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63" r:id="rId4"/>
    <p:sldId id="264" r:id="rId5"/>
    <p:sldId id="265" r:id="rId6"/>
    <p:sldId id="266" r:id="rId7"/>
    <p:sldId id="273" r:id="rId8"/>
    <p:sldId id="274" r:id="rId9"/>
    <p:sldId id="280" r:id="rId10"/>
    <p:sldId id="275" r:id="rId11"/>
    <p:sldId id="268" r:id="rId12"/>
    <p:sldId id="281" r:id="rId13"/>
    <p:sldId id="269" r:id="rId14"/>
    <p:sldId id="272" r:id="rId15"/>
    <p:sldId id="270" r:id="rId16"/>
    <p:sldId id="258" r:id="rId17"/>
    <p:sldId id="267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77" r:id="rId27"/>
    <p:sldId id="28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7" autoAdjust="0"/>
  </p:normalViewPr>
  <p:slideViewPr>
    <p:cSldViewPr>
      <p:cViewPr varScale="1">
        <p:scale>
          <a:sx n="78" d="100"/>
          <a:sy n="78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9AA5-6CA6-42FF-B5A0-11C4A4A9F175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5A21C-807B-4AEC-A7B0-00A8AC61E71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51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5A21C-807B-4AEC-A7B0-00A8AC61E7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99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05EFDA-F7D1-4098-AD2A-1B65A359DB49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63740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142AA-0063-4D24-8D7C-65A0B8726741}" type="slidenum">
              <a:rPr lang="nl-BE"/>
              <a:pPr/>
              <a:t>27</a:t>
            </a:fld>
            <a:endParaRPr lang="nl-BE"/>
          </a:p>
        </p:txBody>
      </p:sp>
      <p:sp>
        <p:nvSpPr>
          <p:cNvPr id="655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316" y="4343216"/>
            <a:ext cx="5487370" cy="4025420"/>
          </a:xfrm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2382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  <a:solidFill>
            <a:srgbClr val="003F72"/>
          </a:solidFill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8D817B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rgbClr val="00528D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23850"/>
            <a:ext cx="8348663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600200"/>
            <a:ext cx="8348663" cy="2062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3814763"/>
            <a:ext cx="8348663" cy="2062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3850" y="323850"/>
            <a:ext cx="8348663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097338" cy="2062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3588" y="1600200"/>
            <a:ext cx="4098925" cy="2062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3814763"/>
            <a:ext cx="4097338" cy="2062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3588" y="3814763"/>
            <a:ext cx="4098925" cy="2062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2" y="893242"/>
            <a:ext cx="7772400" cy="1022350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C4262E"/>
                </a:solidFill>
              </a:defRPr>
            </a:lvl1pPr>
          </a:lstStyle>
          <a:p>
            <a:r>
              <a:rPr lang="fr-FR" dirty="0" smtClean="0"/>
              <a:t>OBJECTIFS ET ACTIVITÉS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190508"/>
            <a:ext cx="7772400" cy="702733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31E2F">
                    <a:alpha val="50000"/>
                  </a:srgb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Le Syndicat européen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52CB-952B-F94D-9673-62485199542C}" type="datetimeFigureOut">
              <a:rPr lang="fr-FR" smtClean="0"/>
              <a:pPr/>
              <a:t>03/11/2015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D986-7F52-9F46-BE8E-8B27D1C70EE9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460499" y="2360083"/>
            <a:ext cx="7034213" cy="2603499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031E2F">
                    <a:alpha val="70000"/>
                  </a:srgb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La CES se bat pour une Union européenne ayant une dimension sociale forte  qui tienne pleinement compte des besoins et des aspirations de ses citoyens. À cette fin, elle participe à l’élaboration des politiques économiques et sociales au plus haut niveau.</a:t>
            </a:r>
          </a:p>
        </p:txBody>
      </p:sp>
      <p:pic>
        <p:nvPicPr>
          <p:cNvPr id="9" name="Espace réservé du contenu 3" descr="LOGO ETUC_CE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58" b="3358"/>
          <a:stretch>
            <a:fillRect/>
          </a:stretch>
        </p:blipFill>
        <p:spPr>
          <a:xfrm>
            <a:off x="261641" y="5458088"/>
            <a:ext cx="1551054" cy="853020"/>
          </a:xfrm>
          <a:prstGeom prst="rect">
            <a:avLst/>
          </a:prstGeom>
        </p:spPr>
      </p:pic>
      <p:pic>
        <p:nvPicPr>
          <p:cNvPr id="10" name="Espace réservé du contenu 3" descr="LOGO ETUC_CES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58" b="3358"/>
          <a:stretch>
            <a:fillRect/>
          </a:stretch>
        </p:blipFill>
        <p:spPr>
          <a:xfrm>
            <a:off x="261641" y="5458088"/>
            <a:ext cx="1551054" cy="853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573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23850"/>
            <a:ext cx="8348663" cy="381000"/>
          </a:xfrm>
          <a:prstGeom prst="rect">
            <a:avLst/>
          </a:prstGeom>
          <a:solidFill>
            <a:srgbClr val="00528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2ACB7BBD-314B-4696-8705-259237E1173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fld id="{0E614EE1-0BFD-4408-99CE-5B10CDF98BC4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31" name="Picture 7" descr="logotyp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28D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EC3DE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7.w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31.png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3.jpe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uc.org/" TargetMode="External"/><Relationship Id="rId7" Type="http://schemas.openxmlformats.org/officeDocument/2006/relationships/hyperlink" Target="http://www.europa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wcdb.eu/" TargetMode="External"/><Relationship Id="rId5" Type="http://schemas.openxmlformats.org/officeDocument/2006/relationships/hyperlink" Target="http://www.worker-participation.eu/" TargetMode="External"/><Relationship Id="rId4" Type="http://schemas.openxmlformats.org/officeDocument/2006/relationships/hyperlink" Target="http://www.etui-reh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6264374" cy="507831"/>
          </a:xfrm>
        </p:spPr>
        <p:txBody>
          <a:bodyPr/>
          <a:lstStyle/>
          <a:p>
            <a:r>
              <a:rPr lang="en-US" dirty="0" smtClean="0"/>
              <a:t>  The EWC recast directive 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5224115"/>
            <a:ext cx="3456384" cy="365125"/>
          </a:xfrm>
        </p:spPr>
        <p:txBody>
          <a:bodyPr/>
          <a:lstStyle/>
          <a:p>
            <a:r>
              <a:rPr lang="en-US" dirty="0" smtClean="0"/>
              <a:t>SIPTU Seminar</a:t>
            </a:r>
          </a:p>
          <a:p>
            <a:r>
              <a:rPr lang="en-US" sz="2000" dirty="0" smtClean="0"/>
              <a:t>Dublin, 29 September 2015</a:t>
            </a:r>
          </a:p>
          <a:p>
            <a:r>
              <a:rPr lang="en-US" sz="2000" dirty="0" smtClean="0"/>
              <a:t>Enrico Somaglia, EFFAT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 bwMode="auto">
          <a:xfrm>
            <a:off x="323528" y="2564904"/>
            <a:ext cx="568863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8D817B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8D"/>
              </a:buClr>
              <a:buSzPct val="80000"/>
              <a:buFont typeface="Arial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magin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42" y="345308"/>
            <a:ext cx="20875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0" descr="0925_commissione_europ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14160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405411-BC49-4AA6-A26B-FB69F5BF3012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48663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BE" b="1" dirty="0" smtClean="0"/>
              <a:t>consultation</a:t>
            </a:r>
          </a:p>
          <a:p>
            <a:pPr eaLnBrk="1" hangingPunct="1">
              <a:lnSpc>
                <a:spcPct val="90000"/>
              </a:lnSpc>
            </a:pPr>
            <a:endParaRPr lang="fr-BE" sz="16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nl-BE" sz="2000" b="1" dirty="0" smtClean="0"/>
              <a:t>	</a:t>
            </a:r>
            <a:r>
              <a:rPr lang="nl-BE" sz="2000" dirty="0" smtClean="0"/>
              <a:t>the</a:t>
            </a:r>
            <a:r>
              <a:rPr lang="nl-BE" sz="2000" b="1" dirty="0" smtClean="0"/>
              <a:t> exchange of views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nl-BE" sz="2000" b="1" dirty="0" smtClean="0"/>
              <a:t>	</a:t>
            </a:r>
            <a:r>
              <a:rPr lang="nl-BE" sz="2000" dirty="0" smtClean="0"/>
              <a:t>and establishment of a </a:t>
            </a:r>
            <a:r>
              <a:rPr lang="nl-BE" sz="2000" b="1" dirty="0" smtClean="0"/>
              <a:t>dialogue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BE" sz="1600" b="1" dirty="0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sz="2000" b="1" dirty="0" smtClean="0"/>
              <a:t>	</a:t>
            </a:r>
            <a:r>
              <a:rPr lang="nl-BE" sz="2000" dirty="0" smtClean="0"/>
              <a:t>at such </a:t>
            </a:r>
            <a:r>
              <a:rPr lang="nl-BE" sz="2000" b="1" dirty="0" smtClean="0"/>
              <a:t>time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sz="2000" b="1" dirty="0" smtClean="0"/>
              <a:t>	</a:t>
            </a:r>
            <a:r>
              <a:rPr lang="nl-BE" sz="2000" dirty="0" smtClean="0"/>
              <a:t>in such </a:t>
            </a:r>
            <a:r>
              <a:rPr lang="nl-BE" sz="2000" b="1" dirty="0" smtClean="0"/>
              <a:t>fashion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sz="2000" b="1" dirty="0" smtClean="0"/>
              <a:t>	</a:t>
            </a:r>
            <a:r>
              <a:rPr lang="nl-BE" sz="2000" dirty="0" smtClean="0"/>
              <a:t>with such </a:t>
            </a:r>
            <a:r>
              <a:rPr lang="nl-BE" sz="2000" b="1" dirty="0" smtClean="0"/>
              <a:t>content </a:t>
            </a:r>
            <a:r>
              <a:rPr lang="nl-BE" sz="2000" dirty="0" smtClean="0"/>
              <a:t>as to enable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sz="2000" b="1" dirty="0" smtClean="0"/>
              <a:t>	</a:t>
            </a:r>
            <a:r>
              <a:rPr lang="nl-BE" sz="2000" dirty="0" smtClean="0"/>
              <a:t>to</a:t>
            </a:r>
            <a:r>
              <a:rPr lang="nl-BE" sz="2000" b="1" dirty="0" smtClean="0"/>
              <a:t> express an opinion </a:t>
            </a:r>
            <a:r>
              <a:rPr lang="nl-BE" sz="2000" dirty="0" smtClean="0"/>
              <a:t>about the </a:t>
            </a:r>
            <a:r>
              <a:rPr lang="nl-BE" sz="2000" b="1" dirty="0" smtClean="0"/>
              <a:t>proposed measures</a:t>
            </a:r>
            <a:br>
              <a:rPr lang="nl-BE" sz="2000" b="1" dirty="0" smtClean="0"/>
            </a:br>
            <a:r>
              <a:rPr lang="nl-BE" sz="2000" dirty="0" smtClean="0"/>
              <a:t>which</a:t>
            </a:r>
            <a:r>
              <a:rPr lang="nl-BE" sz="2000" b="1" dirty="0" smtClean="0"/>
              <a:t> may be taken into account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BE" sz="1600" b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b="1" dirty="0" smtClean="0"/>
              <a:t>	obtain a motivated response to any opinion</a:t>
            </a:r>
            <a:endParaRPr lang="en-US" sz="2000" b="1" dirty="0" smtClean="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7235825" y="3213100"/>
            <a:ext cx="1223963" cy="2520950"/>
            <a:chOff x="4381" y="2920"/>
            <a:chExt cx="450" cy="844"/>
          </a:xfrm>
        </p:grpSpPr>
        <p:sp>
          <p:nvSpPr>
            <p:cNvPr id="24583" name="Freeform 89"/>
            <p:cNvSpPr>
              <a:spLocks/>
            </p:cNvSpPr>
            <p:nvPr/>
          </p:nvSpPr>
          <p:spPr bwMode="auto">
            <a:xfrm>
              <a:off x="4381" y="2920"/>
              <a:ext cx="150" cy="253"/>
            </a:xfrm>
            <a:custGeom>
              <a:avLst/>
              <a:gdLst>
                <a:gd name="T0" fmla="*/ 0 w 341"/>
                <a:gd name="T1" fmla="*/ 0 h 600"/>
                <a:gd name="T2" fmla="*/ 0 w 341"/>
                <a:gd name="T3" fmla="*/ 0 h 600"/>
                <a:gd name="T4" fmla="*/ 0 w 341"/>
                <a:gd name="T5" fmla="*/ 0 h 600"/>
                <a:gd name="T6" fmla="*/ 0 w 341"/>
                <a:gd name="T7" fmla="*/ 0 h 600"/>
                <a:gd name="T8" fmla="*/ 0 w 341"/>
                <a:gd name="T9" fmla="*/ 0 h 600"/>
                <a:gd name="T10" fmla="*/ 0 w 341"/>
                <a:gd name="T11" fmla="*/ 0 h 600"/>
                <a:gd name="T12" fmla="*/ 0 w 341"/>
                <a:gd name="T13" fmla="*/ 0 h 600"/>
                <a:gd name="T14" fmla="*/ 0 w 341"/>
                <a:gd name="T15" fmla="*/ 0 h 600"/>
                <a:gd name="T16" fmla="*/ 0 w 341"/>
                <a:gd name="T17" fmla="*/ 0 h 600"/>
                <a:gd name="T18" fmla="*/ 0 w 341"/>
                <a:gd name="T19" fmla="*/ 0 h 600"/>
                <a:gd name="T20" fmla="*/ 0 w 341"/>
                <a:gd name="T21" fmla="*/ 0 h 600"/>
                <a:gd name="T22" fmla="*/ 0 w 341"/>
                <a:gd name="T23" fmla="*/ 0 h 600"/>
                <a:gd name="T24" fmla="*/ 0 w 341"/>
                <a:gd name="T25" fmla="*/ 0 h 600"/>
                <a:gd name="T26" fmla="*/ 0 w 341"/>
                <a:gd name="T27" fmla="*/ 0 h 600"/>
                <a:gd name="T28" fmla="*/ 0 w 341"/>
                <a:gd name="T29" fmla="*/ 0 h 600"/>
                <a:gd name="T30" fmla="*/ 0 w 341"/>
                <a:gd name="T31" fmla="*/ 0 h 600"/>
                <a:gd name="T32" fmla="*/ 0 w 341"/>
                <a:gd name="T33" fmla="*/ 0 h 600"/>
                <a:gd name="T34" fmla="*/ 0 w 341"/>
                <a:gd name="T35" fmla="*/ 0 h 600"/>
                <a:gd name="T36" fmla="*/ 0 w 341"/>
                <a:gd name="T37" fmla="*/ 0 h 600"/>
                <a:gd name="T38" fmla="*/ 0 w 341"/>
                <a:gd name="T39" fmla="*/ 0 h 600"/>
                <a:gd name="T40" fmla="*/ 0 w 341"/>
                <a:gd name="T41" fmla="*/ 0 h 600"/>
                <a:gd name="T42" fmla="*/ 0 w 341"/>
                <a:gd name="T43" fmla="*/ 0 h 600"/>
                <a:gd name="T44" fmla="*/ 0 w 341"/>
                <a:gd name="T45" fmla="*/ 0 h 600"/>
                <a:gd name="T46" fmla="*/ 0 w 341"/>
                <a:gd name="T47" fmla="*/ 0 h 600"/>
                <a:gd name="T48" fmla="*/ 0 w 341"/>
                <a:gd name="T49" fmla="*/ 0 h 600"/>
                <a:gd name="T50" fmla="*/ 0 w 341"/>
                <a:gd name="T51" fmla="*/ 0 h 600"/>
                <a:gd name="T52" fmla="*/ 0 w 341"/>
                <a:gd name="T53" fmla="*/ 0 h 600"/>
                <a:gd name="T54" fmla="*/ 0 w 341"/>
                <a:gd name="T55" fmla="*/ 0 h 600"/>
                <a:gd name="T56" fmla="*/ 0 w 341"/>
                <a:gd name="T57" fmla="*/ 0 h 600"/>
                <a:gd name="T58" fmla="*/ 0 w 341"/>
                <a:gd name="T59" fmla="*/ 0 h 600"/>
                <a:gd name="T60" fmla="*/ 0 w 341"/>
                <a:gd name="T61" fmla="*/ 0 h 600"/>
                <a:gd name="T62" fmla="*/ 0 w 341"/>
                <a:gd name="T63" fmla="*/ 0 h 600"/>
                <a:gd name="T64" fmla="*/ 0 w 341"/>
                <a:gd name="T65" fmla="*/ 0 h 600"/>
                <a:gd name="T66" fmla="*/ 0 w 341"/>
                <a:gd name="T67" fmla="*/ 0 h 600"/>
                <a:gd name="T68" fmla="*/ 0 w 341"/>
                <a:gd name="T69" fmla="*/ 0 h 600"/>
                <a:gd name="T70" fmla="*/ 0 w 341"/>
                <a:gd name="T71" fmla="*/ 0 h 600"/>
                <a:gd name="T72" fmla="*/ 0 w 341"/>
                <a:gd name="T73" fmla="*/ 0 h 600"/>
                <a:gd name="T74" fmla="*/ 0 w 341"/>
                <a:gd name="T75" fmla="*/ 0 h 600"/>
                <a:gd name="T76" fmla="*/ 0 w 341"/>
                <a:gd name="T77" fmla="*/ 0 h 600"/>
                <a:gd name="T78" fmla="*/ 0 w 341"/>
                <a:gd name="T79" fmla="*/ 0 h 6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1" h="600">
                  <a:moveTo>
                    <a:pt x="309" y="337"/>
                  </a:moveTo>
                  <a:lnTo>
                    <a:pt x="323" y="309"/>
                  </a:lnTo>
                  <a:lnTo>
                    <a:pt x="332" y="278"/>
                  </a:lnTo>
                  <a:lnTo>
                    <a:pt x="339" y="246"/>
                  </a:lnTo>
                  <a:lnTo>
                    <a:pt x="341" y="214"/>
                  </a:lnTo>
                  <a:lnTo>
                    <a:pt x="338" y="171"/>
                  </a:lnTo>
                  <a:lnTo>
                    <a:pt x="327" y="130"/>
                  </a:lnTo>
                  <a:lnTo>
                    <a:pt x="313" y="95"/>
                  </a:lnTo>
                  <a:lnTo>
                    <a:pt x="292" y="62"/>
                  </a:lnTo>
                  <a:lnTo>
                    <a:pt x="266" y="37"/>
                  </a:lnTo>
                  <a:lnTo>
                    <a:pt x="238" y="17"/>
                  </a:lnTo>
                  <a:lnTo>
                    <a:pt x="205" y="5"/>
                  </a:lnTo>
                  <a:lnTo>
                    <a:pt x="171" y="0"/>
                  </a:lnTo>
                  <a:lnTo>
                    <a:pt x="136" y="5"/>
                  </a:lnTo>
                  <a:lnTo>
                    <a:pt x="104" y="17"/>
                  </a:lnTo>
                  <a:lnTo>
                    <a:pt x="75" y="37"/>
                  </a:lnTo>
                  <a:lnTo>
                    <a:pt x="50" y="62"/>
                  </a:lnTo>
                  <a:lnTo>
                    <a:pt x="29" y="95"/>
                  </a:lnTo>
                  <a:lnTo>
                    <a:pt x="14" y="130"/>
                  </a:lnTo>
                  <a:lnTo>
                    <a:pt x="4" y="171"/>
                  </a:lnTo>
                  <a:lnTo>
                    <a:pt x="0" y="214"/>
                  </a:lnTo>
                  <a:lnTo>
                    <a:pt x="1" y="246"/>
                  </a:lnTo>
                  <a:lnTo>
                    <a:pt x="7" y="275"/>
                  </a:lnTo>
                  <a:lnTo>
                    <a:pt x="15" y="304"/>
                  </a:lnTo>
                  <a:lnTo>
                    <a:pt x="27" y="331"/>
                  </a:lnTo>
                  <a:lnTo>
                    <a:pt x="33" y="339"/>
                  </a:lnTo>
                  <a:lnTo>
                    <a:pt x="39" y="347"/>
                  </a:lnTo>
                  <a:lnTo>
                    <a:pt x="48" y="355"/>
                  </a:lnTo>
                  <a:lnTo>
                    <a:pt x="56" y="364"/>
                  </a:lnTo>
                  <a:lnTo>
                    <a:pt x="65" y="375"/>
                  </a:lnTo>
                  <a:lnTo>
                    <a:pt x="73" y="385"/>
                  </a:lnTo>
                  <a:lnTo>
                    <a:pt x="81" y="396"/>
                  </a:lnTo>
                  <a:lnTo>
                    <a:pt x="88" y="410"/>
                  </a:lnTo>
                  <a:lnTo>
                    <a:pt x="98" y="441"/>
                  </a:lnTo>
                  <a:lnTo>
                    <a:pt x="101" y="464"/>
                  </a:lnTo>
                  <a:lnTo>
                    <a:pt x="98" y="479"/>
                  </a:lnTo>
                  <a:lnTo>
                    <a:pt x="96" y="484"/>
                  </a:lnTo>
                  <a:lnTo>
                    <a:pt x="87" y="491"/>
                  </a:lnTo>
                  <a:lnTo>
                    <a:pt x="83" y="499"/>
                  </a:lnTo>
                  <a:lnTo>
                    <a:pt x="81" y="508"/>
                  </a:lnTo>
                  <a:lnTo>
                    <a:pt x="81" y="521"/>
                  </a:lnTo>
                  <a:lnTo>
                    <a:pt x="82" y="540"/>
                  </a:lnTo>
                  <a:lnTo>
                    <a:pt x="86" y="557"/>
                  </a:lnTo>
                  <a:lnTo>
                    <a:pt x="94" y="570"/>
                  </a:lnTo>
                  <a:lnTo>
                    <a:pt x="107" y="578"/>
                  </a:lnTo>
                  <a:lnTo>
                    <a:pt x="111" y="583"/>
                  </a:lnTo>
                  <a:lnTo>
                    <a:pt x="114" y="586"/>
                  </a:lnTo>
                  <a:lnTo>
                    <a:pt x="119" y="590"/>
                  </a:lnTo>
                  <a:lnTo>
                    <a:pt x="125" y="593"/>
                  </a:lnTo>
                  <a:lnTo>
                    <a:pt x="132" y="597"/>
                  </a:lnTo>
                  <a:lnTo>
                    <a:pt x="141" y="598"/>
                  </a:lnTo>
                  <a:lnTo>
                    <a:pt x="151" y="600"/>
                  </a:lnTo>
                  <a:lnTo>
                    <a:pt x="164" y="600"/>
                  </a:lnTo>
                  <a:lnTo>
                    <a:pt x="175" y="600"/>
                  </a:lnTo>
                  <a:lnTo>
                    <a:pt x="186" y="599"/>
                  </a:lnTo>
                  <a:lnTo>
                    <a:pt x="194" y="597"/>
                  </a:lnTo>
                  <a:lnTo>
                    <a:pt x="200" y="595"/>
                  </a:lnTo>
                  <a:lnTo>
                    <a:pt x="205" y="591"/>
                  </a:lnTo>
                  <a:lnTo>
                    <a:pt x="211" y="588"/>
                  </a:lnTo>
                  <a:lnTo>
                    <a:pt x="216" y="583"/>
                  </a:lnTo>
                  <a:lnTo>
                    <a:pt x="222" y="578"/>
                  </a:lnTo>
                  <a:lnTo>
                    <a:pt x="238" y="569"/>
                  </a:lnTo>
                  <a:lnTo>
                    <a:pt x="247" y="557"/>
                  </a:lnTo>
                  <a:lnTo>
                    <a:pt x="250" y="540"/>
                  </a:lnTo>
                  <a:lnTo>
                    <a:pt x="251" y="521"/>
                  </a:lnTo>
                  <a:lnTo>
                    <a:pt x="250" y="508"/>
                  </a:lnTo>
                  <a:lnTo>
                    <a:pt x="247" y="495"/>
                  </a:lnTo>
                  <a:lnTo>
                    <a:pt x="241" y="486"/>
                  </a:lnTo>
                  <a:lnTo>
                    <a:pt x="231" y="479"/>
                  </a:lnTo>
                  <a:lnTo>
                    <a:pt x="230" y="475"/>
                  </a:lnTo>
                  <a:lnTo>
                    <a:pt x="228" y="463"/>
                  </a:lnTo>
                  <a:lnTo>
                    <a:pt x="231" y="445"/>
                  </a:lnTo>
                  <a:lnTo>
                    <a:pt x="240" y="422"/>
                  </a:lnTo>
                  <a:lnTo>
                    <a:pt x="248" y="409"/>
                  </a:lnTo>
                  <a:lnTo>
                    <a:pt x="257" y="398"/>
                  </a:lnTo>
                  <a:lnTo>
                    <a:pt x="266" y="386"/>
                  </a:lnTo>
                  <a:lnTo>
                    <a:pt x="276" y="376"/>
                  </a:lnTo>
                  <a:lnTo>
                    <a:pt x="285" y="365"/>
                  </a:lnTo>
                  <a:lnTo>
                    <a:pt x="294" y="356"/>
                  </a:lnTo>
                  <a:lnTo>
                    <a:pt x="302" y="347"/>
                  </a:lnTo>
                  <a:lnTo>
                    <a:pt x="309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90"/>
            <p:cNvSpPr>
              <a:spLocks/>
            </p:cNvSpPr>
            <p:nvPr/>
          </p:nvSpPr>
          <p:spPr bwMode="auto">
            <a:xfrm>
              <a:off x="4390" y="2929"/>
              <a:ext cx="134" cy="193"/>
            </a:xfrm>
            <a:custGeom>
              <a:avLst/>
              <a:gdLst>
                <a:gd name="T0" fmla="*/ 0 w 307"/>
                <a:gd name="T1" fmla="*/ 0 h 459"/>
                <a:gd name="T2" fmla="*/ 0 w 307"/>
                <a:gd name="T3" fmla="*/ 0 h 459"/>
                <a:gd name="T4" fmla="*/ 0 w 307"/>
                <a:gd name="T5" fmla="*/ 0 h 459"/>
                <a:gd name="T6" fmla="*/ 0 w 307"/>
                <a:gd name="T7" fmla="*/ 0 h 459"/>
                <a:gd name="T8" fmla="*/ 0 w 307"/>
                <a:gd name="T9" fmla="*/ 0 h 459"/>
                <a:gd name="T10" fmla="*/ 0 w 307"/>
                <a:gd name="T11" fmla="*/ 0 h 459"/>
                <a:gd name="T12" fmla="*/ 0 w 307"/>
                <a:gd name="T13" fmla="*/ 0 h 459"/>
                <a:gd name="T14" fmla="*/ 0 w 307"/>
                <a:gd name="T15" fmla="*/ 0 h 459"/>
                <a:gd name="T16" fmla="*/ 0 w 307"/>
                <a:gd name="T17" fmla="*/ 0 h 459"/>
                <a:gd name="T18" fmla="*/ 0 w 307"/>
                <a:gd name="T19" fmla="*/ 0 h 459"/>
                <a:gd name="T20" fmla="*/ 0 w 307"/>
                <a:gd name="T21" fmla="*/ 0 h 459"/>
                <a:gd name="T22" fmla="*/ 0 w 307"/>
                <a:gd name="T23" fmla="*/ 0 h 459"/>
                <a:gd name="T24" fmla="*/ 0 w 307"/>
                <a:gd name="T25" fmla="*/ 0 h 459"/>
                <a:gd name="T26" fmla="*/ 0 w 307"/>
                <a:gd name="T27" fmla="*/ 0 h 459"/>
                <a:gd name="T28" fmla="*/ 0 w 307"/>
                <a:gd name="T29" fmla="*/ 0 h 459"/>
                <a:gd name="T30" fmla="*/ 0 w 307"/>
                <a:gd name="T31" fmla="*/ 0 h 459"/>
                <a:gd name="T32" fmla="*/ 0 w 307"/>
                <a:gd name="T33" fmla="*/ 0 h 459"/>
                <a:gd name="T34" fmla="*/ 0 w 307"/>
                <a:gd name="T35" fmla="*/ 0 h 459"/>
                <a:gd name="T36" fmla="*/ 0 w 307"/>
                <a:gd name="T37" fmla="*/ 0 h 459"/>
                <a:gd name="T38" fmla="*/ 0 w 307"/>
                <a:gd name="T39" fmla="*/ 0 h 459"/>
                <a:gd name="T40" fmla="*/ 0 w 307"/>
                <a:gd name="T41" fmla="*/ 0 h 459"/>
                <a:gd name="T42" fmla="*/ 0 w 307"/>
                <a:gd name="T43" fmla="*/ 0 h 459"/>
                <a:gd name="T44" fmla="*/ 0 w 307"/>
                <a:gd name="T45" fmla="*/ 0 h 459"/>
                <a:gd name="T46" fmla="*/ 0 w 307"/>
                <a:gd name="T47" fmla="*/ 0 h 459"/>
                <a:gd name="T48" fmla="*/ 0 w 307"/>
                <a:gd name="T49" fmla="*/ 0 h 459"/>
                <a:gd name="T50" fmla="*/ 0 w 307"/>
                <a:gd name="T51" fmla="*/ 0 h 459"/>
                <a:gd name="T52" fmla="*/ 0 w 307"/>
                <a:gd name="T53" fmla="*/ 0 h 459"/>
                <a:gd name="T54" fmla="*/ 0 w 307"/>
                <a:gd name="T55" fmla="*/ 0 h 459"/>
                <a:gd name="T56" fmla="*/ 0 w 307"/>
                <a:gd name="T57" fmla="*/ 0 h 459"/>
                <a:gd name="T58" fmla="*/ 0 w 307"/>
                <a:gd name="T59" fmla="*/ 0 h 459"/>
                <a:gd name="T60" fmla="*/ 0 w 307"/>
                <a:gd name="T61" fmla="*/ 0 h 459"/>
                <a:gd name="T62" fmla="*/ 0 w 307"/>
                <a:gd name="T63" fmla="*/ 0 h 459"/>
                <a:gd name="T64" fmla="*/ 0 w 307"/>
                <a:gd name="T65" fmla="*/ 0 h 459"/>
                <a:gd name="T66" fmla="*/ 0 w 307"/>
                <a:gd name="T67" fmla="*/ 0 h 459"/>
                <a:gd name="T68" fmla="*/ 0 w 307"/>
                <a:gd name="T69" fmla="*/ 0 h 459"/>
                <a:gd name="T70" fmla="*/ 0 w 307"/>
                <a:gd name="T71" fmla="*/ 0 h 459"/>
                <a:gd name="T72" fmla="*/ 0 w 307"/>
                <a:gd name="T73" fmla="*/ 0 h 459"/>
                <a:gd name="T74" fmla="*/ 0 w 307"/>
                <a:gd name="T75" fmla="*/ 0 h 459"/>
                <a:gd name="T76" fmla="*/ 0 w 307"/>
                <a:gd name="T77" fmla="*/ 0 h 459"/>
                <a:gd name="T78" fmla="*/ 0 w 307"/>
                <a:gd name="T79" fmla="*/ 0 h 459"/>
                <a:gd name="T80" fmla="*/ 0 w 307"/>
                <a:gd name="T81" fmla="*/ 0 h 459"/>
                <a:gd name="T82" fmla="*/ 0 w 307"/>
                <a:gd name="T83" fmla="*/ 0 h 459"/>
                <a:gd name="T84" fmla="*/ 0 w 307"/>
                <a:gd name="T85" fmla="*/ 0 h 459"/>
                <a:gd name="T86" fmla="*/ 0 w 307"/>
                <a:gd name="T87" fmla="*/ 0 h 459"/>
                <a:gd name="T88" fmla="*/ 0 w 307"/>
                <a:gd name="T89" fmla="*/ 0 h 459"/>
                <a:gd name="T90" fmla="*/ 0 w 307"/>
                <a:gd name="T91" fmla="*/ 0 h 459"/>
                <a:gd name="T92" fmla="*/ 0 w 307"/>
                <a:gd name="T93" fmla="*/ 0 h 459"/>
                <a:gd name="T94" fmla="*/ 0 w 307"/>
                <a:gd name="T95" fmla="*/ 0 h 459"/>
                <a:gd name="T96" fmla="*/ 0 w 307"/>
                <a:gd name="T97" fmla="*/ 0 h 459"/>
                <a:gd name="T98" fmla="*/ 0 w 307"/>
                <a:gd name="T99" fmla="*/ 0 h 4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7" h="459">
                  <a:moveTo>
                    <a:pt x="153" y="0"/>
                  </a:moveTo>
                  <a:lnTo>
                    <a:pt x="122" y="3"/>
                  </a:lnTo>
                  <a:lnTo>
                    <a:pt x="93" y="15"/>
                  </a:lnTo>
                  <a:lnTo>
                    <a:pt x="66" y="33"/>
                  </a:lnTo>
                  <a:lnTo>
                    <a:pt x="45" y="56"/>
                  </a:lnTo>
                  <a:lnTo>
                    <a:pt x="26" y="85"/>
                  </a:lnTo>
                  <a:lnTo>
                    <a:pt x="11" y="117"/>
                  </a:lnTo>
                  <a:lnTo>
                    <a:pt x="3" y="153"/>
                  </a:lnTo>
                  <a:lnTo>
                    <a:pt x="0" y="192"/>
                  </a:lnTo>
                  <a:lnTo>
                    <a:pt x="1" y="221"/>
                  </a:lnTo>
                  <a:lnTo>
                    <a:pt x="5" y="247"/>
                  </a:lnTo>
                  <a:lnTo>
                    <a:pt x="13" y="274"/>
                  </a:lnTo>
                  <a:lnTo>
                    <a:pt x="24" y="297"/>
                  </a:lnTo>
                  <a:lnTo>
                    <a:pt x="28" y="305"/>
                  </a:lnTo>
                  <a:lnTo>
                    <a:pt x="35" y="312"/>
                  </a:lnTo>
                  <a:lnTo>
                    <a:pt x="42" y="321"/>
                  </a:lnTo>
                  <a:lnTo>
                    <a:pt x="49" y="329"/>
                  </a:lnTo>
                  <a:lnTo>
                    <a:pt x="57" y="338"/>
                  </a:lnTo>
                  <a:lnTo>
                    <a:pt x="64" y="349"/>
                  </a:lnTo>
                  <a:lnTo>
                    <a:pt x="71" y="359"/>
                  </a:lnTo>
                  <a:lnTo>
                    <a:pt x="78" y="370"/>
                  </a:lnTo>
                  <a:lnTo>
                    <a:pt x="87" y="394"/>
                  </a:lnTo>
                  <a:lnTo>
                    <a:pt x="93" y="421"/>
                  </a:lnTo>
                  <a:lnTo>
                    <a:pt x="96" y="444"/>
                  </a:lnTo>
                  <a:lnTo>
                    <a:pt x="96" y="459"/>
                  </a:lnTo>
                  <a:lnTo>
                    <a:pt x="195" y="459"/>
                  </a:lnTo>
                  <a:lnTo>
                    <a:pt x="194" y="447"/>
                  </a:lnTo>
                  <a:lnTo>
                    <a:pt x="195" y="425"/>
                  </a:lnTo>
                  <a:lnTo>
                    <a:pt x="200" y="401"/>
                  </a:lnTo>
                  <a:lnTo>
                    <a:pt x="209" y="380"/>
                  </a:lnTo>
                  <a:lnTo>
                    <a:pt x="217" y="371"/>
                  </a:lnTo>
                  <a:lnTo>
                    <a:pt x="225" y="361"/>
                  </a:lnTo>
                  <a:lnTo>
                    <a:pt x="236" y="352"/>
                  </a:lnTo>
                  <a:lnTo>
                    <a:pt x="245" y="342"/>
                  </a:lnTo>
                  <a:lnTo>
                    <a:pt x="255" y="333"/>
                  </a:lnTo>
                  <a:lnTo>
                    <a:pt x="263" y="322"/>
                  </a:lnTo>
                  <a:lnTo>
                    <a:pt x="271" y="312"/>
                  </a:lnTo>
                  <a:lnTo>
                    <a:pt x="277" y="303"/>
                  </a:lnTo>
                  <a:lnTo>
                    <a:pt x="289" y="277"/>
                  </a:lnTo>
                  <a:lnTo>
                    <a:pt x="298" y="249"/>
                  </a:lnTo>
                  <a:lnTo>
                    <a:pt x="305" y="220"/>
                  </a:lnTo>
                  <a:lnTo>
                    <a:pt x="307" y="192"/>
                  </a:lnTo>
                  <a:lnTo>
                    <a:pt x="304" y="153"/>
                  </a:lnTo>
                  <a:lnTo>
                    <a:pt x="295" y="117"/>
                  </a:lnTo>
                  <a:lnTo>
                    <a:pt x="281" y="85"/>
                  </a:lnTo>
                  <a:lnTo>
                    <a:pt x="262" y="56"/>
                  </a:lnTo>
                  <a:lnTo>
                    <a:pt x="239" y="33"/>
                  </a:lnTo>
                  <a:lnTo>
                    <a:pt x="213" y="15"/>
                  </a:lnTo>
                  <a:lnTo>
                    <a:pt x="184" y="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91"/>
            <p:cNvSpPr>
              <a:spLocks/>
            </p:cNvSpPr>
            <p:nvPr/>
          </p:nvSpPr>
          <p:spPr bwMode="auto">
            <a:xfrm>
              <a:off x="4393" y="2932"/>
              <a:ext cx="128" cy="187"/>
            </a:xfrm>
            <a:custGeom>
              <a:avLst/>
              <a:gdLst>
                <a:gd name="T0" fmla="*/ 0 w 296"/>
                <a:gd name="T1" fmla="*/ 0 h 442"/>
                <a:gd name="T2" fmla="*/ 0 w 296"/>
                <a:gd name="T3" fmla="*/ 0 h 442"/>
                <a:gd name="T4" fmla="*/ 0 w 296"/>
                <a:gd name="T5" fmla="*/ 0 h 442"/>
                <a:gd name="T6" fmla="*/ 0 w 296"/>
                <a:gd name="T7" fmla="*/ 0 h 442"/>
                <a:gd name="T8" fmla="*/ 0 w 296"/>
                <a:gd name="T9" fmla="*/ 0 h 442"/>
                <a:gd name="T10" fmla="*/ 0 w 296"/>
                <a:gd name="T11" fmla="*/ 0 h 442"/>
                <a:gd name="T12" fmla="*/ 0 w 296"/>
                <a:gd name="T13" fmla="*/ 0 h 442"/>
                <a:gd name="T14" fmla="*/ 0 w 296"/>
                <a:gd name="T15" fmla="*/ 0 h 442"/>
                <a:gd name="T16" fmla="*/ 0 w 296"/>
                <a:gd name="T17" fmla="*/ 0 h 442"/>
                <a:gd name="T18" fmla="*/ 0 w 296"/>
                <a:gd name="T19" fmla="*/ 0 h 442"/>
                <a:gd name="T20" fmla="*/ 0 w 296"/>
                <a:gd name="T21" fmla="*/ 0 h 442"/>
                <a:gd name="T22" fmla="*/ 0 w 296"/>
                <a:gd name="T23" fmla="*/ 0 h 442"/>
                <a:gd name="T24" fmla="*/ 0 w 296"/>
                <a:gd name="T25" fmla="*/ 0 h 442"/>
                <a:gd name="T26" fmla="*/ 0 w 296"/>
                <a:gd name="T27" fmla="*/ 0 h 442"/>
                <a:gd name="T28" fmla="*/ 0 w 296"/>
                <a:gd name="T29" fmla="*/ 0 h 442"/>
                <a:gd name="T30" fmla="*/ 0 w 296"/>
                <a:gd name="T31" fmla="*/ 0 h 442"/>
                <a:gd name="T32" fmla="*/ 0 w 296"/>
                <a:gd name="T33" fmla="*/ 0 h 442"/>
                <a:gd name="T34" fmla="*/ 0 w 296"/>
                <a:gd name="T35" fmla="*/ 0 h 442"/>
                <a:gd name="T36" fmla="*/ 0 w 296"/>
                <a:gd name="T37" fmla="*/ 0 h 442"/>
                <a:gd name="T38" fmla="*/ 0 w 296"/>
                <a:gd name="T39" fmla="*/ 0 h 442"/>
                <a:gd name="T40" fmla="*/ 0 w 296"/>
                <a:gd name="T41" fmla="*/ 0 h 442"/>
                <a:gd name="T42" fmla="*/ 0 w 296"/>
                <a:gd name="T43" fmla="*/ 0 h 442"/>
                <a:gd name="T44" fmla="*/ 0 w 296"/>
                <a:gd name="T45" fmla="*/ 0 h 442"/>
                <a:gd name="T46" fmla="*/ 0 w 296"/>
                <a:gd name="T47" fmla="*/ 0 h 442"/>
                <a:gd name="T48" fmla="*/ 0 w 296"/>
                <a:gd name="T49" fmla="*/ 0 h 442"/>
                <a:gd name="T50" fmla="*/ 0 w 296"/>
                <a:gd name="T51" fmla="*/ 0 h 442"/>
                <a:gd name="T52" fmla="*/ 0 w 296"/>
                <a:gd name="T53" fmla="*/ 0 h 442"/>
                <a:gd name="T54" fmla="*/ 0 w 296"/>
                <a:gd name="T55" fmla="*/ 0 h 442"/>
                <a:gd name="T56" fmla="*/ 0 w 296"/>
                <a:gd name="T57" fmla="*/ 0 h 442"/>
                <a:gd name="T58" fmla="*/ 0 w 296"/>
                <a:gd name="T59" fmla="*/ 0 h 442"/>
                <a:gd name="T60" fmla="*/ 0 w 296"/>
                <a:gd name="T61" fmla="*/ 0 h 442"/>
                <a:gd name="T62" fmla="*/ 0 w 296"/>
                <a:gd name="T63" fmla="*/ 0 h 442"/>
                <a:gd name="T64" fmla="*/ 0 w 296"/>
                <a:gd name="T65" fmla="*/ 0 h 442"/>
                <a:gd name="T66" fmla="*/ 0 w 296"/>
                <a:gd name="T67" fmla="*/ 0 h 442"/>
                <a:gd name="T68" fmla="*/ 0 w 296"/>
                <a:gd name="T69" fmla="*/ 0 h 442"/>
                <a:gd name="T70" fmla="*/ 0 w 296"/>
                <a:gd name="T71" fmla="*/ 0 h 442"/>
                <a:gd name="T72" fmla="*/ 0 w 296"/>
                <a:gd name="T73" fmla="*/ 0 h 442"/>
                <a:gd name="T74" fmla="*/ 0 w 296"/>
                <a:gd name="T75" fmla="*/ 0 h 442"/>
                <a:gd name="T76" fmla="*/ 0 w 296"/>
                <a:gd name="T77" fmla="*/ 0 h 442"/>
                <a:gd name="T78" fmla="*/ 0 w 296"/>
                <a:gd name="T79" fmla="*/ 0 h 442"/>
                <a:gd name="T80" fmla="*/ 0 w 296"/>
                <a:gd name="T81" fmla="*/ 0 h 442"/>
                <a:gd name="T82" fmla="*/ 0 w 296"/>
                <a:gd name="T83" fmla="*/ 0 h 442"/>
                <a:gd name="T84" fmla="*/ 0 w 296"/>
                <a:gd name="T85" fmla="*/ 0 h 442"/>
                <a:gd name="T86" fmla="*/ 0 w 296"/>
                <a:gd name="T87" fmla="*/ 0 h 442"/>
                <a:gd name="T88" fmla="*/ 0 w 296"/>
                <a:gd name="T89" fmla="*/ 0 h 442"/>
                <a:gd name="T90" fmla="*/ 0 w 296"/>
                <a:gd name="T91" fmla="*/ 0 h 442"/>
                <a:gd name="T92" fmla="*/ 0 w 296"/>
                <a:gd name="T93" fmla="*/ 0 h 442"/>
                <a:gd name="T94" fmla="*/ 0 w 296"/>
                <a:gd name="T95" fmla="*/ 0 h 442"/>
                <a:gd name="T96" fmla="*/ 0 w 296"/>
                <a:gd name="T97" fmla="*/ 0 h 442"/>
                <a:gd name="T98" fmla="*/ 0 w 296"/>
                <a:gd name="T99" fmla="*/ 0 h 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96" h="442">
                  <a:moveTo>
                    <a:pt x="148" y="0"/>
                  </a:moveTo>
                  <a:lnTo>
                    <a:pt x="118" y="3"/>
                  </a:lnTo>
                  <a:lnTo>
                    <a:pt x="90" y="15"/>
                  </a:lnTo>
                  <a:lnTo>
                    <a:pt x="65" y="32"/>
                  </a:lnTo>
                  <a:lnTo>
                    <a:pt x="43" y="55"/>
                  </a:lnTo>
                  <a:lnTo>
                    <a:pt x="26" y="83"/>
                  </a:lnTo>
                  <a:lnTo>
                    <a:pt x="12" y="114"/>
                  </a:lnTo>
                  <a:lnTo>
                    <a:pt x="4" y="148"/>
                  </a:lnTo>
                  <a:lnTo>
                    <a:pt x="0" y="186"/>
                  </a:lnTo>
                  <a:lnTo>
                    <a:pt x="1" y="214"/>
                  </a:lnTo>
                  <a:lnTo>
                    <a:pt x="6" y="239"/>
                  </a:lnTo>
                  <a:lnTo>
                    <a:pt x="13" y="264"/>
                  </a:lnTo>
                  <a:lnTo>
                    <a:pt x="23" y="287"/>
                  </a:lnTo>
                  <a:lnTo>
                    <a:pt x="28" y="294"/>
                  </a:lnTo>
                  <a:lnTo>
                    <a:pt x="34" y="302"/>
                  </a:lnTo>
                  <a:lnTo>
                    <a:pt x="41" y="310"/>
                  </a:lnTo>
                  <a:lnTo>
                    <a:pt x="48" y="318"/>
                  </a:lnTo>
                  <a:lnTo>
                    <a:pt x="56" y="327"/>
                  </a:lnTo>
                  <a:lnTo>
                    <a:pt x="63" y="335"/>
                  </a:lnTo>
                  <a:lnTo>
                    <a:pt x="69" y="345"/>
                  </a:lnTo>
                  <a:lnTo>
                    <a:pt x="75" y="356"/>
                  </a:lnTo>
                  <a:lnTo>
                    <a:pt x="84" y="379"/>
                  </a:lnTo>
                  <a:lnTo>
                    <a:pt x="90" y="405"/>
                  </a:lnTo>
                  <a:lnTo>
                    <a:pt x="94" y="428"/>
                  </a:lnTo>
                  <a:lnTo>
                    <a:pt x="94" y="442"/>
                  </a:lnTo>
                  <a:lnTo>
                    <a:pt x="188" y="442"/>
                  </a:lnTo>
                  <a:lnTo>
                    <a:pt x="187" y="431"/>
                  </a:lnTo>
                  <a:lnTo>
                    <a:pt x="188" y="409"/>
                  </a:lnTo>
                  <a:lnTo>
                    <a:pt x="193" y="386"/>
                  </a:lnTo>
                  <a:lnTo>
                    <a:pt x="202" y="366"/>
                  </a:lnTo>
                  <a:lnTo>
                    <a:pt x="209" y="358"/>
                  </a:lnTo>
                  <a:lnTo>
                    <a:pt x="218" y="349"/>
                  </a:lnTo>
                  <a:lnTo>
                    <a:pt x="227" y="340"/>
                  </a:lnTo>
                  <a:lnTo>
                    <a:pt x="237" y="330"/>
                  </a:lnTo>
                  <a:lnTo>
                    <a:pt x="247" y="320"/>
                  </a:lnTo>
                  <a:lnTo>
                    <a:pt x="255" y="311"/>
                  </a:lnTo>
                  <a:lnTo>
                    <a:pt x="262" y="300"/>
                  </a:lnTo>
                  <a:lnTo>
                    <a:pt x="268" y="291"/>
                  </a:lnTo>
                  <a:lnTo>
                    <a:pt x="278" y="267"/>
                  </a:lnTo>
                  <a:lnTo>
                    <a:pt x="287" y="241"/>
                  </a:lnTo>
                  <a:lnTo>
                    <a:pt x="294" y="213"/>
                  </a:lnTo>
                  <a:lnTo>
                    <a:pt x="296" y="186"/>
                  </a:lnTo>
                  <a:lnTo>
                    <a:pt x="293" y="148"/>
                  </a:lnTo>
                  <a:lnTo>
                    <a:pt x="285" y="114"/>
                  </a:lnTo>
                  <a:lnTo>
                    <a:pt x="271" y="83"/>
                  </a:lnTo>
                  <a:lnTo>
                    <a:pt x="253" y="55"/>
                  </a:lnTo>
                  <a:lnTo>
                    <a:pt x="231" y="32"/>
                  </a:lnTo>
                  <a:lnTo>
                    <a:pt x="205" y="15"/>
                  </a:lnTo>
                  <a:lnTo>
                    <a:pt x="178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C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92"/>
            <p:cNvSpPr>
              <a:spLocks/>
            </p:cNvSpPr>
            <p:nvPr/>
          </p:nvSpPr>
          <p:spPr bwMode="auto">
            <a:xfrm>
              <a:off x="4394" y="2936"/>
              <a:ext cx="125" cy="179"/>
            </a:xfrm>
            <a:custGeom>
              <a:avLst/>
              <a:gdLst>
                <a:gd name="T0" fmla="*/ 0 w 285"/>
                <a:gd name="T1" fmla="*/ 0 h 424"/>
                <a:gd name="T2" fmla="*/ 0 w 285"/>
                <a:gd name="T3" fmla="*/ 0 h 424"/>
                <a:gd name="T4" fmla="*/ 0 w 285"/>
                <a:gd name="T5" fmla="*/ 0 h 424"/>
                <a:gd name="T6" fmla="*/ 0 w 285"/>
                <a:gd name="T7" fmla="*/ 0 h 424"/>
                <a:gd name="T8" fmla="*/ 0 w 285"/>
                <a:gd name="T9" fmla="*/ 0 h 424"/>
                <a:gd name="T10" fmla="*/ 0 w 285"/>
                <a:gd name="T11" fmla="*/ 0 h 424"/>
                <a:gd name="T12" fmla="*/ 0 w 285"/>
                <a:gd name="T13" fmla="*/ 0 h 424"/>
                <a:gd name="T14" fmla="*/ 0 w 285"/>
                <a:gd name="T15" fmla="*/ 0 h 424"/>
                <a:gd name="T16" fmla="*/ 0 w 285"/>
                <a:gd name="T17" fmla="*/ 0 h 424"/>
                <a:gd name="T18" fmla="*/ 0 w 285"/>
                <a:gd name="T19" fmla="*/ 0 h 424"/>
                <a:gd name="T20" fmla="*/ 0 w 285"/>
                <a:gd name="T21" fmla="*/ 0 h 424"/>
                <a:gd name="T22" fmla="*/ 0 w 285"/>
                <a:gd name="T23" fmla="*/ 0 h 424"/>
                <a:gd name="T24" fmla="*/ 0 w 285"/>
                <a:gd name="T25" fmla="*/ 0 h 424"/>
                <a:gd name="T26" fmla="*/ 0 w 285"/>
                <a:gd name="T27" fmla="*/ 0 h 424"/>
                <a:gd name="T28" fmla="*/ 0 w 285"/>
                <a:gd name="T29" fmla="*/ 0 h 424"/>
                <a:gd name="T30" fmla="*/ 0 w 285"/>
                <a:gd name="T31" fmla="*/ 0 h 424"/>
                <a:gd name="T32" fmla="*/ 0 w 285"/>
                <a:gd name="T33" fmla="*/ 0 h 424"/>
                <a:gd name="T34" fmla="*/ 0 w 285"/>
                <a:gd name="T35" fmla="*/ 0 h 424"/>
                <a:gd name="T36" fmla="*/ 0 w 285"/>
                <a:gd name="T37" fmla="*/ 0 h 424"/>
                <a:gd name="T38" fmla="*/ 0 w 285"/>
                <a:gd name="T39" fmla="*/ 0 h 424"/>
                <a:gd name="T40" fmla="*/ 0 w 285"/>
                <a:gd name="T41" fmla="*/ 0 h 424"/>
                <a:gd name="T42" fmla="*/ 0 w 285"/>
                <a:gd name="T43" fmla="*/ 0 h 424"/>
                <a:gd name="T44" fmla="*/ 0 w 285"/>
                <a:gd name="T45" fmla="*/ 0 h 424"/>
                <a:gd name="T46" fmla="*/ 0 w 285"/>
                <a:gd name="T47" fmla="*/ 0 h 424"/>
                <a:gd name="T48" fmla="*/ 0 w 285"/>
                <a:gd name="T49" fmla="*/ 0 h 424"/>
                <a:gd name="T50" fmla="*/ 0 w 285"/>
                <a:gd name="T51" fmla="*/ 0 h 424"/>
                <a:gd name="T52" fmla="*/ 0 w 285"/>
                <a:gd name="T53" fmla="*/ 0 h 424"/>
                <a:gd name="T54" fmla="*/ 0 w 285"/>
                <a:gd name="T55" fmla="*/ 0 h 424"/>
                <a:gd name="T56" fmla="*/ 0 w 285"/>
                <a:gd name="T57" fmla="*/ 0 h 424"/>
                <a:gd name="T58" fmla="*/ 0 w 285"/>
                <a:gd name="T59" fmla="*/ 0 h 424"/>
                <a:gd name="T60" fmla="*/ 0 w 285"/>
                <a:gd name="T61" fmla="*/ 0 h 424"/>
                <a:gd name="T62" fmla="*/ 0 w 285"/>
                <a:gd name="T63" fmla="*/ 0 h 424"/>
                <a:gd name="T64" fmla="*/ 0 w 285"/>
                <a:gd name="T65" fmla="*/ 0 h 424"/>
                <a:gd name="T66" fmla="*/ 0 w 285"/>
                <a:gd name="T67" fmla="*/ 0 h 424"/>
                <a:gd name="T68" fmla="*/ 0 w 285"/>
                <a:gd name="T69" fmla="*/ 0 h 424"/>
                <a:gd name="T70" fmla="*/ 0 w 285"/>
                <a:gd name="T71" fmla="*/ 0 h 424"/>
                <a:gd name="T72" fmla="*/ 0 w 285"/>
                <a:gd name="T73" fmla="*/ 0 h 424"/>
                <a:gd name="T74" fmla="*/ 0 w 285"/>
                <a:gd name="T75" fmla="*/ 0 h 424"/>
                <a:gd name="T76" fmla="*/ 0 w 285"/>
                <a:gd name="T77" fmla="*/ 0 h 424"/>
                <a:gd name="T78" fmla="*/ 0 w 285"/>
                <a:gd name="T79" fmla="*/ 0 h 424"/>
                <a:gd name="T80" fmla="*/ 0 w 285"/>
                <a:gd name="T81" fmla="*/ 0 h 424"/>
                <a:gd name="T82" fmla="*/ 0 w 285"/>
                <a:gd name="T83" fmla="*/ 0 h 424"/>
                <a:gd name="T84" fmla="*/ 0 w 285"/>
                <a:gd name="T85" fmla="*/ 0 h 424"/>
                <a:gd name="T86" fmla="*/ 0 w 285"/>
                <a:gd name="T87" fmla="*/ 0 h 424"/>
                <a:gd name="T88" fmla="*/ 0 w 285"/>
                <a:gd name="T89" fmla="*/ 0 h 424"/>
                <a:gd name="T90" fmla="*/ 0 w 285"/>
                <a:gd name="T91" fmla="*/ 0 h 424"/>
                <a:gd name="T92" fmla="*/ 0 w 285"/>
                <a:gd name="T93" fmla="*/ 0 h 424"/>
                <a:gd name="T94" fmla="*/ 0 w 285"/>
                <a:gd name="T95" fmla="*/ 0 h 424"/>
                <a:gd name="T96" fmla="*/ 0 w 285"/>
                <a:gd name="T97" fmla="*/ 0 h 424"/>
                <a:gd name="T98" fmla="*/ 0 w 285"/>
                <a:gd name="T99" fmla="*/ 0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5" h="424">
                  <a:moveTo>
                    <a:pt x="142" y="0"/>
                  </a:moveTo>
                  <a:lnTo>
                    <a:pt x="113" y="4"/>
                  </a:lnTo>
                  <a:lnTo>
                    <a:pt x="87" y="14"/>
                  </a:lnTo>
                  <a:lnTo>
                    <a:pt x="62" y="30"/>
                  </a:lnTo>
                  <a:lnTo>
                    <a:pt x="42" y="52"/>
                  </a:lnTo>
                  <a:lnTo>
                    <a:pt x="24" y="78"/>
                  </a:lnTo>
                  <a:lnTo>
                    <a:pt x="12" y="108"/>
                  </a:lnTo>
                  <a:lnTo>
                    <a:pt x="2" y="143"/>
                  </a:lnTo>
                  <a:lnTo>
                    <a:pt x="0" y="179"/>
                  </a:lnTo>
                  <a:lnTo>
                    <a:pt x="1" y="205"/>
                  </a:lnTo>
                  <a:lnTo>
                    <a:pt x="6" y="229"/>
                  </a:lnTo>
                  <a:lnTo>
                    <a:pt x="13" y="252"/>
                  </a:lnTo>
                  <a:lnTo>
                    <a:pt x="22" y="274"/>
                  </a:lnTo>
                  <a:lnTo>
                    <a:pt x="27" y="281"/>
                  </a:lnTo>
                  <a:lnTo>
                    <a:pt x="32" y="289"/>
                  </a:lnTo>
                  <a:lnTo>
                    <a:pt x="38" y="297"/>
                  </a:lnTo>
                  <a:lnTo>
                    <a:pt x="46" y="305"/>
                  </a:lnTo>
                  <a:lnTo>
                    <a:pt x="53" y="313"/>
                  </a:lnTo>
                  <a:lnTo>
                    <a:pt x="60" y="323"/>
                  </a:lnTo>
                  <a:lnTo>
                    <a:pt x="67" y="332"/>
                  </a:lnTo>
                  <a:lnTo>
                    <a:pt x="73" y="341"/>
                  </a:lnTo>
                  <a:lnTo>
                    <a:pt x="81" y="364"/>
                  </a:lnTo>
                  <a:lnTo>
                    <a:pt x="87" y="389"/>
                  </a:lnTo>
                  <a:lnTo>
                    <a:pt x="90" y="411"/>
                  </a:lnTo>
                  <a:lnTo>
                    <a:pt x="90" y="424"/>
                  </a:lnTo>
                  <a:lnTo>
                    <a:pt x="181" y="424"/>
                  </a:lnTo>
                  <a:lnTo>
                    <a:pt x="180" y="412"/>
                  </a:lnTo>
                  <a:lnTo>
                    <a:pt x="181" y="393"/>
                  </a:lnTo>
                  <a:lnTo>
                    <a:pt x="186" y="371"/>
                  </a:lnTo>
                  <a:lnTo>
                    <a:pt x="194" y="351"/>
                  </a:lnTo>
                  <a:lnTo>
                    <a:pt x="201" y="343"/>
                  </a:lnTo>
                  <a:lnTo>
                    <a:pt x="210" y="335"/>
                  </a:lnTo>
                  <a:lnTo>
                    <a:pt x="218" y="326"/>
                  </a:lnTo>
                  <a:lnTo>
                    <a:pt x="227" y="317"/>
                  </a:lnTo>
                  <a:lnTo>
                    <a:pt x="236" y="308"/>
                  </a:lnTo>
                  <a:lnTo>
                    <a:pt x="244" y="298"/>
                  </a:lnTo>
                  <a:lnTo>
                    <a:pt x="251" y="289"/>
                  </a:lnTo>
                  <a:lnTo>
                    <a:pt x="257" y="280"/>
                  </a:lnTo>
                  <a:lnTo>
                    <a:pt x="267" y="257"/>
                  </a:lnTo>
                  <a:lnTo>
                    <a:pt x="277" y="230"/>
                  </a:lnTo>
                  <a:lnTo>
                    <a:pt x="282" y="204"/>
                  </a:lnTo>
                  <a:lnTo>
                    <a:pt x="285" y="179"/>
                  </a:lnTo>
                  <a:lnTo>
                    <a:pt x="281" y="143"/>
                  </a:lnTo>
                  <a:lnTo>
                    <a:pt x="273" y="108"/>
                  </a:lnTo>
                  <a:lnTo>
                    <a:pt x="260" y="78"/>
                  </a:lnTo>
                  <a:lnTo>
                    <a:pt x="243" y="52"/>
                  </a:lnTo>
                  <a:lnTo>
                    <a:pt x="221" y="30"/>
                  </a:lnTo>
                  <a:lnTo>
                    <a:pt x="197" y="14"/>
                  </a:lnTo>
                  <a:lnTo>
                    <a:pt x="171" y="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93"/>
            <p:cNvSpPr>
              <a:spLocks/>
            </p:cNvSpPr>
            <p:nvPr/>
          </p:nvSpPr>
          <p:spPr bwMode="auto">
            <a:xfrm>
              <a:off x="4397" y="2939"/>
              <a:ext cx="119" cy="172"/>
            </a:xfrm>
            <a:custGeom>
              <a:avLst/>
              <a:gdLst>
                <a:gd name="T0" fmla="*/ 0 w 272"/>
                <a:gd name="T1" fmla="*/ 0 h 407"/>
                <a:gd name="T2" fmla="*/ 0 w 272"/>
                <a:gd name="T3" fmla="*/ 0 h 407"/>
                <a:gd name="T4" fmla="*/ 0 w 272"/>
                <a:gd name="T5" fmla="*/ 0 h 407"/>
                <a:gd name="T6" fmla="*/ 0 w 272"/>
                <a:gd name="T7" fmla="*/ 0 h 407"/>
                <a:gd name="T8" fmla="*/ 0 w 272"/>
                <a:gd name="T9" fmla="*/ 0 h 407"/>
                <a:gd name="T10" fmla="*/ 0 w 272"/>
                <a:gd name="T11" fmla="*/ 0 h 407"/>
                <a:gd name="T12" fmla="*/ 0 w 272"/>
                <a:gd name="T13" fmla="*/ 0 h 407"/>
                <a:gd name="T14" fmla="*/ 0 w 272"/>
                <a:gd name="T15" fmla="*/ 0 h 407"/>
                <a:gd name="T16" fmla="*/ 0 w 272"/>
                <a:gd name="T17" fmla="*/ 0 h 407"/>
                <a:gd name="T18" fmla="*/ 0 w 272"/>
                <a:gd name="T19" fmla="*/ 0 h 407"/>
                <a:gd name="T20" fmla="*/ 0 w 272"/>
                <a:gd name="T21" fmla="*/ 0 h 407"/>
                <a:gd name="T22" fmla="*/ 0 w 272"/>
                <a:gd name="T23" fmla="*/ 0 h 407"/>
                <a:gd name="T24" fmla="*/ 0 w 272"/>
                <a:gd name="T25" fmla="*/ 0 h 407"/>
                <a:gd name="T26" fmla="*/ 0 w 272"/>
                <a:gd name="T27" fmla="*/ 0 h 407"/>
                <a:gd name="T28" fmla="*/ 0 w 272"/>
                <a:gd name="T29" fmla="*/ 0 h 407"/>
                <a:gd name="T30" fmla="*/ 0 w 272"/>
                <a:gd name="T31" fmla="*/ 0 h 407"/>
                <a:gd name="T32" fmla="*/ 0 w 272"/>
                <a:gd name="T33" fmla="*/ 0 h 407"/>
                <a:gd name="T34" fmla="*/ 0 w 272"/>
                <a:gd name="T35" fmla="*/ 0 h 407"/>
                <a:gd name="T36" fmla="*/ 0 w 272"/>
                <a:gd name="T37" fmla="*/ 0 h 407"/>
                <a:gd name="T38" fmla="*/ 0 w 272"/>
                <a:gd name="T39" fmla="*/ 0 h 407"/>
                <a:gd name="T40" fmla="*/ 0 w 272"/>
                <a:gd name="T41" fmla="*/ 0 h 407"/>
                <a:gd name="T42" fmla="*/ 0 w 272"/>
                <a:gd name="T43" fmla="*/ 0 h 407"/>
                <a:gd name="T44" fmla="*/ 0 w 272"/>
                <a:gd name="T45" fmla="*/ 0 h 407"/>
                <a:gd name="T46" fmla="*/ 0 w 272"/>
                <a:gd name="T47" fmla="*/ 0 h 407"/>
                <a:gd name="T48" fmla="*/ 0 w 272"/>
                <a:gd name="T49" fmla="*/ 0 h 407"/>
                <a:gd name="T50" fmla="*/ 0 w 272"/>
                <a:gd name="T51" fmla="*/ 0 h 407"/>
                <a:gd name="T52" fmla="*/ 0 w 272"/>
                <a:gd name="T53" fmla="*/ 0 h 407"/>
                <a:gd name="T54" fmla="*/ 0 w 272"/>
                <a:gd name="T55" fmla="*/ 0 h 407"/>
                <a:gd name="T56" fmla="*/ 0 w 272"/>
                <a:gd name="T57" fmla="*/ 0 h 407"/>
                <a:gd name="T58" fmla="*/ 0 w 272"/>
                <a:gd name="T59" fmla="*/ 0 h 407"/>
                <a:gd name="T60" fmla="*/ 0 w 272"/>
                <a:gd name="T61" fmla="*/ 0 h 407"/>
                <a:gd name="T62" fmla="*/ 0 w 272"/>
                <a:gd name="T63" fmla="*/ 0 h 407"/>
                <a:gd name="T64" fmla="*/ 0 w 272"/>
                <a:gd name="T65" fmla="*/ 0 h 407"/>
                <a:gd name="T66" fmla="*/ 0 w 272"/>
                <a:gd name="T67" fmla="*/ 0 h 407"/>
                <a:gd name="T68" fmla="*/ 0 w 272"/>
                <a:gd name="T69" fmla="*/ 0 h 407"/>
                <a:gd name="T70" fmla="*/ 0 w 272"/>
                <a:gd name="T71" fmla="*/ 0 h 407"/>
                <a:gd name="T72" fmla="*/ 0 w 272"/>
                <a:gd name="T73" fmla="*/ 0 h 407"/>
                <a:gd name="T74" fmla="*/ 0 w 272"/>
                <a:gd name="T75" fmla="*/ 0 h 407"/>
                <a:gd name="T76" fmla="*/ 0 w 272"/>
                <a:gd name="T77" fmla="*/ 0 h 407"/>
                <a:gd name="T78" fmla="*/ 0 w 272"/>
                <a:gd name="T79" fmla="*/ 0 h 407"/>
                <a:gd name="T80" fmla="*/ 0 w 272"/>
                <a:gd name="T81" fmla="*/ 0 h 407"/>
                <a:gd name="T82" fmla="*/ 0 w 272"/>
                <a:gd name="T83" fmla="*/ 0 h 407"/>
                <a:gd name="T84" fmla="*/ 0 w 272"/>
                <a:gd name="T85" fmla="*/ 0 h 407"/>
                <a:gd name="T86" fmla="*/ 0 w 272"/>
                <a:gd name="T87" fmla="*/ 0 h 407"/>
                <a:gd name="T88" fmla="*/ 0 w 272"/>
                <a:gd name="T89" fmla="*/ 0 h 407"/>
                <a:gd name="T90" fmla="*/ 0 w 272"/>
                <a:gd name="T91" fmla="*/ 0 h 407"/>
                <a:gd name="T92" fmla="*/ 0 w 272"/>
                <a:gd name="T93" fmla="*/ 0 h 407"/>
                <a:gd name="T94" fmla="*/ 0 w 272"/>
                <a:gd name="T95" fmla="*/ 0 h 407"/>
                <a:gd name="T96" fmla="*/ 0 w 272"/>
                <a:gd name="T97" fmla="*/ 0 h 407"/>
                <a:gd name="T98" fmla="*/ 0 w 272"/>
                <a:gd name="T99" fmla="*/ 0 h 4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2" h="407">
                  <a:moveTo>
                    <a:pt x="136" y="0"/>
                  </a:moveTo>
                  <a:lnTo>
                    <a:pt x="108" y="4"/>
                  </a:lnTo>
                  <a:lnTo>
                    <a:pt x="83" y="14"/>
                  </a:lnTo>
                  <a:lnTo>
                    <a:pt x="60" y="29"/>
                  </a:lnTo>
                  <a:lnTo>
                    <a:pt x="40" y="50"/>
                  </a:lnTo>
                  <a:lnTo>
                    <a:pt x="23" y="75"/>
                  </a:lnTo>
                  <a:lnTo>
                    <a:pt x="10" y="104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" y="196"/>
                  </a:lnTo>
                  <a:lnTo>
                    <a:pt x="6" y="220"/>
                  </a:lnTo>
                  <a:lnTo>
                    <a:pt x="13" y="242"/>
                  </a:lnTo>
                  <a:lnTo>
                    <a:pt x="22" y="263"/>
                  </a:lnTo>
                  <a:lnTo>
                    <a:pt x="26" y="270"/>
                  </a:lnTo>
                  <a:lnTo>
                    <a:pt x="31" y="277"/>
                  </a:lnTo>
                  <a:lnTo>
                    <a:pt x="37" y="285"/>
                  </a:lnTo>
                  <a:lnTo>
                    <a:pt x="44" y="292"/>
                  </a:lnTo>
                  <a:lnTo>
                    <a:pt x="51" y="300"/>
                  </a:lnTo>
                  <a:lnTo>
                    <a:pt x="57" y="309"/>
                  </a:lnTo>
                  <a:lnTo>
                    <a:pt x="63" y="318"/>
                  </a:lnTo>
                  <a:lnTo>
                    <a:pt x="69" y="327"/>
                  </a:lnTo>
                  <a:lnTo>
                    <a:pt x="77" y="349"/>
                  </a:lnTo>
                  <a:lnTo>
                    <a:pt x="83" y="372"/>
                  </a:lnTo>
                  <a:lnTo>
                    <a:pt x="86" y="394"/>
                  </a:lnTo>
                  <a:lnTo>
                    <a:pt x="86" y="407"/>
                  </a:lnTo>
                  <a:lnTo>
                    <a:pt x="173" y="407"/>
                  </a:lnTo>
                  <a:lnTo>
                    <a:pt x="173" y="395"/>
                  </a:lnTo>
                  <a:lnTo>
                    <a:pt x="174" y="377"/>
                  </a:lnTo>
                  <a:lnTo>
                    <a:pt x="177" y="355"/>
                  </a:lnTo>
                  <a:lnTo>
                    <a:pt x="185" y="337"/>
                  </a:lnTo>
                  <a:lnTo>
                    <a:pt x="192" y="329"/>
                  </a:lnTo>
                  <a:lnTo>
                    <a:pt x="200" y="320"/>
                  </a:lnTo>
                  <a:lnTo>
                    <a:pt x="208" y="312"/>
                  </a:lnTo>
                  <a:lnTo>
                    <a:pt x="218" y="303"/>
                  </a:lnTo>
                  <a:lnTo>
                    <a:pt x="227" y="294"/>
                  </a:lnTo>
                  <a:lnTo>
                    <a:pt x="234" y="285"/>
                  </a:lnTo>
                  <a:lnTo>
                    <a:pt x="241" y="277"/>
                  </a:lnTo>
                  <a:lnTo>
                    <a:pt x="246" y="267"/>
                  </a:lnTo>
                  <a:lnTo>
                    <a:pt x="257" y="246"/>
                  </a:lnTo>
                  <a:lnTo>
                    <a:pt x="265" y="220"/>
                  </a:lnTo>
                  <a:lnTo>
                    <a:pt x="269" y="195"/>
                  </a:lnTo>
                  <a:lnTo>
                    <a:pt x="272" y="171"/>
                  </a:lnTo>
                  <a:lnTo>
                    <a:pt x="269" y="136"/>
                  </a:lnTo>
                  <a:lnTo>
                    <a:pt x="261" y="104"/>
                  </a:lnTo>
                  <a:lnTo>
                    <a:pt x="249" y="75"/>
                  </a:lnTo>
                  <a:lnTo>
                    <a:pt x="233" y="50"/>
                  </a:lnTo>
                  <a:lnTo>
                    <a:pt x="212" y="29"/>
                  </a:lnTo>
                  <a:lnTo>
                    <a:pt x="189" y="14"/>
                  </a:lnTo>
                  <a:lnTo>
                    <a:pt x="163" y="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4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94"/>
            <p:cNvSpPr>
              <a:spLocks/>
            </p:cNvSpPr>
            <p:nvPr/>
          </p:nvSpPr>
          <p:spPr bwMode="auto">
            <a:xfrm>
              <a:off x="4400" y="2944"/>
              <a:ext cx="113" cy="164"/>
            </a:xfrm>
            <a:custGeom>
              <a:avLst/>
              <a:gdLst>
                <a:gd name="T0" fmla="*/ 0 w 260"/>
                <a:gd name="T1" fmla="*/ 0 h 390"/>
                <a:gd name="T2" fmla="*/ 0 w 260"/>
                <a:gd name="T3" fmla="*/ 0 h 390"/>
                <a:gd name="T4" fmla="*/ 0 w 260"/>
                <a:gd name="T5" fmla="*/ 0 h 390"/>
                <a:gd name="T6" fmla="*/ 0 w 260"/>
                <a:gd name="T7" fmla="*/ 0 h 390"/>
                <a:gd name="T8" fmla="*/ 0 w 260"/>
                <a:gd name="T9" fmla="*/ 0 h 390"/>
                <a:gd name="T10" fmla="*/ 0 w 260"/>
                <a:gd name="T11" fmla="*/ 0 h 390"/>
                <a:gd name="T12" fmla="*/ 0 w 260"/>
                <a:gd name="T13" fmla="*/ 0 h 390"/>
                <a:gd name="T14" fmla="*/ 0 w 260"/>
                <a:gd name="T15" fmla="*/ 0 h 390"/>
                <a:gd name="T16" fmla="*/ 0 w 260"/>
                <a:gd name="T17" fmla="*/ 0 h 390"/>
                <a:gd name="T18" fmla="*/ 0 w 260"/>
                <a:gd name="T19" fmla="*/ 0 h 390"/>
                <a:gd name="T20" fmla="*/ 0 w 260"/>
                <a:gd name="T21" fmla="*/ 0 h 390"/>
                <a:gd name="T22" fmla="*/ 0 w 260"/>
                <a:gd name="T23" fmla="*/ 0 h 390"/>
                <a:gd name="T24" fmla="*/ 0 w 260"/>
                <a:gd name="T25" fmla="*/ 0 h 390"/>
                <a:gd name="T26" fmla="*/ 0 w 260"/>
                <a:gd name="T27" fmla="*/ 0 h 390"/>
                <a:gd name="T28" fmla="*/ 0 w 260"/>
                <a:gd name="T29" fmla="*/ 0 h 390"/>
                <a:gd name="T30" fmla="*/ 0 w 260"/>
                <a:gd name="T31" fmla="*/ 0 h 390"/>
                <a:gd name="T32" fmla="*/ 0 w 260"/>
                <a:gd name="T33" fmla="*/ 0 h 390"/>
                <a:gd name="T34" fmla="*/ 0 w 260"/>
                <a:gd name="T35" fmla="*/ 0 h 390"/>
                <a:gd name="T36" fmla="*/ 0 w 260"/>
                <a:gd name="T37" fmla="*/ 0 h 390"/>
                <a:gd name="T38" fmla="*/ 0 w 260"/>
                <a:gd name="T39" fmla="*/ 0 h 390"/>
                <a:gd name="T40" fmla="*/ 0 w 260"/>
                <a:gd name="T41" fmla="*/ 0 h 390"/>
                <a:gd name="T42" fmla="*/ 0 w 260"/>
                <a:gd name="T43" fmla="*/ 0 h 390"/>
                <a:gd name="T44" fmla="*/ 0 w 260"/>
                <a:gd name="T45" fmla="*/ 0 h 390"/>
                <a:gd name="T46" fmla="*/ 0 w 260"/>
                <a:gd name="T47" fmla="*/ 0 h 390"/>
                <a:gd name="T48" fmla="*/ 0 w 260"/>
                <a:gd name="T49" fmla="*/ 0 h 390"/>
                <a:gd name="T50" fmla="*/ 0 w 260"/>
                <a:gd name="T51" fmla="*/ 0 h 390"/>
                <a:gd name="T52" fmla="*/ 0 w 260"/>
                <a:gd name="T53" fmla="*/ 0 h 390"/>
                <a:gd name="T54" fmla="*/ 0 w 260"/>
                <a:gd name="T55" fmla="*/ 0 h 390"/>
                <a:gd name="T56" fmla="*/ 0 w 260"/>
                <a:gd name="T57" fmla="*/ 0 h 390"/>
                <a:gd name="T58" fmla="*/ 0 w 260"/>
                <a:gd name="T59" fmla="*/ 0 h 390"/>
                <a:gd name="T60" fmla="*/ 0 w 260"/>
                <a:gd name="T61" fmla="*/ 0 h 390"/>
                <a:gd name="T62" fmla="*/ 0 w 260"/>
                <a:gd name="T63" fmla="*/ 0 h 390"/>
                <a:gd name="T64" fmla="*/ 0 w 260"/>
                <a:gd name="T65" fmla="*/ 0 h 390"/>
                <a:gd name="T66" fmla="*/ 0 w 260"/>
                <a:gd name="T67" fmla="*/ 0 h 390"/>
                <a:gd name="T68" fmla="*/ 0 w 260"/>
                <a:gd name="T69" fmla="*/ 0 h 390"/>
                <a:gd name="T70" fmla="*/ 0 w 260"/>
                <a:gd name="T71" fmla="*/ 0 h 390"/>
                <a:gd name="T72" fmla="*/ 0 w 260"/>
                <a:gd name="T73" fmla="*/ 0 h 390"/>
                <a:gd name="T74" fmla="*/ 0 w 260"/>
                <a:gd name="T75" fmla="*/ 0 h 390"/>
                <a:gd name="T76" fmla="*/ 0 w 260"/>
                <a:gd name="T77" fmla="*/ 0 h 390"/>
                <a:gd name="T78" fmla="*/ 0 w 260"/>
                <a:gd name="T79" fmla="*/ 0 h 390"/>
                <a:gd name="T80" fmla="*/ 0 w 260"/>
                <a:gd name="T81" fmla="*/ 0 h 390"/>
                <a:gd name="T82" fmla="*/ 0 w 260"/>
                <a:gd name="T83" fmla="*/ 0 h 390"/>
                <a:gd name="T84" fmla="*/ 0 w 260"/>
                <a:gd name="T85" fmla="*/ 0 h 390"/>
                <a:gd name="T86" fmla="*/ 0 w 260"/>
                <a:gd name="T87" fmla="*/ 0 h 390"/>
                <a:gd name="T88" fmla="*/ 0 w 260"/>
                <a:gd name="T89" fmla="*/ 0 h 390"/>
                <a:gd name="T90" fmla="*/ 0 w 260"/>
                <a:gd name="T91" fmla="*/ 0 h 390"/>
                <a:gd name="T92" fmla="*/ 0 w 260"/>
                <a:gd name="T93" fmla="*/ 0 h 390"/>
                <a:gd name="T94" fmla="*/ 0 w 260"/>
                <a:gd name="T95" fmla="*/ 0 h 390"/>
                <a:gd name="T96" fmla="*/ 0 w 260"/>
                <a:gd name="T97" fmla="*/ 0 h 390"/>
                <a:gd name="T98" fmla="*/ 0 w 260"/>
                <a:gd name="T99" fmla="*/ 0 h 3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0" h="390">
                  <a:moveTo>
                    <a:pt x="130" y="0"/>
                  </a:moveTo>
                  <a:lnTo>
                    <a:pt x="103" y="4"/>
                  </a:lnTo>
                  <a:lnTo>
                    <a:pt x="79" y="13"/>
                  </a:lnTo>
                  <a:lnTo>
                    <a:pt x="57" y="28"/>
                  </a:lnTo>
                  <a:lnTo>
                    <a:pt x="38" y="49"/>
                  </a:lnTo>
                  <a:lnTo>
                    <a:pt x="22" y="73"/>
                  </a:lnTo>
                  <a:lnTo>
                    <a:pt x="10" y="101"/>
                  </a:lnTo>
                  <a:lnTo>
                    <a:pt x="2" y="132"/>
                  </a:lnTo>
                  <a:lnTo>
                    <a:pt x="0" y="164"/>
                  </a:lnTo>
                  <a:lnTo>
                    <a:pt x="1" y="188"/>
                  </a:lnTo>
                  <a:lnTo>
                    <a:pt x="5" y="211"/>
                  </a:lnTo>
                  <a:lnTo>
                    <a:pt x="12" y="233"/>
                  </a:lnTo>
                  <a:lnTo>
                    <a:pt x="20" y="253"/>
                  </a:lnTo>
                  <a:lnTo>
                    <a:pt x="25" y="259"/>
                  </a:lnTo>
                  <a:lnTo>
                    <a:pt x="30" y="266"/>
                  </a:lnTo>
                  <a:lnTo>
                    <a:pt x="35" y="273"/>
                  </a:lnTo>
                  <a:lnTo>
                    <a:pt x="42" y="280"/>
                  </a:lnTo>
                  <a:lnTo>
                    <a:pt x="48" y="288"/>
                  </a:lnTo>
                  <a:lnTo>
                    <a:pt x="55" y="296"/>
                  </a:lnTo>
                  <a:lnTo>
                    <a:pt x="61" y="304"/>
                  </a:lnTo>
                  <a:lnTo>
                    <a:pt x="66" y="314"/>
                  </a:lnTo>
                  <a:lnTo>
                    <a:pt x="75" y="334"/>
                  </a:lnTo>
                  <a:lnTo>
                    <a:pt x="79" y="356"/>
                  </a:lnTo>
                  <a:lnTo>
                    <a:pt x="83" y="377"/>
                  </a:lnTo>
                  <a:lnTo>
                    <a:pt x="83" y="390"/>
                  </a:lnTo>
                  <a:lnTo>
                    <a:pt x="166" y="390"/>
                  </a:lnTo>
                  <a:lnTo>
                    <a:pt x="164" y="379"/>
                  </a:lnTo>
                  <a:lnTo>
                    <a:pt x="166" y="361"/>
                  </a:lnTo>
                  <a:lnTo>
                    <a:pt x="170" y="340"/>
                  </a:lnTo>
                  <a:lnTo>
                    <a:pt x="178" y="323"/>
                  </a:lnTo>
                  <a:lnTo>
                    <a:pt x="184" y="315"/>
                  </a:lnTo>
                  <a:lnTo>
                    <a:pt x="192" y="308"/>
                  </a:lnTo>
                  <a:lnTo>
                    <a:pt x="200" y="300"/>
                  </a:lnTo>
                  <a:lnTo>
                    <a:pt x="208" y="291"/>
                  </a:lnTo>
                  <a:lnTo>
                    <a:pt x="216" y="283"/>
                  </a:lnTo>
                  <a:lnTo>
                    <a:pt x="224" y="274"/>
                  </a:lnTo>
                  <a:lnTo>
                    <a:pt x="231" y="265"/>
                  </a:lnTo>
                  <a:lnTo>
                    <a:pt x="236" y="257"/>
                  </a:lnTo>
                  <a:lnTo>
                    <a:pt x="245" y="235"/>
                  </a:lnTo>
                  <a:lnTo>
                    <a:pt x="253" y="212"/>
                  </a:lnTo>
                  <a:lnTo>
                    <a:pt x="258" y="187"/>
                  </a:lnTo>
                  <a:lnTo>
                    <a:pt x="260" y="164"/>
                  </a:lnTo>
                  <a:lnTo>
                    <a:pt x="258" y="132"/>
                  </a:lnTo>
                  <a:lnTo>
                    <a:pt x="250" y="101"/>
                  </a:lnTo>
                  <a:lnTo>
                    <a:pt x="238" y="73"/>
                  </a:lnTo>
                  <a:lnTo>
                    <a:pt x="222" y="49"/>
                  </a:lnTo>
                  <a:lnTo>
                    <a:pt x="202" y="28"/>
                  </a:lnTo>
                  <a:lnTo>
                    <a:pt x="181" y="13"/>
                  </a:lnTo>
                  <a:lnTo>
                    <a:pt x="156" y="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95"/>
            <p:cNvSpPr>
              <a:spLocks/>
            </p:cNvSpPr>
            <p:nvPr/>
          </p:nvSpPr>
          <p:spPr bwMode="auto">
            <a:xfrm>
              <a:off x="4401" y="2947"/>
              <a:ext cx="109" cy="156"/>
            </a:xfrm>
            <a:custGeom>
              <a:avLst/>
              <a:gdLst>
                <a:gd name="T0" fmla="*/ 0 w 249"/>
                <a:gd name="T1" fmla="*/ 0 h 370"/>
                <a:gd name="T2" fmla="*/ 0 w 249"/>
                <a:gd name="T3" fmla="*/ 0 h 370"/>
                <a:gd name="T4" fmla="*/ 0 w 249"/>
                <a:gd name="T5" fmla="*/ 0 h 370"/>
                <a:gd name="T6" fmla="*/ 0 w 249"/>
                <a:gd name="T7" fmla="*/ 0 h 370"/>
                <a:gd name="T8" fmla="*/ 0 w 249"/>
                <a:gd name="T9" fmla="*/ 0 h 370"/>
                <a:gd name="T10" fmla="*/ 0 w 249"/>
                <a:gd name="T11" fmla="*/ 0 h 370"/>
                <a:gd name="T12" fmla="*/ 0 w 249"/>
                <a:gd name="T13" fmla="*/ 0 h 370"/>
                <a:gd name="T14" fmla="*/ 0 w 249"/>
                <a:gd name="T15" fmla="*/ 0 h 370"/>
                <a:gd name="T16" fmla="*/ 0 w 249"/>
                <a:gd name="T17" fmla="*/ 0 h 370"/>
                <a:gd name="T18" fmla="*/ 0 w 249"/>
                <a:gd name="T19" fmla="*/ 0 h 370"/>
                <a:gd name="T20" fmla="*/ 0 w 249"/>
                <a:gd name="T21" fmla="*/ 0 h 370"/>
                <a:gd name="T22" fmla="*/ 0 w 249"/>
                <a:gd name="T23" fmla="*/ 0 h 370"/>
                <a:gd name="T24" fmla="*/ 0 w 249"/>
                <a:gd name="T25" fmla="*/ 0 h 370"/>
                <a:gd name="T26" fmla="*/ 0 w 249"/>
                <a:gd name="T27" fmla="*/ 0 h 370"/>
                <a:gd name="T28" fmla="*/ 0 w 249"/>
                <a:gd name="T29" fmla="*/ 0 h 370"/>
                <a:gd name="T30" fmla="*/ 0 w 249"/>
                <a:gd name="T31" fmla="*/ 0 h 370"/>
                <a:gd name="T32" fmla="*/ 0 w 249"/>
                <a:gd name="T33" fmla="*/ 0 h 370"/>
                <a:gd name="T34" fmla="*/ 0 w 249"/>
                <a:gd name="T35" fmla="*/ 0 h 370"/>
                <a:gd name="T36" fmla="*/ 0 w 249"/>
                <a:gd name="T37" fmla="*/ 0 h 370"/>
                <a:gd name="T38" fmla="*/ 0 w 249"/>
                <a:gd name="T39" fmla="*/ 0 h 370"/>
                <a:gd name="T40" fmla="*/ 0 w 249"/>
                <a:gd name="T41" fmla="*/ 0 h 370"/>
                <a:gd name="T42" fmla="*/ 0 w 249"/>
                <a:gd name="T43" fmla="*/ 0 h 370"/>
                <a:gd name="T44" fmla="*/ 0 w 249"/>
                <a:gd name="T45" fmla="*/ 0 h 370"/>
                <a:gd name="T46" fmla="*/ 0 w 249"/>
                <a:gd name="T47" fmla="*/ 0 h 370"/>
                <a:gd name="T48" fmla="*/ 0 w 249"/>
                <a:gd name="T49" fmla="*/ 0 h 370"/>
                <a:gd name="T50" fmla="*/ 0 w 249"/>
                <a:gd name="T51" fmla="*/ 0 h 370"/>
                <a:gd name="T52" fmla="*/ 0 w 249"/>
                <a:gd name="T53" fmla="*/ 0 h 370"/>
                <a:gd name="T54" fmla="*/ 0 w 249"/>
                <a:gd name="T55" fmla="*/ 0 h 370"/>
                <a:gd name="T56" fmla="*/ 0 w 249"/>
                <a:gd name="T57" fmla="*/ 0 h 370"/>
                <a:gd name="T58" fmla="*/ 0 w 249"/>
                <a:gd name="T59" fmla="*/ 0 h 370"/>
                <a:gd name="T60" fmla="*/ 0 w 249"/>
                <a:gd name="T61" fmla="*/ 0 h 370"/>
                <a:gd name="T62" fmla="*/ 0 w 249"/>
                <a:gd name="T63" fmla="*/ 0 h 370"/>
                <a:gd name="T64" fmla="*/ 0 w 249"/>
                <a:gd name="T65" fmla="*/ 0 h 370"/>
                <a:gd name="T66" fmla="*/ 0 w 249"/>
                <a:gd name="T67" fmla="*/ 0 h 370"/>
                <a:gd name="T68" fmla="*/ 0 w 249"/>
                <a:gd name="T69" fmla="*/ 0 h 370"/>
                <a:gd name="T70" fmla="*/ 0 w 249"/>
                <a:gd name="T71" fmla="*/ 0 h 370"/>
                <a:gd name="T72" fmla="*/ 0 w 249"/>
                <a:gd name="T73" fmla="*/ 0 h 370"/>
                <a:gd name="T74" fmla="*/ 0 w 249"/>
                <a:gd name="T75" fmla="*/ 0 h 370"/>
                <a:gd name="T76" fmla="*/ 0 w 249"/>
                <a:gd name="T77" fmla="*/ 0 h 370"/>
                <a:gd name="T78" fmla="*/ 0 w 249"/>
                <a:gd name="T79" fmla="*/ 0 h 370"/>
                <a:gd name="T80" fmla="*/ 0 w 249"/>
                <a:gd name="T81" fmla="*/ 0 h 370"/>
                <a:gd name="T82" fmla="*/ 0 w 249"/>
                <a:gd name="T83" fmla="*/ 0 h 370"/>
                <a:gd name="T84" fmla="*/ 0 w 249"/>
                <a:gd name="T85" fmla="*/ 0 h 370"/>
                <a:gd name="T86" fmla="*/ 0 w 249"/>
                <a:gd name="T87" fmla="*/ 0 h 370"/>
                <a:gd name="T88" fmla="*/ 0 w 249"/>
                <a:gd name="T89" fmla="*/ 0 h 370"/>
                <a:gd name="T90" fmla="*/ 0 w 249"/>
                <a:gd name="T91" fmla="*/ 0 h 370"/>
                <a:gd name="T92" fmla="*/ 0 w 249"/>
                <a:gd name="T93" fmla="*/ 0 h 370"/>
                <a:gd name="T94" fmla="*/ 0 w 249"/>
                <a:gd name="T95" fmla="*/ 0 h 370"/>
                <a:gd name="T96" fmla="*/ 0 w 249"/>
                <a:gd name="T97" fmla="*/ 0 h 370"/>
                <a:gd name="T98" fmla="*/ 0 w 249"/>
                <a:gd name="T99" fmla="*/ 0 h 3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49" h="370">
                  <a:moveTo>
                    <a:pt x="125" y="0"/>
                  </a:moveTo>
                  <a:lnTo>
                    <a:pt x="99" y="3"/>
                  </a:lnTo>
                  <a:lnTo>
                    <a:pt x="76" y="12"/>
                  </a:lnTo>
                  <a:lnTo>
                    <a:pt x="56" y="26"/>
                  </a:lnTo>
                  <a:lnTo>
                    <a:pt x="37" y="46"/>
                  </a:lnTo>
                  <a:lnTo>
                    <a:pt x="22" y="69"/>
                  </a:lnTo>
                  <a:lnTo>
                    <a:pt x="11" y="95"/>
                  </a:lnTo>
                  <a:lnTo>
                    <a:pt x="3" y="125"/>
                  </a:lnTo>
                  <a:lnTo>
                    <a:pt x="0" y="156"/>
                  </a:lnTo>
                  <a:lnTo>
                    <a:pt x="2" y="179"/>
                  </a:lnTo>
                  <a:lnTo>
                    <a:pt x="6" y="201"/>
                  </a:lnTo>
                  <a:lnTo>
                    <a:pt x="12" y="222"/>
                  </a:lnTo>
                  <a:lnTo>
                    <a:pt x="20" y="240"/>
                  </a:lnTo>
                  <a:lnTo>
                    <a:pt x="25" y="246"/>
                  </a:lnTo>
                  <a:lnTo>
                    <a:pt x="29" y="253"/>
                  </a:lnTo>
                  <a:lnTo>
                    <a:pt x="35" y="259"/>
                  </a:lnTo>
                  <a:lnTo>
                    <a:pt x="41" y="266"/>
                  </a:lnTo>
                  <a:lnTo>
                    <a:pt x="48" y="274"/>
                  </a:lnTo>
                  <a:lnTo>
                    <a:pt x="53" y="281"/>
                  </a:lnTo>
                  <a:lnTo>
                    <a:pt x="59" y="289"/>
                  </a:lnTo>
                  <a:lnTo>
                    <a:pt x="64" y="298"/>
                  </a:lnTo>
                  <a:lnTo>
                    <a:pt x="72" y="317"/>
                  </a:lnTo>
                  <a:lnTo>
                    <a:pt x="76" y="339"/>
                  </a:lnTo>
                  <a:lnTo>
                    <a:pt x="80" y="359"/>
                  </a:lnTo>
                  <a:lnTo>
                    <a:pt x="80" y="370"/>
                  </a:lnTo>
                  <a:lnTo>
                    <a:pt x="159" y="370"/>
                  </a:lnTo>
                  <a:lnTo>
                    <a:pt x="158" y="360"/>
                  </a:lnTo>
                  <a:lnTo>
                    <a:pt x="159" y="343"/>
                  </a:lnTo>
                  <a:lnTo>
                    <a:pt x="163" y="323"/>
                  </a:lnTo>
                  <a:lnTo>
                    <a:pt x="171" y="307"/>
                  </a:lnTo>
                  <a:lnTo>
                    <a:pt x="177" y="300"/>
                  </a:lnTo>
                  <a:lnTo>
                    <a:pt x="184" y="292"/>
                  </a:lnTo>
                  <a:lnTo>
                    <a:pt x="192" y="285"/>
                  </a:lnTo>
                  <a:lnTo>
                    <a:pt x="200" y="277"/>
                  </a:lnTo>
                  <a:lnTo>
                    <a:pt x="208" y="269"/>
                  </a:lnTo>
                  <a:lnTo>
                    <a:pt x="215" y="261"/>
                  </a:lnTo>
                  <a:lnTo>
                    <a:pt x="222" y="253"/>
                  </a:lnTo>
                  <a:lnTo>
                    <a:pt x="226" y="245"/>
                  </a:lnTo>
                  <a:lnTo>
                    <a:pt x="234" y="224"/>
                  </a:lnTo>
                  <a:lnTo>
                    <a:pt x="242" y="201"/>
                  </a:lnTo>
                  <a:lnTo>
                    <a:pt x="247" y="178"/>
                  </a:lnTo>
                  <a:lnTo>
                    <a:pt x="249" y="156"/>
                  </a:lnTo>
                  <a:lnTo>
                    <a:pt x="247" y="125"/>
                  </a:lnTo>
                  <a:lnTo>
                    <a:pt x="240" y="95"/>
                  </a:lnTo>
                  <a:lnTo>
                    <a:pt x="229" y="69"/>
                  </a:lnTo>
                  <a:lnTo>
                    <a:pt x="214" y="46"/>
                  </a:lnTo>
                  <a:lnTo>
                    <a:pt x="195" y="26"/>
                  </a:lnTo>
                  <a:lnTo>
                    <a:pt x="173" y="12"/>
                  </a:lnTo>
                  <a:lnTo>
                    <a:pt x="150" y="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96"/>
            <p:cNvSpPr>
              <a:spLocks/>
            </p:cNvSpPr>
            <p:nvPr/>
          </p:nvSpPr>
          <p:spPr bwMode="auto">
            <a:xfrm>
              <a:off x="4404" y="2951"/>
              <a:ext cx="105" cy="149"/>
            </a:xfrm>
            <a:custGeom>
              <a:avLst/>
              <a:gdLst>
                <a:gd name="T0" fmla="*/ 0 w 237"/>
                <a:gd name="T1" fmla="*/ 0 h 353"/>
                <a:gd name="T2" fmla="*/ 0 w 237"/>
                <a:gd name="T3" fmla="*/ 0 h 353"/>
                <a:gd name="T4" fmla="*/ 0 w 237"/>
                <a:gd name="T5" fmla="*/ 0 h 353"/>
                <a:gd name="T6" fmla="*/ 0 w 237"/>
                <a:gd name="T7" fmla="*/ 0 h 353"/>
                <a:gd name="T8" fmla="*/ 0 w 237"/>
                <a:gd name="T9" fmla="*/ 0 h 353"/>
                <a:gd name="T10" fmla="*/ 0 w 237"/>
                <a:gd name="T11" fmla="*/ 0 h 353"/>
                <a:gd name="T12" fmla="*/ 0 w 237"/>
                <a:gd name="T13" fmla="*/ 0 h 353"/>
                <a:gd name="T14" fmla="*/ 0 w 237"/>
                <a:gd name="T15" fmla="*/ 0 h 353"/>
                <a:gd name="T16" fmla="*/ 0 w 237"/>
                <a:gd name="T17" fmla="*/ 0 h 353"/>
                <a:gd name="T18" fmla="*/ 0 w 237"/>
                <a:gd name="T19" fmla="*/ 0 h 353"/>
                <a:gd name="T20" fmla="*/ 0 w 237"/>
                <a:gd name="T21" fmla="*/ 0 h 353"/>
                <a:gd name="T22" fmla="*/ 0 w 237"/>
                <a:gd name="T23" fmla="*/ 0 h 353"/>
                <a:gd name="T24" fmla="*/ 0 w 237"/>
                <a:gd name="T25" fmla="*/ 0 h 353"/>
                <a:gd name="T26" fmla="*/ 0 w 237"/>
                <a:gd name="T27" fmla="*/ 0 h 353"/>
                <a:gd name="T28" fmla="*/ 0 w 237"/>
                <a:gd name="T29" fmla="*/ 0 h 353"/>
                <a:gd name="T30" fmla="*/ 0 w 237"/>
                <a:gd name="T31" fmla="*/ 0 h 353"/>
                <a:gd name="T32" fmla="*/ 0 w 237"/>
                <a:gd name="T33" fmla="*/ 0 h 353"/>
                <a:gd name="T34" fmla="*/ 0 w 237"/>
                <a:gd name="T35" fmla="*/ 0 h 353"/>
                <a:gd name="T36" fmla="*/ 0 w 237"/>
                <a:gd name="T37" fmla="*/ 0 h 353"/>
                <a:gd name="T38" fmla="*/ 0 w 237"/>
                <a:gd name="T39" fmla="*/ 0 h 353"/>
                <a:gd name="T40" fmla="*/ 0 w 237"/>
                <a:gd name="T41" fmla="*/ 0 h 353"/>
                <a:gd name="T42" fmla="*/ 0 w 237"/>
                <a:gd name="T43" fmla="*/ 0 h 353"/>
                <a:gd name="T44" fmla="*/ 0 w 237"/>
                <a:gd name="T45" fmla="*/ 0 h 353"/>
                <a:gd name="T46" fmla="*/ 0 w 237"/>
                <a:gd name="T47" fmla="*/ 0 h 353"/>
                <a:gd name="T48" fmla="*/ 0 w 237"/>
                <a:gd name="T49" fmla="*/ 0 h 353"/>
                <a:gd name="T50" fmla="*/ 0 w 237"/>
                <a:gd name="T51" fmla="*/ 0 h 353"/>
                <a:gd name="T52" fmla="*/ 0 w 237"/>
                <a:gd name="T53" fmla="*/ 0 h 353"/>
                <a:gd name="T54" fmla="*/ 0 w 237"/>
                <a:gd name="T55" fmla="*/ 0 h 353"/>
                <a:gd name="T56" fmla="*/ 0 w 237"/>
                <a:gd name="T57" fmla="*/ 0 h 353"/>
                <a:gd name="T58" fmla="*/ 0 w 237"/>
                <a:gd name="T59" fmla="*/ 0 h 353"/>
                <a:gd name="T60" fmla="*/ 0 w 237"/>
                <a:gd name="T61" fmla="*/ 0 h 353"/>
                <a:gd name="T62" fmla="*/ 0 w 237"/>
                <a:gd name="T63" fmla="*/ 0 h 353"/>
                <a:gd name="T64" fmla="*/ 0 w 237"/>
                <a:gd name="T65" fmla="*/ 0 h 353"/>
                <a:gd name="T66" fmla="*/ 0 w 237"/>
                <a:gd name="T67" fmla="*/ 0 h 353"/>
                <a:gd name="T68" fmla="*/ 0 w 237"/>
                <a:gd name="T69" fmla="*/ 0 h 353"/>
                <a:gd name="T70" fmla="*/ 0 w 237"/>
                <a:gd name="T71" fmla="*/ 0 h 353"/>
                <a:gd name="T72" fmla="*/ 0 w 237"/>
                <a:gd name="T73" fmla="*/ 0 h 353"/>
                <a:gd name="T74" fmla="*/ 0 w 237"/>
                <a:gd name="T75" fmla="*/ 0 h 353"/>
                <a:gd name="T76" fmla="*/ 0 w 237"/>
                <a:gd name="T77" fmla="*/ 0 h 353"/>
                <a:gd name="T78" fmla="*/ 0 w 237"/>
                <a:gd name="T79" fmla="*/ 0 h 353"/>
                <a:gd name="T80" fmla="*/ 0 w 237"/>
                <a:gd name="T81" fmla="*/ 0 h 353"/>
                <a:gd name="T82" fmla="*/ 0 w 237"/>
                <a:gd name="T83" fmla="*/ 0 h 353"/>
                <a:gd name="T84" fmla="*/ 0 w 237"/>
                <a:gd name="T85" fmla="*/ 0 h 353"/>
                <a:gd name="T86" fmla="*/ 0 w 237"/>
                <a:gd name="T87" fmla="*/ 0 h 353"/>
                <a:gd name="T88" fmla="*/ 0 w 237"/>
                <a:gd name="T89" fmla="*/ 0 h 353"/>
                <a:gd name="T90" fmla="*/ 0 w 237"/>
                <a:gd name="T91" fmla="*/ 0 h 353"/>
                <a:gd name="T92" fmla="*/ 0 w 237"/>
                <a:gd name="T93" fmla="*/ 0 h 353"/>
                <a:gd name="T94" fmla="*/ 0 w 237"/>
                <a:gd name="T95" fmla="*/ 0 h 353"/>
                <a:gd name="T96" fmla="*/ 0 w 237"/>
                <a:gd name="T97" fmla="*/ 0 h 353"/>
                <a:gd name="T98" fmla="*/ 0 w 237"/>
                <a:gd name="T99" fmla="*/ 0 h 3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7" h="353">
                  <a:moveTo>
                    <a:pt x="119" y="0"/>
                  </a:moveTo>
                  <a:lnTo>
                    <a:pt x="95" y="3"/>
                  </a:lnTo>
                  <a:lnTo>
                    <a:pt x="73" y="11"/>
                  </a:lnTo>
                  <a:lnTo>
                    <a:pt x="52" y="25"/>
                  </a:lnTo>
                  <a:lnTo>
                    <a:pt x="35" y="44"/>
                  </a:lnTo>
                  <a:lnTo>
                    <a:pt x="21" y="65"/>
                  </a:lnTo>
                  <a:lnTo>
                    <a:pt x="9" y="91"/>
                  </a:lnTo>
                  <a:lnTo>
                    <a:pt x="2" y="118"/>
                  </a:lnTo>
                  <a:lnTo>
                    <a:pt x="0" y="148"/>
                  </a:lnTo>
                  <a:lnTo>
                    <a:pt x="1" y="170"/>
                  </a:lnTo>
                  <a:lnTo>
                    <a:pt x="5" y="190"/>
                  </a:lnTo>
                  <a:lnTo>
                    <a:pt x="12" y="209"/>
                  </a:lnTo>
                  <a:lnTo>
                    <a:pt x="20" y="228"/>
                  </a:lnTo>
                  <a:lnTo>
                    <a:pt x="23" y="234"/>
                  </a:lnTo>
                  <a:lnTo>
                    <a:pt x="28" y="240"/>
                  </a:lnTo>
                  <a:lnTo>
                    <a:pt x="34" y="246"/>
                  </a:lnTo>
                  <a:lnTo>
                    <a:pt x="39" y="253"/>
                  </a:lnTo>
                  <a:lnTo>
                    <a:pt x="45" y="260"/>
                  </a:lnTo>
                  <a:lnTo>
                    <a:pt x="51" y="268"/>
                  </a:lnTo>
                  <a:lnTo>
                    <a:pt x="57" y="276"/>
                  </a:lnTo>
                  <a:lnTo>
                    <a:pt x="61" y="284"/>
                  </a:lnTo>
                  <a:lnTo>
                    <a:pt x="68" y="303"/>
                  </a:lnTo>
                  <a:lnTo>
                    <a:pt x="73" y="323"/>
                  </a:lnTo>
                  <a:lnTo>
                    <a:pt x="76" y="342"/>
                  </a:lnTo>
                  <a:lnTo>
                    <a:pt x="76" y="353"/>
                  </a:lnTo>
                  <a:lnTo>
                    <a:pt x="151" y="353"/>
                  </a:lnTo>
                  <a:lnTo>
                    <a:pt x="151" y="344"/>
                  </a:lnTo>
                  <a:lnTo>
                    <a:pt x="152" y="327"/>
                  </a:lnTo>
                  <a:lnTo>
                    <a:pt x="156" y="308"/>
                  </a:lnTo>
                  <a:lnTo>
                    <a:pt x="163" y="292"/>
                  </a:lnTo>
                  <a:lnTo>
                    <a:pt x="168" y="285"/>
                  </a:lnTo>
                  <a:lnTo>
                    <a:pt x="175" y="279"/>
                  </a:lnTo>
                  <a:lnTo>
                    <a:pt x="182" y="270"/>
                  </a:lnTo>
                  <a:lnTo>
                    <a:pt x="190" y="264"/>
                  </a:lnTo>
                  <a:lnTo>
                    <a:pt x="197" y="255"/>
                  </a:lnTo>
                  <a:lnTo>
                    <a:pt x="204" y="247"/>
                  </a:lnTo>
                  <a:lnTo>
                    <a:pt x="210" y="239"/>
                  </a:lnTo>
                  <a:lnTo>
                    <a:pt x="214" y="232"/>
                  </a:lnTo>
                  <a:lnTo>
                    <a:pt x="224" y="213"/>
                  </a:lnTo>
                  <a:lnTo>
                    <a:pt x="231" y="192"/>
                  </a:lnTo>
                  <a:lnTo>
                    <a:pt x="235" y="169"/>
                  </a:lnTo>
                  <a:lnTo>
                    <a:pt x="237" y="148"/>
                  </a:lnTo>
                  <a:lnTo>
                    <a:pt x="235" y="118"/>
                  </a:lnTo>
                  <a:lnTo>
                    <a:pt x="228" y="91"/>
                  </a:lnTo>
                  <a:lnTo>
                    <a:pt x="217" y="65"/>
                  </a:lnTo>
                  <a:lnTo>
                    <a:pt x="203" y="44"/>
                  </a:lnTo>
                  <a:lnTo>
                    <a:pt x="186" y="25"/>
                  </a:lnTo>
                  <a:lnTo>
                    <a:pt x="165" y="11"/>
                  </a:lnTo>
                  <a:lnTo>
                    <a:pt x="143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E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97"/>
            <p:cNvSpPr>
              <a:spLocks/>
            </p:cNvSpPr>
            <p:nvPr/>
          </p:nvSpPr>
          <p:spPr bwMode="auto">
            <a:xfrm>
              <a:off x="4408" y="2954"/>
              <a:ext cx="98" cy="142"/>
            </a:xfrm>
            <a:custGeom>
              <a:avLst/>
              <a:gdLst>
                <a:gd name="T0" fmla="*/ 0 w 225"/>
                <a:gd name="T1" fmla="*/ 0 h 336"/>
                <a:gd name="T2" fmla="*/ 0 w 225"/>
                <a:gd name="T3" fmla="*/ 0 h 336"/>
                <a:gd name="T4" fmla="*/ 0 w 225"/>
                <a:gd name="T5" fmla="*/ 0 h 336"/>
                <a:gd name="T6" fmla="*/ 0 w 225"/>
                <a:gd name="T7" fmla="*/ 0 h 336"/>
                <a:gd name="T8" fmla="*/ 0 w 225"/>
                <a:gd name="T9" fmla="*/ 0 h 336"/>
                <a:gd name="T10" fmla="*/ 0 w 225"/>
                <a:gd name="T11" fmla="*/ 0 h 336"/>
                <a:gd name="T12" fmla="*/ 0 w 225"/>
                <a:gd name="T13" fmla="*/ 0 h 336"/>
                <a:gd name="T14" fmla="*/ 0 w 225"/>
                <a:gd name="T15" fmla="*/ 0 h 336"/>
                <a:gd name="T16" fmla="*/ 0 w 225"/>
                <a:gd name="T17" fmla="*/ 0 h 336"/>
                <a:gd name="T18" fmla="*/ 0 w 225"/>
                <a:gd name="T19" fmla="*/ 0 h 336"/>
                <a:gd name="T20" fmla="*/ 0 w 225"/>
                <a:gd name="T21" fmla="*/ 0 h 336"/>
                <a:gd name="T22" fmla="*/ 0 w 225"/>
                <a:gd name="T23" fmla="*/ 0 h 336"/>
                <a:gd name="T24" fmla="*/ 0 w 225"/>
                <a:gd name="T25" fmla="*/ 0 h 336"/>
                <a:gd name="T26" fmla="*/ 0 w 225"/>
                <a:gd name="T27" fmla="*/ 0 h 336"/>
                <a:gd name="T28" fmla="*/ 0 w 225"/>
                <a:gd name="T29" fmla="*/ 0 h 336"/>
                <a:gd name="T30" fmla="*/ 0 w 225"/>
                <a:gd name="T31" fmla="*/ 0 h 336"/>
                <a:gd name="T32" fmla="*/ 0 w 225"/>
                <a:gd name="T33" fmla="*/ 0 h 336"/>
                <a:gd name="T34" fmla="*/ 0 w 225"/>
                <a:gd name="T35" fmla="*/ 0 h 336"/>
                <a:gd name="T36" fmla="*/ 0 w 225"/>
                <a:gd name="T37" fmla="*/ 0 h 336"/>
                <a:gd name="T38" fmla="*/ 0 w 225"/>
                <a:gd name="T39" fmla="*/ 0 h 336"/>
                <a:gd name="T40" fmla="*/ 0 w 225"/>
                <a:gd name="T41" fmla="*/ 0 h 336"/>
                <a:gd name="T42" fmla="*/ 0 w 225"/>
                <a:gd name="T43" fmla="*/ 0 h 336"/>
                <a:gd name="T44" fmla="*/ 0 w 225"/>
                <a:gd name="T45" fmla="*/ 0 h 336"/>
                <a:gd name="T46" fmla="*/ 0 w 225"/>
                <a:gd name="T47" fmla="*/ 0 h 336"/>
                <a:gd name="T48" fmla="*/ 0 w 225"/>
                <a:gd name="T49" fmla="*/ 0 h 336"/>
                <a:gd name="T50" fmla="*/ 0 w 225"/>
                <a:gd name="T51" fmla="*/ 0 h 336"/>
                <a:gd name="T52" fmla="*/ 0 w 225"/>
                <a:gd name="T53" fmla="*/ 0 h 336"/>
                <a:gd name="T54" fmla="*/ 0 w 225"/>
                <a:gd name="T55" fmla="*/ 0 h 336"/>
                <a:gd name="T56" fmla="*/ 0 w 225"/>
                <a:gd name="T57" fmla="*/ 0 h 336"/>
                <a:gd name="T58" fmla="*/ 0 w 225"/>
                <a:gd name="T59" fmla="*/ 0 h 336"/>
                <a:gd name="T60" fmla="*/ 0 w 225"/>
                <a:gd name="T61" fmla="*/ 0 h 336"/>
                <a:gd name="T62" fmla="*/ 0 w 225"/>
                <a:gd name="T63" fmla="*/ 0 h 336"/>
                <a:gd name="T64" fmla="*/ 0 w 225"/>
                <a:gd name="T65" fmla="*/ 0 h 336"/>
                <a:gd name="T66" fmla="*/ 0 w 225"/>
                <a:gd name="T67" fmla="*/ 0 h 336"/>
                <a:gd name="T68" fmla="*/ 0 w 225"/>
                <a:gd name="T69" fmla="*/ 0 h 336"/>
                <a:gd name="T70" fmla="*/ 0 w 225"/>
                <a:gd name="T71" fmla="*/ 0 h 336"/>
                <a:gd name="T72" fmla="*/ 0 w 225"/>
                <a:gd name="T73" fmla="*/ 0 h 336"/>
                <a:gd name="T74" fmla="*/ 0 w 225"/>
                <a:gd name="T75" fmla="*/ 0 h 336"/>
                <a:gd name="T76" fmla="*/ 0 w 225"/>
                <a:gd name="T77" fmla="*/ 0 h 336"/>
                <a:gd name="T78" fmla="*/ 0 w 225"/>
                <a:gd name="T79" fmla="*/ 0 h 336"/>
                <a:gd name="T80" fmla="*/ 0 w 225"/>
                <a:gd name="T81" fmla="*/ 0 h 336"/>
                <a:gd name="T82" fmla="*/ 0 w 225"/>
                <a:gd name="T83" fmla="*/ 0 h 336"/>
                <a:gd name="T84" fmla="*/ 0 w 225"/>
                <a:gd name="T85" fmla="*/ 0 h 336"/>
                <a:gd name="T86" fmla="*/ 0 w 225"/>
                <a:gd name="T87" fmla="*/ 0 h 336"/>
                <a:gd name="T88" fmla="*/ 0 w 225"/>
                <a:gd name="T89" fmla="*/ 0 h 336"/>
                <a:gd name="T90" fmla="*/ 0 w 225"/>
                <a:gd name="T91" fmla="*/ 0 h 336"/>
                <a:gd name="T92" fmla="*/ 0 w 225"/>
                <a:gd name="T93" fmla="*/ 0 h 336"/>
                <a:gd name="T94" fmla="*/ 0 w 225"/>
                <a:gd name="T95" fmla="*/ 0 h 336"/>
                <a:gd name="T96" fmla="*/ 0 w 225"/>
                <a:gd name="T97" fmla="*/ 0 h 336"/>
                <a:gd name="T98" fmla="*/ 0 w 225"/>
                <a:gd name="T99" fmla="*/ 0 h 3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5" h="336">
                  <a:moveTo>
                    <a:pt x="112" y="0"/>
                  </a:moveTo>
                  <a:lnTo>
                    <a:pt x="89" y="2"/>
                  </a:lnTo>
                  <a:lnTo>
                    <a:pt x="68" y="11"/>
                  </a:lnTo>
                  <a:lnTo>
                    <a:pt x="50" y="24"/>
                  </a:lnTo>
                  <a:lnTo>
                    <a:pt x="32" y="41"/>
                  </a:lnTo>
                  <a:lnTo>
                    <a:pt x="18" y="62"/>
                  </a:lnTo>
                  <a:lnTo>
                    <a:pt x="9" y="86"/>
                  </a:lnTo>
                  <a:lnTo>
                    <a:pt x="2" y="113"/>
                  </a:lnTo>
                  <a:lnTo>
                    <a:pt x="0" y="141"/>
                  </a:lnTo>
                  <a:lnTo>
                    <a:pt x="1" y="162"/>
                  </a:lnTo>
                  <a:lnTo>
                    <a:pt x="5" y="182"/>
                  </a:lnTo>
                  <a:lnTo>
                    <a:pt x="9" y="200"/>
                  </a:lnTo>
                  <a:lnTo>
                    <a:pt x="17" y="218"/>
                  </a:lnTo>
                  <a:lnTo>
                    <a:pt x="21" y="223"/>
                  </a:lnTo>
                  <a:lnTo>
                    <a:pt x="25" y="229"/>
                  </a:lnTo>
                  <a:lnTo>
                    <a:pt x="31" y="235"/>
                  </a:lnTo>
                  <a:lnTo>
                    <a:pt x="36" y="242"/>
                  </a:lnTo>
                  <a:lnTo>
                    <a:pt x="42" y="249"/>
                  </a:lnTo>
                  <a:lnTo>
                    <a:pt x="47" y="256"/>
                  </a:lnTo>
                  <a:lnTo>
                    <a:pt x="53" y="262"/>
                  </a:lnTo>
                  <a:lnTo>
                    <a:pt x="58" y="271"/>
                  </a:lnTo>
                  <a:lnTo>
                    <a:pt x="63" y="289"/>
                  </a:lnTo>
                  <a:lnTo>
                    <a:pt x="68" y="309"/>
                  </a:lnTo>
                  <a:lnTo>
                    <a:pt x="70" y="326"/>
                  </a:lnTo>
                  <a:lnTo>
                    <a:pt x="70" y="336"/>
                  </a:lnTo>
                  <a:lnTo>
                    <a:pt x="143" y="336"/>
                  </a:lnTo>
                  <a:lnTo>
                    <a:pt x="142" y="327"/>
                  </a:lnTo>
                  <a:lnTo>
                    <a:pt x="143" y="311"/>
                  </a:lnTo>
                  <a:lnTo>
                    <a:pt x="146" y="294"/>
                  </a:lnTo>
                  <a:lnTo>
                    <a:pt x="153" y="279"/>
                  </a:lnTo>
                  <a:lnTo>
                    <a:pt x="159" y="272"/>
                  </a:lnTo>
                  <a:lnTo>
                    <a:pt x="165" y="265"/>
                  </a:lnTo>
                  <a:lnTo>
                    <a:pt x="172" y="258"/>
                  </a:lnTo>
                  <a:lnTo>
                    <a:pt x="180" y="251"/>
                  </a:lnTo>
                  <a:lnTo>
                    <a:pt x="187" y="244"/>
                  </a:lnTo>
                  <a:lnTo>
                    <a:pt x="192" y="236"/>
                  </a:lnTo>
                  <a:lnTo>
                    <a:pt x="198" y="229"/>
                  </a:lnTo>
                  <a:lnTo>
                    <a:pt x="203" y="222"/>
                  </a:lnTo>
                  <a:lnTo>
                    <a:pt x="211" y="204"/>
                  </a:lnTo>
                  <a:lnTo>
                    <a:pt x="218" y="183"/>
                  </a:lnTo>
                  <a:lnTo>
                    <a:pt x="222" y="161"/>
                  </a:lnTo>
                  <a:lnTo>
                    <a:pt x="225" y="141"/>
                  </a:lnTo>
                  <a:lnTo>
                    <a:pt x="222" y="113"/>
                  </a:lnTo>
                  <a:lnTo>
                    <a:pt x="216" y="86"/>
                  </a:lnTo>
                  <a:lnTo>
                    <a:pt x="205" y="62"/>
                  </a:lnTo>
                  <a:lnTo>
                    <a:pt x="191" y="41"/>
                  </a:lnTo>
                  <a:lnTo>
                    <a:pt x="175" y="24"/>
                  </a:lnTo>
                  <a:lnTo>
                    <a:pt x="156" y="11"/>
                  </a:lnTo>
                  <a:lnTo>
                    <a:pt x="135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EA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98"/>
            <p:cNvSpPr>
              <a:spLocks/>
            </p:cNvSpPr>
            <p:nvPr/>
          </p:nvSpPr>
          <p:spPr bwMode="auto">
            <a:xfrm>
              <a:off x="4409" y="2959"/>
              <a:ext cx="94" cy="132"/>
            </a:xfrm>
            <a:custGeom>
              <a:avLst/>
              <a:gdLst>
                <a:gd name="T0" fmla="*/ 0 w 213"/>
                <a:gd name="T1" fmla="*/ 0 h 318"/>
                <a:gd name="T2" fmla="*/ 0 w 213"/>
                <a:gd name="T3" fmla="*/ 0 h 318"/>
                <a:gd name="T4" fmla="*/ 0 w 213"/>
                <a:gd name="T5" fmla="*/ 0 h 318"/>
                <a:gd name="T6" fmla="*/ 0 w 213"/>
                <a:gd name="T7" fmla="*/ 0 h 318"/>
                <a:gd name="T8" fmla="*/ 0 w 213"/>
                <a:gd name="T9" fmla="*/ 0 h 318"/>
                <a:gd name="T10" fmla="*/ 0 w 213"/>
                <a:gd name="T11" fmla="*/ 0 h 318"/>
                <a:gd name="T12" fmla="*/ 0 w 213"/>
                <a:gd name="T13" fmla="*/ 0 h 318"/>
                <a:gd name="T14" fmla="*/ 0 w 213"/>
                <a:gd name="T15" fmla="*/ 0 h 318"/>
                <a:gd name="T16" fmla="*/ 0 w 213"/>
                <a:gd name="T17" fmla="*/ 0 h 318"/>
                <a:gd name="T18" fmla="*/ 0 w 213"/>
                <a:gd name="T19" fmla="*/ 0 h 318"/>
                <a:gd name="T20" fmla="*/ 0 w 213"/>
                <a:gd name="T21" fmla="*/ 0 h 318"/>
                <a:gd name="T22" fmla="*/ 0 w 213"/>
                <a:gd name="T23" fmla="*/ 0 h 318"/>
                <a:gd name="T24" fmla="*/ 0 w 213"/>
                <a:gd name="T25" fmla="*/ 0 h 318"/>
                <a:gd name="T26" fmla="*/ 0 w 213"/>
                <a:gd name="T27" fmla="*/ 0 h 318"/>
                <a:gd name="T28" fmla="*/ 0 w 213"/>
                <a:gd name="T29" fmla="*/ 0 h 318"/>
                <a:gd name="T30" fmla="*/ 0 w 213"/>
                <a:gd name="T31" fmla="*/ 0 h 318"/>
                <a:gd name="T32" fmla="*/ 0 w 213"/>
                <a:gd name="T33" fmla="*/ 0 h 318"/>
                <a:gd name="T34" fmla="*/ 0 w 213"/>
                <a:gd name="T35" fmla="*/ 0 h 318"/>
                <a:gd name="T36" fmla="*/ 0 w 213"/>
                <a:gd name="T37" fmla="*/ 0 h 318"/>
                <a:gd name="T38" fmla="*/ 0 w 213"/>
                <a:gd name="T39" fmla="*/ 0 h 318"/>
                <a:gd name="T40" fmla="*/ 0 w 213"/>
                <a:gd name="T41" fmla="*/ 0 h 318"/>
                <a:gd name="T42" fmla="*/ 0 w 213"/>
                <a:gd name="T43" fmla="*/ 0 h 318"/>
                <a:gd name="T44" fmla="*/ 0 w 213"/>
                <a:gd name="T45" fmla="*/ 0 h 318"/>
                <a:gd name="T46" fmla="*/ 0 w 213"/>
                <a:gd name="T47" fmla="*/ 0 h 318"/>
                <a:gd name="T48" fmla="*/ 0 w 213"/>
                <a:gd name="T49" fmla="*/ 0 h 318"/>
                <a:gd name="T50" fmla="*/ 0 w 213"/>
                <a:gd name="T51" fmla="*/ 0 h 318"/>
                <a:gd name="T52" fmla="*/ 0 w 213"/>
                <a:gd name="T53" fmla="*/ 0 h 318"/>
                <a:gd name="T54" fmla="*/ 0 w 213"/>
                <a:gd name="T55" fmla="*/ 0 h 318"/>
                <a:gd name="T56" fmla="*/ 0 w 213"/>
                <a:gd name="T57" fmla="*/ 0 h 318"/>
                <a:gd name="T58" fmla="*/ 0 w 213"/>
                <a:gd name="T59" fmla="*/ 0 h 318"/>
                <a:gd name="T60" fmla="*/ 0 w 213"/>
                <a:gd name="T61" fmla="*/ 0 h 318"/>
                <a:gd name="T62" fmla="*/ 0 w 213"/>
                <a:gd name="T63" fmla="*/ 0 h 318"/>
                <a:gd name="T64" fmla="*/ 0 w 213"/>
                <a:gd name="T65" fmla="*/ 0 h 318"/>
                <a:gd name="T66" fmla="*/ 0 w 213"/>
                <a:gd name="T67" fmla="*/ 0 h 318"/>
                <a:gd name="T68" fmla="*/ 0 w 213"/>
                <a:gd name="T69" fmla="*/ 0 h 318"/>
                <a:gd name="T70" fmla="*/ 0 w 213"/>
                <a:gd name="T71" fmla="*/ 0 h 318"/>
                <a:gd name="T72" fmla="*/ 0 w 213"/>
                <a:gd name="T73" fmla="*/ 0 h 318"/>
                <a:gd name="T74" fmla="*/ 0 w 213"/>
                <a:gd name="T75" fmla="*/ 0 h 318"/>
                <a:gd name="T76" fmla="*/ 0 w 213"/>
                <a:gd name="T77" fmla="*/ 0 h 318"/>
                <a:gd name="T78" fmla="*/ 0 w 213"/>
                <a:gd name="T79" fmla="*/ 0 h 318"/>
                <a:gd name="T80" fmla="*/ 0 w 213"/>
                <a:gd name="T81" fmla="*/ 0 h 318"/>
                <a:gd name="T82" fmla="*/ 0 w 213"/>
                <a:gd name="T83" fmla="*/ 0 h 318"/>
                <a:gd name="T84" fmla="*/ 0 w 213"/>
                <a:gd name="T85" fmla="*/ 0 h 318"/>
                <a:gd name="T86" fmla="*/ 0 w 213"/>
                <a:gd name="T87" fmla="*/ 0 h 318"/>
                <a:gd name="T88" fmla="*/ 0 w 213"/>
                <a:gd name="T89" fmla="*/ 0 h 318"/>
                <a:gd name="T90" fmla="*/ 0 w 213"/>
                <a:gd name="T91" fmla="*/ 0 h 318"/>
                <a:gd name="T92" fmla="*/ 0 w 213"/>
                <a:gd name="T93" fmla="*/ 0 h 318"/>
                <a:gd name="T94" fmla="*/ 0 w 213"/>
                <a:gd name="T95" fmla="*/ 0 h 318"/>
                <a:gd name="T96" fmla="*/ 0 w 213"/>
                <a:gd name="T97" fmla="*/ 0 h 318"/>
                <a:gd name="T98" fmla="*/ 0 w 213"/>
                <a:gd name="T99" fmla="*/ 0 h 3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3" h="318">
                  <a:moveTo>
                    <a:pt x="106" y="0"/>
                  </a:moveTo>
                  <a:lnTo>
                    <a:pt x="84" y="2"/>
                  </a:lnTo>
                  <a:lnTo>
                    <a:pt x="64" y="10"/>
                  </a:lnTo>
                  <a:lnTo>
                    <a:pt x="46" y="23"/>
                  </a:lnTo>
                  <a:lnTo>
                    <a:pt x="31" y="39"/>
                  </a:lnTo>
                  <a:lnTo>
                    <a:pt x="18" y="59"/>
                  </a:lnTo>
                  <a:lnTo>
                    <a:pt x="8" y="82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1" y="153"/>
                  </a:lnTo>
                  <a:lnTo>
                    <a:pt x="4" y="172"/>
                  </a:lnTo>
                  <a:lnTo>
                    <a:pt x="9" y="190"/>
                  </a:lnTo>
                  <a:lnTo>
                    <a:pt x="16" y="206"/>
                  </a:lnTo>
                  <a:lnTo>
                    <a:pt x="19" y="212"/>
                  </a:lnTo>
                  <a:lnTo>
                    <a:pt x="24" y="217"/>
                  </a:lnTo>
                  <a:lnTo>
                    <a:pt x="29" y="222"/>
                  </a:lnTo>
                  <a:lnTo>
                    <a:pt x="34" y="228"/>
                  </a:lnTo>
                  <a:lnTo>
                    <a:pt x="39" y="235"/>
                  </a:lnTo>
                  <a:lnTo>
                    <a:pt x="45" y="241"/>
                  </a:lnTo>
                  <a:lnTo>
                    <a:pt x="49" y="248"/>
                  </a:lnTo>
                  <a:lnTo>
                    <a:pt x="54" y="256"/>
                  </a:lnTo>
                  <a:lnTo>
                    <a:pt x="60" y="273"/>
                  </a:lnTo>
                  <a:lnTo>
                    <a:pt x="64" y="291"/>
                  </a:lnTo>
                  <a:lnTo>
                    <a:pt x="67" y="308"/>
                  </a:lnTo>
                  <a:lnTo>
                    <a:pt x="67" y="318"/>
                  </a:lnTo>
                  <a:lnTo>
                    <a:pt x="135" y="318"/>
                  </a:lnTo>
                  <a:lnTo>
                    <a:pt x="135" y="310"/>
                  </a:lnTo>
                  <a:lnTo>
                    <a:pt x="135" y="295"/>
                  </a:lnTo>
                  <a:lnTo>
                    <a:pt x="138" y="278"/>
                  </a:lnTo>
                  <a:lnTo>
                    <a:pt x="145" y="264"/>
                  </a:lnTo>
                  <a:lnTo>
                    <a:pt x="151" y="258"/>
                  </a:lnTo>
                  <a:lnTo>
                    <a:pt x="157" y="251"/>
                  </a:lnTo>
                  <a:lnTo>
                    <a:pt x="163" y="244"/>
                  </a:lnTo>
                  <a:lnTo>
                    <a:pt x="170" y="237"/>
                  </a:lnTo>
                  <a:lnTo>
                    <a:pt x="176" y="230"/>
                  </a:lnTo>
                  <a:lnTo>
                    <a:pt x="183" y="223"/>
                  </a:lnTo>
                  <a:lnTo>
                    <a:pt x="188" y="217"/>
                  </a:lnTo>
                  <a:lnTo>
                    <a:pt x="192" y="210"/>
                  </a:lnTo>
                  <a:lnTo>
                    <a:pt x="200" y="192"/>
                  </a:lnTo>
                  <a:lnTo>
                    <a:pt x="206" y="173"/>
                  </a:lnTo>
                  <a:lnTo>
                    <a:pt x="211" y="153"/>
                  </a:lnTo>
                  <a:lnTo>
                    <a:pt x="213" y="134"/>
                  </a:lnTo>
                  <a:lnTo>
                    <a:pt x="211" y="107"/>
                  </a:lnTo>
                  <a:lnTo>
                    <a:pt x="205" y="82"/>
                  </a:lnTo>
                  <a:lnTo>
                    <a:pt x="195" y="59"/>
                  </a:lnTo>
                  <a:lnTo>
                    <a:pt x="182" y="39"/>
                  </a:lnTo>
                  <a:lnTo>
                    <a:pt x="166" y="23"/>
                  </a:lnTo>
                  <a:lnTo>
                    <a:pt x="147" y="10"/>
                  </a:lnTo>
                  <a:lnTo>
                    <a:pt x="128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E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99"/>
            <p:cNvSpPr>
              <a:spLocks/>
            </p:cNvSpPr>
            <p:nvPr/>
          </p:nvSpPr>
          <p:spPr bwMode="auto">
            <a:xfrm>
              <a:off x="4412" y="2962"/>
              <a:ext cx="88" cy="126"/>
            </a:xfrm>
            <a:custGeom>
              <a:avLst/>
              <a:gdLst>
                <a:gd name="T0" fmla="*/ 0 w 201"/>
                <a:gd name="T1" fmla="*/ 0 h 301"/>
                <a:gd name="T2" fmla="*/ 0 w 201"/>
                <a:gd name="T3" fmla="*/ 0 h 301"/>
                <a:gd name="T4" fmla="*/ 0 w 201"/>
                <a:gd name="T5" fmla="*/ 0 h 301"/>
                <a:gd name="T6" fmla="*/ 0 w 201"/>
                <a:gd name="T7" fmla="*/ 0 h 301"/>
                <a:gd name="T8" fmla="*/ 0 w 201"/>
                <a:gd name="T9" fmla="*/ 0 h 301"/>
                <a:gd name="T10" fmla="*/ 0 w 201"/>
                <a:gd name="T11" fmla="*/ 0 h 301"/>
                <a:gd name="T12" fmla="*/ 0 w 201"/>
                <a:gd name="T13" fmla="*/ 0 h 301"/>
                <a:gd name="T14" fmla="*/ 0 w 201"/>
                <a:gd name="T15" fmla="*/ 0 h 301"/>
                <a:gd name="T16" fmla="*/ 0 w 201"/>
                <a:gd name="T17" fmla="*/ 0 h 301"/>
                <a:gd name="T18" fmla="*/ 0 w 201"/>
                <a:gd name="T19" fmla="*/ 0 h 301"/>
                <a:gd name="T20" fmla="*/ 0 w 201"/>
                <a:gd name="T21" fmla="*/ 0 h 301"/>
                <a:gd name="T22" fmla="*/ 0 w 201"/>
                <a:gd name="T23" fmla="*/ 0 h 301"/>
                <a:gd name="T24" fmla="*/ 0 w 201"/>
                <a:gd name="T25" fmla="*/ 0 h 301"/>
                <a:gd name="T26" fmla="*/ 0 w 201"/>
                <a:gd name="T27" fmla="*/ 0 h 301"/>
                <a:gd name="T28" fmla="*/ 0 w 201"/>
                <a:gd name="T29" fmla="*/ 0 h 301"/>
                <a:gd name="T30" fmla="*/ 0 w 201"/>
                <a:gd name="T31" fmla="*/ 0 h 301"/>
                <a:gd name="T32" fmla="*/ 0 w 201"/>
                <a:gd name="T33" fmla="*/ 0 h 301"/>
                <a:gd name="T34" fmla="*/ 0 w 201"/>
                <a:gd name="T35" fmla="*/ 0 h 301"/>
                <a:gd name="T36" fmla="*/ 0 w 201"/>
                <a:gd name="T37" fmla="*/ 0 h 301"/>
                <a:gd name="T38" fmla="*/ 0 w 201"/>
                <a:gd name="T39" fmla="*/ 0 h 301"/>
                <a:gd name="T40" fmla="*/ 0 w 201"/>
                <a:gd name="T41" fmla="*/ 0 h 301"/>
                <a:gd name="T42" fmla="*/ 0 w 201"/>
                <a:gd name="T43" fmla="*/ 0 h 301"/>
                <a:gd name="T44" fmla="*/ 0 w 201"/>
                <a:gd name="T45" fmla="*/ 0 h 301"/>
                <a:gd name="T46" fmla="*/ 0 w 201"/>
                <a:gd name="T47" fmla="*/ 0 h 301"/>
                <a:gd name="T48" fmla="*/ 0 w 201"/>
                <a:gd name="T49" fmla="*/ 0 h 301"/>
                <a:gd name="T50" fmla="*/ 0 w 201"/>
                <a:gd name="T51" fmla="*/ 0 h 301"/>
                <a:gd name="T52" fmla="*/ 0 w 201"/>
                <a:gd name="T53" fmla="*/ 0 h 301"/>
                <a:gd name="T54" fmla="*/ 0 w 201"/>
                <a:gd name="T55" fmla="*/ 0 h 301"/>
                <a:gd name="T56" fmla="*/ 0 w 201"/>
                <a:gd name="T57" fmla="*/ 0 h 301"/>
                <a:gd name="T58" fmla="*/ 0 w 201"/>
                <a:gd name="T59" fmla="*/ 0 h 301"/>
                <a:gd name="T60" fmla="*/ 0 w 201"/>
                <a:gd name="T61" fmla="*/ 0 h 301"/>
                <a:gd name="T62" fmla="*/ 0 w 201"/>
                <a:gd name="T63" fmla="*/ 0 h 301"/>
                <a:gd name="T64" fmla="*/ 0 w 201"/>
                <a:gd name="T65" fmla="*/ 0 h 301"/>
                <a:gd name="T66" fmla="*/ 0 w 201"/>
                <a:gd name="T67" fmla="*/ 0 h 301"/>
                <a:gd name="T68" fmla="*/ 0 w 201"/>
                <a:gd name="T69" fmla="*/ 0 h 301"/>
                <a:gd name="T70" fmla="*/ 0 w 201"/>
                <a:gd name="T71" fmla="*/ 0 h 301"/>
                <a:gd name="T72" fmla="*/ 0 w 201"/>
                <a:gd name="T73" fmla="*/ 0 h 301"/>
                <a:gd name="T74" fmla="*/ 0 w 201"/>
                <a:gd name="T75" fmla="*/ 0 h 301"/>
                <a:gd name="T76" fmla="*/ 0 w 201"/>
                <a:gd name="T77" fmla="*/ 0 h 301"/>
                <a:gd name="T78" fmla="*/ 0 w 201"/>
                <a:gd name="T79" fmla="*/ 0 h 301"/>
                <a:gd name="T80" fmla="*/ 0 w 201"/>
                <a:gd name="T81" fmla="*/ 0 h 301"/>
                <a:gd name="T82" fmla="*/ 0 w 201"/>
                <a:gd name="T83" fmla="*/ 0 h 301"/>
                <a:gd name="T84" fmla="*/ 0 w 201"/>
                <a:gd name="T85" fmla="*/ 0 h 301"/>
                <a:gd name="T86" fmla="*/ 0 w 201"/>
                <a:gd name="T87" fmla="*/ 0 h 301"/>
                <a:gd name="T88" fmla="*/ 0 w 201"/>
                <a:gd name="T89" fmla="*/ 0 h 301"/>
                <a:gd name="T90" fmla="*/ 0 w 201"/>
                <a:gd name="T91" fmla="*/ 0 h 301"/>
                <a:gd name="T92" fmla="*/ 0 w 201"/>
                <a:gd name="T93" fmla="*/ 0 h 301"/>
                <a:gd name="T94" fmla="*/ 0 w 201"/>
                <a:gd name="T95" fmla="*/ 0 h 301"/>
                <a:gd name="T96" fmla="*/ 0 w 201"/>
                <a:gd name="T97" fmla="*/ 0 h 301"/>
                <a:gd name="T98" fmla="*/ 0 w 201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1" h="301">
                  <a:moveTo>
                    <a:pt x="100" y="0"/>
                  </a:moveTo>
                  <a:lnTo>
                    <a:pt x="79" y="3"/>
                  </a:lnTo>
                  <a:lnTo>
                    <a:pt x="61" y="11"/>
                  </a:lnTo>
                  <a:lnTo>
                    <a:pt x="43" y="22"/>
                  </a:lnTo>
                  <a:lnTo>
                    <a:pt x="30" y="37"/>
                  </a:lnTo>
                  <a:lnTo>
                    <a:pt x="17" y="56"/>
                  </a:lnTo>
                  <a:lnTo>
                    <a:pt x="8" y="77"/>
                  </a:lnTo>
                  <a:lnTo>
                    <a:pt x="2" y="100"/>
                  </a:lnTo>
                  <a:lnTo>
                    <a:pt x="0" y="126"/>
                  </a:lnTo>
                  <a:lnTo>
                    <a:pt x="1" y="144"/>
                  </a:lnTo>
                  <a:lnTo>
                    <a:pt x="4" y="163"/>
                  </a:lnTo>
                  <a:lnTo>
                    <a:pt x="9" y="180"/>
                  </a:lnTo>
                  <a:lnTo>
                    <a:pt x="16" y="195"/>
                  </a:lnTo>
                  <a:lnTo>
                    <a:pt x="19" y="200"/>
                  </a:lnTo>
                  <a:lnTo>
                    <a:pt x="23" y="205"/>
                  </a:lnTo>
                  <a:lnTo>
                    <a:pt x="27" y="210"/>
                  </a:lnTo>
                  <a:lnTo>
                    <a:pt x="32" y="216"/>
                  </a:lnTo>
                  <a:lnTo>
                    <a:pt x="38" y="221"/>
                  </a:lnTo>
                  <a:lnTo>
                    <a:pt x="42" y="228"/>
                  </a:lnTo>
                  <a:lnTo>
                    <a:pt x="47" y="235"/>
                  </a:lnTo>
                  <a:lnTo>
                    <a:pt x="51" y="242"/>
                  </a:lnTo>
                  <a:lnTo>
                    <a:pt x="57" y="257"/>
                  </a:lnTo>
                  <a:lnTo>
                    <a:pt x="61" y="276"/>
                  </a:lnTo>
                  <a:lnTo>
                    <a:pt x="63" y="292"/>
                  </a:lnTo>
                  <a:lnTo>
                    <a:pt x="63" y="301"/>
                  </a:lnTo>
                  <a:lnTo>
                    <a:pt x="127" y="301"/>
                  </a:lnTo>
                  <a:lnTo>
                    <a:pt x="127" y="293"/>
                  </a:lnTo>
                  <a:lnTo>
                    <a:pt x="127" y="278"/>
                  </a:lnTo>
                  <a:lnTo>
                    <a:pt x="131" y="262"/>
                  </a:lnTo>
                  <a:lnTo>
                    <a:pt x="137" y="249"/>
                  </a:lnTo>
                  <a:lnTo>
                    <a:pt x="141" y="243"/>
                  </a:lnTo>
                  <a:lnTo>
                    <a:pt x="147" y="238"/>
                  </a:lnTo>
                  <a:lnTo>
                    <a:pt x="154" y="231"/>
                  </a:lnTo>
                  <a:lnTo>
                    <a:pt x="161" y="224"/>
                  </a:lnTo>
                  <a:lnTo>
                    <a:pt x="167" y="218"/>
                  </a:lnTo>
                  <a:lnTo>
                    <a:pt x="172" y="211"/>
                  </a:lnTo>
                  <a:lnTo>
                    <a:pt x="178" y="204"/>
                  </a:lnTo>
                  <a:lnTo>
                    <a:pt x="182" y="198"/>
                  </a:lnTo>
                  <a:lnTo>
                    <a:pt x="189" y="181"/>
                  </a:lnTo>
                  <a:lnTo>
                    <a:pt x="195" y="163"/>
                  </a:lnTo>
                  <a:lnTo>
                    <a:pt x="200" y="144"/>
                  </a:lnTo>
                  <a:lnTo>
                    <a:pt x="201" y="126"/>
                  </a:lnTo>
                  <a:lnTo>
                    <a:pt x="199" y="100"/>
                  </a:lnTo>
                  <a:lnTo>
                    <a:pt x="193" y="77"/>
                  </a:lnTo>
                  <a:lnTo>
                    <a:pt x="184" y="56"/>
                  </a:lnTo>
                  <a:lnTo>
                    <a:pt x="171" y="37"/>
                  </a:lnTo>
                  <a:lnTo>
                    <a:pt x="156" y="22"/>
                  </a:lnTo>
                  <a:lnTo>
                    <a:pt x="139" y="11"/>
                  </a:lnTo>
                  <a:lnTo>
                    <a:pt x="121" y="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E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00"/>
            <p:cNvSpPr>
              <a:spLocks/>
            </p:cNvSpPr>
            <p:nvPr/>
          </p:nvSpPr>
          <p:spPr bwMode="auto">
            <a:xfrm>
              <a:off x="4415" y="2965"/>
              <a:ext cx="83" cy="120"/>
            </a:xfrm>
            <a:custGeom>
              <a:avLst/>
              <a:gdLst>
                <a:gd name="T0" fmla="*/ 0 w 189"/>
                <a:gd name="T1" fmla="*/ 0 h 284"/>
                <a:gd name="T2" fmla="*/ 0 w 189"/>
                <a:gd name="T3" fmla="*/ 0 h 284"/>
                <a:gd name="T4" fmla="*/ 0 w 189"/>
                <a:gd name="T5" fmla="*/ 0 h 284"/>
                <a:gd name="T6" fmla="*/ 0 w 189"/>
                <a:gd name="T7" fmla="*/ 0 h 284"/>
                <a:gd name="T8" fmla="*/ 0 w 189"/>
                <a:gd name="T9" fmla="*/ 0 h 284"/>
                <a:gd name="T10" fmla="*/ 0 w 189"/>
                <a:gd name="T11" fmla="*/ 0 h 284"/>
                <a:gd name="T12" fmla="*/ 0 w 189"/>
                <a:gd name="T13" fmla="*/ 0 h 284"/>
                <a:gd name="T14" fmla="*/ 0 w 189"/>
                <a:gd name="T15" fmla="*/ 0 h 284"/>
                <a:gd name="T16" fmla="*/ 0 w 189"/>
                <a:gd name="T17" fmla="*/ 0 h 284"/>
                <a:gd name="T18" fmla="*/ 0 w 189"/>
                <a:gd name="T19" fmla="*/ 0 h 284"/>
                <a:gd name="T20" fmla="*/ 0 w 189"/>
                <a:gd name="T21" fmla="*/ 0 h 284"/>
                <a:gd name="T22" fmla="*/ 0 w 189"/>
                <a:gd name="T23" fmla="*/ 0 h 284"/>
                <a:gd name="T24" fmla="*/ 0 w 189"/>
                <a:gd name="T25" fmla="*/ 0 h 284"/>
                <a:gd name="T26" fmla="*/ 0 w 189"/>
                <a:gd name="T27" fmla="*/ 0 h 284"/>
                <a:gd name="T28" fmla="*/ 0 w 189"/>
                <a:gd name="T29" fmla="*/ 0 h 284"/>
                <a:gd name="T30" fmla="*/ 0 w 189"/>
                <a:gd name="T31" fmla="*/ 0 h 284"/>
                <a:gd name="T32" fmla="*/ 0 w 189"/>
                <a:gd name="T33" fmla="*/ 0 h 284"/>
                <a:gd name="T34" fmla="*/ 0 w 189"/>
                <a:gd name="T35" fmla="*/ 0 h 284"/>
                <a:gd name="T36" fmla="*/ 0 w 189"/>
                <a:gd name="T37" fmla="*/ 0 h 284"/>
                <a:gd name="T38" fmla="*/ 0 w 189"/>
                <a:gd name="T39" fmla="*/ 0 h 284"/>
                <a:gd name="T40" fmla="*/ 0 w 189"/>
                <a:gd name="T41" fmla="*/ 0 h 284"/>
                <a:gd name="T42" fmla="*/ 0 w 189"/>
                <a:gd name="T43" fmla="*/ 0 h 284"/>
                <a:gd name="T44" fmla="*/ 0 w 189"/>
                <a:gd name="T45" fmla="*/ 0 h 284"/>
                <a:gd name="T46" fmla="*/ 0 w 189"/>
                <a:gd name="T47" fmla="*/ 0 h 284"/>
                <a:gd name="T48" fmla="*/ 0 w 189"/>
                <a:gd name="T49" fmla="*/ 0 h 284"/>
                <a:gd name="T50" fmla="*/ 0 w 189"/>
                <a:gd name="T51" fmla="*/ 0 h 284"/>
                <a:gd name="T52" fmla="*/ 0 w 189"/>
                <a:gd name="T53" fmla="*/ 0 h 284"/>
                <a:gd name="T54" fmla="*/ 0 w 189"/>
                <a:gd name="T55" fmla="*/ 0 h 284"/>
                <a:gd name="T56" fmla="*/ 0 w 189"/>
                <a:gd name="T57" fmla="*/ 0 h 284"/>
                <a:gd name="T58" fmla="*/ 0 w 189"/>
                <a:gd name="T59" fmla="*/ 0 h 284"/>
                <a:gd name="T60" fmla="*/ 0 w 189"/>
                <a:gd name="T61" fmla="*/ 0 h 284"/>
                <a:gd name="T62" fmla="*/ 0 w 189"/>
                <a:gd name="T63" fmla="*/ 0 h 284"/>
                <a:gd name="T64" fmla="*/ 0 w 189"/>
                <a:gd name="T65" fmla="*/ 0 h 284"/>
                <a:gd name="T66" fmla="*/ 0 w 189"/>
                <a:gd name="T67" fmla="*/ 0 h 284"/>
                <a:gd name="T68" fmla="*/ 0 w 189"/>
                <a:gd name="T69" fmla="*/ 0 h 284"/>
                <a:gd name="T70" fmla="*/ 0 w 189"/>
                <a:gd name="T71" fmla="*/ 0 h 284"/>
                <a:gd name="T72" fmla="*/ 0 w 189"/>
                <a:gd name="T73" fmla="*/ 0 h 284"/>
                <a:gd name="T74" fmla="*/ 0 w 189"/>
                <a:gd name="T75" fmla="*/ 0 h 284"/>
                <a:gd name="T76" fmla="*/ 0 w 189"/>
                <a:gd name="T77" fmla="*/ 0 h 284"/>
                <a:gd name="T78" fmla="*/ 0 w 189"/>
                <a:gd name="T79" fmla="*/ 0 h 284"/>
                <a:gd name="T80" fmla="*/ 0 w 189"/>
                <a:gd name="T81" fmla="*/ 0 h 284"/>
                <a:gd name="T82" fmla="*/ 0 w 189"/>
                <a:gd name="T83" fmla="*/ 0 h 284"/>
                <a:gd name="T84" fmla="*/ 0 w 189"/>
                <a:gd name="T85" fmla="*/ 0 h 284"/>
                <a:gd name="T86" fmla="*/ 0 w 189"/>
                <a:gd name="T87" fmla="*/ 0 h 284"/>
                <a:gd name="T88" fmla="*/ 0 w 189"/>
                <a:gd name="T89" fmla="*/ 0 h 284"/>
                <a:gd name="T90" fmla="*/ 0 w 189"/>
                <a:gd name="T91" fmla="*/ 0 h 2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9" h="284">
                  <a:moveTo>
                    <a:pt x="95" y="0"/>
                  </a:moveTo>
                  <a:lnTo>
                    <a:pt x="76" y="3"/>
                  </a:lnTo>
                  <a:lnTo>
                    <a:pt x="58" y="10"/>
                  </a:lnTo>
                  <a:lnTo>
                    <a:pt x="42" y="21"/>
                  </a:lnTo>
                  <a:lnTo>
                    <a:pt x="28" y="36"/>
                  </a:lnTo>
                  <a:lnTo>
                    <a:pt x="16" y="53"/>
                  </a:lnTo>
                  <a:lnTo>
                    <a:pt x="7" y="74"/>
                  </a:lnTo>
                  <a:lnTo>
                    <a:pt x="3" y="96"/>
                  </a:lnTo>
                  <a:lnTo>
                    <a:pt x="0" y="120"/>
                  </a:lnTo>
                  <a:lnTo>
                    <a:pt x="1" y="137"/>
                  </a:lnTo>
                  <a:lnTo>
                    <a:pt x="5" y="154"/>
                  </a:lnTo>
                  <a:lnTo>
                    <a:pt x="10" y="168"/>
                  </a:lnTo>
                  <a:lnTo>
                    <a:pt x="15" y="183"/>
                  </a:lnTo>
                  <a:lnTo>
                    <a:pt x="22" y="193"/>
                  </a:lnTo>
                  <a:lnTo>
                    <a:pt x="31" y="204"/>
                  </a:lnTo>
                  <a:lnTo>
                    <a:pt x="41" y="216"/>
                  </a:lnTo>
                  <a:lnTo>
                    <a:pt x="49" y="228"/>
                  </a:lnTo>
                  <a:lnTo>
                    <a:pt x="54" y="243"/>
                  </a:lnTo>
                  <a:lnTo>
                    <a:pt x="58" y="259"/>
                  </a:lnTo>
                  <a:lnTo>
                    <a:pt x="60" y="274"/>
                  </a:lnTo>
                  <a:lnTo>
                    <a:pt x="60" y="284"/>
                  </a:lnTo>
                  <a:lnTo>
                    <a:pt x="121" y="284"/>
                  </a:lnTo>
                  <a:lnTo>
                    <a:pt x="120" y="276"/>
                  </a:lnTo>
                  <a:lnTo>
                    <a:pt x="121" y="263"/>
                  </a:lnTo>
                  <a:lnTo>
                    <a:pt x="124" y="248"/>
                  </a:lnTo>
                  <a:lnTo>
                    <a:pt x="129" y="235"/>
                  </a:lnTo>
                  <a:lnTo>
                    <a:pt x="134" y="230"/>
                  </a:lnTo>
                  <a:lnTo>
                    <a:pt x="140" y="224"/>
                  </a:lnTo>
                  <a:lnTo>
                    <a:pt x="146" y="218"/>
                  </a:lnTo>
                  <a:lnTo>
                    <a:pt x="152" y="212"/>
                  </a:lnTo>
                  <a:lnTo>
                    <a:pt x="158" y="205"/>
                  </a:lnTo>
                  <a:lnTo>
                    <a:pt x="164" y="200"/>
                  </a:lnTo>
                  <a:lnTo>
                    <a:pt x="169" y="193"/>
                  </a:lnTo>
                  <a:lnTo>
                    <a:pt x="172" y="187"/>
                  </a:lnTo>
                  <a:lnTo>
                    <a:pt x="179" y="172"/>
                  </a:lnTo>
                  <a:lnTo>
                    <a:pt x="185" y="155"/>
                  </a:lnTo>
                  <a:lnTo>
                    <a:pt x="188" y="136"/>
                  </a:lnTo>
                  <a:lnTo>
                    <a:pt x="189" y="120"/>
                  </a:lnTo>
                  <a:lnTo>
                    <a:pt x="187" y="96"/>
                  </a:lnTo>
                  <a:lnTo>
                    <a:pt x="182" y="74"/>
                  </a:lnTo>
                  <a:lnTo>
                    <a:pt x="173" y="53"/>
                  </a:lnTo>
                  <a:lnTo>
                    <a:pt x="162" y="36"/>
                  </a:lnTo>
                  <a:lnTo>
                    <a:pt x="148" y="21"/>
                  </a:lnTo>
                  <a:lnTo>
                    <a:pt x="132" y="10"/>
                  </a:lnTo>
                  <a:lnTo>
                    <a:pt x="114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E2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01"/>
            <p:cNvSpPr>
              <a:spLocks/>
            </p:cNvSpPr>
            <p:nvPr/>
          </p:nvSpPr>
          <p:spPr bwMode="auto">
            <a:xfrm>
              <a:off x="4418" y="2969"/>
              <a:ext cx="77" cy="112"/>
            </a:xfrm>
            <a:custGeom>
              <a:avLst/>
              <a:gdLst>
                <a:gd name="T0" fmla="*/ 0 w 178"/>
                <a:gd name="T1" fmla="*/ 0 h 264"/>
                <a:gd name="T2" fmla="*/ 0 w 178"/>
                <a:gd name="T3" fmla="*/ 0 h 264"/>
                <a:gd name="T4" fmla="*/ 0 w 178"/>
                <a:gd name="T5" fmla="*/ 0 h 264"/>
                <a:gd name="T6" fmla="*/ 0 w 178"/>
                <a:gd name="T7" fmla="*/ 0 h 264"/>
                <a:gd name="T8" fmla="*/ 0 w 178"/>
                <a:gd name="T9" fmla="*/ 0 h 264"/>
                <a:gd name="T10" fmla="*/ 0 w 178"/>
                <a:gd name="T11" fmla="*/ 0 h 264"/>
                <a:gd name="T12" fmla="*/ 0 w 178"/>
                <a:gd name="T13" fmla="*/ 0 h 264"/>
                <a:gd name="T14" fmla="*/ 0 w 178"/>
                <a:gd name="T15" fmla="*/ 0 h 264"/>
                <a:gd name="T16" fmla="*/ 0 w 178"/>
                <a:gd name="T17" fmla="*/ 0 h 264"/>
                <a:gd name="T18" fmla="*/ 0 w 178"/>
                <a:gd name="T19" fmla="*/ 0 h 264"/>
                <a:gd name="T20" fmla="*/ 0 w 178"/>
                <a:gd name="T21" fmla="*/ 0 h 264"/>
                <a:gd name="T22" fmla="*/ 0 w 178"/>
                <a:gd name="T23" fmla="*/ 0 h 264"/>
                <a:gd name="T24" fmla="*/ 0 w 178"/>
                <a:gd name="T25" fmla="*/ 0 h 264"/>
                <a:gd name="T26" fmla="*/ 0 w 178"/>
                <a:gd name="T27" fmla="*/ 0 h 264"/>
                <a:gd name="T28" fmla="*/ 0 w 178"/>
                <a:gd name="T29" fmla="*/ 0 h 264"/>
                <a:gd name="T30" fmla="*/ 0 w 178"/>
                <a:gd name="T31" fmla="*/ 0 h 264"/>
                <a:gd name="T32" fmla="*/ 0 w 178"/>
                <a:gd name="T33" fmla="*/ 0 h 264"/>
                <a:gd name="T34" fmla="*/ 0 w 178"/>
                <a:gd name="T35" fmla="*/ 0 h 264"/>
                <a:gd name="T36" fmla="*/ 0 w 178"/>
                <a:gd name="T37" fmla="*/ 0 h 264"/>
                <a:gd name="T38" fmla="*/ 0 w 178"/>
                <a:gd name="T39" fmla="*/ 0 h 264"/>
                <a:gd name="T40" fmla="*/ 0 w 178"/>
                <a:gd name="T41" fmla="*/ 0 h 264"/>
                <a:gd name="T42" fmla="*/ 0 w 178"/>
                <a:gd name="T43" fmla="*/ 0 h 264"/>
                <a:gd name="T44" fmla="*/ 0 w 178"/>
                <a:gd name="T45" fmla="*/ 0 h 264"/>
                <a:gd name="T46" fmla="*/ 0 w 178"/>
                <a:gd name="T47" fmla="*/ 0 h 264"/>
                <a:gd name="T48" fmla="*/ 0 w 178"/>
                <a:gd name="T49" fmla="*/ 0 h 264"/>
                <a:gd name="T50" fmla="*/ 0 w 178"/>
                <a:gd name="T51" fmla="*/ 0 h 264"/>
                <a:gd name="T52" fmla="*/ 0 w 178"/>
                <a:gd name="T53" fmla="*/ 0 h 264"/>
                <a:gd name="T54" fmla="*/ 0 w 178"/>
                <a:gd name="T55" fmla="*/ 0 h 264"/>
                <a:gd name="T56" fmla="*/ 0 w 178"/>
                <a:gd name="T57" fmla="*/ 0 h 264"/>
                <a:gd name="T58" fmla="*/ 0 w 178"/>
                <a:gd name="T59" fmla="*/ 0 h 264"/>
                <a:gd name="T60" fmla="*/ 0 w 178"/>
                <a:gd name="T61" fmla="*/ 0 h 264"/>
                <a:gd name="T62" fmla="*/ 0 w 178"/>
                <a:gd name="T63" fmla="*/ 0 h 264"/>
                <a:gd name="T64" fmla="*/ 0 w 178"/>
                <a:gd name="T65" fmla="*/ 0 h 264"/>
                <a:gd name="T66" fmla="*/ 0 w 178"/>
                <a:gd name="T67" fmla="*/ 0 h 264"/>
                <a:gd name="T68" fmla="*/ 0 w 178"/>
                <a:gd name="T69" fmla="*/ 0 h 264"/>
                <a:gd name="T70" fmla="*/ 0 w 178"/>
                <a:gd name="T71" fmla="*/ 0 h 264"/>
                <a:gd name="T72" fmla="*/ 0 w 178"/>
                <a:gd name="T73" fmla="*/ 0 h 264"/>
                <a:gd name="T74" fmla="*/ 0 w 178"/>
                <a:gd name="T75" fmla="*/ 0 h 264"/>
                <a:gd name="T76" fmla="*/ 0 w 178"/>
                <a:gd name="T77" fmla="*/ 0 h 264"/>
                <a:gd name="T78" fmla="*/ 0 w 178"/>
                <a:gd name="T79" fmla="*/ 0 h 264"/>
                <a:gd name="T80" fmla="*/ 0 w 178"/>
                <a:gd name="T81" fmla="*/ 0 h 264"/>
                <a:gd name="T82" fmla="*/ 0 w 178"/>
                <a:gd name="T83" fmla="*/ 0 h 264"/>
                <a:gd name="T84" fmla="*/ 0 w 178"/>
                <a:gd name="T85" fmla="*/ 0 h 264"/>
                <a:gd name="T86" fmla="*/ 0 w 178"/>
                <a:gd name="T87" fmla="*/ 0 h 264"/>
                <a:gd name="T88" fmla="*/ 0 w 178"/>
                <a:gd name="T89" fmla="*/ 0 h 264"/>
                <a:gd name="T90" fmla="*/ 0 w 178"/>
                <a:gd name="T91" fmla="*/ 0 h 2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8" h="264">
                  <a:moveTo>
                    <a:pt x="89" y="0"/>
                  </a:moveTo>
                  <a:lnTo>
                    <a:pt x="72" y="2"/>
                  </a:lnTo>
                  <a:lnTo>
                    <a:pt x="54" y="9"/>
                  </a:lnTo>
                  <a:lnTo>
                    <a:pt x="39" y="18"/>
                  </a:lnTo>
                  <a:lnTo>
                    <a:pt x="27" y="32"/>
                  </a:lnTo>
                  <a:lnTo>
                    <a:pt x="15" y="49"/>
                  </a:lnTo>
                  <a:lnTo>
                    <a:pt x="7" y="67"/>
                  </a:lnTo>
                  <a:lnTo>
                    <a:pt x="2" y="88"/>
                  </a:lnTo>
                  <a:lnTo>
                    <a:pt x="0" y="111"/>
                  </a:lnTo>
                  <a:lnTo>
                    <a:pt x="1" y="127"/>
                  </a:lnTo>
                  <a:lnTo>
                    <a:pt x="4" y="142"/>
                  </a:lnTo>
                  <a:lnTo>
                    <a:pt x="8" y="157"/>
                  </a:lnTo>
                  <a:lnTo>
                    <a:pt x="14" y="171"/>
                  </a:lnTo>
                  <a:lnTo>
                    <a:pt x="21" y="180"/>
                  </a:lnTo>
                  <a:lnTo>
                    <a:pt x="29" y="190"/>
                  </a:lnTo>
                  <a:lnTo>
                    <a:pt x="38" y="200"/>
                  </a:lnTo>
                  <a:lnTo>
                    <a:pt x="46" y="213"/>
                  </a:lnTo>
                  <a:lnTo>
                    <a:pt x="51" y="226"/>
                  </a:lnTo>
                  <a:lnTo>
                    <a:pt x="54" y="243"/>
                  </a:lnTo>
                  <a:lnTo>
                    <a:pt x="57" y="256"/>
                  </a:lnTo>
                  <a:lnTo>
                    <a:pt x="57" y="264"/>
                  </a:lnTo>
                  <a:lnTo>
                    <a:pt x="113" y="264"/>
                  </a:lnTo>
                  <a:lnTo>
                    <a:pt x="113" y="258"/>
                  </a:lnTo>
                  <a:lnTo>
                    <a:pt x="113" y="245"/>
                  </a:lnTo>
                  <a:lnTo>
                    <a:pt x="115" y="231"/>
                  </a:lnTo>
                  <a:lnTo>
                    <a:pt x="121" y="220"/>
                  </a:lnTo>
                  <a:lnTo>
                    <a:pt x="126" y="214"/>
                  </a:lnTo>
                  <a:lnTo>
                    <a:pt x="130" y="209"/>
                  </a:lnTo>
                  <a:lnTo>
                    <a:pt x="136" y="203"/>
                  </a:lnTo>
                  <a:lnTo>
                    <a:pt x="142" y="198"/>
                  </a:lnTo>
                  <a:lnTo>
                    <a:pt x="148" y="192"/>
                  </a:lnTo>
                  <a:lnTo>
                    <a:pt x="153" y="186"/>
                  </a:lnTo>
                  <a:lnTo>
                    <a:pt x="158" y="180"/>
                  </a:lnTo>
                  <a:lnTo>
                    <a:pt x="161" y="175"/>
                  </a:lnTo>
                  <a:lnTo>
                    <a:pt x="167" y="160"/>
                  </a:lnTo>
                  <a:lnTo>
                    <a:pt x="173" y="144"/>
                  </a:lnTo>
                  <a:lnTo>
                    <a:pt x="176" y="127"/>
                  </a:lnTo>
                  <a:lnTo>
                    <a:pt x="178" y="111"/>
                  </a:lnTo>
                  <a:lnTo>
                    <a:pt x="175" y="88"/>
                  </a:lnTo>
                  <a:lnTo>
                    <a:pt x="171" y="67"/>
                  </a:lnTo>
                  <a:lnTo>
                    <a:pt x="163" y="49"/>
                  </a:lnTo>
                  <a:lnTo>
                    <a:pt x="152" y="32"/>
                  </a:lnTo>
                  <a:lnTo>
                    <a:pt x="138" y="18"/>
                  </a:lnTo>
                  <a:lnTo>
                    <a:pt x="123" y="9"/>
                  </a:lnTo>
                  <a:lnTo>
                    <a:pt x="107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102"/>
            <p:cNvSpPr>
              <a:spLocks/>
            </p:cNvSpPr>
            <p:nvPr/>
          </p:nvSpPr>
          <p:spPr bwMode="auto">
            <a:xfrm>
              <a:off x="4419" y="2974"/>
              <a:ext cx="73" cy="104"/>
            </a:xfrm>
            <a:custGeom>
              <a:avLst/>
              <a:gdLst>
                <a:gd name="T0" fmla="*/ 0 w 166"/>
                <a:gd name="T1" fmla="*/ 0 h 247"/>
                <a:gd name="T2" fmla="*/ 0 w 166"/>
                <a:gd name="T3" fmla="*/ 0 h 247"/>
                <a:gd name="T4" fmla="*/ 0 w 166"/>
                <a:gd name="T5" fmla="*/ 0 h 247"/>
                <a:gd name="T6" fmla="*/ 0 w 166"/>
                <a:gd name="T7" fmla="*/ 0 h 247"/>
                <a:gd name="T8" fmla="*/ 0 w 166"/>
                <a:gd name="T9" fmla="*/ 0 h 247"/>
                <a:gd name="T10" fmla="*/ 0 w 166"/>
                <a:gd name="T11" fmla="*/ 0 h 247"/>
                <a:gd name="T12" fmla="*/ 0 w 166"/>
                <a:gd name="T13" fmla="*/ 0 h 247"/>
                <a:gd name="T14" fmla="*/ 0 w 166"/>
                <a:gd name="T15" fmla="*/ 0 h 247"/>
                <a:gd name="T16" fmla="*/ 0 w 166"/>
                <a:gd name="T17" fmla="*/ 0 h 247"/>
                <a:gd name="T18" fmla="*/ 0 w 166"/>
                <a:gd name="T19" fmla="*/ 0 h 247"/>
                <a:gd name="T20" fmla="*/ 0 w 166"/>
                <a:gd name="T21" fmla="*/ 0 h 247"/>
                <a:gd name="T22" fmla="*/ 0 w 166"/>
                <a:gd name="T23" fmla="*/ 0 h 247"/>
                <a:gd name="T24" fmla="*/ 0 w 166"/>
                <a:gd name="T25" fmla="*/ 0 h 247"/>
                <a:gd name="T26" fmla="*/ 0 w 166"/>
                <a:gd name="T27" fmla="*/ 0 h 247"/>
                <a:gd name="T28" fmla="*/ 0 w 166"/>
                <a:gd name="T29" fmla="*/ 0 h 247"/>
                <a:gd name="T30" fmla="*/ 0 w 166"/>
                <a:gd name="T31" fmla="*/ 0 h 247"/>
                <a:gd name="T32" fmla="*/ 0 w 166"/>
                <a:gd name="T33" fmla="*/ 0 h 247"/>
                <a:gd name="T34" fmla="*/ 0 w 166"/>
                <a:gd name="T35" fmla="*/ 0 h 247"/>
                <a:gd name="T36" fmla="*/ 0 w 166"/>
                <a:gd name="T37" fmla="*/ 0 h 247"/>
                <a:gd name="T38" fmla="*/ 0 w 166"/>
                <a:gd name="T39" fmla="*/ 0 h 247"/>
                <a:gd name="T40" fmla="*/ 0 w 166"/>
                <a:gd name="T41" fmla="*/ 0 h 247"/>
                <a:gd name="T42" fmla="*/ 0 w 166"/>
                <a:gd name="T43" fmla="*/ 0 h 247"/>
                <a:gd name="T44" fmla="*/ 0 w 166"/>
                <a:gd name="T45" fmla="*/ 0 h 247"/>
                <a:gd name="T46" fmla="*/ 0 w 166"/>
                <a:gd name="T47" fmla="*/ 0 h 247"/>
                <a:gd name="T48" fmla="*/ 0 w 166"/>
                <a:gd name="T49" fmla="*/ 0 h 247"/>
                <a:gd name="T50" fmla="*/ 0 w 166"/>
                <a:gd name="T51" fmla="*/ 0 h 247"/>
                <a:gd name="T52" fmla="*/ 0 w 166"/>
                <a:gd name="T53" fmla="*/ 0 h 247"/>
                <a:gd name="T54" fmla="*/ 0 w 166"/>
                <a:gd name="T55" fmla="*/ 0 h 247"/>
                <a:gd name="T56" fmla="*/ 0 w 166"/>
                <a:gd name="T57" fmla="*/ 0 h 247"/>
                <a:gd name="T58" fmla="*/ 0 w 166"/>
                <a:gd name="T59" fmla="*/ 0 h 247"/>
                <a:gd name="T60" fmla="*/ 0 w 166"/>
                <a:gd name="T61" fmla="*/ 0 h 247"/>
                <a:gd name="T62" fmla="*/ 0 w 166"/>
                <a:gd name="T63" fmla="*/ 0 h 247"/>
                <a:gd name="T64" fmla="*/ 0 w 166"/>
                <a:gd name="T65" fmla="*/ 0 h 247"/>
                <a:gd name="T66" fmla="*/ 0 w 166"/>
                <a:gd name="T67" fmla="*/ 0 h 247"/>
                <a:gd name="T68" fmla="*/ 0 w 166"/>
                <a:gd name="T69" fmla="*/ 0 h 247"/>
                <a:gd name="T70" fmla="*/ 0 w 166"/>
                <a:gd name="T71" fmla="*/ 0 h 247"/>
                <a:gd name="T72" fmla="*/ 0 w 166"/>
                <a:gd name="T73" fmla="*/ 0 h 247"/>
                <a:gd name="T74" fmla="*/ 0 w 166"/>
                <a:gd name="T75" fmla="*/ 0 h 247"/>
                <a:gd name="T76" fmla="*/ 0 w 166"/>
                <a:gd name="T77" fmla="*/ 0 h 247"/>
                <a:gd name="T78" fmla="*/ 0 w 166"/>
                <a:gd name="T79" fmla="*/ 0 h 247"/>
                <a:gd name="T80" fmla="*/ 0 w 166"/>
                <a:gd name="T81" fmla="*/ 0 h 247"/>
                <a:gd name="T82" fmla="*/ 0 w 166"/>
                <a:gd name="T83" fmla="*/ 0 h 247"/>
                <a:gd name="T84" fmla="*/ 0 w 166"/>
                <a:gd name="T85" fmla="*/ 0 h 247"/>
                <a:gd name="T86" fmla="*/ 0 w 166"/>
                <a:gd name="T87" fmla="*/ 0 h 247"/>
                <a:gd name="T88" fmla="*/ 0 w 166"/>
                <a:gd name="T89" fmla="*/ 0 h 247"/>
                <a:gd name="T90" fmla="*/ 0 w 166"/>
                <a:gd name="T91" fmla="*/ 0 h 2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6" h="247">
                  <a:moveTo>
                    <a:pt x="83" y="0"/>
                  </a:moveTo>
                  <a:lnTo>
                    <a:pt x="66" y="2"/>
                  </a:lnTo>
                  <a:lnTo>
                    <a:pt x="51" y="8"/>
                  </a:lnTo>
                  <a:lnTo>
                    <a:pt x="37" y="17"/>
                  </a:lnTo>
                  <a:lnTo>
                    <a:pt x="24" y="30"/>
                  </a:lnTo>
                  <a:lnTo>
                    <a:pt x="14" y="46"/>
                  </a:lnTo>
                  <a:lnTo>
                    <a:pt x="7" y="63"/>
                  </a:lnTo>
                  <a:lnTo>
                    <a:pt x="1" y="83"/>
                  </a:lnTo>
                  <a:lnTo>
                    <a:pt x="0" y="103"/>
                  </a:lnTo>
                  <a:lnTo>
                    <a:pt x="1" y="118"/>
                  </a:lnTo>
                  <a:lnTo>
                    <a:pt x="3" y="133"/>
                  </a:lnTo>
                  <a:lnTo>
                    <a:pt x="8" y="147"/>
                  </a:lnTo>
                  <a:lnTo>
                    <a:pt x="14" y="160"/>
                  </a:lnTo>
                  <a:lnTo>
                    <a:pt x="19" y="168"/>
                  </a:lnTo>
                  <a:lnTo>
                    <a:pt x="28" y="177"/>
                  </a:lnTo>
                  <a:lnTo>
                    <a:pt x="36" y="187"/>
                  </a:lnTo>
                  <a:lnTo>
                    <a:pt x="42" y="199"/>
                  </a:lnTo>
                  <a:lnTo>
                    <a:pt x="47" y="212"/>
                  </a:lnTo>
                  <a:lnTo>
                    <a:pt x="51" y="227"/>
                  </a:lnTo>
                  <a:lnTo>
                    <a:pt x="53" y="239"/>
                  </a:lnTo>
                  <a:lnTo>
                    <a:pt x="53" y="247"/>
                  </a:lnTo>
                  <a:lnTo>
                    <a:pt x="106" y="247"/>
                  </a:lnTo>
                  <a:lnTo>
                    <a:pt x="106" y="240"/>
                  </a:lnTo>
                  <a:lnTo>
                    <a:pt x="106" y="229"/>
                  </a:lnTo>
                  <a:lnTo>
                    <a:pt x="108" y="215"/>
                  </a:lnTo>
                  <a:lnTo>
                    <a:pt x="114" y="205"/>
                  </a:lnTo>
                  <a:lnTo>
                    <a:pt x="117" y="200"/>
                  </a:lnTo>
                  <a:lnTo>
                    <a:pt x="122" y="194"/>
                  </a:lnTo>
                  <a:lnTo>
                    <a:pt x="128" y="190"/>
                  </a:lnTo>
                  <a:lnTo>
                    <a:pt x="132" y="184"/>
                  </a:lnTo>
                  <a:lnTo>
                    <a:pt x="138" y="178"/>
                  </a:lnTo>
                  <a:lnTo>
                    <a:pt x="143" y="173"/>
                  </a:lnTo>
                  <a:lnTo>
                    <a:pt x="146" y="168"/>
                  </a:lnTo>
                  <a:lnTo>
                    <a:pt x="150" y="162"/>
                  </a:lnTo>
                  <a:lnTo>
                    <a:pt x="157" y="148"/>
                  </a:lnTo>
                  <a:lnTo>
                    <a:pt x="161" y="133"/>
                  </a:lnTo>
                  <a:lnTo>
                    <a:pt x="165" y="118"/>
                  </a:lnTo>
                  <a:lnTo>
                    <a:pt x="166" y="103"/>
                  </a:lnTo>
                  <a:lnTo>
                    <a:pt x="165" y="83"/>
                  </a:lnTo>
                  <a:lnTo>
                    <a:pt x="159" y="63"/>
                  </a:lnTo>
                  <a:lnTo>
                    <a:pt x="152" y="46"/>
                  </a:lnTo>
                  <a:lnTo>
                    <a:pt x="142" y="30"/>
                  </a:lnTo>
                  <a:lnTo>
                    <a:pt x="129" y="17"/>
                  </a:lnTo>
                  <a:lnTo>
                    <a:pt x="115" y="8"/>
                  </a:lnTo>
                  <a:lnTo>
                    <a:pt x="100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DB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103"/>
            <p:cNvSpPr>
              <a:spLocks/>
            </p:cNvSpPr>
            <p:nvPr/>
          </p:nvSpPr>
          <p:spPr bwMode="auto">
            <a:xfrm>
              <a:off x="4422" y="2977"/>
              <a:ext cx="67" cy="98"/>
            </a:xfrm>
            <a:custGeom>
              <a:avLst/>
              <a:gdLst>
                <a:gd name="T0" fmla="*/ 0 w 154"/>
                <a:gd name="T1" fmla="*/ 0 h 230"/>
                <a:gd name="T2" fmla="*/ 0 w 154"/>
                <a:gd name="T3" fmla="*/ 0 h 230"/>
                <a:gd name="T4" fmla="*/ 0 w 154"/>
                <a:gd name="T5" fmla="*/ 0 h 230"/>
                <a:gd name="T6" fmla="*/ 0 w 154"/>
                <a:gd name="T7" fmla="*/ 0 h 230"/>
                <a:gd name="T8" fmla="*/ 0 w 154"/>
                <a:gd name="T9" fmla="*/ 0 h 230"/>
                <a:gd name="T10" fmla="*/ 0 w 154"/>
                <a:gd name="T11" fmla="*/ 0 h 230"/>
                <a:gd name="T12" fmla="*/ 0 w 154"/>
                <a:gd name="T13" fmla="*/ 0 h 230"/>
                <a:gd name="T14" fmla="*/ 0 w 154"/>
                <a:gd name="T15" fmla="*/ 0 h 230"/>
                <a:gd name="T16" fmla="*/ 0 w 154"/>
                <a:gd name="T17" fmla="*/ 0 h 230"/>
                <a:gd name="T18" fmla="*/ 0 w 154"/>
                <a:gd name="T19" fmla="*/ 0 h 230"/>
                <a:gd name="T20" fmla="*/ 0 w 154"/>
                <a:gd name="T21" fmla="*/ 0 h 230"/>
                <a:gd name="T22" fmla="*/ 0 w 154"/>
                <a:gd name="T23" fmla="*/ 0 h 230"/>
                <a:gd name="T24" fmla="*/ 0 w 154"/>
                <a:gd name="T25" fmla="*/ 0 h 230"/>
                <a:gd name="T26" fmla="*/ 0 w 154"/>
                <a:gd name="T27" fmla="*/ 0 h 230"/>
                <a:gd name="T28" fmla="*/ 0 w 154"/>
                <a:gd name="T29" fmla="*/ 0 h 230"/>
                <a:gd name="T30" fmla="*/ 0 w 154"/>
                <a:gd name="T31" fmla="*/ 0 h 230"/>
                <a:gd name="T32" fmla="*/ 0 w 154"/>
                <a:gd name="T33" fmla="*/ 0 h 230"/>
                <a:gd name="T34" fmla="*/ 0 w 154"/>
                <a:gd name="T35" fmla="*/ 0 h 230"/>
                <a:gd name="T36" fmla="*/ 0 w 154"/>
                <a:gd name="T37" fmla="*/ 0 h 230"/>
                <a:gd name="T38" fmla="*/ 0 w 154"/>
                <a:gd name="T39" fmla="*/ 0 h 230"/>
                <a:gd name="T40" fmla="*/ 0 w 154"/>
                <a:gd name="T41" fmla="*/ 0 h 230"/>
                <a:gd name="T42" fmla="*/ 0 w 154"/>
                <a:gd name="T43" fmla="*/ 0 h 230"/>
                <a:gd name="T44" fmla="*/ 0 w 154"/>
                <a:gd name="T45" fmla="*/ 0 h 230"/>
                <a:gd name="T46" fmla="*/ 0 w 154"/>
                <a:gd name="T47" fmla="*/ 0 h 230"/>
                <a:gd name="T48" fmla="*/ 0 w 154"/>
                <a:gd name="T49" fmla="*/ 0 h 230"/>
                <a:gd name="T50" fmla="*/ 0 w 154"/>
                <a:gd name="T51" fmla="*/ 0 h 230"/>
                <a:gd name="T52" fmla="*/ 0 w 154"/>
                <a:gd name="T53" fmla="*/ 0 h 230"/>
                <a:gd name="T54" fmla="*/ 0 w 154"/>
                <a:gd name="T55" fmla="*/ 0 h 230"/>
                <a:gd name="T56" fmla="*/ 0 w 154"/>
                <a:gd name="T57" fmla="*/ 0 h 230"/>
                <a:gd name="T58" fmla="*/ 0 w 154"/>
                <a:gd name="T59" fmla="*/ 0 h 230"/>
                <a:gd name="T60" fmla="*/ 0 w 154"/>
                <a:gd name="T61" fmla="*/ 0 h 230"/>
                <a:gd name="T62" fmla="*/ 0 w 154"/>
                <a:gd name="T63" fmla="*/ 0 h 230"/>
                <a:gd name="T64" fmla="*/ 0 w 154"/>
                <a:gd name="T65" fmla="*/ 0 h 230"/>
                <a:gd name="T66" fmla="*/ 0 w 154"/>
                <a:gd name="T67" fmla="*/ 0 h 230"/>
                <a:gd name="T68" fmla="*/ 0 w 154"/>
                <a:gd name="T69" fmla="*/ 0 h 230"/>
                <a:gd name="T70" fmla="*/ 0 w 154"/>
                <a:gd name="T71" fmla="*/ 0 h 230"/>
                <a:gd name="T72" fmla="*/ 0 w 154"/>
                <a:gd name="T73" fmla="*/ 0 h 230"/>
                <a:gd name="T74" fmla="*/ 0 w 154"/>
                <a:gd name="T75" fmla="*/ 0 h 230"/>
                <a:gd name="T76" fmla="*/ 0 w 154"/>
                <a:gd name="T77" fmla="*/ 0 h 230"/>
                <a:gd name="T78" fmla="*/ 0 w 154"/>
                <a:gd name="T79" fmla="*/ 0 h 230"/>
                <a:gd name="T80" fmla="*/ 0 w 154"/>
                <a:gd name="T81" fmla="*/ 0 h 230"/>
                <a:gd name="T82" fmla="*/ 0 w 154"/>
                <a:gd name="T83" fmla="*/ 0 h 2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4" h="230">
                  <a:moveTo>
                    <a:pt x="77" y="0"/>
                  </a:moveTo>
                  <a:lnTo>
                    <a:pt x="61" y="2"/>
                  </a:lnTo>
                  <a:lnTo>
                    <a:pt x="47" y="8"/>
                  </a:lnTo>
                  <a:lnTo>
                    <a:pt x="34" y="16"/>
                  </a:lnTo>
                  <a:lnTo>
                    <a:pt x="23" y="29"/>
                  </a:lnTo>
                  <a:lnTo>
                    <a:pt x="12" y="42"/>
                  </a:lnTo>
                  <a:lnTo>
                    <a:pt x="5" y="59"/>
                  </a:lnTo>
                  <a:lnTo>
                    <a:pt x="1" y="77"/>
                  </a:lnTo>
                  <a:lnTo>
                    <a:pt x="0" y="97"/>
                  </a:lnTo>
                  <a:lnTo>
                    <a:pt x="1" y="110"/>
                  </a:lnTo>
                  <a:lnTo>
                    <a:pt x="3" y="124"/>
                  </a:lnTo>
                  <a:lnTo>
                    <a:pt x="7" y="137"/>
                  </a:lnTo>
                  <a:lnTo>
                    <a:pt x="12" y="150"/>
                  </a:lnTo>
                  <a:lnTo>
                    <a:pt x="18" y="156"/>
                  </a:lnTo>
                  <a:lnTo>
                    <a:pt x="25" y="166"/>
                  </a:lnTo>
                  <a:lnTo>
                    <a:pt x="33" y="175"/>
                  </a:lnTo>
                  <a:lnTo>
                    <a:pt x="40" y="185"/>
                  </a:lnTo>
                  <a:lnTo>
                    <a:pt x="45" y="197"/>
                  </a:lnTo>
                  <a:lnTo>
                    <a:pt x="47" y="211"/>
                  </a:lnTo>
                  <a:lnTo>
                    <a:pt x="49" y="222"/>
                  </a:lnTo>
                  <a:lnTo>
                    <a:pt x="49" y="230"/>
                  </a:lnTo>
                  <a:lnTo>
                    <a:pt x="98" y="230"/>
                  </a:lnTo>
                  <a:lnTo>
                    <a:pt x="98" y="224"/>
                  </a:lnTo>
                  <a:lnTo>
                    <a:pt x="99" y="213"/>
                  </a:lnTo>
                  <a:lnTo>
                    <a:pt x="101" y="201"/>
                  </a:lnTo>
                  <a:lnTo>
                    <a:pt x="106" y="191"/>
                  </a:lnTo>
                  <a:lnTo>
                    <a:pt x="114" y="182"/>
                  </a:lnTo>
                  <a:lnTo>
                    <a:pt x="123" y="171"/>
                  </a:lnTo>
                  <a:lnTo>
                    <a:pt x="132" y="162"/>
                  </a:lnTo>
                  <a:lnTo>
                    <a:pt x="139" y="152"/>
                  </a:lnTo>
                  <a:lnTo>
                    <a:pt x="145" y="139"/>
                  </a:lnTo>
                  <a:lnTo>
                    <a:pt x="149" y="125"/>
                  </a:lnTo>
                  <a:lnTo>
                    <a:pt x="153" y="110"/>
                  </a:lnTo>
                  <a:lnTo>
                    <a:pt x="154" y="97"/>
                  </a:lnTo>
                  <a:lnTo>
                    <a:pt x="153" y="77"/>
                  </a:lnTo>
                  <a:lnTo>
                    <a:pt x="148" y="59"/>
                  </a:lnTo>
                  <a:lnTo>
                    <a:pt x="141" y="42"/>
                  </a:lnTo>
                  <a:lnTo>
                    <a:pt x="131" y="29"/>
                  </a:lnTo>
                  <a:lnTo>
                    <a:pt x="119" y="16"/>
                  </a:lnTo>
                  <a:lnTo>
                    <a:pt x="107" y="8"/>
                  </a:lnTo>
                  <a:lnTo>
                    <a:pt x="93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104"/>
            <p:cNvSpPr>
              <a:spLocks/>
            </p:cNvSpPr>
            <p:nvPr/>
          </p:nvSpPr>
          <p:spPr bwMode="auto">
            <a:xfrm>
              <a:off x="4422" y="3127"/>
              <a:ext cx="66" cy="33"/>
            </a:xfrm>
            <a:custGeom>
              <a:avLst/>
              <a:gdLst>
                <a:gd name="T0" fmla="*/ 0 w 149"/>
                <a:gd name="T1" fmla="*/ 0 h 77"/>
                <a:gd name="T2" fmla="*/ 0 w 149"/>
                <a:gd name="T3" fmla="*/ 0 h 77"/>
                <a:gd name="T4" fmla="*/ 0 w 149"/>
                <a:gd name="T5" fmla="*/ 0 h 77"/>
                <a:gd name="T6" fmla="*/ 0 w 149"/>
                <a:gd name="T7" fmla="*/ 0 h 77"/>
                <a:gd name="T8" fmla="*/ 0 w 149"/>
                <a:gd name="T9" fmla="*/ 0 h 77"/>
                <a:gd name="T10" fmla="*/ 0 w 149"/>
                <a:gd name="T11" fmla="*/ 0 h 77"/>
                <a:gd name="T12" fmla="*/ 0 w 149"/>
                <a:gd name="T13" fmla="*/ 0 h 77"/>
                <a:gd name="T14" fmla="*/ 0 w 149"/>
                <a:gd name="T15" fmla="*/ 0 h 77"/>
                <a:gd name="T16" fmla="*/ 0 w 149"/>
                <a:gd name="T17" fmla="*/ 0 h 77"/>
                <a:gd name="T18" fmla="*/ 0 w 149"/>
                <a:gd name="T19" fmla="*/ 0 h 77"/>
                <a:gd name="T20" fmla="*/ 0 w 149"/>
                <a:gd name="T21" fmla="*/ 0 h 77"/>
                <a:gd name="T22" fmla="*/ 0 w 149"/>
                <a:gd name="T23" fmla="*/ 0 h 77"/>
                <a:gd name="T24" fmla="*/ 0 w 149"/>
                <a:gd name="T25" fmla="*/ 0 h 77"/>
                <a:gd name="T26" fmla="*/ 0 w 149"/>
                <a:gd name="T27" fmla="*/ 0 h 77"/>
                <a:gd name="T28" fmla="*/ 0 w 149"/>
                <a:gd name="T29" fmla="*/ 0 h 77"/>
                <a:gd name="T30" fmla="*/ 0 w 149"/>
                <a:gd name="T31" fmla="*/ 0 h 77"/>
                <a:gd name="T32" fmla="*/ 0 w 149"/>
                <a:gd name="T33" fmla="*/ 0 h 77"/>
                <a:gd name="T34" fmla="*/ 0 w 149"/>
                <a:gd name="T35" fmla="*/ 0 h 77"/>
                <a:gd name="T36" fmla="*/ 0 w 149"/>
                <a:gd name="T37" fmla="*/ 0 h 77"/>
                <a:gd name="T38" fmla="*/ 0 w 149"/>
                <a:gd name="T39" fmla="*/ 0 h 77"/>
                <a:gd name="T40" fmla="*/ 0 w 149"/>
                <a:gd name="T41" fmla="*/ 0 h 77"/>
                <a:gd name="T42" fmla="*/ 0 w 149"/>
                <a:gd name="T43" fmla="*/ 0 h 77"/>
                <a:gd name="T44" fmla="*/ 0 w 149"/>
                <a:gd name="T45" fmla="*/ 0 h 77"/>
                <a:gd name="T46" fmla="*/ 0 w 149"/>
                <a:gd name="T47" fmla="*/ 0 h 77"/>
                <a:gd name="T48" fmla="*/ 0 w 149"/>
                <a:gd name="T49" fmla="*/ 0 h 77"/>
                <a:gd name="T50" fmla="*/ 0 w 149"/>
                <a:gd name="T51" fmla="*/ 0 h 77"/>
                <a:gd name="T52" fmla="*/ 0 w 149"/>
                <a:gd name="T53" fmla="*/ 0 h 77"/>
                <a:gd name="T54" fmla="*/ 0 w 149"/>
                <a:gd name="T55" fmla="*/ 0 h 77"/>
                <a:gd name="T56" fmla="*/ 0 w 149"/>
                <a:gd name="T57" fmla="*/ 0 h 77"/>
                <a:gd name="T58" fmla="*/ 0 w 149"/>
                <a:gd name="T59" fmla="*/ 0 h 77"/>
                <a:gd name="T60" fmla="*/ 0 w 149"/>
                <a:gd name="T61" fmla="*/ 0 h 77"/>
                <a:gd name="T62" fmla="*/ 0 w 149"/>
                <a:gd name="T63" fmla="*/ 0 h 77"/>
                <a:gd name="T64" fmla="*/ 0 w 149"/>
                <a:gd name="T65" fmla="*/ 0 h 77"/>
                <a:gd name="T66" fmla="*/ 0 w 149"/>
                <a:gd name="T67" fmla="*/ 0 h 77"/>
                <a:gd name="T68" fmla="*/ 0 w 149"/>
                <a:gd name="T69" fmla="*/ 0 h 77"/>
                <a:gd name="T70" fmla="*/ 0 w 149"/>
                <a:gd name="T71" fmla="*/ 0 h 77"/>
                <a:gd name="T72" fmla="*/ 0 w 149"/>
                <a:gd name="T73" fmla="*/ 0 h 77"/>
                <a:gd name="T74" fmla="*/ 0 w 149"/>
                <a:gd name="T75" fmla="*/ 0 h 77"/>
                <a:gd name="T76" fmla="*/ 0 w 149"/>
                <a:gd name="T77" fmla="*/ 0 h 77"/>
                <a:gd name="T78" fmla="*/ 0 w 149"/>
                <a:gd name="T79" fmla="*/ 0 h 77"/>
                <a:gd name="T80" fmla="*/ 0 w 149"/>
                <a:gd name="T81" fmla="*/ 0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9" h="77">
                  <a:moveTo>
                    <a:pt x="14" y="55"/>
                  </a:moveTo>
                  <a:lnTo>
                    <a:pt x="14" y="43"/>
                  </a:lnTo>
                  <a:lnTo>
                    <a:pt x="149" y="43"/>
                  </a:lnTo>
                  <a:lnTo>
                    <a:pt x="148" y="31"/>
                  </a:lnTo>
                  <a:lnTo>
                    <a:pt x="147" y="19"/>
                  </a:lnTo>
                  <a:lnTo>
                    <a:pt x="144" y="10"/>
                  </a:lnTo>
                  <a:lnTo>
                    <a:pt x="141" y="6"/>
                  </a:lnTo>
                  <a:lnTo>
                    <a:pt x="135" y="2"/>
                  </a:lnTo>
                  <a:lnTo>
                    <a:pt x="128" y="1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2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128" y="15"/>
                  </a:lnTo>
                  <a:lnTo>
                    <a:pt x="128" y="28"/>
                  </a:lnTo>
                  <a:lnTo>
                    <a:pt x="0" y="28"/>
                  </a:lnTo>
                  <a:lnTo>
                    <a:pt x="2" y="41"/>
                  </a:lnTo>
                  <a:lnTo>
                    <a:pt x="3" y="53"/>
                  </a:lnTo>
                  <a:lnTo>
                    <a:pt x="6" y="63"/>
                  </a:lnTo>
                  <a:lnTo>
                    <a:pt x="11" y="69"/>
                  </a:lnTo>
                  <a:lnTo>
                    <a:pt x="15" y="71"/>
                  </a:lnTo>
                  <a:lnTo>
                    <a:pt x="20" y="75"/>
                  </a:lnTo>
                  <a:lnTo>
                    <a:pt x="27" y="76"/>
                  </a:lnTo>
                  <a:lnTo>
                    <a:pt x="37" y="77"/>
                  </a:lnTo>
                  <a:lnTo>
                    <a:pt x="111" y="77"/>
                  </a:lnTo>
                  <a:lnTo>
                    <a:pt x="120" y="76"/>
                  </a:lnTo>
                  <a:lnTo>
                    <a:pt x="126" y="75"/>
                  </a:lnTo>
                  <a:lnTo>
                    <a:pt x="132" y="72"/>
                  </a:lnTo>
                  <a:lnTo>
                    <a:pt x="141" y="67"/>
                  </a:lnTo>
                  <a:lnTo>
                    <a:pt x="142" y="64"/>
                  </a:lnTo>
                  <a:lnTo>
                    <a:pt x="144" y="62"/>
                  </a:lnTo>
                  <a:lnTo>
                    <a:pt x="146" y="59"/>
                  </a:lnTo>
                  <a:lnTo>
                    <a:pt x="147" y="55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105"/>
            <p:cNvSpPr>
              <a:spLocks/>
            </p:cNvSpPr>
            <p:nvPr/>
          </p:nvSpPr>
          <p:spPr bwMode="auto">
            <a:xfrm>
              <a:off x="4421" y="3005"/>
              <a:ext cx="54" cy="120"/>
            </a:xfrm>
            <a:custGeom>
              <a:avLst/>
              <a:gdLst>
                <a:gd name="T0" fmla="*/ 0 w 127"/>
                <a:gd name="T1" fmla="*/ 0 h 285"/>
                <a:gd name="T2" fmla="*/ 0 w 127"/>
                <a:gd name="T3" fmla="*/ 0 h 285"/>
                <a:gd name="T4" fmla="*/ 0 w 127"/>
                <a:gd name="T5" fmla="*/ 0 h 285"/>
                <a:gd name="T6" fmla="*/ 0 w 127"/>
                <a:gd name="T7" fmla="*/ 0 h 285"/>
                <a:gd name="T8" fmla="*/ 0 w 127"/>
                <a:gd name="T9" fmla="*/ 0 h 285"/>
                <a:gd name="T10" fmla="*/ 0 w 127"/>
                <a:gd name="T11" fmla="*/ 0 h 285"/>
                <a:gd name="T12" fmla="*/ 0 w 127"/>
                <a:gd name="T13" fmla="*/ 0 h 285"/>
                <a:gd name="T14" fmla="*/ 0 w 127"/>
                <a:gd name="T15" fmla="*/ 0 h 285"/>
                <a:gd name="T16" fmla="*/ 0 w 127"/>
                <a:gd name="T17" fmla="*/ 0 h 285"/>
                <a:gd name="T18" fmla="*/ 0 w 127"/>
                <a:gd name="T19" fmla="*/ 0 h 285"/>
                <a:gd name="T20" fmla="*/ 0 w 127"/>
                <a:gd name="T21" fmla="*/ 0 h 285"/>
                <a:gd name="T22" fmla="*/ 0 w 127"/>
                <a:gd name="T23" fmla="*/ 0 h 285"/>
                <a:gd name="T24" fmla="*/ 0 w 127"/>
                <a:gd name="T25" fmla="*/ 0 h 285"/>
                <a:gd name="T26" fmla="*/ 0 w 127"/>
                <a:gd name="T27" fmla="*/ 0 h 285"/>
                <a:gd name="T28" fmla="*/ 0 w 127"/>
                <a:gd name="T29" fmla="*/ 0 h 285"/>
                <a:gd name="T30" fmla="*/ 0 w 127"/>
                <a:gd name="T31" fmla="*/ 0 h 285"/>
                <a:gd name="T32" fmla="*/ 0 w 127"/>
                <a:gd name="T33" fmla="*/ 0 h 285"/>
                <a:gd name="T34" fmla="*/ 0 w 127"/>
                <a:gd name="T35" fmla="*/ 0 h 285"/>
                <a:gd name="T36" fmla="*/ 0 w 127"/>
                <a:gd name="T37" fmla="*/ 0 h 285"/>
                <a:gd name="T38" fmla="*/ 0 w 127"/>
                <a:gd name="T39" fmla="*/ 0 h 285"/>
                <a:gd name="T40" fmla="*/ 0 w 127"/>
                <a:gd name="T41" fmla="*/ 0 h 285"/>
                <a:gd name="T42" fmla="*/ 0 w 127"/>
                <a:gd name="T43" fmla="*/ 0 h 285"/>
                <a:gd name="T44" fmla="*/ 0 w 127"/>
                <a:gd name="T45" fmla="*/ 0 h 285"/>
                <a:gd name="T46" fmla="*/ 0 w 127"/>
                <a:gd name="T47" fmla="*/ 0 h 285"/>
                <a:gd name="T48" fmla="*/ 0 w 127"/>
                <a:gd name="T49" fmla="*/ 0 h 285"/>
                <a:gd name="T50" fmla="*/ 0 w 127"/>
                <a:gd name="T51" fmla="*/ 0 h 285"/>
                <a:gd name="T52" fmla="*/ 0 w 127"/>
                <a:gd name="T53" fmla="*/ 0 h 285"/>
                <a:gd name="T54" fmla="*/ 0 w 127"/>
                <a:gd name="T55" fmla="*/ 0 h 285"/>
                <a:gd name="T56" fmla="*/ 0 w 127"/>
                <a:gd name="T57" fmla="*/ 0 h 285"/>
                <a:gd name="T58" fmla="*/ 0 w 127"/>
                <a:gd name="T59" fmla="*/ 0 h 285"/>
                <a:gd name="T60" fmla="*/ 0 w 127"/>
                <a:gd name="T61" fmla="*/ 0 h 285"/>
                <a:gd name="T62" fmla="*/ 0 w 127"/>
                <a:gd name="T63" fmla="*/ 0 h 285"/>
                <a:gd name="T64" fmla="*/ 0 w 127"/>
                <a:gd name="T65" fmla="*/ 0 h 285"/>
                <a:gd name="T66" fmla="*/ 0 w 127"/>
                <a:gd name="T67" fmla="*/ 0 h 285"/>
                <a:gd name="T68" fmla="*/ 0 w 127"/>
                <a:gd name="T69" fmla="*/ 0 h 285"/>
                <a:gd name="T70" fmla="*/ 0 w 127"/>
                <a:gd name="T71" fmla="*/ 0 h 285"/>
                <a:gd name="T72" fmla="*/ 0 w 127"/>
                <a:gd name="T73" fmla="*/ 0 h 285"/>
                <a:gd name="T74" fmla="*/ 0 w 127"/>
                <a:gd name="T75" fmla="*/ 0 h 285"/>
                <a:gd name="T76" fmla="*/ 0 w 127"/>
                <a:gd name="T77" fmla="*/ 0 h 285"/>
                <a:gd name="T78" fmla="*/ 0 w 127"/>
                <a:gd name="T79" fmla="*/ 0 h 285"/>
                <a:gd name="T80" fmla="*/ 0 w 127"/>
                <a:gd name="T81" fmla="*/ 0 h 285"/>
                <a:gd name="T82" fmla="*/ 0 w 127"/>
                <a:gd name="T83" fmla="*/ 0 h 285"/>
                <a:gd name="T84" fmla="*/ 0 w 127"/>
                <a:gd name="T85" fmla="*/ 0 h 285"/>
                <a:gd name="T86" fmla="*/ 0 w 127"/>
                <a:gd name="T87" fmla="*/ 0 h 2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7" h="285">
                  <a:moveTo>
                    <a:pt x="122" y="3"/>
                  </a:moveTo>
                  <a:lnTo>
                    <a:pt x="115" y="1"/>
                  </a:lnTo>
                  <a:lnTo>
                    <a:pt x="108" y="0"/>
                  </a:lnTo>
                  <a:lnTo>
                    <a:pt x="102" y="2"/>
                  </a:lnTo>
                  <a:lnTo>
                    <a:pt x="96" y="6"/>
                  </a:lnTo>
                  <a:lnTo>
                    <a:pt x="93" y="9"/>
                  </a:lnTo>
                  <a:lnTo>
                    <a:pt x="92" y="12"/>
                  </a:lnTo>
                  <a:lnTo>
                    <a:pt x="91" y="16"/>
                  </a:lnTo>
                  <a:lnTo>
                    <a:pt x="92" y="20"/>
                  </a:lnTo>
                  <a:lnTo>
                    <a:pt x="95" y="25"/>
                  </a:lnTo>
                  <a:lnTo>
                    <a:pt x="97" y="25"/>
                  </a:lnTo>
                  <a:lnTo>
                    <a:pt x="99" y="24"/>
                  </a:lnTo>
                  <a:lnTo>
                    <a:pt x="102" y="20"/>
                  </a:lnTo>
                  <a:lnTo>
                    <a:pt x="102" y="18"/>
                  </a:lnTo>
                  <a:lnTo>
                    <a:pt x="102" y="17"/>
                  </a:lnTo>
                  <a:lnTo>
                    <a:pt x="102" y="15"/>
                  </a:lnTo>
                  <a:lnTo>
                    <a:pt x="102" y="14"/>
                  </a:lnTo>
                  <a:lnTo>
                    <a:pt x="105" y="10"/>
                  </a:lnTo>
                  <a:lnTo>
                    <a:pt x="110" y="8"/>
                  </a:lnTo>
                  <a:lnTo>
                    <a:pt x="114" y="9"/>
                  </a:lnTo>
                  <a:lnTo>
                    <a:pt x="118" y="15"/>
                  </a:lnTo>
                  <a:lnTo>
                    <a:pt x="117" y="20"/>
                  </a:lnTo>
                  <a:lnTo>
                    <a:pt x="112" y="25"/>
                  </a:lnTo>
                  <a:lnTo>
                    <a:pt x="105" y="29"/>
                  </a:lnTo>
                  <a:lnTo>
                    <a:pt x="100" y="31"/>
                  </a:lnTo>
                  <a:lnTo>
                    <a:pt x="93" y="32"/>
                  </a:lnTo>
                  <a:lnTo>
                    <a:pt x="87" y="33"/>
                  </a:lnTo>
                  <a:lnTo>
                    <a:pt x="79" y="33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58" y="34"/>
                  </a:lnTo>
                  <a:lnTo>
                    <a:pt x="53" y="34"/>
                  </a:lnTo>
                  <a:lnTo>
                    <a:pt x="51" y="34"/>
                  </a:lnTo>
                  <a:lnTo>
                    <a:pt x="46" y="24"/>
                  </a:lnTo>
                  <a:lnTo>
                    <a:pt x="39" y="15"/>
                  </a:lnTo>
                  <a:lnTo>
                    <a:pt x="31" y="8"/>
                  </a:lnTo>
                  <a:lnTo>
                    <a:pt x="20" y="3"/>
                  </a:lnTo>
                  <a:lnTo>
                    <a:pt x="14" y="3"/>
                  </a:lnTo>
                  <a:lnTo>
                    <a:pt x="9" y="6"/>
                  </a:lnTo>
                  <a:lnTo>
                    <a:pt x="5" y="9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5" y="34"/>
                  </a:lnTo>
                  <a:lnTo>
                    <a:pt x="12" y="40"/>
                  </a:lnTo>
                  <a:lnTo>
                    <a:pt x="19" y="44"/>
                  </a:lnTo>
                  <a:lnTo>
                    <a:pt x="27" y="45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1"/>
                  </a:lnTo>
                  <a:lnTo>
                    <a:pt x="36" y="38"/>
                  </a:lnTo>
                  <a:lnTo>
                    <a:pt x="35" y="37"/>
                  </a:lnTo>
                  <a:lnTo>
                    <a:pt x="27" y="35"/>
                  </a:lnTo>
                  <a:lnTo>
                    <a:pt x="20" y="33"/>
                  </a:lnTo>
                  <a:lnTo>
                    <a:pt x="14" y="30"/>
                  </a:lnTo>
                  <a:lnTo>
                    <a:pt x="9" y="24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16" y="12"/>
                  </a:lnTo>
                  <a:lnTo>
                    <a:pt x="21" y="14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4" y="23"/>
                  </a:lnTo>
                  <a:lnTo>
                    <a:pt x="51" y="55"/>
                  </a:lnTo>
                  <a:lnTo>
                    <a:pt x="59" y="95"/>
                  </a:lnTo>
                  <a:lnTo>
                    <a:pt x="61" y="139"/>
                  </a:lnTo>
                  <a:lnTo>
                    <a:pt x="60" y="182"/>
                  </a:lnTo>
                  <a:lnTo>
                    <a:pt x="59" y="208"/>
                  </a:lnTo>
                  <a:lnTo>
                    <a:pt x="57" y="232"/>
                  </a:lnTo>
                  <a:lnTo>
                    <a:pt x="53" y="255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50" y="283"/>
                  </a:lnTo>
                  <a:lnTo>
                    <a:pt x="53" y="283"/>
                  </a:lnTo>
                  <a:lnTo>
                    <a:pt x="55" y="283"/>
                  </a:lnTo>
                  <a:lnTo>
                    <a:pt x="62" y="257"/>
                  </a:lnTo>
                  <a:lnTo>
                    <a:pt x="66" y="231"/>
                  </a:lnTo>
                  <a:lnTo>
                    <a:pt x="67" y="206"/>
                  </a:lnTo>
                  <a:lnTo>
                    <a:pt x="68" y="177"/>
                  </a:lnTo>
                  <a:lnTo>
                    <a:pt x="69" y="151"/>
                  </a:lnTo>
                  <a:lnTo>
                    <a:pt x="69" y="124"/>
                  </a:lnTo>
                  <a:lnTo>
                    <a:pt x="67" y="97"/>
                  </a:lnTo>
                  <a:lnTo>
                    <a:pt x="64" y="69"/>
                  </a:lnTo>
                  <a:lnTo>
                    <a:pt x="61" y="62"/>
                  </a:lnTo>
                  <a:lnTo>
                    <a:pt x="60" y="55"/>
                  </a:lnTo>
                  <a:lnTo>
                    <a:pt x="58" y="48"/>
                  </a:lnTo>
                  <a:lnTo>
                    <a:pt x="55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2"/>
                  </a:lnTo>
                  <a:lnTo>
                    <a:pt x="82" y="41"/>
                  </a:lnTo>
                  <a:lnTo>
                    <a:pt x="88" y="41"/>
                  </a:lnTo>
                  <a:lnTo>
                    <a:pt x="92" y="40"/>
                  </a:lnTo>
                  <a:lnTo>
                    <a:pt x="89" y="61"/>
                  </a:lnTo>
                  <a:lnTo>
                    <a:pt x="87" y="82"/>
                  </a:lnTo>
                  <a:lnTo>
                    <a:pt x="84" y="102"/>
                  </a:lnTo>
                  <a:lnTo>
                    <a:pt x="83" y="123"/>
                  </a:lnTo>
                  <a:lnTo>
                    <a:pt x="82" y="146"/>
                  </a:lnTo>
                  <a:lnTo>
                    <a:pt x="82" y="168"/>
                  </a:lnTo>
                  <a:lnTo>
                    <a:pt x="82" y="191"/>
                  </a:lnTo>
                  <a:lnTo>
                    <a:pt x="82" y="214"/>
                  </a:lnTo>
                  <a:lnTo>
                    <a:pt x="83" y="231"/>
                  </a:lnTo>
                  <a:lnTo>
                    <a:pt x="85" y="252"/>
                  </a:lnTo>
                  <a:lnTo>
                    <a:pt x="88" y="273"/>
                  </a:lnTo>
                  <a:lnTo>
                    <a:pt x="89" y="284"/>
                  </a:lnTo>
                  <a:lnTo>
                    <a:pt x="90" y="285"/>
                  </a:lnTo>
                  <a:lnTo>
                    <a:pt x="93" y="285"/>
                  </a:lnTo>
                  <a:lnTo>
                    <a:pt x="97" y="285"/>
                  </a:lnTo>
                  <a:lnTo>
                    <a:pt x="98" y="284"/>
                  </a:lnTo>
                  <a:lnTo>
                    <a:pt x="95" y="267"/>
                  </a:lnTo>
                  <a:lnTo>
                    <a:pt x="93" y="249"/>
                  </a:lnTo>
                  <a:lnTo>
                    <a:pt x="91" y="231"/>
                  </a:lnTo>
                  <a:lnTo>
                    <a:pt x="91" y="214"/>
                  </a:lnTo>
                  <a:lnTo>
                    <a:pt x="91" y="191"/>
                  </a:lnTo>
                  <a:lnTo>
                    <a:pt x="91" y="168"/>
                  </a:lnTo>
                  <a:lnTo>
                    <a:pt x="92" y="146"/>
                  </a:lnTo>
                  <a:lnTo>
                    <a:pt x="93" y="123"/>
                  </a:lnTo>
                  <a:lnTo>
                    <a:pt x="95" y="101"/>
                  </a:lnTo>
                  <a:lnTo>
                    <a:pt x="97" y="80"/>
                  </a:lnTo>
                  <a:lnTo>
                    <a:pt x="99" y="60"/>
                  </a:lnTo>
                  <a:lnTo>
                    <a:pt x="103" y="38"/>
                  </a:lnTo>
                  <a:lnTo>
                    <a:pt x="107" y="37"/>
                  </a:lnTo>
                  <a:lnTo>
                    <a:pt x="113" y="33"/>
                  </a:lnTo>
                  <a:lnTo>
                    <a:pt x="119" y="30"/>
                  </a:lnTo>
                  <a:lnTo>
                    <a:pt x="123" y="25"/>
                  </a:lnTo>
                  <a:lnTo>
                    <a:pt x="127" y="17"/>
                  </a:lnTo>
                  <a:lnTo>
                    <a:pt x="127" y="10"/>
                  </a:lnTo>
                  <a:lnTo>
                    <a:pt x="123" y="6"/>
                  </a:lnTo>
                  <a:lnTo>
                    <a:pt x="12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106"/>
            <p:cNvSpPr>
              <a:spLocks/>
            </p:cNvSpPr>
            <p:nvPr/>
          </p:nvSpPr>
          <p:spPr bwMode="auto">
            <a:xfrm>
              <a:off x="4544" y="3301"/>
              <a:ext cx="103" cy="86"/>
            </a:xfrm>
            <a:custGeom>
              <a:avLst/>
              <a:gdLst>
                <a:gd name="T0" fmla="*/ 0 w 235"/>
                <a:gd name="T1" fmla="*/ 0 h 207"/>
                <a:gd name="T2" fmla="*/ 0 w 235"/>
                <a:gd name="T3" fmla="*/ 0 h 207"/>
                <a:gd name="T4" fmla="*/ 0 w 235"/>
                <a:gd name="T5" fmla="*/ 0 h 207"/>
                <a:gd name="T6" fmla="*/ 0 w 235"/>
                <a:gd name="T7" fmla="*/ 0 h 207"/>
                <a:gd name="T8" fmla="*/ 0 w 235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lnTo>
                    <a:pt x="235" y="0"/>
                  </a:lnTo>
                  <a:lnTo>
                    <a:pt x="0" y="47"/>
                  </a:lnTo>
                  <a:lnTo>
                    <a:pt x="0" y="206"/>
                  </a:lnTo>
                  <a:lnTo>
                    <a:pt x="235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107"/>
            <p:cNvSpPr>
              <a:spLocks/>
            </p:cNvSpPr>
            <p:nvPr/>
          </p:nvSpPr>
          <p:spPr bwMode="auto">
            <a:xfrm>
              <a:off x="4558" y="3323"/>
              <a:ext cx="74" cy="106"/>
            </a:xfrm>
            <a:custGeom>
              <a:avLst/>
              <a:gdLst>
                <a:gd name="T0" fmla="*/ 0 w 171"/>
                <a:gd name="T1" fmla="*/ 0 h 249"/>
                <a:gd name="T2" fmla="*/ 0 w 171"/>
                <a:gd name="T3" fmla="*/ 0 h 249"/>
                <a:gd name="T4" fmla="*/ 0 w 171"/>
                <a:gd name="T5" fmla="*/ 0 h 249"/>
                <a:gd name="T6" fmla="*/ 0 w 171"/>
                <a:gd name="T7" fmla="*/ 0 h 249"/>
                <a:gd name="T8" fmla="*/ 0 w 171"/>
                <a:gd name="T9" fmla="*/ 0 h 249"/>
                <a:gd name="T10" fmla="*/ 0 w 171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" h="249">
                  <a:moveTo>
                    <a:pt x="171" y="0"/>
                  </a:moveTo>
                  <a:lnTo>
                    <a:pt x="0" y="2"/>
                  </a:lnTo>
                  <a:lnTo>
                    <a:pt x="1" y="243"/>
                  </a:lnTo>
                  <a:lnTo>
                    <a:pt x="62" y="249"/>
                  </a:lnTo>
                  <a:lnTo>
                    <a:pt x="171" y="24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108"/>
            <p:cNvSpPr>
              <a:spLocks/>
            </p:cNvSpPr>
            <p:nvPr/>
          </p:nvSpPr>
          <p:spPr bwMode="auto">
            <a:xfrm>
              <a:off x="4416" y="3201"/>
              <a:ext cx="348" cy="563"/>
            </a:xfrm>
            <a:custGeom>
              <a:avLst/>
              <a:gdLst>
                <a:gd name="T0" fmla="*/ 1 w 794"/>
                <a:gd name="T1" fmla="*/ 1 h 1336"/>
                <a:gd name="T2" fmla="*/ 1 w 794"/>
                <a:gd name="T3" fmla="*/ 0 h 1336"/>
                <a:gd name="T4" fmla="*/ 1 w 794"/>
                <a:gd name="T5" fmla="*/ 0 h 1336"/>
                <a:gd name="T6" fmla="*/ 1 w 794"/>
                <a:gd name="T7" fmla="*/ 0 h 1336"/>
                <a:gd name="T8" fmla="*/ 1 w 794"/>
                <a:gd name="T9" fmla="*/ 0 h 1336"/>
                <a:gd name="T10" fmla="*/ 1 w 794"/>
                <a:gd name="T11" fmla="*/ 0 h 1336"/>
                <a:gd name="T12" fmla="*/ 1 w 794"/>
                <a:gd name="T13" fmla="*/ 0 h 1336"/>
                <a:gd name="T14" fmla="*/ 1 w 794"/>
                <a:gd name="T15" fmla="*/ 0 h 1336"/>
                <a:gd name="T16" fmla="*/ 0 w 794"/>
                <a:gd name="T17" fmla="*/ 0 h 1336"/>
                <a:gd name="T18" fmla="*/ 0 w 794"/>
                <a:gd name="T19" fmla="*/ 0 h 1336"/>
                <a:gd name="T20" fmla="*/ 0 w 794"/>
                <a:gd name="T21" fmla="*/ 0 h 1336"/>
                <a:gd name="T22" fmla="*/ 0 w 794"/>
                <a:gd name="T23" fmla="*/ 0 h 1336"/>
                <a:gd name="T24" fmla="*/ 0 w 794"/>
                <a:gd name="T25" fmla="*/ 0 h 1336"/>
                <a:gd name="T26" fmla="*/ 0 w 794"/>
                <a:gd name="T27" fmla="*/ 0 h 1336"/>
                <a:gd name="T28" fmla="*/ 0 w 794"/>
                <a:gd name="T29" fmla="*/ 0 h 1336"/>
                <a:gd name="T30" fmla="*/ 0 w 794"/>
                <a:gd name="T31" fmla="*/ 0 h 1336"/>
                <a:gd name="T32" fmla="*/ 0 w 794"/>
                <a:gd name="T33" fmla="*/ 0 h 1336"/>
                <a:gd name="T34" fmla="*/ 0 w 794"/>
                <a:gd name="T35" fmla="*/ 0 h 1336"/>
                <a:gd name="T36" fmla="*/ 0 w 794"/>
                <a:gd name="T37" fmla="*/ 0 h 1336"/>
                <a:gd name="T38" fmla="*/ 0 w 794"/>
                <a:gd name="T39" fmla="*/ 0 h 1336"/>
                <a:gd name="T40" fmla="*/ 0 w 794"/>
                <a:gd name="T41" fmla="*/ 0 h 1336"/>
                <a:gd name="T42" fmla="*/ 0 w 794"/>
                <a:gd name="T43" fmla="*/ 0 h 1336"/>
                <a:gd name="T44" fmla="*/ 0 w 794"/>
                <a:gd name="T45" fmla="*/ 0 h 1336"/>
                <a:gd name="T46" fmla="*/ 0 w 794"/>
                <a:gd name="T47" fmla="*/ 0 h 1336"/>
                <a:gd name="T48" fmla="*/ 0 w 794"/>
                <a:gd name="T49" fmla="*/ 0 h 1336"/>
                <a:gd name="T50" fmla="*/ 0 w 794"/>
                <a:gd name="T51" fmla="*/ 0 h 1336"/>
                <a:gd name="T52" fmla="*/ 0 w 794"/>
                <a:gd name="T53" fmla="*/ 1 h 1336"/>
                <a:gd name="T54" fmla="*/ 0 w 794"/>
                <a:gd name="T55" fmla="*/ 1 h 1336"/>
                <a:gd name="T56" fmla="*/ 0 w 794"/>
                <a:gd name="T57" fmla="*/ 1 h 1336"/>
                <a:gd name="T58" fmla="*/ 0 w 794"/>
                <a:gd name="T59" fmla="*/ 1 h 1336"/>
                <a:gd name="T60" fmla="*/ 0 w 794"/>
                <a:gd name="T61" fmla="*/ 1 h 1336"/>
                <a:gd name="T62" fmla="*/ 0 w 794"/>
                <a:gd name="T63" fmla="*/ 1 h 1336"/>
                <a:gd name="T64" fmla="*/ 0 w 794"/>
                <a:gd name="T65" fmla="*/ 1 h 1336"/>
                <a:gd name="T66" fmla="*/ 0 w 794"/>
                <a:gd name="T67" fmla="*/ 1 h 1336"/>
                <a:gd name="T68" fmla="*/ 0 w 794"/>
                <a:gd name="T69" fmla="*/ 1 h 1336"/>
                <a:gd name="T70" fmla="*/ 0 w 794"/>
                <a:gd name="T71" fmla="*/ 1 h 1336"/>
                <a:gd name="T72" fmla="*/ 0 w 794"/>
                <a:gd name="T73" fmla="*/ 1 h 1336"/>
                <a:gd name="T74" fmla="*/ 0 w 794"/>
                <a:gd name="T75" fmla="*/ 1 h 1336"/>
                <a:gd name="T76" fmla="*/ 1 w 794"/>
                <a:gd name="T77" fmla="*/ 1 h 1336"/>
                <a:gd name="T78" fmla="*/ 1 w 794"/>
                <a:gd name="T79" fmla="*/ 1 h 1336"/>
                <a:gd name="T80" fmla="*/ 1 w 794"/>
                <a:gd name="T81" fmla="*/ 1 h 1336"/>
                <a:gd name="T82" fmla="*/ 1 w 794"/>
                <a:gd name="T83" fmla="*/ 1 h 1336"/>
                <a:gd name="T84" fmla="*/ 1 w 794"/>
                <a:gd name="T85" fmla="*/ 1 h 1336"/>
                <a:gd name="T86" fmla="*/ 1 w 794"/>
                <a:gd name="T87" fmla="*/ 1 h 1336"/>
                <a:gd name="T88" fmla="*/ 1 w 794"/>
                <a:gd name="T89" fmla="*/ 1 h 1336"/>
                <a:gd name="T90" fmla="*/ 1 w 794"/>
                <a:gd name="T91" fmla="*/ 0 h 1336"/>
                <a:gd name="T92" fmla="*/ 1 w 794"/>
                <a:gd name="T93" fmla="*/ 0 h 1336"/>
                <a:gd name="T94" fmla="*/ 1 w 794"/>
                <a:gd name="T95" fmla="*/ 0 h 1336"/>
                <a:gd name="T96" fmla="*/ 1 w 794"/>
                <a:gd name="T97" fmla="*/ 1 h 1336"/>
                <a:gd name="T98" fmla="*/ 1 w 794"/>
                <a:gd name="T99" fmla="*/ 1 h 1336"/>
                <a:gd name="T100" fmla="*/ 1 w 794"/>
                <a:gd name="T101" fmla="*/ 1 h 1336"/>
                <a:gd name="T102" fmla="*/ 1 w 794"/>
                <a:gd name="T103" fmla="*/ 1 h 1336"/>
                <a:gd name="T104" fmla="*/ 1 w 794"/>
                <a:gd name="T105" fmla="*/ 1 h 1336"/>
                <a:gd name="T106" fmla="*/ 1 w 794"/>
                <a:gd name="T107" fmla="*/ 1 h 1336"/>
                <a:gd name="T108" fmla="*/ 1 w 794"/>
                <a:gd name="T109" fmla="*/ 1 h 13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1336">
                  <a:moveTo>
                    <a:pt x="757" y="707"/>
                  </a:moveTo>
                  <a:lnTo>
                    <a:pt x="789" y="686"/>
                  </a:lnTo>
                  <a:lnTo>
                    <a:pt x="788" y="669"/>
                  </a:lnTo>
                  <a:lnTo>
                    <a:pt x="786" y="652"/>
                  </a:lnTo>
                  <a:lnTo>
                    <a:pt x="782" y="635"/>
                  </a:lnTo>
                  <a:lnTo>
                    <a:pt x="778" y="617"/>
                  </a:lnTo>
                  <a:lnTo>
                    <a:pt x="773" y="599"/>
                  </a:lnTo>
                  <a:lnTo>
                    <a:pt x="767" y="579"/>
                  </a:lnTo>
                  <a:lnTo>
                    <a:pt x="760" y="557"/>
                  </a:lnTo>
                  <a:lnTo>
                    <a:pt x="753" y="533"/>
                  </a:lnTo>
                  <a:lnTo>
                    <a:pt x="752" y="531"/>
                  </a:lnTo>
                  <a:lnTo>
                    <a:pt x="750" y="525"/>
                  </a:lnTo>
                  <a:lnTo>
                    <a:pt x="747" y="515"/>
                  </a:lnTo>
                  <a:lnTo>
                    <a:pt x="740" y="503"/>
                  </a:lnTo>
                  <a:lnTo>
                    <a:pt x="732" y="489"/>
                  </a:lnTo>
                  <a:lnTo>
                    <a:pt x="721" y="474"/>
                  </a:lnTo>
                  <a:lnTo>
                    <a:pt x="709" y="458"/>
                  </a:lnTo>
                  <a:lnTo>
                    <a:pt x="694" y="442"/>
                  </a:lnTo>
                  <a:lnTo>
                    <a:pt x="685" y="435"/>
                  </a:lnTo>
                  <a:lnTo>
                    <a:pt x="676" y="427"/>
                  </a:lnTo>
                  <a:lnTo>
                    <a:pt x="667" y="418"/>
                  </a:lnTo>
                  <a:lnTo>
                    <a:pt x="657" y="410"/>
                  </a:lnTo>
                  <a:lnTo>
                    <a:pt x="645" y="401"/>
                  </a:lnTo>
                  <a:lnTo>
                    <a:pt x="632" y="393"/>
                  </a:lnTo>
                  <a:lnTo>
                    <a:pt x="620" y="386"/>
                  </a:lnTo>
                  <a:lnTo>
                    <a:pt x="606" y="379"/>
                  </a:lnTo>
                  <a:lnTo>
                    <a:pt x="593" y="374"/>
                  </a:lnTo>
                  <a:lnTo>
                    <a:pt x="579" y="370"/>
                  </a:lnTo>
                  <a:lnTo>
                    <a:pt x="566" y="365"/>
                  </a:lnTo>
                  <a:lnTo>
                    <a:pt x="553" y="360"/>
                  </a:lnTo>
                  <a:lnTo>
                    <a:pt x="541" y="357"/>
                  </a:lnTo>
                  <a:lnTo>
                    <a:pt x="532" y="355"/>
                  </a:lnTo>
                  <a:lnTo>
                    <a:pt x="526" y="353"/>
                  </a:lnTo>
                  <a:lnTo>
                    <a:pt x="524" y="352"/>
                  </a:lnTo>
                  <a:lnTo>
                    <a:pt x="493" y="352"/>
                  </a:lnTo>
                  <a:lnTo>
                    <a:pt x="387" y="495"/>
                  </a:lnTo>
                  <a:lnTo>
                    <a:pt x="317" y="352"/>
                  </a:lnTo>
                  <a:lnTo>
                    <a:pt x="290" y="352"/>
                  </a:lnTo>
                  <a:lnTo>
                    <a:pt x="289" y="352"/>
                  </a:lnTo>
                  <a:lnTo>
                    <a:pt x="287" y="355"/>
                  </a:lnTo>
                  <a:lnTo>
                    <a:pt x="282" y="356"/>
                  </a:lnTo>
                  <a:lnTo>
                    <a:pt x="275" y="357"/>
                  </a:lnTo>
                  <a:lnTo>
                    <a:pt x="267" y="358"/>
                  </a:lnTo>
                  <a:lnTo>
                    <a:pt x="258" y="358"/>
                  </a:lnTo>
                  <a:lnTo>
                    <a:pt x="248" y="356"/>
                  </a:lnTo>
                  <a:lnTo>
                    <a:pt x="236" y="351"/>
                  </a:lnTo>
                  <a:lnTo>
                    <a:pt x="228" y="348"/>
                  </a:lnTo>
                  <a:lnTo>
                    <a:pt x="220" y="343"/>
                  </a:lnTo>
                  <a:lnTo>
                    <a:pt x="210" y="336"/>
                  </a:lnTo>
                  <a:lnTo>
                    <a:pt x="199" y="328"/>
                  </a:lnTo>
                  <a:lnTo>
                    <a:pt x="189" y="319"/>
                  </a:lnTo>
                  <a:lnTo>
                    <a:pt x="177" y="306"/>
                  </a:lnTo>
                  <a:lnTo>
                    <a:pt x="165" y="292"/>
                  </a:lnTo>
                  <a:lnTo>
                    <a:pt x="153" y="275"/>
                  </a:lnTo>
                  <a:lnTo>
                    <a:pt x="99" y="170"/>
                  </a:lnTo>
                  <a:lnTo>
                    <a:pt x="115" y="143"/>
                  </a:lnTo>
                  <a:lnTo>
                    <a:pt x="122" y="108"/>
                  </a:lnTo>
                  <a:lnTo>
                    <a:pt x="121" y="79"/>
                  </a:lnTo>
                  <a:lnTo>
                    <a:pt x="113" y="67"/>
                  </a:lnTo>
                  <a:lnTo>
                    <a:pt x="109" y="65"/>
                  </a:lnTo>
                  <a:lnTo>
                    <a:pt x="106" y="65"/>
                  </a:lnTo>
                  <a:lnTo>
                    <a:pt x="104" y="65"/>
                  </a:lnTo>
                  <a:lnTo>
                    <a:pt x="101" y="65"/>
                  </a:lnTo>
                  <a:lnTo>
                    <a:pt x="101" y="49"/>
                  </a:lnTo>
                  <a:lnTo>
                    <a:pt x="100" y="36"/>
                  </a:lnTo>
                  <a:lnTo>
                    <a:pt x="99" y="25"/>
                  </a:lnTo>
                  <a:lnTo>
                    <a:pt x="99" y="22"/>
                  </a:lnTo>
                  <a:lnTo>
                    <a:pt x="99" y="17"/>
                  </a:lnTo>
                  <a:lnTo>
                    <a:pt x="96" y="7"/>
                  </a:lnTo>
                  <a:lnTo>
                    <a:pt x="88" y="0"/>
                  </a:lnTo>
                  <a:lnTo>
                    <a:pt x="73" y="3"/>
                  </a:lnTo>
                  <a:lnTo>
                    <a:pt x="66" y="15"/>
                  </a:lnTo>
                  <a:lnTo>
                    <a:pt x="62" y="33"/>
                  </a:lnTo>
                  <a:lnTo>
                    <a:pt x="61" y="49"/>
                  </a:lnTo>
                  <a:lnTo>
                    <a:pt x="61" y="56"/>
                  </a:lnTo>
                  <a:lnTo>
                    <a:pt x="59" y="56"/>
                  </a:lnTo>
                  <a:lnTo>
                    <a:pt x="54" y="57"/>
                  </a:lnTo>
                  <a:lnTo>
                    <a:pt x="46" y="59"/>
                  </a:lnTo>
                  <a:lnTo>
                    <a:pt x="38" y="61"/>
                  </a:lnTo>
                  <a:lnTo>
                    <a:pt x="29" y="65"/>
                  </a:lnTo>
                  <a:lnTo>
                    <a:pt x="21" y="70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8" y="110"/>
                  </a:lnTo>
                  <a:lnTo>
                    <a:pt x="9" y="137"/>
                  </a:lnTo>
                  <a:lnTo>
                    <a:pt x="11" y="159"/>
                  </a:lnTo>
                  <a:lnTo>
                    <a:pt x="13" y="168"/>
                  </a:lnTo>
                  <a:lnTo>
                    <a:pt x="0" y="167"/>
                  </a:lnTo>
                  <a:lnTo>
                    <a:pt x="5" y="199"/>
                  </a:lnTo>
                  <a:lnTo>
                    <a:pt x="8" y="230"/>
                  </a:lnTo>
                  <a:lnTo>
                    <a:pt x="13" y="260"/>
                  </a:lnTo>
                  <a:lnTo>
                    <a:pt x="20" y="291"/>
                  </a:lnTo>
                  <a:lnTo>
                    <a:pt x="30" y="322"/>
                  </a:lnTo>
                  <a:lnTo>
                    <a:pt x="43" y="355"/>
                  </a:lnTo>
                  <a:lnTo>
                    <a:pt x="61" y="390"/>
                  </a:lnTo>
                  <a:lnTo>
                    <a:pt x="84" y="427"/>
                  </a:lnTo>
                  <a:lnTo>
                    <a:pt x="102" y="449"/>
                  </a:lnTo>
                  <a:lnTo>
                    <a:pt x="122" y="470"/>
                  </a:lnTo>
                  <a:lnTo>
                    <a:pt x="143" y="491"/>
                  </a:lnTo>
                  <a:lnTo>
                    <a:pt x="164" y="509"/>
                  </a:lnTo>
                  <a:lnTo>
                    <a:pt x="183" y="525"/>
                  </a:lnTo>
                  <a:lnTo>
                    <a:pt x="200" y="539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28" y="711"/>
                  </a:lnTo>
                  <a:lnTo>
                    <a:pt x="223" y="727"/>
                  </a:lnTo>
                  <a:lnTo>
                    <a:pt x="211" y="772"/>
                  </a:lnTo>
                  <a:lnTo>
                    <a:pt x="195" y="834"/>
                  </a:lnTo>
                  <a:lnTo>
                    <a:pt x="175" y="905"/>
                  </a:lnTo>
                  <a:lnTo>
                    <a:pt x="154" y="978"/>
                  </a:lnTo>
                  <a:lnTo>
                    <a:pt x="138" y="1043"/>
                  </a:lnTo>
                  <a:lnTo>
                    <a:pt x="126" y="1091"/>
                  </a:lnTo>
                  <a:lnTo>
                    <a:pt x="121" y="1113"/>
                  </a:lnTo>
                  <a:lnTo>
                    <a:pt x="167" y="1113"/>
                  </a:lnTo>
                  <a:lnTo>
                    <a:pt x="189" y="1157"/>
                  </a:lnTo>
                  <a:lnTo>
                    <a:pt x="211" y="1194"/>
                  </a:lnTo>
                  <a:lnTo>
                    <a:pt x="232" y="1224"/>
                  </a:lnTo>
                  <a:lnTo>
                    <a:pt x="250" y="1247"/>
                  </a:lnTo>
                  <a:lnTo>
                    <a:pt x="265" y="1265"/>
                  </a:lnTo>
                  <a:lnTo>
                    <a:pt x="278" y="1276"/>
                  </a:lnTo>
                  <a:lnTo>
                    <a:pt x="286" y="1283"/>
                  </a:lnTo>
                  <a:lnTo>
                    <a:pt x="288" y="1285"/>
                  </a:lnTo>
                  <a:lnTo>
                    <a:pt x="272" y="1286"/>
                  </a:lnTo>
                  <a:lnTo>
                    <a:pt x="258" y="1290"/>
                  </a:lnTo>
                  <a:lnTo>
                    <a:pt x="246" y="1293"/>
                  </a:lnTo>
                  <a:lnTo>
                    <a:pt x="236" y="1299"/>
                  </a:lnTo>
                  <a:lnTo>
                    <a:pt x="228" y="1306"/>
                  </a:lnTo>
                  <a:lnTo>
                    <a:pt x="222" y="1315"/>
                  </a:lnTo>
                  <a:lnTo>
                    <a:pt x="219" y="1324"/>
                  </a:lnTo>
                  <a:lnTo>
                    <a:pt x="218" y="1336"/>
                  </a:lnTo>
                  <a:lnTo>
                    <a:pt x="320" y="1336"/>
                  </a:lnTo>
                  <a:lnTo>
                    <a:pt x="358" y="1314"/>
                  </a:lnTo>
                  <a:lnTo>
                    <a:pt x="358" y="1336"/>
                  </a:lnTo>
                  <a:lnTo>
                    <a:pt x="377" y="1336"/>
                  </a:lnTo>
                  <a:lnTo>
                    <a:pt x="386" y="1322"/>
                  </a:lnTo>
                  <a:lnTo>
                    <a:pt x="388" y="1305"/>
                  </a:lnTo>
                  <a:lnTo>
                    <a:pt x="382" y="1289"/>
                  </a:lnTo>
                  <a:lnTo>
                    <a:pt x="367" y="1276"/>
                  </a:lnTo>
                  <a:lnTo>
                    <a:pt x="362" y="1246"/>
                  </a:lnTo>
                  <a:lnTo>
                    <a:pt x="356" y="1202"/>
                  </a:lnTo>
                  <a:lnTo>
                    <a:pt x="356" y="1154"/>
                  </a:lnTo>
                  <a:lnTo>
                    <a:pt x="369" y="1111"/>
                  </a:lnTo>
                  <a:lnTo>
                    <a:pt x="429" y="1111"/>
                  </a:lnTo>
                  <a:lnTo>
                    <a:pt x="440" y="1156"/>
                  </a:lnTo>
                  <a:lnTo>
                    <a:pt x="441" y="1208"/>
                  </a:lnTo>
                  <a:lnTo>
                    <a:pt x="437" y="1254"/>
                  </a:lnTo>
                  <a:lnTo>
                    <a:pt x="432" y="1283"/>
                  </a:lnTo>
                  <a:lnTo>
                    <a:pt x="419" y="1295"/>
                  </a:lnTo>
                  <a:lnTo>
                    <a:pt x="417" y="1310"/>
                  </a:lnTo>
                  <a:lnTo>
                    <a:pt x="422" y="1323"/>
                  </a:lnTo>
                  <a:lnTo>
                    <a:pt x="426" y="1336"/>
                  </a:lnTo>
                  <a:lnTo>
                    <a:pt x="449" y="1336"/>
                  </a:lnTo>
                  <a:lnTo>
                    <a:pt x="449" y="1318"/>
                  </a:lnTo>
                  <a:lnTo>
                    <a:pt x="490" y="1336"/>
                  </a:lnTo>
                  <a:lnTo>
                    <a:pt x="593" y="1336"/>
                  </a:lnTo>
                  <a:lnTo>
                    <a:pt x="592" y="1324"/>
                  </a:lnTo>
                  <a:lnTo>
                    <a:pt x="588" y="1314"/>
                  </a:lnTo>
                  <a:lnTo>
                    <a:pt x="581" y="1306"/>
                  </a:lnTo>
                  <a:lnTo>
                    <a:pt x="571" y="1299"/>
                  </a:lnTo>
                  <a:lnTo>
                    <a:pt x="560" y="1292"/>
                  </a:lnTo>
                  <a:lnTo>
                    <a:pt x="547" y="1289"/>
                  </a:lnTo>
                  <a:lnTo>
                    <a:pt x="531" y="1285"/>
                  </a:lnTo>
                  <a:lnTo>
                    <a:pt x="515" y="1283"/>
                  </a:lnTo>
                  <a:lnTo>
                    <a:pt x="518" y="1280"/>
                  </a:lnTo>
                  <a:lnTo>
                    <a:pt x="530" y="1269"/>
                  </a:lnTo>
                  <a:lnTo>
                    <a:pt x="545" y="1252"/>
                  </a:lnTo>
                  <a:lnTo>
                    <a:pt x="566" y="1230"/>
                  </a:lnTo>
                  <a:lnTo>
                    <a:pt x="586" y="1205"/>
                  </a:lnTo>
                  <a:lnTo>
                    <a:pt x="609" y="1176"/>
                  </a:lnTo>
                  <a:lnTo>
                    <a:pt x="630" y="1145"/>
                  </a:lnTo>
                  <a:lnTo>
                    <a:pt x="650" y="1111"/>
                  </a:lnTo>
                  <a:lnTo>
                    <a:pt x="681" y="1113"/>
                  </a:lnTo>
                  <a:lnTo>
                    <a:pt x="677" y="1088"/>
                  </a:lnTo>
                  <a:lnTo>
                    <a:pt x="665" y="1040"/>
                  </a:lnTo>
                  <a:lnTo>
                    <a:pt x="646" y="977"/>
                  </a:lnTo>
                  <a:lnTo>
                    <a:pt x="626" y="905"/>
                  </a:lnTo>
                  <a:lnTo>
                    <a:pt x="604" y="835"/>
                  </a:lnTo>
                  <a:lnTo>
                    <a:pt x="585" y="775"/>
                  </a:lnTo>
                  <a:lnTo>
                    <a:pt x="571" y="732"/>
                  </a:lnTo>
                  <a:lnTo>
                    <a:pt x="567" y="716"/>
                  </a:lnTo>
                  <a:lnTo>
                    <a:pt x="567" y="549"/>
                  </a:lnTo>
                  <a:lnTo>
                    <a:pt x="569" y="549"/>
                  </a:lnTo>
                  <a:lnTo>
                    <a:pt x="574" y="552"/>
                  </a:lnTo>
                  <a:lnTo>
                    <a:pt x="581" y="554"/>
                  </a:lnTo>
                  <a:lnTo>
                    <a:pt x="590" y="556"/>
                  </a:lnTo>
                  <a:lnTo>
                    <a:pt x="599" y="560"/>
                  </a:lnTo>
                  <a:lnTo>
                    <a:pt x="608" y="564"/>
                  </a:lnTo>
                  <a:lnTo>
                    <a:pt x="616" y="568"/>
                  </a:lnTo>
                  <a:lnTo>
                    <a:pt x="623" y="572"/>
                  </a:lnTo>
                  <a:lnTo>
                    <a:pt x="641" y="591"/>
                  </a:lnTo>
                  <a:lnTo>
                    <a:pt x="654" y="614"/>
                  </a:lnTo>
                  <a:lnTo>
                    <a:pt x="664" y="638"/>
                  </a:lnTo>
                  <a:lnTo>
                    <a:pt x="670" y="662"/>
                  </a:lnTo>
                  <a:lnTo>
                    <a:pt x="675" y="685"/>
                  </a:lnTo>
                  <a:lnTo>
                    <a:pt x="677" y="702"/>
                  </a:lnTo>
                  <a:lnTo>
                    <a:pt x="679" y="715"/>
                  </a:lnTo>
                  <a:lnTo>
                    <a:pt x="679" y="720"/>
                  </a:lnTo>
                  <a:lnTo>
                    <a:pt x="674" y="735"/>
                  </a:lnTo>
                  <a:lnTo>
                    <a:pt x="668" y="759"/>
                  </a:lnTo>
                  <a:lnTo>
                    <a:pt x="662" y="781"/>
                  </a:lnTo>
                  <a:lnTo>
                    <a:pt x="660" y="791"/>
                  </a:lnTo>
                  <a:lnTo>
                    <a:pt x="661" y="797"/>
                  </a:lnTo>
                  <a:lnTo>
                    <a:pt x="664" y="803"/>
                  </a:lnTo>
                  <a:lnTo>
                    <a:pt x="666" y="806"/>
                  </a:lnTo>
                  <a:lnTo>
                    <a:pt x="670" y="810"/>
                  </a:lnTo>
                  <a:lnTo>
                    <a:pt x="675" y="812"/>
                  </a:lnTo>
                  <a:lnTo>
                    <a:pt x="681" y="813"/>
                  </a:lnTo>
                  <a:lnTo>
                    <a:pt x="688" y="813"/>
                  </a:lnTo>
                  <a:lnTo>
                    <a:pt x="696" y="811"/>
                  </a:lnTo>
                  <a:lnTo>
                    <a:pt x="712" y="796"/>
                  </a:lnTo>
                  <a:lnTo>
                    <a:pt x="714" y="799"/>
                  </a:lnTo>
                  <a:lnTo>
                    <a:pt x="715" y="806"/>
                  </a:lnTo>
                  <a:lnTo>
                    <a:pt x="718" y="813"/>
                  </a:lnTo>
                  <a:lnTo>
                    <a:pt x="718" y="817"/>
                  </a:lnTo>
                  <a:lnTo>
                    <a:pt x="794" y="815"/>
                  </a:lnTo>
                  <a:lnTo>
                    <a:pt x="794" y="812"/>
                  </a:lnTo>
                  <a:lnTo>
                    <a:pt x="794" y="804"/>
                  </a:lnTo>
                  <a:lnTo>
                    <a:pt x="793" y="790"/>
                  </a:lnTo>
                  <a:lnTo>
                    <a:pt x="791" y="774"/>
                  </a:lnTo>
                  <a:lnTo>
                    <a:pt x="787" y="757"/>
                  </a:lnTo>
                  <a:lnTo>
                    <a:pt x="780" y="738"/>
                  </a:lnTo>
                  <a:lnTo>
                    <a:pt x="771" y="722"/>
                  </a:lnTo>
                  <a:lnTo>
                    <a:pt x="757" y="7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109"/>
            <p:cNvSpPr>
              <a:spLocks/>
            </p:cNvSpPr>
            <p:nvPr/>
          </p:nvSpPr>
          <p:spPr bwMode="auto">
            <a:xfrm>
              <a:off x="4633" y="3253"/>
              <a:ext cx="68" cy="75"/>
            </a:xfrm>
            <a:custGeom>
              <a:avLst/>
              <a:gdLst>
                <a:gd name="T0" fmla="*/ 0 w 151"/>
                <a:gd name="T1" fmla="*/ 0 h 178"/>
                <a:gd name="T2" fmla="*/ 0 w 151"/>
                <a:gd name="T3" fmla="*/ 0 h 178"/>
                <a:gd name="T4" fmla="*/ 0 w 151"/>
                <a:gd name="T5" fmla="*/ 0 h 178"/>
                <a:gd name="T6" fmla="*/ 0 w 151"/>
                <a:gd name="T7" fmla="*/ 0 h 178"/>
                <a:gd name="T8" fmla="*/ 0 w 151"/>
                <a:gd name="T9" fmla="*/ 0 h 178"/>
                <a:gd name="T10" fmla="*/ 0 w 151"/>
                <a:gd name="T11" fmla="*/ 0 h 178"/>
                <a:gd name="T12" fmla="*/ 0 w 151"/>
                <a:gd name="T13" fmla="*/ 0 h 178"/>
                <a:gd name="T14" fmla="*/ 0 w 151"/>
                <a:gd name="T15" fmla="*/ 0 h 178"/>
                <a:gd name="T16" fmla="*/ 0 w 151"/>
                <a:gd name="T17" fmla="*/ 0 h 178"/>
                <a:gd name="T18" fmla="*/ 0 w 151"/>
                <a:gd name="T19" fmla="*/ 0 h 178"/>
                <a:gd name="T20" fmla="*/ 0 w 151"/>
                <a:gd name="T21" fmla="*/ 0 h 178"/>
                <a:gd name="T22" fmla="*/ 0 w 151"/>
                <a:gd name="T23" fmla="*/ 0 h 178"/>
                <a:gd name="T24" fmla="*/ 0 w 151"/>
                <a:gd name="T25" fmla="*/ 0 h 178"/>
                <a:gd name="T26" fmla="*/ 0 w 151"/>
                <a:gd name="T27" fmla="*/ 0 h 178"/>
                <a:gd name="T28" fmla="*/ 0 w 151"/>
                <a:gd name="T29" fmla="*/ 0 h 178"/>
                <a:gd name="T30" fmla="*/ 0 w 151"/>
                <a:gd name="T31" fmla="*/ 0 h 178"/>
                <a:gd name="T32" fmla="*/ 0 w 151"/>
                <a:gd name="T33" fmla="*/ 0 h 178"/>
                <a:gd name="T34" fmla="*/ 0 w 151"/>
                <a:gd name="T35" fmla="*/ 0 h 178"/>
                <a:gd name="T36" fmla="*/ 0 w 151"/>
                <a:gd name="T37" fmla="*/ 0 h 178"/>
                <a:gd name="T38" fmla="*/ 0 w 151"/>
                <a:gd name="T39" fmla="*/ 0 h 178"/>
                <a:gd name="T40" fmla="*/ 0 w 151"/>
                <a:gd name="T41" fmla="*/ 0 h 178"/>
                <a:gd name="T42" fmla="*/ 0 w 151"/>
                <a:gd name="T43" fmla="*/ 0 h 178"/>
                <a:gd name="T44" fmla="*/ 0 w 151"/>
                <a:gd name="T45" fmla="*/ 0 h 178"/>
                <a:gd name="T46" fmla="*/ 0 w 151"/>
                <a:gd name="T47" fmla="*/ 0 h 178"/>
                <a:gd name="T48" fmla="*/ 0 w 151"/>
                <a:gd name="T49" fmla="*/ 0 h 178"/>
                <a:gd name="T50" fmla="*/ 0 w 151"/>
                <a:gd name="T51" fmla="*/ 0 h 178"/>
                <a:gd name="T52" fmla="*/ 0 w 151"/>
                <a:gd name="T53" fmla="*/ 0 h 178"/>
                <a:gd name="T54" fmla="*/ 0 w 151"/>
                <a:gd name="T55" fmla="*/ 0 h 178"/>
                <a:gd name="T56" fmla="*/ 0 w 151"/>
                <a:gd name="T57" fmla="*/ 0 h 178"/>
                <a:gd name="T58" fmla="*/ 0 w 151"/>
                <a:gd name="T59" fmla="*/ 0 h 178"/>
                <a:gd name="T60" fmla="*/ 0 w 151"/>
                <a:gd name="T61" fmla="*/ 0 h 178"/>
                <a:gd name="T62" fmla="*/ 0 w 151"/>
                <a:gd name="T63" fmla="*/ 0 h 178"/>
                <a:gd name="T64" fmla="*/ 0 w 151"/>
                <a:gd name="T65" fmla="*/ 0 h 178"/>
                <a:gd name="T66" fmla="*/ 0 w 151"/>
                <a:gd name="T67" fmla="*/ 0 h 178"/>
                <a:gd name="T68" fmla="*/ 0 w 151"/>
                <a:gd name="T69" fmla="*/ 0 h 178"/>
                <a:gd name="T70" fmla="*/ 0 w 151"/>
                <a:gd name="T71" fmla="*/ 0 h 178"/>
                <a:gd name="T72" fmla="*/ 0 w 151"/>
                <a:gd name="T73" fmla="*/ 0 h 178"/>
                <a:gd name="T74" fmla="*/ 0 w 151"/>
                <a:gd name="T75" fmla="*/ 0 h 178"/>
                <a:gd name="T76" fmla="*/ 0 w 151"/>
                <a:gd name="T77" fmla="*/ 0 h 178"/>
                <a:gd name="T78" fmla="*/ 0 w 151"/>
                <a:gd name="T79" fmla="*/ 0 h 178"/>
                <a:gd name="T80" fmla="*/ 0 w 151"/>
                <a:gd name="T81" fmla="*/ 0 h 178"/>
                <a:gd name="T82" fmla="*/ 0 w 151"/>
                <a:gd name="T83" fmla="*/ 0 h 178"/>
                <a:gd name="T84" fmla="*/ 0 w 151"/>
                <a:gd name="T85" fmla="*/ 0 h 178"/>
                <a:gd name="T86" fmla="*/ 0 w 151"/>
                <a:gd name="T87" fmla="*/ 0 h 178"/>
                <a:gd name="T88" fmla="*/ 0 w 151"/>
                <a:gd name="T89" fmla="*/ 0 h 178"/>
                <a:gd name="T90" fmla="*/ 0 w 151"/>
                <a:gd name="T91" fmla="*/ 0 h 178"/>
                <a:gd name="T92" fmla="*/ 0 w 151"/>
                <a:gd name="T93" fmla="*/ 0 h 178"/>
                <a:gd name="T94" fmla="*/ 0 w 151"/>
                <a:gd name="T95" fmla="*/ 0 h 178"/>
                <a:gd name="T96" fmla="*/ 0 w 151"/>
                <a:gd name="T97" fmla="*/ 0 h 178"/>
                <a:gd name="T98" fmla="*/ 0 w 151"/>
                <a:gd name="T99" fmla="*/ 0 h 178"/>
                <a:gd name="T100" fmla="*/ 0 w 151"/>
                <a:gd name="T101" fmla="*/ 0 h 178"/>
                <a:gd name="T102" fmla="*/ 0 w 151"/>
                <a:gd name="T103" fmla="*/ 0 h 178"/>
                <a:gd name="T104" fmla="*/ 0 w 151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1" h="178">
                  <a:moveTo>
                    <a:pt x="151" y="42"/>
                  </a:moveTo>
                  <a:lnTo>
                    <a:pt x="149" y="34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6" y="12"/>
                  </a:lnTo>
                  <a:lnTo>
                    <a:pt x="129" y="7"/>
                  </a:lnTo>
                  <a:lnTo>
                    <a:pt x="122" y="3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98" y="5"/>
                  </a:lnTo>
                  <a:lnTo>
                    <a:pt x="83" y="18"/>
                  </a:lnTo>
                  <a:lnTo>
                    <a:pt x="64" y="36"/>
                  </a:lnTo>
                  <a:lnTo>
                    <a:pt x="46" y="58"/>
                  </a:lnTo>
                  <a:lnTo>
                    <a:pt x="28" y="80"/>
                  </a:lnTo>
                  <a:lnTo>
                    <a:pt x="13" y="99"/>
                  </a:lnTo>
                  <a:lnTo>
                    <a:pt x="3" y="116"/>
                  </a:lnTo>
                  <a:lnTo>
                    <a:pt x="0" y="126"/>
                  </a:lnTo>
                  <a:lnTo>
                    <a:pt x="1" y="136"/>
                  </a:lnTo>
                  <a:lnTo>
                    <a:pt x="3" y="146"/>
                  </a:lnTo>
                  <a:lnTo>
                    <a:pt x="8" y="155"/>
                  </a:lnTo>
                  <a:lnTo>
                    <a:pt x="13" y="162"/>
                  </a:lnTo>
                  <a:lnTo>
                    <a:pt x="20" y="169"/>
                  </a:lnTo>
                  <a:lnTo>
                    <a:pt x="27" y="173"/>
                  </a:lnTo>
                  <a:lnTo>
                    <a:pt x="37" y="177"/>
                  </a:lnTo>
                  <a:lnTo>
                    <a:pt x="46" y="178"/>
                  </a:lnTo>
                  <a:lnTo>
                    <a:pt x="54" y="177"/>
                  </a:lnTo>
                  <a:lnTo>
                    <a:pt x="62" y="174"/>
                  </a:lnTo>
                  <a:lnTo>
                    <a:pt x="69" y="171"/>
                  </a:lnTo>
                  <a:lnTo>
                    <a:pt x="75" y="165"/>
                  </a:lnTo>
                  <a:lnTo>
                    <a:pt x="80" y="159"/>
                  </a:lnTo>
                  <a:lnTo>
                    <a:pt x="85" y="152"/>
                  </a:lnTo>
                  <a:lnTo>
                    <a:pt x="88" y="144"/>
                  </a:lnTo>
                  <a:lnTo>
                    <a:pt x="91" y="135"/>
                  </a:lnTo>
                  <a:lnTo>
                    <a:pt x="93" y="135"/>
                  </a:lnTo>
                  <a:lnTo>
                    <a:pt x="95" y="135"/>
                  </a:lnTo>
                  <a:lnTo>
                    <a:pt x="96" y="136"/>
                  </a:lnTo>
                  <a:lnTo>
                    <a:pt x="99" y="136"/>
                  </a:lnTo>
                  <a:lnTo>
                    <a:pt x="107" y="135"/>
                  </a:lnTo>
                  <a:lnTo>
                    <a:pt x="114" y="133"/>
                  </a:lnTo>
                  <a:lnTo>
                    <a:pt x="121" y="129"/>
                  </a:lnTo>
                  <a:lnTo>
                    <a:pt x="128" y="125"/>
                  </a:lnTo>
                  <a:lnTo>
                    <a:pt x="132" y="118"/>
                  </a:lnTo>
                  <a:lnTo>
                    <a:pt x="136" y="111"/>
                  </a:lnTo>
                  <a:lnTo>
                    <a:pt x="138" y="104"/>
                  </a:lnTo>
                  <a:lnTo>
                    <a:pt x="139" y="96"/>
                  </a:lnTo>
                  <a:lnTo>
                    <a:pt x="139" y="90"/>
                  </a:lnTo>
                  <a:lnTo>
                    <a:pt x="138" y="84"/>
                  </a:lnTo>
                  <a:lnTo>
                    <a:pt x="136" y="80"/>
                  </a:lnTo>
                  <a:lnTo>
                    <a:pt x="133" y="75"/>
                  </a:lnTo>
                  <a:lnTo>
                    <a:pt x="140" y="69"/>
                  </a:lnTo>
                  <a:lnTo>
                    <a:pt x="146" y="61"/>
                  </a:lnTo>
                  <a:lnTo>
                    <a:pt x="149" y="52"/>
                  </a:lnTo>
                  <a:lnTo>
                    <a:pt x="15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110"/>
            <p:cNvSpPr>
              <a:spLocks/>
            </p:cNvSpPr>
            <p:nvPr/>
          </p:nvSpPr>
          <p:spPr bwMode="auto">
            <a:xfrm>
              <a:off x="4505" y="3142"/>
              <a:ext cx="173" cy="135"/>
            </a:xfrm>
            <a:custGeom>
              <a:avLst/>
              <a:gdLst>
                <a:gd name="T0" fmla="*/ 0 w 397"/>
                <a:gd name="T1" fmla="*/ 0 h 320"/>
                <a:gd name="T2" fmla="*/ 0 w 397"/>
                <a:gd name="T3" fmla="*/ 0 h 320"/>
                <a:gd name="T4" fmla="*/ 0 w 397"/>
                <a:gd name="T5" fmla="*/ 0 h 320"/>
                <a:gd name="T6" fmla="*/ 0 w 397"/>
                <a:gd name="T7" fmla="*/ 0 h 320"/>
                <a:gd name="T8" fmla="*/ 0 w 397"/>
                <a:gd name="T9" fmla="*/ 0 h 320"/>
                <a:gd name="T10" fmla="*/ 0 w 397"/>
                <a:gd name="T11" fmla="*/ 0 h 320"/>
                <a:gd name="T12" fmla="*/ 0 w 397"/>
                <a:gd name="T13" fmla="*/ 0 h 320"/>
                <a:gd name="T14" fmla="*/ 0 w 397"/>
                <a:gd name="T15" fmla="*/ 0 h 320"/>
                <a:gd name="T16" fmla="*/ 0 w 397"/>
                <a:gd name="T17" fmla="*/ 0 h 320"/>
                <a:gd name="T18" fmla="*/ 0 w 397"/>
                <a:gd name="T19" fmla="*/ 0 h 320"/>
                <a:gd name="T20" fmla="*/ 0 w 397"/>
                <a:gd name="T21" fmla="*/ 0 h 320"/>
                <a:gd name="T22" fmla="*/ 0 w 397"/>
                <a:gd name="T23" fmla="*/ 0 h 320"/>
                <a:gd name="T24" fmla="*/ 0 w 397"/>
                <a:gd name="T25" fmla="*/ 0 h 320"/>
                <a:gd name="T26" fmla="*/ 0 w 397"/>
                <a:gd name="T27" fmla="*/ 0 h 320"/>
                <a:gd name="T28" fmla="*/ 0 w 397"/>
                <a:gd name="T29" fmla="*/ 0 h 320"/>
                <a:gd name="T30" fmla="*/ 0 w 397"/>
                <a:gd name="T31" fmla="*/ 0 h 320"/>
                <a:gd name="T32" fmla="*/ 0 w 397"/>
                <a:gd name="T33" fmla="*/ 0 h 320"/>
                <a:gd name="T34" fmla="*/ 0 w 397"/>
                <a:gd name="T35" fmla="*/ 0 h 320"/>
                <a:gd name="T36" fmla="*/ 0 w 397"/>
                <a:gd name="T37" fmla="*/ 0 h 320"/>
                <a:gd name="T38" fmla="*/ 0 w 397"/>
                <a:gd name="T39" fmla="*/ 0 h 320"/>
                <a:gd name="T40" fmla="*/ 0 w 397"/>
                <a:gd name="T41" fmla="*/ 0 h 320"/>
                <a:gd name="T42" fmla="*/ 0 w 397"/>
                <a:gd name="T43" fmla="*/ 0 h 320"/>
                <a:gd name="T44" fmla="*/ 0 w 397"/>
                <a:gd name="T45" fmla="*/ 0 h 320"/>
                <a:gd name="T46" fmla="*/ 0 w 397"/>
                <a:gd name="T47" fmla="*/ 0 h 320"/>
                <a:gd name="T48" fmla="*/ 0 w 397"/>
                <a:gd name="T49" fmla="*/ 0 h 320"/>
                <a:gd name="T50" fmla="*/ 0 w 397"/>
                <a:gd name="T51" fmla="*/ 0 h 320"/>
                <a:gd name="T52" fmla="*/ 0 w 397"/>
                <a:gd name="T53" fmla="*/ 0 h 320"/>
                <a:gd name="T54" fmla="*/ 0 w 397"/>
                <a:gd name="T55" fmla="*/ 0 h 320"/>
                <a:gd name="T56" fmla="*/ 0 w 397"/>
                <a:gd name="T57" fmla="*/ 0 h 320"/>
                <a:gd name="T58" fmla="*/ 0 w 397"/>
                <a:gd name="T59" fmla="*/ 0 h 320"/>
                <a:gd name="T60" fmla="*/ 0 w 397"/>
                <a:gd name="T61" fmla="*/ 0 h 320"/>
                <a:gd name="T62" fmla="*/ 0 w 397"/>
                <a:gd name="T63" fmla="*/ 0 h 3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20">
                  <a:moveTo>
                    <a:pt x="194" y="320"/>
                  </a:moveTo>
                  <a:lnTo>
                    <a:pt x="216" y="320"/>
                  </a:lnTo>
                  <a:lnTo>
                    <a:pt x="237" y="319"/>
                  </a:lnTo>
                  <a:lnTo>
                    <a:pt x="256" y="318"/>
                  </a:lnTo>
                  <a:lnTo>
                    <a:pt x="276" y="315"/>
                  </a:lnTo>
                  <a:lnTo>
                    <a:pt x="293" y="312"/>
                  </a:lnTo>
                  <a:lnTo>
                    <a:pt x="310" y="308"/>
                  </a:lnTo>
                  <a:lnTo>
                    <a:pt x="325" y="304"/>
                  </a:lnTo>
                  <a:lnTo>
                    <a:pt x="339" y="298"/>
                  </a:lnTo>
                  <a:lnTo>
                    <a:pt x="352" y="291"/>
                  </a:lnTo>
                  <a:lnTo>
                    <a:pt x="363" y="284"/>
                  </a:lnTo>
                  <a:lnTo>
                    <a:pt x="374" y="275"/>
                  </a:lnTo>
                  <a:lnTo>
                    <a:pt x="382" y="265"/>
                  </a:lnTo>
                  <a:lnTo>
                    <a:pt x="388" y="254"/>
                  </a:lnTo>
                  <a:lnTo>
                    <a:pt x="393" y="242"/>
                  </a:lnTo>
                  <a:lnTo>
                    <a:pt x="396" y="227"/>
                  </a:lnTo>
                  <a:lnTo>
                    <a:pt x="397" y="212"/>
                  </a:lnTo>
                  <a:lnTo>
                    <a:pt x="396" y="189"/>
                  </a:lnTo>
                  <a:lnTo>
                    <a:pt x="393" y="164"/>
                  </a:lnTo>
                  <a:lnTo>
                    <a:pt x="388" y="140"/>
                  </a:lnTo>
                  <a:lnTo>
                    <a:pt x="379" y="116"/>
                  </a:lnTo>
                  <a:lnTo>
                    <a:pt x="368" y="93"/>
                  </a:lnTo>
                  <a:lnTo>
                    <a:pt x="354" y="71"/>
                  </a:lnTo>
                  <a:lnTo>
                    <a:pt x="337" y="50"/>
                  </a:lnTo>
                  <a:lnTo>
                    <a:pt x="315" y="33"/>
                  </a:lnTo>
                  <a:lnTo>
                    <a:pt x="303" y="26"/>
                  </a:lnTo>
                  <a:lnTo>
                    <a:pt x="291" y="19"/>
                  </a:lnTo>
                  <a:lnTo>
                    <a:pt x="278" y="14"/>
                  </a:lnTo>
                  <a:lnTo>
                    <a:pt x="263" y="9"/>
                  </a:lnTo>
                  <a:lnTo>
                    <a:pt x="248" y="4"/>
                  </a:lnTo>
                  <a:lnTo>
                    <a:pt x="232" y="2"/>
                  </a:lnTo>
                  <a:lnTo>
                    <a:pt x="214" y="1"/>
                  </a:lnTo>
                  <a:lnTo>
                    <a:pt x="195" y="0"/>
                  </a:lnTo>
                  <a:lnTo>
                    <a:pt x="176" y="0"/>
                  </a:lnTo>
                  <a:lnTo>
                    <a:pt x="158" y="1"/>
                  </a:lnTo>
                  <a:lnTo>
                    <a:pt x="141" y="3"/>
                  </a:lnTo>
                  <a:lnTo>
                    <a:pt x="126" y="6"/>
                  </a:lnTo>
                  <a:lnTo>
                    <a:pt x="111" y="9"/>
                  </a:lnTo>
                  <a:lnTo>
                    <a:pt x="97" y="12"/>
                  </a:lnTo>
                  <a:lnTo>
                    <a:pt x="86" y="17"/>
                  </a:lnTo>
                  <a:lnTo>
                    <a:pt x="74" y="22"/>
                  </a:lnTo>
                  <a:lnTo>
                    <a:pt x="53" y="33"/>
                  </a:lnTo>
                  <a:lnTo>
                    <a:pt x="37" y="47"/>
                  </a:lnTo>
                  <a:lnTo>
                    <a:pt x="25" y="62"/>
                  </a:lnTo>
                  <a:lnTo>
                    <a:pt x="15" y="79"/>
                  </a:lnTo>
                  <a:lnTo>
                    <a:pt x="8" y="99"/>
                  </a:lnTo>
                  <a:lnTo>
                    <a:pt x="4" y="118"/>
                  </a:lnTo>
                  <a:lnTo>
                    <a:pt x="2" y="140"/>
                  </a:lnTo>
                  <a:lnTo>
                    <a:pt x="0" y="162"/>
                  </a:lnTo>
                  <a:lnTo>
                    <a:pt x="2" y="178"/>
                  </a:lnTo>
                  <a:lnTo>
                    <a:pt x="4" y="193"/>
                  </a:lnTo>
                  <a:lnTo>
                    <a:pt x="8" y="208"/>
                  </a:lnTo>
                  <a:lnTo>
                    <a:pt x="14" y="223"/>
                  </a:lnTo>
                  <a:lnTo>
                    <a:pt x="21" y="237"/>
                  </a:lnTo>
                  <a:lnTo>
                    <a:pt x="30" y="250"/>
                  </a:lnTo>
                  <a:lnTo>
                    <a:pt x="41" y="262"/>
                  </a:lnTo>
                  <a:lnTo>
                    <a:pt x="53" y="274"/>
                  </a:lnTo>
                  <a:lnTo>
                    <a:pt x="66" y="284"/>
                  </a:lnTo>
                  <a:lnTo>
                    <a:pt x="81" y="292"/>
                  </a:lnTo>
                  <a:lnTo>
                    <a:pt x="97" y="300"/>
                  </a:lnTo>
                  <a:lnTo>
                    <a:pt x="114" y="307"/>
                  </a:lnTo>
                  <a:lnTo>
                    <a:pt x="133" y="313"/>
                  </a:lnTo>
                  <a:lnTo>
                    <a:pt x="151" y="317"/>
                  </a:lnTo>
                  <a:lnTo>
                    <a:pt x="172" y="319"/>
                  </a:lnTo>
                  <a:lnTo>
                    <a:pt x="194" y="3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111"/>
            <p:cNvSpPr>
              <a:spLocks/>
            </p:cNvSpPr>
            <p:nvPr/>
          </p:nvSpPr>
          <p:spPr bwMode="auto">
            <a:xfrm>
              <a:off x="4481" y="3169"/>
              <a:ext cx="207" cy="175"/>
            </a:xfrm>
            <a:custGeom>
              <a:avLst/>
              <a:gdLst>
                <a:gd name="T0" fmla="*/ 0 w 473"/>
                <a:gd name="T1" fmla="*/ 0 h 416"/>
                <a:gd name="T2" fmla="*/ 0 w 473"/>
                <a:gd name="T3" fmla="*/ 0 h 416"/>
                <a:gd name="T4" fmla="*/ 0 w 473"/>
                <a:gd name="T5" fmla="*/ 0 h 416"/>
                <a:gd name="T6" fmla="*/ 0 w 473"/>
                <a:gd name="T7" fmla="*/ 0 h 416"/>
                <a:gd name="T8" fmla="*/ 0 w 473"/>
                <a:gd name="T9" fmla="*/ 0 h 416"/>
                <a:gd name="T10" fmla="*/ 0 w 473"/>
                <a:gd name="T11" fmla="*/ 0 h 416"/>
                <a:gd name="T12" fmla="*/ 0 w 473"/>
                <a:gd name="T13" fmla="*/ 0 h 416"/>
                <a:gd name="T14" fmla="*/ 0 w 473"/>
                <a:gd name="T15" fmla="*/ 0 h 416"/>
                <a:gd name="T16" fmla="*/ 0 w 473"/>
                <a:gd name="T17" fmla="*/ 0 h 416"/>
                <a:gd name="T18" fmla="*/ 0 w 473"/>
                <a:gd name="T19" fmla="*/ 0 h 416"/>
                <a:gd name="T20" fmla="*/ 0 w 473"/>
                <a:gd name="T21" fmla="*/ 0 h 416"/>
                <a:gd name="T22" fmla="*/ 0 w 473"/>
                <a:gd name="T23" fmla="*/ 0 h 416"/>
                <a:gd name="T24" fmla="*/ 0 w 473"/>
                <a:gd name="T25" fmla="*/ 0 h 416"/>
                <a:gd name="T26" fmla="*/ 0 w 473"/>
                <a:gd name="T27" fmla="*/ 0 h 416"/>
                <a:gd name="T28" fmla="*/ 0 w 473"/>
                <a:gd name="T29" fmla="*/ 0 h 416"/>
                <a:gd name="T30" fmla="*/ 0 w 473"/>
                <a:gd name="T31" fmla="*/ 0 h 416"/>
                <a:gd name="T32" fmla="*/ 0 w 473"/>
                <a:gd name="T33" fmla="*/ 0 h 416"/>
                <a:gd name="T34" fmla="*/ 0 w 473"/>
                <a:gd name="T35" fmla="*/ 0 h 416"/>
                <a:gd name="T36" fmla="*/ 0 w 473"/>
                <a:gd name="T37" fmla="*/ 0 h 416"/>
                <a:gd name="T38" fmla="*/ 0 w 473"/>
                <a:gd name="T39" fmla="*/ 0 h 416"/>
                <a:gd name="T40" fmla="*/ 0 w 473"/>
                <a:gd name="T41" fmla="*/ 0 h 416"/>
                <a:gd name="T42" fmla="*/ 0 w 473"/>
                <a:gd name="T43" fmla="*/ 0 h 416"/>
                <a:gd name="T44" fmla="*/ 0 w 473"/>
                <a:gd name="T45" fmla="*/ 0 h 416"/>
                <a:gd name="T46" fmla="*/ 0 w 473"/>
                <a:gd name="T47" fmla="*/ 0 h 416"/>
                <a:gd name="T48" fmla="*/ 0 w 473"/>
                <a:gd name="T49" fmla="*/ 0 h 416"/>
                <a:gd name="T50" fmla="*/ 0 w 473"/>
                <a:gd name="T51" fmla="*/ 0 h 416"/>
                <a:gd name="T52" fmla="*/ 0 w 473"/>
                <a:gd name="T53" fmla="*/ 0 h 416"/>
                <a:gd name="T54" fmla="*/ 0 w 473"/>
                <a:gd name="T55" fmla="*/ 0 h 416"/>
                <a:gd name="T56" fmla="*/ 0 w 473"/>
                <a:gd name="T57" fmla="*/ 0 h 416"/>
                <a:gd name="T58" fmla="*/ 0 w 473"/>
                <a:gd name="T59" fmla="*/ 0 h 416"/>
                <a:gd name="T60" fmla="*/ 0 w 473"/>
                <a:gd name="T61" fmla="*/ 0 h 416"/>
                <a:gd name="T62" fmla="*/ 0 w 473"/>
                <a:gd name="T63" fmla="*/ 0 h 416"/>
                <a:gd name="T64" fmla="*/ 0 w 473"/>
                <a:gd name="T65" fmla="*/ 0 h 416"/>
                <a:gd name="T66" fmla="*/ 0 w 473"/>
                <a:gd name="T67" fmla="*/ 0 h 416"/>
                <a:gd name="T68" fmla="*/ 0 w 473"/>
                <a:gd name="T69" fmla="*/ 0 h 416"/>
                <a:gd name="T70" fmla="*/ 0 w 473"/>
                <a:gd name="T71" fmla="*/ 0 h 416"/>
                <a:gd name="T72" fmla="*/ 0 w 473"/>
                <a:gd name="T73" fmla="*/ 0 h 416"/>
                <a:gd name="T74" fmla="*/ 1 w 473"/>
                <a:gd name="T75" fmla="*/ 0 h 416"/>
                <a:gd name="T76" fmla="*/ 1 w 473"/>
                <a:gd name="T77" fmla="*/ 0 h 416"/>
                <a:gd name="T78" fmla="*/ 0 w 473"/>
                <a:gd name="T79" fmla="*/ 0 h 416"/>
                <a:gd name="T80" fmla="*/ 0 w 473"/>
                <a:gd name="T81" fmla="*/ 0 h 416"/>
                <a:gd name="T82" fmla="*/ 0 w 473"/>
                <a:gd name="T83" fmla="*/ 0 h 416"/>
                <a:gd name="T84" fmla="*/ 0 w 473"/>
                <a:gd name="T85" fmla="*/ 0 h 416"/>
                <a:gd name="T86" fmla="*/ 0 w 473"/>
                <a:gd name="T87" fmla="*/ 0 h 4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3" h="416">
                  <a:moveTo>
                    <a:pt x="362" y="62"/>
                  </a:moveTo>
                  <a:lnTo>
                    <a:pt x="350" y="49"/>
                  </a:lnTo>
                  <a:lnTo>
                    <a:pt x="336" y="38"/>
                  </a:lnTo>
                  <a:lnTo>
                    <a:pt x="322" y="29"/>
                  </a:lnTo>
                  <a:lnTo>
                    <a:pt x="308" y="21"/>
                  </a:lnTo>
                  <a:lnTo>
                    <a:pt x="294" y="14"/>
                  </a:lnTo>
                  <a:lnTo>
                    <a:pt x="279" y="8"/>
                  </a:lnTo>
                  <a:lnTo>
                    <a:pt x="265" y="5"/>
                  </a:lnTo>
                  <a:lnTo>
                    <a:pt x="252" y="1"/>
                  </a:lnTo>
                  <a:lnTo>
                    <a:pt x="220" y="0"/>
                  </a:lnTo>
                  <a:lnTo>
                    <a:pt x="193" y="1"/>
                  </a:lnTo>
                  <a:lnTo>
                    <a:pt x="166" y="5"/>
                  </a:lnTo>
                  <a:lnTo>
                    <a:pt x="143" y="10"/>
                  </a:lnTo>
                  <a:lnTo>
                    <a:pt x="123" y="17"/>
                  </a:lnTo>
                  <a:lnTo>
                    <a:pt x="106" y="25"/>
                  </a:lnTo>
                  <a:lnTo>
                    <a:pt x="93" y="32"/>
                  </a:lnTo>
                  <a:lnTo>
                    <a:pt x="83" y="39"/>
                  </a:lnTo>
                  <a:lnTo>
                    <a:pt x="79" y="43"/>
                  </a:lnTo>
                  <a:lnTo>
                    <a:pt x="74" y="47"/>
                  </a:lnTo>
                  <a:lnTo>
                    <a:pt x="70" y="52"/>
                  </a:lnTo>
                  <a:lnTo>
                    <a:pt x="65" y="55"/>
                  </a:lnTo>
                  <a:lnTo>
                    <a:pt x="60" y="60"/>
                  </a:lnTo>
                  <a:lnTo>
                    <a:pt x="56" y="64"/>
                  </a:lnTo>
                  <a:lnTo>
                    <a:pt x="51" y="69"/>
                  </a:lnTo>
                  <a:lnTo>
                    <a:pt x="48" y="74"/>
                  </a:lnTo>
                  <a:lnTo>
                    <a:pt x="44" y="78"/>
                  </a:lnTo>
                  <a:lnTo>
                    <a:pt x="37" y="89"/>
                  </a:lnTo>
                  <a:lnTo>
                    <a:pt x="28" y="104"/>
                  </a:lnTo>
                  <a:lnTo>
                    <a:pt x="19" y="120"/>
                  </a:lnTo>
                  <a:lnTo>
                    <a:pt x="10" y="140"/>
                  </a:lnTo>
                  <a:lnTo>
                    <a:pt x="5" y="165"/>
                  </a:lnTo>
                  <a:lnTo>
                    <a:pt x="2" y="189"/>
                  </a:lnTo>
                  <a:lnTo>
                    <a:pt x="0" y="207"/>
                  </a:lnTo>
                  <a:lnTo>
                    <a:pt x="2" y="229"/>
                  </a:lnTo>
                  <a:lnTo>
                    <a:pt x="5" y="250"/>
                  </a:lnTo>
                  <a:lnTo>
                    <a:pt x="10" y="269"/>
                  </a:lnTo>
                  <a:lnTo>
                    <a:pt x="17" y="289"/>
                  </a:lnTo>
                  <a:lnTo>
                    <a:pt x="26" y="307"/>
                  </a:lnTo>
                  <a:lnTo>
                    <a:pt x="36" y="325"/>
                  </a:lnTo>
                  <a:lnTo>
                    <a:pt x="49" y="341"/>
                  </a:lnTo>
                  <a:lnTo>
                    <a:pt x="63" y="355"/>
                  </a:lnTo>
                  <a:lnTo>
                    <a:pt x="76" y="369"/>
                  </a:lnTo>
                  <a:lnTo>
                    <a:pt x="93" y="380"/>
                  </a:lnTo>
                  <a:lnTo>
                    <a:pt x="110" y="390"/>
                  </a:lnTo>
                  <a:lnTo>
                    <a:pt x="128" y="400"/>
                  </a:lnTo>
                  <a:lnTo>
                    <a:pt x="148" y="407"/>
                  </a:lnTo>
                  <a:lnTo>
                    <a:pt x="167" y="411"/>
                  </a:lnTo>
                  <a:lnTo>
                    <a:pt x="188" y="415"/>
                  </a:lnTo>
                  <a:lnTo>
                    <a:pt x="210" y="416"/>
                  </a:lnTo>
                  <a:lnTo>
                    <a:pt x="225" y="416"/>
                  </a:lnTo>
                  <a:lnTo>
                    <a:pt x="240" y="413"/>
                  </a:lnTo>
                  <a:lnTo>
                    <a:pt x="255" y="411"/>
                  </a:lnTo>
                  <a:lnTo>
                    <a:pt x="269" y="408"/>
                  </a:lnTo>
                  <a:lnTo>
                    <a:pt x="283" y="403"/>
                  </a:lnTo>
                  <a:lnTo>
                    <a:pt x="297" y="397"/>
                  </a:lnTo>
                  <a:lnTo>
                    <a:pt x="309" y="390"/>
                  </a:lnTo>
                  <a:lnTo>
                    <a:pt x="322" y="384"/>
                  </a:lnTo>
                  <a:lnTo>
                    <a:pt x="333" y="375"/>
                  </a:lnTo>
                  <a:lnTo>
                    <a:pt x="345" y="367"/>
                  </a:lnTo>
                  <a:lnTo>
                    <a:pt x="355" y="357"/>
                  </a:lnTo>
                  <a:lnTo>
                    <a:pt x="366" y="348"/>
                  </a:lnTo>
                  <a:lnTo>
                    <a:pt x="375" y="336"/>
                  </a:lnTo>
                  <a:lnTo>
                    <a:pt x="383" y="325"/>
                  </a:lnTo>
                  <a:lnTo>
                    <a:pt x="391" y="313"/>
                  </a:lnTo>
                  <a:lnTo>
                    <a:pt x="398" y="301"/>
                  </a:lnTo>
                  <a:lnTo>
                    <a:pt x="400" y="301"/>
                  </a:lnTo>
                  <a:lnTo>
                    <a:pt x="401" y="301"/>
                  </a:lnTo>
                  <a:lnTo>
                    <a:pt x="404" y="301"/>
                  </a:lnTo>
                  <a:lnTo>
                    <a:pt x="405" y="301"/>
                  </a:lnTo>
                  <a:lnTo>
                    <a:pt x="419" y="298"/>
                  </a:lnTo>
                  <a:lnTo>
                    <a:pt x="431" y="294"/>
                  </a:lnTo>
                  <a:lnTo>
                    <a:pt x="443" y="286"/>
                  </a:lnTo>
                  <a:lnTo>
                    <a:pt x="453" y="275"/>
                  </a:lnTo>
                  <a:lnTo>
                    <a:pt x="461" y="261"/>
                  </a:lnTo>
                  <a:lnTo>
                    <a:pt x="467" y="246"/>
                  </a:lnTo>
                  <a:lnTo>
                    <a:pt x="472" y="230"/>
                  </a:lnTo>
                  <a:lnTo>
                    <a:pt x="473" y="212"/>
                  </a:lnTo>
                  <a:lnTo>
                    <a:pt x="473" y="200"/>
                  </a:lnTo>
                  <a:lnTo>
                    <a:pt x="470" y="190"/>
                  </a:lnTo>
                  <a:lnTo>
                    <a:pt x="468" y="180"/>
                  </a:lnTo>
                  <a:lnTo>
                    <a:pt x="465" y="169"/>
                  </a:lnTo>
                  <a:lnTo>
                    <a:pt x="451" y="153"/>
                  </a:lnTo>
                  <a:lnTo>
                    <a:pt x="436" y="137"/>
                  </a:lnTo>
                  <a:lnTo>
                    <a:pt x="421" y="121"/>
                  </a:lnTo>
                  <a:lnTo>
                    <a:pt x="407" y="105"/>
                  </a:lnTo>
                  <a:lnTo>
                    <a:pt x="393" y="90"/>
                  </a:lnTo>
                  <a:lnTo>
                    <a:pt x="381" y="77"/>
                  </a:lnTo>
                  <a:lnTo>
                    <a:pt x="370" y="68"/>
                  </a:lnTo>
                  <a:lnTo>
                    <a:pt x="36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112"/>
            <p:cNvSpPr>
              <a:spLocks/>
            </p:cNvSpPr>
            <p:nvPr/>
          </p:nvSpPr>
          <p:spPr bwMode="auto">
            <a:xfrm>
              <a:off x="4495" y="3181"/>
              <a:ext cx="182" cy="150"/>
            </a:xfrm>
            <a:custGeom>
              <a:avLst/>
              <a:gdLst>
                <a:gd name="T0" fmla="*/ 0 w 414"/>
                <a:gd name="T1" fmla="*/ 0 h 354"/>
                <a:gd name="T2" fmla="*/ 0 w 414"/>
                <a:gd name="T3" fmla="*/ 0 h 354"/>
                <a:gd name="T4" fmla="*/ 0 w 414"/>
                <a:gd name="T5" fmla="*/ 0 h 354"/>
                <a:gd name="T6" fmla="*/ 0 w 414"/>
                <a:gd name="T7" fmla="*/ 0 h 354"/>
                <a:gd name="T8" fmla="*/ 0 w 414"/>
                <a:gd name="T9" fmla="*/ 0 h 354"/>
                <a:gd name="T10" fmla="*/ 0 w 414"/>
                <a:gd name="T11" fmla="*/ 0 h 354"/>
                <a:gd name="T12" fmla="*/ 0 w 414"/>
                <a:gd name="T13" fmla="*/ 0 h 354"/>
                <a:gd name="T14" fmla="*/ 0 w 414"/>
                <a:gd name="T15" fmla="*/ 0 h 354"/>
                <a:gd name="T16" fmla="*/ 0 w 414"/>
                <a:gd name="T17" fmla="*/ 0 h 354"/>
                <a:gd name="T18" fmla="*/ 0 w 414"/>
                <a:gd name="T19" fmla="*/ 0 h 354"/>
                <a:gd name="T20" fmla="*/ 0 w 414"/>
                <a:gd name="T21" fmla="*/ 0 h 354"/>
                <a:gd name="T22" fmla="*/ 0 w 414"/>
                <a:gd name="T23" fmla="*/ 0 h 354"/>
                <a:gd name="T24" fmla="*/ 0 w 414"/>
                <a:gd name="T25" fmla="*/ 0 h 354"/>
                <a:gd name="T26" fmla="*/ 0 w 414"/>
                <a:gd name="T27" fmla="*/ 0 h 354"/>
                <a:gd name="T28" fmla="*/ 0 w 414"/>
                <a:gd name="T29" fmla="*/ 0 h 354"/>
                <a:gd name="T30" fmla="*/ 0 w 414"/>
                <a:gd name="T31" fmla="*/ 0 h 354"/>
                <a:gd name="T32" fmla="*/ 0 w 414"/>
                <a:gd name="T33" fmla="*/ 0 h 354"/>
                <a:gd name="T34" fmla="*/ 0 w 414"/>
                <a:gd name="T35" fmla="*/ 0 h 354"/>
                <a:gd name="T36" fmla="*/ 0 w 414"/>
                <a:gd name="T37" fmla="*/ 0 h 354"/>
                <a:gd name="T38" fmla="*/ 0 w 414"/>
                <a:gd name="T39" fmla="*/ 0 h 354"/>
                <a:gd name="T40" fmla="*/ 0 w 414"/>
                <a:gd name="T41" fmla="*/ 0 h 354"/>
                <a:gd name="T42" fmla="*/ 0 w 414"/>
                <a:gd name="T43" fmla="*/ 0 h 354"/>
                <a:gd name="T44" fmla="*/ 0 w 414"/>
                <a:gd name="T45" fmla="*/ 0 h 354"/>
                <a:gd name="T46" fmla="*/ 0 w 414"/>
                <a:gd name="T47" fmla="*/ 0 h 354"/>
                <a:gd name="T48" fmla="*/ 0 w 414"/>
                <a:gd name="T49" fmla="*/ 0 h 354"/>
                <a:gd name="T50" fmla="*/ 0 w 414"/>
                <a:gd name="T51" fmla="*/ 0 h 354"/>
                <a:gd name="T52" fmla="*/ 0 w 414"/>
                <a:gd name="T53" fmla="*/ 0 h 354"/>
                <a:gd name="T54" fmla="*/ 0 w 414"/>
                <a:gd name="T55" fmla="*/ 0 h 354"/>
                <a:gd name="T56" fmla="*/ 0 w 414"/>
                <a:gd name="T57" fmla="*/ 0 h 354"/>
                <a:gd name="T58" fmla="*/ 0 w 414"/>
                <a:gd name="T59" fmla="*/ 0 h 354"/>
                <a:gd name="T60" fmla="*/ 0 w 414"/>
                <a:gd name="T61" fmla="*/ 0 h 354"/>
                <a:gd name="T62" fmla="*/ 0 w 414"/>
                <a:gd name="T63" fmla="*/ 0 h 354"/>
                <a:gd name="T64" fmla="*/ 0 w 414"/>
                <a:gd name="T65" fmla="*/ 0 h 354"/>
                <a:gd name="T66" fmla="*/ 0 w 414"/>
                <a:gd name="T67" fmla="*/ 0 h 354"/>
                <a:gd name="T68" fmla="*/ 0 w 414"/>
                <a:gd name="T69" fmla="*/ 0 h 354"/>
                <a:gd name="T70" fmla="*/ 0 w 414"/>
                <a:gd name="T71" fmla="*/ 0 h 354"/>
                <a:gd name="T72" fmla="*/ 0 w 414"/>
                <a:gd name="T73" fmla="*/ 0 h 354"/>
                <a:gd name="T74" fmla="*/ 0 w 414"/>
                <a:gd name="T75" fmla="*/ 0 h 354"/>
                <a:gd name="T76" fmla="*/ 0 w 414"/>
                <a:gd name="T77" fmla="*/ 0 h 354"/>
                <a:gd name="T78" fmla="*/ 0 w 414"/>
                <a:gd name="T79" fmla="*/ 0 h 354"/>
                <a:gd name="T80" fmla="*/ 0 w 414"/>
                <a:gd name="T81" fmla="*/ 0 h 354"/>
                <a:gd name="T82" fmla="*/ 0 w 414"/>
                <a:gd name="T83" fmla="*/ 0 h 354"/>
                <a:gd name="T84" fmla="*/ 0 w 414"/>
                <a:gd name="T85" fmla="*/ 0 h 354"/>
                <a:gd name="T86" fmla="*/ 0 w 414"/>
                <a:gd name="T87" fmla="*/ 0 h 354"/>
                <a:gd name="T88" fmla="*/ 0 w 414"/>
                <a:gd name="T89" fmla="*/ 0 h 354"/>
                <a:gd name="T90" fmla="*/ 0 w 414"/>
                <a:gd name="T91" fmla="*/ 0 h 354"/>
                <a:gd name="T92" fmla="*/ 0 w 414"/>
                <a:gd name="T93" fmla="*/ 0 h 354"/>
                <a:gd name="T94" fmla="*/ 0 w 414"/>
                <a:gd name="T95" fmla="*/ 0 h 354"/>
                <a:gd name="T96" fmla="*/ 0 w 414"/>
                <a:gd name="T97" fmla="*/ 0 h 354"/>
                <a:gd name="T98" fmla="*/ 0 w 414"/>
                <a:gd name="T99" fmla="*/ 0 h 354"/>
                <a:gd name="T100" fmla="*/ 0 w 414"/>
                <a:gd name="T101" fmla="*/ 0 h 354"/>
                <a:gd name="T102" fmla="*/ 0 w 414"/>
                <a:gd name="T103" fmla="*/ 0 h 354"/>
                <a:gd name="T104" fmla="*/ 0 w 414"/>
                <a:gd name="T105" fmla="*/ 0 h 354"/>
                <a:gd name="T106" fmla="*/ 0 w 414"/>
                <a:gd name="T107" fmla="*/ 0 h 354"/>
                <a:gd name="T108" fmla="*/ 0 w 414"/>
                <a:gd name="T109" fmla="*/ 0 h 354"/>
                <a:gd name="T110" fmla="*/ 0 w 414"/>
                <a:gd name="T111" fmla="*/ 0 h 354"/>
                <a:gd name="T112" fmla="*/ 0 w 414"/>
                <a:gd name="T113" fmla="*/ 0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14" h="354">
                  <a:moveTo>
                    <a:pt x="375" y="135"/>
                  </a:moveTo>
                  <a:lnTo>
                    <a:pt x="368" y="136"/>
                  </a:lnTo>
                  <a:lnTo>
                    <a:pt x="361" y="138"/>
                  </a:lnTo>
                  <a:lnTo>
                    <a:pt x="356" y="142"/>
                  </a:lnTo>
                  <a:lnTo>
                    <a:pt x="350" y="146"/>
                  </a:lnTo>
                  <a:lnTo>
                    <a:pt x="342" y="116"/>
                  </a:lnTo>
                  <a:lnTo>
                    <a:pt x="328" y="89"/>
                  </a:lnTo>
                  <a:lnTo>
                    <a:pt x="311" y="63"/>
                  </a:lnTo>
                  <a:lnTo>
                    <a:pt x="290" y="41"/>
                  </a:lnTo>
                  <a:lnTo>
                    <a:pt x="265" y="24"/>
                  </a:lnTo>
                  <a:lnTo>
                    <a:pt x="237" y="11"/>
                  </a:lnTo>
                  <a:lnTo>
                    <a:pt x="207" y="3"/>
                  </a:lnTo>
                  <a:lnTo>
                    <a:pt x="176" y="0"/>
                  </a:lnTo>
                  <a:lnTo>
                    <a:pt x="140" y="3"/>
                  </a:lnTo>
                  <a:lnTo>
                    <a:pt x="108" y="14"/>
                  </a:lnTo>
                  <a:lnTo>
                    <a:pt x="78" y="30"/>
                  </a:lnTo>
                  <a:lnTo>
                    <a:pt x="52" y="52"/>
                  </a:lnTo>
                  <a:lnTo>
                    <a:pt x="30" y="78"/>
                  </a:lnTo>
                  <a:lnTo>
                    <a:pt x="14" y="108"/>
                  </a:lnTo>
                  <a:lnTo>
                    <a:pt x="3" y="142"/>
                  </a:lnTo>
                  <a:lnTo>
                    <a:pt x="0" y="177"/>
                  </a:lnTo>
                  <a:lnTo>
                    <a:pt x="3" y="213"/>
                  </a:lnTo>
                  <a:lnTo>
                    <a:pt x="14" y="246"/>
                  </a:lnTo>
                  <a:lnTo>
                    <a:pt x="30" y="276"/>
                  </a:lnTo>
                  <a:lnTo>
                    <a:pt x="52" y="302"/>
                  </a:lnTo>
                  <a:lnTo>
                    <a:pt x="78" y="324"/>
                  </a:lnTo>
                  <a:lnTo>
                    <a:pt x="108" y="340"/>
                  </a:lnTo>
                  <a:lnTo>
                    <a:pt x="140" y="350"/>
                  </a:lnTo>
                  <a:lnTo>
                    <a:pt x="176" y="354"/>
                  </a:lnTo>
                  <a:lnTo>
                    <a:pt x="206" y="351"/>
                  </a:lnTo>
                  <a:lnTo>
                    <a:pt x="235" y="344"/>
                  </a:lnTo>
                  <a:lnTo>
                    <a:pt x="261" y="333"/>
                  </a:lnTo>
                  <a:lnTo>
                    <a:pt x="284" y="317"/>
                  </a:lnTo>
                  <a:lnTo>
                    <a:pt x="305" y="298"/>
                  </a:lnTo>
                  <a:lnTo>
                    <a:pt x="323" y="275"/>
                  </a:lnTo>
                  <a:lnTo>
                    <a:pt x="337" y="251"/>
                  </a:lnTo>
                  <a:lnTo>
                    <a:pt x="346" y="223"/>
                  </a:lnTo>
                  <a:lnTo>
                    <a:pt x="352" y="229"/>
                  </a:lnTo>
                  <a:lnTo>
                    <a:pt x="359" y="234"/>
                  </a:lnTo>
                  <a:lnTo>
                    <a:pt x="367" y="237"/>
                  </a:lnTo>
                  <a:lnTo>
                    <a:pt x="375" y="238"/>
                  </a:lnTo>
                  <a:lnTo>
                    <a:pt x="383" y="237"/>
                  </a:lnTo>
                  <a:lnTo>
                    <a:pt x="390" y="234"/>
                  </a:lnTo>
                  <a:lnTo>
                    <a:pt x="397" y="229"/>
                  </a:lnTo>
                  <a:lnTo>
                    <a:pt x="403" y="223"/>
                  </a:lnTo>
                  <a:lnTo>
                    <a:pt x="408" y="215"/>
                  </a:lnTo>
                  <a:lnTo>
                    <a:pt x="411" y="207"/>
                  </a:lnTo>
                  <a:lnTo>
                    <a:pt x="413" y="197"/>
                  </a:lnTo>
                  <a:lnTo>
                    <a:pt x="414" y="187"/>
                  </a:lnTo>
                  <a:lnTo>
                    <a:pt x="413" y="176"/>
                  </a:lnTo>
                  <a:lnTo>
                    <a:pt x="411" y="166"/>
                  </a:lnTo>
                  <a:lnTo>
                    <a:pt x="408" y="158"/>
                  </a:lnTo>
                  <a:lnTo>
                    <a:pt x="403" y="150"/>
                  </a:lnTo>
                  <a:lnTo>
                    <a:pt x="397" y="144"/>
                  </a:lnTo>
                  <a:lnTo>
                    <a:pt x="390" y="139"/>
                  </a:lnTo>
                  <a:lnTo>
                    <a:pt x="383" y="136"/>
                  </a:lnTo>
                  <a:lnTo>
                    <a:pt x="375" y="13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113"/>
            <p:cNvSpPr>
              <a:spLocks/>
            </p:cNvSpPr>
            <p:nvPr/>
          </p:nvSpPr>
          <p:spPr bwMode="auto">
            <a:xfrm>
              <a:off x="4534" y="3286"/>
              <a:ext cx="74" cy="24"/>
            </a:xfrm>
            <a:custGeom>
              <a:avLst/>
              <a:gdLst>
                <a:gd name="T0" fmla="*/ 0 w 170"/>
                <a:gd name="T1" fmla="*/ 0 h 59"/>
                <a:gd name="T2" fmla="*/ 0 w 170"/>
                <a:gd name="T3" fmla="*/ 0 h 59"/>
                <a:gd name="T4" fmla="*/ 0 w 170"/>
                <a:gd name="T5" fmla="*/ 0 h 59"/>
                <a:gd name="T6" fmla="*/ 0 w 170"/>
                <a:gd name="T7" fmla="*/ 0 h 59"/>
                <a:gd name="T8" fmla="*/ 0 w 170"/>
                <a:gd name="T9" fmla="*/ 0 h 59"/>
                <a:gd name="T10" fmla="*/ 0 w 170"/>
                <a:gd name="T11" fmla="*/ 0 h 59"/>
                <a:gd name="T12" fmla="*/ 0 w 170"/>
                <a:gd name="T13" fmla="*/ 0 h 59"/>
                <a:gd name="T14" fmla="*/ 0 w 170"/>
                <a:gd name="T15" fmla="*/ 0 h 59"/>
                <a:gd name="T16" fmla="*/ 0 w 170"/>
                <a:gd name="T17" fmla="*/ 0 h 59"/>
                <a:gd name="T18" fmla="*/ 0 w 170"/>
                <a:gd name="T19" fmla="*/ 0 h 59"/>
                <a:gd name="T20" fmla="*/ 0 w 170"/>
                <a:gd name="T21" fmla="*/ 0 h 59"/>
                <a:gd name="T22" fmla="*/ 0 w 170"/>
                <a:gd name="T23" fmla="*/ 0 h 59"/>
                <a:gd name="T24" fmla="*/ 0 w 170"/>
                <a:gd name="T25" fmla="*/ 0 h 59"/>
                <a:gd name="T26" fmla="*/ 0 w 170"/>
                <a:gd name="T27" fmla="*/ 0 h 59"/>
                <a:gd name="T28" fmla="*/ 0 w 170"/>
                <a:gd name="T29" fmla="*/ 0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0" h="59">
                  <a:moveTo>
                    <a:pt x="0" y="0"/>
                  </a:moveTo>
                  <a:lnTo>
                    <a:pt x="4" y="12"/>
                  </a:lnTo>
                  <a:lnTo>
                    <a:pt x="8" y="23"/>
                  </a:lnTo>
                  <a:lnTo>
                    <a:pt x="16" y="36"/>
                  </a:lnTo>
                  <a:lnTo>
                    <a:pt x="31" y="48"/>
                  </a:lnTo>
                  <a:lnTo>
                    <a:pt x="42" y="53"/>
                  </a:lnTo>
                  <a:lnTo>
                    <a:pt x="53" y="57"/>
                  </a:lnTo>
                  <a:lnTo>
                    <a:pt x="64" y="58"/>
                  </a:lnTo>
                  <a:lnTo>
                    <a:pt x="74" y="59"/>
                  </a:lnTo>
                  <a:lnTo>
                    <a:pt x="83" y="59"/>
                  </a:lnTo>
                  <a:lnTo>
                    <a:pt x="90" y="59"/>
                  </a:lnTo>
                  <a:lnTo>
                    <a:pt x="95" y="58"/>
                  </a:lnTo>
                  <a:lnTo>
                    <a:pt x="97" y="58"/>
                  </a:lnTo>
                  <a:lnTo>
                    <a:pt x="1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114"/>
            <p:cNvSpPr>
              <a:spLocks/>
            </p:cNvSpPr>
            <p:nvPr/>
          </p:nvSpPr>
          <p:spPr bwMode="auto">
            <a:xfrm>
              <a:off x="4544" y="3291"/>
              <a:ext cx="43" cy="7"/>
            </a:xfrm>
            <a:custGeom>
              <a:avLst/>
              <a:gdLst>
                <a:gd name="T0" fmla="*/ 0 w 100"/>
                <a:gd name="T1" fmla="*/ 0 h 18"/>
                <a:gd name="T2" fmla="*/ 0 w 100"/>
                <a:gd name="T3" fmla="*/ 0 h 18"/>
                <a:gd name="T4" fmla="*/ 0 w 100"/>
                <a:gd name="T5" fmla="*/ 0 h 18"/>
                <a:gd name="T6" fmla="*/ 0 w 100"/>
                <a:gd name="T7" fmla="*/ 0 h 18"/>
                <a:gd name="T8" fmla="*/ 0 w 1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18">
                  <a:moveTo>
                    <a:pt x="0" y="0"/>
                  </a:moveTo>
                  <a:lnTo>
                    <a:pt x="8" y="18"/>
                  </a:lnTo>
                  <a:lnTo>
                    <a:pt x="76" y="18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115"/>
            <p:cNvSpPr>
              <a:spLocks/>
            </p:cNvSpPr>
            <p:nvPr/>
          </p:nvSpPr>
          <p:spPr bwMode="auto">
            <a:xfrm>
              <a:off x="4523" y="3212"/>
              <a:ext cx="18" cy="18"/>
            </a:xfrm>
            <a:custGeom>
              <a:avLst/>
              <a:gdLst>
                <a:gd name="T0" fmla="*/ 0 w 42"/>
                <a:gd name="T1" fmla="*/ 0 h 43"/>
                <a:gd name="T2" fmla="*/ 0 w 42"/>
                <a:gd name="T3" fmla="*/ 0 h 43"/>
                <a:gd name="T4" fmla="*/ 0 w 42"/>
                <a:gd name="T5" fmla="*/ 0 h 43"/>
                <a:gd name="T6" fmla="*/ 0 w 42"/>
                <a:gd name="T7" fmla="*/ 0 h 43"/>
                <a:gd name="T8" fmla="*/ 0 w 42"/>
                <a:gd name="T9" fmla="*/ 0 h 43"/>
                <a:gd name="T10" fmla="*/ 0 w 42"/>
                <a:gd name="T11" fmla="*/ 0 h 43"/>
                <a:gd name="T12" fmla="*/ 0 w 42"/>
                <a:gd name="T13" fmla="*/ 0 h 43"/>
                <a:gd name="T14" fmla="*/ 0 w 42"/>
                <a:gd name="T15" fmla="*/ 0 h 43"/>
                <a:gd name="T16" fmla="*/ 0 w 42"/>
                <a:gd name="T17" fmla="*/ 0 h 43"/>
                <a:gd name="T18" fmla="*/ 0 w 42"/>
                <a:gd name="T19" fmla="*/ 0 h 43"/>
                <a:gd name="T20" fmla="*/ 0 w 42"/>
                <a:gd name="T21" fmla="*/ 0 h 43"/>
                <a:gd name="T22" fmla="*/ 0 w 42"/>
                <a:gd name="T23" fmla="*/ 0 h 43"/>
                <a:gd name="T24" fmla="*/ 0 w 42"/>
                <a:gd name="T25" fmla="*/ 0 h 43"/>
                <a:gd name="T26" fmla="*/ 0 w 42"/>
                <a:gd name="T27" fmla="*/ 0 h 43"/>
                <a:gd name="T28" fmla="*/ 0 w 42"/>
                <a:gd name="T29" fmla="*/ 0 h 43"/>
                <a:gd name="T30" fmla="*/ 0 w 42"/>
                <a:gd name="T31" fmla="*/ 0 h 43"/>
                <a:gd name="T32" fmla="*/ 0 w 42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3">
                  <a:moveTo>
                    <a:pt x="20" y="43"/>
                  </a:moveTo>
                  <a:lnTo>
                    <a:pt x="29" y="42"/>
                  </a:lnTo>
                  <a:lnTo>
                    <a:pt x="35" y="37"/>
                  </a:lnTo>
                  <a:lnTo>
                    <a:pt x="40" y="30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7" y="37"/>
                  </a:lnTo>
                  <a:lnTo>
                    <a:pt x="12" y="42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116"/>
            <p:cNvSpPr>
              <a:spLocks/>
            </p:cNvSpPr>
            <p:nvPr/>
          </p:nvSpPr>
          <p:spPr bwMode="auto">
            <a:xfrm>
              <a:off x="4582" y="3212"/>
              <a:ext cx="22" cy="2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0 h 51"/>
                <a:gd name="T4" fmla="*/ 0 w 51"/>
                <a:gd name="T5" fmla="*/ 0 h 51"/>
                <a:gd name="T6" fmla="*/ 0 w 51"/>
                <a:gd name="T7" fmla="*/ 0 h 51"/>
                <a:gd name="T8" fmla="*/ 0 w 51"/>
                <a:gd name="T9" fmla="*/ 0 h 51"/>
                <a:gd name="T10" fmla="*/ 0 w 51"/>
                <a:gd name="T11" fmla="*/ 0 h 51"/>
                <a:gd name="T12" fmla="*/ 0 w 51"/>
                <a:gd name="T13" fmla="*/ 0 h 51"/>
                <a:gd name="T14" fmla="*/ 0 w 51"/>
                <a:gd name="T15" fmla="*/ 0 h 51"/>
                <a:gd name="T16" fmla="*/ 0 w 51"/>
                <a:gd name="T17" fmla="*/ 0 h 51"/>
                <a:gd name="T18" fmla="*/ 0 w 51"/>
                <a:gd name="T19" fmla="*/ 0 h 51"/>
                <a:gd name="T20" fmla="*/ 0 w 51"/>
                <a:gd name="T21" fmla="*/ 0 h 51"/>
                <a:gd name="T22" fmla="*/ 0 w 51"/>
                <a:gd name="T23" fmla="*/ 0 h 51"/>
                <a:gd name="T24" fmla="*/ 0 w 51"/>
                <a:gd name="T25" fmla="*/ 0 h 51"/>
                <a:gd name="T26" fmla="*/ 0 w 51"/>
                <a:gd name="T27" fmla="*/ 0 h 51"/>
                <a:gd name="T28" fmla="*/ 0 w 51"/>
                <a:gd name="T29" fmla="*/ 0 h 51"/>
                <a:gd name="T30" fmla="*/ 0 w 51"/>
                <a:gd name="T31" fmla="*/ 0 h 51"/>
                <a:gd name="T32" fmla="*/ 0 w 51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36" y="49"/>
                  </a:lnTo>
                  <a:lnTo>
                    <a:pt x="44" y="43"/>
                  </a:lnTo>
                  <a:lnTo>
                    <a:pt x="48" y="35"/>
                  </a:lnTo>
                  <a:lnTo>
                    <a:pt x="51" y="26"/>
                  </a:lnTo>
                  <a:lnTo>
                    <a:pt x="48" y="15"/>
                  </a:lnTo>
                  <a:lnTo>
                    <a:pt x="44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117"/>
            <p:cNvSpPr>
              <a:spLocks/>
            </p:cNvSpPr>
            <p:nvPr/>
          </p:nvSpPr>
          <p:spPr bwMode="auto">
            <a:xfrm>
              <a:off x="4530" y="3213"/>
              <a:ext cx="42" cy="54"/>
            </a:xfrm>
            <a:custGeom>
              <a:avLst/>
              <a:gdLst>
                <a:gd name="T0" fmla="*/ 0 w 99"/>
                <a:gd name="T1" fmla="*/ 0 h 124"/>
                <a:gd name="T2" fmla="*/ 0 w 99"/>
                <a:gd name="T3" fmla="*/ 0 h 124"/>
                <a:gd name="T4" fmla="*/ 0 w 99"/>
                <a:gd name="T5" fmla="*/ 0 h 124"/>
                <a:gd name="T6" fmla="*/ 0 w 99"/>
                <a:gd name="T7" fmla="*/ 0 h 124"/>
                <a:gd name="T8" fmla="*/ 0 w 99"/>
                <a:gd name="T9" fmla="*/ 0 h 124"/>
                <a:gd name="T10" fmla="*/ 0 w 99"/>
                <a:gd name="T11" fmla="*/ 0 h 124"/>
                <a:gd name="T12" fmla="*/ 0 w 99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124">
                  <a:moveTo>
                    <a:pt x="26" y="108"/>
                  </a:moveTo>
                  <a:lnTo>
                    <a:pt x="70" y="30"/>
                  </a:lnTo>
                  <a:lnTo>
                    <a:pt x="70" y="0"/>
                  </a:lnTo>
                  <a:lnTo>
                    <a:pt x="0" y="124"/>
                  </a:lnTo>
                  <a:lnTo>
                    <a:pt x="98" y="124"/>
                  </a:lnTo>
                  <a:lnTo>
                    <a:pt x="99" y="108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118"/>
            <p:cNvSpPr>
              <a:spLocks/>
            </p:cNvSpPr>
            <p:nvPr/>
          </p:nvSpPr>
          <p:spPr bwMode="auto">
            <a:xfrm>
              <a:off x="4503" y="3670"/>
              <a:ext cx="69" cy="72"/>
            </a:xfrm>
            <a:custGeom>
              <a:avLst/>
              <a:gdLst>
                <a:gd name="T0" fmla="*/ 0 w 155"/>
                <a:gd name="T1" fmla="*/ 0 h 173"/>
                <a:gd name="T2" fmla="*/ 0 w 155"/>
                <a:gd name="T3" fmla="*/ 0 h 173"/>
                <a:gd name="T4" fmla="*/ 0 w 155"/>
                <a:gd name="T5" fmla="*/ 0 h 173"/>
                <a:gd name="T6" fmla="*/ 0 w 155"/>
                <a:gd name="T7" fmla="*/ 0 h 173"/>
                <a:gd name="T8" fmla="*/ 0 w 155"/>
                <a:gd name="T9" fmla="*/ 0 h 173"/>
                <a:gd name="T10" fmla="*/ 0 w 155"/>
                <a:gd name="T11" fmla="*/ 0 h 173"/>
                <a:gd name="T12" fmla="*/ 0 w 155"/>
                <a:gd name="T13" fmla="*/ 0 h 173"/>
                <a:gd name="T14" fmla="*/ 0 w 155"/>
                <a:gd name="T15" fmla="*/ 0 h 173"/>
                <a:gd name="T16" fmla="*/ 0 w 155"/>
                <a:gd name="T17" fmla="*/ 0 h 173"/>
                <a:gd name="T18" fmla="*/ 0 w 155"/>
                <a:gd name="T19" fmla="*/ 0 h 173"/>
                <a:gd name="T20" fmla="*/ 0 w 155"/>
                <a:gd name="T21" fmla="*/ 0 h 173"/>
                <a:gd name="T22" fmla="*/ 0 w 155"/>
                <a:gd name="T23" fmla="*/ 0 h 173"/>
                <a:gd name="T24" fmla="*/ 0 w 155"/>
                <a:gd name="T25" fmla="*/ 0 h 173"/>
                <a:gd name="T26" fmla="*/ 0 w 155"/>
                <a:gd name="T27" fmla="*/ 0 h 173"/>
                <a:gd name="T28" fmla="*/ 0 w 155"/>
                <a:gd name="T29" fmla="*/ 0 h 173"/>
                <a:gd name="T30" fmla="*/ 0 w 155"/>
                <a:gd name="T31" fmla="*/ 0 h 173"/>
                <a:gd name="T32" fmla="*/ 0 w 155"/>
                <a:gd name="T33" fmla="*/ 0 h 173"/>
                <a:gd name="T34" fmla="*/ 0 w 155"/>
                <a:gd name="T35" fmla="*/ 0 h 173"/>
                <a:gd name="T36" fmla="*/ 0 w 155"/>
                <a:gd name="T37" fmla="*/ 0 h 173"/>
                <a:gd name="T38" fmla="*/ 0 w 155"/>
                <a:gd name="T39" fmla="*/ 0 h 173"/>
                <a:gd name="T40" fmla="*/ 0 w 155"/>
                <a:gd name="T41" fmla="*/ 0 h 173"/>
                <a:gd name="T42" fmla="*/ 0 w 155"/>
                <a:gd name="T43" fmla="*/ 0 h 173"/>
                <a:gd name="T44" fmla="*/ 0 w 155"/>
                <a:gd name="T45" fmla="*/ 0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5" h="173">
                  <a:moveTo>
                    <a:pt x="144" y="0"/>
                  </a:moveTo>
                  <a:lnTo>
                    <a:pt x="0" y="0"/>
                  </a:lnTo>
                  <a:lnTo>
                    <a:pt x="7" y="22"/>
                  </a:lnTo>
                  <a:lnTo>
                    <a:pt x="16" y="43"/>
                  </a:lnTo>
                  <a:lnTo>
                    <a:pt x="24" y="59"/>
                  </a:lnTo>
                  <a:lnTo>
                    <a:pt x="28" y="66"/>
                  </a:lnTo>
                  <a:lnTo>
                    <a:pt x="41" y="86"/>
                  </a:lnTo>
                  <a:lnTo>
                    <a:pt x="53" y="104"/>
                  </a:lnTo>
                  <a:lnTo>
                    <a:pt x="67" y="122"/>
                  </a:lnTo>
                  <a:lnTo>
                    <a:pt x="81" y="139"/>
                  </a:lnTo>
                  <a:lnTo>
                    <a:pt x="92" y="152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0" y="173"/>
                  </a:lnTo>
                  <a:lnTo>
                    <a:pt x="155" y="172"/>
                  </a:lnTo>
                  <a:lnTo>
                    <a:pt x="152" y="169"/>
                  </a:lnTo>
                  <a:lnTo>
                    <a:pt x="148" y="159"/>
                  </a:lnTo>
                  <a:lnTo>
                    <a:pt x="142" y="144"/>
                  </a:lnTo>
                  <a:lnTo>
                    <a:pt x="136" y="124"/>
                  </a:lnTo>
                  <a:lnTo>
                    <a:pt x="133" y="98"/>
                  </a:lnTo>
                  <a:lnTo>
                    <a:pt x="132" y="69"/>
                  </a:lnTo>
                  <a:lnTo>
                    <a:pt x="135" y="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119"/>
            <p:cNvSpPr>
              <a:spLocks/>
            </p:cNvSpPr>
            <p:nvPr/>
          </p:nvSpPr>
          <p:spPr bwMode="auto">
            <a:xfrm>
              <a:off x="4611" y="3670"/>
              <a:ext cx="77" cy="72"/>
            </a:xfrm>
            <a:custGeom>
              <a:avLst/>
              <a:gdLst>
                <a:gd name="T0" fmla="*/ 0 w 175"/>
                <a:gd name="T1" fmla="*/ 0 h 173"/>
                <a:gd name="T2" fmla="*/ 0 w 175"/>
                <a:gd name="T3" fmla="*/ 0 h 173"/>
                <a:gd name="T4" fmla="*/ 0 w 175"/>
                <a:gd name="T5" fmla="*/ 0 h 173"/>
                <a:gd name="T6" fmla="*/ 0 w 175"/>
                <a:gd name="T7" fmla="*/ 0 h 173"/>
                <a:gd name="T8" fmla="*/ 0 w 175"/>
                <a:gd name="T9" fmla="*/ 0 h 173"/>
                <a:gd name="T10" fmla="*/ 0 w 175"/>
                <a:gd name="T11" fmla="*/ 0 h 173"/>
                <a:gd name="T12" fmla="*/ 0 w 175"/>
                <a:gd name="T13" fmla="*/ 0 h 173"/>
                <a:gd name="T14" fmla="*/ 0 w 175"/>
                <a:gd name="T15" fmla="*/ 0 h 173"/>
                <a:gd name="T16" fmla="*/ 0 w 175"/>
                <a:gd name="T17" fmla="*/ 0 h 173"/>
                <a:gd name="T18" fmla="*/ 0 w 175"/>
                <a:gd name="T19" fmla="*/ 0 h 173"/>
                <a:gd name="T20" fmla="*/ 0 w 175"/>
                <a:gd name="T21" fmla="*/ 0 h 173"/>
                <a:gd name="T22" fmla="*/ 0 w 175"/>
                <a:gd name="T23" fmla="*/ 0 h 173"/>
                <a:gd name="T24" fmla="*/ 0 w 175"/>
                <a:gd name="T25" fmla="*/ 0 h 173"/>
                <a:gd name="T26" fmla="*/ 0 w 175"/>
                <a:gd name="T27" fmla="*/ 0 h 173"/>
                <a:gd name="T28" fmla="*/ 0 w 175"/>
                <a:gd name="T29" fmla="*/ 0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3">
                  <a:moveTo>
                    <a:pt x="8" y="0"/>
                  </a:moveTo>
                  <a:lnTo>
                    <a:pt x="16" y="46"/>
                  </a:lnTo>
                  <a:lnTo>
                    <a:pt x="12" y="103"/>
                  </a:lnTo>
                  <a:lnTo>
                    <a:pt x="4" y="151"/>
                  </a:lnTo>
                  <a:lnTo>
                    <a:pt x="0" y="172"/>
                  </a:lnTo>
                  <a:lnTo>
                    <a:pt x="46" y="173"/>
                  </a:lnTo>
                  <a:lnTo>
                    <a:pt x="49" y="170"/>
                  </a:lnTo>
                  <a:lnTo>
                    <a:pt x="60" y="158"/>
                  </a:lnTo>
                  <a:lnTo>
                    <a:pt x="74" y="141"/>
                  </a:lnTo>
                  <a:lnTo>
                    <a:pt x="92" y="119"/>
                  </a:lnTo>
                  <a:lnTo>
                    <a:pt x="113" y="93"/>
                  </a:lnTo>
                  <a:lnTo>
                    <a:pt x="135" y="64"/>
                  </a:lnTo>
                  <a:lnTo>
                    <a:pt x="155" y="33"/>
                  </a:lnTo>
                  <a:lnTo>
                    <a:pt x="17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120"/>
            <p:cNvSpPr>
              <a:spLocks/>
            </p:cNvSpPr>
            <p:nvPr/>
          </p:nvSpPr>
          <p:spPr bwMode="auto">
            <a:xfrm>
              <a:off x="4492" y="3161"/>
              <a:ext cx="155" cy="39"/>
            </a:xfrm>
            <a:custGeom>
              <a:avLst/>
              <a:gdLst>
                <a:gd name="T0" fmla="*/ 0 w 358"/>
                <a:gd name="T1" fmla="*/ 0 h 94"/>
                <a:gd name="T2" fmla="*/ 0 w 358"/>
                <a:gd name="T3" fmla="*/ 0 h 94"/>
                <a:gd name="T4" fmla="*/ 0 w 358"/>
                <a:gd name="T5" fmla="*/ 0 h 94"/>
                <a:gd name="T6" fmla="*/ 0 w 358"/>
                <a:gd name="T7" fmla="*/ 0 h 94"/>
                <a:gd name="T8" fmla="*/ 0 w 358"/>
                <a:gd name="T9" fmla="*/ 0 h 94"/>
                <a:gd name="T10" fmla="*/ 0 w 358"/>
                <a:gd name="T11" fmla="*/ 0 h 94"/>
                <a:gd name="T12" fmla="*/ 0 w 358"/>
                <a:gd name="T13" fmla="*/ 0 h 94"/>
                <a:gd name="T14" fmla="*/ 0 w 358"/>
                <a:gd name="T15" fmla="*/ 0 h 94"/>
                <a:gd name="T16" fmla="*/ 0 w 358"/>
                <a:gd name="T17" fmla="*/ 0 h 94"/>
                <a:gd name="T18" fmla="*/ 0 w 358"/>
                <a:gd name="T19" fmla="*/ 0 h 94"/>
                <a:gd name="T20" fmla="*/ 0 w 358"/>
                <a:gd name="T21" fmla="*/ 0 h 94"/>
                <a:gd name="T22" fmla="*/ 0 w 358"/>
                <a:gd name="T23" fmla="*/ 0 h 94"/>
                <a:gd name="T24" fmla="*/ 0 w 358"/>
                <a:gd name="T25" fmla="*/ 0 h 94"/>
                <a:gd name="T26" fmla="*/ 0 w 358"/>
                <a:gd name="T27" fmla="*/ 0 h 94"/>
                <a:gd name="T28" fmla="*/ 0 w 358"/>
                <a:gd name="T29" fmla="*/ 0 h 94"/>
                <a:gd name="T30" fmla="*/ 0 w 358"/>
                <a:gd name="T31" fmla="*/ 0 h 94"/>
                <a:gd name="T32" fmla="*/ 0 w 358"/>
                <a:gd name="T33" fmla="*/ 0 h 94"/>
                <a:gd name="T34" fmla="*/ 0 w 358"/>
                <a:gd name="T35" fmla="*/ 0 h 94"/>
                <a:gd name="T36" fmla="*/ 0 w 358"/>
                <a:gd name="T37" fmla="*/ 0 h 94"/>
                <a:gd name="T38" fmla="*/ 0 w 358"/>
                <a:gd name="T39" fmla="*/ 0 h 94"/>
                <a:gd name="T40" fmla="*/ 0 w 358"/>
                <a:gd name="T41" fmla="*/ 0 h 94"/>
                <a:gd name="T42" fmla="*/ 0 w 358"/>
                <a:gd name="T43" fmla="*/ 0 h 94"/>
                <a:gd name="T44" fmla="*/ 0 w 358"/>
                <a:gd name="T45" fmla="*/ 0 h 94"/>
                <a:gd name="T46" fmla="*/ 0 w 358"/>
                <a:gd name="T47" fmla="*/ 0 h 94"/>
                <a:gd name="T48" fmla="*/ 0 w 358"/>
                <a:gd name="T49" fmla="*/ 0 h 94"/>
                <a:gd name="T50" fmla="*/ 0 w 358"/>
                <a:gd name="T51" fmla="*/ 0 h 94"/>
                <a:gd name="T52" fmla="*/ 0 w 358"/>
                <a:gd name="T53" fmla="*/ 0 h 94"/>
                <a:gd name="T54" fmla="*/ 0 w 358"/>
                <a:gd name="T55" fmla="*/ 0 h 94"/>
                <a:gd name="T56" fmla="*/ 0 w 358"/>
                <a:gd name="T57" fmla="*/ 0 h 94"/>
                <a:gd name="T58" fmla="*/ 0 w 358"/>
                <a:gd name="T59" fmla="*/ 0 h 94"/>
                <a:gd name="T60" fmla="*/ 0 w 358"/>
                <a:gd name="T61" fmla="*/ 0 h 94"/>
                <a:gd name="T62" fmla="*/ 0 w 358"/>
                <a:gd name="T63" fmla="*/ 0 h 94"/>
                <a:gd name="T64" fmla="*/ 0 w 358"/>
                <a:gd name="T65" fmla="*/ 0 h 94"/>
                <a:gd name="T66" fmla="*/ 0 w 358"/>
                <a:gd name="T67" fmla="*/ 0 h 94"/>
                <a:gd name="T68" fmla="*/ 0 w 358"/>
                <a:gd name="T69" fmla="*/ 0 h 94"/>
                <a:gd name="T70" fmla="*/ 0 w 358"/>
                <a:gd name="T71" fmla="*/ 0 h 94"/>
                <a:gd name="T72" fmla="*/ 0 w 358"/>
                <a:gd name="T73" fmla="*/ 0 h 94"/>
                <a:gd name="T74" fmla="*/ 0 w 358"/>
                <a:gd name="T75" fmla="*/ 0 h 94"/>
                <a:gd name="T76" fmla="*/ 0 w 358"/>
                <a:gd name="T77" fmla="*/ 0 h 94"/>
                <a:gd name="T78" fmla="*/ 0 w 358"/>
                <a:gd name="T79" fmla="*/ 0 h 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8" h="94">
                  <a:moveTo>
                    <a:pt x="276" y="0"/>
                  </a:move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0" y="2"/>
                  </a:lnTo>
                  <a:lnTo>
                    <a:pt x="227" y="2"/>
                  </a:lnTo>
                  <a:lnTo>
                    <a:pt x="212" y="2"/>
                  </a:lnTo>
                  <a:lnTo>
                    <a:pt x="195" y="3"/>
                  </a:lnTo>
                  <a:lnTo>
                    <a:pt x="178" y="3"/>
                  </a:lnTo>
                  <a:lnTo>
                    <a:pt x="162" y="3"/>
                  </a:lnTo>
                  <a:lnTo>
                    <a:pt x="146" y="4"/>
                  </a:lnTo>
                  <a:lnTo>
                    <a:pt x="130" y="4"/>
                  </a:lnTo>
                  <a:lnTo>
                    <a:pt x="116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85" y="5"/>
                  </a:lnTo>
                  <a:lnTo>
                    <a:pt x="80" y="5"/>
                  </a:lnTo>
                  <a:lnTo>
                    <a:pt x="64" y="6"/>
                  </a:lnTo>
                  <a:lnTo>
                    <a:pt x="49" y="8"/>
                  </a:lnTo>
                  <a:lnTo>
                    <a:pt x="35" y="13"/>
                  </a:lnTo>
                  <a:lnTo>
                    <a:pt x="23" y="19"/>
                  </a:lnTo>
                  <a:lnTo>
                    <a:pt x="13" y="25"/>
                  </a:lnTo>
                  <a:lnTo>
                    <a:pt x="5" y="33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1" y="59"/>
                  </a:lnTo>
                  <a:lnTo>
                    <a:pt x="5" y="67"/>
                  </a:lnTo>
                  <a:lnTo>
                    <a:pt x="13" y="74"/>
                  </a:lnTo>
                  <a:lnTo>
                    <a:pt x="23" y="81"/>
                  </a:lnTo>
                  <a:lnTo>
                    <a:pt x="35" y="87"/>
                  </a:lnTo>
                  <a:lnTo>
                    <a:pt x="49" y="90"/>
                  </a:lnTo>
                  <a:lnTo>
                    <a:pt x="64" y="93"/>
                  </a:lnTo>
                  <a:lnTo>
                    <a:pt x="80" y="94"/>
                  </a:lnTo>
                  <a:lnTo>
                    <a:pt x="88" y="94"/>
                  </a:lnTo>
                  <a:lnTo>
                    <a:pt x="95" y="93"/>
                  </a:lnTo>
                  <a:lnTo>
                    <a:pt x="103" y="91"/>
                  </a:lnTo>
                  <a:lnTo>
                    <a:pt x="110" y="90"/>
                  </a:lnTo>
                  <a:lnTo>
                    <a:pt x="117" y="89"/>
                  </a:lnTo>
                  <a:lnTo>
                    <a:pt x="124" y="87"/>
                  </a:lnTo>
                  <a:lnTo>
                    <a:pt x="130" y="83"/>
                  </a:lnTo>
                  <a:lnTo>
                    <a:pt x="136" y="81"/>
                  </a:lnTo>
                  <a:lnTo>
                    <a:pt x="141" y="83"/>
                  </a:lnTo>
                  <a:lnTo>
                    <a:pt x="147" y="86"/>
                  </a:lnTo>
                  <a:lnTo>
                    <a:pt x="154" y="87"/>
                  </a:lnTo>
                  <a:lnTo>
                    <a:pt x="160" y="88"/>
                  </a:lnTo>
                  <a:lnTo>
                    <a:pt x="167" y="89"/>
                  </a:lnTo>
                  <a:lnTo>
                    <a:pt x="174" y="90"/>
                  </a:lnTo>
                  <a:lnTo>
                    <a:pt x="180" y="91"/>
                  </a:lnTo>
                  <a:lnTo>
                    <a:pt x="189" y="91"/>
                  </a:lnTo>
                  <a:lnTo>
                    <a:pt x="195" y="91"/>
                  </a:lnTo>
                  <a:lnTo>
                    <a:pt x="201" y="90"/>
                  </a:lnTo>
                  <a:lnTo>
                    <a:pt x="207" y="90"/>
                  </a:lnTo>
                  <a:lnTo>
                    <a:pt x="214" y="89"/>
                  </a:lnTo>
                  <a:lnTo>
                    <a:pt x="220" y="88"/>
                  </a:lnTo>
                  <a:lnTo>
                    <a:pt x="225" y="86"/>
                  </a:lnTo>
                  <a:lnTo>
                    <a:pt x="230" y="84"/>
                  </a:lnTo>
                  <a:lnTo>
                    <a:pt x="236" y="82"/>
                  </a:lnTo>
                  <a:lnTo>
                    <a:pt x="240" y="83"/>
                  </a:lnTo>
                  <a:lnTo>
                    <a:pt x="245" y="84"/>
                  </a:lnTo>
                  <a:lnTo>
                    <a:pt x="250" y="86"/>
                  </a:lnTo>
                  <a:lnTo>
                    <a:pt x="254" y="87"/>
                  </a:lnTo>
                  <a:lnTo>
                    <a:pt x="260" y="87"/>
                  </a:lnTo>
                  <a:lnTo>
                    <a:pt x="265" y="88"/>
                  </a:lnTo>
                  <a:lnTo>
                    <a:pt x="270" y="88"/>
                  </a:lnTo>
                  <a:lnTo>
                    <a:pt x="276" y="88"/>
                  </a:lnTo>
                  <a:lnTo>
                    <a:pt x="292" y="87"/>
                  </a:lnTo>
                  <a:lnTo>
                    <a:pt x="308" y="84"/>
                  </a:lnTo>
                  <a:lnTo>
                    <a:pt x="322" y="81"/>
                  </a:lnTo>
                  <a:lnTo>
                    <a:pt x="334" y="75"/>
                  </a:lnTo>
                  <a:lnTo>
                    <a:pt x="344" y="68"/>
                  </a:lnTo>
                  <a:lnTo>
                    <a:pt x="351" y="61"/>
                  </a:lnTo>
                  <a:lnTo>
                    <a:pt x="357" y="53"/>
                  </a:lnTo>
                  <a:lnTo>
                    <a:pt x="358" y="44"/>
                  </a:lnTo>
                  <a:lnTo>
                    <a:pt x="357" y="35"/>
                  </a:lnTo>
                  <a:lnTo>
                    <a:pt x="351" y="27"/>
                  </a:lnTo>
                  <a:lnTo>
                    <a:pt x="344" y="20"/>
                  </a:lnTo>
                  <a:lnTo>
                    <a:pt x="334" y="13"/>
                  </a:lnTo>
                  <a:lnTo>
                    <a:pt x="322" y="7"/>
                  </a:lnTo>
                  <a:lnTo>
                    <a:pt x="308" y="4"/>
                  </a:lnTo>
                  <a:lnTo>
                    <a:pt x="292" y="2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121"/>
            <p:cNvSpPr>
              <a:spLocks/>
            </p:cNvSpPr>
            <p:nvPr/>
          </p:nvSpPr>
          <p:spPr bwMode="auto">
            <a:xfrm>
              <a:off x="4653" y="3265"/>
              <a:ext cx="11" cy="12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0 w 26"/>
                <a:gd name="T5" fmla="*/ 0 h 27"/>
                <a:gd name="T6" fmla="*/ 0 w 26"/>
                <a:gd name="T7" fmla="*/ 0 h 27"/>
                <a:gd name="T8" fmla="*/ 0 w 26"/>
                <a:gd name="T9" fmla="*/ 0 h 27"/>
                <a:gd name="T10" fmla="*/ 0 w 26"/>
                <a:gd name="T11" fmla="*/ 0 h 27"/>
                <a:gd name="T12" fmla="*/ 0 w 26"/>
                <a:gd name="T13" fmla="*/ 0 h 27"/>
                <a:gd name="T14" fmla="*/ 0 w 26"/>
                <a:gd name="T15" fmla="*/ 0 h 27"/>
                <a:gd name="T16" fmla="*/ 0 w 26"/>
                <a:gd name="T17" fmla="*/ 0 h 27"/>
                <a:gd name="T18" fmla="*/ 0 w 26"/>
                <a:gd name="T19" fmla="*/ 0 h 27"/>
                <a:gd name="T20" fmla="*/ 0 w 26"/>
                <a:gd name="T21" fmla="*/ 0 h 27"/>
                <a:gd name="T22" fmla="*/ 0 w 26"/>
                <a:gd name="T23" fmla="*/ 0 h 27"/>
                <a:gd name="T24" fmla="*/ 0 w 26"/>
                <a:gd name="T25" fmla="*/ 0 h 27"/>
                <a:gd name="T26" fmla="*/ 0 w 26"/>
                <a:gd name="T27" fmla="*/ 0 h 27"/>
                <a:gd name="T28" fmla="*/ 0 w 26"/>
                <a:gd name="T29" fmla="*/ 0 h 27"/>
                <a:gd name="T30" fmla="*/ 0 w 26"/>
                <a:gd name="T31" fmla="*/ 0 h 27"/>
                <a:gd name="T32" fmla="*/ 0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5" y="18"/>
                  </a:lnTo>
                  <a:lnTo>
                    <a:pt x="26" y="14"/>
                  </a:lnTo>
                  <a:lnTo>
                    <a:pt x="25" y="8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122"/>
            <p:cNvSpPr>
              <a:spLocks/>
            </p:cNvSpPr>
            <p:nvPr/>
          </p:nvSpPr>
          <p:spPr bwMode="auto">
            <a:xfrm>
              <a:off x="4428" y="3280"/>
              <a:ext cx="323" cy="377"/>
            </a:xfrm>
            <a:custGeom>
              <a:avLst/>
              <a:gdLst>
                <a:gd name="T0" fmla="*/ 1 w 738"/>
                <a:gd name="T1" fmla="*/ 0 h 895"/>
                <a:gd name="T2" fmla="*/ 1 w 738"/>
                <a:gd name="T3" fmla="*/ 0 h 895"/>
                <a:gd name="T4" fmla="*/ 1 w 738"/>
                <a:gd name="T5" fmla="*/ 0 h 895"/>
                <a:gd name="T6" fmla="*/ 1 w 738"/>
                <a:gd name="T7" fmla="*/ 0 h 895"/>
                <a:gd name="T8" fmla="*/ 1 w 738"/>
                <a:gd name="T9" fmla="*/ 0 h 895"/>
                <a:gd name="T10" fmla="*/ 1 w 738"/>
                <a:gd name="T11" fmla="*/ 0 h 895"/>
                <a:gd name="T12" fmla="*/ 1 w 738"/>
                <a:gd name="T13" fmla="*/ 0 h 895"/>
                <a:gd name="T14" fmla="*/ 1 w 738"/>
                <a:gd name="T15" fmla="*/ 0 h 895"/>
                <a:gd name="T16" fmla="*/ 0 w 738"/>
                <a:gd name="T17" fmla="*/ 0 h 895"/>
                <a:gd name="T18" fmla="*/ 0 w 738"/>
                <a:gd name="T19" fmla="*/ 0 h 895"/>
                <a:gd name="T20" fmla="*/ 0 w 738"/>
                <a:gd name="T21" fmla="*/ 0 h 895"/>
                <a:gd name="T22" fmla="*/ 0 w 738"/>
                <a:gd name="T23" fmla="*/ 0 h 895"/>
                <a:gd name="T24" fmla="*/ 0 w 738"/>
                <a:gd name="T25" fmla="*/ 0 h 895"/>
                <a:gd name="T26" fmla="*/ 0 w 738"/>
                <a:gd name="T27" fmla="*/ 0 h 895"/>
                <a:gd name="T28" fmla="*/ 0 w 738"/>
                <a:gd name="T29" fmla="*/ 0 h 895"/>
                <a:gd name="T30" fmla="*/ 0 w 738"/>
                <a:gd name="T31" fmla="*/ 0 h 895"/>
                <a:gd name="T32" fmla="*/ 0 w 738"/>
                <a:gd name="T33" fmla="*/ 0 h 895"/>
                <a:gd name="T34" fmla="*/ 0 w 738"/>
                <a:gd name="T35" fmla="*/ 0 h 895"/>
                <a:gd name="T36" fmla="*/ 0 w 738"/>
                <a:gd name="T37" fmla="*/ 0 h 895"/>
                <a:gd name="T38" fmla="*/ 0 w 738"/>
                <a:gd name="T39" fmla="*/ 0 h 895"/>
                <a:gd name="T40" fmla="*/ 0 w 738"/>
                <a:gd name="T41" fmla="*/ 0 h 895"/>
                <a:gd name="T42" fmla="*/ 0 w 738"/>
                <a:gd name="T43" fmla="*/ 0 h 895"/>
                <a:gd name="T44" fmla="*/ 0 w 738"/>
                <a:gd name="T45" fmla="*/ 0 h 895"/>
                <a:gd name="T46" fmla="*/ 0 w 738"/>
                <a:gd name="T47" fmla="*/ 0 h 895"/>
                <a:gd name="T48" fmla="*/ 0 w 738"/>
                <a:gd name="T49" fmla="*/ 0 h 895"/>
                <a:gd name="T50" fmla="*/ 0 w 738"/>
                <a:gd name="T51" fmla="*/ 0 h 895"/>
                <a:gd name="T52" fmla="*/ 0 w 738"/>
                <a:gd name="T53" fmla="*/ 0 h 895"/>
                <a:gd name="T54" fmla="*/ 0 w 738"/>
                <a:gd name="T55" fmla="*/ 0 h 895"/>
                <a:gd name="T56" fmla="*/ 0 w 738"/>
                <a:gd name="T57" fmla="*/ 1 h 895"/>
                <a:gd name="T58" fmla="*/ 0 w 738"/>
                <a:gd name="T59" fmla="*/ 1 h 895"/>
                <a:gd name="T60" fmla="*/ 1 w 738"/>
                <a:gd name="T61" fmla="*/ 1 h 895"/>
                <a:gd name="T62" fmla="*/ 1 w 738"/>
                <a:gd name="T63" fmla="*/ 1 h 895"/>
                <a:gd name="T64" fmla="*/ 1 w 738"/>
                <a:gd name="T65" fmla="*/ 1 h 895"/>
                <a:gd name="T66" fmla="*/ 1 w 738"/>
                <a:gd name="T67" fmla="*/ 0 h 895"/>
                <a:gd name="T68" fmla="*/ 1 w 738"/>
                <a:gd name="T69" fmla="*/ 0 h 895"/>
                <a:gd name="T70" fmla="*/ 1 w 738"/>
                <a:gd name="T71" fmla="*/ 0 h 895"/>
                <a:gd name="T72" fmla="*/ 1 w 738"/>
                <a:gd name="T73" fmla="*/ 0 h 895"/>
                <a:gd name="T74" fmla="*/ 1 w 738"/>
                <a:gd name="T75" fmla="*/ 0 h 895"/>
                <a:gd name="T76" fmla="*/ 1 w 738"/>
                <a:gd name="T77" fmla="*/ 0 h 895"/>
                <a:gd name="T78" fmla="*/ 1 w 738"/>
                <a:gd name="T79" fmla="*/ 0 h 895"/>
                <a:gd name="T80" fmla="*/ 1 w 738"/>
                <a:gd name="T81" fmla="*/ 0 h 895"/>
                <a:gd name="T82" fmla="*/ 1 w 738"/>
                <a:gd name="T83" fmla="*/ 0 h 895"/>
                <a:gd name="T84" fmla="*/ 1 w 738"/>
                <a:gd name="T85" fmla="*/ 0 h 895"/>
                <a:gd name="T86" fmla="*/ 1 w 738"/>
                <a:gd name="T87" fmla="*/ 0 h 895"/>
                <a:gd name="T88" fmla="*/ 1 w 738"/>
                <a:gd name="T89" fmla="*/ 0 h 895"/>
                <a:gd name="T90" fmla="*/ 1 w 738"/>
                <a:gd name="T91" fmla="*/ 0 h 895"/>
                <a:gd name="T92" fmla="*/ 1 w 738"/>
                <a:gd name="T93" fmla="*/ 0 h 895"/>
                <a:gd name="T94" fmla="*/ 1 w 738"/>
                <a:gd name="T95" fmla="*/ 0 h 8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38" h="895">
                  <a:moveTo>
                    <a:pt x="704" y="358"/>
                  </a:moveTo>
                  <a:lnTo>
                    <a:pt x="697" y="337"/>
                  </a:lnTo>
                  <a:lnTo>
                    <a:pt x="688" y="319"/>
                  </a:lnTo>
                  <a:lnTo>
                    <a:pt x="678" y="299"/>
                  </a:lnTo>
                  <a:lnTo>
                    <a:pt x="664" y="282"/>
                  </a:lnTo>
                  <a:lnTo>
                    <a:pt x="648" y="266"/>
                  </a:lnTo>
                  <a:lnTo>
                    <a:pt x="628" y="250"/>
                  </a:lnTo>
                  <a:lnTo>
                    <a:pt x="605" y="235"/>
                  </a:lnTo>
                  <a:lnTo>
                    <a:pt x="580" y="221"/>
                  </a:lnTo>
                  <a:lnTo>
                    <a:pt x="566" y="214"/>
                  </a:lnTo>
                  <a:lnTo>
                    <a:pt x="553" y="208"/>
                  </a:lnTo>
                  <a:lnTo>
                    <a:pt x="541" y="202"/>
                  </a:lnTo>
                  <a:lnTo>
                    <a:pt x="528" y="199"/>
                  </a:lnTo>
                  <a:lnTo>
                    <a:pt x="515" y="195"/>
                  </a:lnTo>
                  <a:lnTo>
                    <a:pt x="503" y="192"/>
                  </a:lnTo>
                  <a:lnTo>
                    <a:pt x="489" y="191"/>
                  </a:lnTo>
                  <a:lnTo>
                    <a:pt x="474" y="191"/>
                  </a:lnTo>
                  <a:lnTo>
                    <a:pt x="360" y="343"/>
                  </a:lnTo>
                  <a:lnTo>
                    <a:pt x="280" y="185"/>
                  </a:lnTo>
                  <a:lnTo>
                    <a:pt x="271" y="186"/>
                  </a:lnTo>
                  <a:lnTo>
                    <a:pt x="261" y="187"/>
                  </a:lnTo>
                  <a:lnTo>
                    <a:pt x="250" y="190"/>
                  </a:lnTo>
                  <a:lnTo>
                    <a:pt x="240" y="191"/>
                  </a:lnTo>
                  <a:lnTo>
                    <a:pt x="230" y="192"/>
                  </a:lnTo>
                  <a:lnTo>
                    <a:pt x="219" y="191"/>
                  </a:lnTo>
                  <a:lnTo>
                    <a:pt x="209" y="190"/>
                  </a:lnTo>
                  <a:lnTo>
                    <a:pt x="200" y="186"/>
                  </a:lnTo>
                  <a:lnTo>
                    <a:pt x="182" y="176"/>
                  </a:lnTo>
                  <a:lnTo>
                    <a:pt x="164" y="161"/>
                  </a:lnTo>
                  <a:lnTo>
                    <a:pt x="144" y="142"/>
                  </a:lnTo>
                  <a:lnTo>
                    <a:pt x="126" y="119"/>
                  </a:lnTo>
                  <a:lnTo>
                    <a:pt x="109" y="94"/>
                  </a:lnTo>
                  <a:lnTo>
                    <a:pt x="92" y="65"/>
                  </a:lnTo>
                  <a:lnTo>
                    <a:pt x="79" y="3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4" y="23"/>
                  </a:lnTo>
                  <a:lnTo>
                    <a:pt x="7" y="49"/>
                  </a:lnTo>
                  <a:lnTo>
                    <a:pt x="14" y="77"/>
                  </a:lnTo>
                  <a:lnTo>
                    <a:pt x="22" y="107"/>
                  </a:lnTo>
                  <a:lnTo>
                    <a:pt x="33" y="138"/>
                  </a:lnTo>
                  <a:lnTo>
                    <a:pt x="46" y="169"/>
                  </a:lnTo>
                  <a:lnTo>
                    <a:pt x="64" y="200"/>
                  </a:lnTo>
                  <a:lnTo>
                    <a:pt x="86" y="230"/>
                  </a:lnTo>
                  <a:lnTo>
                    <a:pt x="107" y="259"/>
                  </a:lnTo>
                  <a:lnTo>
                    <a:pt x="130" y="284"/>
                  </a:lnTo>
                  <a:lnTo>
                    <a:pt x="155" y="305"/>
                  </a:lnTo>
                  <a:lnTo>
                    <a:pt x="177" y="322"/>
                  </a:lnTo>
                  <a:lnTo>
                    <a:pt x="196" y="335"/>
                  </a:lnTo>
                  <a:lnTo>
                    <a:pt x="212" y="345"/>
                  </a:lnTo>
                  <a:lnTo>
                    <a:pt x="223" y="350"/>
                  </a:lnTo>
                  <a:lnTo>
                    <a:pt x="226" y="352"/>
                  </a:lnTo>
                  <a:lnTo>
                    <a:pt x="226" y="527"/>
                  </a:lnTo>
                  <a:lnTo>
                    <a:pt x="223" y="542"/>
                  </a:lnTo>
                  <a:lnTo>
                    <a:pt x="213" y="581"/>
                  </a:lnTo>
                  <a:lnTo>
                    <a:pt x="200" y="637"/>
                  </a:lnTo>
                  <a:lnTo>
                    <a:pt x="183" y="701"/>
                  </a:lnTo>
                  <a:lnTo>
                    <a:pt x="167" y="767"/>
                  </a:lnTo>
                  <a:lnTo>
                    <a:pt x="154" y="827"/>
                  </a:lnTo>
                  <a:lnTo>
                    <a:pt x="142" y="872"/>
                  </a:lnTo>
                  <a:lnTo>
                    <a:pt x="136" y="895"/>
                  </a:lnTo>
                  <a:lnTo>
                    <a:pt x="620" y="895"/>
                  </a:lnTo>
                  <a:lnTo>
                    <a:pt x="616" y="873"/>
                  </a:lnTo>
                  <a:lnTo>
                    <a:pt x="603" y="829"/>
                  </a:lnTo>
                  <a:lnTo>
                    <a:pt x="587" y="771"/>
                  </a:lnTo>
                  <a:lnTo>
                    <a:pt x="567" y="706"/>
                  </a:lnTo>
                  <a:lnTo>
                    <a:pt x="549" y="642"/>
                  </a:lnTo>
                  <a:lnTo>
                    <a:pt x="531" y="587"/>
                  </a:lnTo>
                  <a:lnTo>
                    <a:pt x="520" y="548"/>
                  </a:lnTo>
                  <a:lnTo>
                    <a:pt x="515" y="533"/>
                  </a:lnTo>
                  <a:lnTo>
                    <a:pt x="516" y="337"/>
                  </a:lnTo>
                  <a:lnTo>
                    <a:pt x="526" y="335"/>
                  </a:lnTo>
                  <a:lnTo>
                    <a:pt x="536" y="335"/>
                  </a:lnTo>
                  <a:lnTo>
                    <a:pt x="548" y="336"/>
                  </a:lnTo>
                  <a:lnTo>
                    <a:pt x="558" y="338"/>
                  </a:lnTo>
                  <a:lnTo>
                    <a:pt x="569" y="342"/>
                  </a:lnTo>
                  <a:lnTo>
                    <a:pt x="580" y="345"/>
                  </a:lnTo>
                  <a:lnTo>
                    <a:pt x="589" y="349"/>
                  </a:lnTo>
                  <a:lnTo>
                    <a:pt x="596" y="352"/>
                  </a:lnTo>
                  <a:lnTo>
                    <a:pt x="606" y="358"/>
                  </a:lnTo>
                  <a:lnTo>
                    <a:pt x="616" y="365"/>
                  </a:lnTo>
                  <a:lnTo>
                    <a:pt x="624" y="372"/>
                  </a:lnTo>
                  <a:lnTo>
                    <a:pt x="631" y="380"/>
                  </a:lnTo>
                  <a:lnTo>
                    <a:pt x="637" y="388"/>
                  </a:lnTo>
                  <a:lnTo>
                    <a:pt x="643" y="397"/>
                  </a:lnTo>
                  <a:lnTo>
                    <a:pt x="648" y="407"/>
                  </a:lnTo>
                  <a:lnTo>
                    <a:pt x="651" y="419"/>
                  </a:lnTo>
                  <a:lnTo>
                    <a:pt x="658" y="447"/>
                  </a:lnTo>
                  <a:lnTo>
                    <a:pt x="665" y="476"/>
                  </a:lnTo>
                  <a:lnTo>
                    <a:pt x="672" y="502"/>
                  </a:lnTo>
                  <a:lnTo>
                    <a:pt x="674" y="512"/>
                  </a:lnTo>
                  <a:lnTo>
                    <a:pt x="738" y="487"/>
                  </a:lnTo>
                  <a:lnTo>
                    <a:pt x="732" y="465"/>
                  </a:lnTo>
                  <a:lnTo>
                    <a:pt x="725" y="434"/>
                  </a:lnTo>
                  <a:lnTo>
                    <a:pt x="715" y="397"/>
                  </a:lnTo>
                  <a:lnTo>
                    <a:pt x="704" y="358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123"/>
            <p:cNvSpPr>
              <a:spLocks/>
            </p:cNvSpPr>
            <p:nvPr/>
          </p:nvSpPr>
          <p:spPr bwMode="auto">
            <a:xfrm>
              <a:off x="4701" y="3526"/>
              <a:ext cx="71" cy="34"/>
            </a:xfrm>
            <a:custGeom>
              <a:avLst/>
              <a:gdLst>
                <a:gd name="T0" fmla="*/ 0 w 163"/>
                <a:gd name="T1" fmla="*/ 0 h 83"/>
                <a:gd name="T2" fmla="*/ 0 w 163"/>
                <a:gd name="T3" fmla="*/ 0 h 83"/>
                <a:gd name="T4" fmla="*/ 0 w 163"/>
                <a:gd name="T5" fmla="*/ 0 h 83"/>
                <a:gd name="T6" fmla="*/ 0 w 163"/>
                <a:gd name="T7" fmla="*/ 0 h 83"/>
                <a:gd name="T8" fmla="*/ 0 w 163"/>
                <a:gd name="T9" fmla="*/ 0 h 83"/>
                <a:gd name="T10" fmla="*/ 0 w 163"/>
                <a:gd name="T11" fmla="*/ 0 h 83"/>
                <a:gd name="T12" fmla="*/ 0 w 163"/>
                <a:gd name="T13" fmla="*/ 0 h 83"/>
                <a:gd name="T14" fmla="*/ 0 w 163"/>
                <a:gd name="T15" fmla="*/ 0 h 83"/>
                <a:gd name="T16" fmla="*/ 0 w 163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83">
                  <a:moveTo>
                    <a:pt x="163" y="0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21" y="79"/>
                  </a:lnTo>
                  <a:lnTo>
                    <a:pt x="21" y="27"/>
                  </a:lnTo>
                  <a:lnTo>
                    <a:pt x="142" y="27"/>
                  </a:lnTo>
                  <a:lnTo>
                    <a:pt x="142" y="83"/>
                  </a:lnTo>
                  <a:lnTo>
                    <a:pt x="163" y="8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Rectangle 124"/>
            <p:cNvSpPr>
              <a:spLocks noChangeArrowheads="1"/>
            </p:cNvSpPr>
            <p:nvPr/>
          </p:nvSpPr>
          <p:spPr bwMode="auto">
            <a:xfrm>
              <a:off x="4654" y="3550"/>
              <a:ext cx="177" cy="1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24619" name="Freeform 125"/>
            <p:cNvSpPr>
              <a:spLocks/>
            </p:cNvSpPr>
            <p:nvPr/>
          </p:nvSpPr>
          <p:spPr bwMode="auto">
            <a:xfrm>
              <a:off x="4666" y="3651"/>
              <a:ext cx="18" cy="15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126"/>
            <p:cNvSpPr>
              <a:spLocks/>
            </p:cNvSpPr>
            <p:nvPr/>
          </p:nvSpPr>
          <p:spPr bwMode="auto">
            <a:xfrm>
              <a:off x="4666" y="3557"/>
              <a:ext cx="157" cy="109"/>
            </a:xfrm>
            <a:custGeom>
              <a:avLst/>
              <a:gdLst>
                <a:gd name="T0" fmla="*/ 0 w 357"/>
                <a:gd name="T1" fmla="*/ 0 h 260"/>
                <a:gd name="T2" fmla="*/ 0 w 357"/>
                <a:gd name="T3" fmla="*/ 0 h 260"/>
                <a:gd name="T4" fmla="*/ 0 w 357"/>
                <a:gd name="T5" fmla="*/ 0 h 260"/>
                <a:gd name="T6" fmla="*/ 0 w 357"/>
                <a:gd name="T7" fmla="*/ 0 h 260"/>
                <a:gd name="T8" fmla="*/ 0 w 357"/>
                <a:gd name="T9" fmla="*/ 0 h 260"/>
                <a:gd name="T10" fmla="*/ 0 w 357"/>
                <a:gd name="T11" fmla="*/ 0 h 260"/>
                <a:gd name="T12" fmla="*/ 0 w 357"/>
                <a:gd name="T13" fmla="*/ 0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7" h="260">
                  <a:moveTo>
                    <a:pt x="62" y="260"/>
                  </a:moveTo>
                  <a:lnTo>
                    <a:pt x="290" y="260"/>
                  </a:lnTo>
                  <a:lnTo>
                    <a:pt x="357" y="201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62" y="260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127"/>
            <p:cNvSpPr>
              <a:spLocks/>
            </p:cNvSpPr>
            <p:nvPr/>
          </p:nvSpPr>
          <p:spPr bwMode="auto">
            <a:xfrm>
              <a:off x="4802" y="3649"/>
              <a:ext cx="21" cy="17"/>
            </a:xfrm>
            <a:custGeom>
              <a:avLst/>
              <a:gdLst>
                <a:gd name="T0" fmla="*/ 0 w 46"/>
                <a:gd name="T1" fmla="*/ 0 h 41"/>
                <a:gd name="T2" fmla="*/ 0 w 46"/>
                <a:gd name="T3" fmla="*/ 0 h 41"/>
                <a:gd name="T4" fmla="*/ 0 w 46"/>
                <a:gd name="T5" fmla="*/ 0 h 41"/>
                <a:gd name="T6" fmla="*/ 0 w 46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41">
                  <a:moveTo>
                    <a:pt x="0" y="41"/>
                  </a:moveTo>
                  <a:lnTo>
                    <a:pt x="46" y="41"/>
                  </a:lnTo>
                  <a:lnTo>
                    <a:pt x="4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128"/>
            <p:cNvSpPr>
              <a:spLocks/>
            </p:cNvSpPr>
            <p:nvPr/>
          </p:nvSpPr>
          <p:spPr bwMode="auto">
            <a:xfrm>
              <a:off x="4725" y="3550"/>
              <a:ext cx="26" cy="49"/>
            </a:xfrm>
            <a:custGeom>
              <a:avLst/>
              <a:gdLst>
                <a:gd name="T0" fmla="*/ 0 w 62"/>
                <a:gd name="T1" fmla="*/ 0 h 115"/>
                <a:gd name="T2" fmla="*/ 0 w 62"/>
                <a:gd name="T3" fmla="*/ 0 h 115"/>
                <a:gd name="T4" fmla="*/ 0 w 62"/>
                <a:gd name="T5" fmla="*/ 0 h 115"/>
                <a:gd name="T6" fmla="*/ 0 w 62"/>
                <a:gd name="T7" fmla="*/ 0 h 115"/>
                <a:gd name="T8" fmla="*/ 0 w 62"/>
                <a:gd name="T9" fmla="*/ 0 h 115"/>
                <a:gd name="T10" fmla="*/ 0 w 62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15">
                  <a:moveTo>
                    <a:pt x="30" y="115"/>
                  </a:moveTo>
                  <a:lnTo>
                    <a:pt x="62" y="9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3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129"/>
            <p:cNvSpPr>
              <a:spLocks/>
            </p:cNvSpPr>
            <p:nvPr/>
          </p:nvSpPr>
          <p:spPr bwMode="auto">
            <a:xfrm>
              <a:off x="4732" y="3557"/>
              <a:ext cx="12" cy="33"/>
            </a:xfrm>
            <a:custGeom>
              <a:avLst/>
              <a:gdLst>
                <a:gd name="T0" fmla="*/ 0 w 31"/>
                <a:gd name="T1" fmla="*/ 0 h 80"/>
                <a:gd name="T2" fmla="*/ 0 w 31"/>
                <a:gd name="T3" fmla="*/ 0 h 80"/>
                <a:gd name="T4" fmla="*/ 0 w 31"/>
                <a:gd name="T5" fmla="*/ 0 h 80"/>
                <a:gd name="T6" fmla="*/ 0 w 31"/>
                <a:gd name="T7" fmla="*/ 0 h 80"/>
                <a:gd name="T8" fmla="*/ 0 w 31"/>
                <a:gd name="T9" fmla="*/ 0 h 80"/>
                <a:gd name="T10" fmla="*/ 0 w 31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80">
                  <a:moveTo>
                    <a:pt x="14" y="80"/>
                  </a:moveTo>
                  <a:lnTo>
                    <a:pt x="31" y="68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Rectangle 130"/>
            <p:cNvSpPr>
              <a:spLocks noChangeArrowheads="1"/>
            </p:cNvSpPr>
            <p:nvPr/>
          </p:nvSpPr>
          <p:spPr bwMode="auto">
            <a:xfrm>
              <a:off x="4720" y="3565"/>
              <a:ext cx="3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24625" name="Rectangle 131"/>
            <p:cNvSpPr>
              <a:spLocks noChangeArrowheads="1"/>
            </p:cNvSpPr>
            <p:nvPr/>
          </p:nvSpPr>
          <p:spPr bwMode="auto">
            <a:xfrm>
              <a:off x="4725" y="3570"/>
              <a:ext cx="26" cy="8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24626" name="Freeform 132"/>
            <p:cNvSpPr>
              <a:spLocks/>
            </p:cNvSpPr>
            <p:nvPr/>
          </p:nvSpPr>
          <p:spPr bwMode="auto">
            <a:xfrm>
              <a:off x="4713" y="3502"/>
              <a:ext cx="42" cy="36"/>
            </a:xfrm>
            <a:custGeom>
              <a:avLst/>
              <a:gdLst>
                <a:gd name="T0" fmla="*/ 0 w 97"/>
                <a:gd name="T1" fmla="*/ 0 h 82"/>
                <a:gd name="T2" fmla="*/ 0 w 97"/>
                <a:gd name="T3" fmla="*/ 0 h 82"/>
                <a:gd name="T4" fmla="*/ 0 w 97"/>
                <a:gd name="T5" fmla="*/ 0 h 82"/>
                <a:gd name="T6" fmla="*/ 0 w 97"/>
                <a:gd name="T7" fmla="*/ 0 h 82"/>
                <a:gd name="T8" fmla="*/ 0 w 97"/>
                <a:gd name="T9" fmla="*/ 0 h 82"/>
                <a:gd name="T10" fmla="*/ 0 w 97"/>
                <a:gd name="T11" fmla="*/ 0 h 82"/>
                <a:gd name="T12" fmla="*/ 0 w 97"/>
                <a:gd name="T13" fmla="*/ 0 h 82"/>
                <a:gd name="T14" fmla="*/ 0 w 97"/>
                <a:gd name="T15" fmla="*/ 0 h 82"/>
                <a:gd name="T16" fmla="*/ 0 w 97"/>
                <a:gd name="T17" fmla="*/ 0 h 82"/>
                <a:gd name="T18" fmla="*/ 0 w 97"/>
                <a:gd name="T19" fmla="*/ 0 h 82"/>
                <a:gd name="T20" fmla="*/ 0 w 97"/>
                <a:gd name="T21" fmla="*/ 0 h 82"/>
                <a:gd name="T22" fmla="*/ 0 w 97"/>
                <a:gd name="T23" fmla="*/ 0 h 82"/>
                <a:gd name="T24" fmla="*/ 0 w 97"/>
                <a:gd name="T25" fmla="*/ 0 h 82"/>
                <a:gd name="T26" fmla="*/ 0 w 97"/>
                <a:gd name="T27" fmla="*/ 0 h 82"/>
                <a:gd name="T28" fmla="*/ 0 w 97"/>
                <a:gd name="T29" fmla="*/ 0 h 82"/>
                <a:gd name="T30" fmla="*/ 0 w 97"/>
                <a:gd name="T31" fmla="*/ 0 h 82"/>
                <a:gd name="T32" fmla="*/ 0 w 97"/>
                <a:gd name="T33" fmla="*/ 0 h 82"/>
                <a:gd name="T34" fmla="*/ 0 w 97"/>
                <a:gd name="T35" fmla="*/ 0 h 82"/>
                <a:gd name="T36" fmla="*/ 0 w 97"/>
                <a:gd name="T37" fmla="*/ 0 h 82"/>
                <a:gd name="T38" fmla="*/ 0 w 97"/>
                <a:gd name="T39" fmla="*/ 0 h 82"/>
                <a:gd name="T40" fmla="*/ 0 w 97"/>
                <a:gd name="T41" fmla="*/ 0 h 82"/>
                <a:gd name="T42" fmla="*/ 0 w 97"/>
                <a:gd name="T43" fmla="*/ 0 h 82"/>
                <a:gd name="T44" fmla="*/ 0 w 97"/>
                <a:gd name="T45" fmla="*/ 0 h 82"/>
                <a:gd name="T46" fmla="*/ 0 w 97"/>
                <a:gd name="T47" fmla="*/ 0 h 82"/>
                <a:gd name="T48" fmla="*/ 0 w 97"/>
                <a:gd name="T49" fmla="*/ 0 h 82"/>
                <a:gd name="T50" fmla="*/ 0 w 97"/>
                <a:gd name="T51" fmla="*/ 0 h 82"/>
                <a:gd name="T52" fmla="*/ 0 w 97"/>
                <a:gd name="T53" fmla="*/ 0 h 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7" h="82">
                  <a:moveTo>
                    <a:pt x="97" y="82"/>
                  </a:moveTo>
                  <a:lnTo>
                    <a:pt x="95" y="74"/>
                  </a:lnTo>
                  <a:lnTo>
                    <a:pt x="90" y="57"/>
                  </a:lnTo>
                  <a:lnTo>
                    <a:pt x="82" y="35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5" y="10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3" y="3"/>
                  </a:lnTo>
                  <a:lnTo>
                    <a:pt x="43" y="8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8" y="81"/>
                  </a:lnTo>
                  <a:lnTo>
                    <a:pt x="13" y="80"/>
                  </a:lnTo>
                  <a:lnTo>
                    <a:pt x="17" y="80"/>
                  </a:lnTo>
                  <a:lnTo>
                    <a:pt x="21" y="76"/>
                  </a:lnTo>
                  <a:lnTo>
                    <a:pt x="27" y="66"/>
                  </a:lnTo>
                  <a:lnTo>
                    <a:pt x="33" y="56"/>
                  </a:lnTo>
                  <a:lnTo>
                    <a:pt x="38" y="53"/>
                  </a:lnTo>
                  <a:lnTo>
                    <a:pt x="44" y="60"/>
                  </a:lnTo>
                  <a:lnTo>
                    <a:pt x="48" y="69"/>
                  </a:lnTo>
                  <a:lnTo>
                    <a:pt x="49" y="77"/>
                  </a:lnTo>
                  <a:lnTo>
                    <a:pt x="50" y="81"/>
                  </a:lnTo>
                  <a:lnTo>
                    <a:pt x="97" y="8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133"/>
            <p:cNvSpPr>
              <a:spLocks/>
            </p:cNvSpPr>
            <p:nvPr/>
          </p:nvSpPr>
          <p:spPr bwMode="auto">
            <a:xfrm>
              <a:off x="4531" y="3355"/>
              <a:ext cx="128" cy="76"/>
            </a:xfrm>
            <a:custGeom>
              <a:avLst/>
              <a:gdLst>
                <a:gd name="T0" fmla="*/ 0 w 292"/>
                <a:gd name="T1" fmla="*/ 0 h 181"/>
                <a:gd name="T2" fmla="*/ 0 w 292"/>
                <a:gd name="T3" fmla="*/ 0 h 181"/>
                <a:gd name="T4" fmla="*/ 0 w 292"/>
                <a:gd name="T5" fmla="*/ 0 h 181"/>
                <a:gd name="T6" fmla="*/ 0 w 292"/>
                <a:gd name="T7" fmla="*/ 0 h 181"/>
                <a:gd name="T8" fmla="*/ 0 w 292"/>
                <a:gd name="T9" fmla="*/ 0 h 181"/>
                <a:gd name="T10" fmla="*/ 0 w 292"/>
                <a:gd name="T11" fmla="*/ 0 h 181"/>
                <a:gd name="T12" fmla="*/ 0 w 292"/>
                <a:gd name="T13" fmla="*/ 0 h 181"/>
                <a:gd name="T14" fmla="*/ 0 w 292"/>
                <a:gd name="T15" fmla="*/ 0 h 181"/>
                <a:gd name="T16" fmla="*/ 0 w 292"/>
                <a:gd name="T17" fmla="*/ 0 h 181"/>
                <a:gd name="T18" fmla="*/ 0 w 292"/>
                <a:gd name="T19" fmla="*/ 0 h 181"/>
                <a:gd name="T20" fmla="*/ 0 w 292"/>
                <a:gd name="T21" fmla="*/ 0 h 181"/>
                <a:gd name="T22" fmla="*/ 0 w 292"/>
                <a:gd name="T23" fmla="*/ 0 h 181"/>
                <a:gd name="T24" fmla="*/ 0 w 292"/>
                <a:gd name="T25" fmla="*/ 0 h 181"/>
                <a:gd name="T26" fmla="*/ 0 w 292"/>
                <a:gd name="T27" fmla="*/ 0 h 181"/>
                <a:gd name="T28" fmla="*/ 0 w 292"/>
                <a:gd name="T29" fmla="*/ 0 h 181"/>
                <a:gd name="T30" fmla="*/ 0 w 292"/>
                <a:gd name="T31" fmla="*/ 0 h 181"/>
                <a:gd name="T32" fmla="*/ 0 w 292"/>
                <a:gd name="T33" fmla="*/ 0 h 181"/>
                <a:gd name="T34" fmla="*/ 0 w 292"/>
                <a:gd name="T35" fmla="*/ 0 h 181"/>
                <a:gd name="T36" fmla="*/ 0 w 292"/>
                <a:gd name="T37" fmla="*/ 0 h 181"/>
                <a:gd name="T38" fmla="*/ 0 w 292"/>
                <a:gd name="T39" fmla="*/ 0 h 181"/>
                <a:gd name="T40" fmla="*/ 0 w 292"/>
                <a:gd name="T41" fmla="*/ 0 h 181"/>
                <a:gd name="T42" fmla="*/ 0 w 292"/>
                <a:gd name="T43" fmla="*/ 0 h 1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2" h="181">
                  <a:moveTo>
                    <a:pt x="283" y="99"/>
                  </a:moveTo>
                  <a:lnTo>
                    <a:pt x="254" y="67"/>
                  </a:lnTo>
                  <a:lnTo>
                    <a:pt x="292" y="40"/>
                  </a:lnTo>
                  <a:lnTo>
                    <a:pt x="261" y="4"/>
                  </a:lnTo>
                  <a:lnTo>
                    <a:pt x="242" y="4"/>
                  </a:lnTo>
                  <a:lnTo>
                    <a:pt x="268" y="37"/>
                  </a:lnTo>
                  <a:lnTo>
                    <a:pt x="231" y="65"/>
                  </a:lnTo>
                  <a:lnTo>
                    <a:pt x="234" y="69"/>
                  </a:lnTo>
                  <a:lnTo>
                    <a:pt x="244" y="78"/>
                  </a:lnTo>
                  <a:lnTo>
                    <a:pt x="252" y="88"/>
                  </a:lnTo>
                  <a:lnTo>
                    <a:pt x="254" y="92"/>
                  </a:lnTo>
                  <a:lnTo>
                    <a:pt x="125" y="160"/>
                  </a:lnTo>
                  <a:lnTo>
                    <a:pt x="35" y="90"/>
                  </a:lnTo>
                  <a:lnTo>
                    <a:pt x="56" y="63"/>
                  </a:lnTo>
                  <a:lnTo>
                    <a:pt x="21" y="37"/>
                  </a:lnTo>
                  <a:lnTo>
                    <a:pt x="42" y="0"/>
                  </a:lnTo>
                  <a:lnTo>
                    <a:pt x="24" y="1"/>
                  </a:lnTo>
                  <a:lnTo>
                    <a:pt x="0" y="42"/>
                  </a:lnTo>
                  <a:lnTo>
                    <a:pt x="34" y="66"/>
                  </a:lnTo>
                  <a:lnTo>
                    <a:pt x="9" y="93"/>
                  </a:lnTo>
                  <a:lnTo>
                    <a:pt x="127" y="181"/>
                  </a:lnTo>
                  <a:lnTo>
                    <a:pt x="283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134"/>
            <p:cNvSpPr>
              <a:spLocks/>
            </p:cNvSpPr>
            <p:nvPr/>
          </p:nvSpPr>
          <p:spPr bwMode="auto">
            <a:xfrm>
              <a:off x="4510" y="3489"/>
              <a:ext cx="164" cy="65"/>
            </a:xfrm>
            <a:custGeom>
              <a:avLst/>
              <a:gdLst>
                <a:gd name="T0" fmla="*/ 0 w 375"/>
                <a:gd name="T1" fmla="*/ 0 h 156"/>
                <a:gd name="T2" fmla="*/ 0 w 375"/>
                <a:gd name="T3" fmla="*/ 0 h 156"/>
                <a:gd name="T4" fmla="*/ 0 w 375"/>
                <a:gd name="T5" fmla="*/ 0 h 156"/>
                <a:gd name="T6" fmla="*/ 0 w 375"/>
                <a:gd name="T7" fmla="*/ 0 h 156"/>
                <a:gd name="T8" fmla="*/ 0 w 375"/>
                <a:gd name="T9" fmla="*/ 0 h 156"/>
                <a:gd name="T10" fmla="*/ 0 w 375"/>
                <a:gd name="T11" fmla="*/ 0 h 156"/>
                <a:gd name="T12" fmla="*/ 0 w 375"/>
                <a:gd name="T13" fmla="*/ 0 h 156"/>
                <a:gd name="T14" fmla="*/ 0 w 375"/>
                <a:gd name="T15" fmla="*/ 0 h 156"/>
                <a:gd name="T16" fmla="*/ 0 w 375"/>
                <a:gd name="T17" fmla="*/ 0 h 156"/>
                <a:gd name="T18" fmla="*/ 0 w 375"/>
                <a:gd name="T19" fmla="*/ 0 h 156"/>
                <a:gd name="T20" fmla="*/ 0 w 375"/>
                <a:gd name="T21" fmla="*/ 0 h 156"/>
                <a:gd name="T22" fmla="*/ 0 w 375"/>
                <a:gd name="T23" fmla="*/ 0 h 156"/>
                <a:gd name="T24" fmla="*/ 0 w 375"/>
                <a:gd name="T25" fmla="*/ 0 h 156"/>
                <a:gd name="T26" fmla="*/ 0 w 375"/>
                <a:gd name="T27" fmla="*/ 0 h 156"/>
                <a:gd name="T28" fmla="*/ 0 w 375"/>
                <a:gd name="T29" fmla="*/ 0 h 156"/>
                <a:gd name="T30" fmla="*/ 0 w 375"/>
                <a:gd name="T31" fmla="*/ 0 h 156"/>
                <a:gd name="T32" fmla="*/ 0 w 375"/>
                <a:gd name="T33" fmla="*/ 0 h 156"/>
                <a:gd name="T34" fmla="*/ 0 w 375"/>
                <a:gd name="T35" fmla="*/ 0 h 156"/>
                <a:gd name="T36" fmla="*/ 0 w 375"/>
                <a:gd name="T37" fmla="*/ 0 h 156"/>
                <a:gd name="T38" fmla="*/ 0 w 375"/>
                <a:gd name="T39" fmla="*/ 0 h 156"/>
                <a:gd name="T40" fmla="*/ 0 w 375"/>
                <a:gd name="T41" fmla="*/ 0 h 156"/>
                <a:gd name="T42" fmla="*/ 0 w 375"/>
                <a:gd name="T43" fmla="*/ 0 h 156"/>
                <a:gd name="T44" fmla="*/ 0 w 375"/>
                <a:gd name="T45" fmla="*/ 0 h 156"/>
                <a:gd name="T46" fmla="*/ 0 w 375"/>
                <a:gd name="T47" fmla="*/ 0 h 156"/>
                <a:gd name="T48" fmla="*/ 0 w 375"/>
                <a:gd name="T49" fmla="*/ 0 h 156"/>
                <a:gd name="T50" fmla="*/ 0 w 375"/>
                <a:gd name="T51" fmla="*/ 0 h 156"/>
                <a:gd name="T52" fmla="*/ 0 w 375"/>
                <a:gd name="T53" fmla="*/ 0 h 156"/>
                <a:gd name="T54" fmla="*/ 0 w 375"/>
                <a:gd name="T55" fmla="*/ 0 h 156"/>
                <a:gd name="T56" fmla="*/ 0 w 375"/>
                <a:gd name="T57" fmla="*/ 0 h 156"/>
                <a:gd name="T58" fmla="*/ 0 w 375"/>
                <a:gd name="T59" fmla="*/ 0 h 156"/>
                <a:gd name="T60" fmla="*/ 0 w 375"/>
                <a:gd name="T61" fmla="*/ 0 h 156"/>
                <a:gd name="T62" fmla="*/ 0 w 375"/>
                <a:gd name="T63" fmla="*/ 0 h 156"/>
                <a:gd name="T64" fmla="*/ 0 w 375"/>
                <a:gd name="T65" fmla="*/ 0 h 156"/>
                <a:gd name="T66" fmla="*/ 0 w 375"/>
                <a:gd name="T67" fmla="*/ 0 h 156"/>
                <a:gd name="T68" fmla="*/ 0 w 375"/>
                <a:gd name="T69" fmla="*/ 0 h 156"/>
                <a:gd name="T70" fmla="*/ 0 w 375"/>
                <a:gd name="T71" fmla="*/ 0 h 156"/>
                <a:gd name="T72" fmla="*/ 0 w 375"/>
                <a:gd name="T73" fmla="*/ 0 h 156"/>
                <a:gd name="T74" fmla="*/ 0 w 375"/>
                <a:gd name="T75" fmla="*/ 0 h 156"/>
                <a:gd name="T76" fmla="*/ 0 w 375"/>
                <a:gd name="T77" fmla="*/ 0 h 156"/>
                <a:gd name="T78" fmla="*/ 0 w 375"/>
                <a:gd name="T79" fmla="*/ 0 h 156"/>
                <a:gd name="T80" fmla="*/ 0 w 375"/>
                <a:gd name="T81" fmla="*/ 0 h 156"/>
                <a:gd name="T82" fmla="*/ 0 w 375"/>
                <a:gd name="T83" fmla="*/ 0 h 156"/>
                <a:gd name="T84" fmla="*/ 0 w 375"/>
                <a:gd name="T85" fmla="*/ 0 h 156"/>
                <a:gd name="T86" fmla="*/ 0 w 375"/>
                <a:gd name="T87" fmla="*/ 0 h 156"/>
                <a:gd name="T88" fmla="*/ 0 w 375"/>
                <a:gd name="T89" fmla="*/ 0 h 156"/>
                <a:gd name="T90" fmla="*/ 0 w 375"/>
                <a:gd name="T91" fmla="*/ 0 h 156"/>
                <a:gd name="T92" fmla="*/ 0 w 375"/>
                <a:gd name="T93" fmla="*/ 0 h 156"/>
                <a:gd name="T94" fmla="*/ 0 w 375"/>
                <a:gd name="T95" fmla="*/ 0 h 156"/>
                <a:gd name="T96" fmla="*/ 0 w 375"/>
                <a:gd name="T97" fmla="*/ 0 h 156"/>
                <a:gd name="T98" fmla="*/ 0 w 375"/>
                <a:gd name="T99" fmla="*/ 0 h 156"/>
                <a:gd name="T100" fmla="*/ 0 w 375"/>
                <a:gd name="T101" fmla="*/ 0 h 156"/>
                <a:gd name="T102" fmla="*/ 0 w 375"/>
                <a:gd name="T103" fmla="*/ 0 h 156"/>
                <a:gd name="T104" fmla="*/ 0 w 375"/>
                <a:gd name="T105" fmla="*/ 0 h 156"/>
                <a:gd name="T106" fmla="*/ 0 w 375"/>
                <a:gd name="T107" fmla="*/ 0 h 156"/>
                <a:gd name="T108" fmla="*/ 0 w 375"/>
                <a:gd name="T109" fmla="*/ 0 h 156"/>
                <a:gd name="T110" fmla="*/ 0 w 375"/>
                <a:gd name="T111" fmla="*/ 0 h 156"/>
                <a:gd name="T112" fmla="*/ 0 w 375"/>
                <a:gd name="T113" fmla="*/ 0 h 156"/>
                <a:gd name="T114" fmla="*/ 0 w 375"/>
                <a:gd name="T115" fmla="*/ 0 h 156"/>
                <a:gd name="T116" fmla="*/ 0 w 375"/>
                <a:gd name="T117" fmla="*/ 0 h 156"/>
                <a:gd name="T118" fmla="*/ 0 w 375"/>
                <a:gd name="T119" fmla="*/ 0 h 156"/>
                <a:gd name="T120" fmla="*/ 0 w 375"/>
                <a:gd name="T121" fmla="*/ 0 h 156"/>
                <a:gd name="T122" fmla="*/ 0 w 375"/>
                <a:gd name="T123" fmla="*/ 0 h 156"/>
                <a:gd name="T124" fmla="*/ 0 w 375"/>
                <a:gd name="T125" fmla="*/ 0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5" h="156">
                  <a:moveTo>
                    <a:pt x="176" y="0"/>
                  </a:moveTo>
                  <a:lnTo>
                    <a:pt x="175" y="2"/>
                  </a:lnTo>
                  <a:lnTo>
                    <a:pt x="173" y="10"/>
                  </a:lnTo>
                  <a:lnTo>
                    <a:pt x="168" y="21"/>
                  </a:lnTo>
                  <a:lnTo>
                    <a:pt x="161" y="33"/>
                  </a:lnTo>
                  <a:lnTo>
                    <a:pt x="152" y="48"/>
                  </a:lnTo>
                  <a:lnTo>
                    <a:pt x="142" y="62"/>
                  </a:lnTo>
                  <a:lnTo>
                    <a:pt x="128" y="75"/>
                  </a:lnTo>
                  <a:lnTo>
                    <a:pt x="113" y="86"/>
                  </a:lnTo>
                  <a:lnTo>
                    <a:pt x="100" y="93"/>
                  </a:lnTo>
                  <a:lnTo>
                    <a:pt x="86" y="100"/>
                  </a:lnTo>
                  <a:lnTo>
                    <a:pt x="75" y="105"/>
                  </a:lnTo>
                  <a:lnTo>
                    <a:pt x="62" y="109"/>
                  </a:lnTo>
                  <a:lnTo>
                    <a:pt x="50" y="113"/>
                  </a:lnTo>
                  <a:lnTo>
                    <a:pt x="36" y="114"/>
                  </a:lnTo>
                  <a:lnTo>
                    <a:pt x="22" y="116"/>
                  </a:lnTo>
                  <a:lnTo>
                    <a:pt x="8" y="116"/>
                  </a:lnTo>
                  <a:lnTo>
                    <a:pt x="0" y="143"/>
                  </a:lnTo>
                  <a:lnTo>
                    <a:pt x="19" y="142"/>
                  </a:lnTo>
                  <a:lnTo>
                    <a:pt x="38" y="139"/>
                  </a:lnTo>
                  <a:lnTo>
                    <a:pt x="58" y="135"/>
                  </a:lnTo>
                  <a:lnTo>
                    <a:pt x="77" y="130"/>
                  </a:lnTo>
                  <a:lnTo>
                    <a:pt x="96" y="123"/>
                  </a:lnTo>
                  <a:lnTo>
                    <a:pt x="114" y="114"/>
                  </a:lnTo>
                  <a:lnTo>
                    <a:pt x="130" y="104"/>
                  </a:lnTo>
                  <a:lnTo>
                    <a:pt x="145" y="91"/>
                  </a:lnTo>
                  <a:lnTo>
                    <a:pt x="156" y="80"/>
                  </a:lnTo>
                  <a:lnTo>
                    <a:pt x="164" y="66"/>
                  </a:lnTo>
                  <a:lnTo>
                    <a:pt x="169" y="53"/>
                  </a:lnTo>
                  <a:lnTo>
                    <a:pt x="176" y="38"/>
                  </a:lnTo>
                  <a:lnTo>
                    <a:pt x="180" y="47"/>
                  </a:lnTo>
                  <a:lnTo>
                    <a:pt x="184" y="55"/>
                  </a:lnTo>
                  <a:lnTo>
                    <a:pt x="189" y="65"/>
                  </a:lnTo>
                  <a:lnTo>
                    <a:pt x="194" y="73"/>
                  </a:lnTo>
                  <a:lnTo>
                    <a:pt x="198" y="82"/>
                  </a:lnTo>
                  <a:lnTo>
                    <a:pt x="204" y="90"/>
                  </a:lnTo>
                  <a:lnTo>
                    <a:pt x="210" y="98"/>
                  </a:lnTo>
                  <a:lnTo>
                    <a:pt x="217" y="105"/>
                  </a:lnTo>
                  <a:lnTo>
                    <a:pt x="234" y="119"/>
                  </a:lnTo>
                  <a:lnTo>
                    <a:pt x="252" y="129"/>
                  </a:lnTo>
                  <a:lnTo>
                    <a:pt x="272" y="138"/>
                  </a:lnTo>
                  <a:lnTo>
                    <a:pt x="293" y="145"/>
                  </a:lnTo>
                  <a:lnTo>
                    <a:pt x="313" y="150"/>
                  </a:lnTo>
                  <a:lnTo>
                    <a:pt x="334" y="153"/>
                  </a:lnTo>
                  <a:lnTo>
                    <a:pt x="355" y="154"/>
                  </a:lnTo>
                  <a:lnTo>
                    <a:pt x="375" y="156"/>
                  </a:lnTo>
                  <a:lnTo>
                    <a:pt x="369" y="134"/>
                  </a:lnTo>
                  <a:lnTo>
                    <a:pt x="354" y="133"/>
                  </a:lnTo>
                  <a:lnTo>
                    <a:pt x="339" y="130"/>
                  </a:lnTo>
                  <a:lnTo>
                    <a:pt x="323" y="127"/>
                  </a:lnTo>
                  <a:lnTo>
                    <a:pt x="307" y="122"/>
                  </a:lnTo>
                  <a:lnTo>
                    <a:pt x="292" y="118"/>
                  </a:lnTo>
                  <a:lnTo>
                    <a:pt x="275" y="112"/>
                  </a:lnTo>
                  <a:lnTo>
                    <a:pt x="260" y="105"/>
                  </a:lnTo>
                  <a:lnTo>
                    <a:pt x="247" y="98"/>
                  </a:lnTo>
                  <a:lnTo>
                    <a:pt x="234" y="88"/>
                  </a:lnTo>
                  <a:lnTo>
                    <a:pt x="221" y="75"/>
                  </a:lnTo>
                  <a:lnTo>
                    <a:pt x="210" y="59"/>
                  </a:lnTo>
                  <a:lnTo>
                    <a:pt x="198" y="42"/>
                  </a:lnTo>
                  <a:lnTo>
                    <a:pt x="189" y="25"/>
                  </a:lnTo>
                  <a:lnTo>
                    <a:pt x="182" y="13"/>
                  </a:lnTo>
                  <a:lnTo>
                    <a:pt x="178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135"/>
            <p:cNvSpPr>
              <a:spLocks/>
            </p:cNvSpPr>
            <p:nvPr/>
          </p:nvSpPr>
          <p:spPr bwMode="auto">
            <a:xfrm>
              <a:off x="4429" y="3209"/>
              <a:ext cx="35" cy="62"/>
            </a:xfrm>
            <a:custGeom>
              <a:avLst/>
              <a:gdLst>
                <a:gd name="T0" fmla="*/ 0 w 80"/>
                <a:gd name="T1" fmla="*/ 0 h 148"/>
                <a:gd name="T2" fmla="*/ 0 w 80"/>
                <a:gd name="T3" fmla="*/ 0 h 148"/>
                <a:gd name="T4" fmla="*/ 0 w 80"/>
                <a:gd name="T5" fmla="*/ 0 h 148"/>
                <a:gd name="T6" fmla="*/ 0 w 80"/>
                <a:gd name="T7" fmla="*/ 0 h 148"/>
                <a:gd name="T8" fmla="*/ 0 w 80"/>
                <a:gd name="T9" fmla="*/ 0 h 148"/>
                <a:gd name="T10" fmla="*/ 0 w 80"/>
                <a:gd name="T11" fmla="*/ 0 h 148"/>
                <a:gd name="T12" fmla="*/ 0 w 80"/>
                <a:gd name="T13" fmla="*/ 0 h 148"/>
                <a:gd name="T14" fmla="*/ 0 w 80"/>
                <a:gd name="T15" fmla="*/ 0 h 148"/>
                <a:gd name="T16" fmla="*/ 0 w 80"/>
                <a:gd name="T17" fmla="*/ 0 h 148"/>
                <a:gd name="T18" fmla="*/ 0 w 80"/>
                <a:gd name="T19" fmla="*/ 0 h 148"/>
                <a:gd name="T20" fmla="*/ 0 w 80"/>
                <a:gd name="T21" fmla="*/ 0 h 148"/>
                <a:gd name="T22" fmla="*/ 0 w 80"/>
                <a:gd name="T23" fmla="*/ 0 h 148"/>
                <a:gd name="T24" fmla="*/ 0 w 80"/>
                <a:gd name="T25" fmla="*/ 0 h 148"/>
                <a:gd name="T26" fmla="*/ 0 w 80"/>
                <a:gd name="T27" fmla="*/ 0 h 148"/>
                <a:gd name="T28" fmla="*/ 0 w 80"/>
                <a:gd name="T29" fmla="*/ 0 h 148"/>
                <a:gd name="T30" fmla="*/ 0 w 80"/>
                <a:gd name="T31" fmla="*/ 0 h 148"/>
                <a:gd name="T32" fmla="*/ 0 w 80"/>
                <a:gd name="T33" fmla="*/ 0 h 148"/>
                <a:gd name="T34" fmla="*/ 0 w 80"/>
                <a:gd name="T35" fmla="*/ 0 h 148"/>
                <a:gd name="T36" fmla="*/ 0 w 80"/>
                <a:gd name="T37" fmla="*/ 0 h 148"/>
                <a:gd name="T38" fmla="*/ 0 w 80"/>
                <a:gd name="T39" fmla="*/ 0 h 148"/>
                <a:gd name="T40" fmla="*/ 0 w 80"/>
                <a:gd name="T41" fmla="*/ 0 h 148"/>
                <a:gd name="T42" fmla="*/ 0 w 80"/>
                <a:gd name="T43" fmla="*/ 0 h 148"/>
                <a:gd name="T44" fmla="*/ 0 w 80"/>
                <a:gd name="T45" fmla="*/ 0 h 148"/>
                <a:gd name="T46" fmla="*/ 0 w 80"/>
                <a:gd name="T47" fmla="*/ 0 h 148"/>
                <a:gd name="T48" fmla="*/ 0 w 80"/>
                <a:gd name="T49" fmla="*/ 0 h 148"/>
                <a:gd name="T50" fmla="*/ 0 w 80"/>
                <a:gd name="T51" fmla="*/ 0 h 148"/>
                <a:gd name="T52" fmla="*/ 0 w 80"/>
                <a:gd name="T53" fmla="*/ 0 h 148"/>
                <a:gd name="T54" fmla="*/ 0 w 80"/>
                <a:gd name="T55" fmla="*/ 0 h 148"/>
                <a:gd name="T56" fmla="*/ 0 w 80"/>
                <a:gd name="T57" fmla="*/ 0 h 148"/>
                <a:gd name="T58" fmla="*/ 0 w 80"/>
                <a:gd name="T59" fmla="*/ 0 h 1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148">
                  <a:moveTo>
                    <a:pt x="4" y="148"/>
                  </a:moveTo>
                  <a:lnTo>
                    <a:pt x="53" y="148"/>
                  </a:lnTo>
                  <a:lnTo>
                    <a:pt x="68" y="132"/>
                  </a:lnTo>
                  <a:lnTo>
                    <a:pt x="78" y="105"/>
                  </a:lnTo>
                  <a:lnTo>
                    <a:pt x="80" y="80"/>
                  </a:lnTo>
                  <a:lnTo>
                    <a:pt x="78" y="64"/>
                  </a:lnTo>
                  <a:lnTo>
                    <a:pt x="73" y="63"/>
                  </a:lnTo>
                  <a:lnTo>
                    <a:pt x="68" y="66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2" y="41"/>
                  </a:lnTo>
                  <a:lnTo>
                    <a:pt x="62" y="21"/>
                  </a:lnTo>
                  <a:lnTo>
                    <a:pt x="61" y="6"/>
                  </a:lnTo>
                  <a:lnTo>
                    <a:pt x="55" y="0"/>
                  </a:lnTo>
                  <a:lnTo>
                    <a:pt x="50" y="8"/>
                  </a:lnTo>
                  <a:lnTo>
                    <a:pt x="47" y="27"/>
                  </a:lnTo>
                  <a:lnTo>
                    <a:pt x="46" y="45"/>
                  </a:lnTo>
                  <a:lnTo>
                    <a:pt x="46" y="53"/>
                  </a:lnTo>
                  <a:lnTo>
                    <a:pt x="45" y="53"/>
                  </a:lnTo>
                  <a:lnTo>
                    <a:pt x="40" y="53"/>
                  </a:lnTo>
                  <a:lnTo>
                    <a:pt x="34" y="55"/>
                  </a:lnTo>
                  <a:lnTo>
                    <a:pt x="27" y="56"/>
                  </a:lnTo>
                  <a:lnTo>
                    <a:pt x="20" y="57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4" y="66"/>
                  </a:lnTo>
                  <a:lnTo>
                    <a:pt x="0" y="86"/>
                  </a:lnTo>
                  <a:lnTo>
                    <a:pt x="1" y="112"/>
                  </a:lnTo>
                  <a:lnTo>
                    <a:pt x="3" y="137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136"/>
            <p:cNvSpPr>
              <a:spLocks/>
            </p:cNvSpPr>
            <p:nvPr/>
          </p:nvSpPr>
          <p:spPr bwMode="auto">
            <a:xfrm>
              <a:off x="4576" y="3437"/>
              <a:ext cx="18" cy="16"/>
            </a:xfrm>
            <a:custGeom>
              <a:avLst/>
              <a:gdLst>
                <a:gd name="T0" fmla="*/ 0 w 39"/>
                <a:gd name="T1" fmla="*/ 0 h 38"/>
                <a:gd name="T2" fmla="*/ 0 w 39"/>
                <a:gd name="T3" fmla="*/ 0 h 38"/>
                <a:gd name="T4" fmla="*/ 0 w 39"/>
                <a:gd name="T5" fmla="*/ 0 h 38"/>
                <a:gd name="T6" fmla="*/ 0 w 39"/>
                <a:gd name="T7" fmla="*/ 0 h 38"/>
                <a:gd name="T8" fmla="*/ 0 w 39"/>
                <a:gd name="T9" fmla="*/ 0 h 38"/>
                <a:gd name="T10" fmla="*/ 0 w 39"/>
                <a:gd name="T11" fmla="*/ 0 h 38"/>
                <a:gd name="T12" fmla="*/ 0 w 39"/>
                <a:gd name="T13" fmla="*/ 0 h 38"/>
                <a:gd name="T14" fmla="*/ 0 w 39"/>
                <a:gd name="T15" fmla="*/ 0 h 38"/>
                <a:gd name="T16" fmla="*/ 0 w 39"/>
                <a:gd name="T17" fmla="*/ 0 h 38"/>
                <a:gd name="T18" fmla="*/ 0 w 39"/>
                <a:gd name="T19" fmla="*/ 0 h 38"/>
                <a:gd name="T20" fmla="*/ 0 w 39"/>
                <a:gd name="T21" fmla="*/ 0 h 38"/>
                <a:gd name="T22" fmla="*/ 0 w 39"/>
                <a:gd name="T23" fmla="*/ 0 h 38"/>
                <a:gd name="T24" fmla="*/ 0 w 39"/>
                <a:gd name="T25" fmla="*/ 0 h 38"/>
                <a:gd name="T26" fmla="*/ 0 w 39"/>
                <a:gd name="T27" fmla="*/ 0 h 38"/>
                <a:gd name="T28" fmla="*/ 0 w 39"/>
                <a:gd name="T29" fmla="*/ 0 h 38"/>
                <a:gd name="T30" fmla="*/ 0 w 39"/>
                <a:gd name="T31" fmla="*/ 0 h 38"/>
                <a:gd name="T32" fmla="*/ 0 w 39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28" y="36"/>
                  </a:lnTo>
                  <a:lnTo>
                    <a:pt x="34" y="32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2"/>
                  </a:lnTo>
                  <a:lnTo>
                    <a:pt x="13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137"/>
            <p:cNvSpPr>
              <a:spLocks/>
            </p:cNvSpPr>
            <p:nvPr/>
          </p:nvSpPr>
          <p:spPr bwMode="auto">
            <a:xfrm>
              <a:off x="4576" y="3462"/>
              <a:ext cx="18" cy="16"/>
            </a:xfrm>
            <a:custGeom>
              <a:avLst/>
              <a:gdLst>
                <a:gd name="T0" fmla="*/ 0 w 39"/>
                <a:gd name="T1" fmla="*/ 0 h 39"/>
                <a:gd name="T2" fmla="*/ 0 w 39"/>
                <a:gd name="T3" fmla="*/ 0 h 39"/>
                <a:gd name="T4" fmla="*/ 0 w 39"/>
                <a:gd name="T5" fmla="*/ 0 h 39"/>
                <a:gd name="T6" fmla="*/ 0 w 39"/>
                <a:gd name="T7" fmla="*/ 0 h 39"/>
                <a:gd name="T8" fmla="*/ 0 w 39"/>
                <a:gd name="T9" fmla="*/ 0 h 39"/>
                <a:gd name="T10" fmla="*/ 0 w 39"/>
                <a:gd name="T11" fmla="*/ 0 h 39"/>
                <a:gd name="T12" fmla="*/ 0 w 39"/>
                <a:gd name="T13" fmla="*/ 0 h 39"/>
                <a:gd name="T14" fmla="*/ 0 w 39"/>
                <a:gd name="T15" fmla="*/ 0 h 39"/>
                <a:gd name="T16" fmla="*/ 0 w 39"/>
                <a:gd name="T17" fmla="*/ 0 h 39"/>
                <a:gd name="T18" fmla="*/ 0 w 39"/>
                <a:gd name="T19" fmla="*/ 0 h 39"/>
                <a:gd name="T20" fmla="*/ 0 w 39"/>
                <a:gd name="T21" fmla="*/ 0 h 39"/>
                <a:gd name="T22" fmla="*/ 0 w 39"/>
                <a:gd name="T23" fmla="*/ 0 h 39"/>
                <a:gd name="T24" fmla="*/ 0 w 39"/>
                <a:gd name="T25" fmla="*/ 0 h 39"/>
                <a:gd name="T26" fmla="*/ 0 w 39"/>
                <a:gd name="T27" fmla="*/ 0 h 39"/>
                <a:gd name="T28" fmla="*/ 0 w 39"/>
                <a:gd name="T29" fmla="*/ 0 h 39"/>
                <a:gd name="T30" fmla="*/ 0 w 39"/>
                <a:gd name="T31" fmla="*/ 0 h 39"/>
                <a:gd name="T32" fmla="*/ 0 w 3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8" y="38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547" name="Picture 139" descr="arbeiders,baan,banen,beroepen,bezigheden,bezigheid,carrières,communicatie,discussies,Kantoor,loopbaan,mannelijk,mannen,Mensen,personen,persoon,rapporten,teamwork,vergaderingen,vrouwelijk,vrouwen,werk,werken,Werkende mensen,Zaken,zakenlieden,zakenlui,zakenman,zakenvrouw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25538"/>
            <a:ext cx="23399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B727A9-C3D1-49C4-AC5C-FDBF25A9CBA2}" type="slidenum">
              <a:rPr lang="en-US"/>
              <a:pPr/>
              <a:t>11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48663" cy="5040312"/>
          </a:xfrm>
        </p:spPr>
        <p:txBody>
          <a:bodyPr/>
          <a:lstStyle/>
          <a:p>
            <a:pPr eaLnBrk="1" hangingPunct="1"/>
            <a:r>
              <a:rPr lang="fr-BE" b="1" smtClean="0"/>
              <a:t>composition SNB/EWC</a:t>
            </a:r>
          </a:p>
          <a:p>
            <a:pPr eaLnBrk="1" hangingPunct="1"/>
            <a:endParaRPr lang="fr-BE" b="1" smtClean="0"/>
          </a:p>
          <a:p>
            <a:pPr eaLnBrk="1" hangingPunct="1"/>
            <a:endParaRPr lang="fr-BE" b="1" smtClean="0"/>
          </a:p>
          <a:p>
            <a:pPr eaLnBrk="1" hangingPunct="1"/>
            <a:endParaRPr lang="fr-BE" b="1" smtClean="0"/>
          </a:p>
          <a:p>
            <a:pPr eaLnBrk="1" hangingPunct="1"/>
            <a:endParaRPr lang="fr-BE" b="1" smtClean="0"/>
          </a:p>
          <a:p>
            <a:pPr eaLnBrk="1" hangingPunct="1"/>
            <a:endParaRPr lang="fr-BE" b="1" smtClean="0"/>
          </a:p>
          <a:p>
            <a:pPr eaLnBrk="1" hangingPunct="1"/>
            <a:endParaRPr lang="fr-BE" b="1" smtClean="0"/>
          </a:p>
          <a:p>
            <a:pPr eaLnBrk="1" hangingPunct="1"/>
            <a:endParaRPr lang="fr-BE" b="1" smtClean="0"/>
          </a:p>
          <a:p>
            <a:pPr eaLnBrk="1" hangingPunct="1"/>
            <a:endParaRPr lang="fr-BE" b="1" smtClean="0"/>
          </a:p>
          <a:p>
            <a:pPr eaLnBrk="1" hangingPunct="1">
              <a:buFont typeface="Arial" charset="0"/>
              <a:buNone/>
            </a:pPr>
            <a:r>
              <a:rPr lang="fr-BE" b="1" smtClean="0"/>
              <a:t>               </a:t>
            </a:r>
          </a:p>
          <a:p>
            <a:pPr eaLnBrk="1" hangingPunct="1">
              <a:buFont typeface="Arial" charset="0"/>
              <a:buNone/>
            </a:pPr>
            <a:r>
              <a:rPr lang="fr-BE" b="1" smtClean="0"/>
              <a:t>                     </a:t>
            </a:r>
            <a:r>
              <a:rPr lang="fr-BE" sz="2000" b="1" smtClean="0"/>
              <a:t>min. 3 / max. 27 (SNB) max. 30 (EWC)</a:t>
            </a:r>
            <a:endParaRPr lang="en-US" sz="2000" b="1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en-US" smtClean="0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940425" y="2314575"/>
            <a:ext cx="1489075" cy="1555750"/>
          </a:xfrm>
          <a:prstGeom prst="sun">
            <a:avLst>
              <a:gd name="adj" fmla="val 25000"/>
            </a:avLst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nl-BE"/>
              <a:t>2009</a:t>
            </a:r>
          </a:p>
          <a:p>
            <a:pPr algn="ctr" eaLnBrk="1" hangingPunct="1"/>
            <a:r>
              <a:rPr lang="nl-BE"/>
              <a:t>/38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619250" y="2314575"/>
            <a:ext cx="1489075" cy="1555750"/>
          </a:xfrm>
          <a:prstGeom prst="sun">
            <a:avLst>
              <a:gd name="adj" fmla="val 25000"/>
            </a:avLst>
          </a:prstGeom>
          <a:solidFill>
            <a:srgbClr val="AAD3F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nl-BE" dirty="0" smtClean="0"/>
              <a:t>94</a:t>
            </a:r>
            <a:endParaRPr lang="nl-BE" dirty="0"/>
          </a:p>
          <a:p>
            <a:pPr algn="ctr" eaLnBrk="1" hangingPunct="1"/>
            <a:r>
              <a:rPr lang="nl-BE" dirty="0"/>
              <a:t>/45</a:t>
            </a: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987675" y="1800225"/>
          <a:ext cx="320675" cy="503238"/>
        </p:xfrm>
        <a:graphic>
          <a:graphicData uri="http://schemas.openxmlformats.org/presentationml/2006/ole">
            <p:oleObj spid="_x0000_s4188" name="Klipp" r:id="rId3" imgW="1523810" imgH="1704762" progId="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331913" y="3716338"/>
          <a:ext cx="320675" cy="503237"/>
        </p:xfrm>
        <a:graphic>
          <a:graphicData uri="http://schemas.openxmlformats.org/presentationml/2006/ole">
            <p:oleObj spid="_x0000_s4189" name="Klipp" r:id="rId4" imgW="1523810" imgH="1704762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059113" y="3817938"/>
          <a:ext cx="360362" cy="503237"/>
        </p:xfrm>
        <a:graphic>
          <a:graphicData uri="http://schemas.openxmlformats.org/presentationml/2006/ole">
            <p:oleObj spid="_x0000_s4190" name="Klipp" r:id="rId5" imgW="1714286" imgH="1714286" progId="">
              <p:embed/>
            </p:oleObj>
          </a:graphicData>
        </a:graphic>
      </p:graphicFrame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87450" y="1800225"/>
            <a:ext cx="968375" cy="504825"/>
            <a:chOff x="748" y="890"/>
            <a:chExt cx="610" cy="227"/>
          </a:xfrm>
        </p:grpSpPr>
        <p:graphicFrame>
          <p:nvGraphicFramePr>
            <p:cNvPr id="16421" name="Object 10"/>
            <p:cNvGraphicFramePr>
              <a:graphicFrameLocks noChangeAspect="1"/>
            </p:cNvGraphicFramePr>
            <p:nvPr/>
          </p:nvGraphicFramePr>
          <p:xfrm>
            <a:off x="1156" y="890"/>
            <a:ext cx="202" cy="226"/>
          </p:xfrm>
          <a:graphic>
            <a:graphicData uri="http://schemas.openxmlformats.org/presentationml/2006/ole">
              <p:oleObj spid="_x0000_s4191" name="Klipp" r:id="rId6" imgW="1523810" imgH="1704762" progId="">
                <p:embed/>
              </p:oleObj>
            </a:graphicData>
          </a:graphic>
        </p:graphicFrame>
        <p:graphicFrame>
          <p:nvGraphicFramePr>
            <p:cNvPr id="16422" name="Object 11"/>
            <p:cNvGraphicFramePr>
              <a:graphicFrameLocks noChangeAspect="1"/>
            </p:cNvGraphicFramePr>
            <p:nvPr/>
          </p:nvGraphicFramePr>
          <p:xfrm>
            <a:off x="975" y="890"/>
            <a:ext cx="202" cy="226"/>
          </p:xfrm>
          <a:graphic>
            <a:graphicData uri="http://schemas.openxmlformats.org/presentationml/2006/ole">
              <p:oleObj spid="_x0000_s4192" name="Klipp" r:id="rId7" imgW="1523810" imgH="1704762" progId="">
                <p:embed/>
              </p:oleObj>
            </a:graphicData>
          </a:graphic>
        </p:graphicFrame>
        <p:graphicFrame>
          <p:nvGraphicFramePr>
            <p:cNvPr id="16423" name="Object 12"/>
            <p:cNvGraphicFramePr>
              <a:graphicFrameLocks noChangeAspect="1"/>
            </p:cNvGraphicFramePr>
            <p:nvPr/>
          </p:nvGraphicFramePr>
          <p:xfrm>
            <a:off x="748" y="890"/>
            <a:ext cx="227" cy="227"/>
          </p:xfrm>
          <a:graphic>
            <a:graphicData uri="http://schemas.openxmlformats.org/presentationml/2006/ole">
              <p:oleObj spid="_x0000_s4193" name="Klipp" r:id="rId8" imgW="1714286" imgH="1714286" progId="">
                <p:embed/>
              </p:oleObj>
            </a:graphicData>
          </a:graphic>
        </p:graphicFrame>
      </p:grp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7524750" y="3614738"/>
          <a:ext cx="360363" cy="504825"/>
        </p:xfrm>
        <a:graphic>
          <a:graphicData uri="http://schemas.openxmlformats.org/presentationml/2006/ole">
            <p:oleObj spid="_x0000_s4194" name="Klipp" r:id="rId9" imgW="1714286" imgH="1714286" progId="">
              <p:embed/>
            </p:oleObj>
          </a:graphicData>
        </a:graphic>
      </p:graphicFrame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308850" y="1700213"/>
            <a:ext cx="647700" cy="504825"/>
            <a:chOff x="4604" y="845"/>
            <a:chExt cx="408" cy="227"/>
          </a:xfrm>
        </p:grpSpPr>
        <p:graphicFrame>
          <p:nvGraphicFramePr>
            <p:cNvPr id="16419" name="Object 15"/>
            <p:cNvGraphicFramePr>
              <a:graphicFrameLocks noChangeAspect="1"/>
            </p:cNvGraphicFramePr>
            <p:nvPr/>
          </p:nvGraphicFramePr>
          <p:xfrm>
            <a:off x="4604" y="845"/>
            <a:ext cx="202" cy="226"/>
          </p:xfrm>
          <a:graphic>
            <a:graphicData uri="http://schemas.openxmlformats.org/presentationml/2006/ole">
              <p:oleObj spid="_x0000_s4195" name="Klipp" r:id="rId10" imgW="1523810" imgH="1704762" progId="">
                <p:embed/>
              </p:oleObj>
            </a:graphicData>
          </a:graphic>
        </p:graphicFrame>
        <p:graphicFrame>
          <p:nvGraphicFramePr>
            <p:cNvPr id="16420" name="Object 16"/>
            <p:cNvGraphicFramePr>
              <a:graphicFrameLocks noChangeAspect="1"/>
            </p:cNvGraphicFramePr>
            <p:nvPr/>
          </p:nvGraphicFramePr>
          <p:xfrm>
            <a:off x="4785" y="845"/>
            <a:ext cx="227" cy="227"/>
          </p:xfrm>
          <a:graphic>
            <a:graphicData uri="http://schemas.openxmlformats.org/presentationml/2006/ole">
              <p:oleObj spid="_x0000_s4196" name="Klipp" r:id="rId11" imgW="1714286" imgH="1714286" progId="">
                <p:embed/>
              </p:oleObj>
            </a:graphicData>
          </a:graphic>
        </p:graphicFrame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508625" y="1700213"/>
            <a:ext cx="968375" cy="1612900"/>
            <a:chOff x="3470" y="845"/>
            <a:chExt cx="610" cy="725"/>
          </a:xfrm>
        </p:grpSpPr>
        <p:graphicFrame>
          <p:nvGraphicFramePr>
            <p:cNvPr id="16413" name="Object 18"/>
            <p:cNvGraphicFramePr>
              <a:graphicFrameLocks noChangeAspect="1"/>
            </p:cNvGraphicFramePr>
            <p:nvPr/>
          </p:nvGraphicFramePr>
          <p:xfrm>
            <a:off x="3878" y="845"/>
            <a:ext cx="202" cy="226"/>
          </p:xfrm>
          <a:graphic>
            <a:graphicData uri="http://schemas.openxmlformats.org/presentationml/2006/ole">
              <p:oleObj spid="_x0000_s4197" name="Klipp" r:id="rId12" imgW="1523810" imgH="1704762" progId="">
                <p:embed/>
              </p:oleObj>
            </a:graphicData>
          </a:graphic>
        </p:graphicFrame>
        <p:graphicFrame>
          <p:nvGraphicFramePr>
            <p:cNvPr id="16414" name="Object 19"/>
            <p:cNvGraphicFramePr>
              <a:graphicFrameLocks noChangeAspect="1"/>
            </p:cNvGraphicFramePr>
            <p:nvPr/>
          </p:nvGraphicFramePr>
          <p:xfrm>
            <a:off x="3470" y="845"/>
            <a:ext cx="202" cy="226"/>
          </p:xfrm>
          <a:graphic>
            <a:graphicData uri="http://schemas.openxmlformats.org/presentationml/2006/ole">
              <p:oleObj spid="_x0000_s4198" name="Klipp" r:id="rId13" imgW="1523810" imgH="1704762" progId="">
                <p:embed/>
              </p:oleObj>
            </a:graphicData>
          </a:graphic>
        </p:graphicFrame>
        <p:graphicFrame>
          <p:nvGraphicFramePr>
            <p:cNvPr id="16415" name="Object 20"/>
            <p:cNvGraphicFramePr>
              <a:graphicFrameLocks noChangeAspect="1"/>
            </p:cNvGraphicFramePr>
            <p:nvPr/>
          </p:nvGraphicFramePr>
          <p:xfrm>
            <a:off x="3470" y="1117"/>
            <a:ext cx="202" cy="226"/>
          </p:xfrm>
          <a:graphic>
            <a:graphicData uri="http://schemas.openxmlformats.org/presentationml/2006/ole">
              <p:oleObj spid="_x0000_s4199" name="Klipp" r:id="rId14" imgW="1523810" imgH="1704762" progId="">
                <p:embed/>
              </p:oleObj>
            </a:graphicData>
          </a:graphic>
        </p:graphicFrame>
        <p:graphicFrame>
          <p:nvGraphicFramePr>
            <p:cNvPr id="16416" name="Object 21"/>
            <p:cNvGraphicFramePr>
              <a:graphicFrameLocks noChangeAspect="1"/>
            </p:cNvGraphicFramePr>
            <p:nvPr/>
          </p:nvGraphicFramePr>
          <p:xfrm>
            <a:off x="3470" y="1344"/>
            <a:ext cx="202" cy="226"/>
          </p:xfrm>
          <a:graphic>
            <a:graphicData uri="http://schemas.openxmlformats.org/presentationml/2006/ole">
              <p:oleObj spid="_x0000_s4200" name="Klipp" r:id="rId15" imgW="1523810" imgH="1704762" progId="">
                <p:embed/>
              </p:oleObj>
            </a:graphicData>
          </a:graphic>
        </p:graphicFrame>
        <p:graphicFrame>
          <p:nvGraphicFramePr>
            <p:cNvPr id="16417" name="Object 22"/>
            <p:cNvGraphicFramePr>
              <a:graphicFrameLocks noChangeAspect="1"/>
            </p:cNvGraphicFramePr>
            <p:nvPr/>
          </p:nvGraphicFramePr>
          <p:xfrm>
            <a:off x="3651" y="845"/>
            <a:ext cx="227" cy="227"/>
          </p:xfrm>
          <a:graphic>
            <a:graphicData uri="http://schemas.openxmlformats.org/presentationml/2006/ole">
              <p:oleObj spid="_x0000_s4201" name="Klipp" r:id="rId16" imgW="1714286" imgH="1714286" progId="">
                <p:embed/>
              </p:oleObj>
            </a:graphicData>
          </a:graphic>
        </p:graphicFrame>
        <p:graphicFrame>
          <p:nvGraphicFramePr>
            <p:cNvPr id="16418" name="Object 23"/>
            <p:cNvGraphicFramePr>
              <a:graphicFrameLocks noChangeAspect="1"/>
            </p:cNvGraphicFramePr>
            <p:nvPr/>
          </p:nvGraphicFramePr>
          <p:xfrm>
            <a:off x="3651" y="1117"/>
            <a:ext cx="227" cy="227"/>
          </p:xfrm>
          <a:graphic>
            <a:graphicData uri="http://schemas.openxmlformats.org/presentationml/2006/ole">
              <p:oleObj spid="_x0000_s4202" name="Klipp" r:id="rId17" imgW="1714286" imgH="1714286" progId="">
                <p:embed/>
              </p:oleObj>
            </a:graphicData>
          </a:graphic>
        </p:graphicFrame>
      </p:grp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8101013" y="1700213"/>
            <a:ext cx="457200" cy="6397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2400">
                <a:solidFill>
                  <a:srgbClr val="006600"/>
                </a:solidFill>
                <a:sym typeface="Webdings" pitchFamily="18" charset="2"/>
              </a:rPr>
              <a:t></a:t>
            </a:r>
            <a:br>
              <a:rPr lang="en-GB" sz="2400">
                <a:solidFill>
                  <a:srgbClr val="006600"/>
                </a:solidFill>
                <a:sym typeface="Webdings" pitchFamily="18" charset="2"/>
              </a:rPr>
            </a:br>
            <a:r>
              <a:rPr lang="en-GB">
                <a:solidFill>
                  <a:srgbClr val="006600"/>
                </a:solidFill>
                <a:sym typeface="Webdings" pitchFamily="18" charset="2"/>
              </a:rPr>
              <a:t>12%</a:t>
            </a:r>
            <a:endParaRPr lang="nl-BE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8172450" y="3514725"/>
            <a:ext cx="330200" cy="6397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2400">
                <a:solidFill>
                  <a:srgbClr val="006600"/>
                </a:solidFill>
                <a:sym typeface="Webdings" pitchFamily="18" charset="2"/>
              </a:rPr>
              <a:t></a:t>
            </a:r>
            <a:br>
              <a:rPr lang="en-GB" sz="2400">
                <a:solidFill>
                  <a:srgbClr val="006600"/>
                </a:solidFill>
                <a:sym typeface="Webdings" pitchFamily="18" charset="2"/>
              </a:rPr>
            </a:br>
            <a:r>
              <a:rPr lang="en-GB">
                <a:solidFill>
                  <a:srgbClr val="006600"/>
                </a:solidFill>
                <a:sym typeface="Webdings" pitchFamily="18" charset="2"/>
              </a:rPr>
              <a:t>5%</a:t>
            </a:r>
            <a:endParaRPr lang="nl-BE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 flipH="1">
            <a:off x="4862513" y="3514725"/>
            <a:ext cx="500062" cy="6397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2400">
                <a:solidFill>
                  <a:srgbClr val="006600"/>
                </a:solidFill>
                <a:sym typeface="Webdings" pitchFamily="18" charset="2"/>
              </a:rPr>
              <a:t></a:t>
            </a:r>
            <a:r>
              <a:rPr lang="en-GB">
                <a:solidFill>
                  <a:srgbClr val="006600"/>
                </a:solidFill>
                <a:sym typeface="Webdings" pitchFamily="18" charset="2"/>
              </a:rPr>
              <a:t/>
            </a:r>
            <a:br>
              <a:rPr lang="en-GB">
                <a:solidFill>
                  <a:srgbClr val="006600"/>
                </a:solidFill>
                <a:sym typeface="Webdings" pitchFamily="18" charset="2"/>
              </a:rPr>
            </a:br>
            <a:r>
              <a:rPr lang="en-GB">
                <a:solidFill>
                  <a:srgbClr val="006600"/>
                </a:solidFill>
                <a:sym typeface="Webdings" pitchFamily="18" charset="2"/>
              </a:rPr>
              <a:t>28%</a:t>
            </a:r>
            <a:endParaRPr lang="nl-BE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4859338" y="1700213"/>
            <a:ext cx="457200" cy="6397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2400">
                <a:solidFill>
                  <a:srgbClr val="006600"/>
                </a:solidFill>
                <a:sym typeface="Webdings" pitchFamily="18" charset="2"/>
              </a:rPr>
              <a:t></a:t>
            </a:r>
            <a:br>
              <a:rPr lang="en-GB" sz="2400">
                <a:solidFill>
                  <a:srgbClr val="006600"/>
                </a:solidFill>
                <a:sym typeface="Webdings" pitchFamily="18" charset="2"/>
              </a:rPr>
            </a:br>
            <a:r>
              <a:rPr lang="en-GB">
                <a:solidFill>
                  <a:srgbClr val="006600"/>
                </a:solidFill>
                <a:sym typeface="Webdings" pitchFamily="18" charset="2"/>
              </a:rPr>
              <a:t>55%</a:t>
            </a:r>
            <a:endParaRPr lang="nl-BE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3563938" y="3514725"/>
            <a:ext cx="330200" cy="6397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2400">
                <a:solidFill>
                  <a:srgbClr val="006600"/>
                </a:solidFill>
                <a:sym typeface="Webdings" pitchFamily="18" charset="2"/>
              </a:rPr>
              <a:t></a:t>
            </a:r>
            <a:br>
              <a:rPr lang="en-GB" sz="2400">
                <a:solidFill>
                  <a:srgbClr val="006600"/>
                </a:solidFill>
                <a:sym typeface="Webdings" pitchFamily="18" charset="2"/>
              </a:rPr>
            </a:br>
            <a:r>
              <a:rPr lang="en-GB">
                <a:solidFill>
                  <a:srgbClr val="006600"/>
                </a:solidFill>
                <a:sym typeface="Webdings" pitchFamily="18" charset="2"/>
              </a:rPr>
              <a:t>5%</a:t>
            </a:r>
            <a:endParaRPr lang="nl-BE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3492500" y="1700213"/>
            <a:ext cx="457200" cy="6397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2400">
                <a:solidFill>
                  <a:srgbClr val="006600"/>
                </a:solidFill>
                <a:sym typeface="Webdings" pitchFamily="18" charset="2"/>
              </a:rPr>
              <a:t></a:t>
            </a:r>
            <a:br>
              <a:rPr lang="en-GB" sz="2400">
                <a:solidFill>
                  <a:srgbClr val="006600"/>
                </a:solidFill>
                <a:sym typeface="Webdings" pitchFamily="18" charset="2"/>
              </a:rPr>
            </a:br>
            <a:r>
              <a:rPr lang="en-GB">
                <a:solidFill>
                  <a:srgbClr val="006600"/>
                </a:solidFill>
                <a:sym typeface="Webdings" pitchFamily="18" charset="2"/>
              </a:rPr>
              <a:t>12%</a:t>
            </a:r>
            <a:endParaRPr lang="nl-BE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684213" y="3514725"/>
            <a:ext cx="457200" cy="6397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2400">
                <a:solidFill>
                  <a:srgbClr val="006600"/>
                </a:solidFill>
                <a:sym typeface="Webdings" pitchFamily="18" charset="2"/>
              </a:rPr>
              <a:t></a:t>
            </a:r>
            <a:br>
              <a:rPr lang="en-GB" sz="2400">
                <a:solidFill>
                  <a:srgbClr val="006600"/>
                </a:solidFill>
                <a:sym typeface="Webdings" pitchFamily="18" charset="2"/>
              </a:rPr>
            </a:br>
            <a:r>
              <a:rPr lang="en-GB">
                <a:solidFill>
                  <a:srgbClr val="006600"/>
                </a:solidFill>
                <a:sym typeface="Webdings" pitchFamily="18" charset="2"/>
              </a:rPr>
              <a:t>28%</a:t>
            </a:r>
            <a:endParaRPr lang="nl-BE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684213" y="1700213"/>
            <a:ext cx="457200" cy="6397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2400">
                <a:solidFill>
                  <a:srgbClr val="006600"/>
                </a:solidFill>
                <a:sym typeface="Webdings" pitchFamily="18" charset="2"/>
              </a:rPr>
              <a:t></a:t>
            </a:r>
          </a:p>
          <a:p>
            <a:pPr algn="ctr" eaLnBrk="1" hangingPunct="1"/>
            <a:r>
              <a:rPr lang="en-GB">
                <a:solidFill>
                  <a:srgbClr val="006600"/>
                </a:solidFill>
                <a:sym typeface="Webdings" pitchFamily="18" charset="2"/>
              </a:rPr>
              <a:t>55%</a:t>
            </a:r>
            <a:endParaRPr lang="nl-BE">
              <a:solidFill>
                <a:srgbClr val="006600"/>
              </a:solidFill>
              <a:sym typeface="Webdings" pitchFamily="18" charset="2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508625" y="3716338"/>
            <a:ext cx="608013" cy="1008062"/>
            <a:chOff x="3470" y="1752"/>
            <a:chExt cx="383" cy="453"/>
          </a:xfrm>
        </p:grpSpPr>
        <p:graphicFrame>
          <p:nvGraphicFramePr>
            <p:cNvPr id="16410" name="Object 33"/>
            <p:cNvGraphicFramePr>
              <a:graphicFrameLocks noChangeAspect="1"/>
            </p:cNvGraphicFramePr>
            <p:nvPr/>
          </p:nvGraphicFramePr>
          <p:xfrm>
            <a:off x="3470" y="1979"/>
            <a:ext cx="202" cy="226"/>
          </p:xfrm>
          <a:graphic>
            <a:graphicData uri="http://schemas.openxmlformats.org/presentationml/2006/ole">
              <p:oleObj spid="_x0000_s4203" name="Klipp" r:id="rId18" imgW="1523810" imgH="1704762" progId="">
                <p:embed/>
              </p:oleObj>
            </a:graphicData>
          </a:graphic>
        </p:graphicFrame>
        <p:graphicFrame>
          <p:nvGraphicFramePr>
            <p:cNvPr id="16411" name="Object 34"/>
            <p:cNvGraphicFramePr>
              <a:graphicFrameLocks noChangeAspect="1"/>
            </p:cNvGraphicFramePr>
            <p:nvPr/>
          </p:nvGraphicFramePr>
          <p:xfrm>
            <a:off x="3470" y="1752"/>
            <a:ext cx="202" cy="226"/>
          </p:xfrm>
          <a:graphic>
            <a:graphicData uri="http://schemas.openxmlformats.org/presentationml/2006/ole">
              <p:oleObj spid="_x0000_s4204" name="Klipp" r:id="rId19" imgW="1523810" imgH="1704762" progId="">
                <p:embed/>
              </p:oleObj>
            </a:graphicData>
          </a:graphic>
        </p:graphicFrame>
        <p:graphicFrame>
          <p:nvGraphicFramePr>
            <p:cNvPr id="16412" name="Object 35"/>
            <p:cNvGraphicFramePr>
              <a:graphicFrameLocks noChangeAspect="1"/>
            </p:cNvGraphicFramePr>
            <p:nvPr/>
          </p:nvGraphicFramePr>
          <p:xfrm>
            <a:off x="3651" y="1979"/>
            <a:ext cx="202" cy="226"/>
          </p:xfrm>
          <a:graphic>
            <a:graphicData uri="http://schemas.openxmlformats.org/presentationml/2006/ole">
              <p:oleObj spid="_x0000_s4205" name="Klipp" r:id="rId20" imgW="1523810" imgH="1704762" progId="">
                <p:embed/>
              </p:oleObj>
            </a:graphicData>
          </a:graphic>
        </p:graphicFrame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484438" y="5084763"/>
            <a:ext cx="3814762" cy="649287"/>
            <a:chOff x="1565" y="3203"/>
            <a:chExt cx="2403" cy="409"/>
          </a:xfrm>
        </p:grpSpPr>
        <p:sp>
          <p:nvSpPr>
            <p:cNvPr id="16408" name="Line 36"/>
            <p:cNvSpPr>
              <a:spLocks noChangeShapeType="1"/>
            </p:cNvSpPr>
            <p:nvPr/>
          </p:nvSpPr>
          <p:spPr bwMode="auto">
            <a:xfrm>
              <a:off x="1565" y="3203"/>
              <a:ext cx="2358" cy="4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09" name="Line 37"/>
            <p:cNvSpPr>
              <a:spLocks noChangeShapeType="1"/>
            </p:cNvSpPr>
            <p:nvPr/>
          </p:nvSpPr>
          <p:spPr bwMode="auto">
            <a:xfrm flipV="1">
              <a:off x="1610" y="3203"/>
              <a:ext cx="2358" cy="4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269" grpId="0" animBg="1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84EE20-0677-4B3D-BB28-D89E33F8C9DE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28675"/>
            <a:ext cx="8348663" cy="5580063"/>
          </a:xfrm>
        </p:spPr>
        <p:txBody>
          <a:bodyPr/>
          <a:lstStyle/>
          <a:p>
            <a:r>
              <a:rPr lang="nl-BE" altLang="en-US" b="1" smtClean="0"/>
              <a:t>content of the agreement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 EWC, what is it for ?                          the legal framework</a:t>
            </a:r>
            <a:endParaRPr lang="nl-BE" altLang="en-US" smtClean="0"/>
          </a:p>
        </p:txBody>
      </p:sp>
      <p:grpSp>
        <p:nvGrpSpPr>
          <p:cNvPr id="2" name="Group 634"/>
          <p:cNvGrpSpPr>
            <a:grpSpLocks/>
          </p:cNvGrpSpPr>
          <p:nvPr/>
        </p:nvGrpSpPr>
        <p:grpSpPr bwMode="auto">
          <a:xfrm>
            <a:off x="311150" y="1809750"/>
            <a:ext cx="2520950" cy="1354138"/>
            <a:chOff x="158" y="845"/>
            <a:chExt cx="1588" cy="853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31" y="845"/>
              <a:ext cx="1134" cy="635"/>
              <a:chOff x="521" y="890"/>
              <a:chExt cx="1134" cy="635"/>
            </a:xfrm>
          </p:grpSpPr>
          <p:sp>
            <p:nvSpPr>
              <p:cNvPr id="102404" name="Rectangle 4"/>
              <p:cNvSpPr>
                <a:spLocks noChangeArrowheads="1"/>
              </p:cNvSpPr>
              <p:nvPr/>
            </p:nvSpPr>
            <p:spPr bwMode="auto">
              <a:xfrm>
                <a:off x="521" y="890"/>
                <a:ext cx="1134" cy="635"/>
              </a:xfrm>
              <a:prstGeom prst="rect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nl-BE"/>
              </a:p>
            </p:txBody>
          </p:sp>
          <p:sp>
            <p:nvSpPr>
              <p:cNvPr id="23873" name="Rectangle 5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816" cy="46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en-US" sz="2400" dirty="0">
                    <a:solidFill>
                      <a:srgbClr val="006600"/>
                    </a:solidFill>
                    <a:sym typeface="Webdings" pitchFamily="18" charset="2"/>
                  </a:rPr>
                  <a:t>  </a:t>
                </a:r>
                <a:br>
                  <a:rPr lang="en-GB" altLang="en-US" sz="2400" dirty="0">
                    <a:solidFill>
                      <a:srgbClr val="006600"/>
                    </a:solidFill>
                    <a:sym typeface="Webdings" pitchFamily="18" charset="2"/>
                  </a:rPr>
                </a:br>
                <a:r>
                  <a:rPr lang="en-GB" altLang="en-US" sz="2400" dirty="0">
                    <a:solidFill>
                      <a:srgbClr val="006600"/>
                    </a:solidFill>
                    <a:sym typeface="Webdings" pitchFamily="18" charset="2"/>
                  </a:rPr>
                  <a:t>  </a:t>
                </a:r>
                <a:endParaRPr lang="nl-BE" altLang="en-US" sz="2400" dirty="0">
                  <a:solidFill>
                    <a:srgbClr val="006600"/>
                  </a:solidFill>
                  <a:sym typeface="Webdings" pitchFamily="18" charset="2"/>
                </a:endParaRPr>
              </a:p>
            </p:txBody>
          </p:sp>
        </p:grpSp>
        <p:sp>
          <p:nvSpPr>
            <p:cNvPr id="23871" name="Text Box 102"/>
            <p:cNvSpPr txBox="1">
              <a:spLocks noChangeArrowheads="1"/>
            </p:cNvSpPr>
            <p:nvPr/>
          </p:nvSpPr>
          <p:spPr bwMode="auto">
            <a:xfrm>
              <a:off x="158" y="1525"/>
              <a:ext cx="1588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altLang="en-US"/>
                <a:t>companies involved</a:t>
              </a:r>
            </a:p>
          </p:txBody>
        </p:sp>
      </p:grpSp>
      <p:grpSp>
        <p:nvGrpSpPr>
          <p:cNvPr id="4" name="Group 644"/>
          <p:cNvGrpSpPr>
            <a:grpSpLocks/>
          </p:cNvGrpSpPr>
          <p:nvPr/>
        </p:nvGrpSpPr>
        <p:grpSpPr bwMode="auto">
          <a:xfrm>
            <a:off x="536575" y="3563938"/>
            <a:ext cx="2306638" cy="1628775"/>
            <a:chOff x="249" y="1752"/>
            <a:chExt cx="1453" cy="1026"/>
          </a:xfrm>
        </p:grpSpPr>
        <p:grpSp>
          <p:nvGrpSpPr>
            <p:cNvPr id="5" name="Group 643"/>
            <p:cNvGrpSpPr>
              <a:grpSpLocks/>
            </p:cNvGrpSpPr>
            <p:nvPr/>
          </p:nvGrpSpPr>
          <p:grpSpPr bwMode="auto">
            <a:xfrm>
              <a:off x="431" y="1752"/>
              <a:ext cx="1100" cy="635"/>
              <a:chOff x="431" y="1752"/>
              <a:chExt cx="1100" cy="635"/>
            </a:xfrm>
          </p:grpSpPr>
          <p:sp>
            <p:nvSpPr>
              <p:cNvPr id="102412" name="Rectangle 12"/>
              <p:cNvSpPr>
                <a:spLocks noChangeArrowheads="1"/>
              </p:cNvSpPr>
              <p:nvPr/>
            </p:nvSpPr>
            <p:spPr bwMode="auto">
              <a:xfrm>
                <a:off x="431" y="1752"/>
                <a:ext cx="1100" cy="63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nl-BE"/>
              </a:p>
            </p:txBody>
          </p:sp>
          <p:pic>
            <p:nvPicPr>
              <p:cNvPr id="23867" name="Picture 95" descr="MCj0329263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9" y="1797"/>
                <a:ext cx="187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868" name="Picture 97" descr="MCj0329265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3" y="1842"/>
                <a:ext cx="414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69" name="Text Box 99"/>
              <p:cNvSpPr txBox="1">
                <a:spLocks noChangeArrowheads="1"/>
              </p:cNvSpPr>
              <p:nvPr/>
            </p:nvSpPr>
            <p:spPr bwMode="auto">
              <a:xfrm>
                <a:off x="1224" y="1977"/>
                <a:ext cx="222" cy="17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nl-BE" altLang="en-US" b="1"/>
                  <a:t>x2</a:t>
                </a:r>
              </a:p>
            </p:txBody>
          </p:sp>
        </p:grpSp>
        <p:sp>
          <p:nvSpPr>
            <p:cNvPr id="23865" name="Text Box 103"/>
            <p:cNvSpPr txBox="1">
              <a:spLocks noChangeArrowheads="1"/>
            </p:cNvSpPr>
            <p:nvPr/>
          </p:nvSpPr>
          <p:spPr bwMode="auto">
            <a:xfrm>
              <a:off x="249" y="2432"/>
              <a:ext cx="1453" cy="3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altLang="en-US"/>
                <a:t>venue, frequence and duration of meetings</a:t>
              </a:r>
            </a:p>
          </p:txBody>
        </p:sp>
      </p:grpSp>
      <p:grpSp>
        <p:nvGrpSpPr>
          <p:cNvPr id="6" name="Group 636"/>
          <p:cNvGrpSpPr>
            <a:grpSpLocks/>
          </p:cNvGrpSpPr>
          <p:nvPr/>
        </p:nvGrpSpPr>
        <p:grpSpPr bwMode="auto">
          <a:xfrm>
            <a:off x="6219825" y="1773238"/>
            <a:ext cx="2447925" cy="1630362"/>
            <a:chOff x="204" y="2840"/>
            <a:chExt cx="1542" cy="1027"/>
          </a:xfrm>
        </p:grpSpPr>
        <p:grpSp>
          <p:nvGrpSpPr>
            <p:cNvPr id="7" name="Group 325"/>
            <p:cNvGrpSpPr>
              <a:grpSpLocks/>
            </p:cNvGrpSpPr>
            <p:nvPr/>
          </p:nvGrpSpPr>
          <p:grpSpPr bwMode="auto">
            <a:xfrm>
              <a:off x="431" y="2840"/>
              <a:ext cx="1134" cy="635"/>
              <a:chOff x="4332" y="845"/>
              <a:chExt cx="1134" cy="635"/>
            </a:xfrm>
          </p:grpSpPr>
          <p:sp>
            <p:nvSpPr>
              <p:cNvPr id="102411" name="Rectangle 11"/>
              <p:cNvSpPr>
                <a:spLocks noChangeArrowheads="1"/>
              </p:cNvSpPr>
              <p:nvPr/>
            </p:nvSpPr>
            <p:spPr bwMode="auto">
              <a:xfrm>
                <a:off x="4332" y="845"/>
                <a:ext cx="1134" cy="63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nl-BE"/>
              </a:p>
            </p:txBody>
          </p:sp>
          <p:grpSp>
            <p:nvGrpSpPr>
              <p:cNvPr id="8" name="Group 213"/>
              <p:cNvGrpSpPr>
                <a:grpSpLocks/>
              </p:cNvGrpSpPr>
              <p:nvPr/>
            </p:nvGrpSpPr>
            <p:grpSpPr bwMode="auto">
              <a:xfrm>
                <a:off x="4740" y="890"/>
                <a:ext cx="688" cy="554"/>
                <a:chOff x="2717" y="2071"/>
                <a:chExt cx="688" cy="554"/>
              </a:xfrm>
            </p:grpSpPr>
            <p:sp>
              <p:nvSpPr>
                <p:cNvPr id="23834" name="Freeform 182"/>
                <p:cNvSpPr>
                  <a:spLocks/>
                </p:cNvSpPr>
                <p:nvPr/>
              </p:nvSpPr>
              <p:spPr bwMode="auto">
                <a:xfrm>
                  <a:off x="2922" y="2071"/>
                  <a:ext cx="340" cy="315"/>
                </a:xfrm>
                <a:custGeom>
                  <a:avLst/>
                  <a:gdLst>
                    <a:gd name="T0" fmla="*/ 113 w 1020"/>
                    <a:gd name="T1" fmla="*/ 91 h 945"/>
                    <a:gd name="T2" fmla="*/ 113 w 1020"/>
                    <a:gd name="T3" fmla="*/ 0 h 945"/>
                    <a:gd name="T4" fmla="*/ 0 w 1020"/>
                    <a:gd name="T5" fmla="*/ 0 h 945"/>
                    <a:gd name="T6" fmla="*/ 0 w 1020"/>
                    <a:gd name="T7" fmla="*/ 91 h 945"/>
                    <a:gd name="T8" fmla="*/ 51 w 1020"/>
                    <a:gd name="T9" fmla="*/ 105 h 945"/>
                    <a:gd name="T10" fmla="*/ 92 w 1020"/>
                    <a:gd name="T11" fmla="*/ 105 h 945"/>
                    <a:gd name="T12" fmla="*/ 92 w 1020"/>
                    <a:gd name="T13" fmla="*/ 104 h 945"/>
                    <a:gd name="T14" fmla="*/ 92 w 1020"/>
                    <a:gd name="T15" fmla="*/ 103 h 945"/>
                    <a:gd name="T16" fmla="*/ 92 w 1020"/>
                    <a:gd name="T17" fmla="*/ 102 h 945"/>
                    <a:gd name="T18" fmla="*/ 92 w 1020"/>
                    <a:gd name="T19" fmla="*/ 100 h 945"/>
                    <a:gd name="T20" fmla="*/ 92 w 1020"/>
                    <a:gd name="T21" fmla="*/ 98 h 945"/>
                    <a:gd name="T22" fmla="*/ 92 w 1020"/>
                    <a:gd name="T23" fmla="*/ 96 h 945"/>
                    <a:gd name="T24" fmla="*/ 91 w 1020"/>
                    <a:gd name="T25" fmla="*/ 94 h 945"/>
                    <a:gd name="T26" fmla="*/ 89 w 1020"/>
                    <a:gd name="T27" fmla="*/ 93 h 945"/>
                    <a:gd name="T28" fmla="*/ 89 w 1020"/>
                    <a:gd name="T29" fmla="*/ 93 h 945"/>
                    <a:gd name="T30" fmla="*/ 88 w 1020"/>
                    <a:gd name="T31" fmla="*/ 93 h 945"/>
                    <a:gd name="T32" fmla="*/ 87 w 1020"/>
                    <a:gd name="T33" fmla="*/ 93 h 945"/>
                    <a:gd name="T34" fmla="*/ 86 w 1020"/>
                    <a:gd name="T35" fmla="*/ 93 h 945"/>
                    <a:gd name="T36" fmla="*/ 86 w 1020"/>
                    <a:gd name="T37" fmla="*/ 91 h 945"/>
                    <a:gd name="T38" fmla="*/ 113 w 1020"/>
                    <a:gd name="T39" fmla="*/ 91 h 94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0" h="945">
                      <a:moveTo>
                        <a:pt x="1020" y="821"/>
                      </a:moveTo>
                      <a:lnTo>
                        <a:pt x="1020" y="0"/>
                      </a:lnTo>
                      <a:lnTo>
                        <a:pt x="4" y="0"/>
                      </a:lnTo>
                      <a:lnTo>
                        <a:pt x="0" y="821"/>
                      </a:lnTo>
                      <a:lnTo>
                        <a:pt x="457" y="945"/>
                      </a:lnTo>
                      <a:lnTo>
                        <a:pt x="824" y="945"/>
                      </a:lnTo>
                      <a:lnTo>
                        <a:pt x="825" y="940"/>
                      </a:lnTo>
                      <a:lnTo>
                        <a:pt x="827" y="930"/>
                      </a:lnTo>
                      <a:lnTo>
                        <a:pt x="829" y="915"/>
                      </a:lnTo>
                      <a:lnTo>
                        <a:pt x="830" y="899"/>
                      </a:lnTo>
                      <a:lnTo>
                        <a:pt x="829" y="880"/>
                      </a:lnTo>
                      <a:lnTo>
                        <a:pt x="826" y="863"/>
                      </a:lnTo>
                      <a:lnTo>
                        <a:pt x="818" y="850"/>
                      </a:lnTo>
                      <a:lnTo>
                        <a:pt x="805" y="840"/>
                      </a:lnTo>
                      <a:lnTo>
                        <a:pt x="800" y="839"/>
                      </a:lnTo>
                      <a:lnTo>
                        <a:pt x="793" y="837"/>
                      </a:lnTo>
                      <a:lnTo>
                        <a:pt x="784" y="836"/>
                      </a:lnTo>
                      <a:lnTo>
                        <a:pt x="775" y="835"/>
                      </a:lnTo>
                      <a:lnTo>
                        <a:pt x="775" y="821"/>
                      </a:lnTo>
                      <a:lnTo>
                        <a:pt x="1020" y="82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74" y="2124"/>
                  <a:ext cx="237" cy="174"/>
                </a:xfrm>
                <a:prstGeom prst="rect">
                  <a:avLst/>
                </a:prstGeom>
                <a:solidFill>
                  <a:srgbClr val="91B2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36" name="Rectangle 184"/>
                <p:cNvSpPr>
                  <a:spLocks noChangeArrowheads="1"/>
                </p:cNvSpPr>
                <p:nvPr/>
              </p:nvSpPr>
              <p:spPr bwMode="auto">
                <a:xfrm>
                  <a:off x="3137" y="2537"/>
                  <a:ext cx="263" cy="88"/>
                </a:xfrm>
                <a:prstGeom prst="rect">
                  <a:avLst/>
                </a:prstGeom>
                <a:solidFill>
                  <a:srgbClr val="3F3F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37" name="Rectangle 185"/>
                <p:cNvSpPr>
                  <a:spLocks noChangeArrowheads="1"/>
                </p:cNvSpPr>
                <p:nvPr/>
              </p:nvSpPr>
              <p:spPr bwMode="auto">
                <a:xfrm>
                  <a:off x="3120" y="2391"/>
                  <a:ext cx="280" cy="169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38" name="Freeform 186"/>
                <p:cNvSpPr>
                  <a:spLocks/>
                </p:cNvSpPr>
                <p:nvPr/>
              </p:nvSpPr>
              <p:spPr bwMode="auto">
                <a:xfrm>
                  <a:off x="3098" y="2375"/>
                  <a:ext cx="165" cy="93"/>
                </a:xfrm>
                <a:custGeom>
                  <a:avLst/>
                  <a:gdLst>
                    <a:gd name="T0" fmla="*/ 55 w 494"/>
                    <a:gd name="T1" fmla="*/ 31 h 279"/>
                    <a:gd name="T2" fmla="*/ 55 w 494"/>
                    <a:gd name="T3" fmla="*/ 19 h 279"/>
                    <a:gd name="T4" fmla="*/ 42 w 494"/>
                    <a:gd name="T5" fmla="*/ 0 h 279"/>
                    <a:gd name="T6" fmla="*/ 0 w 494"/>
                    <a:gd name="T7" fmla="*/ 0 h 279"/>
                    <a:gd name="T8" fmla="*/ 0 w 494"/>
                    <a:gd name="T9" fmla="*/ 31 h 279"/>
                    <a:gd name="T10" fmla="*/ 55 w 494"/>
                    <a:gd name="T11" fmla="*/ 31 h 2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4" h="279">
                      <a:moveTo>
                        <a:pt x="494" y="279"/>
                      </a:moveTo>
                      <a:lnTo>
                        <a:pt x="494" y="173"/>
                      </a:lnTo>
                      <a:lnTo>
                        <a:pt x="381" y="0"/>
                      </a:lnTo>
                      <a:lnTo>
                        <a:pt x="0" y="0"/>
                      </a:lnTo>
                      <a:lnTo>
                        <a:pt x="0" y="279"/>
                      </a:lnTo>
                      <a:lnTo>
                        <a:pt x="494" y="27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9" name="Freeform 187"/>
                <p:cNvSpPr>
                  <a:spLocks/>
                </p:cNvSpPr>
                <p:nvPr/>
              </p:nvSpPr>
              <p:spPr bwMode="auto">
                <a:xfrm>
                  <a:off x="2717" y="2264"/>
                  <a:ext cx="111" cy="162"/>
                </a:xfrm>
                <a:custGeom>
                  <a:avLst/>
                  <a:gdLst>
                    <a:gd name="T0" fmla="*/ 37 w 332"/>
                    <a:gd name="T1" fmla="*/ 40 h 488"/>
                    <a:gd name="T2" fmla="*/ 19 w 332"/>
                    <a:gd name="T3" fmla="*/ 0 h 488"/>
                    <a:gd name="T4" fmla="*/ 0 w 332"/>
                    <a:gd name="T5" fmla="*/ 6 h 488"/>
                    <a:gd name="T6" fmla="*/ 19 w 332"/>
                    <a:gd name="T7" fmla="*/ 54 h 488"/>
                    <a:gd name="T8" fmla="*/ 37 w 332"/>
                    <a:gd name="T9" fmla="*/ 4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2" h="488">
                      <a:moveTo>
                        <a:pt x="332" y="364"/>
                      </a:moveTo>
                      <a:lnTo>
                        <a:pt x="174" y="0"/>
                      </a:lnTo>
                      <a:lnTo>
                        <a:pt x="0" y="54"/>
                      </a:lnTo>
                      <a:lnTo>
                        <a:pt x="167" y="488"/>
                      </a:lnTo>
                      <a:lnTo>
                        <a:pt x="332" y="36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0" name="Freeform 188"/>
                <p:cNvSpPr>
                  <a:spLocks/>
                </p:cNvSpPr>
                <p:nvPr/>
              </p:nvSpPr>
              <p:spPr bwMode="auto">
                <a:xfrm>
                  <a:off x="2738" y="2333"/>
                  <a:ext cx="480" cy="246"/>
                </a:xfrm>
                <a:custGeom>
                  <a:avLst/>
                  <a:gdLst>
                    <a:gd name="T0" fmla="*/ 49 w 1440"/>
                    <a:gd name="T1" fmla="*/ 5 h 740"/>
                    <a:gd name="T2" fmla="*/ 47 w 1440"/>
                    <a:gd name="T3" fmla="*/ 6 h 740"/>
                    <a:gd name="T4" fmla="*/ 43 w 1440"/>
                    <a:gd name="T5" fmla="*/ 7 h 740"/>
                    <a:gd name="T6" fmla="*/ 39 w 1440"/>
                    <a:gd name="T7" fmla="*/ 10 h 740"/>
                    <a:gd name="T8" fmla="*/ 34 w 1440"/>
                    <a:gd name="T9" fmla="*/ 12 h 740"/>
                    <a:gd name="T10" fmla="*/ 28 w 1440"/>
                    <a:gd name="T11" fmla="*/ 15 h 740"/>
                    <a:gd name="T12" fmla="*/ 23 w 1440"/>
                    <a:gd name="T13" fmla="*/ 18 h 740"/>
                    <a:gd name="T14" fmla="*/ 19 w 1440"/>
                    <a:gd name="T15" fmla="*/ 22 h 740"/>
                    <a:gd name="T16" fmla="*/ 17 w 1440"/>
                    <a:gd name="T17" fmla="*/ 24 h 740"/>
                    <a:gd name="T18" fmla="*/ 14 w 1440"/>
                    <a:gd name="T19" fmla="*/ 28 h 740"/>
                    <a:gd name="T20" fmla="*/ 10 w 1440"/>
                    <a:gd name="T21" fmla="*/ 33 h 740"/>
                    <a:gd name="T22" fmla="*/ 7 w 1440"/>
                    <a:gd name="T23" fmla="*/ 38 h 740"/>
                    <a:gd name="T24" fmla="*/ 5 w 1440"/>
                    <a:gd name="T25" fmla="*/ 41 h 740"/>
                    <a:gd name="T26" fmla="*/ 4 w 1440"/>
                    <a:gd name="T27" fmla="*/ 43 h 740"/>
                    <a:gd name="T28" fmla="*/ 2 w 1440"/>
                    <a:gd name="T29" fmla="*/ 46 h 740"/>
                    <a:gd name="T30" fmla="*/ 1 w 1440"/>
                    <a:gd name="T31" fmla="*/ 51 h 740"/>
                    <a:gd name="T32" fmla="*/ 0 w 1440"/>
                    <a:gd name="T33" fmla="*/ 56 h 740"/>
                    <a:gd name="T34" fmla="*/ 0 w 1440"/>
                    <a:gd name="T35" fmla="*/ 61 h 740"/>
                    <a:gd name="T36" fmla="*/ 0 w 1440"/>
                    <a:gd name="T37" fmla="*/ 64 h 740"/>
                    <a:gd name="T38" fmla="*/ 1 w 1440"/>
                    <a:gd name="T39" fmla="*/ 66 h 740"/>
                    <a:gd name="T40" fmla="*/ 3 w 1440"/>
                    <a:gd name="T41" fmla="*/ 68 h 740"/>
                    <a:gd name="T42" fmla="*/ 5 w 1440"/>
                    <a:gd name="T43" fmla="*/ 69 h 740"/>
                    <a:gd name="T44" fmla="*/ 8 w 1440"/>
                    <a:gd name="T45" fmla="*/ 70 h 740"/>
                    <a:gd name="T46" fmla="*/ 11 w 1440"/>
                    <a:gd name="T47" fmla="*/ 70 h 740"/>
                    <a:gd name="T48" fmla="*/ 14 w 1440"/>
                    <a:gd name="T49" fmla="*/ 70 h 740"/>
                    <a:gd name="T50" fmla="*/ 17 w 1440"/>
                    <a:gd name="T51" fmla="*/ 70 h 740"/>
                    <a:gd name="T52" fmla="*/ 22 w 1440"/>
                    <a:gd name="T53" fmla="*/ 68 h 740"/>
                    <a:gd name="T54" fmla="*/ 27 w 1440"/>
                    <a:gd name="T55" fmla="*/ 65 h 740"/>
                    <a:gd name="T56" fmla="*/ 30 w 1440"/>
                    <a:gd name="T57" fmla="*/ 63 h 740"/>
                    <a:gd name="T58" fmla="*/ 32 w 1440"/>
                    <a:gd name="T59" fmla="*/ 61 h 740"/>
                    <a:gd name="T60" fmla="*/ 37 w 1440"/>
                    <a:gd name="T61" fmla="*/ 59 h 740"/>
                    <a:gd name="T62" fmla="*/ 113 w 1440"/>
                    <a:gd name="T63" fmla="*/ 58 h 740"/>
                    <a:gd name="T64" fmla="*/ 131 w 1440"/>
                    <a:gd name="T65" fmla="*/ 79 h 740"/>
                    <a:gd name="T66" fmla="*/ 132 w 1440"/>
                    <a:gd name="T67" fmla="*/ 80 h 740"/>
                    <a:gd name="T68" fmla="*/ 135 w 1440"/>
                    <a:gd name="T69" fmla="*/ 81 h 740"/>
                    <a:gd name="T70" fmla="*/ 141 w 1440"/>
                    <a:gd name="T71" fmla="*/ 82 h 740"/>
                    <a:gd name="T72" fmla="*/ 148 w 1440"/>
                    <a:gd name="T73" fmla="*/ 80 h 740"/>
                    <a:gd name="T74" fmla="*/ 155 w 1440"/>
                    <a:gd name="T75" fmla="*/ 75 h 740"/>
                    <a:gd name="T76" fmla="*/ 159 w 1440"/>
                    <a:gd name="T77" fmla="*/ 70 h 740"/>
                    <a:gd name="T78" fmla="*/ 160 w 1440"/>
                    <a:gd name="T79" fmla="*/ 65 h 740"/>
                    <a:gd name="T80" fmla="*/ 160 w 1440"/>
                    <a:gd name="T81" fmla="*/ 60 h 740"/>
                    <a:gd name="T82" fmla="*/ 159 w 1440"/>
                    <a:gd name="T83" fmla="*/ 55 h 740"/>
                    <a:gd name="T84" fmla="*/ 157 w 1440"/>
                    <a:gd name="T85" fmla="*/ 51 h 740"/>
                    <a:gd name="T86" fmla="*/ 154 w 1440"/>
                    <a:gd name="T87" fmla="*/ 46 h 740"/>
                    <a:gd name="T88" fmla="*/ 150 w 1440"/>
                    <a:gd name="T89" fmla="*/ 43 h 740"/>
                    <a:gd name="T90" fmla="*/ 147 w 1440"/>
                    <a:gd name="T91" fmla="*/ 39 h 740"/>
                    <a:gd name="T92" fmla="*/ 144 w 1440"/>
                    <a:gd name="T93" fmla="*/ 37 h 740"/>
                    <a:gd name="T94" fmla="*/ 142 w 1440"/>
                    <a:gd name="T95" fmla="*/ 35 h 740"/>
                    <a:gd name="T96" fmla="*/ 141 w 1440"/>
                    <a:gd name="T97" fmla="*/ 35 h 740"/>
                    <a:gd name="T98" fmla="*/ 129 w 1440"/>
                    <a:gd name="T99" fmla="*/ 38 h 740"/>
                    <a:gd name="T100" fmla="*/ 128 w 1440"/>
                    <a:gd name="T101" fmla="*/ 31 h 740"/>
                    <a:gd name="T102" fmla="*/ 126 w 1440"/>
                    <a:gd name="T103" fmla="*/ 22 h 740"/>
                    <a:gd name="T104" fmla="*/ 123 w 1440"/>
                    <a:gd name="T105" fmla="*/ 14 h 740"/>
                    <a:gd name="T106" fmla="*/ 120 w 1440"/>
                    <a:gd name="T107" fmla="*/ 9 h 740"/>
                    <a:gd name="T108" fmla="*/ 116 w 1440"/>
                    <a:gd name="T109" fmla="*/ 6 h 740"/>
                    <a:gd name="T110" fmla="*/ 113 w 1440"/>
                    <a:gd name="T111" fmla="*/ 4 h 740"/>
                    <a:gd name="T112" fmla="*/ 110 w 1440"/>
                    <a:gd name="T113" fmla="*/ 3 h 740"/>
                    <a:gd name="T114" fmla="*/ 107 w 1440"/>
                    <a:gd name="T115" fmla="*/ 2 h 740"/>
                    <a:gd name="T116" fmla="*/ 104 w 1440"/>
                    <a:gd name="T117" fmla="*/ 1 h 740"/>
                    <a:gd name="T118" fmla="*/ 102 w 1440"/>
                    <a:gd name="T119" fmla="*/ 0 h 740"/>
                    <a:gd name="T120" fmla="*/ 101 w 1440"/>
                    <a:gd name="T121" fmla="*/ 0 h 740"/>
                    <a:gd name="T122" fmla="*/ 49 w 1440"/>
                    <a:gd name="T123" fmla="*/ 5 h 7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40" h="740">
                      <a:moveTo>
                        <a:pt x="444" y="45"/>
                      </a:moveTo>
                      <a:lnTo>
                        <a:pt x="442" y="46"/>
                      </a:lnTo>
                      <a:lnTo>
                        <a:pt x="434" y="49"/>
                      </a:lnTo>
                      <a:lnTo>
                        <a:pt x="423" y="53"/>
                      </a:lnTo>
                      <a:lnTo>
                        <a:pt x="408" y="60"/>
                      </a:lnTo>
                      <a:lnTo>
                        <a:pt x="391" y="67"/>
                      </a:lnTo>
                      <a:lnTo>
                        <a:pt x="371" y="76"/>
                      </a:lnTo>
                      <a:lnTo>
                        <a:pt x="349" y="86"/>
                      </a:lnTo>
                      <a:lnTo>
                        <a:pt x="326" y="97"/>
                      </a:lnTo>
                      <a:lnTo>
                        <a:pt x="302" y="110"/>
                      </a:lnTo>
                      <a:lnTo>
                        <a:pt x="278" y="122"/>
                      </a:lnTo>
                      <a:lnTo>
                        <a:pt x="254" y="136"/>
                      </a:lnTo>
                      <a:lnTo>
                        <a:pt x="231" y="150"/>
                      </a:lnTo>
                      <a:lnTo>
                        <a:pt x="211" y="165"/>
                      </a:lnTo>
                      <a:lnTo>
                        <a:pt x="191" y="179"/>
                      </a:lnTo>
                      <a:lnTo>
                        <a:pt x="174" y="195"/>
                      </a:lnTo>
                      <a:lnTo>
                        <a:pt x="161" y="209"/>
                      </a:lnTo>
                      <a:lnTo>
                        <a:pt x="153" y="218"/>
                      </a:lnTo>
                      <a:lnTo>
                        <a:pt x="143" y="231"/>
                      </a:lnTo>
                      <a:lnTo>
                        <a:pt x="128" y="250"/>
                      </a:lnTo>
                      <a:lnTo>
                        <a:pt x="112" y="271"/>
                      </a:lnTo>
                      <a:lnTo>
                        <a:pt x="94" y="295"/>
                      </a:lnTo>
                      <a:lnTo>
                        <a:pt x="76" y="319"/>
                      </a:lnTo>
                      <a:lnTo>
                        <a:pt x="60" y="342"/>
                      </a:lnTo>
                      <a:lnTo>
                        <a:pt x="46" y="364"/>
                      </a:lnTo>
                      <a:lnTo>
                        <a:pt x="43" y="369"/>
                      </a:lnTo>
                      <a:lnTo>
                        <a:pt x="38" y="376"/>
                      </a:lnTo>
                      <a:lnTo>
                        <a:pt x="32" y="385"/>
                      </a:lnTo>
                      <a:lnTo>
                        <a:pt x="25" y="398"/>
                      </a:lnTo>
                      <a:lnTo>
                        <a:pt x="18" y="415"/>
                      </a:lnTo>
                      <a:lnTo>
                        <a:pt x="12" y="434"/>
                      </a:lnTo>
                      <a:lnTo>
                        <a:pt x="7" y="459"/>
                      </a:lnTo>
                      <a:lnTo>
                        <a:pt x="3" y="490"/>
                      </a:lnTo>
                      <a:lnTo>
                        <a:pt x="1" y="507"/>
                      </a:lnTo>
                      <a:lnTo>
                        <a:pt x="0" y="526"/>
                      </a:lnTo>
                      <a:lnTo>
                        <a:pt x="1" y="547"/>
                      </a:lnTo>
                      <a:lnTo>
                        <a:pt x="1" y="571"/>
                      </a:lnTo>
                      <a:lnTo>
                        <a:pt x="3" y="582"/>
                      </a:lnTo>
                      <a:lnTo>
                        <a:pt x="6" y="593"/>
                      </a:lnTo>
                      <a:lnTo>
                        <a:pt x="12" y="602"/>
                      </a:lnTo>
                      <a:lnTo>
                        <a:pt x="19" y="610"/>
                      </a:lnTo>
                      <a:lnTo>
                        <a:pt x="27" y="618"/>
                      </a:lnTo>
                      <a:lnTo>
                        <a:pt x="38" y="624"/>
                      </a:lnTo>
                      <a:lnTo>
                        <a:pt x="49" y="628"/>
                      </a:lnTo>
                      <a:lnTo>
                        <a:pt x="62" y="632"/>
                      </a:lnTo>
                      <a:lnTo>
                        <a:pt x="74" y="635"/>
                      </a:lnTo>
                      <a:lnTo>
                        <a:pt x="88" y="637"/>
                      </a:lnTo>
                      <a:lnTo>
                        <a:pt x="102" y="639"/>
                      </a:lnTo>
                      <a:lnTo>
                        <a:pt x="116" y="639"/>
                      </a:lnTo>
                      <a:lnTo>
                        <a:pt x="129" y="637"/>
                      </a:lnTo>
                      <a:lnTo>
                        <a:pt x="143" y="635"/>
                      </a:lnTo>
                      <a:lnTo>
                        <a:pt x="155" y="633"/>
                      </a:lnTo>
                      <a:lnTo>
                        <a:pt x="168" y="629"/>
                      </a:lnTo>
                      <a:lnTo>
                        <a:pt x="197" y="618"/>
                      </a:lnTo>
                      <a:lnTo>
                        <a:pt x="222" y="605"/>
                      </a:lnTo>
                      <a:lnTo>
                        <a:pt x="244" y="592"/>
                      </a:lnTo>
                      <a:lnTo>
                        <a:pt x="262" y="579"/>
                      </a:lnTo>
                      <a:lnTo>
                        <a:pt x="274" y="569"/>
                      </a:lnTo>
                      <a:lnTo>
                        <a:pt x="284" y="560"/>
                      </a:lnTo>
                      <a:lnTo>
                        <a:pt x="290" y="554"/>
                      </a:lnTo>
                      <a:lnTo>
                        <a:pt x="292" y="552"/>
                      </a:lnTo>
                      <a:lnTo>
                        <a:pt x="336" y="533"/>
                      </a:lnTo>
                      <a:lnTo>
                        <a:pt x="629" y="479"/>
                      </a:lnTo>
                      <a:lnTo>
                        <a:pt x="1019" y="527"/>
                      </a:lnTo>
                      <a:lnTo>
                        <a:pt x="1133" y="622"/>
                      </a:lnTo>
                      <a:lnTo>
                        <a:pt x="1175" y="716"/>
                      </a:lnTo>
                      <a:lnTo>
                        <a:pt x="1177" y="718"/>
                      </a:lnTo>
                      <a:lnTo>
                        <a:pt x="1185" y="723"/>
                      </a:lnTo>
                      <a:lnTo>
                        <a:pt x="1198" y="729"/>
                      </a:lnTo>
                      <a:lnTo>
                        <a:pt x="1216" y="735"/>
                      </a:lnTo>
                      <a:lnTo>
                        <a:pt x="1238" y="740"/>
                      </a:lnTo>
                      <a:lnTo>
                        <a:pt x="1265" y="740"/>
                      </a:lnTo>
                      <a:lnTo>
                        <a:pt x="1299" y="734"/>
                      </a:lnTo>
                      <a:lnTo>
                        <a:pt x="1336" y="722"/>
                      </a:lnTo>
                      <a:lnTo>
                        <a:pt x="1372" y="703"/>
                      </a:lnTo>
                      <a:lnTo>
                        <a:pt x="1398" y="683"/>
                      </a:lnTo>
                      <a:lnTo>
                        <a:pt x="1417" y="660"/>
                      </a:lnTo>
                      <a:lnTo>
                        <a:pt x="1430" y="636"/>
                      </a:lnTo>
                      <a:lnTo>
                        <a:pt x="1437" y="612"/>
                      </a:lnTo>
                      <a:lnTo>
                        <a:pt x="1440" y="588"/>
                      </a:lnTo>
                      <a:lnTo>
                        <a:pt x="1440" y="564"/>
                      </a:lnTo>
                      <a:lnTo>
                        <a:pt x="1439" y="540"/>
                      </a:lnTo>
                      <a:lnTo>
                        <a:pt x="1436" y="519"/>
                      </a:lnTo>
                      <a:lnTo>
                        <a:pt x="1430" y="498"/>
                      </a:lnTo>
                      <a:lnTo>
                        <a:pt x="1422" y="478"/>
                      </a:lnTo>
                      <a:lnTo>
                        <a:pt x="1410" y="457"/>
                      </a:lnTo>
                      <a:lnTo>
                        <a:pt x="1398" y="438"/>
                      </a:lnTo>
                      <a:lnTo>
                        <a:pt x="1383" y="419"/>
                      </a:lnTo>
                      <a:lnTo>
                        <a:pt x="1368" y="401"/>
                      </a:lnTo>
                      <a:lnTo>
                        <a:pt x="1353" y="384"/>
                      </a:lnTo>
                      <a:lnTo>
                        <a:pt x="1338" y="369"/>
                      </a:lnTo>
                      <a:lnTo>
                        <a:pt x="1324" y="355"/>
                      </a:lnTo>
                      <a:lnTo>
                        <a:pt x="1310" y="343"/>
                      </a:lnTo>
                      <a:lnTo>
                        <a:pt x="1298" y="332"/>
                      </a:lnTo>
                      <a:lnTo>
                        <a:pt x="1287" y="324"/>
                      </a:lnTo>
                      <a:lnTo>
                        <a:pt x="1280" y="318"/>
                      </a:lnTo>
                      <a:lnTo>
                        <a:pt x="1275" y="314"/>
                      </a:lnTo>
                      <a:lnTo>
                        <a:pt x="1273" y="313"/>
                      </a:lnTo>
                      <a:lnTo>
                        <a:pt x="1162" y="348"/>
                      </a:lnTo>
                      <a:lnTo>
                        <a:pt x="1161" y="340"/>
                      </a:lnTo>
                      <a:lnTo>
                        <a:pt x="1159" y="317"/>
                      </a:lnTo>
                      <a:lnTo>
                        <a:pt x="1154" y="283"/>
                      </a:lnTo>
                      <a:lnTo>
                        <a:pt x="1147" y="243"/>
                      </a:lnTo>
                      <a:lnTo>
                        <a:pt x="1137" y="200"/>
                      </a:lnTo>
                      <a:lnTo>
                        <a:pt x="1125" y="158"/>
                      </a:lnTo>
                      <a:lnTo>
                        <a:pt x="1109" y="122"/>
                      </a:lnTo>
                      <a:lnTo>
                        <a:pt x="1091" y="94"/>
                      </a:lnTo>
                      <a:lnTo>
                        <a:pt x="1077" y="80"/>
                      </a:lnTo>
                      <a:lnTo>
                        <a:pt x="1063" y="68"/>
                      </a:lnTo>
                      <a:lnTo>
                        <a:pt x="1048" y="57"/>
                      </a:lnTo>
                      <a:lnTo>
                        <a:pt x="1032" y="48"/>
                      </a:lnTo>
                      <a:lnTo>
                        <a:pt x="1017" y="39"/>
                      </a:lnTo>
                      <a:lnTo>
                        <a:pt x="1002" y="31"/>
                      </a:lnTo>
                      <a:lnTo>
                        <a:pt x="988" y="24"/>
                      </a:lnTo>
                      <a:lnTo>
                        <a:pt x="973" y="19"/>
                      </a:lnTo>
                      <a:lnTo>
                        <a:pt x="960" y="14"/>
                      </a:lnTo>
                      <a:lnTo>
                        <a:pt x="947" y="10"/>
                      </a:lnTo>
                      <a:lnTo>
                        <a:pt x="937" y="6"/>
                      </a:lnTo>
                      <a:lnTo>
                        <a:pt x="927" y="4"/>
                      </a:lnTo>
                      <a:lnTo>
                        <a:pt x="919" y="2"/>
                      </a:lnTo>
                      <a:lnTo>
                        <a:pt x="914" y="1"/>
                      </a:lnTo>
                      <a:lnTo>
                        <a:pt x="910" y="0"/>
                      </a:lnTo>
                      <a:lnTo>
                        <a:pt x="909" y="0"/>
                      </a:lnTo>
                      <a:lnTo>
                        <a:pt x="444" y="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1" name="Freeform 189"/>
                <p:cNvSpPr>
                  <a:spLocks/>
                </p:cNvSpPr>
                <p:nvPr/>
              </p:nvSpPr>
              <p:spPr bwMode="auto">
                <a:xfrm>
                  <a:off x="3314" y="2241"/>
                  <a:ext cx="78" cy="158"/>
                </a:xfrm>
                <a:custGeom>
                  <a:avLst/>
                  <a:gdLst>
                    <a:gd name="T0" fmla="*/ 0 w 232"/>
                    <a:gd name="T1" fmla="*/ 4 h 473"/>
                    <a:gd name="T2" fmla="*/ 15 w 232"/>
                    <a:gd name="T3" fmla="*/ 0 h 473"/>
                    <a:gd name="T4" fmla="*/ 26 w 232"/>
                    <a:gd name="T5" fmla="*/ 53 h 473"/>
                    <a:gd name="T6" fmla="*/ 11 w 232"/>
                    <a:gd name="T7" fmla="*/ 53 h 473"/>
                    <a:gd name="T8" fmla="*/ 0 w 232"/>
                    <a:gd name="T9" fmla="*/ 4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2" h="473">
                      <a:moveTo>
                        <a:pt x="0" y="32"/>
                      </a:moveTo>
                      <a:lnTo>
                        <a:pt x="134" y="0"/>
                      </a:lnTo>
                      <a:lnTo>
                        <a:pt x="232" y="473"/>
                      </a:lnTo>
                      <a:lnTo>
                        <a:pt x="96" y="47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91B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2" name="Freeform 190"/>
                <p:cNvSpPr>
                  <a:spLocks/>
                </p:cNvSpPr>
                <p:nvPr/>
              </p:nvSpPr>
              <p:spPr bwMode="auto">
                <a:xfrm>
                  <a:off x="3268" y="2213"/>
                  <a:ext cx="85" cy="188"/>
                </a:xfrm>
                <a:custGeom>
                  <a:avLst/>
                  <a:gdLst>
                    <a:gd name="T0" fmla="*/ 8 w 255"/>
                    <a:gd name="T1" fmla="*/ 2 h 563"/>
                    <a:gd name="T2" fmla="*/ 6 w 255"/>
                    <a:gd name="T3" fmla="*/ 2 h 563"/>
                    <a:gd name="T4" fmla="*/ 5 w 255"/>
                    <a:gd name="T5" fmla="*/ 2 h 563"/>
                    <a:gd name="T6" fmla="*/ 4 w 255"/>
                    <a:gd name="T7" fmla="*/ 2 h 563"/>
                    <a:gd name="T8" fmla="*/ 3 w 255"/>
                    <a:gd name="T9" fmla="*/ 2 h 563"/>
                    <a:gd name="T10" fmla="*/ 2 w 255"/>
                    <a:gd name="T11" fmla="*/ 2 h 563"/>
                    <a:gd name="T12" fmla="*/ 1 w 255"/>
                    <a:gd name="T13" fmla="*/ 2 h 563"/>
                    <a:gd name="T14" fmla="*/ 0 w 255"/>
                    <a:gd name="T15" fmla="*/ 2 h 563"/>
                    <a:gd name="T16" fmla="*/ 0 w 255"/>
                    <a:gd name="T17" fmla="*/ 2 h 563"/>
                    <a:gd name="T18" fmla="*/ 16 w 255"/>
                    <a:gd name="T19" fmla="*/ 63 h 563"/>
                    <a:gd name="T20" fmla="*/ 28 w 255"/>
                    <a:gd name="T21" fmla="*/ 62 h 563"/>
                    <a:gd name="T22" fmla="*/ 15 w 255"/>
                    <a:gd name="T23" fmla="*/ 0 h 563"/>
                    <a:gd name="T24" fmla="*/ 15 w 255"/>
                    <a:gd name="T25" fmla="*/ 0 h 563"/>
                    <a:gd name="T26" fmla="*/ 14 w 255"/>
                    <a:gd name="T27" fmla="*/ 0 h 563"/>
                    <a:gd name="T28" fmla="*/ 13 w 255"/>
                    <a:gd name="T29" fmla="*/ 0 h 563"/>
                    <a:gd name="T30" fmla="*/ 12 w 255"/>
                    <a:gd name="T31" fmla="*/ 1 h 563"/>
                    <a:gd name="T32" fmla="*/ 11 w 255"/>
                    <a:gd name="T33" fmla="*/ 1 h 563"/>
                    <a:gd name="T34" fmla="*/ 10 w 255"/>
                    <a:gd name="T35" fmla="*/ 1 h 563"/>
                    <a:gd name="T36" fmla="*/ 9 w 255"/>
                    <a:gd name="T37" fmla="*/ 1 h 563"/>
                    <a:gd name="T38" fmla="*/ 8 w 255"/>
                    <a:gd name="T39" fmla="*/ 2 h 56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55" h="563">
                      <a:moveTo>
                        <a:pt x="69" y="15"/>
                      </a:moveTo>
                      <a:lnTo>
                        <a:pt x="58" y="15"/>
                      </a:lnTo>
                      <a:lnTo>
                        <a:pt x="47" y="15"/>
                      </a:lnTo>
                      <a:lnTo>
                        <a:pt x="35" y="15"/>
                      </a:lnTo>
                      <a:lnTo>
                        <a:pt x="24" y="15"/>
                      </a:lnTo>
                      <a:lnTo>
                        <a:pt x="15" y="15"/>
                      </a:lnTo>
                      <a:lnTo>
                        <a:pt x="7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144" y="563"/>
                      </a:lnTo>
                      <a:lnTo>
                        <a:pt x="255" y="561"/>
                      </a:lnTo>
                      <a:lnTo>
                        <a:pt x="133" y="0"/>
                      </a:lnTo>
                      <a:lnTo>
                        <a:pt x="131" y="1"/>
                      </a:lnTo>
                      <a:lnTo>
                        <a:pt x="127" y="2"/>
                      </a:lnTo>
                      <a:lnTo>
                        <a:pt x="120" y="4"/>
                      </a:lnTo>
                      <a:lnTo>
                        <a:pt x="110" y="7"/>
                      </a:lnTo>
                      <a:lnTo>
                        <a:pt x="101" y="9"/>
                      </a:lnTo>
                      <a:lnTo>
                        <a:pt x="90" y="11"/>
                      </a:lnTo>
                      <a:lnTo>
                        <a:pt x="79" y="13"/>
                      </a:lnTo>
                      <a:lnTo>
                        <a:pt x="69" y="15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3" name="Freeform 191"/>
                <p:cNvSpPr>
                  <a:spLocks/>
                </p:cNvSpPr>
                <p:nvPr/>
              </p:nvSpPr>
              <p:spPr bwMode="auto">
                <a:xfrm>
                  <a:off x="3248" y="2262"/>
                  <a:ext cx="70" cy="135"/>
                </a:xfrm>
                <a:custGeom>
                  <a:avLst/>
                  <a:gdLst>
                    <a:gd name="T0" fmla="*/ 0 w 211"/>
                    <a:gd name="T1" fmla="*/ 14 h 405"/>
                    <a:gd name="T2" fmla="*/ 9 w 211"/>
                    <a:gd name="T3" fmla="*/ 45 h 405"/>
                    <a:gd name="T4" fmla="*/ 23 w 211"/>
                    <a:gd name="T5" fmla="*/ 45 h 405"/>
                    <a:gd name="T6" fmla="*/ 14 w 211"/>
                    <a:gd name="T7" fmla="*/ 0 h 405"/>
                    <a:gd name="T8" fmla="*/ 13 w 211"/>
                    <a:gd name="T9" fmla="*/ 0 h 405"/>
                    <a:gd name="T10" fmla="*/ 12 w 211"/>
                    <a:gd name="T11" fmla="*/ 1 h 405"/>
                    <a:gd name="T12" fmla="*/ 11 w 211"/>
                    <a:gd name="T13" fmla="*/ 1 h 405"/>
                    <a:gd name="T14" fmla="*/ 9 w 211"/>
                    <a:gd name="T15" fmla="*/ 2 h 405"/>
                    <a:gd name="T16" fmla="*/ 7 w 211"/>
                    <a:gd name="T17" fmla="*/ 2 h 405"/>
                    <a:gd name="T18" fmla="*/ 5 w 211"/>
                    <a:gd name="T19" fmla="*/ 3 h 405"/>
                    <a:gd name="T20" fmla="*/ 2 w 211"/>
                    <a:gd name="T21" fmla="*/ 3 h 405"/>
                    <a:gd name="T22" fmla="*/ 0 w 211"/>
                    <a:gd name="T23" fmla="*/ 2 h 405"/>
                    <a:gd name="T24" fmla="*/ 0 w 211"/>
                    <a:gd name="T25" fmla="*/ 14 h 4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1" h="405">
                      <a:moveTo>
                        <a:pt x="2" y="122"/>
                      </a:moveTo>
                      <a:lnTo>
                        <a:pt x="85" y="405"/>
                      </a:lnTo>
                      <a:lnTo>
                        <a:pt x="211" y="405"/>
                      </a:lnTo>
                      <a:lnTo>
                        <a:pt x="124" y="0"/>
                      </a:lnTo>
                      <a:lnTo>
                        <a:pt x="120" y="2"/>
                      </a:lnTo>
                      <a:lnTo>
                        <a:pt x="112" y="5"/>
                      </a:lnTo>
                      <a:lnTo>
                        <a:pt x="100" y="10"/>
                      </a:lnTo>
                      <a:lnTo>
                        <a:pt x="83" y="16"/>
                      </a:lnTo>
                      <a:lnTo>
                        <a:pt x="64" y="21"/>
                      </a:lnTo>
                      <a:lnTo>
                        <a:pt x="43" y="24"/>
                      </a:lnTo>
                      <a:lnTo>
                        <a:pt x="22" y="23"/>
                      </a:lnTo>
                      <a:lnTo>
                        <a:pt x="0" y="19"/>
                      </a:lnTo>
                      <a:lnTo>
                        <a:pt x="2" y="12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4" name="Freeform 192"/>
                <p:cNvSpPr>
                  <a:spLocks/>
                </p:cNvSpPr>
                <p:nvPr/>
              </p:nvSpPr>
              <p:spPr bwMode="auto">
                <a:xfrm>
                  <a:off x="2791" y="2480"/>
                  <a:ext cx="363" cy="145"/>
                </a:xfrm>
                <a:custGeom>
                  <a:avLst/>
                  <a:gdLst>
                    <a:gd name="T0" fmla="*/ 119 w 1091"/>
                    <a:gd name="T1" fmla="*/ 48 h 435"/>
                    <a:gd name="T2" fmla="*/ 120 w 1091"/>
                    <a:gd name="T3" fmla="*/ 40 h 435"/>
                    <a:gd name="T4" fmla="*/ 121 w 1091"/>
                    <a:gd name="T5" fmla="*/ 31 h 435"/>
                    <a:gd name="T6" fmla="*/ 120 w 1091"/>
                    <a:gd name="T7" fmla="*/ 30 h 435"/>
                    <a:gd name="T8" fmla="*/ 119 w 1091"/>
                    <a:gd name="T9" fmla="*/ 28 h 435"/>
                    <a:gd name="T10" fmla="*/ 118 w 1091"/>
                    <a:gd name="T11" fmla="*/ 24 h 435"/>
                    <a:gd name="T12" fmla="*/ 116 w 1091"/>
                    <a:gd name="T13" fmla="*/ 21 h 435"/>
                    <a:gd name="T14" fmla="*/ 113 w 1091"/>
                    <a:gd name="T15" fmla="*/ 17 h 435"/>
                    <a:gd name="T16" fmla="*/ 109 w 1091"/>
                    <a:gd name="T17" fmla="*/ 14 h 435"/>
                    <a:gd name="T18" fmla="*/ 105 w 1091"/>
                    <a:gd name="T19" fmla="*/ 10 h 435"/>
                    <a:gd name="T20" fmla="*/ 100 w 1091"/>
                    <a:gd name="T21" fmla="*/ 8 h 435"/>
                    <a:gd name="T22" fmla="*/ 94 w 1091"/>
                    <a:gd name="T23" fmla="*/ 6 h 435"/>
                    <a:gd name="T24" fmla="*/ 89 w 1091"/>
                    <a:gd name="T25" fmla="*/ 4 h 435"/>
                    <a:gd name="T26" fmla="*/ 83 w 1091"/>
                    <a:gd name="T27" fmla="*/ 3 h 435"/>
                    <a:gd name="T28" fmla="*/ 78 w 1091"/>
                    <a:gd name="T29" fmla="*/ 1 h 435"/>
                    <a:gd name="T30" fmla="*/ 72 w 1091"/>
                    <a:gd name="T31" fmla="*/ 1 h 435"/>
                    <a:gd name="T32" fmla="*/ 66 w 1091"/>
                    <a:gd name="T33" fmla="*/ 0 h 435"/>
                    <a:gd name="T34" fmla="*/ 60 w 1091"/>
                    <a:gd name="T35" fmla="*/ 0 h 435"/>
                    <a:gd name="T36" fmla="*/ 55 w 1091"/>
                    <a:gd name="T37" fmla="*/ 0 h 435"/>
                    <a:gd name="T38" fmla="*/ 49 w 1091"/>
                    <a:gd name="T39" fmla="*/ 0 h 435"/>
                    <a:gd name="T40" fmla="*/ 43 w 1091"/>
                    <a:gd name="T41" fmla="*/ 1 h 435"/>
                    <a:gd name="T42" fmla="*/ 37 w 1091"/>
                    <a:gd name="T43" fmla="*/ 2 h 435"/>
                    <a:gd name="T44" fmla="*/ 32 w 1091"/>
                    <a:gd name="T45" fmla="*/ 3 h 435"/>
                    <a:gd name="T46" fmla="*/ 27 w 1091"/>
                    <a:gd name="T47" fmla="*/ 4 h 435"/>
                    <a:gd name="T48" fmla="*/ 23 w 1091"/>
                    <a:gd name="T49" fmla="*/ 5 h 435"/>
                    <a:gd name="T50" fmla="*/ 19 w 1091"/>
                    <a:gd name="T51" fmla="*/ 6 h 435"/>
                    <a:gd name="T52" fmla="*/ 16 w 1091"/>
                    <a:gd name="T53" fmla="*/ 7 h 435"/>
                    <a:gd name="T54" fmla="*/ 11 w 1091"/>
                    <a:gd name="T55" fmla="*/ 10 h 435"/>
                    <a:gd name="T56" fmla="*/ 6 w 1091"/>
                    <a:gd name="T57" fmla="*/ 15 h 435"/>
                    <a:gd name="T58" fmla="*/ 2 w 1091"/>
                    <a:gd name="T59" fmla="*/ 21 h 435"/>
                    <a:gd name="T60" fmla="*/ 0 w 1091"/>
                    <a:gd name="T61" fmla="*/ 27 h 435"/>
                    <a:gd name="T62" fmla="*/ 0 w 1091"/>
                    <a:gd name="T63" fmla="*/ 35 h 435"/>
                    <a:gd name="T64" fmla="*/ 2 w 1091"/>
                    <a:gd name="T65" fmla="*/ 42 h 435"/>
                    <a:gd name="T66" fmla="*/ 3 w 1091"/>
                    <a:gd name="T67" fmla="*/ 46 h 435"/>
                    <a:gd name="T68" fmla="*/ 4 w 1091"/>
                    <a:gd name="T69" fmla="*/ 48 h 4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091" h="435">
                      <a:moveTo>
                        <a:pt x="38" y="435"/>
                      </a:moveTo>
                      <a:lnTo>
                        <a:pt x="1076" y="435"/>
                      </a:lnTo>
                      <a:lnTo>
                        <a:pt x="1078" y="413"/>
                      </a:lnTo>
                      <a:lnTo>
                        <a:pt x="1084" y="362"/>
                      </a:lnTo>
                      <a:lnTo>
                        <a:pt x="1089" y="309"/>
                      </a:lnTo>
                      <a:lnTo>
                        <a:pt x="1091" y="279"/>
                      </a:lnTo>
                      <a:lnTo>
                        <a:pt x="1090" y="275"/>
                      </a:lnTo>
                      <a:lnTo>
                        <a:pt x="1088" y="268"/>
                      </a:lnTo>
                      <a:lnTo>
                        <a:pt x="1085" y="259"/>
                      </a:lnTo>
                      <a:lnTo>
                        <a:pt x="1079" y="248"/>
                      </a:lnTo>
                      <a:lnTo>
                        <a:pt x="1073" y="235"/>
                      </a:lnTo>
                      <a:lnTo>
                        <a:pt x="1066" y="220"/>
                      </a:lnTo>
                      <a:lnTo>
                        <a:pt x="1057" y="206"/>
                      </a:lnTo>
                      <a:lnTo>
                        <a:pt x="1045" y="189"/>
                      </a:lnTo>
                      <a:lnTo>
                        <a:pt x="1033" y="173"/>
                      </a:lnTo>
                      <a:lnTo>
                        <a:pt x="1019" y="156"/>
                      </a:lnTo>
                      <a:lnTo>
                        <a:pt x="1003" y="140"/>
                      </a:lnTo>
                      <a:lnTo>
                        <a:pt x="987" y="124"/>
                      </a:lnTo>
                      <a:lnTo>
                        <a:pt x="968" y="109"/>
                      </a:lnTo>
                      <a:lnTo>
                        <a:pt x="947" y="94"/>
                      </a:lnTo>
                      <a:lnTo>
                        <a:pt x="925" y="82"/>
                      </a:lnTo>
                      <a:lnTo>
                        <a:pt x="902" y="71"/>
                      </a:lnTo>
                      <a:lnTo>
                        <a:pt x="877" y="61"/>
                      </a:lnTo>
                      <a:lnTo>
                        <a:pt x="852" y="52"/>
                      </a:lnTo>
                      <a:lnTo>
                        <a:pt x="827" y="43"/>
                      </a:lnTo>
                      <a:lnTo>
                        <a:pt x="802" y="36"/>
                      </a:lnTo>
                      <a:lnTo>
                        <a:pt x="777" y="29"/>
                      </a:lnTo>
                      <a:lnTo>
                        <a:pt x="751" y="24"/>
                      </a:lnTo>
                      <a:lnTo>
                        <a:pt x="726" y="18"/>
                      </a:lnTo>
                      <a:lnTo>
                        <a:pt x="700" y="13"/>
                      </a:lnTo>
                      <a:lnTo>
                        <a:pt x="675" y="9"/>
                      </a:lnTo>
                      <a:lnTo>
                        <a:pt x="649" y="6"/>
                      </a:lnTo>
                      <a:lnTo>
                        <a:pt x="623" y="4"/>
                      </a:lnTo>
                      <a:lnTo>
                        <a:pt x="597" y="2"/>
                      </a:lnTo>
                      <a:lnTo>
                        <a:pt x="571" y="1"/>
                      </a:lnTo>
                      <a:lnTo>
                        <a:pt x="545" y="0"/>
                      </a:lnTo>
                      <a:lnTo>
                        <a:pt x="518" y="0"/>
                      </a:lnTo>
                      <a:lnTo>
                        <a:pt x="492" y="1"/>
                      </a:lnTo>
                      <a:lnTo>
                        <a:pt x="465" y="2"/>
                      </a:lnTo>
                      <a:lnTo>
                        <a:pt x="439" y="4"/>
                      </a:lnTo>
                      <a:lnTo>
                        <a:pt x="413" y="6"/>
                      </a:lnTo>
                      <a:lnTo>
                        <a:pt x="386" y="9"/>
                      </a:lnTo>
                      <a:lnTo>
                        <a:pt x="361" y="12"/>
                      </a:lnTo>
                      <a:lnTo>
                        <a:pt x="336" y="16"/>
                      </a:lnTo>
                      <a:lnTo>
                        <a:pt x="311" y="21"/>
                      </a:lnTo>
                      <a:lnTo>
                        <a:pt x="288" y="25"/>
                      </a:lnTo>
                      <a:lnTo>
                        <a:pt x="265" y="30"/>
                      </a:lnTo>
                      <a:lnTo>
                        <a:pt x="243" y="34"/>
                      </a:lnTo>
                      <a:lnTo>
                        <a:pt x="223" y="39"/>
                      </a:lnTo>
                      <a:lnTo>
                        <a:pt x="204" y="44"/>
                      </a:lnTo>
                      <a:lnTo>
                        <a:pt x="187" y="50"/>
                      </a:lnTo>
                      <a:lnTo>
                        <a:pt x="171" y="55"/>
                      </a:lnTo>
                      <a:lnTo>
                        <a:pt x="157" y="59"/>
                      </a:lnTo>
                      <a:lnTo>
                        <a:pt x="145" y="64"/>
                      </a:lnTo>
                      <a:lnTo>
                        <a:pt x="122" y="76"/>
                      </a:lnTo>
                      <a:lnTo>
                        <a:pt x="99" y="91"/>
                      </a:lnTo>
                      <a:lnTo>
                        <a:pt x="77" y="111"/>
                      </a:lnTo>
                      <a:lnTo>
                        <a:pt x="55" y="134"/>
                      </a:lnTo>
                      <a:lnTo>
                        <a:pt x="36" y="160"/>
                      </a:lnTo>
                      <a:lnTo>
                        <a:pt x="19" y="187"/>
                      </a:lnTo>
                      <a:lnTo>
                        <a:pt x="8" y="216"/>
                      </a:lnTo>
                      <a:lnTo>
                        <a:pt x="2" y="247"/>
                      </a:lnTo>
                      <a:lnTo>
                        <a:pt x="0" y="281"/>
                      </a:lnTo>
                      <a:lnTo>
                        <a:pt x="3" y="314"/>
                      </a:lnTo>
                      <a:lnTo>
                        <a:pt x="8" y="346"/>
                      </a:lnTo>
                      <a:lnTo>
                        <a:pt x="15" y="375"/>
                      </a:lnTo>
                      <a:lnTo>
                        <a:pt x="23" y="400"/>
                      </a:lnTo>
                      <a:lnTo>
                        <a:pt x="31" y="418"/>
                      </a:lnTo>
                      <a:lnTo>
                        <a:pt x="36" y="431"/>
                      </a:lnTo>
                      <a:lnTo>
                        <a:pt x="38" y="435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5" name="Freeform 193"/>
                <p:cNvSpPr>
                  <a:spLocks/>
                </p:cNvSpPr>
                <p:nvPr/>
              </p:nvSpPr>
              <p:spPr bwMode="auto">
                <a:xfrm>
                  <a:off x="3262" y="2454"/>
                  <a:ext cx="63" cy="64"/>
                </a:xfrm>
                <a:custGeom>
                  <a:avLst/>
                  <a:gdLst>
                    <a:gd name="T0" fmla="*/ 10 w 190"/>
                    <a:gd name="T1" fmla="*/ 21 h 192"/>
                    <a:gd name="T2" fmla="*/ 13 w 190"/>
                    <a:gd name="T3" fmla="*/ 21 h 192"/>
                    <a:gd name="T4" fmla="*/ 14 w 190"/>
                    <a:gd name="T5" fmla="*/ 21 h 192"/>
                    <a:gd name="T6" fmla="*/ 16 w 190"/>
                    <a:gd name="T7" fmla="*/ 20 h 192"/>
                    <a:gd name="T8" fmla="*/ 18 w 190"/>
                    <a:gd name="T9" fmla="*/ 18 h 192"/>
                    <a:gd name="T10" fmla="*/ 19 w 190"/>
                    <a:gd name="T11" fmla="*/ 17 h 192"/>
                    <a:gd name="T12" fmla="*/ 20 w 190"/>
                    <a:gd name="T13" fmla="*/ 15 h 192"/>
                    <a:gd name="T14" fmla="*/ 21 w 190"/>
                    <a:gd name="T15" fmla="*/ 13 h 192"/>
                    <a:gd name="T16" fmla="*/ 21 w 190"/>
                    <a:gd name="T17" fmla="*/ 11 h 192"/>
                    <a:gd name="T18" fmla="*/ 21 w 190"/>
                    <a:gd name="T19" fmla="*/ 8 h 192"/>
                    <a:gd name="T20" fmla="*/ 20 w 190"/>
                    <a:gd name="T21" fmla="*/ 6 h 192"/>
                    <a:gd name="T22" fmla="*/ 19 w 190"/>
                    <a:gd name="T23" fmla="*/ 5 h 192"/>
                    <a:gd name="T24" fmla="*/ 18 w 190"/>
                    <a:gd name="T25" fmla="*/ 3 h 192"/>
                    <a:gd name="T26" fmla="*/ 16 w 190"/>
                    <a:gd name="T27" fmla="*/ 2 h 192"/>
                    <a:gd name="T28" fmla="*/ 14 w 190"/>
                    <a:gd name="T29" fmla="*/ 1 h 192"/>
                    <a:gd name="T30" fmla="*/ 13 w 190"/>
                    <a:gd name="T31" fmla="*/ 0 h 192"/>
                    <a:gd name="T32" fmla="*/ 10 w 190"/>
                    <a:gd name="T33" fmla="*/ 0 h 192"/>
                    <a:gd name="T34" fmla="*/ 8 w 190"/>
                    <a:gd name="T35" fmla="*/ 0 h 192"/>
                    <a:gd name="T36" fmla="*/ 7 w 190"/>
                    <a:gd name="T37" fmla="*/ 1 h 192"/>
                    <a:gd name="T38" fmla="*/ 5 w 190"/>
                    <a:gd name="T39" fmla="*/ 2 h 192"/>
                    <a:gd name="T40" fmla="*/ 3 w 190"/>
                    <a:gd name="T41" fmla="*/ 3 h 192"/>
                    <a:gd name="T42" fmla="*/ 2 w 190"/>
                    <a:gd name="T43" fmla="*/ 5 h 192"/>
                    <a:gd name="T44" fmla="*/ 1 w 190"/>
                    <a:gd name="T45" fmla="*/ 6 h 192"/>
                    <a:gd name="T46" fmla="*/ 0 w 190"/>
                    <a:gd name="T47" fmla="*/ 8 h 192"/>
                    <a:gd name="T48" fmla="*/ 0 w 190"/>
                    <a:gd name="T49" fmla="*/ 11 h 192"/>
                    <a:gd name="T50" fmla="*/ 0 w 190"/>
                    <a:gd name="T51" fmla="*/ 13 h 192"/>
                    <a:gd name="T52" fmla="*/ 1 w 190"/>
                    <a:gd name="T53" fmla="*/ 15 h 192"/>
                    <a:gd name="T54" fmla="*/ 2 w 190"/>
                    <a:gd name="T55" fmla="*/ 17 h 192"/>
                    <a:gd name="T56" fmla="*/ 3 w 190"/>
                    <a:gd name="T57" fmla="*/ 18 h 192"/>
                    <a:gd name="T58" fmla="*/ 5 w 190"/>
                    <a:gd name="T59" fmla="*/ 20 h 192"/>
                    <a:gd name="T60" fmla="*/ 7 w 190"/>
                    <a:gd name="T61" fmla="*/ 21 h 192"/>
                    <a:gd name="T62" fmla="*/ 8 w 190"/>
                    <a:gd name="T63" fmla="*/ 21 h 192"/>
                    <a:gd name="T64" fmla="*/ 10 w 190"/>
                    <a:gd name="T65" fmla="*/ 21 h 1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90" h="192">
                      <a:moveTo>
                        <a:pt x="95" y="192"/>
                      </a:moveTo>
                      <a:lnTo>
                        <a:pt x="114" y="190"/>
                      </a:lnTo>
                      <a:lnTo>
                        <a:pt x="131" y="185"/>
                      </a:lnTo>
                      <a:lnTo>
                        <a:pt x="148" y="176"/>
                      </a:lnTo>
                      <a:lnTo>
                        <a:pt x="162" y="164"/>
                      </a:lnTo>
                      <a:lnTo>
                        <a:pt x="173" y="150"/>
                      </a:lnTo>
                      <a:lnTo>
                        <a:pt x="182" y="133"/>
                      </a:lnTo>
                      <a:lnTo>
                        <a:pt x="188" y="115"/>
                      </a:lnTo>
                      <a:lnTo>
                        <a:pt x="190" y="95"/>
                      </a:lnTo>
                      <a:lnTo>
                        <a:pt x="188" y="76"/>
                      </a:lnTo>
                      <a:lnTo>
                        <a:pt x="182" y="58"/>
                      </a:lnTo>
                      <a:lnTo>
                        <a:pt x="173" y="41"/>
                      </a:lnTo>
                      <a:lnTo>
                        <a:pt x="162" y="28"/>
                      </a:lnTo>
                      <a:lnTo>
                        <a:pt x="148" y="16"/>
                      </a:lnTo>
                      <a:lnTo>
                        <a:pt x="131" y="7"/>
                      </a:lnTo>
                      <a:lnTo>
                        <a:pt x="114" y="2"/>
                      </a:lnTo>
                      <a:lnTo>
                        <a:pt x="95" y="0"/>
                      </a:lnTo>
                      <a:lnTo>
                        <a:pt x="76" y="2"/>
                      </a:lnTo>
                      <a:lnTo>
                        <a:pt x="59" y="7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7" y="41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0" y="95"/>
                      </a:lnTo>
                      <a:lnTo>
                        <a:pt x="2" y="115"/>
                      </a:lnTo>
                      <a:lnTo>
                        <a:pt x="8" y="133"/>
                      </a:lnTo>
                      <a:lnTo>
                        <a:pt x="17" y="150"/>
                      </a:lnTo>
                      <a:lnTo>
                        <a:pt x="28" y="164"/>
                      </a:lnTo>
                      <a:lnTo>
                        <a:pt x="42" y="176"/>
                      </a:lnTo>
                      <a:lnTo>
                        <a:pt x="59" y="185"/>
                      </a:lnTo>
                      <a:lnTo>
                        <a:pt x="76" y="190"/>
                      </a:lnTo>
                      <a:lnTo>
                        <a:pt x="95" y="19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6" name="Freeform 194"/>
                <p:cNvSpPr>
                  <a:spLocks/>
                </p:cNvSpPr>
                <p:nvPr/>
              </p:nvSpPr>
              <p:spPr bwMode="auto">
                <a:xfrm>
                  <a:off x="3000" y="2138"/>
                  <a:ext cx="153" cy="153"/>
                </a:xfrm>
                <a:custGeom>
                  <a:avLst/>
                  <a:gdLst>
                    <a:gd name="T0" fmla="*/ 28 w 459"/>
                    <a:gd name="T1" fmla="*/ 51 h 459"/>
                    <a:gd name="T2" fmla="*/ 33 w 459"/>
                    <a:gd name="T3" fmla="*/ 50 h 459"/>
                    <a:gd name="T4" fmla="*/ 38 w 459"/>
                    <a:gd name="T5" fmla="*/ 48 h 459"/>
                    <a:gd name="T6" fmla="*/ 42 w 459"/>
                    <a:gd name="T7" fmla="*/ 45 h 459"/>
                    <a:gd name="T8" fmla="*/ 45 w 459"/>
                    <a:gd name="T9" fmla="*/ 42 h 459"/>
                    <a:gd name="T10" fmla="*/ 48 w 459"/>
                    <a:gd name="T11" fmla="*/ 38 h 459"/>
                    <a:gd name="T12" fmla="*/ 50 w 459"/>
                    <a:gd name="T13" fmla="*/ 33 h 459"/>
                    <a:gd name="T14" fmla="*/ 51 w 459"/>
                    <a:gd name="T15" fmla="*/ 28 h 459"/>
                    <a:gd name="T16" fmla="*/ 51 w 459"/>
                    <a:gd name="T17" fmla="*/ 23 h 459"/>
                    <a:gd name="T18" fmla="*/ 50 w 459"/>
                    <a:gd name="T19" fmla="*/ 18 h 459"/>
                    <a:gd name="T20" fmla="*/ 48 w 459"/>
                    <a:gd name="T21" fmla="*/ 13 h 459"/>
                    <a:gd name="T22" fmla="*/ 45 w 459"/>
                    <a:gd name="T23" fmla="*/ 9 h 459"/>
                    <a:gd name="T24" fmla="*/ 42 w 459"/>
                    <a:gd name="T25" fmla="*/ 6 h 459"/>
                    <a:gd name="T26" fmla="*/ 38 w 459"/>
                    <a:gd name="T27" fmla="*/ 3 h 459"/>
                    <a:gd name="T28" fmla="*/ 33 w 459"/>
                    <a:gd name="T29" fmla="*/ 1 h 459"/>
                    <a:gd name="T30" fmla="*/ 28 w 459"/>
                    <a:gd name="T31" fmla="*/ 0 h 459"/>
                    <a:gd name="T32" fmla="*/ 23 w 459"/>
                    <a:gd name="T33" fmla="*/ 0 h 459"/>
                    <a:gd name="T34" fmla="*/ 18 w 459"/>
                    <a:gd name="T35" fmla="*/ 1 h 459"/>
                    <a:gd name="T36" fmla="*/ 13 w 459"/>
                    <a:gd name="T37" fmla="*/ 3 h 459"/>
                    <a:gd name="T38" fmla="*/ 9 w 459"/>
                    <a:gd name="T39" fmla="*/ 6 h 459"/>
                    <a:gd name="T40" fmla="*/ 6 w 459"/>
                    <a:gd name="T41" fmla="*/ 9 h 459"/>
                    <a:gd name="T42" fmla="*/ 3 w 459"/>
                    <a:gd name="T43" fmla="*/ 13 h 459"/>
                    <a:gd name="T44" fmla="*/ 1 w 459"/>
                    <a:gd name="T45" fmla="*/ 18 h 459"/>
                    <a:gd name="T46" fmla="*/ 0 w 459"/>
                    <a:gd name="T47" fmla="*/ 23 h 459"/>
                    <a:gd name="T48" fmla="*/ 0 w 459"/>
                    <a:gd name="T49" fmla="*/ 28 h 459"/>
                    <a:gd name="T50" fmla="*/ 1 w 459"/>
                    <a:gd name="T51" fmla="*/ 33 h 459"/>
                    <a:gd name="T52" fmla="*/ 3 w 459"/>
                    <a:gd name="T53" fmla="*/ 38 h 459"/>
                    <a:gd name="T54" fmla="*/ 6 w 459"/>
                    <a:gd name="T55" fmla="*/ 42 h 459"/>
                    <a:gd name="T56" fmla="*/ 9 w 459"/>
                    <a:gd name="T57" fmla="*/ 45 h 459"/>
                    <a:gd name="T58" fmla="*/ 13 w 459"/>
                    <a:gd name="T59" fmla="*/ 48 h 459"/>
                    <a:gd name="T60" fmla="*/ 18 w 459"/>
                    <a:gd name="T61" fmla="*/ 50 h 459"/>
                    <a:gd name="T62" fmla="*/ 23 w 459"/>
                    <a:gd name="T63" fmla="*/ 51 h 4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59" h="459">
                      <a:moveTo>
                        <a:pt x="230" y="459"/>
                      </a:moveTo>
                      <a:lnTo>
                        <a:pt x="254" y="458"/>
                      </a:lnTo>
                      <a:lnTo>
                        <a:pt x="276" y="455"/>
                      </a:lnTo>
                      <a:lnTo>
                        <a:pt x="298" y="449"/>
                      </a:lnTo>
                      <a:lnTo>
                        <a:pt x="319" y="441"/>
                      </a:lnTo>
                      <a:lnTo>
                        <a:pt x="339" y="432"/>
                      </a:lnTo>
                      <a:lnTo>
                        <a:pt x="358" y="421"/>
                      </a:lnTo>
                      <a:lnTo>
                        <a:pt x="375" y="407"/>
                      </a:lnTo>
                      <a:lnTo>
                        <a:pt x="392" y="393"/>
                      </a:lnTo>
                      <a:lnTo>
                        <a:pt x="407" y="376"/>
                      </a:lnTo>
                      <a:lnTo>
                        <a:pt x="420" y="358"/>
                      </a:lnTo>
                      <a:lnTo>
                        <a:pt x="432" y="339"/>
                      </a:lnTo>
                      <a:lnTo>
                        <a:pt x="441" y="320"/>
                      </a:lnTo>
                      <a:lnTo>
                        <a:pt x="448" y="299"/>
                      </a:lnTo>
                      <a:lnTo>
                        <a:pt x="455" y="276"/>
                      </a:lnTo>
                      <a:lnTo>
                        <a:pt x="458" y="254"/>
                      </a:lnTo>
                      <a:lnTo>
                        <a:pt x="459" y="230"/>
                      </a:lnTo>
                      <a:lnTo>
                        <a:pt x="458" y="206"/>
                      </a:lnTo>
                      <a:lnTo>
                        <a:pt x="455" y="183"/>
                      </a:lnTo>
                      <a:lnTo>
                        <a:pt x="448" y="161"/>
                      </a:lnTo>
                      <a:lnTo>
                        <a:pt x="441" y="141"/>
                      </a:lnTo>
                      <a:lnTo>
                        <a:pt x="432" y="121"/>
                      </a:lnTo>
                      <a:lnTo>
                        <a:pt x="420" y="101"/>
                      </a:lnTo>
                      <a:lnTo>
                        <a:pt x="407" y="83"/>
                      </a:lnTo>
                      <a:lnTo>
                        <a:pt x="392" y="68"/>
                      </a:lnTo>
                      <a:lnTo>
                        <a:pt x="375" y="52"/>
                      </a:lnTo>
                      <a:lnTo>
                        <a:pt x="358" y="40"/>
                      </a:lnTo>
                      <a:lnTo>
                        <a:pt x="339" y="28"/>
                      </a:lnTo>
                      <a:lnTo>
                        <a:pt x="319" y="18"/>
                      </a:lnTo>
                      <a:lnTo>
                        <a:pt x="298" y="10"/>
                      </a:lnTo>
                      <a:lnTo>
                        <a:pt x="276" y="4"/>
                      </a:lnTo>
                      <a:lnTo>
                        <a:pt x="254" y="1"/>
                      </a:lnTo>
                      <a:lnTo>
                        <a:pt x="230" y="0"/>
                      </a:lnTo>
                      <a:lnTo>
                        <a:pt x="206" y="1"/>
                      </a:lnTo>
                      <a:lnTo>
                        <a:pt x="183" y="4"/>
                      </a:lnTo>
                      <a:lnTo>
                        <a:pt x="161" y="10"/>
                      </a:lnTo>
                      <a:lnTo>
                        <a:pt x="140" y="18"/>
                      </a:lnTo>
                      <a:lnTo>
                        <a:pt x="121" y="28"/>
                      </a:lnTo>
                      <a:lnTo>
                        <a:pt x="101" y="40"/>
                      </a:lnTo>
                      <a:lnTo>
                        <a:pt x="83" y="52"/>
                      </a:lnTo>
                      <a:lnTo>
                        <a:pt x="68" y="68"/>
                      </a:lnTo>
                      <a:lnTo>
                        <a:pt x="52" y="83"/>
                      </a:lnTo>
                      <a:lnTo>
                        <a:pt x="39" y="101"/>
                      </a:lnTo>
                      <a:lnTo>
                        <a:pt x="28" y="121"/>
                      </a:lnTo>
                      <a:lnTo>
                        <a:pt x="18" y="141"/>
                      </a:lnTo>
                      <a:lnTo>
                        <a:pt x="10" y="161"/>
                      </a:lnTo>
                      <a:lnTo>
                        <a:pt x="4" y="183"/>
                      </a:lnTo>
                      <a:lnTo>
                        <a:pt x="1" y="206"/>
                      </a:lnTo>
                      <a:lnTo>
                        <a:pt x="0" y="230"/>
                      </a:lnTo>
                      <a:lnTo>
                        <a:pt x="1" y="254"/>
                      </a:lnTo>
                      <a:lnTo>
                        <a:pt x="4" y="276"/>
                      </a:lnTo>
                      <a:lnTo>
                        <a:pt x="10" y="299"/>
                      </a:lnTo>
                      <a:lnTo>
                        <a:pt x="18" y="320"/>
                      </a:lnTo>
                      <a:lnTo>
                        <a:pt x="28" y="339"/>
                      </a:lnTo>
                      <a:lnTo>
                        <a:pt x="39" y="358"/>
                      </a:lnTo>
                      <a:lnTo>
                        <a:pt x="52" y="376"/>
                      </a:lnTo>
                      <a:lnTo>
                        <a:pt x="68" y="393"/>
                      </a:lnTo>
                      <a:lnTo>
                        <a:pt x="83" y="407"/>
                      </a:lnTo>
                      <a:lnTo>
                        <a:pt x="101" y="421"/>
                      </a:lnTo>
                      <a:lnTo>
                        <a:pt x="121" y="432"/>
                      </a:lnTo>
                      <a:lnTo>
                        <a:pt x="140" y="441"/>
                      </a:lnTo>
                      <a:lnTo>
                        <a:pt x="161" y="449"/>
                      </a:lnTo>
                      <a:lnTo>
                        <a:pt x="183" y="455"/>
                      </a:lnTo>
                      <a:lnTo>
                        <a:pt x="206" y="458"/>
                      </a:lnTo>
                      <a:lnTo>
                        <a:pt x="230" y="459"/>
                      </a:lnTo>
                      <a:close/>
                    </a:path>
                  </a:pathLst>
                </a:custGeom>
                <a:solidFill>
                  <a:srgbClr val="C4D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7" name="Freeform 195"/>
                <p:cNvSpPr>
                  <a:spLocks/>
                </p:cNvSpPr>
                <p:nvPr/>
              </p:nvSpPr>
              <p:spPr bwMode="auto">
                <a:xfrm>
                  <a:off x="2740" y="2230"/>
                  <a:ext cx="109" cy="159"/>
                </a:xfrm>
                <a:custGeom>
                  <a:avLst/>
                  <a:gdLst>
                    <a:gd name="T0" fmla="*/ 0 w 327"/>
                    <a:gd name="T1" fmla="*/ 5 h 478"/>
                    <a:gd name="T2" fmla="*/ 12 w 327"/>
                    <a:gd name="T3" fmla="*/ 28 h 478"/>
                    <a:gd name="T4" fmla="*/ 12 w 327"/>
                    <a:gd name="T5" fmla="*/ 30 h 478"/>
                    <a:gd name="T6" fmla="*/ 12 w 327"/>
                    <a:gd name="T7" fmla="*/ 33 h 478"/>
                    <a:gd name="T8" fmla="*/ 12 w 327"/>
                    <a:gd name="T9" fmla="*/ 37 h 478"/>
                    <a:gd name="T10" fmla="*/ 12 w 327"/>
                    <a:gd name="T11" fmla="*/ 39 h 478"/>
                    <a:gd name="T12" fmla="*/ 12 w 327"/>
                    <a:gd name="T13" fmla="*/ 43 h 478"/>
                    <a:gd name="T14" fmla="*/ 12 w 327"/>
                    <a:gd name="T15" fmla="*/ 46 h 478"/>
                    <a:gd name="T16" fmla="*/ 13 w 327"/>
                    <a:gd name="T17" fmla="*/ 48 h 478"/>
                    <a:gd name="T18" fmla="*/ 15 w 327"/>
                    <a:gd name="T19" fmla="*/ 50 h 478"/>
                    <a:gd name="T20" fmla="*/ 16 w 327"/>
                    <a:gd name="T21" fmla="*/ 51 h 478"/>
                    <a:gd name="T22" fmla="*/ 17 w 327"/>
                    <a:gd name="T23" fmla="*/ 52 h 478"/>
                    <a:gd name="T24" fmla="*/ 18 w 327"/>
                    <a:gd name="T25" fmla="*/ 53 h 478"/>
                    <a:gd name="T26" fmla="*/ 18 w 327"/>
                    <a:gd name="T27" fmla="*/ 53 h 478"/>
                    <a:gd name="T28" fmla="*/ 36 w 327"/>
                    <a:gd name="T29" fmla="*/ 45 h 478"/>
                    <a:gd name="T30" fmla="*/ 36 w 327"/>
                    <a:gd name="T31" fmla="*/ 0 h 478"/>
                    <a:gd name="T32" fmla="*/ 0 w 327"/>
                    <a:gd name="T33" fmla="*/ 5 h 4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7" h="478">
                      <a:moveTo>
                        <a:pt x="0" y="45"/>
                      </a:moveTo>
                      <a:lnTo>
                        <a:pt x="111" y="257"/>
                      </a:lnTo>
                      <a:lnTo>
                        <a:pt x="111" y="270"/>
                      </a:lnTo>
                      <a:lnTo>
                        <a:pt x="110" y="299"/>
                      </a:lnTo>
                      <a:lnTo>
                        <a:pt x="108" y="331"/>
                      </a:lnTo>
                      <a:lnTo>
                        <a:pt x="106" y="354"/>
                      </a:lnTo>
                      <a:lnTo>
                        <a:pt x="106" y="387"/>
                      </a:lnTo>
                      <a:lnTo>
                        <a:pt x="111" y="413"/>
                      </a:lnTo>
                      <a:lnTo>
                        <a:pt x="119" y="435"/>
                      </a:lnTo>
                      <a:lnTo>
                        <a:pt x="131" y="452"/>
                      </a:lnTo>
                      <a:lnTo>
                        <a:pt x="142" y="464"/>
                      </a:lnTo>
                      <a:lnTo>
                        <a:pt x="152" y="472"/>
                      </a:lnTo>
                      <a:lnTo>
                        <a:pt x="159" y="477"/>
                      </a:lnTo>
                      <a:lnTo>
                        <a:pt x="162" y="478"/>
                      </a:lnTo>
                      <a:lnTo>
                        <a:pt x="327" y="410"/>
                      </a:lnTo>
                      <a:lnTo>
                        <a:pt x="32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8" name="Freeform 196"/>
                <p:cNvSpPr>
                  <a:spLocks/>
                </p:cNvSpPr>
                <p:nvPr/>
              </p:nvSpPr>
              <p:spPr bwMode="auto">
                <a:xfrm>
                  <a:off x="2907" y="2325"/>
                  <a:ext cx="128" cy="106"/>
                </a:xfrm>
                <a:custGeom>
                  <a:avLst/>
                  <a:gdLst>
                    <a:gd name="T0" fmla="*/ 43 w 384"/>
                    <a:gd name="T1" fmla="*/ 14 h 318"/>
                    <a:gd name="T2" fmla="*/ 42 w 384"/>
                    <a:gd name="T3" fmla="*/ 11 h 318"/>
                    <a:gd name="T4" fmla="*/ 41 w 384"/>
                    <a:gd name="T5" fmla="*/ 9 h 318"/>
                    <a:gd name="T6" fmla="*/ 40 w 384"/>
                    <a:gd name="T7" fmla="*/ 6 h 318"/>
                    <a:gd name="T8" fmla="*/ 38 w 384"/>
                    <a:gd name="T9" fmla="*/ 4 h 318"/>
                    <a:gd name="T10" fmla="*/ 35 w 384"/>
                    <a:gd name="T11" fmla="*/ 2 h 318"/>
                    <a:gd name="T12" fmla="*/ 32 w 384"/>
                    <a:gd name="T13" fmla="*/ 1 h 318"/>
                    <a:gd name="T14" fmla="*/ 29 w 384"/>
                    <a:gd name="T15" fmla="*/ 0 h 318"/>
                    <a:gd name="T16" fmla="*/ 25 w 384"/>
                    <a:gd name="T17" fmla="*/ 0 h 318"/>
                    <a:gd name="T18" fmla="*/ 23 w 384"/>
                    <a:gd name="T19" fmla="*/ 0 h 318"/>
                    <a:gd name="T20" fmla="*/ 21 w 384"/>
                    <a:gd name="T21" fmla="*/ 1 h 318"/>
                    <a:gd name="T22" fmla="*/ 19 w 384"/>
                    <a:gd name="T23" fmla="*/ 1 h 318"/>
                    <a:gd name="T24" fmla="*/ 16 w 384"/>
                    <a:gd name="T25" fmla="*/ 2 h 318"/>
                    <a:gd name="T26" fmla="*/ 15 w 384"/>
                    <a:gd name="T27" fmla="*/ 3 h 318"/>
                    <a:gd name="T28" fmla="*/ 13 w 384"/>
                    <a:gd name="T29" fmla="*/ 4 h 318"/>
                    <a:gd name="T30" fmla="*/ 11 w 384"/>
                    <a:gd name="T31" fmla="*/ 6 h 318"/>
                    <a:gd name="T32" fmla="*/ 10 w 384"/>
                    <a:gd name="T33" fmla="*/ 7 h 318"/>
                    <a:gd name="T34" fmla="*/ 8 w 384"/>
                    <a:gd name="T35" fmla="*/ 8 h 318"/>
                    <a:gd name="T36" fmla="*/ 6 w 384"/>
                    <a:gd name="T37" fmla="*/ 9 h 318"/>
                    <a:gd name="T38" fmla="*/ 4 w 384"/>
                    <a:gd name="T39" fmla="*/ 11 h 318"/>
                    <a:gd name="T40" fmla="*/ 3 w 384"/>
                    <a:gd name="T41" fmla="*/ 12 h 318"/>
                    <a:gd name="T42" fmla="*/ 2 w 384"/>
                    <a:gd name="T43" fmla="*/ 14 h 318"/>
                    <a:gd name="T44" fmla="*/ 1 w 384"/>
                    <a:gd name="T45" fmla="*/ 16 h 318"/>
                    <a:gd name="T46" fmla="*/ 0 w 384"/>
                    <a:gd name="T47" fmla="*/ 18 h 318"/>
                    <a:gd name="T48" fmla="*/ 0 w 384"/>
                    <a:gd name="T49" fmla="*/ 20 h 318"/>
                    <a:gd name="T50" fmla="*/ 0 w 384"/>
                    <a:gd name="T51" fmla="*/ 23 h 318"/>
                    <a:gd name="T52" fmla="*/ 1 w 384"/>
                    <a:gd name="T53" fmla="*/ 26 h 318"/>
                    <a:gd name="T54" fmla="*/ 2 w 384"/>
                    <a:gd name="T55" fmla="*/ 28 h 318"/>
                    <a:gd name="T56" fmla="*/ 3 w 384"/>
                    <a:gd name="T57" fmla="*/ 31 h 318"/>
                    <a:gd name="T58" fmla="*/ 5 w 384"/>
                    <a:gd name="T59" fmla="*/ 32 h 318"/>
                    <a:gd name="T60" fmla="*/ 8 w 384"/>
                    <a:gd name="T61" fmla="*/ 34 h 318"/>
                    <a:gd name="T62" fmla="*/ 10 w 384"/>
                    <a:gd name="T63" fmla="*/ 35 h 318"/>
                    <a:gd name="T64" fmla="*/ 13 w 384"/>
                    <a:gd name="T65" fmla="*/ 35 h 318"/>
                    <a:gd name="T66" fmla="*/ 17 w 384"/>
                    <a:gd name="T67" fmla="*/ 35 h 318"/>
                    <a:gd name="T68" fmla="*/ 21 w 384"/>
                    <a:gd name="T69" fmla="*/ 35 h 318"/>
                    <a:gd name="T70" fmla="*/ 23 w 384"/>
                    <a:gd name="T71" fmla="*/ 34 h 318"/>
                    <a:gd name="T72" fmla="*/ 26 w 384"/>
                    <a:gd name="T73" fmla="*/ 33 h 318"/>
                    <a:gd name="T74" fmla="*/ 28 w 384"/>
                    <a:gd name="T75" fmla="*/ 32 h 318"/>
                    <a:gd name="T76" fmla="*/ 29 w 384"/>
                    <a:gd name="T77" fmla="*/ 30 h 318"/>
                    <a:gd name="T78" fmla="*/ 30 w 384"/>
                    <a:gd name="T79" fmla="*/ 28 h 318"/>
                    <a:gd name="T80" fmla="*/ 31 w 384"/>
                    <a:gd name="T81" fmla="*/ 27 h 318"/>
                    <a:gd name="T82" fmla="*/ 34 w 384"/>
                    <a:gd name="T83" fmla="*/ 26 h 318"/>
                    <a:gd name="T84" fmla="*/ 37 w 384"/>
                    <a:gd name="T85" fmla="*/ 25 h 318"/>
                    <a:gd name="T86" fmla="*/ 38 w 384"/>
                    <a:gd name="T87" fmla="*/ 24 h 318"/>
                    <a:gd name="T88" fmla="*/ 40 w 384"/>
                    <a:gd name="T89" fmla="*/ 23 h 318"/>
                    <a:gd name="T90" fmla="*/ 41 w 384"/>
                    <a:gd name="T91" fmla="*/ 21 h 318"/>
                    <a:gd name="T92" fmla="*/ 42 w 384"/>
                    <a:gd name="T93" fmla="*/ 19 h 318"/>
                    <a:gd name="T94" fmla="*/ 43 w 384"/>
                    <a:gd name="T95" fmla="*/ 17 h 318"/>
                    <a:gd name="T96" fmla="*/ 43 w 384"/>
                    <a:gd name="T97" fmla="*/ 14 h 31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84" h="318">
                      <a:moveTo>
                        <a:pt x="384" y="126"/>
                      </a:moveTo>
                      <a:lnTo>
                        <a:pt x="381" y="101"/>
                      </a:lnTo>
                      <a:lnTo>
                        <a:pt x="371" y="77"/>
                      </a:lnTo>
                      <a:lnTo>
                        <a:pt x="357" y="56"/>
                      </a:lnTo>
                      <a:lnTo>
                        <a:pt x="338" y="37"/>
                      </a:lnTo>
                      <a:lnTo>
                        <a:pt x="315" y="22"/>
                      </a:lnTo>
                      <a:lnTo>
                        <a:pt x="289" y="10"/>
                      </a:lnTo>
                      <a:lnTo>
                        <a:pt x="260" y="2"/>
                      </a:lnTo>
                      <a:lnTo>
                        <a:pt x="229" y="0"/>
                      </a:lnTo>
                      <a:lnTo>
                        <a:pt x="207" y="1"/>
                      </a:lnTo>
                      <a:lnTo>
                        <a:pt x="186" y="6"/>
                      </a:lnTo>
                      <a:lnTo>
                        <a:pt x="167" y="11"/>
                      </a:lnTo>
                      <a:lnTo>
                        <a:pt x="148" y="19"/>
                      </a:lnTo>
                      <a:lnTo>
                        <a:pt x="131" y="28"/>
                      </a:lnTo>
                      <a:lnTo>
                        <a:pt x="116" y="40"/>
                      </a:lnTo>
                      <a:lnTo>
                        <a:pt x="103" y="52"/>
                      </a:lnTo>
                      <a:lnTo>
                        <a:pt x="92" y="67"/>
                      </a:lnTo>
                      <a:lnTo>
                        <a:pt x="73" y="74"/>
                      </a:lnTo>
                      <a:lnTo>
                        <a:pt x="55" y="85"/>
                      </a:lnTo>
                      <a:lnTo>
                        <a:pt x="40" y="97"/>
                      </a:lnTo>
                      <a:lnTo>
                        <a:pt x="26" y="111"/>
                      </a:lnTo>
                      <a:lnTo>
                        <a:pt x="15" y="127"/>
                      </a:lnTo>
                      <a:lnTo>
                        <a:pt x="7" y="145"/>
                      </a:lnTo>
                      <a:lnTo>
                        <a:pt x="2" y="164"/>
                      </a:lnTo>
                      <a:lnTo>
                        <a:pt x="0" y="184"/>
                      </a:lnTo>
                      <a:lnTo>
                        <a:pt x="2" y="209"/>
                      </a:lnTo>
                      <a:lnTo>
                        <a:pt x="8" y="233"/>
                      </a:lnTo>
                      <a:lnTo>
                        <a:pt x="18" y="255"/>
                      </a:lnTo>
                      <a:lnTo>
                        <a:pt x="31" y="275"/>
                      </a:lnTo>
                      <a:lnTo>
                        <a:pt x="49" y="292"/>
                      </a:lnTo>
                      <a:lnTo>
                        <a:pt x="69" y="304"/>
                      </a:lnTo>
                      <a:lnTo>
                        <a:pt x="93" y="314"/>
                      </a:lnTo>
                      <a:lnTo>
                        <a:pt x="120" y="318"/>
                      </a:lnTo>
                      <a:lnTo>
                        <a:pt x="156" y="317"/>
                      </a:lnTo>
                      <a:lnTo>
                        <a:pt x="186" y="313"/>
                      </a:lnTo>
                      <a:lnTo>
                        <a:pt x="211" y="305"/>
                      </a:lnTo>
                      <a:lnTo>
                        <a:pt x="231" y="295"/>
                      </a:lnTo>
                      <a:lnTo>
                        <a:pt x="248" y="284"/>
                      </a:lnTo>
                      <a:lnTo>
                        <a:pt x="262" y="270"/>
                      </a:lnTo>
                      <a:lnTo>
                        <a:pt x="274" y="256"/>
                      </a:lnTo>
                      <a:lnTo>
                        <a:pt x="283" y="243"/>
                      </a:lnTo>
                      <a:lnTo>
                        <a:pt x="308" y="238"/>
                      </a:lnTo>
                      <a:lnTo>
                        <a:pt x="330" y="229"/>
                      </a:lnTo>
                      <a:lnTo>
                        <a:pt x="346" y="218"/>
                      </a:lnTo>
                      <a:lnTo>
                        <a:pt x="361" y="204"/>
                      </a:lnTo>
                      <a:lnTo>
                        <a:pt x="371" y="188"/>
                      </a:lnTo>
                      <a:lnTo>
                        <a:pt x="379" y="170"/>
                      </a:lnTo>
                      <a:lnTo>
                        <a:pt x="383" y="149"/>
                      </a:lnTo>
                      <a:lnTo>
                        <a:pt x="384" y="12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9" name="Freeform 197"/>
                <p:cNvSpPr>
                  <a:spLocks/>
                </p:cNvSpPr>
                <p:nvPr/>
              </p:nvSpPr>
              <p:spPr bwMode="auto">
                <a:xfrm>
                  <a:off x="2826" y="2236"/>
                  <a:ext cx="77" cy="123"/>
                </a:xfrm>
                <a:custGeom>
                  <a:avLst/>
                  <a:gdLst>
                    <a:gd name="T0" fmla="*/ 9 w 229"/>
                    <a:gd name="T1" fmla="*/ 0 h 367"/>
                    <a:gd name="T2" fmla="*/ 8 w 229"/>
                    <a:gd name="T3" fmla="*/ 0 h 367"/>
                    <a:gd name="T4" fmla="*/ 7 w 229"/>
                    <a:gd name="T5" fmla="*/ 1 h 367"/>
                    <a:gd name="T6" fmla="*/ 6 w 229"/>
                    <a:gd name="T7" fmla="*/ 2 h 367"/>
                    <a:gd name="T8" fmla="*/ 5 w 229"/>
                    <a:gd name="T9" fmla="*/ 3 h 367"/>
                    <a:gd name="T10" fmla="*/ 3 w 229"/>
                    <a:gd name="T11" fmla="*/ 5 h 367"/>
                    <a:gd name="T12" fmla="*/ 2 w 229"/>
                    <a:gd name="T13" fmla="*/ 6 h 367"/>
                    <a:gd name="T14" fmla="*/ 1 w 229"/>
                    <a:gd name="T15" fmla="*/ 7 h 367"/>
                    <a:gd name="T16" fmla="*/ 1 w 229"/>
                    <a:gd name="T17" fmla="*/ 8 h 367"/>
                    <a:gd name="T18" fmla="*/ 0 w 229"/>
                    <a:gd name="T19" fmla="*/ 11 h 367"/>
                    <a:gd name="T20" fmla="*/ 0 w 229"/>
                    <a:gd name="T21" fmla="*/ 14 h 367"/>
                    <a:gd name="T22" fmla="*/ 0 w 229"/>
                    <a:gd name="T23" fmla="*/ 17 h 367"/>
                    <a:gd name="T24" fmla="*/ 2 w 229"/>
                    <a:gd name="T25" fmla="*/ 19 h 367"/>
                    <a:gd name="T26" fmla="*/ 3 w 229"/>
                    <a:gd name="T27" fmla="*/ 20 h 367"/>
                    <a:gd name="T28" fmla="*/ 4 w 229"/>
                    <a:gd name="T29" fmla="*/ 22 h 367"/>
                    <a:gd name="T30" fmla="*/ 5 w 229"/>
                    <a:gd name="T31" fmla="*/ 23 h 367"/>
                    <a:gd name="T32" fmla="*/ 6 w 229"/>
                    <a:gd name="T33" fmla="*/ 25 h 367"/>
                    <a:gd name="T34" fmla="*/ 8 w 229"/>
                    <a:gd name="T35" fmla="*/ 26 h 367"/>
                    <a:gd name="T36" fmla="*/ 9 w 229"/>
                    <a:gd name="T37" fmla="*/ 28 h 367"/>
                    <a:gd name="T38" fmla="*/ 10 w 229"/>
                    <a:gd name="T39" fmla="*/ 29 h 367"/>
                    <a:gd name="T40" fmla="*/ 10 w 229"/>
                    <a:gd name="T41" fmla="*/ 29 h 367"/>
                    <a:gd name="T42" fmla="*/ 15 w 229"/>
                    <a:gd name="T43" fmla="*/ 41 h 367"/>
                    <a:gd name="T44" fmla="*/ 26 w 229"/>
                    <a:gd name="T45" fmla="*/ 40 h 367"/>
                    <a:gd name="T46" fmla="*/ 23 w 229"/>
                    <a:gd name="T47" fmla="*/ 20 h 367"/>
                    <a:gd name="T48" fmla="*/ 9 w 229"/>
                    <a:gd name="T49" fmla="*/ 0 h 3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29" h="367">
                      <a:moveTo>
                        <a:pt x="77" y="0"/>
                      </a:moveTo>
                      <a:lnTo>
                        <a:pt x="74" y="2"/>
                      </a:lnTo>
                      <a:lnTo>
                        <a:pt x="66" y="9"/>
                      </a:lnTo>
                      <a:lnTo>
                        <a:pt x="56" y="18"/>
                      </a:lnTo>
                      <a:lnTo>
                        <a:pt x="43" y="30"/>
                      </a:lnTo>
                      <a:lnTo>
                        <a:pt x="31" y="41"/>
                      </a:lnTo>
                      <a:lnTo>
                        <a:pt x="19" y="53"/>
                      </a:lnTo>
                      <a:lnTo>
                        <a:pt x="11" y="63"/>
                      </a:lnTo>
                      <a:lnTo>
                        <a:pt x="7" y="70"/>
                      </a:lnTo>
                      <a:lnTo>
                        <a:pt x="1" y="97"/>
                      </a:lnTo>
                      <a:lnTo>
                        <a:pt x="0" y="123"/>
                      </a:lnTo>
                      <a:lnTo>
                        <a:pt x="4" y="149"/>
                      </a:lnTo>
                      <a:lnTo>
                        <a:pt x="16" y="173"/>
                      </a:lnTo>
                      <a:lnTo>
                        <a:pt x="24" y="182"/>
                      </a:lnTo>
                      <a:lnTo>
                        <a:pt x="33" y="194"/>
                      </a:lnTo>
                      <a:lnTo>
                        <a:pt x="44" y="208"/>
                      </a:lnTo>
                      <a:lnTo>
                        <a:pt x="57" y="224"/>
                      </a:lnTo>
                      <a:lnTo>
                        <a:pt x="68" y="237"/>
                      </a:lnTo>
                      <a:lnTo>
                        <a:pt x="78" y="249"/>
                      </a:lnTo>
                      <a:lnTo>
                        <a:pt x="85" y="257"/>
                      </a:lnTo>
                      <a:lnTo>
                        <a:pt x="87" y="260"/>
                      </a:lnTo>
                      <a:lnTo>
                        <a:pt x="133" y="367"/>
                      </a:lnTo>
                      <a:lnTo>
                        <a:pt x="229" y="358"/>
                      </a:lnTo>
                      <a:lnTo>
                        <a:pt x="204" y="17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0" name="Freeform 198"/>
                <p:cNvSpPr>
                  <a:spLocks/>
                </p:cNvSpPr>
                <p:nvPr/>
              </p:nvSpPr>
              <p:spPr bwMode="auto">
                <a:xfrm>
                  <a:off x="2841" y="2133"/>
                  <a:ext cx="187" cy="190"/>
                </a:xfrm>
                <a:custGeom>
                  <a:avLst/>
                  <a:gdLst>
                    <a:gd name="T0" fmla="*/ 37 w 562"/>
                    <a:gd name="T1" fmla="*/ 63 h 569"/>
                    <a:gd name="T2" fmla="*/ 43 w 562"/>
                    <a:gd name="T3" fmla="*/ 62 h 569"/>
                    <a:gd name="T4" fmla="*/ 48 w 562"/>
                    <a:gd name="T5" fmla="*/ 59 h 569"/>
                    <a:gd name="T6" fmla="*/ 53 w 562"/>
                    <a:gd name="T7" fmla="*/ 55 h 569"/>
                    <a:gd name="T8" fmla="*/ 56 w 562"/>
                    <a:gd name="T9" fmla="*/ 51 h 569"/>
                    <a:gd name="T10" fmla="*/ 59 w 562"/>
                    <a:gd name="T11" fmla="*/ 45 h 569"/>
                    <a:gd name="T12" fmla="*/ 61 w 562"/>
                    <a:gd name="T13" fmla="*/ 40 h 569"/>
                    <a:gd name="T14" fmla="*/ 62 w 562"/>
                    <a:gd name="T15" fmla="*/ 34 h 569"/>
                    <a:gd name="T16" fmla="*/ 62 w 562"/>
                    <a:gd name="T17" fmla="*/ 27 h 569"/>
                    <a:gd name="T18" fmla="*/ 61 w 562"/>
                    <a:gd name="T19" fmla="*/ 19 h 569"/>
                    <a:gd name="T20" fmla="*/ 58 w 562"/>
                    <a:gd name="T21" fmla="*/ 11 h 569"/>
                    <a:gd name="T22" fmla="*/ 53 w 562"/>
                    <a:gd name="T23" fmla="*/ 4 h 569"/>
                    <a:gd name="T24" fmla="*/ 48 w 562"/>
                    <a:gd name="T25" fmla="*/ 1 h 569"/>
                    <a:gd name="T26" fmla="*/ 46 w 562"/>
                    <a:gd name="T27" fmla="*/ 0 h 569"/>
                    <a:gd name="T28" fmla="*/ 43 w 562"/>
                    <a:gd name="T29" fmla="*/ 0 h 569"/>
                    <a:gd name="T30" fmla="*/ 41 w 562"/>
                    <a:gd name="T31" fmla="*/ 0 h 569"/>
                    <a:gd name="T32" fmla="*/ 38 w 562"/>
                    <a:gd name="T33" fmla="*/ 0 h 569"/>
                    <a:gd name="T34" fmla="*/ 35 w 562"/>
                    <a:gd name="T35" fmla="*/ 1 h 569"/>
                    <a:gd name="T36" fmla="*/ 32 w 562"/>
                    <a:gd name="T37" fmla="*/ 1 h 569"/>
                    <a:gd name="T38" fmla="*/ 29 w 562"/>
                    <a:gd name="T39" fmla="*/ 2 h 569"/>
                    <a:gd name="T40" fmla="*/ 26 w 562"/>
                    <a:gd name="T41" fmla="*/ 3 h 569"/>
                    <a:gd name="T42" fmla="*/ 22 w 562"/>
                    <a:gd name="T43" fmla="*/ 4 h 569"/>
                    <a:gd name="T44" fmla="*/ 18 w 562"/>
                    <a:gd name="T45" fmla="*/ 5 h 569"/>
                    <a:gd name="T46" fmla="*/ 15 w 562"/>
                    <a:gd name="T47" fmla="*/ 6 h 569"/>
                    <a:gd name="T48" fmla="*/ 12 w 562"/>
                    <a:gd name="T49" fmla="*/ 7 h 569"/>
                    <a:gd name="T50" fmla="*/ 9 w 562"/>
                    <a:gd name="T51" fmla="*/ 9 h 569"/>
                    <a:gd name="T52" fmla="*/ 7 w 562"/>
                    <a:gd name="T53" fmla="*/ 11 h 569"/>
                    <a:gd name="T54" fmla="*/ 5 w 562"/>
                    <a:gd name="T55" fmla="*/ 15 h 569"/>
                    <a:gd name="T56" fmla="*/ 3 w 562"/>
                    <a:gd name="T57" fmla="*/ 18 h 569"/>
                    <a:gd name="T58" fmla="*/ 2 w 562"/>
                    <a:gd name="T59" fmla="*/ 21 h 569"/>
                    <a:gd name="T60" fmla="*/ 1 w 562"/>
                    <a:gd name="T61" fmla="*/ 25 h 569"/>
                    <a:gd name="T62" fmla="*/ 0 w 562"/>
                    <a:gd name="T63" fmla="*/ 29 h 569"/>
                    <a:gd name="T64" fmla="*/ 0 w 562"/>
                    <a:gd name="T65" fmla="*/ 34 h 569"/>
                    <a:gd name="T66" fmla="*/ 1 w 562"/>
                    <a:gd name="T67" fmla="*/ 40 h 569"/>
                    <a:gd name="T68" fmla="*/ 4 w 562"/>
                    <a:gd name="T69" fmla="*/ 45 h 569"/>
                    <a:gd name="T70" fmla="*/ 8 w 562"/>
                    <a:gd name="T71" fmla="*/ 50 h 569"/>
                    <a:gd name="T72" fmla="*/ 13 w 562"/>
                    <a:gd name="T73" fmla="*/ 55 h 569"/>
                    <a:gd name="T74" fmla="*/ 19 w 562"/>
                    <a:gd name="T75" fmla="*/ 59 h 569"/>
                    <a:gd name="T76" fmla="*/ 25 w 562"/>
                    <a:gd name="T77" fmla="*/ 62 h 569"/>
                    <a:gd name="T78" fmla="*/ 31 w 562"/>
                    <a:gd name="T79" fmla="*/ 63 h 56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562" h="569">
                      <a:moveTo>
                        <a:pt x="308" y="569"/>
                      </a:moveTo>
                      <a:lnTo>
                        <a:pt x="336" y="567"/>
                      </a:lnTo>
                      <a:lnTo>
                        <a:pt x="363" y="562"/>
                      </a:lnTo>
                      <a:lnTo>
                        <a:pt x="389" y="554"/>
                      </a:lnTo>
                      <a:lnTo>
                        <a:pt x="413" y="543"/>
                      </a:lnTo>
                      <a:lnTo>
                        <a:pt x="436" y="529"/>
                      </a:lnTo>
                      <a:lnTo>
                        <a:pt x="457" y="514"/>
                      </a:lnTo>
                      <a:lnTo>
                        <a:pt x="476" y="495"/>
                      </a:lnTo>
                      <a:lnTo>
                        <a:pt x="494" y="475"/>
                      </a:lnTo>
                      <a:lnTo>
                        <a:pt x="509" y="454"/>
                      </a:lnTo>
                      <a:lnTo>
                        <a:pt x="523" y="430"/>
                      </a:lnTo>
                      <a:lnTo>
                        <a:pt x="534" y="407"/>
                      </a:lnTo>
                      <a:lnTo>
                        <a:pt x="544" y="382"/>
                      </a:lnTo>
                      <a:lnTo>
                        <a:pt x="552" y="357"/>
                      </a:lnTo>
                      <a:lnTo>
                        <a:pt x="558" y="331"/>
                      </a:lnTo>
                      <a:lnTo>
                        <a:pt x="561" y="303"/>
                      </a:lnTo>
                      <a:lnTo>
                        <a:pt x="562" y="277"/>
                      </a:lnTo>
                      <a:lnTo>
                        <a:pt x="561" y="245"/>
                      </a:lnTo>
                      <a:lnTo>
                        <a:pt x="557" y="209"/>
                      </a:lnTo>
                      <a:lnTo>
                        <a:pt x="550" y="170"/>
                      </a:lnTo>
                      <a:lnTo>
                        <a:pt x="538" y="133"/>
                      </a:lnTo>
                      <a:lnTo>
                        <a:pt x="523" y="96"/>
                      </a:lnTo>
                      <a:lnTo>
                        <a:pt x="503" y="63"/>
                      </a:lnTo>
                      <a:lnTo>
                        <a:pt x="478" y="35"/>
                      </a:lnTo>
                      <a:lnTo>
                        <a:pt x="448" y="14"/>
                      </a:lnTo>
                      <a:lnTo>
                        <a:pt x="437" y="10"/>
                      </a:lnTo>
                      <a:lnTo>
                        <a:pt x="427" y="6"/>
                      </a:lnTo>
                      <a:lnTo>
                        <a:pt x="415" y="4"/>
                      </a:lnTo>
                      <a:lnTo>
                        <a:pt x="404" y="1"/>
                      </a:lnTo>
                      <a:lnTo>
                        <a:pt x="392" y="0"/>
                      </a:lnTo>
                      <a:lnTo>
                        <a:pt x="379" y="0"/>
                      </a:lnTo>
                      <a:lnTo>
                        <a:pt x="366" y="0"/>
                      </a:lnTo>
                      <a:lnTo>
                        <a:pt x="353" y="1"/>
                      </a:lnTo>
                      <a:lnTo>
                        <a:pt x="340" y="2"/>
                      </a:lnTo>
                      <a:lnTo>
                        <a:pt x="326" y="5"/>
                      </a:lnTo>
                      <a:lnTo>
                        <a:pt x="312" y="7"/>
                      </a:lnTo>
                      <a:lnTo>
                        <a:pt x="300" y="9"/>
                      </a:lnTo>
                      <a:lnTo>
                        <a:pt x="286" y="12"/>
                      </a:lnTo>
                      <a:lnTo>
                        <a:pt x="274" y="15"/>
                      </a:lnTo>
                      <a:lnTo>
                        <a:pt x="262" y="17"/>
                      </a:lnTo>
                      <a:lnTo>
                        <a:pt x="250" y="20"/>
                      </a:lnTo>
                      <a:lnTo>
                        <a:pt x="231" y="24"/>
                      </a:lnTo>
                      <a:lnTo>
                        <a:pt x="213" y="30"/>
                      </a:lnTo>
                      <a:lnTo>
                        <a:pt x="196" y="34"/>
                      </a:lnTo>
                      <a:lnTo>
                        <a:pt x="179" y="38"/>
                      </a:lnTo>
                      <a:lnTo>
                        <a:pt x="164" y="43"/>
                      </a:lnTo>
                      <a:lnTo>
                        <a:pt x="148" y="47"/>
                      </a:lnTo>
                      <a:lnTo>
                        <a:pt x="134" y="54"/>
                      </a:lnTo>
                      <a:lnTo>
                        <a:pt x="120" y="60"/>
                      </a:lnTo>
                      <a:lnTo>
                        <a:pt x="108" y="66"/>
                      </a:lnTo>
                      <a:lnTo>
                        <a:pt x="95" y="74"/>
                      </a:lnTo>
                      <a:lnTo>
                        <a:pt x="84" y="83"/>
                      </a:lnTo>
                      <a:lnTo>
                        <a:pt x="72" y="93"/>
                      </a:lnTo>
                      <a:lnTo>
                        <a:pt x="62" y="103"/>
                      </a:lnTo>
                      <a:lnTo>
                        <a:pt x="52" y="116"/>
                      </a:lnTo>
                      <a:lnTo>
                        <a:pt x="42" y="131"/>
                      </a:lnTo>
                      <a:lnTo>
                        <a:pt x="34" y="146"/>
                      </a:lnTo>
                      <a:lnTo>
                        <a:pt x="27" y="160"/>
                      </a:lnTo>
                      <a:lnTo>
                        <a:pt x="21" y="173"/>
                      </a:lnTo>
                      <a:lnTo>
                        <a:pt x="16" y="189"/>
                      </a:lnTo>
                      <a:lnTo>
                        <a:pt x="11" y="205"/>
                      </a:lnTo>
                      <a:lnTo>
                        <a:pt x="8" y="221"/>
                      </a:lnTo>
                      <a:lnTo>
                        <a:pt x="5" y="239"/>
                      </a:lnTo>
                      <a:lnTo>
                        <a:pt x="1" y="258"/>
                      </a:lnTo>
                      <a:lnTo>
                        <a:pt x="0" y="277"/>
                      </a:lnTo>
                      <a:lnTo>
                        <a:pt x="0" y="303"/>
                      </a:lnTo>
                      <a:lnTo>
                        <a:pt x="5" y="329"/>
                      </a:lnTo>
                      <a:lnTo>
                        <a:pt x="13" y="356"/>
                      </a:lnTo>
                      <a:lnTo>
                        <a:pt x="23" y="382"/>
                      </a:lnTo>
                      <a:lnTo>
                        <a:pt x="37" y="407"/>
                      </a:lnTo>
                      <a:lnTo>
                        <a:pt x="53" y="430"/>
                      </a:lnTo>
                      <a:lnTo>
                        <a:pt x="72" y="453"/>
                      </a:lnTo>
                      <a:lnTo>
                        <a:pt x="93" y="475"/>
                      </a:lnTo>
                      <a:lnTo>
                        <a:pt x="116" y="495"/>
                      </a:lnTo>
                      <a:lnTo>
                        <a:pt x="141" y="513"/>
                      </a:lnTo>
                      <a:lnTo>
                        <a:pt x="167" y="529"/>
                      </a:lnTo>
                      <a:lnTo>
                        <a:pt x="194" y="543"/>
                      </a:lnTo>
                      <a:lnTo>
                        <a:pt x="222" y="554"/>
                      </a:lnTo>
                      <a:lnTo>
                        <a:pt x="250" y="562"/>
                      </a:lnTo>
                      <a:lnTo>
                        <a:pt x="279" y="567"/>
                      </a:lnTo>
                      <a:lnTo>
                        <a:pt x="308" y="569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1" name="Freeform 199"/>
                <p:cNvSpPr>
                  <a:spLocks/>
                </p:cNvSpPr>
                <p:nvPr/>
              </p:nvSpPr>
              <p:spPr bwMode="auto">
                <a:xfrm>
                  <a:off x="2887" y="2272"/>
                  <a:ext cx="155" cy="112"/>
                </a:xfrm>
                <a:custGeom>
                  <a:avLst/>
                  <a:gdLst>
                    <a:gd name="T0" fmla="*/ 2 w 466"/>
                    <a:gd name="T1" fmla="*/ 29 h 338"/>
                    <a:gd name="T2" fmla="*/ 2 w 466"/>
                    <a:gd name="T3" fmla="*/ 30 h 338"/>
                    <a:gd name="T4" fmla="*/ 2 w 466"/>
                    <a:gd name="T5" fmla="*/ 32 h 338"/>
                    <a:gd name="T6" fmla="*/ 3 w 466"/>
                    <a:gd name="T7" fmla="*/ 35 h 338"/>
                    <a:gd name="T8" fmla="*/ 5 w 466"/>
                    <a:gd name="T9" fmla="*/ 36 h 338"/>
                    <a:gd name="T10" fmla="*/ 7 w 466"/>
                    <a:gd name="T11" fmla="*/ 37 h 338"/>
                    <a:gd name="T12" fmla="*/ 9 w 466"/>
                    <a:gd name="T13" fmla="*/ 37 h 338"/>
                    <a:gd name="T14" fmla="*/ 12 w 466"/>
                    <a:gd name="T15" fmla="*/ 35 h 338"/>
                    <a:gd name="T16" fmla="*/ 15 w 466"/>
                    <a:gd name="T17" fmla="*/ 33 h 338"/>
                    <a:gd name="T18" fmla="*/ 17 w 466"/>
                    <a:gd name="T19" fmla="*/ 30 h 338"/>
                    <a:gd name="T20" fmla="*/ 18 w 466"/>
                    <a:gd name="T21" fmla="*/ 27 h 338"/>
                    <a:gd name="T22" fmla="*/ 19 w 466"/>
                    <a:gd name="T23" fmla="*/ 24 h 338"/>
                    <a:gd name="T24" fmla="*/ 21 w 466"/>
                    <a:gd name="T25" fmla="*/ 24 h 338"/>
                    <a:gd name="T26" fmla="*/ 25 w 466"/>
                    <a:gd name="T27" fmla="*/ 25 h 338"/>
                    <a:gd name="T28" fmla="*/ 27 w 466"/>
                    <a:gd name="T29" fmla="*/ 24 h 338"/>
                    <a:gd name="T30" fmla="*/ 29 w 466"/>
                    <a:gd name="T31" fmla="*/ 22 h 338"/>
                    <a:gd name="T32" fmla="*/ 29 w 466"/>
                    <a:gd name="T33" fmla="*/ 22 h 338"/>
                    <a:gd name="T34" fmla="*/ 30 w 466"/>
                    <a:gd name="T35" fmla="*/ 23 h 338"/>
                    <a:gd name="T36" fmla="*/ 32 w 466"/>
                    <a:gd name="T37" fmla="*/ 25 h 338"/>
                    <a:gd name="T38" fmla="*/ 36 w 466"/>
                    <a:gd name="T39" fmla="*/ 28 h 338"/>
                    <a:gd name="T40" fmla="*/ 41 w 466"/>
                    <a:gd name="T41" fmla="*/ 30 h 338"/>
                    <a:gd name="T42" fmla="*/ 45 w 466"/>
                    <a:gd name="T43" fmla="*/ 30 h 338"/>
                    <a:gd name="T44" fmla="*/ 48 w 466"/>
                    <a:gd name="T45" fmla="*/ 28 h 338"/>
                    <a:gd name="T46" fmla="*/ 50 w 466"/>
                    <a:gd name="T47" fmla="*/ 26 h 338"/>
                    <a:gd name="T48" fmla="*/ 51 w 466"/>
                    <a:gd name="T49" fmla="*/ 25 h 338"/>
                    <a:gd name="T50" fmla="*/ 52 w 466"/>
                    <a:gd name="T51" fmla="*/ 19 h 338"/>
                    <a:gd name="T52" fmla="*/ 51 w 466"/>
                    <a:gd name="T53" fmla="*/ 9 h 338"/>
                    <a:gd name="T54" fmla="*/ 49 w 466"/>
                    <a:gd name="T55" fmla="*/ 6 h 338"/>
                    <a:gd name="T56" fmla="*/ 47 w 466"/>
                    <a:gd name="T57" fmla="*/ 4 h 338"/>
                    <a:gd name="T58" fmla="*/ 46 w 466"/>
                    <a:gd name="T59" fmla="*/ 3 h 338"/>
                    <a:gd name="T60" fmla="*/ 46 w 466"/>
                    <a:gd name="T61" fmla="*/ 3 h 338"/>
                    <a:gd name="T62" fmla="*/ 45 w 466"/>
                    <a:gd name="T63" fmla="*/ 2 h 338"/>
                    <a:gd name="T64" fmla="*/ 43 w 466"/>
                    <a:gd name="T65" fmla="*/ 1 h 338"/>
                    <a:gd name="T66" fmla="*/ 41 w 466"/>
                    <a:gd name="T67" fmla="*/ 0 h 338"/>
                    <a:gd name="T68" fmla="*/ 37 w 466"/>
                    <a:gd name="T69" fmla="*/ 1 h 338"/>
                    <a:gd name="T70" fmla="*/ 33 w 466"/>
                    <a:gd name="T71" fmla="*/ 4 h 338"/>
                    <a:gd name="T72" fmla="*/ 32 w 466"/>
                    <a:gd name="T73" fmla="*/ 7 h 338"/>
                    <a:gd name="T74" fmla="*/ 31 w 466"/>
                    <a:gd name="T75" fmla="*/ 9 h 338"/>
                    <a:gd name="T76" fmla="*/ 30 w 466"/>
                    <a:gd name="T77" fmla="*/ 10 h 338"/>
                    <a:gd name="T78" fmla="*/ 27 w 466"/>
                    <a:gd name="T79" fmla="*/ 8 h 338"/>
                    <a:gd name="T80" fmla="*/ 24 w 466"/>
                    <a:gd name="T81" fmla="*/ 8 h 338"/>
                    <a:gd name="T82" fmla="*/ 22 w 466"/>
                    <a:gd name="T83" fmla="*/ 9 h 338"/>
                    <a:gd name="T84" fmla="*/ 21 w 466"/>
                    <a:gd name="T85" fmla="*/ 9 h 338"/>
                    <a:gd name="T86" fmla="*/ 9 w 466"/>
                    <a:gd name="T87" fmla="*/ 11 h 33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66" h="338">
                      <a:moveTo>
                        <a:pt x="0" y="150"/>
                      </a:moveTo>
                      <a:lnTo>
                        <a:pt x="14" y="269"/>
                      </a:lnTo>
                      <a:lnTo>
                        <a:pt x="14" y="271"/>
                      </a:lnTo>
                      <a:lnTo>
                        <a:pt x="14" y="277"/>
                      </a:lnTo>
                      <a:lnTo>
                        <a:pt x="14" y="286"/>
                      </a:lnTo>
                      <a:lnTo>
                        <a:pt x="15" y="297"/>
                      </a:lnTo>
                      <a:lnTo>
                        <a:pt x="18" y="308"/>
                      </a:lnTo>
                      <a:lnTo>
                        <a:pt x="23" y="319"/>
                      </a:lnTo>
                      <a:lnTo>
                        <a:pt x="31" y="327"/>
                      </a:lnTo>
                      <a:lnTo>
                        <a:pt x="41" y="333"/>
                      </a:lnTo>
                      <a:lnTo>
                        <a:pt x="53" y="336"/>
                      </a:lnTo>
                      <a:lnTo>
                        <a:pt x="64" y="338"/>
                      </a:lnTo>
                      <a:lnTo>
                        <a:pt x="75" y="337"/>
                      </a:lnTo>
                      <a:lnTo>
                        <a:pt x="85" y="335"/>
                      </a:lnTo>
                      <a:lnTo>
                        <a:pt x="95" y="330"/>
                      </a:lnTo>
                      <a:lnTo>
                        <a:pt x="107" y="324"/>
                      </a:lnTo>
                      <a:lnTo>
                        <a:pt x="119" y="314"/>
                      </a:lnTo>
                      <a:lnTo>
                        <a:pt x="134" y="302"/>
                      </a:lnTo>
                      <a:lnTo>
                        <a:pt x="145" y="289"/>
                      </a:lnTo>
                      <a:lnTo>
                        <a:pt x="153" y="274"/>
                      </a:lnTo>
                      <a:lnTo>
                        <a:pt x="159" y="258"/>
                      </a:lnTo>
                      <a:lnTo>
                        <a:pt x="163" y="243"/>
                      </a:lnTo>
                      <a:lnTo>
                        <a:pt x="167" y="229"/>
                      </a:lnTo>
                      <a:lnTo>
                        <a:pt x="172" y="219"/>
                      </a:lnTo>
                      <a:lnTo>
                        <a:pt x="179" y="214"/>
                      </a:lnTo>
                      <a:lnTo>
                        <a:pt x="188" y="215"/>
                      </a:lnTo>
                      <a:lnTo>
                        <a:pt x="208" y="223"/>
                      </a:lnTo>
                      <a:lnTo>
                        <a:pt x="224" y="224"/>
                      </a:lnTo>
                      <a:lnTo>
                        <a:pt x="237" y="222"/>
                      </a:lnTo>
                      <a:lnTo>
                        <a:pt x="246" y="217"/>
                      </a:lnTo>
                      <a:lnTo>
                        <a:pt x="254" y="209"/>
                      </a:lnTo>
                      <a:lnTo>
                        <a:pt x="258" y="203"/>
                      </a:lnTo>
                      <a:lnTo>
                        <a:pt x="260" y="198"/>
                      </a:lnTo>
                      <a:lnTo>
                        <a:pt x="261" y="196"/>
                      </a:lnTo>
                      <a:lnTo>
                        <a:pt x="263" y="199"/>
                      </a:lnTo>
                      <a:lnTo>
                        <a:pt x="269" y="206"/>
                      </a:lnTo>
                      <a:lnTo>
                        <a:pt x="280" y="218"/>
                      </a:lnTo>
                      <a:lnTo>
                        <a:pt x="293" y="230"/>
                      </a:lnTo>
                      <a:lnTo>
                        <a:pt x="309" y="245"/>
                      </a:lnTo>
                      <a:lnTo>
                        <a:pt x="326" y="257"/>
                      </a:lnTo>
                      <a:lnTo>
                        <a:pt x="345" y="269"/>
                      </a:lnTo>
                      <a:lnTo>
                        <a:pt x="366" y="277"/>
                      </a:lnTo>
                      <a:lnTo>
                        <a:pt x="389" y="280"/>
                      </a:lnTo>
                      <a:lnTo>
                        <a:pt x="408" y="276"/>
                      </a:lnTo>
                      <a:lnTo>
                        <a:pt x="423" y="268"/>
                      </a:lnTo>
                      <a:lnTo>
                        <a:pt x="436" y="256"/>
                      </a:lnTo>
                      <a:lnTo>
                        <a:pt x="445" y="245"/>
                      </a:lnTo>
                      <a:lnTo>
                        <a:pt x="451" y="234"/>
                      </a:lnTo>
                      <a:lnTo>
                        <a:pt x="455" y="226"/>
                      </a:lnTo>
                      <a:lnTo>
                        <a:pt x="456" y="223"/>
                      </a:lnTo>
                      <a:lnTo>
                        <a:pt x="460" y="207"/>
                      </a:lnTo>
                      <a:lnTo>
                        <a:pt x="465" y="170"/>
                      </a:lnTo>
                      <a:lnTo>
                        <a:pt x="466" y="123"/>
                      </a:lnTo>
                      <a:lnTo>
                        <a:pt x="458" y="81"/>
                      </a:lnTo>
                      <a:lnTo>
                        <a:pt x="450" y="66"/>
                      </a:lnTo>
                      <a:lnTo>
                        <a:pt x="443" y="53"/>
                      </a:lnTo>
                      <a:lnTo>
                        <a:pt x="435" y="44"/>
                      </a:lnTo>
                      <a:lnTo>
                        <a:pt x="427" y="36"/>
                      </a:lnTo>
                      <a:lnTo>
                        <a:pt x="421" y="32"/>
                      </a:lnTo>
                      <a:lnTo>
                        <a:pt x="416" y="29"/>
                      </a:lnTo>
                      <a:lnTo>
                        <a:pt x="413" y="27"/>
                      </a:lnTo>
                      <a:lnTo>
                        <a:pt x="412" y="27"/>
                      </a:lnTo>
                      <a:lnTo>
                        <a:pt x="411" y="25"/>
                      </a:lnTo>
                      <a:lnTo>
                        <a:pt x="405" y="21"/>
                      </a:lnTo>
                      <a:lnTo>
                        <a:pt x="399" y="13"/>
                      </a:lnTo>
                      <a:lnTo>
                        <a:pt x="390" y="7"/>
                      </a:lnTo>
                      <a:lnTo>
                        <a:pt x="378" y="2"/>
                      </a:lnTo>
                      <a:lnTo>
                        <a:pt x="366" y="0"/>
                      </a:lnTo>
                      <a:lnTo>
                        <a:pt x="352" y="1"/>
                      </a:lnTo>
                      <a:lnTo>
                        <a:pt x="337" y="8"/>
                      </a:lnTo>
                      <a:lnTo>
                        <a:pt x="317" y="23"/>
                      </a:lnTo>
                      <a:lnTo>
                        <a:pt x="302" y="38"/>
                      </a:lnTo>
                      <a:lnTo>
                        <a:pt x="292" y="53"/>
                      </a:lnTo>
                      <a:lnTo>
                        <a:pt x="285" y="67"/>
                      </a:lnTo>
                      <a:lnTo>
                        <a:pt x="281" y="78"/>
                      </a:lnTo>
                      <a:lnTo>
                        <a:pt x="278" y="86"/>
                      </a:lnTo>
                      <a:lnTo>
                        <a:pt x="275" y="91"/>
                      </a:lnTo>
                      <a:lnTo>
                        <a:pt x="273" y="91"/>
                      </a:lnTo>
                      <a:lnTo>
                        <a:pt x="260" y="80"/>
                      </a:lnTo>
                      <a:lnTo>
                        <a:pt x="245" y="74"/>
                      </a:lnTo>
                      <a:lnTo>
                        <a:pt x="231" y="72"/>
                      </a:lnTo>
                      <a:lnTo>
                        <a:pt x="218" y="73"/>
                      </a:lnTo>
                      <a:lnTo>
                        <a:pt x="207" y="76"/>
                      </a:lnTo>
                      <a:lnTo>
                        <a:pt x="198" y="79"/>
                      </a:lnTo>
                      <a:lnTo>
                        <a:pt x="192" y="82"/>
                      </a:lnTo>
                      <a:lnTo>
                        <a:pt x="190" y="83"/>
                      </a:lnTo>
                      <a:lnTo>
                        <a:pt x="159" y="112"/>
                      </a:lnTo>
                      <a:lnTo>
                        <a:pt x="83" y="98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2" name="Freeform 200"/>
                <p:cNvSpPr>
                  <a:spLocks/>
                </p:cNvSpPr>
                <p:nvPr/>
              </p:nvSpPr>
              <p:spPr bwMode="auto">
                <a:xfrm>
                  <a:off x="3100" y="2378"/>
                  <a:ext cx="63" cy="82"/>
                </a:xfrm>
                <a:custGeom>
                  <a:avLst/>
                  <a:gdLst>
                    <a:gd name="T0" fmla="*/ 0 w 190"/>
                    <a:gd name="T1" fmla="*/ 1 h 248"/>
                    <a:gd name="T2" fmla="*/ 10 w 190"/>
                    <a:gd name="T3" fmla="*/ 27 h 248"/>
                    <a:gd name="T4" fmla="*/ 20 w 190"/>
                    <a:gd name="T5" fmla="*/ 22 h 248"/>
                    <a:gd name="T6" fmla="*/ 21 w 190"/>
                    <a:gd name="T7" fmla="*/ 21 h 248"/>
                    <a:gd name="T8" fmla="*/ 21 w 190"/>
                    <a:gd name="T9" fmla="*/ 18 h 248"/>
                    <a:gd name="T10" fmla="*/ 21 w 190"/>
                    <a:gd name="T11" fmla="*/ 15 h 248"/>
                    <a:gd name="T12" fmla="*/ 21 w 190"/>
                    <a:gd name="T13" fmla="*/ 13 h 248"/>
                    <a:gd name="T14" fmla="*/ 21 w 190"/>
                    <a:gd name="T15" fmla="*/ 12 h 248"/>
                    <a:gd name="T16" fmla="*/ 20 w 190"/>
                    <a:gd name="T17" fmla="*/ 10 h 248"/>
                    <a:gd name="T18" fmla="*/ 19 w 190"/>
                    <a:gd name="T19" fmla="*/ 9 h 248"/>
                    <a:gd name="T20" fmla="*/ 17 w 190"/>
                    <a:gd name="T21" fmla="*/ 7 h 248"/>
                    <a:gd name="T22" fmla="*/ 16 w 190"/>
                    <a:gd name="T23" fmla="*/ 5 h 248"/>
                    <a:gd name="T24" fmla="*/ 15 w 190"/>
                    <a:gd name="T25" fmla="*/ 4 h 248"/>
                    <a:gd name="T26" fmla="*/ 13 w 190"/>
                    <a:gd name="T27" fmla="*/ 2 h 248"/>
                    <a:gd name="T28" fmla="*/ 13 w 190"/>
                    <a:gd name="T29" fmla="*/ 2 h 248"/>
                    <a:gd name="T30" fmla="*/ 9 w 190"/>
                    <a:gd name="T31" fmla="*/ 1 h 248"/>
                    <a:gd name="T32" fmla="*/ 6 w 190"/>
                    <a:gd name="T33" fmla="*/ 0 h 248"/>
                    <a:gd name="T34" fmla="*/ 4 w 190"/>
                    <a:gd name="T35" fmla="*/ 0 h 248"/>
                    <a:gd name="T36" fmla="*/ 2 w 190"/>
                    <a:gd name="T37" fmla="*/ 0 h 248"/>
                    <a:gd name="T38" fmla="*/ 1 w 190"/>
                    <a:gd name="T39" fmla="*/ 0 h 248"/>
                    <a:gd name="T40" fmla="*/ 0 w 190"/>
                    <a:gd name="T41" fmla="*/ 1 h 248"/>
                    <a:gd name="T42" fmla="*/ 0 w 190"/>
                    <a:gd name="T43" fmla="*/ 1 h 248"/>
                    <a:gd name="T44" fmla="*/ 0 w 190"/>
                    <a:gd name="T45" fmla="*/ 1 h 2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90" h="248">
                      <a:moveTo>
                        <a:pt x="0" y="10"/>
                      </a:moveTo>
                      <a:lnTo>
                        <a:pt x="90" y="248"/>
                      </a:lnTo>
                      <a:lnTo>
                        <a:pt x="185" y="203"/>
                      </a:lnTo>
                      <a:lnTo>
                        <a:pt x="186" y="190"/>
                      </a:lnTo>
                      <a:lnTo>
                        <a:pt x="188" y="163"/>
                      </a:lnTo>
                      <a:lnTo>
                        <a:pt x="190" y="134"/>
                      </a:lnTo>
                      <a:lnTo>
                        <a:pt x="190" y="115"/>
                      </a:lnTo>
                      <a:lnTo>
                        <a:pt x="187" y="108"/>
                      </a:lnTo>
                      <a:lnTo>
                        <a:pt x="178" y="95"/>
                      </a:lnTo>
                      <a:lnTo>
                        <a:pt x="168" y="80"/>
                      </a:lnTo>
                      <a:lnTo>
                        <a:pt x="156" y="62"/>
                      </a:lnTo>
                      <a:lnTo>
                        <a:pt x="143" y="45"/>
                      </a:lnTo>
                      <a:lnTo>
                        <a:pt x="132" y="32"/>
                      </a:lnTo>
                      <a:lnTo>
                        <a:pt x="122" y="21"/>
                      </a:lnTo>
                      <a:lnTo>
                        <a:pt x="117" y="17"/>
                      </a:lnTo>
                      <a:lnTo>
                        <a:pt x="84" y="7"/>
                      </a:lnTo>
                      <a:lnTo>
                        <a:pt x="57" y="2"/>
                      </a:lnTo>
                      <a:lnTo>
                        <a:pt x="36" y="0"/>
                      </a:lnTo>
                      <a:lnTo>
                        <a:pt x="21" y="1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1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CC8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3" name="Freeform 201"/>
                <p:cNvSpPr>
                  <a:spLocks/>
                </p:cNvSpPr>
                <p:nvPr/>
              </p:nvSpPr>
              <p:spPr bwMode="auto">
                <a:xfrm>
                  <a:off x="2825" y="2293"/>
                  <a:ext cx="52" cy="86"/>
                </a:xfrm>
                <a:custGeom>
                  <a:avLst/>
                  <a:gdLst>
                    <a:gd name="T0" fmla="*/ 3 w 156"/>
                    <a:gd name="T1" fmla="*/ 0 h 259"/>
                    <a:gd name="T2" fmla="*/ 3 w 156"/>
                    <a:gd name="T3" fmla="*/ 1 h 259"/>
                    <a:gd name="T4" fmla="*/ 2 w 156"/>
                    <a:gd name="T5" fmla="*/ 3 h 259"/>
                    <a:gd name="T6" fmla="*/ 1 w 156"/>
                    <a:gd name="T7" fmla="*/ 6 h 259"/>
                    <a:gd name="T8" fmla="*/ 0 w 156"/>
                    <a:gd name="T9" fmla="*/ 10 h 259"/>
                    <a:gd name="T10" fmla="*/ 0 w 156"/>
                    <a:gd name="T11" fmla="*/ 15 h 259"/>
                    <a:gd name="T12" fmla="*/ 1 w 156"/>
                    <a:gd name="T13" fmla="*/ 21 h 259"/>
                    <a:gd name="T14" fmla="*/ 2 w 156"/>
                    <a:gd name="T15" fmla="*/ 26 h 259"/>
                    <a:gd name="T16" fmla="*/ 2 w 156"/>
                    <a:gd name="T17" fmla="*/ 29 h 259"/>
                    <a:gd name="T18" fmla="*/ 16 w 156"/>
                    <a:gd name="T19" fmla="*/ 22 h 259"/>
                    <a:gd name="T20" fmla="*/ 17 w 156"/>
                    <a:gd name="T21" fmla="*/ 14 h 259"/>
                    <a:gd name="T22" fmla="*/ 17 w 156"/>
                    <a:gd name="T23" fmla="*/ 13 h 259"/>
                    <a:gd name="T24" fmla="*/ 17 w 156"/>
                    <a:gd name="T25" fmla="*/ 12 h 259"/>
                    <a:gd name="T26" fmla="*/ 16 w 156"/>
                    <a:gd name="T27" fmla="*/ 10 h 259"/>
                    <a:gd name="T28" fmla="*/ 16 w 156"/>
                    <a:gd name="T29" fmla="*/ 8 h 259"/>
                    <a:gd name="T30" fmla="*/ 15 w 156"/>
                    <a:gd name="T31" fmla="*/ 6 h 259"/>
                    <a:gd name="T32" fmla="*/ 14 w 156"/>
                    <a:gd name="T33" fmla="*/ 4 h 259"/>
                    <a:gd name="T34" fmla="*/ 13 w 156"/>
                    <a:gd name="T35" fmla="*/ 3 h 259"/>
                    <a:gd name="T36" fmla="*/ 13 w 156"/>
                    <a:gd name="T37" fmla="*/ 1 h 259"/>
                    <a:gd name="T38" fmla="*/ 12 w 156"/>
                    <a:gd name="T39" fmla="*/ 1 h 259"/>
                    <a:gd name="T40" fmla="*/ 11 w 156"/>
                    <a:gd name="T41" fmla="*/ 4 h 259"/>
                    <a:gd name="T42" fmla="*/ 10 w 156"/>
                    <a:gd name="T43" fmla="*/ 8 h 259"/>
                    <a:gd name="T44" fmla="*/ 10 w 156"/>
                    <a:gd name="T45" fmla="*/ 10 h 259"/>
                    <a:gd name="T46" fmla="*/ 3 w 156"/>
                    <a:gd name="T47" fmla="*/ 0 h 25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6" h="259">
                      <a:moveTo>
                        <a:pt x="27" y="0"/>
                      </a:moveTo>
                      <a:lnTo>
                        <a:pt x="24" y="8"/>
                      </a:lnTo>
                      <a:lnTo>
                        <a:pt x="16" y="27"/>
                      </a:lnTo>
                      <a:lnTo>
                        <a:pt x="7" y="54"/>
                      </a:lnTo>
                      <a:lnTo>
                        <a:pt x="0" y="88"/>
                      </a:lnTo>
                      <a:lnTo>
                        <a:pt x="0" y="135"/>
                      </a:lnTo>
                      <a:lnTo>
                        <a:pt x="8" y="191"/>
                      </a:lnTo>
                      <a:lnTo>
                        <a:pt x="17" y="239"/>
                      </a:lnTo>
                      <a:lnTo>
                        <a:pt x="21" y="259"/>
                      </a:lnTo>
                      <a:lnTo>
                        <a:pt x="146" y="202"/>
                      </a:lnTo>
                      <a:lnTo>
                        <a:pt x="156" y="122"/>
                      </a:lnTo>
                      <a:lnTo>
                        <a:pt x="155" y="118"/>
                      </a:lnTo>
                      <a:lnTo>
                        <a:pt x="150" y="109"/>
                      </a:lnTo>
                      <a:lnTo>
                        <a:pt x="146" y="94"/>
                      </a:lnTo>
                      <a:lnTo>
                        <a:pt x="140" y="76"/>
                      </a:lnTo>
                      <a:lnTo>
                        <a:pt x="134" y="58"/>
                      </a:lnTo>
                      <a:lnTo>
                        <a:pt x="128" y="40"/>
                      </a:lnTo>
                      <a:lnTo>
                        <a:pt x="121" y="23"/>
                      </a:lnTo>
                      <a:lnTo>
                        <a:pt x="117" y="12"/>
                      </a:lnTo>
                      <a:lnTo>
                        <a:pt x="108" y="12"/>
                      </a:lnTo>
                      <a:lnTo>
                        <a:pt x="100" y="40"/>
                      </a:lnTo>
                      <a:lnTo>
                        <a:pt x="94" y="73"/>
                      </a:lnTo>
                      <a:lnTo>
                        <a:pt x="92" y="9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8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4" name="Freeform 202"/>
                <p:cNvSpPr>
                  <a:spLocks/>
                </p:cNvSpPr>
                <p:nvPr/>
              </p:nvSpPr>
              <p:spPr bwMode="auto">
                <a:xfrm>
                  <a:off x="2735" y="2079"/>
                  <a:ext cx="670" cy="546"/>
                </a:xfrm>
                <a:custGeom>
                  <a:avLst/>
                  <a:gdLst>
                    <a:gd name="T0" fmla="*/ 14 w 2009"/>
                    <a:gd name="T1" fmla="*/ 55 h 1638"/>
                    <a:gd name="T2" fmla="*/ 19 w 2009"/>
                    <a:gd name="T3" fmla="*/ 83 h 1638"/>
                    <a:gd name="T4" fmla="*/ 33 w 2009"/>
                    <a:gd name="T5" fmla="*/ 72 h 1638"/>
                    <a:gd name="T6" fmla="*/ 61 w 2009"/>
                    <a:gd name="T7" fmla="*/ 22 h 1638"/>
                    <a:gd name="T8" fmla="*/ 186 w 2009"/>
                    <a:gd name="T9" fmla="*/ 47 h 1638"/>
                    <a:gd name="T10" fmla="*/ 192 w 2009"/>
                    <a:gd name="T11" fmla="*/ 104 h 1638"/>
                    <a:gd name="T12" fmla="*/ 190 w 2009"/>
                    <a:gd name="T13" fmla="*/ 46 h 1638"/>
                    <a:gd name="T14" fmla="*/ 206 w 2009"/>
                    <a:gd name="T15" fmla="*/ 60 h 1638"/>
                    <a:gd name="T16" fmla="*/ 177 w 2009"/>
                    <a:gd name="T17" fmla="*/ 113 h 1638"/>
                    <a:gd name="T18" fmla="*/ 188 w 2009"/>
                    <a:gd name="T19" fmla="*/ 125 h 1638"/>
                    <a:gd name="T20" fmla="*/ 185 w 2009"/>
                    <a:gd name="T21" fmla="*/ 130 h 1638"/>
                    <a:gd name="T22" fmla="*/ 192 w 2009"/>
                    <a:gd name="T23" fmla="*/ 135 h 1638"/>
                    <a:gd name="T24" fmla="*/ 180 w 2009"/>
                    <a:gd name="T25" fmla="*/ 143 h 1638"/>
                    <a:gd name="T26" fmla="*/ 192 w 2009"/>
                    <a:gd name="T27" fmla="*/ 116 h 1638"/>
                    <a:gd name="T28" fmla="*/ 171 w 2009"/>
                    <a:gd name="T29" fmla="*/ 126 h 1638"/>
                    <a:gd name="T30" fmla="*/ 165 w 2009"/>
                    <a:gd name="T31" fmla="*/ 103 h 1638"/>
                    <a:gd name="T32" fmla="*/ 145 w 2009"/>
                    <a:gd name="T33" fmla="*/ 88 h 1638"/>
                    <a:gd name="T34" fmla="*/ 126 w 2009"/>
                    <a:gd name="T35" fmla="*/ 94 h 1638"/>
                    <a:gd name="T36" fmla="*/ 133 w 2009"/>
                    <a:gd name="T37" fmla="*/ 124 h 1638"/>
                    <a:gd name="T38" fmla="*/ 136 w 2009"/>
                    <a:gd name="T39" fmla="*/ 106 h 1638"/>
                    <a:gd name="T40" fmla="*/ 223 w 2009"/>
                    <a:gd name="T41" fmla="*/ 156 h 1638"/>
                    <a:gd name="T42" fmla="*/ 135 w 2009"/>
                    <a:gd name="T43" fmla="*/ 182 h 1638"/>
                    <a:gd name="T44" fmla="*/ 90 w 2009"/>
                    <a:gd name="T45" fmla="*/ 142 h 1638"/>
                    <a:gd name="T46" fmla="*/ 36 w 2009"/>
                    <a:gd name="T47" fmla="*/ 148 h 1638"/>
                    <a:gd name="T48" fmla="*/ 25 w 2009"/>
                    <a:gd name="T49" fmla="*/ 153 h 1638"/>
                    <a:gd name="T50" fmla="*/ 39 w 2009"/>
                    <a:gd name="T51" fmla="*/ 135 h 1638"/>
                    <a:gd name="T52" fmla="*/ 85 w 2009"/>
                    <a:gd name="T53" fmla="*/ 137 h 1638"/>
                    <a:gd name="T54" fmla="*/ 118 w 2009"/>
                    <a:gd name="T55" fmla="*/ 140 h 1638"/>
                    <a:gd name="T56" fmla="*/ 154 w 2009"/>
                    <a:gd name="T57" fmla="*/ 149 h 1638"/>
                    <a:gd name="T58" fmla="*/ 136 w 2009"/>
                    <a:gd name="T59" fmla="*/ 132 h 1638"/>
                    <a:gd name="T60" fmla="*/ 149 w 2009"/>
                    <a:gd name="T61" fmla="*/ 147 h 1638"/>
                    <a:gd name="T62" fmla="*/ 120 w 2009"/>
                    <a:gd name="T63" fmla="*/ 106 h 1638"/>
                    <a:gd name="T64" fmla="*/ 98 w 2009"/>
                    <a:gd name="T65" fmla="*/ 93 h 1638"/>
                    <a:gd name="T66" fmla="*/ 70 w 2009"/>
                    <a:gd name="T67" fmla="*/ 88 h 1638"/>
                    <a:gd name="T68" fmla="*/ 74 w 2009"/>
                    <a:gd name="T69" fmla="*/ 75 h 1638"/>
                    <a:gd name="T70" fmla="*/ 93 w 2009"/>
                    <a:gd name="T71" fmla="*/ 84 h 1638"/>
                    <a:gd name="T72" fmla="*/ 84 w 2009"/>
                    <a:gd name="T73" fmla="*/ 84 h 1638"/>
                    <a:gd name="T74" fmla="*/ 95 w 2009"/>
                    <a:gd name="T75" fmla="*/ 73 h 1638"/>
                    <a:gd name="T76" fmla="*/ 96 w 2009"/>
                    <a:gd name="T77" fmla="*/ 69 h 1638"/>
                    <a:gd name="T78" fmla="*/ 163 w 2009"/>
                    <a:gd name="T79" fmla="*/ 78 h 1638"/>
                    <a:gd name="T80" fmla="*/ 78 w 2009"/>
                    <a:gd name="T81" fmla="*/ 19 h 1638"/>
                    <a:gd name="T82" fmla="*/ 91 w 2009"/>
                    <a:gd name="T83" fmla="*/ 53 h 1638"/>
                    <a:gd name="T84" fmla="*/ 54 w 2009"/>
                    <a:gd name="T85" fmla="*/ 29 h 1638"/>
                    <a:gd name="T86" fmla="*/ 67 w 2009"/>
                    <a:gd name="T87" fmla="*/ 76 h 1638"/>
                    <a:gd name="T88" fmla="*/ 55 w 2009"/>
                    <a:gd name="T89" fmla="*/ 91 h 1638"/>
                    <a:gd name="T90" fmla="*/ 64 w 2009"/>
                    <a:gd name="T91" fmla="*/ 98 h 1638"/>
                    <a:gd name="T92" fmla="*/ 85 w 2009"/>
                    <a:gd name="T93" fmla="*/ 103 h 1638"/>
                    <a:gd name="T94" fmla="*/ 77 w 2009"/>
                    <a:gd name="T95" fmla="*/ 102 h 1638"/>
                    <a:gd name="T96" fmla="*/ 87 w 2009"/>
                    <a:gd name="T97" fmla="*/ 97 h 1638"/>
                    <a:gd name="T98" fmla="*/ 91 w 2009"/>
                    <a:gd name="T99" fmla="*/ 106 h 1638"/>
                    <a:gd name="T100" fmla="*/ 60 w 2009"/>
                    <a:gd name="T101" fmla="*/ 108 h 1638"/>
                    <a:gd name="T102" fmla="*/ 49 w 2009"/>
                    <a:gd name="T103" fmla="*/ 85 h 1638"/>
                    <a:gd name="T104" fmla="*/ 39 w 2009"/>
                    <a:gd name="T105" fmla="*/ 65 h 1638"/>
                    <a:gd name="T106" fmla="*/ 41 w 2009"/>
                    <a:gd name="T107" fmla="*/ 82 h 1638"/>
                    <a:gd name="T108" fmla="*/ 42 w 2009"/>
                    <a:gd name="T109" fmla="*/ 93 h 1638"/>
                    <a:gd name="T110" fmla="*/ 48 w 2009"/>
                    <a:gd name="T111" fmla="*/ 92 h 1638"/>
                    <a:gd name="T112" fmla="*/ 20 w 2009"/>
                    <a:gd name="T113" fmla="*/ 116 h 1638"/>
                    <a:gd name="T114" fmla="*/ 25 w 2009"/>
                    <a:gd name="T115" fmla="*/ 144 h 1638"/>
                    <a:gd name="T116" fmla="*/ 13 w 2009"/>
                    <a:gd name="T117" fmla="*/ 152 h 1638"/>
                    <a:gd name="T118" fmla="*/ 23 w 2009"/>
                    <a:gd name="T119" fmla="*/ 106 h 1638"/>
                    <a:gd name="T120" fmla="*/ 1 w 2009"/>
                    <a:gd name="T121" fmla="*/ 69 h 1638"/>
                    <a:gd name="T122" fmla="*/ 20 w 2009"/>
                    <a:gd name="T123" fmla="*/ 102 h 163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009" h="1638">
                      <a:moveTo>
                        <a:pt x="176" y="918"/>
                      </a:moveTo>
                      <a:lnTo>
                        <a:pt x="156" y="887"/>
                      </a:lnTo>
                      <a:lnTo>
                        <a:pt x="145" y="855"/>
                      </a:lnTo>
                      <a:lnTo>
                        <a:pt x="141" y="821"/>
                      </a:lnTo>
                      <a:lnTo>
                        <a:pt x="139" y="786"/>
                      </a:lnTo>
                      <a:lnTo>
                        <a:pt x="139" y="751"/>
                      </a:lnTo>
                      <a:lnTo>
                        <a:pt x="136" y="715"/>
                      </a:lnTo>
                      <a:lnTo>
                        <a:pt x="130" y="681"/>
                      </a:lnTo>
                      <a:lnTo>
                        <a:pt x="117" y="647"/>
                      </a:lnTo>
                      <a:lnTo>
                        <a:pt x="107" y="629"/>
                      </a:lnTo>
                      <a:lnTo>
                        <a:pt x="96" y="608"/>
                      </a:lnTo>
                      <a:lnTo>
                        <a:pt x="83" y="585"/>
                      </a:lnTo>
                      <a:lnTo>
                        <a:pt x="72" y="562"/>
                      </a:lnTo>
                      <a:lnTo>
                        <a:pt x="60" y="541"/>
                      </a:lnTo>
                      <a:lnTo>
                        <a:pt x="52" y="524"/>
                      </a:lnTo>
                      <a:lnTo>
                        <a:pt x="46" y="512"/>
                      </a:lnTo>
                      <a:lnTo>
                        <a:pt x="44" y="508"/>
                      </a:lnTo>
                      <a:lnTo>
                        <a:pt x="60" y="506"/>
                      </a:lnTo>
                      <a:lnTo>
                        <a:pt x="77" y="503"/>
                      </a:lnTo>
                      <a:lnTo>
                        <a:pt x="94" y="501"/>
                      </a:lnTo>
                      <a:lnTo>
                        <a:pt x="111" y="499"/>
                      </a:lnTo>
                      <a:lnTo>
                        <a:pt x="128" y="496"/>
                      </a:lnTo>
                      <a:lnTo>
                        <a:pt x="145" y="493"/>
                      </a:lnTo>
                      <a:lnTo>
                        <a:pt x="161" y="490"/>
                      </a:lnTo>
                      <a:lnTo>
                        <a:pt x="178" y="487"/>
                      </a:lnTo>
                      <a:lnTo>
                        <a:pt x="195" y="484"/>
                      </a:lnTo>
                      <a:lnTo>
                        <a:pt x="211" y="480"/>
                      </a:lnTo>
                      <a:lnTo>
                        <a:pt x="228" y="477"/>
                      </a:lnTo>
                      <a:lnTo>
                        <a:pt x="246" y="474"/>
                      </a:lnTo>
                      <a:lnTo>
                        <a:pt x="261" y="470"/>
                      </a:lnTo>
                      <a:lnTo>
                        <a:pt x="278" y="465"/>
                      </a:lnTo>
                      <a:lnTo>
                        <a:pt x="295" y="461"/>
                      </a:lnTo>
                      <a:lnTo>
                        <a:pt x="311" y="457"/>
                      </a:lnTo>
                      <a:lnTo>
                        <a:pt x="316" y="461"/>
                      </a:lnTo>
                      <a:lnTo>
                        <a:pt x="318" y="464"/>
                      </a:lnTo>
                      <a:lnTo>
                        <a:pt x="318" y="470"/>
                      </a:lnTo>
                      <a:lnTo>
                        <a:pt x="317" y="475"/>
                      </a:lnTo>
                      <a:lnTo>
                        <a:pt x="78" y="531"/>
                      </a:lnTo>
                      <a:lnTo>
                        <a:pt x="104" y="559"/>
                      </a:lnTo>
                      <a:lnTo>
                        <a:pt x="126" y="591"/>
                      </a:lnTo>
                      <a:lnTo>
                        <a:pt x="145" y="628"/>
                      </a:lnTo>
                      <a:lnTo>
                        <a:pt x="158" y="666"/>
                      </a:lnTo>
                      <a:lnTo>
                        <a:pt x="168" y="706"/>
                      </a:lnTo>
                      <a:lnTo>
                        <a:pt x="173" y="747"/>
                      </a:lnTo>
                      <a:lnTo>
                        <a:pt x="173" y="786"/>
                      </a:lnTo>
                      <a:lnTo>
                        <a:pt x="167" y="825"/>
                      </a:lnTo>
                      <a:lnTo>
                        <a:pt x="169" y="836"/>
                      </a:lnTo>
                      <a:lnTo>
                        <a:pt x="172" y="848"/>
                      </a:lnTo>
                      <a:lnTo>
                        <a:pt x="175" y="859"/>
                      </a:lnTo>
                      <a:lnTo>
                        <a:pt x="178" y="871"/>
                      </a:lnTo>
                      <a:lnTo>
                        <a:pt x="182" y="881"/>
                      </a:lnTo>
                      <a:lnTo>
                        <a:pt x="188" y="891"/>
                      </a:lnTo>
                      <a:lnTo>
                        <a:pt x="195" y="900"/>
                      </a:lnTo>
                      <a:lnTo>
                        <a:pt x="203" y="908"/>
                      </a:lnTo>
                      <a:lnTo>
                        <a:pt x="217" y="903"/>
                      </a:lnTo>
                      <a:lnTo>
                        <a:pt x="230" y="898"/>
                      </a:lnTo>
                      <a:lnTo>
                        <a:pt x="244" y="892"/>
                      </a:lnTo>
                      <a:lnTo>
                        <a:pt x="258" y="887"/>
                      </a:lnTo>
                      <a:lnTo>
                        <a:pt x="272" y="883"/>
                      </a:lnTo>
                      <a:lnTo>
                        <a:pt x="285" y="877"/>
                      </a:lnTo>
                      <a:lnTo>
                        <a:pt x="299" y="871"/>
                      </a:lnTo>
                      <a:lnTo>
                        <a:pt x="311" y="864"/>
                      </a:lnTo>
                      <a:lnTo>
                        <a:pt x="298" y="810"/>
                      </a:lnTo>
                      <a:lnTo>
                        <a:pt x="292" y="755"/>
                      </a:lnTo>
                      <a:lnTo>
                        <a:pt x="292" y="701"/>
                      </a:lnTo>
                      <a:lnTo>
                        <a:pt x="301" y="648"/>
                      </a:lnTo>
                      <a:lnTo>
                        <a:pt x="296" y="627"/>
                      </a:lnTo>
                      <a:lnTo>
                        <a:pt x="294" y="607"/>
                      </a:lnTo>
                      <a:lnTo>
                        <a:pt x="296" y="587"/>
                      </a:lnTo>
                      <a:lnTo>
                        <a:pt x="300" y="569"/>
                      </a:lnTo>
                      <a:lnTo>
                        <a:pt x="307" y="551"/>
                      </a:lnTo>
                      <a:lnTo>
                        <a:pt x="316" y="533"/>
                      </a:lnTo>
                      <a:lnTo>
                        <a:pt x="328" y="516"/>
                      </a:lnTo>
                      <a:lnTo>
                        <a:pt x="341" y="501"/>
                      </a:lnTo>
                      <a:lnTo>
                        <a:pt x="338" y="465"/>
                      </a:lnTo>
                      <a:lnTo>
                        <a:pt x="340" y="429"/>
                      </a:lnTo>
                      <a:lnTo>
                        <a:pt x="348" y="393"/>
                      </a:lnTo>
                      <a:lnTo>
                        <a:pt x="359" y="356"/>
                      </a:lnTo>
                      <a:lnTo>
                        <a:pt x="374" y="323"/>
                      </a:lnTo>
                      <a:lnTo>
                        <a:pt x="393" y="290"/>
                      </a:lnTo>
                      <a:lnTo>
                        <a:pt x="417" y="263"/>
                      </a:lnTo>
                      <a:lnTo>
                        <a:pt x="444" y="239"/>
                      </a:lnTo>
                      <a:lnTo>
                        <a:pt x="460" y="231"/>
                      </a:lnTo>
                      <a:lnTo>
                        <a:pt x="477" y="223"/>
                      </a:lnTo>
                      <a:lnTo>
                        <a:pt x="493" y="217"/>
                      </a:lnTo>
                      <a:lnTo>
                        <a:pt x="511" y="210"/>
                      </a:lnTo>
                      <a:lnTo>
                        <a:pt x="529" y="205"/>
                      </a:lnTo>
                      <a:lnTo>
                        <a:pt x="547" y="201"/>
                      </a:lnTo>
                      <a:lnTo>
                        <a:pt x="566" y="198"/>
                      </a:lnTo>
                      <a:lnTo>
                        <a:pt x="586" y="197"/>
                      </a:lnTo>
                      <a:lnTo>
                        <a:pt x="586" y="1"/>
                      </a:lnTo>
                      <a:lnTo>
                        <a:pt x="1552" y="0"/>
                      </a:lnTo>
                      <a:lnTo>
                        <a:pt x="1552" y="565"/>
                      </a:lnTo>
                      <a:lnTo>
                        <a:pt x="1559" y="572"/>
                      </a:lnTo>
                      <a:lnTo>
                        <a:pt x="1568" y="576"/>
                      </a:lnTo>
                      <a:lnTo>
                        <a:pt x="1580" y="579"/>
                      </a:lnTo>
                      <a:lnTo>
                        <a:pt x="1594" y="580"/>
                      </a:lnTo>
                      <a:lnTo>
                        <a:pt x="1608" y="579"/>
                      </a:lnTo>
                      <a:lnTo>
                        <a:pt x="1622" y="577"/>
                      </a:lnTo>
                      <a:lnTo>
                        <a:pt x="1633" y="574"/>
                      </a:lnTo>
                      <a:lnTo>
                        <a:pt x="1643" y="570"/>
                      </a:lnTo>
                      <a:lnTo>
                        <a:pt x="1638" y="534"/>
                      </a:lnTo>
                      <a:lnTo>
                        <a:pt x="1629" y="498"/>
                      </a:lnTo>
                      <a:lnTo>
                        <a:pt x="1620" y="460"/>
                      </a:lnTo>
                      <a:lnTo>
                        <a:pt x="1615" y="424"/>
                      </a:lnTo>
                      <a:lnTo>
                        <a:pt x="1626" y="426"/>
                      </a:lnTo>
                      <a:lnTo>
                        <a:pt x="1639" y="426"/>
                      </a:lnTo>
                      <a:lnTo>
                        <a:pt x="1651" y="426"/>
                      </a:lnTo>
                      <a:lnTo>
                        <a:pt x="1664" y="425"/>
                      </a:lnTo>
                      <a:lnTo>
                        <a:pt x="1675" y="425"/>
                      </a:lnTo>
                      <a:lnTo>
                        <a:pt x="1684" y="425"/>
                      </a:lnTo>
                      <a:lnTo>
                        <a:pt x="1692" y="425"/>
                      </a:lnTo>
                      <a:lnTo>
                        <a:pt x="1695" y="427"/>
                      </a:lnTo>
                      <a:lnTo>
                        <a:pt x="1693" y="431"/>
                      </a:lnTo>
                      <a:lnTo>
                        <a:pt x="1688" y="434"/>
                      </a:lnTo>
                      <a:lnTo>
                        <a:pt x="1681" y="437"/>
                      </a:lnTo>
                      <a:lnTo>
                        <a:pt x="1674" y="439"/>
                      </a:lnTo>
                      <a:lnTo>
                        <a:pt x="1667" y="441"/>
                      </a:lnTo>
                      <a:lnTo>
                        <a:pt x="1659" y="443"/>
                      </a:lnTo>
                      <a:lnTo>
                        <a:pt x="1654" y="444"/>
                      </a:lnTo>
                      <a:lnTo>
                        <a:pt x="1650" y="445"/>
                      </a:lnTo>
                      <a:lnTo>
                        <a:pt x="1657" y="476"/>
                      </a:lnTo>
                      <a:lnTo>
                        <a:pt x="1669" y="535"/>
                      </a:lnTo>
                      <a:lnTo>
                        <a:pt x="1684" y="613"/>
                      </a:lnTo>
                      <a:lnTo>
                        <a:pt x="1701" y="700"/>
                      </a:lnTo>
                      <a:lnTo>
                        <a:pt x="1718" y="784"/>
                      </a:lnTo>
                      <a:lnTo>
                        <a:pt x="1732" y="857"/>
                      </a:lnTo>
                      <a:lnTo>
                        <a:pt x="1742" y="909"/>
                      </a:lnTo>
                      <a:lnTo>
                        <a:pt x="1746" y="929"/>
                      </a:lnTo>
                      <a:lnTo>
                        <a:pt x="1740" y="930"/>
                      </a:lnTo>
                      <a:lnTo>
                        <a:pt x="1732" y="931"/>
                      </a:lnTo>
                      <a:lnTo>
                        <a:pt x="1726" y="933"/>
                      </a:lnTo>
                      <a:lnTo>
                        <a:pt x="1724" y="933"/>
                      </a:lnTo>
                      <a:lnTo>
                        <a:pt x="1648" y="597"/>
                      </a:lnTo>
                      <a:lnTo>
                        <a:pt x="1637" y="599"/>
                      </a:lnTo>
                      <a:lnTo>
                        <a:pt x="1624" y="602"/>
                      </a:lnTo>
                      <a:lnTo>
                        <a:pt x="1612" y="604"/>
                      </a:lnTo>
                      <a:lnTo>
                        <a:pt x="1599" y="605"/>
                      </a:lnTo>
                      <a:lnTo>
                        <a:pt x="1587" y="605"/>
                      </a:lnTo>
                      <a:lnTo>
                        <a:pt x="1575" y="604"/>
                      </a:lnTo>
                      <a:lnTo>
                        <a:pt x="1564" y="601"/>
                      </a:lnTo>
                      <a:lnTo>
                        <a:pt x="1552" y="596"/>
                      </a:lnTo>
                      <a:lnTo>
                        <a:pt x="1562" y="644"/>
                      </a:lnTo>
                      <a:lnTo>
                        <a:pt x="1574" y="698"/>
                      </a:lnTo>
                      <a:lnTo>
                        <a:pt x="1589" y="757"/>
                      </a:lnTo>
                      <a:lnTo>
                        <a:pt x="1604" y="814"/>
                      </a:lnTo>
                      <a:lnTo>
                        <a:pt x="1618" y="866"/>
                      </a:lnTo>
                      <a:lnTo>
                        <a:pt x="1629" y="910"/>
                      </a:lnTo>
                      <a:lnTo>
                        <a:pt x="1638" y="939"/>
                      </a:lnTo>
                      <a:lnTo>
                        <a:pt x="1641" y="951"/>
                      </a:lnTo>
                      <a:lnTo>
                        <a:pt x="1819" y="951"/>
                      </a:lnTo>
                      <a:lnTo>
                        <a:pt x="1702" y="420"/>
                      </a:lnTo>
                      <a:lnTo>
                        <a:pt x="1705" y="415"/>
                      </a:lnTo>
                      <a:lnTo>
                        <a:pt x="1710" y="413"/>
                      </a:lnTo>
                      <a:lnTo>
                        <a:pt x="1715" y="411"/>
                      </a:lnTo>
                      <a:lnTo>
                        <a:pt x="1718" y="408"/>
                      </a:lnTo>
                      <a:lnTo>
                        <a:pt x="1845" y="949"/>
                      </a:lnTo>
                      <a:lnTo>
                        <a:pt x="1923" y="949"/>
                      </a:lnTo>
                      <a:lnTo>
                        <a:pt x="1835" y="544"/>
                      </a:lnTo>
                      <a:lnTo>
                        <a:pt x="1827" y="544"/>
                      </a:lnTo>
                      <a:lnTo>
                        <a:pt x="1817" y="544"/>
                      </a:lnTo>
                      <a:lnTo>
                        <a:pt x="1805" y="542"/>
                      </a:lnTo>
                      <a:lnTo>
                        <a:pt x="1793" y="541"/>
                      </a:lnTo>
                      <a:lnTo>
                        <a:pt x="1782" y="539"/>
                      </a:lnTo>
                      <a:lnTo>
                        <a:pt x="1773" y="537"/>
                      </a:lnTo>
                      <a:lnTo>
                        <a:pt x="1767" y="535"/>
                      </a:lnTo>
                      <a:lnTo>
                        <a:pt x="1765" y="533"/>
                      </a:lnTo>
                      <a:lnTo>
                        <a:pt x="1776" y="531"/>
                      </a:lnTo>
                      <a:lnTo>
                        <a:pt x="1786" y="529"/>
                      </a:lnTo>
                      <a:lnTo>
                        <a:pt x="1798" y="526"/>
                      </a:lnTo>
                      <a:lnTo>
                        <a:pt x="1809" y="524"/>
                      </a:lnTo>
                      <a:lnTo>
                        <a:pt x="1820" y="521"/>
                      </a:lnTo>
                      <a:lnTo>
                        <a:pt x="1831" y="518"/>
                      </a:lnTo>
                      <a:lnTo>
                        <a:pt x="1842" y="514"/>
                      </a:lnTo>
                      <a:lnTo>
                        <a:pt x="1853" y="511"/>
                      </a:lnTo>
                      <a:lnTo>
                        <a:pt x="1857" y="544"/>
                      </a:lnTo>
                      <a:lnTo>
                        <a:pt x="1869" y="600"/>
                      </a:lnTo>
                      <a:lnTo>
                        <a:pt x="1884" y="671"/>
                      </a:lnTo>
                      <a:lnTo>
                        <a:pt x="1901" y="748"/>
                      </a:lnTo>
                      <a:lnTo>
                        <a:pt x="1918" y="823"/>
                      </a:lnTo>
                      <a:lnTo>
                        <a:pt x="1933" y="887"/>
                      </a:lnTo>
                      <a:lnTo>
                        <a:pt x="1943" y="932"/>
                      </a:lnTo>
                      <a:lnTo>
                        <a:pt x="1948" y="949"/>
                      </a:lnTo>
                      <a:lnTo>
                        <a:pt x="2008" y="948"/>
                      </a:lnTo>
                      <a:lnTo>
                        <a:pt x="2008" y="967"/>
                      </a:lnTo>
                      <a:lnTo>
                        <a:pt x="1504" y="967"/>
                      </a:lnTo>
                      <a:lnTo>
                        <a:pt x="1507" y="975"/>
                      </a:lnTo>
                      <a:lnTo>
                        <a:pt x="1510" y="982"/>
                      </a:lnTo>
                      <a:lnTo>
                        <a:pt x="1515" y="989"/>
                      </a:lnTo>
                      <a:lnTo>
                        <a:pt x="1520" y="995"/>
                      </a:lnTo>
                      <a:lnTo>
                        <a:pt x="1526" y="1002"/>
                      </a:lnTo>
                      <a:lnTo>
                        <a:pt x="1533" y="1008"/>
                      </a:lnTo>
                      <a:lnTo>
                        <a:pt x="1540" y="1013"/>
                      </a:lnTo>
                      <a:lnTo>
                        <a:pt x="1548" y="1018"/>
                      </a:lnTo>
                      <a:lnTo>
                        <a:pt x="1560" y="1018"/>
                      </a:lnTo>
                      <a:lnTo>
                        <a:pt x="1571" y="1017"/>
                      </a:lnTo>
                      <a:lnTo>
                        <a:pt x="1584" y="1015"/>
                      </a:lnTo>
                      <a:lnTo>
                        <a:pt x="1595" y="1013"/>
                      </a:lnTo>
                      <a:lnTo>
                        <a:pt x="1607" y="1011"/>
                      </a:lnTo>
                      <a:lnTo>
                        <a:pt x="1620" y="1008"/>
                      </a:lnTo>
                      <a:lnTo>
                        <a:pt x="1631" y="1006"/>
                      </a:lnTo>
                      <a:lnTo>
                        <a:pt x="1644" y="1004"/>
                      </a:lnTo>
                      <a:lnTo>
                        <a:pt x="1655" y="1003"/>
                      </a:lnTo>
                      <a:lnTo>
                        <a:pt x="1668" y="1002"/>
                      </a:lnTo>
                      <a:lnTo>
                        <a:pt x="1679" y="1003"/>
                      </a:lnTo>
                      <a:lnTo>
                        <a:pt x="1691" y="1004"/>
                      </a:lnTo>
                      <a:lnTo>
                        <a:pt x="1701" y="1007"/>
                      </a:lnTo>
                      <a:lnTo>
                        <a:pt x="1713" y="1012"/>
                      </a:lnTo>
                      <a:lnTo>
                        <a:pt x="1723" y="1019"/>
                      </a:lnTo>
                      <a:lnTo>
                        <a:pt x="1732" y="1028"/>
                      </a:lnTo>
                      <a:lnTo>
                        <a:pt x="1737" y="1041"/>
                      </a:lnTo>
                      <a:lnTo>
                        <a:pt x="1740" y="1055"/>
                      </a:lnTo>
                      <a:lnTo>
                        <a:pt x="1739" y="1069"/>
                      </a:lnTo>
                      <a:lnTo>
                        <a:pt x="1733" y="1082"/>
                      </a:lnTo>
                      <a:lnTo>
                        <a:pt x="1727" y="1089"/>
                      </a:lnTo>
                      <a:lnTo>
                        <a:pt x="1720" y="1096"/>
                      </a:lnTo>
                      <a:lnTo>
                        <a:pt x="1711" y="1103"/>
                      </a:lnTo>
                      <a:lnTo>
                        <a:pt x="1704" y="1109"/>
                      </a:lnTo>
                      <a:lnTo>
                        <a:pt x="1697" y="1115"/>
                      </a:lnTo>
                      <a:lnTo>
                        <a:pt x="1692" y="1123"/>
                      </a:lnTo>
                      <a:lnTo>
                        <a:pt x="1690" y="1132"/>
                      </a:lnTo>
                      <a:lnTo>
                        <a:pt x="1690" y="1142"/>
                      </a:lnTo>
                      <a:lnTo>
                        <a:pt x="1695" y="1143"/>
                      </a:lnTo>
                      <a:lnTo>
                        <a:pt x="1701" y="1145"/>
                      </a:lnTo>
                      <a:lnTo>
                        <a:pt x="1706" y="1148"/>
                      </a:lnTo>
                      <a:lnTo>
                        <a:pt x="1711" y="1151"/>
                      </a:lnTo>
                      <a:lnTo>
                        <a:pt x="1717" y="1154"/>
                      </a:lnTo>
                      <a:lnTo>
                        <a:pt x="1721" y="1158"/>
                      </a:lnTo>
                      <a:lnTo>
                        <a:pt x="1724" y="1163"/>
                      </a:lnTo>
                      <a:lnTo>
                        <a:pt x="1726" y="1169"/>
                      </a:lnTo>
                      <a:lnTo>
                        <a:pt x="1724" y="1171"/>
                      </a:lnTo>
                      <a:lnTo>
                        <a:pt x="1722" y="1174"/>
                      </a:lnTo>
                      <a:lnTo>
                        <a:pt x="1720" y="1176"/>
                      </a:lnTo>
                      <a:lnTo>
                        <a:pt x="1717" y="1176"/>
                      </a:lnTo>
                      <a:lnTo>
                        <a:pt x="1714" y="1173"/>
                      </a:lnTo>
                      <a:lnTo>
                        <a:pt x="1713" y="1169"/>
                      </a:lnTo>
                      <a:lnTo>
                        <a:pt x="1711" y="1165"/>
                      </a:lnTo>
                      <a:lnTo>
                        <a:pt x="1707" y="1163"/>
                      </a:lnTo>
                      <a:lnTo>
                        <a:pt x="1696" y="1165"/>
                      </a:lnTo>
                      <a:lnTo>
                        <a:pt x="1684" y="1167"/>
                      </a:lnTo>
                      <a:lnTo>
                        <a:pt x="1672" y="1169"/>
                      </a:lnTo>
                      <a:lnTo>
                        <a:pt x="1660" y="1173"/>
                      </a:lnTo>
                      <a:lnTo>
                        <a:pt x="1649" y="1178"/>
                      </a:lnTo>
                      <a:lnTo>
                        <a:pt x="1639" y="1183"/>
                      </a:lnTo>
                      <a:lnTo>
                        <a:pt x="1629" y="1189"/>
                      </a:lnTo>
                      <a:lnTo>
                        <a:pt x="1621" y="1198"/>
                      </a:lnTo>
                      <a:lnTo>
                        <a:pt x="1614" y="1211"/>
                      </a:lnTo>
                      <a:lnTo>
                        <a:pt x="1607" y="1225"/>
                      </a:lnTo>
                      <a:lnTo>
                        <a:pt x="1604" y="1238"/>
                      </a:lnTo>
                      <a:lnTo>
                        <a:pt x="1606" y="1252"/>
                      </a:lnTo>
                      <a:lnTo>
                        <a:pt x="1617" y="1260"/>
                      </a:lnTo>
                      <a:lnTo>
                        <a:pt x="1628" y="1266"/>
                      </a:lnTo>
                      <a:lnTo>
                        <a:pt x="1639" y="1271"/>
                      </a:lnTo>
                      <a:lnTo>
                        <a:pt x="1650" y="1275"/>
                      </a:lnTo>
                      <a:lnTo>
                        <a:pt x="1662" y="1276"/>
                      </a:lnTo>
                      <a:lnTo>
                        <a:pt x="1673" y="1276"/>
                      </a:lnTo>
                      <a:lnTo>
                        <a:pt x="1684" y="1275"/>
                      </a:lnTo>
                      <a:lnTo>
                        <a:pt x="1697" y="1272"/>
                      </a:lnTo>
                      <a:lnTo>
                        <a:pt x="1705" y="1264"/>
                      </a:lnTo>
                      <a:lnTo>
                        <a:pt x="1713" y="1256"/>
                      </a:lnTo>
                      <a:lnTo>
                        <a:pt x="1719" y="1246"/>
                      </a:lnTo>
                      <a:lnTo>
                        <a:pt x="1723" y="1237"/>
                      </a:lnTo>
                      <a:lnTo>
                        <a:pt x="1727" y="1227"/>
                      </a:lnTo>
                      <a:lnTo>
                        <a:pt x="1729" y="1215"/>
                      </a:lnTo>
                      <a:lnTo>
                        <a:pt x="1729" y="1205"/>
                      </a:lnTo>
                      <a:lnTo>
                        <a:pt x="1727" y="1193"/>
                      </a:lnTo>
                      <a:lnTo>
                        <a:pt x="1730" y="1192"/>
                      </a:lnTo>
                      <a:lnTo>
                        <a:pt x="1732" y="1192"/>
                      </a:lnTo>
                      <a:lnTo>
                        <a:pt x="1735" y="1193"/>
                      </a:lnTo>
                      <a:lnTo>
                        <a:pt x="1737" y="1195"/>
                      </a:lnTo>
                      <a:lnTo>
                        <a:pt x="1744" y="1213"/>
                      </a:lnTo>
                      <a:lnTo>
                        <a:pt x="1745" y="1232"/>
                      </a:lnTo>
                      <a:lnTo>
                        <a:pt x="1743" y="1250"/>
                      </a:lnTo>
                      <a:lnTo>
                        <a:pt x="1739" y="1266"/>
                      </a:lnTo>
                      <a:lnTo>
                        <a:pt x="1733" y="1275"/>
                      </a:lnTo>
                      <a:lnTo>
                        <a:pt x="1727" y="1282"/>
                      </a:lnTo>
                      <a:lnTo>
                        <a:pt x="1720" y="1288"/>
                      </a:lnTo>
                      <a:lnTo>
                        <a:pt x="1711" y="1293"/>
                      </a:lnTo>
                      <a:lnTo>
                        <a:pt x="1703" y="1296"/>
                      </a:lnTo>
                      <a:lnTo>
                        <a:pt x="1694" y="1299"/>
                      </a:lnTo>
                      <a:lnTo>
                        <a:pt x="1684" y="1300"/>
                      </a:lnTo>
                      <a:lnTo>
                        <a:pt x="1675" y="1300"/>
                      </a:lnTo>
                      <a:lnTo>
                        <a:pt x="1662" y="1299"/>
                      </a:lnTo>
                      <a:lnTo>
                        <a:pt x="1648" y="1296"/>
                      </a:lnTo>
                      <a:lnTo>
                        <a:pt x="1636" y="1293"/>
                      </a:lnTo>
                      <a:lnTo>
                        <a:pt x="1622" y="1289"/>
                      </a:lnTo>
                      <a:lnTo>
                        <a:pt x="1610" y="1284"/>
                      </a:lnTo>
                      <a:lnTo>
                        <a:pt x="1598" y="1278"/>
                      </a:lnTo>
                      <a:lnTo>
                        <a:pt x="1588" y="1269"/>
                      </a:lnTo>
                      <a:lnTo>
                        <a:pt x="1577" y="1259"/>
                      </a:lnTo>
                      <a:lnTo>
                        <a:pt x="1571" y="1241"/>
                      </a:lnTo>
                      <a:lnTo>
                        <a:pt x="1572" y="1224"/>
                      </a:lnTo>
                      <a:lnTo>
                        <a:pt x="1577" y="1207"/>
                      </a:lnTo>
                      <a:lnTo>
                        <a:pt x="1587" y="1192"/>
                      </a:lnTo>
                      <a:lnTo>
                        <a:pt x="1595" y="1183"/>
                      </a:lnTo>
                      <a:lnTo>
                        <a:pt x="1603" y="1175"/>
                      </a:lnTo>
                      <a:lnTo>
                        <a:pt x="1613" y="1167"/>
                      </a:lnTo>
                      <a:lnTo>
                        <a:pt x="1623" y="1161"/>
                      </a:lnTo>
                      <a:lnTo>
                        <a:pt x="1634" y="1156"/>
                      </a:lnTo>
                      <a:lnTo>
                        <a:pt x="1646" y="1152"/>
                      </a:lnTo>
                      <a:lnTo>
                        <a:pt x="1658" y="1149"/>
                      </a:lnTo>
                      <a:lnTo>
                        <a:pt x="1671" y="1146"/>
                      </a:lnTo>
                      <a:lnTo>
                        <a:pt x="1672" y="1128"/>
                      </a:lnTo>
                      <a:lnTo>
                        <a:pt x="1681" y="1109"/>
                      </a:lnTo>
                      <a:lnTo>
                        <a:pt x="1695" y="1091"/>
                      </a:lnTo>
                      <a:lnTo>
                        <a:pt x="1709" y="1075"/>
                      </a:lnTo>
                      <a:lnTo>
                        <a:pt x="1721" y="1059"/>
                      </a:lnTo>
                      <a:lnTo>
                        <a:pt x="1724" y="1044"/>
                      </a:lnTo>
                      <a:lnTo>
                        <a:pt x="1716" y="1031"/>
                      </a:lnTo>
                      <a:lnTo>
                        <a:pt x="1691" y="1018"/>
                      </a:lnTo>
                      <a:lnTo>
                        <a:pt x="1674" y="1015"/>
                      </a:lnTo>
                      <a:lnTo>
                        <a:pt x="1658" y="1017"/>
                      </a:lnTo>
                      <a:lnTo>
                        <a:pt x="1643" y="1022"/>
                      </a:lnTo>
                      <a:lnTo>
                        <a:pt x="1628" y="1027"/>
                      </a:lnTo>
                      <a:lnTo>
                        <a:pt x="1612" y="1033"/>
                      </a:lnTo>
                      <a:lnTo>
                        <a:pt x="1594" y="1038"/>
                      </a:lnTo>
                      <a:lnTo>
                        <a:pt x="1574" y="1040"/>
                      </a:lnTo>
                      <a:lnTo>
                        <a:pt x="1551" y="1039"/>
                      </a:lnTo>
                      <a:lnTo>
                        <a:pt x="1561" y="1062"/>
                      </a:lnTo>
                      <a:lnTo>
                        <a:pt x="1565" y="1087"/>
                      </a:lnTo>
                      <a:lnTo>
                        <a:pt x="1566" y="1113"/>
                      </a:lnTo>
                      <a:lnTo>
                        <a:pt x="1567" y="1139"/>
                      </a:lnTo>
                      <a:lnTo>
                        <a:pt x="1567" y="1144"/>
                      </a:lnTo>
                      <a:lnTo>
                        <a:pt x="1566" y="1151"/>
                      </a:lnTo>
                      <a:lnTo>
                        <a:pt x="1564" y="1156"/>
                      </a:lnTo>
                      <a:lnTo>
                        <a:pt x="1559" y="1160"/>
                      </a:lnTo>
                      <a:lnTo>
                        <a:pt x="1378" y="1160"/>
                      </a:lnTo>
                      <a:lnTo>
                        <a:pt x="1365" y="1148"/>
                      </a:lnTo>
                      <a:lnTo>
                        <a:pt x="1538" y="1146"/>
                      </a:lnTo>
                      <a:lnTo>
                        <a:pt x="1541" y="1135"/>
                      </a:lnTo>
                      <a:lnTo>
                        <a:pt x="1541" y="1125"/>
                      </a:lnTo>
                      <a:lnTo>
                        <a:pt x="1537" y="1118"/>
                      </a:lnTo>
                      <a:lnTo>
                        <a:pt x="1530" y="1115"/>
                      </a:lnTo>
                      <a:lnTo>
                        <a:pt x="1335" y="1115"/>
                      </a:lnTo>
                      <a:lnTo>
                        <a:pt x="1323" y="1100"/>
                      </a:lnTo>
                      <a:lnTo>
                        <a:pt x="1536" y="1100"/>
                      </a:lnTo>
                      <a:lnTo>
                        <a:pt x="1528" y="1079"/>
                      </a:lnTo>
                      <a:lnTo>
                        <a:pt x="1515" y="1053"/>
                      </a:lnTo>
                      <a:lnTo>
                        <a:pt x="1497" y="1023"/>
                      </a:lnTo>
                      <a:lnTo>
                        <a:pt x="1478" y="991"/>
                      </a:lnTo>
                      <a:lnTo>
                        <a:pt x="1458" y="962"/>
                      </a:lnTo>
                      <a:lnTo>
                        <a:pt x="1439" y="935"/>
                      </a:lnTo>
                      <a:lnTo>
                        <a:pt x="1422" y="914"/>
                      </a:lnTo>
                      <a:lnTo>
                        <a:pt x="1411" y="902"/>
                      </a:lnTo>
                      <a:lnTo>
                        <a:pt x="1195" y="903"/>
                      </a:lnTo>
                      <a:lnTo>
                        <a:pt x="1198" y="889"/>
                      </a:lnTo>
                      <a:lnTo>
                        <a:pt x="1432" y="889"/>
                      </a:lnTo>
                      <a:lnTo>
                        <a:pt x="1440" y="891"/>
                      </a:lnTo>
                      <a:lnTo>
                        <a:pt x="1450" y="899"/>
                      </a:lnTo>
                      <a:lnTo>
                        <a:pt x="1461" y="908"/>
                      </a:lnTo>
                      <a:lnTo>
                        <a:pt x="1471" y="919"/>
                      </a:lnTo>
                      <a:lnTo>
                        <a:pt x="1481" y="931"/>
                      </a:lnTo>
                      <a:lnTo>
                        <a:pt x="1488" y="941"/>
                      </a:lnTo>
                      <a:lnTo>
                        <a:pt x="1493" y="948"/>
                      </a:lnTo>
                      <a:lnTo>
                        <a:pt x="1495" y="951"/>
                      </a:lnTo>
                      <a:lnTo>
                        <a:pt x="1608" y="950"/>
                      </a:lnTo>
                      <a:lnTo>
                        <a:pt x="1602" y="924"/>
                      </a:lnTo>
                      <a:lnTo>
                        <a:pt x="1595" y="898"/>
                      </a:lnTo>
                      <a:lnTo>
                        <a:pt x="1588" y="872"/>
                      </a:lnTo>
                      <a:lnTo>
                        <a:pt x="1580" y="844"/>
                      </a:lnTo>
                      <a:lnTo>
                        <a:pt x="1573" y="818"/>
                      </a:lnTo>
                      <a:lnTo>
                        <a:pt x="1565" y="792"/>
                      </a:lnTo>
                      <a:lnTo>
                        <a:pt x="1555" y="766"/>
                      </a:lnTo>
                      <a:lnTo>
                        <a:pt x="1547" y="740"/>
                      </a:lnTo>
                      <a:lnTo>
                        <a:pt x="1547" y="746"/>
                      </a:lnTo>
                      <a:lnTo>
                        <a:pt x="1547" y="752"/>
                      </a:lnTo>
                      <a:lnTo>
                        <a:pt x="1546" y="758"/>
                      </a:lnTo>
                      <a:lnTo>
                        <a:pt x="1545" y="764"/>
                      </a:lnTo>
                      <a:lnTo>
                        <a:pt x="1544" y="775"/>
                      </a:lnTo>
                      <a:lnTo>
                        <a:pt x="1542" y="779"/>
                      </a:lnTo>
                      <a:lnTo>
                        <a:pt x="1534" y="781"/>
                      </a:lnTo>
                      <a:lnTo>
                        <a:pt x="1518" y="782"/>
                      </a:lnTo>
                      <a:lnTo>
                        <a:pt x="1310" y="782"/>
                      </a:lnTo>
                      <a:lnTo>
                        <a:pt x="1304" y="789"/>
                      </a:lnTo>
                      <a:lnTo>
                        <a:pt x="1304" y="803"/>
                      </a:lnTo>
                      <a:lnTo>
                        <a:pt x="1306" y="816"/>
                      </a:lnTo>
                      <a:lnTo>
                        <a:pt x="1307" y="823"/>
                      </a:lnTo>
                      <a:lnTo>
                        <a:pt x="1316" y="826"/>
                      </a:lnTo>
                      <a:lnTo>
                        <a:pt x="1326" y="828"/>
                      </a:lnTo>
                      <a:lnTo>
                        <a:pt x="1336" y="829"/>
                      </a:lnTo>
                      <a:lnTo>
                        <a:pt x="1345" y="830"/>
                      </a:lnTo>
                      <a:lnTo>
                        <a:pt x="1355" y="831"/>
                      </a:lnTo>
                      <a:lnTo>
                        <a:pt x="1364" y="835"/>
                      </a:lnTo>
                      <a:lnTo>
                        <a:pt x="1371" y="839"/>
                      </a:lnTo>
                      <a:lnTo>
                        <a:pt x="1378" y="848"/>
                      </a:lnTo>
                      <a:lnTo>
                        <a:pt x="1383" y="876"/>
                      </a:lnTo>
                      <a:lnTo>
                        <a:pt x="1376" y="876"/>
                      </a:lnTo>
                      <a:lnTo>
                        <a:pt x="1370" y="873"/>
                      </a:lnTo>
                      <a:lnTo>
                        <a:pt x="1363" y="868"/>
                      </a:lnTo>
                      <a:lnTo>
                        <a:pt x="1356" y="862"/>
                      </a:lnTo>
                      <a:lnTo>
                        <a:pt x="1348" y="857"/>
                      </a:lnTo>
                      <a:lnTo>
                        <a:pt x="1341" y="852"/>
                      </a:lnTo>
                      <a:lnTo>
                        <a:pt x="1333" y="849"/>
                      </a:lnTo>
                      <a:lnTo>
                        <a:pt x="1326" y="848"/>
                      </a:lnTo>
                      <a:lnTo>
                        <a:pt x="1142" y="847"/>
                      </a:lnTo>
                      <a:lnTo>
                        <a:pt x="1134" y="847"/>
                      </a:lnTo>
                      <a:lnTo>
                        <a:pt x="1126" y="846"/>
                      </a:lnTo>
                      <a:lnTo>
                        <a:pt x="1118" y="844"/>
                      </a:lnTo>
                      <a:lnTo>
                        <a:pt x="1111" y="843"/>
                      </a:lnTo>
                      <a:lnTo>
                        <a:pt x="1105" y="840"/>
                      </a:lnTo>
                      <a:lnTo>
                        <a:pt x="1100" y="836"/>
                      </a:lnTo>
                      <a:lnTo>
                        <a:pt x="1096" y="831"/>
                      </a:lnTo>
                      <a:lnTo>
                        <a:pt x="1092" y="825"/>
                      </a:lnTo>
                      <a:lnTo>
                        <a:pt x="1269" y="826"/>
                      </a:lnTo>
                      <a:lnTo>
                        <a:pt x="1267" y="813"/>
                      </a:lnTo>
                      <a:lnTo>
                        <a:pt x="1262" y="800"/>
                      </a:lnTo>
                      <a:lnTo>
                        <a:pt x="1257" y="789"/>
                      </a:lnTo>
                      <a:lnTo>
                        <a:pt x="1255" y="785"/>
                      </a:lnTo>
                      <a:lnTo>
                        <a:pt x="971" y="785"/>
                      </a:lnTo>
                      <a:lnTo>
                        <a:pt x="996" y="797"/>
                      </a:lnTo>
                      <a:lnTo>
                        <a:pt x="1020" y="811"/>
                      </a:lnTo>
                      <a:lnTo>
                        <a:pt x="1043" y="827"/>
                      </a:lnTo>
                      <a:lnTo>
                        <a:pt x="1065" y="846"/>
                      </a:lnTo>
                      <a:lnTo>
                        <a:pt x="1085" y="865"/>
                      </a:lnTo>
                      <a:lnTo>
                        <a:pt x="1103" y="887"/>
                      </a:lnTo>
                      <a:lnTo>
                        <a:pt x="1118" y="910"/>
                      </a:lnTo>
                      <a:lnTo>
                        <a:pt x="1131" y="934"/>
                      </a:lnTo>
                      <a:lnTo>
                        <a:pt x="1198" y="1119"/>
                      </a:lnTo>
                      <a:lnTo>
                        <a:pt x="1202" y="1117"/>
                      </a:lnTo>
                      <a:lnTo>
                        <a:pt x="1208" y="1115"/>
                      </a:lnTo>
                      <a:lnTo>
                        <a:pt x="1217" y="1111"/>
                      </a:lnTo>
                      <a:lnTo>
                        <a:pt x="1227" y="1107"/>
                      </a:lnTo>
                      <a:lnTo>
                        <a:pt x="1236" y="1103"/>
                      </a:lnTo>
                      <a:lnTo>
                        <a:pt x="1245" y="1099"/>
                      </a:lnTo>
                      <a:lnTo>
                        <a:pt x="1253" y="1095"/>
                      </a:lnTo>
                      <a:lnTo>
                        <a:pt x="1259" y="1093"/>
                      </a:lnTo>
                      <a:lnTo>
                        <a:pt x="1254" y="1068"/>
                      </a:lnTo>
                      <a:lnTo>
                        <a:pt x="1247" y="1044"/>
                      </a:lnTo>
                      <a:lnTo>
                        <a:pt x="1239" y="1022"/>
                      </a:lnTo>
                      <a:lnTo>
                        <a:pt x="1229" y="1000"/>
                      </a:lnTo>
                      <a:lnTo>
                        <a:pt x="1216" y="978"/>
                      </a:lnTo>
                      <a:lnTo>
                        <a:pt x="1203" y="958"/>
                      </a:lnTo>
                      <a:lnTo>
                        <a:pt x="1187" y="939"/>
                      </a:lnTo>
                      <a:lnTo>
                        <a:pt x="1169" y="923"/>
                      </a:lnTo>
                      <a:lnTo>
                        <a:pt x="1173" y="917"/>
                      </a:lnTo>
                      <a:lnTo>
                        <a:pt x="1177" y="916"/>
                      </a:lnTo>
                      <a:lnTo>
                        <a:pt x="1182" y="917"/>
                      </a:lnTo>
                      <a:lnTo>
                        <a:pt x="1186" y="919"/>
                      </a:lnTo>
                      <a:lnTo>
                        <a:pt x="1206" y="936"/>
                      </a:lnTo>
                      <a:lnTo>
                        <a:pt x="1225" y="954"/>
                      </a:lnTo>
                      <a:lnTo>
                        <a:pt x="1240" y="974"/>
                      </a:lnTo>
                      <a:lnTo>
                        <a:pt x="1255" y="994"/>
                      </a:lnTo>
                      <a:lnTo>
                        <a:pt x="1266" y="1017"/>
                      </a:lnTo>
                      <a:lnTo>
                        <a:pt x="1276" y="1041"/>
                      </a:lnTo>
                      <a:lnTo>
                        <a:pt x="1282" y="1066"/>
                      </a:lnTo>
                      <a:lnTo>
                        <a:pt x="1285" y="1093"/>
                      </a:lnTo>
                      <a:lnTo>
                        <a:pt x="1315" y="1115"/>
                      </a:lnTo>
                      <a:lnTo>
                        <a:pt x="1343" y="1140"/>
                      </a:lnTo>
                      <a:lnTo>
                        <a:pt x="1369" y="1167"/>
                      </a:lnTo>
                      <a:lnTo>
                        <a:pt x="1392" y="1196"/>
                      </a:lnTo>
                      <a:lnTo>
                        <a:pt x="1410" y="1229"/>
                      </a:lnTo>
                      <a:lnTo>
                        <a:pt x="1423" y="1263"/>
                      </a:lnTo>
                      <a:lnTo>
                        <a:pt x="1431" y="1300"/>
                      </a:lnTo>
                      <a:lnTo>
                        <a:pt x="1431" y="1338"/>
                      </a:lnTo>
                      <a:lnTo>
                        <a:pt x="2009" y="1339"/>
                      </a:lnTo>
                      <a:lnTo>
                        <a:pt x="2009" y="1366"/>
                      </a:lnTo>
                      <a:lnTo>
                        <a:pt x="1420" y="1367"/>
                      </a:lnTo>
                      <a:lnTo>
                        <a:pt x="1414" y="1372"/>
                      </a:lnTo>
                      <a:lnTo>
                        <a:pt x="1410" y="1380"/>
                      </a:lnTo>
                      <a:lnTo>
                        <a:pt x="1407" y="1389"/>
                      </a:lnTo>
                      <a:lnTo>
                        <a:pt x="1407" y="1403"/>
                      </a:lnTo>
                      <a:lnTo>
                        <a:pt x="2008" y="1403"/>
                      </a:lnTo>
                      <a:lnTo>
                        <a:pt x="2009" y="1427"/>
                      </a:lnTo>
                      <a:lnTo>
                        <a:pt x="1405" y="1427"/>
                      </a:lnTo>
                      <a:lnTo>
                        <a:pt x="1404" y="1428"/>
                      </a:lnTo>
                      <a:lnTo>
                        <a:pt x="1399" y="1430"/>
                      </a:lnTo>
                      <a:lnTo>
                        <a:pt x="1393" y="1433"/>
                      </a:lnTo>
                      <a:lnTo>
                        <a:pt x="1385" y="1438"/>
                      </a:lnTo>
                      <a:lnTo>
                        <a:pt x="1375" y="1443"/>
                      </a:lnTo>
                      <a:lnTo>
                        <a:pt x="1364" y="1450"/>
                      </a:lnTo>
                      <a:lnTo>
                        <a:pt x="1352" y="1456"/>
                      </a:lnTo>
                      <a:lnTo>
                        <a:pt x="1338" y="1462"/>
                      </a:lnTo>
                      <a:lnTo>
                        <a:pt x="1323" y="1469"/>
                      </a:lnTo>
                      <a:lnTo>
                        <a:pt x="1308" y="1476"/>
                      </a:lnTo>
                      <a:lnTo>
                        <a:pt x="1293" y="1481"/>
                      </a:lnTo>
                      <a:lnTo>
                        <a:pt x="1278" y="1486"/>
                      </a:lnTo>
                      <a:lnTo>
                        <a:pt x="1262" y="1489"/>
                      </a:lnTo>
                      <a:lnTo>
                        <a:pt x="1247" y="1492"/>
                      </a:lnTo>
                      <a:lnTo>
                        <a:pt x="1233" y="1493"/>
                      </a:lnTo>
                      <a:lnTo>
                        <a:pt x="1219" y="1492"/>
                      </a:lnTo>
                      <a:lnTo>
                        <a:pt x="1224" y="1530"/>
                      </a:lnTo>
                      <a:lnTo>
                        <a:pt x="1226" y="1568"/>
                      </a:lnTo>
                      <a:lnTo>
                        <a:pt x="1224" y="1605"/>
                      </a:lnTo>
                      <a:lnTo>
                        <a:pt x="1216" y="1638"/>
                      </a:lnTo>
                      <a:lnTo>
                        <a:pt x="1189" y="1638"/>
                      </a:lnTo>
                      <a:lnTo>
                        <a:pt x="1189" y="1610"/>
                      </a:lnTo>
                      <a:lnTo>
                        <a:pt x="1187" y="1583"/>
                      </a:lnTo>
                      <a:lnTo>
                        <a:pt x="1184" y="1556"/>
                      </a:lnTo>
                      <a:lnTo>
                        <a:pt x="1180" y="1530"/>
                      </a:lnTo>
                      <a:lnTo>
                        <a:pt x="1174" y="1504"/>
                      </a:lnTo>
                      <a:lnTo>
                        <a:pt x="1165" y="1479"/>
                      </a:lnTo>
                      <a:lnTo>
                        <a:pt x="1156" y="1456"/>
                      </a:lnTo>
                      <a:lnTo>
                        <a:pt x="1146" y="1433"/>
                      </a:lnTo>
                      <a:lnTo>
                        <a:pt x="1133" y="1412"/>
                      </a:lnTo>
                      <a:lnTo>
                        <a:pt x="1118" y="1391"/>
                      </a:lnTo>
                      <a:lnTo>
                        <a:pt x="1103" y="1373"/>
                      </a:lnTo>
                      <a:lnTo>
                        <a:pt x="1084" y="1357"/>
                      </a:lnTo>
                      <a:lnTo>
                        <a:pt x="1065" y="1341"/>
                      </a:lnTo>
                      <a:lnTo>
                        <a:pt x="1044" y="1329"/>
                      </a:lnTo>
                      <a:lnTo>
                        <a:pt x="1020" y="1317"/>
                      </a:lnTo>
                      <a:lnTo>
                        <a:pt x="995" y="1309"/>
                      </a:lnTo>
                      <a:lnTo>
                        <a:pt x="959" y="1300"/>
                      </a:lnTo>
                      <a:lnTo>
                        <a:pt x="924" y="1292"/>
                      </a:lnTo>
                      <a:lnTo>
                        <a:pt x="886" y="1286"/>
                      </a:lnTo>
                      <a:lnTo>
                        <a:pt x="849" y="1282"/>
                      </a:lnTo>
                      <a:lnTo>
                        <a:pt x="813" y="1278"/>
                      </a:lnTo>
                      <a:lnTo>
                        <a:pt x="776" y="1276"/>
                      </a:lnTo>
                      <a:lnTo>
                        <a:pt x="741" y="1274"/>
                      </a:lnTo>
                      <a:lnTo>
                        <a:pt x="708" y="1272"/>
                      </a:lnTo>
                      <a:lnTo>
                        <a:pt x="676" y="1271"/>
                      </a:lnTo>
                      <a:lnTo>
                        <a:pt x="647" y="1271"/>
                      </a:lnTo>
                      <a:lnTo>
                        <a:pt x="621" y="1272"/>
                      </a:lnTo>
                      <a:lnTo>
                        <a:pt x="599" y="1272"/>
                      </a:lnTo>
                      <a:lnTo>
                        <a:pt x="582" y="1274"/>
                      </a:lnTo>
                      <a:lnTo>
                        <a:pt x="568" y="1274"/>
                      </a:lnTo>
                      <a:lnTo>
                        <a:pt x="560" y="1275"/>
                      </a:lnTo>
                      <a:lnTo>
                        <a:pt x="557" y="1275"/>
                      </a:lnTo>
                      <a:lnTo>
                        <a:pt x="536" y="1278"/>
                      </a:lnTo>
                      <a:lnTo>
                        <a:pt x="514" y="1280"/>
                      </a:lnTo>
                      <a:lnTo>
                        <a:pt x="491" y="1283"/>
                      </a:lnTo>
                      <a:lnTo>
                        <a:pt x="469" y="1286"/>
                      </a:lnTo>
                      <a:lnTo>
                        <a:pt x="447" y="1290"/>
                      </a:lnTo>
                      <a:lnTo>
                        <a:pt x="426" y="1294"/>
                      </a:lnTo>
                      <a:lnTo>
                        <a:pt x="404" y="1300"/>
                      </a:lnTo>
                      <a:lnTo>
                        <a:pt x="383" y="1305"/>
                      </a:lnTo>
                      <a:lnTo>
                        <a:pt x="363" y="1312"/>
                      </a:lnTo>
                      <a:lnTo>
                        <a:pt x="343" y="1320"/>
                      </a:lnTo>
                      <a:lnTo>
                        <a:pt x="325" y="1330"/>
                      </a:lnTo>
                      <a:lnTo>
                        <a:pt x="307" y="1340"/>
                      </a:lnTo>
                      <a:lnTo>
                        <a:pt x="291" y="1353"/>
                      </a:lnTo>
                      <a:lnTo>
                        <a:pt x="277" y="1367"/>
                      </a:lnTo>
                      <a:lnTo>
                        <a:pt x="263" y="1384"/>
                      </a:lnTo>
                      <a:lnTo>
                        <a:pt x="252" y="1403"/>
                      </a:lnTo>
                      <a:lnTo>
                        <a:pt x="243" y="1428"/>
                      </a:lnTo>
                      <a:lnTo>
                        <a:pt x="238" y="1456"/>
                      </a:lnTo>
                      <a:lnTo>
                        <a:pt x="238" y="1486"/>
                      </a:lnTo>
                      <a:lnTo>
                        <a:pt x="240" y="1517"/>
                      </a:lnTo>
                      <a:lnTo>
                        <a:pt x="246" y="1548"/>
                      </a:lnTo>
                      <a:lnTo>
                        <a:pt x="252" y="1580"/>
                      </a:lnTo>
                      <a:lnTo>
                        <a:pt x="259" y="1610"/>
                      </a:lnTo>
                      <a:lnTo>
                        <a:pt x="268" y="1638"/>
                      </a:lnTo>
                      <a:lnTo>
                        <a:pt x="240" y="1638"/>
                      </a:lnTo>
                      <a:lnTo>
                        <a:pt x="228" y="1606"/>
                      </a:lnTo>
                      <a:lnTo>
                        <a:pt x="217" y="1573"/>
                      </a:lnTo>
                      <a:lnTo>
                        <a:pt x="208" y="1540"/>
                      </a:lnTo>
                      <a:lnTo>
                        <a:pt x="203" y="1507"/>
                      </a:lnTo>
                      <a:lnTo>
                        <a:pt x="202" y="1473"/>
                      </a:lnTo>
                      <a:lnTo>
                        <a:pt x="205" y="1441"/>
                      </a:lnTo>
                      <a:lnTo>
                        <a:pt x="213" y="1409"/>
                      </a:lnTo>
                      <a:lnTo>
                        <a:pt x="228" y="1377"/>
                      </a:lnTo>
                      <a:lnTo>
                        <a:pt x="237" y="1361"/>
                      </a:lnTo>
                      <a:lnTo>
                        <a:pt x="248" y="1345"/>
                      </a:lnTo>
                      <a:lnTo>
                        <a:pt x="259" y="1333"/>
                      </a:lnTo>
                      <a:lnTo>
                        <a:pt x="272" y="1320"/>
                      </a:lnTo>
                      <a:lnTo>
                        <a:pt x="285" y="1309"/>
                      </a:lnTo>
                      <a:lnTo>
                        <a:pt x="300" y="1300"/>
                      </a:lnTo>
                      <a:lnTo>
                        <a:pt x="314" y="1291"/>
                      </a:lnTo>
                      <a:lnTo>
                        <a:pt x="330" y="1283"/>
                      </a:lnTo>
                      <a:lnTo>
                        <a:pt x="330" y="1264"/>
                      </a:lnTo>
                      <a:lnTo>
                        <a:pt x="324" y="1243"/>
                      </a:lnTo>
                      <a:lnTo>
                        <a:pt x="312" y="1221"/>
                      </a:lnTo>
                      <a:lnTo>
                        <a:pt x="299" y="1201"/>
                      </a:lnTo>
                      <a:lnTo>
                        <a:pt x="284" y="1182"/>
                      </a:lnTo>
                      <a:lnTo>
                        <a:pt x="271" y="1166"/>
                      </a:lnTo>
                      <a:lnTo>
                        <a:pt x="262" y="1154"/>
                      </a:lnTo>
                      <a:lnTo>
                        <a:pt x="259" y="1146"/>
                      </a:lnTo>
                      <a:lnTo>
                        <a:pt x="265" y="1149"/>
                      </a:lnTo>
                      <a:lnTo>
                        <a:pt x="278" y="1155"/>
                      </a:lnTo>
                      <a:lnTo>
                        <a:pt x="296" y="1165"/>
                      </a:lnTo>
                      <a:lnTo>
                        <a:pt x="315" y="1180"/>
                      </a:lnTo>
                      <a:lnTo>
                        <a:pt x="336" y="1198"/>
                      </a:lnTo>
                      <a:lnTo>
                        <a:pt x="355" y="1218"/>
                      </a:lnTo>
                      <a:lnTo>
                        <a:pt x="369" y="1241"/>
                      </a:lnTo>
                      <a:lnTo>
                        <a:pt x="379" y="1265"/>
                      </a:lnTo>
                      <a:lnTo>
                        <a:pt x="399" y="1259"/>
                      </a:lnTo>
                      <a:lnTo>
                        <a:pt x="417" y="1255"/>
                      </a:lnTo>
                      <a:lnTo>
                        <a:pt x="438" y="1250"/>
                      </a:lnTo>
                      <a:lnTo>
                        <a:pt x="458" y="1245"/>
                      </a:lnTo>
                      <a:lnTo>
                        <a:pt x="479" y="1242"/>
                      </a:lnTo>
                      <a:lnTo>
                        <a:pt x="499" y="1239"/>
                      </a:lnTo>
                      <a:lnTo>
                        <a:pt x="520" y="1236"/>
                      </a:lnTo>
                      <a:lnTo>
                        <a:pt x="542" y="1234"/>
                      </a:lnTo>
                      <a:lnTo>
                        <a:pt x="564" y="1233"/>
                      </a:lnTo>
                      <a:lnTo>
                        <a:pt x="586" y="1232"/>
                      </a:lnTo>
                      <a:lnTo>
                        <a:pt x="608" y="1231"/>
                      </a:lnTo>
                      <a:lnTo>
                        <a:pt x="631" y="1230"/>
                      </a:lnTo>
                      <a:lnTo>
                        <a:pt x="653" y="1230"/>
                      </a:lnTo>
                      <a:lnTo>
                        <a:pt x="676" y="1230"/>
                      </a:lnTo>
                      <a:lnTo>
                        <a:pt x="699" y="1230"/>
                      </a:lnTo>
                      <a:lnTo>
                        <a:pt x="722" y="1231"/>
                      </a:lnTo>
                      <a:lnTo>
                        <a:pt x="725" y="1231"/>
                      </a:lnTo>
                      <a:lnTo>
                        <a:pt x="733" y="1232"/>
                      </a:lnTo>
                      <a:lnTo>
                        <a:pt x="745" y="1233"/>
                      </a:lnTo>
                      <a:lnTo>
                        <a:pt x="761" y="1234"/>
                      </a:lnTo>
                      <a:lnTo>
                        <a:pt x="780" y="1236"/>
                      </a:lnTo>
                      <a:lnTo>
                        <a:pt x="802" y="1238"/>
                      </a:lnTo>
                      <a:lnTo>
                        <a:pt x="825" y="1241"/>
                      </a:lnTo>
                      <a:lnTo>
                        <a:pt x="850" y="1244"/>
                      </a:lnTo>
                      <a:lnTo>
                        <a:pt x="875" y="1247"/>
                      </a:lnTo>
                      <a:lnTo>
                        <a:pt x="900" y="1251"/>
                      </a:lnTo>
                      <a:lnTo>
                        <a:pt x="924" y="1254"/>
                      </a:lnTo>
                      <a:lnTo>
                        <a:pt x="947" y="1258"/>
                      </a:lnTo>
                      <a:lnTo>
                        <a:pt x="967" y="1261"/>
                      </a:lnTo>
                      <a:lnTo>
                        <a:pt x="984" y="1265"/>
                      </a:lnTo>
                      <a:lnTo>
                        <a:pt x="999" y="1269"/>
                      </a:lnTo>
                      <a:lnTo>
                        <a:pt x="1009" y="1274"/>
                      </a:lnTo>
                      <a:lnTo>
                        <a:pt x="1004" y="1224"/>
                      </a:lnTo>
                      <a:lnTo>
                        <a:pt x="1002" y="1169"/>
                      </a:lnTo>
                      <a:lnTo>
                        <a:pt x="1001" y="1125"/>
                      </a:lnTo>
                      <a:lnTo>
                        <a:pt x="1001" y="1106"/>
                      </a:lnTo>
                      <a:lnTo>
                        <a:pt x="1009" y="1133"/>
                      </a:lnTo>
                      <a:lnTo>
                        <a:pt x="1019" y="1159"/>
                      </a:lnTo>
                      <a:lnTo>
                        <a:pt x="1028" y="1185"/>
                      </a:lnTo>
                      <a:lnTo>
                        <a:pt x="1038" y="1211"/>
                      </a:lnTo>
                      <a:lnTo>
                        <a:pt x="1049" y="1236"/>
                      </a:lnTo>
                      <a:lnTo>
                        <a:pt x="1061" y="1261"/>
                      </a:lnTo>
                      <a:lnTo>
                        <a:pt x="1073" y="1285"/>
                      </a:lnTo>
                      <a:lnTo>
                        <a:pt x="1086" y="1309"/>
                      </a:lnTo>
                      <a:lnTo>
                        <a:pt x="1103" y="1320"/>
                      </a:lnTo>
                      <a:lnTo>
                        <a:pt x="1118" y="1332"/>
                      </a:lnTo>
                      <a:lnTo>
                        <a:pt x="1132" y="1344"/>
                      </a:lnTo>
                      <a:lnTo>
                        <a:pt x="1144" y="1357"/>
                      </a:lnTo>
                      <a:lnTo>
                        <a:pt x="1157" y="1371"/>
                      </a:lnTo>
                      <a:lnTo>
                        <a:pt x="1168" y="1387"/>
                      </a:lnTo>
                      <a:lnTo>
                        <a:pt x="1180" y="1406"/>
                      </a:lnTo>
                      <a:lnTo>
                        <a:pt x="1192" y="1428"/>
                      </a:lnTo>
                      <a:lnTo>
                        <a:pt x="1210" y="1437"/>
                      </a:lnTo>
                      <a:lnTo>
                        <a:pt x="1230" y="1443"/>
                      </a:lnTo>
                      <a:lnTo>
                        <a:pt x="1250" y="1445"/>
                      </a:lnTo>
                      <a:lnTo>
                        <a:pt x="1269" y="1444"/>
                      </a:lnTo>
                      <a:lnTo>
                        <a:pt x="1290" y="1440"/>
                      </a:lnTo>
                      <a:lnTo>
                        <a:pt x="1310" y="1433"/>
                      </a:lnTo>
                      <a:lnTo>
                        <a:pt x="1329" y="1422"/>
                      </a:lnTo>
                      <a:lnTo>
                        <a:pt x="1346" y="1409"/>
                      </a:lnTo>
                      <a:lnTo>
                        <a:pt x="1359" y="1394"/>
                      </a:lnTo>
                      <a:lnTo>
                        <a:pt x="1369" y="1379"/>
                      </a:lnTo>
                      <a:lnTo>
                        <a:pt x="1376" y="1362"/>
                      </a:lnTo>
                      <a:lnTo>
                        <a:pt x="1383" y="1344"/>
                      </a:lnTo>
                      <a:lnTo>
                        <a:pt x="1385" y="1327"/>
                      </a:lnTo>
                      <a:lnTo>
                        <a:pt x="1385" y="1308"/>
                      </a:lnTo>
                      <a:lnTo>
                        <a:pt x="1383" y="1289"/>
                      </a:lnTo>
                      <a:lnTo>
                        <a:pt x="1378" y="1270"/>
                      </a:lnTo>
                      <a:lnTo>
                        <a:pt x="1368" y="1247"/>
                      </a:lnTo>
                      <a:lnTo>
                        <a:pt x="1358" y="1226"/>
                      </a:lnTo>
                      <a:lnTo>
                        <a:pt x="1344" y="1206"/>
                      </a:lnTo>
                      <a:lnTo>
                        <a:pt x="1330" y="1186"/>
                      </a:lnTo>
                      <a:lnTo>
                        <a:pt x="1314" y="1168"/>
                      </a:lnTo>
                      <a:lnTo>
                        <a:pt x="1297" y="1151"/>
                      </a:lnTo>
                      <a:lnTo>
                        <a:pt x="1279" y="1134"/>
                      </a:lnTo>
                      <a:lnTo>
                        <a:pt x="1260" y="1117"/>
                      </a:lnTo>
                      <a:lnTo>
                        <a:pt x="1253" y="1119"/>
                      </a:lnTo>
                      <a:lnTo>
                        <a:pt x="1245" y="1121"/>
                      </a:lnTo>
                      <a:lnTo>
                        <a:pt x="1238" y="1125"/>
                      </a:lnTo>
                      <a:lnTo>
                        <a:pt x="1231" y="1128"/>
                      </a:lnTo>
                      <a:lnTo>
                        <a:pt x="1225" y="1131"/>
                      </a:lnTo>
                      <a:lnTo>
                        <a:pt x="1218" y="1135"/>
                      </a:lnTo>
                      <a:lnTo>
                        <a:pt x="1212" y="1139"/>
                      </a:lnTo>
                      <a:lnTo>
                        <a:pt x="1206" y="1144"/>
                      </a:lnTo>
                      <a:lnTo>
                        <a:pt x="1213" y="1164"/>
                      </a:lnTo>
                      <a:lnTo>
                        <a:pt x="1220" y="1184"/>
                      </a:lnTo>
                      <a:lnTo>
                        <a:pt x="1228" y="1204"/>
                      </a:lnTo>
                      <a:lnTo>
                        <a:pt x="1236" y="1224"/>
                      </a:lnTo>
                      <a:lnTo>
                        <a:pt x="1244" y="1242"/>
                      </a:lnTo>
                      <a:lnTo>
                        <a:pt x="1253" y="1261"/>
                      </a:lnTo>
                      <a:lnTo>
                        <a:pt x="1263" y="1279"/>
                      </a:lnTo>
                      <a:lnTo>
                        <a:pt x="1275" y="1296"/>
                      </a:lnTo>
                      <a:lnTo>
                        <a:pt x="1279" y="1300"/>
                      </a:lnTo>
                      <a:lnTo>
                        <a:pt x="1283" y="1303"/>
                      </a:lnTo>
                      <a:lnTo>
                        <a:pt x="1288" y="1305"/>
                      </a:lnTo>
                      <a:lnTo>
                        <a:pt x="1293" y="1307"/>
                      </a:lnTo>
                      <a:lnTo>
                        <a:pt x="1298" y="1308"/>
                      </a:lnTo>
                      <a:lnTo>
                        <a:pt x="1303" y="1308"/>
                      </a:lnTo>
                      <a:lnTo>
                        <a:pt x="1307" y="1306"/>
                      </a:lnTo>
                      <a:lnTo>
                        <a:pt x="1311" y="1302"/>
                      </a:lnTo>
                      <a:lnTo>
                        <a:pt x="1318" y="1296"/>
                      </a:lnTo>
                      <a:lnTo>
                        <a:pt x="1327" y="1288"/>
                      </a:lnTo>
                      <a:lnTo>
                        <a:pt x="1335" y="1281"/>
                      </a:lnTo>
                      <a:lnTo>
                        <a:pt x="1338" y="1278"/>
                      </a:lnTo>
                      <a:lnTo>
                        <a:pt x="1342" y="1289"/>
                      </a:lnTo>
                      <a:lnTo>
                        <a:pt x="1344" y="1302"/>
                      </a:lnTo>
                      <a:lnTo>
                        <a:pt x="1343" y="1313"/>
                      </a:lnTo>
                      <a:lnTo>
                        <a:pt x="1337" y="1322"/>
                      </a:lnTo>
                      <a:lnTo>
                        <a:pt x="1334" y="1328"/>
                      </a:lnTo>
                      <a:lnTo>
                        <a:pt x="1330" y="1333"/>
                      </a:lnTo>
                      <a:lnTo>
                        <a:pt x="1324" y="1336"/>
                      </a:lnTo>
                      <a:lnTo>
                        <a:pt x="1319" y="1339"/>
                      </a:lnTo>
                      <a:lnTo>
                        <a:pt x="1313" y="1341"/>
                      </a:lnTo>
                      <a:lnTo>
                        <a:pt x="1308" y="1341"/>
                      </a:lnTo>
                      <a:lnTo>
                        <a:pt x="1302" y="1341"/>
                      </a:lnTo>
                      <a:lnTo>
                        <a:pt x="1295" y="1340"/>
                      </a:lnTo>
                      <a:lnTo>
                        <a:pt x="1280" y="1332"/>
                      </a:lnTo>
                      <a:lnTo>
                        <a:pt x="1266" y="1322"/>
                      </a:lnTo>
                      <a:lnTo>
                        <a:pt x="1255" y="1311"/>
                      </a:lnTo>
                      <a:lnTo>
                        <a:pt x="1243" y="1299"/>
                      </a:lnTo>
                      <a:lnTo>
                        <a:pt x="1234" y="1285"/>
                      </a:lnTo>
                      <a:lnTo>
                        <a:pt x="1226" y="1270"/>
                      </a:lnTo>
                      <a:lnTo>
                        <a:pt x="1217" y="1256"/>
                      </a:lnTo>
                      <a:lnTo>
                        <a:pt x="1210" y="1241"/>
                      </a:lnTo>
                      <a:lnTo>
                        <a:pt x="1125" y="1040"/>
                      </a:lnTo>
                      <a:lnTo>
                        <a:pt x="1116" y="1023"/>
                      </a:lnTo>
                      <a:lnTo>
                        <a:pt x="1108" y="1006"/>
                      </a:lnTo>
                      <a:lnTo>
                        <a:pt x="1100" y="988"/>
                      </a:lnTo>
                      <a:lnTo>
                        <a:pt x="1091" y="969"/>
                      </a:lnTo>
                      <a:lnTo>
                        <a:pt x="1083" y="953"/>
                      </a:lnTo>
                      <a:lnTo>
                        <a:pt x="1074" y="935"/>
                      </a:lnTo>
                      <a:lnTo>
                        <a:pt x="1064" y="917"/>
                      </a:lnTo>
                      <a:lnTo>
                        <a:pt x="1054" y="901"/>
                      </a:lnTo>
                      <a:lnTo>
                        <a:pt x="1043" y="885"/>
                      </a:lnTo>
                      <a:lnTo>
                        <a:pt x="1031" y="871"/>
                      </a:lnTo>
                      <a:lnTo>
                        <a:pt x="1018" y="856"/>
                      </a:lnTo>
                      <a:lnTo>
                        <a:pt x="1004" y="843"/>
                      </a:lnTo>
                      <a:lnTo>
                        <a:pt x="989" y="832"/>
                      </a:lnTo>
                      <a:lnTo>
                        <a:pt x="973" y="822"/>
                      </a:lnTo>
                      <a:lnTo>
                        <a:pt x="955" y="813"/>
                      </a:lnTo>
                      <a:lnTo>
                        <a:pt x="936" y="806"/>
                      </a:lnTo>
                      <a:lnTo>
                        <a:pt x="931" y="805"/>
                      </a:lnTo>
                      <a:lnTo>
                        <a:pt x="925" y="804"/>
                      </a:lnTo>
                      <a:lnTo>
                        <a:pt x="919" y="804"/>
                      </a:lnTo>
                      <a:lnTo>
                        <a:pt x="914" y="805"/>
                      </a:lnTo>
                      <a:lnTo>
                        <a:pt x="907" y="807"/>
                      </a:lnTo>
                      <a:lnTo>
                        <a:pt x="902" y="808"/>
                      </a:lnTo>
                      <a:lnTo>
                        <a:pt x="897" y="810"/>
                      </a:lnTo>
                      <a:lnTo>
                        <a:pt x="893" y="812"/>
                      </a:lnTo>
                      <a:lnTo>
                        <a:pt x="890" y="821"/>
                      </a:lnTo>
                      <a:lnTo>
                        <a:pt x="884" y="828"/>
                      </a:lnTo>
                      <a:lnTo>
                        <a:pt x="879" y="833"/>
                      </a:lnTo>
                      <a:lnTo>
                        <a:pt x="872" y="838"/>
                      </a:lnTo>
                      <a:lnTo>
                        <a:pt x="865" y="842"/>
                      </a:lnTo>
                      <a:lnTo>
                        <a:pt x="856" y="846"/>
                      </a:lnTo>
                      <a:lnTo>
                        <a:pt x="848" y="850"/>
                      </a:lnTo>
                      <a:lnTo>
                        <a:pt x="841" y="853"/>
                      </a:lnTo>
                      <a:lnTo>
                        <a:pt x="826" y="850"/>
                      </a:lnTo>
                      <a:lnTo>
                        <a:pt x="812" y="844"/>
                      </a:lnTo>
                      <a:lnTo>
                        <a:pt x="797" y="837"/>
                      </a:lnTo>
                      <a:lnTo>
                        <a:pt x="785" y="828"/>
                      </a:lnTo>
                      <a:lnTo>
                        <a:pt x="771" y="817"/>
                      </a:lnTo>
                      <a:lnTo>
                        <a:pt x="760" y="807"/>
                      </a:lnTo>
                      <a:lnTo>
                        <a:pt x="748" y="796"/>
                      </a:lnTo>
                      <a:lnTo>
                        <a:pt x="738" y="785"/>
                      </a:lnTo>
                      <a:lnTo>
                        <a:pt x="714" y="774"/>
                      </a:lnTo>
                      <a:lnTo>
                        <a:pt x="705" y="779"/>
                      </a:lnTo>
                      <a:lnTo>
                        <a:pt x="695" y="784"/>
                      </a:lnTo>
                      <a:lnTo>
                        <a:pt x="685" y="789"/>
                      </a:lnTo>
                      <a:lnTo>
                        <a:pt x="673" y="792"/>
                      </a:lnTo>
                      <a:lnTo>
                        <a:pt x="662" y="795"/>
                      </a:lnTo>
                      <a:lnTo>
                        <a:pt x="650" y="796"/>
                      </a:lnTo>
                      <a:lnTo>
                        <a:pt x="639" y="793"/>
                      </a:lnTo>
                      <a:lnTo>
                        <a:pt x="628" y="789"/>
                      </a:lnTo>
                      <a:lnTo>
                        <a:pt x="628" y="777"/>
                      </a:lnTo>
                      <a:lnTo>
                        <a:pt x="632" y="770"/>
                      </a:lnTo>
                      <a:lnTo>
                        <a:pt x="636" y="768"/>
                      </a:lnTo>
                      <a:lnTo>
                        <a:pt x="641" y="776"/>
                      </a:lnTo>
                      <a:lnTo>
                        <a:pt x="646" y="778"/>
                      </a:lnTo>
                      <a:lnTo>
                        <a:pt x="651" y="778"/>
                      </a:lnTo>
                      <a:lnTo>
                        <a:pt x="657" y="777"/>
                      </a:lnTo>
                      <a:lnTo>
                        <a:pt x="663" y="776"/>
                      </a:lnTo>
                      <a:lnTo>
                        <a:pt x="668" y="774"/>
                      </a:lnTo>
                      <a:lnTo>
                        <a:pt x="673" y="772"/>
                      </a:lnTo>
                      <a:lnTo>
                        <a:pt x="678" y="770"/>
                      </a:lnTo>
                      <a:lnTo>
                        <a:pt x="684" y="767"/>
                      </a:lnTo>
                      <a:lnTo>
                        <a:pt x="691" y="754"/>
                      </a:lnTo>
                      <a:lnTo>
                        <a:pt x="694" y="738"/>
                      </a:lnTo>
                      <a:lnTo>
                        <a:pt x="693" y="722"/>
                      </a:lnTo>
                      <a:lnTo>
                        <a:pt x="688" y="707"/>
                      </a:lnTo>
                      <a:lnTo>
                        <a:pt x="685" y="702"/>
                      </a:lnTo>
                      <a:lnTo>
                        <a:pt x="681" y="697"/>
                      </a:lnTo>
                      <a:lnTo>
                        <a:pt x="675" y="692"/>
                      </a:lnTo>
                      <a:lnTo>
                        <a:pt x="670" y="688"/>
                      </a:lnTo>
                      <a:lnTo>
                        <a:pt x="665" y="684"/>
                      </a:lnTo>
                      <a:lnTo>
                        <a:pt x="662" y="679"/>
                      </a:lnTo>
                      <a:lnTo>
                        <a:pt x="661" y="674"/>
                      </a:lnTo>
                      <a:lnTo>
                        <a:pt x="663" y="667"/>
                      </a:lnTo>
                      <a:lnTo>
                        <a:pt x="669" y="667"/>
                      </a:lnTo>
                      <a:lnTo>
                        <a:pt x="676" y="667"/>
                      </a:lnTo>
                      <a:lnTo>
                        <a:pt x="684" y="669"/>
                      </a:lnTo>
                      <a:lnTo>
                        <a:pt x="690" y="670"/>
                      </a:lnTo>
                      <a:lnTo>
                        <a:pt x="697" y="673"/>
                      </a:lnTo>
                      <a:lnTo>
                        <a:pt x="703" y="676"/>
                      </a:lnTo>
                      <a:lnTo>
                        <a:pt x="709" y="680"/>
                      </a:lnTo>
                      <a:lnTo>
                        <a:pt x="714" y="685"/>
                      </a:lnTo>
                      <a:lnTo>
                        <a:pt x="722" y="697"/>
                      </a:lnTo>
                      <a:lnTo>
                        <a:pt x="728" y="710"/>
                      </a:lnTo>
                      <a:lnTo>
                        <a:pt x="730" y="726"/>
                      </a:lnTo>
                      <a:lnTo>
                        <a:pt x="729" y="739"/>
                      </a:lnTo>
                      <a:lnTo>
                        <a:pt x="743" y="736"/>
                      </a:lnTo>
                      <a:lnTo>
                        <a:pt x="757" y="734"/>
                      </a:lnTo>
                      <a:lnTo>
                        <a:pt x="772" y="732"/>
                      </a:lnTo>
                      <a:lnTo>
                        <a:pt x="786" y="731"/>
                      </a:lnTo>
                      <a:lnTo>
                        <a:pt x="800" y="732"/>
                      </a:lnTo>
                      <a:lnTo>
                        <a:pt x="814" y="736"/>
                      </a:lnTo>
                      <a:lnTo>
                        <a:pt x="826" y="742"/>
                      </a:lnTo>
                      <a:lnTo>
                        <a:pt x="839" y="753"/>
                      </a:lnTo>
                      <a:lnTo>
                        <a:pt x="843" y="758"/>
                      </a:lnTo>
                      <a:lnTo>
                        <a:pt x="846" y="765"/>
                      </a:lnTo>
                      <a:lnTo>
                        <a:pt x="847" y="773"/>
                      </a:lnTo>
                      <a:lnTo>
                        <a:pt x="846" y="780"/>
                      </a:lnTo>
                      <a:lnTo>
                        <a:pt x="843" y="784"/>
                      </a:lnTo>
                      <a:lnTo>
                        <a:pt x="839" y="787"/>
                      </a:lnTo>
                      <a:lnTo>
                        <a:pt x="833" y="790"/>
                      </a:lnTo>
                      <a:lnTo>
                        <a:pt x="829" y="792"/>
                      </a:lnTo>
                      <a:lnTo>
                        <a:pt x="824" y="793"/>
                      </a:lnTo>
                      <a:lnTo>
                        <a:pt x="819" y="795"/>
                      </a:lnTo>
                      <a:lnTo>
                        <a:pt x="813" y="795"/>
                      </a:lnTo>
                      <a:lnTo>
                        <a:pt x="807" y="795"/>
                      </a:lnTo>
                      <a:lnTo>
                        <a:pt x="807" y="789"/>
                      </a:lnTo>
                      <a:lnTo>
                        <a:pt x="812" y="779"/>
                      </a:lnTo>
                      <a:lnTo>
                        <a:pt x="815" y="766"/>
                      </a:lnTo>
                      <a:lnTo>
                        <a:pt x="816" y="757"/>
                      </a:lnTo>
                      <a:lnTo>
                        <a:pt x="806" y="754"/>
                      </a:lnTo>
                      <a:lnTo>
                        <a:pt x="797" y="752"/>
                      </a:lnTo>
                      <a:lnTo>
                        <a:pt x="788" y="752"/>
                      </a:lnTo>
                      <a:lnTo>
                        <a:pt x="778" y="752"/>
                      </a:lnTo>
                      <a:lnTo>
                        <a:pt x="768" y="753"/>
                      </a:lnTo>
                      <a:lnTo>
                        <a:pt x="759" y="755"/>
                      </a:lnTo>
                      <a:lnTo>
                        <a:pt x="750" y="757"/>
                      </a:lnTo>
                      <a:lnTo>
                        <a:pt x="742" y="760"/>
                      </a:lnTo>
                      <a:lnTo>
                        <a:pt x="752" y="768"/>
                      </a:lnTo>
                      <a:lnTo>
                        <a:pt x="761" y="779"/>
                      </a:lnTo>
                      <a:lnTo>
                        <a:pt x="769" y="789"/>
                      </a:lnTo>
                      <a:lnTo>
                        <a:pt x="778" y="800"/>
                      </a:lnTo>
                      <a:lnTo>
                        <a:pt x="787" y="809"/>
                      </a:lnTo>
                      <a:lnTo>
                        <a:pt x="797" y="816"/>
                      </a:lnTo>
                      <a:lnTo>
                        <a:pt x="808" y="821"/>
                      </a:lnTo>
                      <a:lnTo>
                        <a:pt x="823" y="822"/>
                      </a:lnTo>
                      <a:lnTo>
                        <a:pt x="828" y="821"/>
                      </a:lnTo>
                      <a:lnTo>
                        <a:pt x="833" y="821"/>
                      </a:lnTo>
                      <a:lnTo>
                        <a:pt x="839" y="819"/>
                      </a:lnTo>
                      <a:lnTo>
                        <a:pt x="844" y="817"/>
                      </a:lnTo>
                      <a:lnTo>
                        <a:pt x="848" y="815"/>
                      </a:lnTo>
                      <a:lnTo>
                        <a:pt x="852" y="813"/>
                      </a:lnTo>
                      <a:lnTo>
                        <a:pt x="856" y="811"/>
                      </a:lnTo>
                      <a:lnTo>
                        <a:pt x="860" y="808"/>
                      </a:lnTo>
                      <a:lnTo>
                        <a:pt x="873" y="773"/>
                      </a:lnTo>
                      <a:lnTo>
                        <a:pt x="876" y="733"/>
                      </a:lnTo>
                      <a:lnTo>
                        <a:pt x="870" y="695"/>
                      </a:lnTo>
                      <a:lnTo>
                        <a:pt x="857" y="659"/>
                      </a:lnTo>
                      <a:lnTo>
                        <a:pt x="852" y="652"/>
                      </a:lnTo>
                      <a:lnTo>
                        <a:pt x="845" y="647"/>
                      </a:lnTo>
                      <a:lnTo>
                        <a:pt x="837" y="641"/>
                      </a:lnTo>
                      <a:lnTo>
                        <a:pt x="829" y="637"/>
                      </a:lnTo>
                      <a:lnTo>
                        <a:pt x="814" y="642"/>
                      </a:lnTo>
                      <a:lnTo>
                        <a:pt x="797" y="649"/>
                      </a:lnTo>
                      <a:lnTo>
                        <a:pt x="778" y="655"/>
                      </a:lnTo>
                      <a:lnTo>
                        <a:pt x="762" y="662"/>
                      </a:lnTo>
                      <a:lnTo>
                        <a:pt x="746" y="669"/>
                      </a:lnTo>
                      <a:lnTo>
                        <a:pt x="734" y="674"/>
                      </a:lnTo>
                      <a:lnTo>
                        <a:pt x="726" y="677"/>
                      </a:lnTo>
                      <a:lnTo>
                        <a:pt x="724" y="677"/>
                      </a:lnTo>
                      <a:lnTo>
                        <a:pt x="739" y="667"/>
                      </a:lnTo>
                      <a:lnTo>
                        <a:pt x="752" y="653"/>
                      </a:lnTo>
                      <a:lnTo>
                        <a:pt x="766" y="637"/>
                      </a:lnTo>
                      <a:lnTo>
                        <a:pt x="778" y="622"/>
                      </a:lnTo>
                      <a:lnTo>
                        <a:pt x="793" y="609"/>
                      </a:lnTo>
                      <a:lnTo>
                        <a:pt x="807" y="601"/>
                      </a:lnTo>
                      <a:lnTo>
                        <a:pt x="826" y="599"/>
                      </a:lnTo>
                      <a:lnTo>
                        <a:pt x="847" y="606"/>
                      </a:lnTo>
                      <a:lnTo>
                        <a:pt x="857" y="611"/>
                      </a:lnTo>
                      <a:lnTo>
                        <a:pt x="867" y="617"/>
                      </a:lnTo>
                      <a:lnTo>
                        <a:pt x="874" y="626"/>
                      </a:lnTo>
                      <a:lnTo>
                        <a:pt x="882" y="634"/>
                      </a:lnTo>
                      <a:lnTo>
                        <a:pt x="889" y="644"/>
                      </a:lnTo>
                      <a:lnTo>
                        <a:pt x="894" y="654"/>
                      </a:lnTo>
                      <a:lnTo>
                        <a:pt x="898" y="665"/>
                      </a:lnTo>
                      <a:lnTo>
                        <a:pt x="901" y="677"/>
                      </a:lnTo>
                      <a:lnTo>
                        <a:pt x="907" y="677"/>
                      </a:lnTo>
                      <a:lnTo>
                        <a:pt x="926" y="677"/>
                      </a:lnTo>
                      <a:lnTo>
                        <a:pt x="954" y="678"/>
                      </a:lnTo>
                      <a:lnTo>
                        <a:pt x="991" y="678"/>
                      </a:lnTo>
                      <a:lnTo>
                        <a:pt x="1033" y="679"/>
                      </a:lnTo>
                      <a:lnTo>
                        <a:pt x="1082" y="680"/>
                      </a:lnTo>
                      <a:lnTo>
                        <a:pt x="1133" y="681"/>
                      </a:lnTo>
                      <a:lnTo>
                        <a:pt x="1186" y="682"/>
                      </a:lnTo>
                      <a:lnTo>
                        <a:pt x="1239" y="684"/>
                      </a:lnTo>
                      <a:lnTo>
                        <a:pt x="1291" y="686"/>
                      </a:lnTo>
                      <a:lnTo>
                        <a:pt x="1339" y="688"/>
                      </a:lnTo>
                      <a:lnTo>
                        <a:pt x="1382" y="690"/>
                      </a:lnTo>
                      <a:lnTo>
                        <a:pt x="1418" y="692"/>
                      </a:lnTo>
                      <a:lnTo>
                        <a:pt x="1446" y="695"/>
                      </a:lnTo>
                      <a:lnTo>
                        <a:pt x="1464" y="698"/>
                      </a:lnTo>
                      <a:lnTo>
                        <a:pt x="1470" y="701"/>
                      </a:lnTo>
                      <a:lnTo>
                        <a:pt x="907" y="701"/>
                      </a:lnTo>
                      <a:lnTo>
                        <a:pt x="905" y="700"/>
                      </a:lnTo>
                      <a:lnTo>
                        <a:pt x="906" y="709"/>
                      </a:lnTo>
                      <a:lnTo>
                        <a:pt x="905" y="720"/>
                      </a:lnTo>
                      <a:lnTo>
                        <a:pt x="903" y="731"/>
                      </a:lnTo>
                      <a:lnTo>
                        <a:pt x="902" y="740"/>
                      </a:lnTo>
                      <a:lnTo>
                        <a:pt x="902" y="750"/>
                      </a:lnTo>
                      <a:lnTo>
                        <a:pt x="905" y="756"/>
                      </a:lnTo>
                      <a:lnTo>
                        <a:pt x="914" y="760"/>
                      </a:lnTo>
                      <a:lnTo>
                        <a:pt x="928" y="760"/>
                      </a:lnTo>
                      <a:lnTo>
                        <a:pt x="1528" y="760"/>
                      </a:lnTo>
                      <a:lnTo>
                        <a:pt x="1528" y="28"/>
                      </a:lnTo>
                      <a:lnTo>
                        <a:pt x="618" y="28"/>
                      </a:lnTo>
                      <a:lnTo>
                        <a:pt x="617" y="176"/>
                      </a:lnTo>
                      <a:lnTo>
                        <a:pt x="677" y="170"/>
                      </a:lnTo>
                      <a:lnTo>
                        <a:pt x="678" y="104"/>
                      </a:lnTo>
                      <a:lnTo>
                        <a:pt x="1470" y="104"/>
                      </a:lnTo>
                      <a:lnTo>
                        <a:pt x="1470" y="676"/>
                      </a:lnTo>
                      <a:lnTo>
                        <a:pt x="1449" y="665"/>
                      </a:lnTo>
                      <a:lnTo>
                        <a:pt x="1449" y="121"/>
                      </a:lnTo>
                      <a:lnTo>
                        <a:pt x="702" y="120"/>
                      </a:lnTo>
                      <a:lnTo>
                        <a:pt x="702" y="172"/>
                      </a:lnTo>
                      <a:lnTo>
                        <a:pt x="727" y="179"/>
                      </a:lnTo>
                      <a:lnTo>
                        <a:pt x="749" y="191"/>
                      </a:lnTo>
                      <a:lnTo>
                        <a:pt x="770" y="206"/>
                      </a:lnTo>
                      <a:lnTo>
                        <a:pt x="788" y="224"/>
                      </a:lnTo>
                      <a:lnTo>
                        <a:pt x="802" y="244"/>
                      </a:lnTo>
                      <a:lnTo>
                        <a:pt x="816" y="264"/>
                      </a:lnTo>
                      <a:lnTo>
                        <a:pt x="826" y="287"/>
                      </a:lnTo>
                      <a:lnTo>
                        <a:pt x="834" y="310"/>
                      </a:lnTo>
                      <a:lnTo>
                        <a:pt x="842" y="344"/>
                      </a:lnTo>
                      <a:lnTo>
                        <a:pt x="848" y="376"/>
                      </a:lnTo>
                      <a:lnTo>
                        <a:pt x="852" y="409"/>
                      </a:lnTo>
                      <a:lnTo>
                        <a:pt x="853" y="441"/>
                      </a:lnTo>
                      <a:lnTo>
                        <a:pt x="850" y="473"/>
                      </a:lnTo>
                      <a:lnTo>
                        <a:pt x="843" y="504"/>
                      </a:lnTo>
                      <a:lnTo>
                        <a:pt x="831" y="533"/>
                      </a:lnTo>
                      <a:lnTo>
                        <a:pt x="813" y="561"/>
                      </a:lnTo>
                      <a:lnTo>
                        <a:pt x="808" y="562"/>
                      </a:lnTo>
                      <a:lnTo>
                        <a:pt x="804" y="562"/>
                      </a:lnTo>
                      <a:lnTo>
                        <a:pt x="801" y="560"/>
                      </a:lnTo>
                      <a:lnTo>
                        <a:pt x="799" y="557"/>
                      </a:lnTo>
                      <a:lnTo>
                        <a:pt x="811" y="521"/>
                      </a:lnTo>
                      <a:lnTo>
                        <a:pt x="817" y="481"/>
                      </a:lnTo>
                      <a:lnTo>
                        <a:pt x="818" y="440"/>
                      </a:lnTo>
                      <a:lnTo>
                        <a:pt x="815" y="399"/>
                      </a:lnTo>
                      <a:lnTo>
                        <a:pt x="805" y="358"/>
                      </a:lnTo>
                      <a:lnTo>
                        <a:pt x="791" y="320"/>
                      </a:lnTo>
                      <a:lnTo>
                        <a:pt x="772" y="285"/>
                      </a:lnTo>
                      <a:lnTo>
                        <a:pt x="748" y="255"/>
                      </a:lnTo>
                      <a:lnTo>
                        <a:pt x="734" y="243"/>
                      </a:lnTo>
                      <a:lnTo>
                        <a:pt x="718" y="233"/>
                      </a:lnTo>
                      <a:lnTo>
                        <a:pt x="700" y="227"/>
                      </a:lnTo>
                      <a:lnTo>
                        <a:pt x="684" y="223"/>
                      </a:lnTo>
                      <a:lnTo>
                        <a:pt x="665" y="221"/>
                      </a:lnTo>
                      <a:lnTo>
                        <a:pt x="646" y="223"/>
                      </a:lnTo>
                      <a:lnTo>
                        <a:pt x="627" y="226"/>
                      </a:lnTo>
                      <a:lnTo>
                        <a:pt x="609" y="233"/>
                      </a:lnTo>
                      <a:lnTo>
                        <a:pt x="595" y="246"/>
                      </a:lnTo>
                      <a:lnTo>
                        <a:pt x="581" y="253"/>
                      </a:lnTo>
                      <a:lnTo>
                        <a:pt x="565" y="255"/>
                      </a:lnTo>
                      <a:lnTo>
                        <a:pt x="548" y="255"/>
                      </a:lnTo>
                      <a:lnTo>
                        <a:pt x="531" y="254"/>
                      </a:lnTo>
                      <a:lnTo>
                        <a:pt x="514" y="254"/>
                      </a:lnTo>
                      <a:lnTo>
                        <a:pt x="497" y="257"/>
                      </a:lnTo>
                      <a:lnTo>
                        <a:pt x="482" y="265"/>
                      </a:lnTo>
                      <a:lnTo>
                        <a:pt x="462" y="277"/>
                      </a:lnTo>
                      <a:lnTo>
                        <a:pt x="443" y="292"/>
                      </a:lnTo>
                      <a:lnTo>
                        <a:pt x="426" y="307"/>
                      </a:lnTo>
                      <a:lnTo>
                        <a:pt x="411" y="326"/>
                      </a:lnTo>
                      <a:lnTo>
                        <a:pt x="399" y="346"/>
                      </a:lnTo>
                      <a:lnTo>
                        <a:pt x="389" y="367"/>
                      </a:lnTo>
                      <a:lnTo>
                        <a:pt x="385" y="389"/>
                      </a:lnTo>
                      <a:lnTo>
                        <a:pt x="385" y="412"/>
                      </a:lnTo>
                      <a:lnTo>
                        <a:pt x="387" y="452"/>
                      </a:lnTo>
                      <a:lnTo>
                        <a:pt x="394" y="490"/>
                      </a:lnTo>
                      <a:lnTo>
                        <a:pt x="406" y="526"/>
                      </a:lnTo>
                      <a:lnTo>
                        <a:pt x="421" y="558"/>
                      </a:lnTo>
                      <a:lnTo>
                        <a:pt x="441" y="588"/>
                      </a:lnTo>
                      <a:lnTo>
                        <a:pt x="464" y="615"/>
                      </a:lnTo>
                      <a:lnTo>
                        <a:pt x="491" y="640"/>
                      </a:lnTo>
                      <a:lnTo>
                        <a:pt x="521" y="661"/>
                      </a:lnTo>
                      <a:lnTo>
                        <a:pt x="534" y="664"/>
                      </a:lnTo>
                      <a:lnTo>
                        <a:pt x="547" y="667"/>
                      </a:lnTo>
                      <a:lnTo>
                        <a:pt x="561" y="670"/>
                      </a:lnTo>
                      <a:lnTo>
                        <a:pt x="575" y="673"/>
                      </a:lnTo>
                      <a:lnTo>
                        <a:pt x="589" y="678"/>
                      </a:lnTo>
                      <a:lnTo>
                        <a:pt x="600" y="684"/>
                      </a:lnTo>
                      <a:lnTo>
                        <a:pt x="610" y="693"/>
                      </a:lnTo>
                      <a:lnTo>
                        <a:pt x="616" y="706"/>
                      </a:lnTo>
                      <a:lnTo>
                        <a:pt x="613" y="707"/>
                      </a:lnTo>
                      <a:lnTo>
                        <a:pt x="609" y="707"/>
                      </a:lnTo>
                      <a:lnTo>
                        <a:pt x="604" y="704"/>
                      </a:lnTo>
                      <a:lnTo>
                        <a:pt x="597" y="701"/>
                      </a:lnTo>
                      <a:lnTo>
                        <a:pt x="591" y="698"/>
                      </a:lnTo>
                      <a:lnTo>
                        <a:pt x="584" y="696"/>
                      </a:lnTo>
                      <a:lnTo>
                        <a:pt x="575" y="693"/>
                      </a:lnTo>
                      <a:lnTo>
                        <a:pt x="568" y="693"/>
                      </a:lnTo>
                      <a:lnTo>
                        <a:pt x="558" y="697"/>
                      </a:lnTo>
                      <a:lnTo>
                        <a:pt x="545" y="702"/>
                      </a:lnTo>
                      <a:lnTo>
                        <a:pt x="531" y="710"/>
                      </a:lnTo>
                      <a:lnTo>
                        <a:pt x="516" y="720"/>
                      </a:lnTo>
                      <a:lnTo>
                        <a:pt x="502" y="730"/>
                      </a:lnTo>
                      <a:lnTo>
                        <a:pt x="490" y="740"/>
                      </a:lnTo>
                      <a:lnTo>
                        <a:pt x="483" y="751"/>
                      </a:lnTo>
                      <a:lnTo>
                        <a:pt x="480" y="758"/>
                      </a:lnTo>
                      <a:lnTo>
                        <a:pt x="482" y="774"/>
                      </a:lnTo>
                      <a:lnTo>
                        <a:pt x="485" y="789"/>
                      </a:lnTo>
                      <a:lnTo>
                        <a:pt x="489" y="805"/>
                      </a:lnTo>
                      <a:lnTo>
                        <a:pt x="494" y="819"/>
                      </a:lnTo>
                      <a:lnTo>
                        <a:pt x="499" y="834"/>
                      </a:lnTo>
                      <a:lnTo>
                        <a:pt x="508" y="847"/>
                      </a:lnTo>
                      <a:lnTo>
                        <a:pt x="516" y="857"/>
                      </a:lnTo>
                      <a:lnTo>
                        <a:pt x="528" y="865"/>
                      </a:lnTo>
                      <a:lnTo>
                        <a:pt x="542" y="865"/>
                      </a:lnTo>
                      <a:lnTo>
                        <a:pt x="556" y="859"/>
                      </a:lnTo>
                      <a:lnTo>
                        <a:pt x="568" y="848"/>
                      </a:lnTo>
                      <a:lnTo>
                        <a:pt x="579" y="834"/>
                      </a:lnTo>
                      <a:lnTo>
                        <a:pt x="588" y="818"/>
                      </a:lnTo>
                      <a:lnTo>
                        <a:pt x="597" y="804"/>
                      </a:lnTo>
                      <a:lnTo>
                        <a:pt x="606" y="791"/>
                      </a:lnTo>
                      <a:lnTo>
                        <a:pt x="615" y="782"/>
                      </a:lnTo>
                      <a:lnTo>
                        <a:pt x="619" y="791"/>
                      </a:lnTo>
                      <a:lnTo>
                        <a:pt x="619" y="802"/>
                      </a:lnTo>
                      <a:lnTo>
                        <a:pt x="617" y="812"/>
                      </a:lnTo>
                      <a:lnTo>
                        <a:pt x="614" y="823"/>
                      </a:lnTo>
                      <a:lnTo>
                        <a:pt x="607" y="833"/>
                      </a:lnTo>
                      <a:lnTo>
                        <a:pt x="600" y="843"/>
                      </a:lnTo>
                      <a:lnTo>
                        <a:pt x="595" y="854"/>
                      </a:lnTo>
                      <a:lnTo>
                        <a:pt x="589" y="864"/>
                      </a:lnTo>
                      <a:lnTo>
                        <a:pt x="583" y="874"/>
                      </a:lnTo>
                      <a:lnTo>
                        <a:pt x="576" y="883"/>
                      </a:lnTo>
                      <a:lnTo>
                        <a:pt x="568" y="890"/>
                      </a:lnTo>
                      <a:lnTo>
                        <a:pt x="558" y="898"/>
                      </a:lnTo>
                      <a:lnTo>
                        <a:pt x="554" y="911"/>
                      </a:lnTo>
                      <a:lnTo>
                        <a:pt x="557" y="924"/>
                      </a:lnTo>
                      <a:lnTo>
                        <a:pt x="561" y="936"/>
                      </a:lnTo>
                      <a:lnTo>
                        <a:pt x="565" y="949"/>
                      </a:lnTo>
                      <a:lnTo>
                        <a:pt x="581" y="969"/>
                      </a:lnTo>
                      <a:lnTo>
                        <a:pt x="598" y="984"/>
                      </a:lnTo>
                      <a:lnTo>
                        <a:pt x="617" y="992"/>
                      </a:lnTo>
                      <a:lnTo>
                        <a:pt x="637" y="997"/>
                      </a:lnTo>
                      <a:lnTo>
                        <a:pt x="658" y="998"/>
                      </a:lnTo>
                      <a:lnTo>
                        <a:pt x="678" y="994"/>
                      </a:lnTo>
                      <a:lnTo>
                        <a:pt x="699" y="990"/>
                      </a:lnTo>
                      <a:lnTo>
                        <a:pt x="720" y="983"/>
                      </a:lnTo>
                      <a:lnTo>
                        <a:pt x="727" y="979"/>
                      </a:lnTo>
                      <a:lnTo>
                        <a:pt x="735" y="974"/>
                      </a:lnTo>
                      <a:lnTo>
                        <a:pt x="741" y="966"/>
                      </a:lnTo>
                      <a:lnTo>
                        <a:pt x="746" y="958"/>
                      </a:lnTo>
                      <a:lnTo>
                        <a:pt x="751" y="950"/>
                      </a:lnTo>
                      <a:lnTo>
                        <a:pt x="755" y="941"/>
                      </a:lnTo>
                      <a:lnTo>
                        <a:pt x="760" y="932"/>
                      </a:lnTo>
                      <a:lnTo>
                        <a:pt x="763" y="924"/>
                      </a:lnTo>
                      <a:lnTo>
                        <a:pt x="764" y="907"/>
                      </a:lnTo>
                      <a:lnTo>
                        <a:pt x="762" y="891"/>
                      </a:lnTo>
                      <a:lnTo>
                        <a:pt x="754" y="878"/>
                      </a:lnTo>
                      <a:lnTo>
                        <a:pt x="743" y="865"/>
                      </a:lnTo>
                      <a:lnTo>
                        <a:pt x="737" y="865"/>
                      </a:lnTo>
                      <a:lnTo>
                        <a:pt x="730" y="866"/>
                      </a:lnTo>
                      <a:lnTo>
                        <a:pt x="725" y="869"/>
                      </a:lnTo>
                      <a:lnTo>
                        <a:pt x="720" y="873"/>
                      </a:lnTo>
                      <a:lnTo>
                        <a:pt x="715" y="878"/>
                      </a:lnTo>
                      <a:lnTo>
                        <a:pt x="711" y="883"/>
                      </a:lnTo>
                      <a:lnTo>
                        <a:pt x="708" y="888"/>
                      </a:lnTo>
                      <a:lnTo>
                        <a:pt x="705" y="894"/>
                      </a:lnTo>
                      <a:lnTo>
                        <a:pt x="710" y="903"/>
                      </a:lnTo>
                      <a:lnTo>
                        <a:pt x="718" y="913"/>
                      </a:lnTo>
                      <a:lnTo>
                        <a:pt x="725" y="922"/>
                      </a:lnTo>
                      <a:lnTo>
                        <a:pt x="729" y="926"/>
                      </a:lnTo>
                      <a:lnTo>
                        <a:pt x="722" y="928"/>
                      </a:lnTo>
                      <a:lnTo>
                        <a:pt x="716" y="928"/>
                      </a:lnTo>
                      <a:lnTo>
                        <a:pt x="710" y="927"/>
                      </a:lnTo>
                      <a:lnTo>
                        <a:pt x="704" y="924"/>
                      </a:lnTo>
                      <a:lnTo>
                        <a:pt x="699" y="921"/>
                      </a:lnTo>
                      <a:lnTo>
                        <a:pt x="695" y="916"/>
                      </a:lnTo>
                      <a:lnTo>
                        <a:pt x="690" y="913"/>
                      </a:lnTo>
                      <a:lnTo>
                        <a:pt x="685" y="910"/>
                      </a:lnTo>
                      <a:lnTo>
                        <a:pt x="679" y="898"/>
                      </a:lnTo>
                      <a:lnTo>
                        <a:pt x="679" y="886"/>
                      </a:lnTo>
                      <a:lnTo>
                        <a:pt x="683" y="874"/>
                      </a:lnTo>
                      <a:lnTo>
                        <a:pt x="688" y="862"/>
                      </a:lnTo>
                      <a:lnTo>
                        <a:pt x="692" y="857"/>
                      </a:lnTo>
                      <a:lnTo>
                        <a:pt x="696" y="853"/>
                      </a:lnTo>
                      <a:lnTo>
                        <a:pt x="700" y="849"/>
                      </a:lnTo>
                      <a:lnTo>
                        <a:pt x="707" y="846"/>
                      </a:lnTo>
                      <a:lnTo>
                        <a:pt x="712" y="843"/>
                      </a:lnTo>
                      <a:lnTo>
                        <a:pt x="718" y="841"/>
                      </a:lnTo>
                      <a:lnTo>
                        <a:pt x="724" y="841"/>
                      </a:lnTo>
                      <a:lnTo>
                        <a:pt x="731" y="842"/>
                      </a:lnTo>
                      <a:lnTo>
                        <a:pt x="739" y="844"/>
                      </a:lnTo>
                      <a:lnTo>
                        <a:pt x="747" y="847"/>
                      </a:lnTo>
                      <a:lnTo>
                        <a:pt x="754" y="849"/>
                      </a:lnTo>
                      <a:lnTo>
                        <a:pt x="761" y="852"/>
                      </a:lnTo>
                      <a:lnTo>
                        <a:pt x="768" y="856"/>
                      </a:lnTo>
                      <a:lnTo>
                        <a:pt x="773" y="861"/>
                      </a:lnTo>
                      <a:lnTo>
                        <a:pt x="777" y="867"/>
                      </a:lnTo>
                      <a:lnTo>
                        <a:pt x="780" y="876"/>
                      </a:lnTo>
                      <a:lnTo>
                        <a:pt x="784" y="886"/>
                      </a:lnTo>
                      <a:lnTo>
                        <a:pt x="788" y="897"/>
                      </a:lnTo>
                      <a:lnTo>
                        <a:pt x="791" y="907"/>
                      </a:lnTo>
                      <a:lnTo>
                        <a:pt x="791" y="918"/>
                      </a:lnTo>
                      <a:lnTo>
                        <a:pt x="802" y="919"/>
                      </a:lnTo>
                      <a:lnTo>
                        <a:pt x="813" y="918"/>
                      </a:lnTo>
                      <a:lnTo>
                        <a:pt x="822" y="913"/>
                      </a:lnTo>
                      <a:lnTo>
                        <a:pt x="830" y="907"/>
                      </a:lnTo>
                      <a:lnTo>
                        <a:pt x="838" y="900"/>
                      </a:lnTo>
                      <a:lnTo>
                        <a:pt x="845" y="892"/>
                      </a:lnTo>
                      <a:lnTo>
                        <a:pt x="852" y="885"/>
                      </a:lnTo>
                      <a:lnTo>
                        <a:pt x="858" y="878"/>
                      </a:lnTo>
                      <a:lnTo>
                        <a:pt x="860" y="887"/>
                      </a:lnTo>
                      <a:lnTo>
                        <a:pt x="860" y="898"/>
                      </a:lnTo>
                      <a:lnTo>
                        <a:pt x="858" y="907"/>
                      </a:lnTo>
                      <a:lnTo>
                        <a:pt x="854" y="916"/>
                      </a:lnTo>
                      <a:lnTo>
                        <a:pt x="849" y="926"/>
                      </a:lnTo>
                      <a:lnTo>
                        <a:pt x="844" y="935"/>
                      </a:lnTo>
                      <a:lnTo>
                        <a:pt x="838" y="943"/>
                      </a:lnTo>
                      <a:lnTo>
                        <a:pt x="832" y="951"/>
                      </a:lnTo>
                      <a:lnTo>
                        <a:pt x="827" y="955"/>
                      </a:lnTo>
                      <a:lnTo>
                        <a:pt x="821" y="957"/>
                      </a:lnTo>
                      <a:lnTo>
                        <a:pt x="816" y="959"/>
                      </a:lnTo>
                      <a:lnTo>
                        <a:pt x="810" y="961"/>
                      </a:lnTo>
                      <a:lnTo>
                        <a:pt x="803" y="962"/>
                      </a:lnTo>
                      <a:lnTo>
                        <a:pt x="797" y="962"/>
                      </a:lnTo>
                      <a:lnTo>
                        <a:pt x="791" y="963"/>
                      </a:lnTo>
                      <a:lnTo>
                        <a:pt x="785" y="963"/>
                      </a:lnTo>
                      <a:lnTo>
                        <a:pt x="776" y="975"/>
                      </a:lnTo>
                      <a:lnTo>
                        <a:pt x="766" y="986"/>
                      </a:lnTo>
                      <a:lnTo>
                        <a:pt x="755" y="997"/>
                      </a:lnTo>
                      <a:lnTo>
                        <a:pt x="743" y="1006"/>
                      </a:lnTo>
                      <a:lnTo>
                        <a:pt x="730" y="1015"/>
                      </a:lnTo>
                      <a:lnTo>
                        <a:pt x="718" y="1023"/>
                      </a:lnTo>
                      <a:lnTo>
                        <a:pt x="704" y="1029"/>
                      </a:lnTo>
                      <a:lnTo>
                        <a:pt x="691" y="1033"/>
                      </a:lnTo>
                      <a:lnTo>
                        <a:pt x="669" y="1034"/>
                      </a:lnTo>
                      <a:lnTo>
                        <a:pt x="646" y="1033"/>
                      </a:lnTo>
                      <a:lnTo>
                        <a:pt x="625" y="1030"/>
                      </a:lnTo>
                      <a:lnTo>
                        <a:pt x="605" y="1024"/>
                      </a:lnTo>
                      <a:lnTo>
                        <a:pt x="585" y="1015"/>
                      </a:lnTo>
                      <a:lnTo>
                        <a:pt x="567" y="1004"/>
                      </a:lnTo>
                      <a:lnTo>
                        <a:pt x="552" y="988"/>
                      </a:lnTo>
                      <a:lnTo>
                        <a:pt x="538" y="968"/>
                      </a:lnTo>
                      <a:lnTo>
                        <a:pt x="533" y="953"/>
                      </a:lnTo>
                      <a:lnTo>
                        <a:pt x="530" y="935"/>
                      </a:lnTo>
                      <a:lnTo>
                        <a:pt x="530" y="918"/>
                      </a:lnTo>
                      <a:lnTo>
                        <a:pt x="533" y="903"/>
                      </a:lnTo>
                      <a:lnTo>
                        <a:pt x="528" y="903"/>
                      </a:lnTo>
                      <a:lnTo>
                        <a:pt x="523" y="903"/>
                      </a:lnTo>
                      <a:lnTo>
                        <a:pt x="518" y="903"/>
                      </a:lnTo>
                      <a:lnTo>
                        <a:pt x="514" y="902"/>
                      </a:lnTo>
                      <a:lnTo>
                        <a:pt x="509" y="902"/>
                      </a:lnTo>
                      <a:lnTo>
                        <a:pt x="505" y="900"/>
                      </a:lnTo>
                      <a:lnTo>
                        <a:pt x="501" y="898"/>
                      </a:lnTo>
                      <a:lnTo>
                        <a:pt x="496" y="894"/>
                      </a:lnTo>
                      <a:lnTo>
                        <a:pt x="487" y="883"/>
                      </a:lnTo>
                      <a:lnTo>
                        <a:pt x="480" y="871"/>
                      </a:lnTo>
                      <a:lnTo>
                        <a:pt x="475" y="858"/>
                      </a:lnTo>
                      <a:lnTo>
                        <a:pt x="470" y="844"/>
                      </a:lnTo>
                      <a:lnTo>
                        <a:pt x="465" y="831"/>
                      </a:lnTo>
                      <a:lnTo>
                        <a:pt x="460" y="817"/>
                      </a:lnTo>
                      <a:lnTo>
                        <a:pt x="455" y="804"/>
                      </a:lnTo>
                      <a:lnTo>
                        <a:pt x="446" y="791"/>
                      </a:lnTo>
                      <a:lnTo>
                        <a:pt x="440" y="781"/>
                      </a:lnTo>
                      <a:lnTo>
                        <a:pt x="437" y="768"/>
                      </a:lnTo>
                      <a:lnTo>
                        <a:pt x="435" y="756"/>
                      </a:lnTo>
                      <a:lnTo>
                        <a:pt x="435" y="742"/>
                      </a:lnTo>
                      <a:lnTo>
                        <a:pt x="434" y="731"/>
                      </a:lnTo>
                      <a:lnTo>
                        <a:pt x="431" y="720"/>
                      </a:lnTo>
                      <a:lnTo>
                        <a:pt x="425" y="709"/>
                      </a:lnTo>
                      <a:lnTo>
                        <a:pt x="414" y="701"/>
                      </a:lnTo>
                      <a:lnTo>
                        <a:pt x="410" y="687"/>
                      </a:lnTo>
                      <a:lnTo>
                        <a:pt x="414" y="676"/>
                      </a:lnTo>
                      <a:lnTo>
                        <a:pt x="421" y="666"/>
                      </a:lnTo>
                      <a:lnTo>
                        <a:pt x="428" y="655"/>
                      </a:lnTo>
                      <a:lnTo>
                        <a:pt x="416" y="644"/>
                      </a:lnTo>
                      <a:lnTo>
                        <a:pt x="405" y="631"/>
                      </a:lnTo>
                      <a:lnTo>
                        <a:pt x="394" y="619"/>
                      </a:lnTo>
                      <a:lnTo>
                        <a:pt x="385" y="606"/>
                      </a:lnTo>
                      <a:lnTo>
                        <a:pt x="376" y="592"/>
                      </a:lnTo>
                      <a:lnTo>
                        <a:pt x="367" y="579"/>
                      </a:lnTo>
                      <a:lnTo>
                        <a:pt x="360" y="564"/>
                      </a:lnTo>
                      <a:lnTo>
                        <a:pt x="354" y="550"/>
                      </a:lnTo>
                      <a:lnTo>
                        <a:pt x="346" y="559"/>
                      </a:lnTo>
                      <a:lnTo>
                        <a:pt x="343" y="567"/>
                      </a:lnTo>
                      <a:lnTo>
                        <a:pt x="346" y="577"/>
                      </a:lnTo>
                      <a:lnTo>
                        <a:pt x="352" y="585"/>
                      </a:lnTo>
                      <a:lnTo>
                        <a:pt x="359" y="595"/>
                      </a:lnTo>
                      <a:lnTo>
                        <a:pt x="366" y="603"/>
                      </a:lnTo>
                      <a:lnTo>
                        <a:pt x="373" y="612"/>
                      </a:lnTo>
                      <a:lnTo>
                        <a:pt x="376" y="622"/>
                      </a:lnTo>
                      <a:lnTo>
                        <a:pt x="372" y="627"/>
                      </a:lnTo>
                      <a:lnTo>
                        <a:pt x="367" y="622"/>
                      </a:lnTo>
                      <a:lnTo>
                        <a:pt x="363" y="616"/>
                      </a:lnTo>
                      <a:lnTo>
                        <a:pt x="358" y="611"/>
                      </a:lnTo>
                      <a:lnTo>
                        <a:pt x="354" y="605"/>
                      </a:lnTo>
                      <a:lnTo>
                        <a:pt x="350" y="600"/>
                      </a:lnTo>
                      <a:lnTo>
                        <a:pt x="344" y="594"/>
                      </a:lnTo>
                      <a:lnTo>
                        <a:pt x="340" y="587"/>
                      </a:lnTo>
                      <a:lnTo>
                        <a:pt x="336" y="582"/>
                      </a:lnTo>
                      <a:lnTo>
                        <a:pt x="331" y="601"/>
                      </a:lnTo>
                      <a:lnTo>
                        <a:pt x="331" y="622"/>
                      </a:lnTo>
                      <a:lnTo>
                        <a:pt x="335" y="644"/>
                      </a:lnTo>
                      <a:lnTo>
                        <a:pt x="343" y="664"/>
                      </a:lnTo>
                      <a:lnTo>
                        <a:pt x="355" y="677"/>
                      </a:lnTo>
                      <a:lnTo>
                        <a:pt x="362" y="690"/>
                      </a:lnTo>
                      <a:lnTo>
                        <a:pt x="366" y="705"/>
                      </a:lnTo>
                      <a:lnTo>
                        <a:pt x="366" y="721"/>
                      </a:lnTo>
                      <a:lnTo>
                        <a:pt x="365" y="736"/>
                      </a:lnTo>
                      <a:lnTo>
                        <a:pt x="363" y="753"/>
                      </a:lnTo>
                      <a:lnTo>
                        <a:pt x="360" y="768"/>
                      </a:lnTo>
                      <a:lnTo>
                        <a:pt x="358" y="784"/>
                      </a:lnTo>
                      <a:lnTo>
                        <a:pt x="353" y="793"/>
                      </a:lnTo>
                      <a:lnTo>
                        <a:pt x="349" y="775"/>
                      </a:lnTo>
                      <a:lnTo>
                        <a:pt x="350" y="755"/>
                      </a:lnTo>
                      <a:lnTo>
                        <a:pt x="352" y="735"/>
                      </a:lnTo>
                      <a:lnTo>
                        <a:pt x="353" y="716"/>
                      </a:lnTo>
                      <a:lnTo>
                        <a:pt x="320" y="677"/>
                      </a:lnTo>
                      <a:lnTo>
                        <a:pt x="316" y="698"/>
                      </a:lnTo>
                      <a:lnTo>
                        <a:pt x="315" y="720"/>
                      </a:lnTo>
                      <a:lnTo>
                        <a:pt x="316" y="742"/>
                      </a:lnTo>
                      <a:lnTo>
                        <a:pt x="320" y="764"/>
                      </a:lnTo>
                      <a:lnTo>
                        <a:pt x="324" y="786"/>
                      </a:lnTo>
                      <a:lnTo>
                        <a:pt x="332" y="808"/>
                      </a:lnTo>
                      <a:lnTo>
                        <a:pt x="341" y="827"/>
                      </a:lnTo>
                      <a:lnTo>
                        <a:pt x="353" y="844"/>
                      </a:lnTo>
                      <a:lnTo>
                        <a:pt x="358" y="842"/>
                      </a:lnTo>
                      <a:lnTo>
                        <a:pt x="363" y="841"/>
                      </a:lnTo>
                      <a:lnTo>
                        <a:pt x="367" y="839"/>
                      </a:lnTo>
                      <a:lnTo>
                        <a:pt x="372" y="838"/>
                      </a:lnTo>
                      <a:lnTo>
                        <a:pt x="375" y="836"/>
                      </a:lnTo>
                      <a:lnTo>
                        <a:pt x="379" y="834"/>
                      </a:lnTo>
                      <a:lnTo>
                        <a:pt x="383" y="831"/>
                      </a:lnTo>
                      <a:lnTo>
                        <a:pt x="388" y="829"/>
                      </a:lnTo>
                      <a:lnTo>
                        <a:pt x="398" y="808"/>
                      </a:lnTo>
                      <a:lnTo>
                        <a:pt x="400" y="787"/>
                      </a:lnTo>
                      <a:lnTo>
                        <a:pt x="395" y="766"/>
                      </a:lnTo>
                      <a:lnTo>
                        <a:pt x="388" y="746"/>
                      </a:lnTo>
                      <a:lnTo>
                        <a:pt x="381" y="725"/>
                      </a:lnTo>
                      <a:lnTo>
                        <a:pt x="377" y="704"/>
                      </a:lnTo>
                      <a:lnTo>
                        <a:pt x="378" y="683"/>
                      </a:lnTo>
                      <a:lnTo>
                        <a:pt x="386" y="662"/>
                      </a:lnTo>
                      <a:lnTo>
                        <a:pt x="395" y="661"/>
                      </a:lnTo>
                      <a:lnTo>
                        <a:pt x="394" y="677"/>
                      </a:lnTo>
                      <a:lnTo>
                        <a:pt x="395" y="695"/>
                      </a:lnTo>
                      <a:lnTo>
                        <a:pt x="398" y="713"/>
                      </a:lnTo>
                      <a:lnTo>
                        <a:pt x="403" y="731"/>
                      </a:lnTo>
                      <a:lnTo>
                        <a:pt x="414" y="752"/>
                      </a:lnTo>
                      <a:lnTo>
                        <a:pt x="424" y="775"/>
                      </a:lnTo>
                      <a:lnTo>
                        <a:pt x="427" y="798"/>
                      </a:lnTo>
                      <a:lnTo>
                        <a:pt x="425" y="823"/>
                      </a:lnTo>
                      <a:lnTo>
                        <a:pt x="428" y="825"/>
                      </a:lnTo>
                      <a:lnTo>
                        <a:pt x="432" y="826"/>
                      </a:lnTo>
                      <a:lnTo>
                        <a:pt x="437" y="826"/>
                      </a:lnTo>
                      <a:lnTo>
                        <a:pt x="442" y="826"/>
                      </a:lnTo>
                      <a:lnTo>
                        <a:pt x="447" y="826"/>
                      </a:lnTo>
                      <a:lnTo>
                        <a:pt x="452" y="826"/>
                      </a:lnTo>
                      <a:lnTo>
                        <a:pt x="455" y="825"/>
                      </a:lnTo>
                      <a:lnTo>
                        <a:pt x="456" y="825"/>
                      </a:lnTo>
                      <a:lnTo>
                        <a:pt x="468" y="847"/>
                      </a:lnTo>
                      <a:lnTo>
                        <a:pt x="442" y="851"/>
                      </a:lnTo>
                      <a:lnTo>
                        <a:pt x="417" y="857"/>
                      </a:lnTo>
                      <a:lnTo>
                        <a:pt x="393" y="864"/>
                      </a:lnTo>
                      <a:lnTo>
                        <a:pt x="370" y="873"/>
                      </a:lnTo>
                      <a:lnTo>
                        <a:pt x="349" y="883"/>
                      </a:lnTo>
                      <a:lnTo>
                        <a:pt x="329" y="894"/>
                      </a:lnTo>
                      <a:lnTo>
                        <a:pt x="309" y="907"/>
                      </a:lnTo>
                      <a:lnTo>
                        <a:pt x="290" y="922"/>
                      </a:lnTo>
                      <a:lnTo>
                        <a:pt x="272" y="936"/>
                      </a:lnTo>
                      <a:lnTo>
                        <a:pt x="255" y="953"/>
                      </a:lnTo>
                      <a:lnTo>
                        <a:pt x="239" y="970"/>
                      </a:lnTo>
                      <a:lnTo>
                        <a:pt x="224" y="988"/>
                      </a:lnTo>
                      <a:lnTo>
                        <a:pt x="209" y="1007"/>
                      </a:lnTo>
                      <a:lnTo>
                        <a:pt x="195" y="1028"/>
                      </a:lnTo>
                      <a:lnTo>
                        <a:pt x="181" y="1048"/>
                      </a:lnTo>
                      <a:lnTo>
                        <a:pt x="169" y="1069"/>
                      </a:lnTo>
                      <a:lnTo>
                        <a:pt x="153" y="1096"/>
                      </a:lnTo>
                      <a:lnTo>
                        <a:pt x="139" y="1125"/>
                      </a:lnTo>
                      <a:lnTo>
                        <a:pt x="124" y="1152"/>
                      </a:lnTo>
                      <a:lnTo>
                        <a:pt x="111" y="1180"/>
                      </a:lnTo>
                      <a:lnTo>
                        <a:pt x="101" y="1208"/>
                      </a:lnTo>
                      <a:lnTo>
                        <a:pt x="94" y="1236"/>
                      </a:lnTo>
                      <a:lnTo>
                        <a:pt x="92" y="1266"/>
                      </a:lnTo>
                      <a:lnTo>
                        <a:pt x="94" y="1296"/>
                      </a:lnTo>
                      <a:lnTo>
                        <a:pt x="98" y="1302"/>
                      </a:lnTo>
                      <a:lnTo>
                        <a:pt x="103" y="1309"/>
                      </a:lnTo>
                      <a:lnTo>
                        <a:pt x="108" y="1316"/>
                      </a:lnTo>
                      <a:lnTo>
                        <a:pt x="112" y="1321"/>
                      </a:lnTo>
                      <a:lnTo>
                        <a:pt x="127" y="1326"/>
                      </a:lnTo>
                      <a:lnTo>
                        <a:pt x="141" y="1328"/>
                      </a:lnTo>
                      <a:lnTo>
                        <a:pt x="153" y="1328"/>
                      </a:lnTo>
                      <a:lnTo>
                        <a:pt x="167" y="1326"/>
                      </a:lnTo>
                      <a:lnTo>
                        <a:pt x="178" y="1322"/>
                      </a:lnTo>
                      <a:lnTo>
                        <a:pt x="189" y="1317"/>
                      </a:lnTo>
                      <a:lnTo>
                        <a:pt x="201" y="1311"/>
                      </a:lnTo>
                      <a:lnTo>
                        <a:pt x="211" y="1304"/>
                      </a:lnTo>
                      <a:lnTo>
                        <a:pt x="222" y="1295"/>
                      </a:lnTo>
                      <a:lnTo>
                        <a:pt x="231" y="1286"/>
                      </a:lnTo>
                      <a:lnTo>
                        <a:pt x="241" y="1277"/>
                      </a:lnTo>
                      <a:lnTo>
                        <a:pt x="250" y="1266"/>
                      </a:lnTo>
                      <a:lnTo>
                        <a:pt x="259" y="1257"/>
                      </a:lnTo>
                      <a:lnTo>
                        <a:pt x="269" y="1246"/>
                      </a:lnTo>
                      <a:lnTo>
                        <a:pt x="277" y="1236"/>
                      </a:lnTo>
                      <a:lnTo>
                        <a:pt x="285" y="1227"/>
                      </a:lnTo>
                      <a:lnTo>
                        <a:pt x="285" y="1229"/>
                      </a:lnTo>
                      <a:lnTo>
                        <a:pt x="283" y="1234"/>
                      </a:lnTo>
                      <a:lnTo>
                        <a:pt x="280" y="1241"/>
                      </a:lnTo>
                      <a:lnTo>
                        <a:pt x="276" y="1252"/>
                      </a:lnTo>
                      <a:lnTo>
                        <a:pt x="270" y="1264"/>
                      </a:lnTo>
                      <a:lnTo>
                        <a:pt x="261" y="1277"/>
                      </a:lnTo>
                      <a:lnTo>
                        <a:pt x="252" y="1291"/>
                      </a:lnTo>
                      <a:lnTo>
                        <a:pt x="240" y="1306"/>
                      </a:lnTo>
                      <a:lnTo>
                        <a:pt x="227" y="1319"/>
                      </a:lnTo>
                      <a:lnTo>
                        <a:pt x="212" y="1333"/>
                      </a:lnTo>
                      <a:lnTo>
                        <a:pt x="197" y="1344"/>
                      </a:lnTo>
                      <a:lnTo>
                        <a:pt x="178" y="1355"/>
                      </a:lnTo>
                      <a:lnTo>
                        <a:pt x="158" y="1362"/>
                      </a:lnTo>
                      <a:lnTo>
                        <a:pt x="136" y="1367"/>
                      </a:lnTo>
                      <a:lnTo>
                        <a:pt x="114" y="1368"/>
                      </a:lnTo>
                      <a:lnTo>
                        <a:pt x="89" y="1366"/>
                      </a:lnTo>
                      <a:lnTo>
                        <a:pt x="73" y="1361"/>
                      </a:lnTo>
                      <a:lnTo>
                        <a:pt x="59" y="1352"/>
                      </a:lnTo>
                      <a:lnTo>
                        <a:pt x="50" y="1339"/>
                      </a:lnTo>
                      <a:lnTo>
                        <a:pt x="43" y="1324"/>
                      </a:lnTo>
                      <a:lnTo>
                        <a:pt x="38" y="1306"/>
                      </a:lnTo>
                      <a:lnTo>
                        <a:pt x="34" y="1288"/>
                      </a:lnTo>
                      <a:lnTo>
                        <a:pt x="33" y="1269"/>
                      </a:lnTo>
                      <a:lnTo>
                        <a:pt x="33" y="1253"/>
                      </a:lnTo>
                      <a:lnTo>
                        <a:pt x="41" y="1221"/>
                      </a:lnTo>
                      <a:lnTo>
                        <a:pt x="50" y="1190"/>
                      </a:lnTo>
                      <a:lnTo>
                        <a:pt x="63" y="1160"/>
                      </a:lnTo>
                      <a:lnTo>
                        <a:pt x="77" y="1130"/>
                      </a:lnTo>
                      <a:lnTo>
                        <a:pt x="93" y="1101"/>
                      </a:lnTo>
                      <a:lnTo>
                        <a:pt x="110" y="1072"/>
                      </a:lnTo>
                      <a:lnTo>
                        <a:pt x="128" y="1044"/>
                      </a:lnTo>
                      <a:lnTo>
                        <a:pt x="147" y="1017"/>
                      </a:lnTo>
                      <a:lnTo>
                        <a:pt x="158" y="1003"/>
                      </a:lnTo>
                      <a:lnTo>
                        <a:pt x="170" y="989"/>
                      </a:lnTo>
                      <a:lnTo>
                        <a:pt x="182" y="977"/>
                      </a:lnTo>
                      <a:lnTo>
                        <a:pt x="195" y="964"/>
                      </a:lnTo>
                      <a:lnTo>
                        <a:pt x="207" y="953"/>
                      </a:lnTo>
                      <a:lnTo>
                        <a:pt x="221" y="940"/>
                      </a:lnTo>
                      <a:lnTo>
                        <a:pt x="234" y="929"/>
                      </a:lnTo>
                      <a:lnTo>
                        <a:pt x="247" y="917"/>
                      </a:lnTo>
                      <a:lnTo>
                        <a:pt x="232" y="922"/>
                      </a:lnTo>
                      <a:lnTo>
                        <a:pt x="218" y="926"/>
                      </a:lnTo>
                      <a:lnTo>
                        <a:pt x="202" y="931"/>
                      </a:lnTo>
                      <a:lnTo>
                        <a:pt x="186" y="936"/>
                      </a:lnTo>
                      <a:lnTo>
                        <a:pt x="171" y="942"/>
                      </a:lnTo>
                      <a:lnTo>
                        <a:pt x="155" y="949"/>
                      </a:lnTo>
                      <a:lnTo>
                        <a:pt x="140" y="954"/>
                      </a:lnTo>
                      <a:lnTo>
                        <a:pt x="125" y="959"/>
                      </a:lnTo>
                      <a:lnTo>
                        <a:pt x="130" y="980"/>
                      </a:lnTo>
                      <a:lnTo>
                        <a:pt x="137" y="983"/>
                      </a:lnTo>
                      <a:lnTo>
                        <a:pt x="146" y="982"/>
                      </a:lnTo>
                      <a:lnTo>
                        <a:pt x="153" y="982"/>
                      </a:lnTo>
                      <a:lnTo>
                        <a:pt x="159" y="987"/>
                      </a:lnTo>
                      <a:lnTo>
                        <a:pt x="121" y="1004"/>
                      </a:lnTo>
                      <a:lnTo>
                        <a:pt x="1" y="665"/>
                      </a:lnTo>
                      <a:lnTo>
                        <a:pt x="0" y="653"/>
                      </a:lnTo>
                      <a:lnTo>
                        <a:pt x="0" y="640"/>
                      </a:lnTo>
                      <a:lnTo>
                        <a:pt x="3" y="630"/>
                      </a:lnTo>
                      <a:lnTo>
                        <a:pt x="12" y="621"/>
                      </a:lnTo>
                      <a:lnTo>
                        <a:pt x="20" y="615"/>
                      </a:lnTo>
                      <a:lnTo>
                        <a:pt x="28" y="611"/>
                      </a:lnTo>
                      <a:lnTo>
                        <a:pt x="37" y="607"/>
                      </a:lnTo>
                      <a:lnTo>
                        <a:pt x="46" y="604"/>
                      </a:lnTo>
                      <a:lnTo>
                        <a:pt x="54" y="601"/>
                      </a:lnTo>
                      <a:lnTo>
                        <a:pt x="64" y="599"/>
                      </a:lnTo>
                      <a:lnTo>
                        <a:pt x="73" y="596"/>
                      </a:lnTo>
                      <a:lnTo>
                        <a:pt x="82" y="594"/>
                      </a:lnTo>
                      <a:lnTo>
                        <a:pt x="83" y="597"/>
                      </a:lnTo>
                      <a:lnTo>
                        <a:pt x="85" y="601"/>
                      </a:lnTo>
                      <a:lnTo>
                        <a:pt x="88" y="604"/>
                      </a:lnTo>
                      <a:lnTo>
                        <a:pt x="88" y="608"/>
                      </a:lnTo>
                      <a:lnTo>
                        <a:pt x="79" y="612"/>
                      </a:lnTo>
                      <a:lnTo>
                        <a:pt x="72" y="616"/>
                      </a:lnTo>
                      <a:lnTo>
                        <a:pt x="64" y="622"/>
                      </a:lnTo>
                      <a:lnTo>
                        <a:pt x="56" y="626"/>
                      </a:lnTo>
                      <a:lnTo>
                        <a:pt x="48" y="630"/>
                      </a:lnTo>
                      <a:lnTo>
                        <a:pt x="41" y="635"/>
                      </a:lnTo>
                      <a:lnTo>
                        <a:pt x="33" y="639"/>
                      </a:lnTo>
                      <a:lnTo>
                        <a:pt x="26" y="644"/>
                      </a:lnTo>
                      <a:lnTo>
                        <a:pt x="120" y="937"/>
                      </a:lnTo>
                      <a:lnTo>
                        <a:pt x="176" y="9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5" name="Freeform 203"/>
                <p:cNvSpPr>
                  <a:spLocks/>
                </p:cNvSpPr>
                <p:nvPr/>
              </p:nvSpPr>
              <p:spPr bwMode="auto">
                <a:xfrm>
                  <a:off x="3018" y="2143"/>
                  <a:ext cx="127" cy="142"/>
                </a:xfrm>
                <a:custGeom>
                  <a:avLst/>
                  <a:gdLst>
                    <a:gd name="T0" fmla="*/ 23 w 381"/>
                    <a:gd name="T1" fmla="*/ 27 h 424"/>
                    <a:gd name="T2" fmla="*/ 31 w 381"/>
                    <a:gd name="T3" fmla="*/ 27 h 424"/>
                    <a:gd name="T4" fmla="*/ 36 w 381"/>
                    <a:gd name="T5" fmla="*/ 27 h 424"/>
                    <a:gd name="T6" fmla="*/ 27 w 381"/>
                    <a:gd name="T7" fmla="*/ 40 h 424"/>
                    <a:gd name="T8" fmla="*/ 22 w 381"/>
                    <a:gd name="T9" fmla="*/ 34 h 424"/>
                    <a:gd name="T10" fmla="*/ 18 w 381"/>
                    <a:gd name="T11" fmla="*/ 28 h 424"/>
                    <a:gd name="T12" fmla="*/ 21 w 381"/>
                    <a:gd name="T13" fmla="*/ 22 h 424"/>
                    <a:gd name="T14" fmla="*/ 28 w 381"/>
                    <a:gd name="T15" fmla="*/ 16 h 424"/>
                    <a:gd name="T16" fmla="*/ 35 w 381"/>
                    <a:gd name="T17" fmla="*/ 11 h 424"/>
                    <a:gd name="T18" fmla="*/ 31 w 381"/>
                    <a:gd name="T19" fmla="*/ 7 h 424"/>
                    <a:gd name="T20" fmla="*/ 26 w 381"/>
                    <a:gd name="T21" fmla="*/ 4 h 424"/>
                    <a:gd name="T22" fmla="*/ 18 w 381"/>
                    <a:gd name="T23" fmla="*/ 3 h 424"/>
                    <a:gd name="T24" fmla="*/ 11 w 381"/>
                    <a:gd name="T25" fmla="*/ 4 h 424"/>
                    <a:gd name="T26" fmla="*/ 7 w 381"/>
                    <a:gd name="T27" fmla="*/ 6 h 424"/>
                    <a:gd name="T28" fmla="*/ 4 w 381"/>
                    <a:gd name="T29" fmla="*/ 8 h 424"/>
                    <a:gd name="T30" fmla="*/ 2 w 381"/>
                    <a:gd name="T31" fmla="*/ 9 h 424"/>
                    <a:gd name="T32" fmla="*/ 1 w 381"/>
                    <a:gd name="T33" fmla="*/ 10 h 424"/>
                    <a:gd name="T34" fmla="*/ 0 w 381"/>
                    <a:gd name="T35" fmla="*/ 9 h 424"/>
                    <a:gd name="T36" fmla="*/ 2 w 381"/>
                    <a:gd name="T37" fmla="*/ 7 h 424"/>
                    <a:gd name="T38" fmla="*/ 5 w 381"/>
                    <a:gd name="T39" fmla="*/ 4 h 424"/>
                    <a:gd name="T40" fmla="*/ 8 w 381"/>
                    <a:gd name="T41" fmla="*/ 2 h 424"/>
                    <a:gd name="T42" fmla="*/ 12 w 381"/>
                    <a:gd name="T43" fmla="*/ 1 h 424"/>
                    <a:gd name="T44" fmla="*/ 17 w 381"/>
                    <a:gd name="T45" fmla="*/ 0 h 424"/>
                    <a:gd name="T46" fmla="*/ 22 w 381"/>
                    <a:gd name="T47" fmla="*/ 0 h 424"/>
                    <a:gd name="T48" fmla="*/ 30 w 381"/>
                    <a:gd name="T49" fmla="*/ 2 h 424"/>
                    <a:gd name="T50" fmla="*/ 36 w 381"/>
                    <a:gd name="T51" fmla="*/ 7 h 424"/>
                    <a:gd name="T52" fmla="*/ 40 w 381"/>
                    <a:gd name="T53" fmla="*/ 15 h 424"/>
                    <a:gd name="T54" fmla="*/ 42 w 381"/>
                    <a:gd name="T55" fmla="*/ 24 h 424"/>
                    <a:gd name="T56" fmla="*/ 41 w 381"/>
                    <a:gd name="T57" fmla="*/ 33 h 424"/>
                    <a:gd name="T58" fmla="*/ 39 w 381"/>
                    <a:gd name="T59" fmla="*/ 38 h 424"/>
                    <a:gd name="T60" fmla="*/ 37 w 381"/>
                    <a:gd name="T61" fmla="*/ 41 h 424"/>
                    <a:gd name="T62" fmla="*/ 33 w 381"/>
                    <a:gd name="T63" fmla="*/ 44 h 424"/>
                    <a:gd name="T64" fmla="*/ 28 w 381"/>
                    <a:gd name="T65" fmla="*/ 46 h 424"/>
                    <a:gd name="T66" fmla="*/ 21 w 381"/>
                    <a:gd name="T67" fmla="*/ 47 h 424"/>
                    <a:gd name="T68" fmla="*/ 12 w 381"/>
                    <a:gd name="T69" fmla="*/ 47 h 424"/>
                    <a:gd name="T70" fmla="*/ 6 w 381"/>
                    <a:gd name="T71" fmla="*/ 45 h 424"/>
                    <a:gd name="T72" fmla="*/ 0 w 381"/>
                    <a:gd name="T73" fmla="*/ 41 h 424"/>
                    <a:gd name="T74" fmla="*/ 2 w 381"/>
                    <a:gd name="T75" fmla="*/ 40 h 424"/>
                    <a:gd name="T76" fmla="*/ 5 w 381"/>
                    <a:gd name="T77" fmla="*/ 42 h 424"/>
                    <a:gd name="T78" fmla="*/ 8 w 381"/>
                    <a:gd name="T79" fmla="*/ 43 h 424"/>
                    <a:gd name="T80" fmla="*/ 14 w 381"/>
                    <a:gd name="T81" fmla="*/ 45 h 424"/>
                    <a:gd name="T82" fmla="*/ 19 w 381"/>
                    <a:gd name="T83" fmla="*/ 45 h 424"/>
                    <a:gd name="T84" fmla="*/ 24 w 381"/>
                    <a:gd name="T85" fmla="*/ 45 h 424"/>
                    <a:gd name="T86" fmla="*/ 28 w 381"/>
                    <a:gd name="T87" fmla="*/ 44 h 424"/>
                    <a:gd name="T88" fmla="*/ 31 w 381"/>
                    <a:gd name="T89" fmla="*/ 42 h 424"/>
                    <a:gd name="T90" fmla="*/ 37 w 381"/>
                    <a:gd name="T91" fmla="*/ 34 h 424"/>
                    <a:gd name="T92" fmla="*/ 40 w 381"/>
                    <a:gd name="T93" fmla="*/ 25 h 424"/>
                    <a:gd name="T94" fmla="*/ 39 w 381"/>
                    <a:gd name="T95" fmla="*/ 17 h 424"/>
                    <a:gd name="T96" fmla="*/ 36 w 381"/>
                    <a:gd name="T97" fmla="*/ 12 h 4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81" h="424">
                      <a:moveTo>
                        <a:pt x="176" y="232"/>
                      </a:moveTo>
                      <a:lnTo>
                        <a:pt x="186" y="236"/>
                      </a:lnTo>
                      <a:lnTo>
                        <a:pt x="205" y="239"/>
                      </a:lnTo>
                      <a:lnTo>
                        <a:pt x="230" y="241"/>
                      </a:lnTo>
                      <a:lnTo>
                        <a:pt x="256" y="243"/>
                      </a:lnTo>
                      <a:lnTo>
                        <a:pt x="283" y="244"/>
                      </a:lnTo>
                      <a:lnTo>
                        <a:pt x="305" y="245"/>
                      </a:lnTo>
                      <a:lnTo>
                        <a:pt x="320" y="245"/>
                      </a:lnTo>
                      <a:lnTo>
                        <a:pt x="327" y="245"/>
                      </a:lnTo>
                      <a:lnTo>
                        <a:pt x="182" y="253"/>
                      </a:lnTo>
                      <a:lnTo>
                        <a:pt x="248" y="362"/>
                      </a:lnTo>
                      <a:lnTo>
                        <a:pt x="239" y="357"/>
                      </a:lnTo>
                      <a:lnTo>
                        <a:pt x="229" y="344"/>
                      </a:lnTo>
                      <a:lnTo>
                        <a:pt x="215" y="328"/>
                      </a:lnTo>
                      <a:lnTo>
                        <a:pt x="201" y="309"/>
                      </a:lnTo>
                      <a:lnTo>
                        <a:pt x="186" y="287"/>
                      </a:lnTo>
                      <a:lnTo>
                        <a:pt x="174" y="267"/>
                      </a:lnTo>
                      <a:lnTo>
                        <a:pt x="161" y="248"/>
                      </a:lnTo>
                      <a:lnTo>
                        <a:pt x="153" y="234"/>
                      </a:lnTo>
                      <a:lnTo>
                        <a:pt x="172" y="215"/>
                      </a:lnTo>
                      <a:lnTo>
                        <a:pt x="191" y="197"/>
                      </a:lnTo>
                      <a:lnTo>
                        <a:pt x="212" y="181"/>
                      </a:lnTo>
                      <a:lnTo>
                        <a:pt x="234" y="164"/>
                      </a:lnTo>
                      <a:lnTo>
                        <a:pt x="255" y="147"/>
                      </a:lnTo>
                      <a:lnTo>
                        <a:pt x="276" y="131"/>
                      </a:lnTo>
                      <a:lnTo>
                        <a:pt x="296" y="113"/>
                      </a:lnTo>
                      <a:lnTo>
                        <a:pt x="317" y="95"/>
                      </a:lnTo>
                      <a:lnTo>
                        <a:pt x="307" y="85"/>
                      </a:lnTo>
                      <a:lnTo>
                        <a:pt x="295" y="75"/>
                      </a:lnTo>
                      <a:lnTo>
                        <a:pt x="283" y="63"/>
                      </a:lnTo>
                      <a:lnTo>
                        <a:pt x="268" y="54"/>
                      </a:lnTo>
                      <a:lnTo>
                        <a:pt x="252" y="44"/>
                      </a:lnTo>
                      <a:lnTo>
                        <a:pt x="233" y="37"/>
                      </a:lnTo>
                      <a:lnTo>
                        <a:pt x="212" y="31"/>
                      </a:lnTo>
                      <a:lnTo>
                        <a:pt x="189" y="28"/>
                      </a:lnTo>
                      <a:lnTo>
                        <a:pt x="164" y="27"/>
                      </a:lnTo>
                      <a:lnTo>
                        <a:pt x="141" y="28"/>
                      </a:lnTo>
                      <a:lnTo>
                        <a:pt x="121" y="30"/>
                      </a:lnTo>
                      <a:lnTo>
                        <a:pt x="103" y="33"/>
                      </a:lnTo>
                      <a:lnTo>
                        <a:pt x="87" y="37"/>
                      </a:lnTo>
                      <a:lnTo>
                        <a:pt x="73" y="43"/>
                      </a:lnTo>
                      <a:lnTo>
                        <a:pt x="61" y="50"/>
                      </a:lnTo>
                      <a:lnTo>
                        <a:pt x="51" y="56"/>
                      </a:lnTo>
                      <a:lnTo>
                        <a:pt x="42" y="62"/>
                      </a:lnTo>
                      <a:lnTo>
                        <a:pt x="34" y="68"/>
                      </a:lnTo>
                      <a:lnTo>
                        <a:pt x="28" y="75"/>
                      </a:lnTo>
                      <a:lnTo>
                        <a:pt x="23" y="80"/>
                      </a:lnTo>
                      <a:lnTo>
                        <a:pt x="18" y="85"/>
                      </a:lnTo>
                      <a:lnTo>
                        <a:pt x="15" y="88"/>
                      </a:lnTo>
                      <a:lnTo>
                        <a:pt x="11" y="90"/>
                      </a:lnTo>
                      <a:lnTo>
                        <a:pt x="9" y="91"/>
                      </a:lnTo>
                      <a:lnTo>
                        <a:pt x="7" y="89"/>
                      </a:lnTo>
                      <a:lnTo>
                        <a:pt x="5" y="87"/>
                      </a:lnTo>
                      <a:lnTo>
                        <a:pt x="3" y="85"/>
                      </a:lnTo>
                      <a:lnTo>
                        <a:pt x="0" y="83"/>
                      </a:lnTo>
                      <a:lnTo>
                        <a:pt x="9" y="72"/>
                      </a:lnTo>
                      <a:lnTo>
                        <a:pt x="19" y="62"/>
                      </a:lnTo>
                      <a:lnTo>
                        <a:pt x="28" y="54"/>
                      </a:lnTo>
                      <a:lnTo>
                        <a:pt x="37" y="45"/>
                      </a:lnTo>
                      <a:lnTo>
                        <a:pt x="47" y="38"/>
                      </a:lnTo>
                      <a:lnTo>
                        <a:pt x="56" y="32"/>
                      </a:lnTo>
                      <a:lnTo>
                        <a:pt x="66" y="26"/>
                      </a:lnTo>
                      <a:lnTo>
                        <a:pt x="76" y="20"/>
                      </a:lnTo>
                      <a:lnTo>
                        <a:pt x="86" y="16"/>
                      </a:lnTo>
                      <a:lnTo>
                        <a:pt x="97" y="12"/>
                      </a:lnTo>
                      <a:lnTo>
                        <a:pt x="108" y="9"/>
                      </a:lnTo>
                      <a:lnTo>
                        <a:pt x="121" y="6"/>
                      </a:lnTo>
                      <a:lnTo>
                        <a:pt x="134" y="4"/>
                      </a:lnTo>
                      <a:lnTo>
                        <a:pt x="149" y="2"/>
                      </a:lnTo>
                      <a:lnTo>
                        <a:pt x="164" y="1"/>
                      </a:lnTo>
                      <a:lnTo>
                        <a:pt x="181" y="0"/>
                      </a:lnTo>
                      <a:lnTo>
                        <a:pt x="202" y="3"/>
                      </a:lnTo>
                      <a:lnTo>
                        <a:pt x="224" y="7"/>
                      </a:lnTo>
                      <a:lnTo>
                        <a:pt x="245" y="13"/>
                      </a:lnTo>
                      <a:lnTo>
                        <a:pt x="266" y="20"/>
                      </a:lnTo>
                      <a:lnTo>
                        <a:pt x="286" y="31"/>
                      </a:lnTo>
                      <a:lnTo>
                        <a:pt x="305" y="44"/>
                      </a:lnTo>
                      <a:lnTo>
                        <a:pt x="321" y="60"/>
                      </a:lnTo>
                      <a:lnTo>
                        <a:pt x="336" y="80"/>
                      </a:lnTo>
                      <a:lnTo>
                        <a:pt x="350" y="104"/>
                      </a:lnTo>
                      <a:lnTo>
                        <a:pt x="361" y="130"/>
                      </a:lnTo>
                      <a:lnTo>
                        <a:pt x="370" y="157"/>
                      </a:lnTo>
                      <a:lnTo>
                        <a:pt x="378" y="185"/>
                      </a:lnTo>
                      <a:lnTo>
                        <a:pt x="381" y="213"/>
                      </a:lnTo>
                      <a:lnTo>
                        <a:pt x="381" y="241"/>
                      </a:lnTo>
                      <a:lnTo>
                        <a:pt x="377" y="269"/>
                      </a:lnTo>
                      <a:lnTo>
                        <a:pt x="368" y="296"/>
                      </a:lnTo>
                      <a:lnTo>
                        <a:pt x="363" y="310"/>
                      </a:lnTo>
                      <a:lnTo>
                        <a:pt x="357" y="322"/>
                      </a:lnTo>
                      <a:lnTo>
                        <a:pt x="351" y="335"/>
                      </a:lnTo>
                      <a:lnTo>
                        <a:pt x="344" y="346"/>
                      </a:lnTo>
                      <a:lnTo>
                        <a:pt x="337" y="357"/>
                      </a:lnTo>
                      <a:lnTo>
                        <a:pt x="329" y="366"/>
                      </a:lnTo>
                      <a:lnTo>
                        <a:pt x="319" y="376"/>
                      </a:lnTo>
                      <a:lnTo>
                        <a:pt x="309" y="384"/>
                      </a:lnTo>
                      <a:lnTo>
                        <a:pt x="297" y="391"/>
                      </a:lnTo>
                      <a:lnTo>
                        <a:pt x="284" y="398"/>
                      </a:lnTo>
                      <a:lnTo>
                        <a:pt x="269" y="405"/>
                      </a:lnTo>
                      <a:lnTo>
                        <a:pt x="252" y="410"/>
                      </a:lnTo>
                      <a:lnTo>
                        <a:pt x="234" y="414"/>
                      </a:lnTo>
                      <a:lnTo>
                        <a:pt x="213" y="418"/>
                      </a:lnTo>
                      <a:lnTo>
                        <a:pt x="189" y="421"/>
                      </a:lnTo>
                      <a:lnTo>
                        <a:pt x="164" y="424"/>
                      </a:lnTo>
                      <a:lnTo>
                        <a:pt x="134" y="421"/>
                      </a:lnTo>
                      <a:lnTo>
                        <a:pt x="108" y="417"/>
                      </a:lnTo>
                      <a:lnTo>
                        <a:pt x="85" y="412"/>
                      </a:lnTo>
                      <a:lnTo>
                        <a:pt x="67" y="406"/>
                      </a:lnTo>
                      <a:lnTo>
                        <a:pt x="50" y="397"/>
                      </a:lnTo>
                      <a:lnTo>
                        <a:pt x="34" y="387"/>
                      </a:lnTo>
                      <a:lnTo>
                        <a:pt x="20" y="374"/>
                      </a:lnTo>
                      <a:lnTo>
                        <a:pt x="4" y="360"/>
                      </a:lnTo>
                      <a:lnTo>
                        <a:pt x="9" y="357"/>
                      </a:lnTo>
                      <a:lnTo>
                        <a:pt x="16" y="357"/>
                      </a:lnTo>
                      <a:lnTo>
                        <a:pt x="22" y="359"/>
                      </a:lnTo>
                      <a:lnTo>
                        <a:pt x="29" y="363"/>
                      </a:lnTo>
                      <a:lnTo>
                        <a:pt x="36" y="367"/>
                      </a:lnTo>
                      <a:lnTo>
                        <a:pt x="44" y="372"/>
                      </a:lnTo>
                      <a:lnTo>
                        <a:pt x="51" y="377"/>
                      </a:lnTo>
                      <a:lnTo>
                        <a:pt x="58" y="380"/>
                      </a:lnTo>
                      <a:lnTo>
                        <a:pt x="76" y="386"/>
                      </a:lnTo>
                      <a:lnTo>
                        <a:pt x="93" y="391"/>
                      </a:lnTo>
                      <a:lnTo>
                        <a:pt x="109" y="395"/>
                      </a:lnTo>
                      <a:lnTo>
                        <a:pt x="126" y="398"/>
                      </a:lnTo>
                      <a:lnTo>
                        <a:pt x="141" y="401"/>
                      </a:lnTo>
                      <a:lnTo>
                        <a:pt x="157" y="402"/>
                      </a:lnTo>
                      <a:lnTo>
                        <a:pt x="172" y="402"/>
                      </a:lnTo>
                      <a:lnTo>
                        <a:pt x="185" y="402"/>
                      </a:lnTo>
                      <a:lnTo>
                        <a:pt x="199" y="399"/>
                      </a:lnTo>
                      <a:lnTo>
                        <a:pt x="212" y="397"/>
                      </a:lnTo>
                      <a:lnTo>
                        <a:pt x="226" y="394"/>
                      </a:lnTo>
                      <a:lnTo>
                        <a:pt x="237" y="391"/>
                      </a:lnTo>
                      <a:lnTo>
                        <a:pt x="250" y="387"/>
                      </a:lnTo>
                      <a:lnTo>
                        <a:pt x="261" y="382"/>
                      </a:lnTo>
                      <a:lnTo>
                        <a:pt x="273" y="376"/>
                      </a:lnTo>
                      <a:lnTo>
                        <a:pt x="283" y="369"/>
                      </a:lnTo>
                      <a:lnTo>
                        <a:pt x="304" y="351"/>
                      </a:lnTo>
                      <a:lnTo>
                        <a:pt x="321" y="329"/>
                      </a:lnTo>
                      <a:lnTo>
                        <a:pt x="335" y="306"/>
                      </a:lnTo>
                      <a:lnTo>
                        <a:pt x="346" y="281"/>
                      </a:lnTo>
                      <a:lnTo>
                        <a:pt x="353" y="254"/>
                      </a:lnTo>
                      <a:lnTo>
                        <a:pt x="357" y="227"/>
                      </a:lnTo>
                      <a:lnTo>
                        <a:pt x="357" y="199"/>
                      </a:lnTo>
                      <a:lnTo>
                        <a:pt x="353" y="170"/>
                      </a:lnTo>
                      <a:lnTo>
                        <a:pt x="347" y="154"/>
                      </a:lnTo>
                      <a:lnTo>
                        <a:pt x="342" y="138"/>
                      </a:lnTo>
                      <a:lnTo>
                        <a:pt x="334" y="122"/>
                      </a:lnTo>
                      <a:lnTo>
                        <a:pt x="325" y="109"/>
                      </a:lnTo>
                      <a:lnTo>
                        <a:pt x="176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6" name="Freeform 204"/>
                <p:cNvSpPr>
                  <a:spLocks/>
                </p:cNvSpPr>
                <p:nvPr/>
              </p:nvSpPr>
              <p:spPr bwMode="auto">
                <a:xfrm>
                  <a:off x="3023" y="2181"/>
                  <a:ext cx="43" cy="33"/>
                </a:xfrm>
                <a:custGeom>
                  <a:avLst/>
                  <a:gdLst>
                    <a:gd name="T0" fmla="*/ 14 w 127"/>
                    <a:gd name="T1" fmla="*/ 10 h 98"/>
                    <a:gd name="T2" fmla="*/ 15 w 127"/>
                    <a:gd name="T3" fmla="*/ 11 h 98"/>
                    <a:gd name="T4" fmla="*/ 13 w 127"/>
                    <a:gd name="T5" fmla="*/ 11 h 98"/>
                    <a:gd name="T6" fmla="*/ 0 w 127"/>
                    <a:gd name="T7" fmla="*/ 1 h 98"/>
                    <a:gd name="T8" fmla="*/ 0 w 127"/>
                    <a:gd name="T9" fmla="*/ 1 h 98"/>
                    <a:gd name="T10" fmla="*/ 0 w 127"/>
                    <a:gd name="T11" fmla="*/ 0 h 98"/>
                    <a:gd name="T12" fmla="*/ 1 w 127"/>
                    <a:gd name="T13" fmla="*/ 0 h 98"/>
                    <a:gd name="T14" fmla="*/ 1 w 127"/>
                    <a:gd name="T15" fmla="*/ 0 h 98"/>
                    <a:gd name="T16" fmla="*/ 14 w 127"/>
                    <a:gd name="T17" fmla="*/ 1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7" h="98">
                      <a:moveTo>
                        <a:pt x="124" y="89"/>
                      </a:moveTo>
                      <a:lnTo>
                        <a:pt x="127" y="97"/>
                      </a:lnTo>
                      <a:lnTo>
                        <a:pt x="114" y="98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4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7" name="Freeform 205"/>
                <p:cNvSpPr>
                  <a:spLocks/>
                </p:cNvSpPr>
                <p:nvPr/>
              </p:nvSpPr>
              <p:spPr bwMode="auto">
                <a:xfrm>
                  <a:off x="3055" y="2232"/>
                  <a:ext cx="9" cy="34"/>
                </a:xfrm>
                <a:custGeom>
                  <a:avLst/>
                  <a:gdLst>
                    <a:gd name="T0" fmla="*/ 2 w 27"/>
                    <a:gd name="T1" fmla="*/ 11 h 104"/>
                    <a:gd name="T2" fmla="*/ 1 w 27"/>
                    <a:gd name="T3" fmla="*/ 11 h 104"/>
                    <a:gd name="T4" fmla="*/ 0 w 27"/>
                    <a:gd name="T5" fmla="*/ 11 h 104"/>
                    <a:gd name="T6" fmla="*/ 0 w 27"/>
                    <a:gd name="T7" fmla="*/ 10 h 104"/>
                    <a:gd name="T8" fmla="*/ 0 w 27"/>
                    <a:gd name="T9" fmla="*/ 10 h 104"/>
                    <a:gd name="T10" fmla="*/ 1 w 27"/>
                    <a:gd name="T11" fmla="*/ 8 h 104"/>
                    <a:gd name="T12" fmla="*/ 2 w 27"/>
                    <a:gd name="T13" fmla="*/ 5 h 104"/>
                    <a:gd name="T14" fmla="*/ 3 w 27"/>
                    <a:gd name="T15" fmla="*/ 3 h 104"/>
                    <a:gd name="T16" fmla="*/ 3 w 27"/>
                    <a:gd name="T17" fmla="*/ 0 h 104"/>
                    <a:gd name="T18" fmla="*/ 3 w 27"/>
                    <a:gd name="T19" fmla="*/ 1 h 104"/>
                    <a:gd name="T20" fmla="*/ 3 w 27"/>
                    <a:gd name="T21" fmla="*/ 4 h 104"/>
                    <a:gd name="T22" fmla="*/ 2 w 27"/>
                    <a:gd name="T23" fmla="*/ 8 h 104"/>
                    <a:gd name="T24" fmla="*/ 2 w 27"/>
                    <a:gd name="T25" fmla="*/ 11 h 10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7" h="104">
                      <a:moveTo>
                        <a:pt x="16" y="104"/>
                      </a:moveTo>
                      <a:lnTo>
                        <a:pt x="10" y="103"/>
                      </a:lnTo>
                      <a:lnTo>
                        <a:pt x="4" y="101"/>
                      </a:lnTo>
                      <a:lnTo>
                        <a:pt x="1" y="97"/>
                      </a:lnTo>
                      <a:lnTo>
                        <a:pt x="0" y="93"/>
                      </a:lnTo>
                      <a:lnTo>
                        <a:pt x="10" y="71"/>
                      </a:lnTo>
                      <a:lnTo>
                        <a:pt x="17" y="47"/>
                      </a:lnTo>
                      <a:lnTo>
                        <a:pt x="23" y="23"/>
                      </a:lnTo>
                      <a:lnTo>
                        <a:pt x="27" y="0"/>
                      </a:lnTo>
                      <a:lnTo>
                        <a:pt x="27" y="12"/>
                      </a:lnTo>
                      <a:lnTo>
                        <a:pt x="25" y="40"/>
                      </a:lnTo>
                      <a:lnTo>
                        <a:pt x="22" y="74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8" name="Freeform 206"/>
                <p:cNvSpPr>
                  <a:spLocks/>
                </p:cNvSpPr>
                <p:nvPr/>
              </p:nvSpPr>
              <p:spPr bwMode="auto">
                <a:xfrm>
                  <a:off x="2879" y="2302"/>
                  <a:ext cx="11" cy="10"/>
                </a:xfrm>
                <a:custGeom>
                  <a:avLst/>
                  <a:gdLst>
                    <a:gd name="T0" fmla="*/ 4 w 32"/>
                    <a:gd name="T1" fmla="*/ 2 h 30"/>
                    <a:gd name="T2" fmla="*/ 3 w 32"/>
                    <a:gd name="T3" fmla="*/ 2 h 30"/>
                    <a:gd name="T4" fmla="*/ 2 w 32"/>
                    <a:gd name="T5" fmla="*/ 3 h 30"/>
                    <a:gd name="T6" fmla="*/ 1 w 32"/>
                    <a:gd name="T7" fmla="*/ 3 h 30"/>
                    <a:gd name="T8" fmla="*/ 1 w 32"/>
                    <a:gd name="T9" fmla="*/ 3 h 30"/>
                    <a:gd name="T10" fmla="*/ 0 w 32"/>
                    <a:gd name="T11" fmla="*/ 2 h 30"/>
                    <a:gd name="T12" fmla="*/ 0 w 32"/>
                    <a:gd name="T13" fmla="*/ 2 h 30"/>
                    <a:gd name="T14" fmla="*/ 0 w 32"/>
                    <a:gd name="T15" fmla="*/ 2 h 30"/>
                    <a:gd name="T16" fmla="*/ 0 w 32"/>
                    <a:gd name="T17" fmla="*/ 1 h 30"/>
                    <a:gd name="T18" fmla="*/ 1 w 32"/>
                    <a:gd name="T19" fmla="*/ 0 h 30"/>
                    <a:gd name="T20" fmla="*/ 4 w 32"/>
                    <a:gd name="T21" fmla="*/ 2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30">
                      <a:moveTo>
                        <a:pt x="32" y="16"/>
                      </a:moveTo>
                      <a:lnTo>
                        <a:pt x="25" y="19"/>
                      </a:lnTo>
                      <a:lnTo>
                        <a:pt x="19" y="27"/>
                      </a:lnTo>
                      <a:lnTo>
                        <a:pt x="12" y="30"/>
                      </a:lnTo>
                      <a:lnTo>
                        <a:pt x="5" y="25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CC8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9" name="Freeform 207"/>
                <p:cNvSpPr>
                  <a:spLocks/>
                </p:cNvSpPr>
                <p:nvPr/>
              </p:nvSpPr>
              <p:spPr bwMode="auto">
                <a:xfrm>
                  <a:off x="3110" y="2379"/>
                  <a:ext cx="22" cy="35"/>
                </a:xfrm>
                <a:custGeom>
                  <a:avLst/>
                  <a:gdLst>
                    <a:gd name="T0" fmla="*/ 1 w 67"/>
                    <a:gd name="T1" fmla="*/ 0 h 106"/>
                    <a:gd name="T2" fmla="*/ 2 w 67"/>
                    <a:gd name="T3" fmla="*/ 1 h 106"/>
                    <a:gd name="T4" fmla="*/ 3 w 67"/>
                    <a:gd name="T5" fmla="*/ 3 h 106"/>
                    <a:gd name="T6" fmla="*/ 4 w 67"/>
                    <a:gd name="T7" fmla="*/ 4 h 106"/>
                    <a:gd name="T8" fmla="*/ 6 w 67"/>
                    <a:gd name="T9" fmla="*/ 6 h 106"/>
                    <a:gd name="T10" fmla="*/ 6 w 67"/>
                    <a:gd name="T11" fmla="*/ 7 h 106"/>
                    <a:gd name="T12" fmla="*/ 7 w 67"/>
                    <a:gd name="T13" fmla="*/ 8 h 106"/>
                    <a:gd name="T14" fmla="*/ 7 w 67"/>
                    <a:gd name="T15" fmla="*/ 10 h 106"/>
                    <a:gd name="T16" fmla="*/ 7 w 67"/>
                    <a:gd name="T17" fmla="*/ 12 h 106"/>
                    <a:gd name="T18" fmla="*/ 7 w 67"/>
                    <a:gd name="T19" fmla="*/ 12 h 106"/>
                    <a:gd name="T20" fmla="*/ 6 w 67"/>
                    <a:gd name="T21" fmla="*/ 12 h 106"/>
                    <a:gd name="T22" fmla="*/ 6 w 67"/>
                    <a:gd name="T23" fmla="*/ 11 h 106"/>
                    <a:gd name="T24" fmla="*/ 6 w 67"/>
                    <a:gd name="T25" fmla="*/ 11 h 106"/>
                    <a:gd name="T26" fmla="*/ 5 w 67"/>
                    <a:gd name="T27" fmla="*/ 10 h 106"/>
                    <a:gd name="T28" fmla="*/ 5 w 67"/>
                    <a:gd name="T29" fmla="*/ 8 h 106"/>
                    <a:gd name="T30" fmla="*/ 4 w 67"/>
                    <a:gd name="T31" fmla="*/ 7 h 106"/>
                    <a:gd name="T32" fmla="*/ 4 w 67"/>
                    <a:gd name="T33" fmla="*/ 6 h 106"/>
                    <a:gd name="T34" fmla="*/ 3 w 67"/>
                    <a:gd name="T35" fmla="*/ 4 h 106"/>
                    <a:gd name="T36" fmla="*/ 2 w 67"/>
                    <a:gd name="T37" fmla="*/ 3 h 106"/>
                    <a:gd name="T38" fmla="*/ 1 w 67"/>
                    <a:gd name="T39" fmla="*/ 2 h 106"/>
                    <a:gd name="T40" fmla="*/ 0 w 67"/>
                    <a:gd name="T41" fmla="*/ 1 h 106"/>
                    <a:gd name="T42" fmla="*/ 0 w 67"/>
                    <a:gd name="T43" fmla="*/ 0 h 106"/>
                    <a:gd name="T44" fmla="*/ 1 w 67"/>
                    <a:gd name="T45" fmla="*/ 0 h 106"/>
                    <a:gd name="T46" fmla="*/ 1 w 67"/>
                    <a:gd name="T47" fmla="*/ 0 h 106"/>
                    <a:gd name="T48" fmla="*/ 1 w 67"/>
                    <a:gd name="T49" fmla="*/ 0 h 1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" h="106">
                      <a:moveTo>
                        <a:pt x="13" y="1"/>
                      </a:moveTo>
                      <a:lnTo>
                        <a:pt x="20" y="13"/>
                      </a:lnTo>
                      <a:lnTo>
                        <a:pt x="31" y="26"/>
                      </a:lnTo>
                      <a:lnTo>
                        <a:pt x="40" y="37"/>
                      </a:lnTo>
                      <a:lnTo>
                        <a:pt x="51" y="50"/>
                      </a:lnTo>
                      <a:lnTo>
                        <a:pt x="59" y="62"/>
                      </a:lnTo>
                      <a:lnTo>
                        <a:pt x="65" y="75"/>
                      </a:lnTo>
                      <a:lnTo>
                        <a:pt x="67" y="89"/>
                      </a:lnTo>
                      <a:lnTo>
                        <a:pt x="66" y="105"/>
                      </a:lnTo>
                      <a:lnTo>
                        <a:pt x="62" y="106"/>
                      </a:lnTo>
                      <a:lnTo>
                        <a:pt x="58" y="106"/>
                      </a:lnTo>
                      <a:lnTo>
                        <a:pt x="55" y="104"/>
                      </a:lnTo>
                      <a:lnTo>
                        <a:pt x="53" y="101"/>
                      </a:lnTo>
                      <a:lnTo>
                        <a:pt x="49" y="87"/>
                      </a:lnTo>
                      <a:lnTo>
                        <a:pt x="44" y="74"/>
                      </a:lnTo>
                      <a:lnTo>
                        <a:pt x="38" y="61"/>
                      </a:lnTo>
                      <a:lnTo>
                        <a:pt x="32" y="50"/>
                      </a:lnTo>
                      <a:lnTo>
                        <a:pt x="25" y="38"/>
                      </a:lnTo>
                      <a:lnTo>
                        <a:pt x="16" y="27"/>
                      </a:lnTo>
                      <a:lnTo>
                        <a:pt x="8" y="16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0" name="Freeform 208"/>
                <p:cNvSpPr>
                  <a:spLocks/>
                </p:cNvSpPr>
                <p:nvPr/>
              </p:nvSpPr>
              <p:spPr bwMode="auto">
                <a:xfrm>
                  <a:off x="2838" y="2519"/>
                  <a:ext cx="265" cy="40"/>
                </a:xfrm>
                <a:custGeom>
                  <a:avLst/>
                  <a:gdLst>
                    <a:gd name="T0" fmla="*/ 83 w 794"/>
                    <a:gd name="T1" fmla="*/ 8 h 121"/>
                    <a:gd name="T2" fmla="*/ 85 w 794"/>
                    <a:gd name="T3" fmla="*/ 10 h 121"/>
                    <a:gd name="T4" fmla="*/ 86 w 794"/>
                    <a:gd name="T5" fmla="*/ 11 h 121"/>
                    <a:gd name="T6" fmla="*/ 88 w 794"/>
                    <a:gd name="T7" fmla="*/ 12 h 121"/>
                    <a:gd name="T8" fmla="*/ 88 w 794"/>
                    <a:gd name="T9" fmla="*/ 13 h 121"/>
                    <a:gd name="T10" fmla="*/ 87 w 794"/>
                    <a:gd name="T11" fmla="*/ 13 h 121"/>
                    <a:gd name="T12" fmla="*/ 84 w 794"/>
                    <a:gd name="T13" fmla="*/ 11 h 121"/>
                    <a:gd name="T14" fmla="*/ 77 w 794"/>
                    <a:gd name="T15" fmla="*/ 8 h 121"/>
                    <a:gd name="T16" fmla="*/ 71 w 794"/>
                    <a:gd name="T17" fmla="*/ 5 h 121"/>
                    <a:gd name="T18" fmla="*/ 64 w 794"/>
                    <a:gd name="T19" fmla="*/ 4 h 121"/>
                    <a:gd name="T20" fmla="*/ 57 w 794"/>
                    <a:gd name="T21" fmla="*/ 3 h 121"/>
                    <a:gd name="T22" fmla="*/ 49 w 794"/>
                    <a:gd name="T23" fmla="*/ 3 h 121"/>
                    <a:gd name="T24" fmla="*/ 42 w 794"/>
                    <a:gd name="T25" fmla="*/ 3 h 121"/>
                    <a:gd name="T26" fmla="*/ 34 w 794"/>
                    <a:gd name="T27" fmla="*/ 4 h 121"/>
                    <a:gd name="T28" fmla="*/ 29 w 794"/>
                    <a:gd name="T29" fmla="*/ 4 h 121"/>
                    <a:gd name="T30" fmla="*/ 25 w 794"/>
                    <a:gd name="T31" fmla="*/ 4 h 121"/>
                    <a:gd name="T32" fmla="*/ 21 w 794"/>
                    <a:gd name="T33" fmla="*/ 5 h 121"/>
                    <a:gd name="T34" fmla="*/ 17 w 794"/>
                    <a:gd name="T35" fmla="*/ 5 h 121"/>
                    <a:gd name="T36" fmla="*/ 13 w 794"/>
                    <a:gd name="T37" fmla="*/ 6 h 121"/>
                    <a:gd name="T38" fmla="*/ 10 w 794"/>
                    <a:gd name="T39" fmla="*/ 7 h 121"/>
                    <a:gd name="T40" fmla="*/ 6 w 794"/>
                    <a:gd name="T41" fmla="*/ 8 h 121"/>
                    <a:gd name="T42" fmla="*/ 2 w 794"/>
                    <a:gd name="T43" fmla="*/ 9 h 121"/>
                    <a:gd name="T44" fmla="*/ 0 w 794"/>
                    <a:gd name="T45" fmla="*/ 9 h 121"/>
                    <a:gd name="T46" fmla="*/ 0 w 794"/>
                    <a:gd name="T47" fmla="*/ 8 h 121"/>
                    <a:gd name="T48" fmla="*/ 1 w 794"/>
                    <a:gd name="T49" fmla="*/ 6 h 121"/>
                    <a:gd name="T50" fmla="*/ 2 w 794"/>
                    <a:gd name="T51" fmla="*/ 5 h 121"/>
                    <a:gd name="T52" fmla="*/ 4 w 794"/>
                    <a:gd name="T53" fmla="*/ 5 h 121"/>
                    <a:gd name="T54" fmla="*/ 6 w 794"/>
                    <a:gd name="T55" fmla="*/ 4 h 121"/>
                    <a:gd name="T56" fmla="*/ 10 w 794"/>
                    <a:gd name="T57" fmla="*/ 3 h 121"/>
                    <a:gd name="T58" fmla="*/ 16 w 794"/>
                    <a:gd name="T59" fmla="*/ 2 h 121"/>
                    <a:gd name="T60" fmla="*/ 23 w 794"/>
                    <a:gd name="T61" fmla="*/ 2 h 121"/>
                    <a:gd name="T62" fmla="*/ 28 w 794"/>
                    <a:gd name="T63" fmla="*/ 1 h 121"/>
                    <a:gd name="T64" fmla="*/ 34 w 794"/>
                    <a:gd name="T65" fmla="*/ 1 h 121"/>
                    <a:gd name="T66" fmla="*/ 39 w 794"/>
                    <a:gd name="T67" fmla="*/ 0 h 121"/>
                    <a:gd name="T68" fmla="*/ 45 w 794"/>
                    <a:gd name="T69" fmla="*/ 0 h 121"/>
                    <a:gd name="T70" fmla="*/ 49 w 794"/>
                    <a:gd name="T71" fmla="*/ 0 h 121"/>
                    <a:gd name="T72" fmla="*/ 54 w 794"/>
                    <a:gd name="T73" fmla="*/ 0 h 121"/>
                    <a:gd name="T74" fmla="*/ 58 w 794"/>
                    <a:gd name="T75" fmla="*/ 1 h 121"/>
                    <a:gd name="T76" fmla="*/ 63 w 794"/>
                    <a:gd name="T77" fmla="*/ 1 h 121"/>
                    <a:gd name="T78" fmla="*/ 67 w 794"/>
                    <a:gd name="T79" fmla="*/ 2 h 121"/>
                    <a:gd name="T80" fmla="*/ 70 w 794"/>
                    <a:gd name="T81" fmla="*/ 3 h 121"/>
                    <a:gd name="T82" fmla="*/ 74 w 794"/>
                    <a:gd name="T83" fmla="*/ 4 h 121"/>
                    <a:gd name="T84" fmla="*/ 78 w 794"/>
                    <a:gd name="T85" fmla="*/ 6 h 121"/>
                    <a:gd name="T86" fmla="*/ 81 w 794"/>
                    <a:gd name="T87" fmla="*/ 7 h 12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794" h="121">
                      <a:moveTo>
                        <a:pt x="741" y="73"/>
                      </a:moveTo>
                      <a:lnTo>
                        <a:pt x="748" y="77"/>
                      </a:lnTo>
                      <a:lnTo>
                        <a:pt x="754" y="83"/>
                      </a:lnTo>
                      <a:lnTo>
                        <a:pt x="762" y="87"/>
                      </a:lnTo>
                      <a:lnTo>
                        <a:pt x="769" y="92"/>
                      </a:lnTo>
                      <a:lnTo>
                        <a:pt x="775" y="97"/>
                      </a:lnTo>
                      <a:lnTo>
                        <a:pt x="781" y="102"/>
                      </a:lnTo>
                      <a:lnTo>
                        <a:pt x="788" y="108"/>
                      </a:lnTo>
                      <a:lnTo>
                        <a:pt x="794" y="113"/>
                      </a:lnTo>
                      <a:lnTo>
                        <a:pt x="792" y="117"/>
                      </a:lnTo>
                      <a:lnTo>
                        <a:pt x="789" y="119"/>
                      </a:lnTo>
                      <a:lnTo>
                        <a:pt x="785" y="120"/>
                      </a:lnTo>
                      <a:lnTo>
                        <a:pt x="781" y="121"/>
                      </a:lnTo>
                      <a:lnTo>
                        <a:pt x="752" y="101"/>
                      </a:lnTo>
                      <a:lnTo>
                        <a:pt x="723" y="84"/>
                      </a:lnTo>
                      <a:lnTo>
                        <a:pt x="694" y="70"/>
                      </a:lnTo>
                      <a:lnTo>
                        <a:pt x="664" y="58"/>
                      </a:lnTo>
                      <a:lnTo>
                        <a:pt x="634" y="48"/>
                      </a:lnTo>
                      <a:lnTo>
                        <a:pt x="602" y="41"/>
                      </a:lnTo>
                      <a:lnTo>
                        <a:pt x="571" y="36"/>
                      </a:lnTo>
                      <a:lnTo>
                        <a:pt x="540" y="32"/>
                      </a:lnTo>
                      <a:lnTo>
                        <a:pt x="508" y="28"/>
                      </a:lnTo>
                      <a:lnTo>
                        <a:pt x="476" y="27"/>
                      </a:lnTo>
                      <a:lnTo>
                        <a:pt x="442" y="27"/>
                      </a:lnTo>
                      <a:lnTo>
                        <a:pt x="410" y="28"/>
                      </a:lnTo>
                      <a:lnTo>
                        <a:pt x="377" y="30"/>
                      </a:lnTo>
                      <a:lnTo>
                        <a:pt x="342" y="31"/>
                      </a:lnTo>
                      <a:lnTo>
                        <a:pt x="308" y="33"/>
                      </a:lnTo>
                      <a:lnTo>
                        <a:pt x="274" y="35"/>
                      </a:lnTo>
                      <a:lnTo>
                        <a:pt x="258" y="36"/>
                      </a:lnTo>
                      <a:lnTo>
                        <a:pt x="243" y="37"/>
                      </a:lnTo>
                      <a:lnTo>
                        <a:pt x="226" y="39"/>
                      </a:lnTo>
                      <a:lnTo>
                        <a:pt x="208" y="41"/>
                      </a:lnTo>
                      <a:lnTo>
                        <a:pt x="192" y="43"/>
                      </a:lnTo>
                      <a:lnTo>
                        <a:pt x="174" y="45"/>
                      </a:lnTo>
                      <a:lnTo>
                        <a:pt x="156" y="48"/>
                      </a:lnTo>
                      <a:lnTo>
                        <a:pt x="138" y="51"/>
                      </a:lnTo>
                      <a:lnTo>
                        <a:pt x="121" y="54"/>
                      </a:lnTo>
                      <a:lnTo>
                        <a:pt x="104" y="59"/>
                      </a:lnTo>
                      <a:lnTo>
                        <a:pt x="86" y="62"/>
                      </a:lnTo>
                      <a:lnTo>
                        <a:pt x="70" y="66"/>
                      </a:lnTo>
                      <a:lnTo>
                        <a:pt x="53" y="71"/>
                      </a:lnTo>
                      <a:lnTo>
                        <a:pt x="38" y="75"/>
                      </a:lnTo>
                      <a:lnTo>
                        <a:pt x="22" y="81"/>
                      </a:lnTo>
                      <a:lnTo>
                        <a:pt x="7" y="86"/>
                      </a:lnTo>
                      <a:lnTo>
                        <a:pt x="3" y="82"/>
                      </a:lnTo>
                      <a:lnTo>
                        <a:pt x="1" y="75"/>
                      </a:lnTo>
                      <a:lnTo>
                        <a:pt x="0" y="69"/>
                      </a:lnTo>
                      <a:lnTo>
                        <a:pt x="0" y="63"/>
                      </a:lnTo>
                      <a:lnTo>
                        <a:pt x="5" y="57"/>
                      </a:lnTo>
                      <a:lnTo>
                        <a:pt x="12" y="51"/>
                      </a:lnTo>
                      <a:lnTo>
                        <a:pt x="18" y="47"/>
                      </a:lnTo>
                      <a:lnTo>
                        <a:pt x="26" y="44"/>
                      </a:lnTo>
                      <a:lnTo>
                        <a:pt x="33" y="41"/>
                      </a:lnTo>
                      <a:lnTo>
                        <a:pt x="42" y="39"/>
                      </a:lnTo>
                      <a:lnTo>
                        <a:pt x="50" y="37"/>
                      </a:lnTo>
                      <a:lnTo>
                        <a:pt x="58" y="36"/>
                      </a:lnTo>
                      <a:lnTo>
                        <a:pt x="89" y="31"/>
                      </a:lnTo>
                      <a:lnTo>
                        <a:pt x="119" y="26"/>
                      </a:lnTo>
                      <a:lnTo>
                        <a:pt x="147" y="22"/>
                      </a:lnTo>
                      <a:lnTo>
                        <a:pt x="176" y="19"/>
                      </a:lnTo>
                      <a:lnTo>
                        <a:pt x="203" y="15"/>
                      </a:lnTo>
                      <a:lnTo>
                        <a:pt x="230" y="12"/>
                      </a:lnTo>
                      <a:lnTo>
                        <a:pt x="256" y="10"/>
                      </a:lnTo>
                      <a:lnTo>
                        <a:pt x="282" y="7"/>
                      </a:lnTo>
                      <a:lnTo>
                        <a:pt x="307" y="5"/>
                      </a:lnTo>
                      <a:lnTo>
                        <a:pt x="331" y="3"/>
                      </a:lnTo>
                      <a:lnTo>
                        <a:pt x="355" y="1"/>
                      </a:lnTo>
                      <a:lnTo>
                        <a:pt x="378" y="0"/>
                      </a:lnTo>
                      <a:lnTo>
                        <a:pt x="401" y="0"/>
                      </a:lnTo>
                      <a:lnTo>
                        <a:pt x="422" y="0"/>
                      </a:lnTo>
                      <a:lnTo>
                        <a:pt x="444" y="0"/>
                      </a:lnTo>
                      <a:lnTo>
                        <a:pt x="465" y="1"/>
                      </a:lnTo>
                      <a:lnTo>
                        <a:pt x="486" y="2"/>
                      </a:lnTo>
                      <a:lnTo>
                        <a:pt x="506" y="3"/>
                      </a:lnTo>
                      <a:lnTo>
                        <a:pt x="525" y="6"/>
                      </a:lnTo>
                      <a:lnTo>
                        <a:pt x="544" y="8"/>
                      </a:lnTo>
                      <a:lnTo>
                        <a:pt x="563" y="11"/>
                      </a:lnTo>
                      <a:lnTo>
                        <a:pt x="582" y="14"/>
                      </a:lnTo>
                      <a:lnTo>
                        <a:pt x="599" y="18"/>
                      </a:lnTo>
                      <a:lnTo>
                        <a:pt x="616" y="22"/>
                      </a:lnTo>
                      <a:lnTo>
                        <a:pt x="633" y="26"/>
                      </a:lnTo>
                      <a:lnTo>
                        <a:pt x="649" y="32"/>
                      </a:lnTo>
                      <a:lnTo>
                        <a:pt x="666" y="38"/>
                      </a:lnTo>
                      <a:lnTo>
                        <a:pt x="682" y="43"/>
                      </a:lnTo>
                      <a:lnTo>
                        <a:pt x="697" y="50"/>
                      </a:lnTo>
                      <a:lnTo>
                        <a:pt x="712" y="58"/>
                      </a:lnTo>
                      <a:lnTo>
                        <a:pt x="726" y="65"/>
                      </a:lnTo>
                      <a:lnTo>
                        <a:pt x="741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1" name="Freeform 209"/>
                <p:cNvSpPr>
                  <a:spLocks/>
                </p:cNvSpPr>
                <p:nvPr/>
              </p:nvSpPr>
              <p:spPr bwMode="auto">
                <a:xfrm>
                  <a:off x="3275" y="2488"/>
                  <a:ext cx="19" cy="12"/>
                </a:xfrm>
                <a:custGeom>
                  <a:avLst/>
                  <a:gdLst>
                    <a:gd name="T0" fmla="*/ 6 w 57"/>
                    <a:gd name="T1" fmla="*/ 3 h 37"/>
                    <a:gd name="T2" fmla="*/ 6 w 57"/>
                    <a:gd name="T3" fmla="*/ 3 h 37"/>
                    <a:gd name="T4" fmla="*/ 6 w 57"/>
                    <a:gd name="T5" fmla="*/ 3 h 37"/>
                    <a:gd name="T6" fmla="*/ 6 w 57"/>
                    <a:gd name="T7" fmla="*/ 4 h 37"/>
                    <a:gd name="T8" fmla="*/ 6 w 57"/>
                    <a:gd name="T9" fmla="*/ 4 h 37"/>
                    <a:gd name="T10" fmla="*/ 5 w 57"/>
                    <a:gd name="T11" fmla="*/ 4 h 37"/>
                    <a:gd name="T12" fmla="*/ 4 w 57"/>
                    <a:gd name="T13" fmla="*/ 4 h 37"/>
                    <a:gd name="T14" fmla="*/ 3 w 57"/>
                    <a:gd name="T15" fmla="*/ 3 h 37"/>
                    <a:gd name="T16" fmla="*/ 2 w 57"/>
                    <a:gd name="T17" fmla="*/ 3 h 37"/>
                    <a:gd name="T18" fmla="*/ 2 w 57"/>
                    <a:gd name="T19" fmla="*/ 2 h 37"/>
                    <a:gd name="T20" fmla="*/ 1 w 57"/>
                    <a:gd name="T21" fmla="*/ 2 h 37"/>
                    <a:gd name="T22" fmla="*/ 0 w 57"/>
                    <a:gd name="T23" fmla="*/ 1 h 37"/>
                    <a:gd name="T24" fmla="*/ 0 w 57"/>
                    <a:gd name="T25" fmla="*/ 0 h 37"/>
                    <a:gd name="T26" fmla="*/ 1 w 57"/>
                    <a:gd name="T27" fmla="*/ 0 h 37"/>
                    <a:gd name="T28" fmla="*/ 2 w 57"/>
                    <a:gd name="T29" fmla="*/ 0 h 37"/>
                    <a:gd name="T30" fmla="*/ 3 w 57"/>
                    <a:gd name="T31" fmla="*/ 0 h 37"/>
                    <a:gd name="T32" fmla="*/ 3 w 57"/>
                    <a:gd name="T33" fmla="*/ 1 h 37"/>
                    <a:gd name="T34" fmla="*/ 4 w 57"/>
                    <a:gd name="T35" fmla="*/ 1 h 37"/>
                    <a:gd name="T36" fmla="*/ 5 w 57"/>
                    <a:gd name="T37" fmla="*/ 2 h 37"/>
                    <a:gd name="T38" fmla="*/ 6 w 57"/>
                    <a:gd name="T39" fmla="*/ 2 h 37"/>
                    <a:gd name="T40" fmla="*/ 6 w 57"/>
                    <a:gd name="T41" fmla="*/ 3 h 3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7" h="37">
                      <a:moveTo>
                        <a:pt x="56" y="25"/>
                      </a:moveTo>
                      <a:lnTo>
                        <a:pt x="57" y="28"/>
                      </a:lnTo>
                      <a:lnTo>
                        <a:pt x="57" y="31"/>
                      </a:lnTo>
                      <a:lnTo>
                        <a:pt x="55" y="34"/>
                      </a:lnTo>
                      <a:lnTo>
                        <a:pt x="53" y="37"/>
                      </a:lnTo>
                      <a:lnTo>
                        <a:pt x="46" y="35"/>
                      </a:lnTo>
                      <a:lnTo>
                        <a:pt x="37" y="33"/>
                      </a:lnTo>
                      <a:lnTo>
                        <a:pt x="29" y="31"/>
                      </a:lnTo>
                      <a:lnTo>
                        <a:pt x="22" y="28"/>
                      </a:lnTo>
                      <a:lnTo>
                        <a:pt x="14" y="23"/>
                      </a:lnTo>
                      <a:lnTo>
                        <a:pt x="8" y="17"/>
                      </a:lnTo>
                      <a:lnTo>
                        <a:pt x="3" y="11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3" y="3"/>
                      </a:lnTo>
                      <a:lnTo>
                        <a:pt x="31" y="7"/>
                      </a:lnTo>
                      <a:lnTo>
                        <a:pt x="39" y="13"/>
                      </a:lnTo>
                      <a:lnTo>
                        <a:pt x="47" y="18"/>
                      </a:lnTo>
                      <a:lnTo>
                        <a:pt x="53" y="23"/>
                      </a:lnTo>
                      <a:lnTo>
                        <a:pt x="56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2" name="Freeform 210"/>
                <p:cNvSpPr>
                  <a:spLocks/>
                </p:cNvSpPr>
                <p:nvPr/>
              </p:nvSpPr>
              <p:spPr bwMode="auto">
                <a:xfrm>
                  <a:off x="3160" y="2160"/>
                  <a:ext cx="41" cy="84"/>
                </a:xfrm>
                <a:custGeom>
                  <a:avLst/>
                  <a:gdLst>
                    <a:gd name="T0" fmla="*/ 14 w 123"/>
                    <a:gd name="T1" fmla="*/ 28 h 252"/>
                    <a:gd name="T2" fmla="*/ 14 w 123"/>
                    <a:gd name="T3" fmla="*/ 0 h 252"/>
                    <a:gd name="T4" fmla="*/ 0 w 123"/>
                    <a:gd name="T5" fmla="*/ 0 h 252"/>
                    <a:gd name="T6" fmla="*/ 0 w 123"/>
                    <a:gd name="T7" fmla="*/ 28 h 252"/>
                    <a:gd name="T8" fmla="*/ 14 w 123"/>
                    <a:gd name="T9" fmla="*/ 28 h 2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3" h="252">
                      <a:moveTo>
                        <a:pt x="122" y="252"/>
                      </a:moveTo>
                      <a:lnTo>
                        <a:pt x="123" y="0"/>
                      </a:ln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122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3" name="Rectangle 211"/>
                <p:cNvSpPr>
                  <a:spLocks noChangeArrowheads="1"/>
                </p:cNvSpPr>
                <p:nvPr/>
              </p:nvSpPr>
              <p:spPr bwMode="auto">
                <a:xfrm>
                  <a:off x="3169" y="2165"/>
                  <a:ext cx="26" cy="71"/>
                </a:xfrm>
                <a:prstGeom prst="rect">
                  <a:avLst/>
                </a:prstGeom>
                <a:solidFill>
                  <a:srgbClr val="C4D8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</p:grpSp>
          <p:grpSp>
            <p:nvGrpSpPr>
              <p:cNvPr id="9" name="Group 222"/>
              <p:cNvGrpSpPr>
                <a:grpSpLocks noChangeAspect="1"/>
              </p:cNvGrpSpPr>
              <p:nvPr/>
            </p:nvGrpSpPr>
            <p:grpSpPr bwMode="auto">
              <a:xfrm>
                <a:off x="4377" y="981"/>
                <a:ext cx="317" cy="416"/>
                <a:chOff x="3742" y="1525"/>
                <a:chExt cx="317" cy="416"/>
              </a:xfrm>
            </p:grpSpPr>
            <p:sp>
              <p:nvSpPr>
                <p:cNvPr id="23731" name="AutoShape 22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42" y="1525"/>
                  <a:ext cx="317" cy="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2" name="Freeform 223"/>
                <p:cNvSpPr>
                  <a:spLocks noEditPoints="1"/>
                </p:cNvSpPr>
                <p:nvPr/>
              </p:nvSpPr>
              <p:spPr bwMode="auto">
                <a:xfrm>
                  <a:off x="3743" y="1527"/>
                  <a:ext cx="315" cy="412"/>
                </a:xfrm>
                <a:custGeom>
                  <a:avLst/>
                  <a:gdLst>
                    <a:gd name="T0" fmla="*/ 123 w 630"/>
                    <a:gd name="T1" fmla="*/ 19 h 826"/>
                    <a:gd name="T2" fmla="*/ 123 w 630"/>
                    <a:gd name="T3" fmla="*/ 20 h 826"/>
                    <a:gd name="T4" fmla="*/ 12 w 630"/>
                    <a:gd name="T5" fmla="*/ 132 h 826"/>
                    <a:gd name="T6" fmla="*/ 91 w 630"/>
                    <a:gd name="T7" fmla="*/ 20 h 826"/>
                    <a:gd name="T8" fmla="*/ 91 w 630"/>
                    <a:gd name="T9" fmla="*/ 19 h 826"/>
                    <a:gd name="T10" fmla="*/ 80 w 630"/>
                    <a:gd name="T11" fmla="*/ 20 h 826"/>
                    <a:gd name="T12" fmla="*/ 61 w 630"/>
                    <a:gd name="T13" fmla="*/ 21 h 826"/>
                    <a:gd name="T14" fmla="*/ 7 w 630"/>
                    <a:gd name="T15" fmla="*/ 30 h 826"/>
                    <a:gd name="T16" fmla="*/ 3 w 630"/>
                    <a:gd name="T17" fmla="*/ 32 h 826"/>
                    <a:gd name="T18" fmla="*/ 2 w 630"/>
                    <a:gd name="T19" fmla="*/ 39 h 826"/>
                    <a:gd name="T20" fmla="*/ 2 w 630"/>
                    <a:gd name="T21" fmla="*/ 68 h 826"/>
                    <a:gd name="T22" fmla="*/ 8 w 630"/>
                    <a:gd name="T23" fmla="*/ 73 h 826"/>
                    <a:gd name="T24" fmla="*/ 6 w 630"/>
                    <a:gd name="T25" fmla="*/ 87 h 826"/>
                    <a:gd name="T26" fmla="*/ 3 w 630"/>
                    <a:gd name="T27" fmla="*/ 89 h 826"/>
                    <a:gd name="T28" fmla="*/ 0 w 630"/>
                    <a:gd name="T29" fmla="*/ 94 h 826"/>
                    <a:gd name="T30" fmla="*/ 0 w 630"/>
                    <a:gd name="T31" fmla="*/ 122 h 826"/>
                    <a:gd name="T32" fmla="*/ 3 w 630"/>
                    <a:gd name="T33" fmla="*/ 127 h 826"/>
                    <a:gd name="T34" fmla="*/ 2 w 630"/>
                    <a:gd name="T35" fmla="*/ 132 h 826"/>
                    <a:gd name="T36" fmla="*/ 3 w 630"/>
                    <a:gd name="T37" fmla="*/ 166 h 826"/>
                    <a:gd name="T38" fmla="*/ 7 w 630"/>
                    <a:gd name="T39" fmla="*/ 173 h 826"/>
                    <a:gd name="T40" fmla="*/ 19 w 630"/>
                    <a:gd name="T41" fmla="*/ 180 h 826"/>
                    <a:gd name="T42" fmla="*/ 34 w 630"/>
                    <a:gd name="T43" fmla="*/ 180 h 826"/>
                    <a:gd name="T44" fmla="*/ 48 w 630"/>
                    <a:gd name="T45" fmla="*/ 175 h 826"/>
                    <a:gd name="T46" fmla="*/ 54 w 630"/>
                    <a:gd name="T47" fmla="*/ 169 h 826"/>
                    <a:gd name="T48" fmla="*/ 55 w 630"/>
                    <a:gd name="T49" fmla="*/ 162 h 826"/>
                    <a:gd name="T50" fmla="*/ 57 w 630"/>
                    <a:gd name="T51" fmla="*/ 168 h 826"/>
                    <a:gd name="T52" fmla="*/ 57 w 630"/>
                    <a:gd name="T53" fmla="*/ 186 h 826"/>
                    <a:gd name="T54" fmla="*/ 59 w 630"/>
                    <a:gd name="T55" fmla="*/ 193 h 826"/>
                    <a:gd name="T56" fmla="*/ 64 w 630"/>
                    <a:gd name="T57" fmla="*/ 200 h 826"/>
                    <a:gd name="T58" fmla="*/ 79 w 630"/>
                    <a:gd name="T59" fmla="*/ 205 h 826"/>
                    <a:gd name="T60" fmla="*/ 93 w 630"/>
                    <a:gd name="T61" fmla="*/ 205 h 826"/>
                    <a:gd name="T62" fmla="*/ 105 w 630"/>
                    <a:gd name="T63" fmla="*/ 198 h 826"/>
                    <a:gd name="T64" fmla="*/ 110 w 630"/>
                    <a:gd name="T65" fmla="*/ 191 h 826"/>
                    <a:gd name="T66" fmla="*/ 110 w 630"/>
                    <a:gd name="T67" fmla="*/ 176 h 826"/>
                    <a:gd name="T68" fmla="*/ 146 w 630"/>
                    <a:gd name="T69" fmla="*/ 164 h 826"/>
                    <a:gd name="T70" fmla="*/ 149 w 630"/>
                    <a:gd name="T71" fmla="*/ 160 h 826"/>
                    <a:gd name="T72" fmla="*/ 150 w 630"/>
                    <a:gd name="T73" fmla="*/ 156 h 826"/>
                    <a:gd name="T74" fmla="*/ 153 w 630"/>
                    <a:gd name="T75" fmla="*/ 137 h 826"/>
                    <a:gd name="T76" fmla="*/ 156 w 630"/>
                    <a:gd name="T77" fmla="*/ 134 h 826"/>
                    <a:gd name="T78" fmla="*/ 158 w 630"/>
                    <a:gd name="T79" fmla="*/ 129 h 826"/>
                    <a:gd name="T80" fmla="*/ 157 w 630"/>
                    <a:gd name="T81" fmla="*/ 96 h 826"/>
                    <a:gd name="T82" fmla="*/ 154 w 630"/>
                    <a:gd name="T83" fmla="*/ 93 h 826"/>
                    <a:gd name="T84" fmla="*/ 151 w 630"/>
                    <a:gd name="T85" fmla="*/ 71 h 826"/>
                    <a:gd name="T86" fmla="*/ 147 w 630"/>
                    <a:gd name="T87" fmla="*/ 63 h 826"/>
                    <a:gd name="T88" fmla="*/ 134 w 630"/>
                    <a:gd name="T89" fmla="*/ 20 h 826"/>
                    <a:gd name="T90" fmla="*/ 133 w 630"/>
                    <a:gd name="T91" fmla="*/ 17 h 826"/>
                    <a:gd name="T92" fmla="*/ 130 w 630"/>
                    <a:gd name="T93" fmla="*/ 9 h 826"/>
                    <a:gd name="T94" fmla="*/ 121 w 630"/>
                    <a:gd name="T95" fmla="*/ 3 h 826"/>
                    <a:gd name="T96" fmla="*/ 107 w 630"/>
                    <a:gd name="T97" fmla="*/ 0 h 826"/>
                    <a:gd name="T98" fmla="*/ 89 w 630"/>
                    <a:gd name="T99" fmla="*/ 5 h 826"/>
                    <a:gd name="T100" fmla="*/ 83 w 630"/>
                    <a:gd name="T101" fmla="*/ 11 h 826"/>
                    <a:gd name="T102" fmla="*/ 80 w 630"/>
                    <a:gd name="T103" fmla="*/ 20 h 82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630" h="826">
                      <a:moveTo>
                        <a:pt x="492" y="80"/>
                      </a:moveTo>
                      <a:lnTo>
                        <a:pt x="492" y="80"/>
                      </a:lnTo>
                      <a:lnTo>
                        <a:pt x="492" y="78"/>
                      </a:lnTo>
                      <a:lnTo>
                        <a:pt x="492" y="80"/>
                      </a:lnTo>
                      <a:close/>
                      <a:moveTo>
                        <a:pt x="48" y="530"/>
                      </a:moveTo>
                      <a:lnTo>
                        <a:pt x="48" y="530"/>
                      </a:lnTo>
                      <a:close/>
                      <a:moveTo>
                        <a:pt x="361" y="78"/>
                      </a:moveTo>
                      <a:lnTo>
                        <a:pt x="361" y="80"/>
                      </a:lnTo>
                      <a:lnTo>
                        <a:pt x="361" y="78"/>
                      </a:lnTo>
                      <a:close/>
                      <a:moveTo>
                        <a:pt x="320" y="80"/>
                      </a:moveTo>
                      <a:lnTo>
                        <a:pt x="320" y="83"/>
                      </a:lnTo>
                      <a:lnTo>
                        <a:pt x="320" y="81"/>
                      </a:lnTo>
                      <a:lnTo>
                        <a:pt x="320" y="123"/>
                      </a:lnTo>
                      <a:lnTo>
                        <a:pt x="241" y="84"/>
                      </a:lnTo>
                      <a:lnTo>
                        <a:pt x="229" y="83"/>
                      </a:lnTo>
                      <a:lnTo>
                        <a:pt x="26" y="120"/>
                      </a:lnTo>
                      <a:lnTo>
                        <a:pt x="22" y="122"/>
                      </a:lnTo>
                      <a:lnTo>
                        <a:pt x="17" y="125"/>
                      </a:lnTo>
                      <a:lnTo>
                        <a:pt x="14" y="128"/>
                      </a:lnTo>
                      <a:lnTo>
                        <a:pt x="10" y="131"/>
                      </a:lnTo>
                      <a:lnTo>
                        <a:pt x="8" y="138"/>
                      </a:lnTo>
                      <a:lnTo>
                        <a:pt x="6" y="143"/>
                      </a:lnTo>
                      <a:lnTo>
                        <a:pt x="5" y="149"/>
                      </a:lnTo>
                      <a:lnTo>
                        <a:pt x="5" y="156"/>
                      </a:lnTo>
                      <a:lnTo>
                        <a:pt x="5" y="253"/>
                      </a:lnTo>
                      <a:lnTo>
                        <a:pt x="5" y="262"/>
                      </a:lnTo>
                      <a:lnTo>
                        <a:pt x="8" y="272"/>
                      </a:lnTo>
                      <a:lnTo>
                        <a:pt x="13" y="280"/>
                      </a:lnTo>
                      <a:lnTo>
                        <a:pt x="18" y="285"/>
                      </a:lnTo>
                      <a:lnTo>
                        <a:pt x="32" y="293"/>
                      </a:lnTo>
                      <a:lnTo>
                        <a:pt x="32" y="348"/>
                      </a:lnTo>
                      <a:lnTo>
                        <a:pt x="22" y="350"/>
                      </a:lnTo>
                      <a:lnTo>
                        <a:pt x="17" y="351"/>
                      </a:lnTo>
                      <a:lnTo>
                        <a:pt x="13" y="355"/>
                      </a:lnTo>
                      <a:lnTo>
                        <a:pt x="9" y="358"/>
                      </a:lnTo>
                      <a:lnTo>
                        <a:pt x="6" y="363"/>
                      </a:lnTo>
                      <a:lnTo>
                        <a:pt x="4" y="368"/>
                      </a:lnTo>
                      <a:lnTo>
                        <a:pt x="1" y="373"/>
                      </a:lnTo>
                      <a:lnTo>
                        <a:pt x="0" y="379"/>
                      </a:lnTo>
                      <a:lnTo>
                        <a:pt x="0" y="385"/>
                      </a:lnTo>
                      <a:lnTo>
                        <a:pt x="0" y="484"/>
                      </a:lnTo>
                      <a:lnTo>
                        <a:pt x="0" y="491"/>
                      </a:lnTo>
                      <a:lnTo>
                        <a:pt x="3" y="499"/>
                      </a:lnTo>
                      <a:lnTo>
                        <a:pt x="6" y="505"/>
                      </a:lnTo>
                      <a:lnTo>
                        <a:pt x="9" y="512"/>
                      </a:lnTo>
                      <a:lnTo>
                        <a:pt x="7" y="521"/>
                      </a:lnTo>
                      <a:lnTo>
                        <a:pt x="7" y="530"/>
                      </a:lnTo>
                      <a:lnTo>
                        <a:pt x="7" y="533"/>
                      </a:lnTo>
                      <a:lnTo>
                        <a:pt x="7" y="531"/>
                      </a:lnTo>
                      <a:lnTo>
                        <a:pt x="7" y="646"/>
                      </a:lnTo>
                      <a:lnTo>
                        <a:pt x="8" y="656"/>
                      </a:lnTo>
                      <a:lnTo>
                        <a:pt x="9" y="666"/>
                      </a:lnTo>
                      <a:lnTo>
                        <a:pt x="13" y="674"/>
                      </a:lnTo>
                      <a:lnTo>
                        <a:pt x="16" y="682"/>
                      </a:lnTo>
                      <a:lnTo>
                        <a:pt x="21" y="688"/>
                      </a:lnTo>
                      <a:lnTo>
                        <a:pt x="26" y="695"/>
                      </a:lnTo>
                      <a:lnTo>
                        <a:pt x="33" y="701"/>
                      </a:lnTo>
                      <a:lnTo>
                        <a:pt x="40" y="706"/>
                      </a:lnTo>
                      <a:lnTo>
                        <a:pt x="57" y="714"/>
                      </a:lnTo>
                      <a:lnTo>
                        <a:pt x="75" y="721"/>
                      </a:lnTo>
                      <a:lnTo>
                        <a:pt x="94" y="724"/>
                      </a:lnTo>
                      <a:lnTo>
                        <a:pt x="114" y="725"/>
                      </a:lnTo>
                      <a:lnTo>
                        <a:pt x="133" y="724"/>
                      </a:lnTo>
                      <a:lnTo>
                        <a:pt x="151" y="721"/>
                      </a:lnTo>
                      <a:lnTo>
                        <a:pt x="169" y="716"/>
                      </a:lnTo>
                      <a:lnTo>
                        <a:pt x="185" y="708"/>
                      </a:lnTo>
                      <a:lnTo>
                        <a:pt x="192" y="703"/>
                      </a:lnTo>
                      <a:lnTo>
                        <a:pt x="199" y="696"/>
                      </a:lnTo>
                      <a:lnTo>
                        <a:pt x="204" y="691"/>
                      </a:lnTo>
                      <a:lnTo>
                        <a:pt x="209" y="683"/>
                      </a:lnTo>
                      <a:lnTo>
                        <a:pt x="213" y="677"/>
                      </a:lnTo>
                      <a:lnTo>
                        <a:pt x="217" y="669"/>
                      </a:lnTo>
                      <a:lnTo>
                        <a:pt x="219" y="661"/>
                      </a:lnTo>
                      <a:lnTo>
                        <a:pt x="220" y="651"/>
                      </a:lnTo>
                      <a:lnTo>
                        <a:pt x="233" y="659"/>
                      </a:lnTo>
                      <a:lnTo>
                        <a:pt x="229" y="667"/>
                      </a:lnTo>
                      <a:lnTo>
                        <a:pt x="228" y="674"/>
                      </a:lnTo>
                      <a:lnTo>
                        <a:pt x="227" y="687"/>
                      </a:lnTo>
                      <a:lnTo>
                        <a:pt x="227" y="693"/>
                      </a:lnTo>
                      <a:lnTo>
                        <a:pt x="227" y="690"/>
                      </a:lnTo>
                      <a:lnTo>
                        <a:pt x="227" y="746"/>
                      </a:lnTo>
                      <a:lnTo>
                        <a:pt x="227" y="756"/>
                      </a:lnTo>
                      <a:lnTo>
                        <a:pt x="229" y="766"/>
                      </a:lnTo>
                      <a:lnTo>
                        <a:pt x="233" y="774"/>
                      </a:lnTo>
                      <a:lnTo>
                        <a:pt x="236" y="782"/>
                      </a:lnTo>
                      <a:lnTo>
                        <a:pt x="241" y="789"/>
                      </a:lnTo>
                      <a:lnTo>
                        <a:pt x="246" y="795"/>
                      </a:lnTo>
                      <a:lnTo>
                        <a:pt x="253" y="801"/>
                      </a:lnTo>
                      <a:lnTo>
                        <a:pt x="260" y="806"/>
                      </a:lnTo>
                      <a:lnTo>
                        <a:pt x="277" y="814"/>
                      </a:lnTo>
                      <a:lnTo>
                        <a:pt x="294" y="821"/>
                      </a:lnTo>
                      <a:lnTo>
                        <a:pt x="313" y="824"/>
                      </a:lnTo>
                      <a:lnTo>
                        <a:pt x="334" y="826"/>
                      </a:lnTo>
                      <a:lnTo>
                        <a:pt x="353" y="824"/>
                      </a:lnTo>
                      <a:lnTo>
                        <a:pt x="372" y="821"/>
                      </a:lnTo>
                      <a:lnTo>
                        <a:pt x="390" y="814"/>
                      </a:lnTo>
                      <a:lnTo>
                        <a:pt x="406" y="806"/>
                      </a:lnTo>
                      <a:lnTo>
                        <a:pt x="414" y="801"/>
                      </a:lnTo>
                      <a:lnTo>
                        <a:pt x="420" y="795"/>
                      </a:lnTo>
                      <a:lnTo>
                        <a:pt x="426" y="789"/>
                      </a:lnTo>
                      <a:lnTo>
                        <a:pt x="431" y="782"/>
                      </a:lnTo>
                      <a:lnTo>
                        <a:pt x="435" y="774"/>
                      </a:lnTo>
                      <a:lnTo>
                        <a:pt x="438" y="766"/>
                      </a:lnTo>
                      <a:lnTo>
                        <a:pt x="439" y="756"/>
                      </a:lnTo>
                      <a:lnTo>
                        <a:pt x="440" y="746"/>
                      </a:lnTo>
                      <a:lnTo>
                        <a:pt x="440" y="708"/>
                      </a:lnTo>
                      <a:lnTo>
                        <a:pt x="579" y="661"/>
                      </a:lnTo>
                      <a:lnTo>
                        <a:pt x="582" y="659"/>
                      </a:lnTo>
                      <a:lnTo>
                        <a:pt x="587" y="657"/>
                      </a:lnTo>
                      <a:lnTo>
                        <a:pt x="590" y="653"/>
                      </a:lnTo>
                      <a:lnTo>
                        <a:pt x="592" y="649"/>
                      </a:lnTo>
                      <a:lnTo>
                        <a:pt x="595" y="644"/>
                      </a:lnTo>
                      <a:lnTo>
                        <a:pt x="597" y="638"/>
                      </a:lnTo>
                      <a:lnTo>
                        <a:pt x="597" y="633"/>
                      </a:lnTo>
                      <a:lnTo>
                        <a:pt x="598" y="627"/>
                      </a:lnTo>
                      <a:lnTo>
                        <a:pt x="598" y="557"/>
                      </a:lnTo>
                      <a:lnTo>
                        <a:pt x="610" y="552"/>
                      </a:lnTo>
                      <a:lnTo>
                        <a:pt x="615" y="551"/>
                      </a:lnTo>
                      <a:lnTo>
                        <a:pt x="618" y="547"/>
                      </a:lnTo>
                      <a:lnTo>
                        <a:pt x="622" y="544"/>
                      </a:lnTo>
                      <a:lnTo>
                        <a:pt x="624" y="539"/>
                      </a:lnTo>
                      <a:lnTo>
                        <a:pt x="626" y="534"/>
                      </a:lnTo>
                      <a:lnTo>
                        <a:pt x="629" y="530"/>
                      </a:lnTo>
                      <a:lnTo>
                        <a:pt x="630" y="525"/>
                      </a:lnTo>
                      <a:lnTo>
                        <a:pt x="630" y="518"/>
                      </a:lnTo>
                      <a:lnTo>
                        <a:pt x="630" y="408"/>
                      </a:lnTo>
                      <a:lnTo>
                        <a:pt x="629" y="397"/>
                      </a:lnTo>
                      <a:lnTo>
                        <a:pt x="625" y="387"/>
                      </a:lnTo>
                      <a:lnTo>
                        <a:pt x="620" y="379"/>
                      </a:lnTo>
                      <a:lnTo>
                        <a:pt x="613" y="374"/>
                      </a:lnTo>
                      <a:lnTo>
                        <a:pt x="603" y="369"/>
                      </a:lnTo>
                      <a:lnTo>
                        <a:pt x="603" y="287"/>
                      </a:lnTo>
                      <a:lnTo>
                        <a:pt x="601" y="275"/>
                      </a:lnTo>
                      <a:lnTo>
                        <a:pt x="598" y="266"/>
                      </a:lnTo>
                      <a:lnTo>
                        <a:pt x="592" y="258"/>
                      </a:lnTo>
                      <a:lnTo>
                        <a:pt x="585" y="253"/>
                      </a:lnTo>
                      <a:lnTo>
                        <a:pt x="533" y="227"/>
                      </a:lnTo>
                      <a:lnTo>
                        <a:pt x="533" y="81"/>
                      </a:lnTo>
                      <a:lnTo>
                        <a:pt x="533" y="83"/>
                      </a:lnTo>
                      <a:lnTo>
                        <a:pt x="533" y="80"/>
                      </a:lnTo>
                      <a:lnTo>
                        <a:pt x="532" y="70"/>
                      </a:lnTo>
                      <a:lnTo>
                        <a:pt x="531" y="60"/>
                      </a:lnTo>
                      <a:lnTo>
                        <a:pt x="528" y="52"/>
                      </a:lnTo>
                      <a:lnTo>
                        <a:pt x="524" y="44"/>
                      </a:lnTo>
                      <a:lnTo>
                        <a:pt x="520" y="37"/>
                      </a:lnTo>
                      <a:lnTo>
                        <a:pt x="514" y="31"/>
                      </a:lnTo>
                      <a:lnTo>
                        <a:pt x="507" y="25"/>
                      </a:lnTo>
                      <a:lnTo>
                        <a:pt x="500" y="20"/>
                      </a:lnTo>
                      <a:lnTo>
                        <a:pt x="483" y="12"/>
                      </a:lnTo>
                      <a:lnTo>
                        <a:pt x="465" y="5"/>
                      </a:lnTo>
                      <a:lnTo>
                        <a:pt x="446" y="2"/>
                      </a:lnTo>
                      <a:lnTo>
                        <a:pt x="427" y="0"/>
                      </a:lnTo>
                      <a:lnTo>
                        <a:pt x="407" y="2"/>
                      </a:lnTo>
                      <a:lnTo>
                        <a:pt x="388" y="5"/>
                      </a:lnTo>
                      <a:lnTo>
                        <a:pt x="370" y="12"/>
                      </a:lnTo>
                      <a:lnTo>
                        <a:pt x="353" y="20"/>
                      </a:lnTo>
                      <a:lnTo>
                        <a:pt x="346" y="25"/>
                      </a:lnTo>
                      <a:lnTo>
                        <a:pt x="339" y="31"/>
                      </a:lnTo>
                      <a:lnTo>
                        <a:pt x="334" y="37"/>
                      </a:lnTo>
                      <a:lnTo>
                        <a:pt x="329" y="44"/>
                      </a:lnTo>
                      <a:lnTo>
                        <a:pt x="326" y="52"/>
                      </a:lnTo>
                      <a:lnTo>
                        <a:pt x="322" y="60"/>
                      </a:lnTo>
                      <a:lnTo>
                        <a:pt x="321" y="70"/>
                      </a:lnTo>
                      <a:lnTo>
                        <a:pt x="320" y="80"/>
                      </a:lnTo>
                      <a:close/>
                    </a:path>
                  </a:pathLst>
                </a:custGeom>
                <a:solidFill>
                  <a:srgbClr val="AAD3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3" name="Freeform 224"/>
                <p:cNvSpPr>
                  <a:spLocks/>
                </p:cNvSpPr>
                <p:nvPr/>
              </p:nvSpPr>
              <p:spPr bwMode="auto">
                <a:xfrm>
                  <a:off x="3750" y="1536"/>
                  <a:ext cx="301" cy="394"/>
                </a:xfrm>
                <a:custGeom>
                  <a:avLst/>
                  <a:gdLst>
                    <a:gd name="T0" fmla="*/ 80 w 602"/>
                    <a:gd name="T1" fmla="*/ 16 h 786"/>
                    <a:gd name="T2" fmla="*/ 56 w 602"/>
                    <a:gd name="T3" fmla="*/ 21 h 786"/>
                    <a:gd name="T4" fmla="*/ 4 w 602"/>
                    <a:gd name="T5" fmla="*/ 30 h 786"/>
                    <a:gd name="T6" fmla="*/ 2 w 602"/>
                    <a:gd name="T7" fmla="*/ 31 h 786"/>
                    <a:gd name="T8" fmla="*/ 1 w 602"/>
                    <a:gd name="T9" fmla="*/ 59 h 786"/>
                    <a:gd name="T10" fmla="*/ 2 w 602"/>
                    <a:gd name="T11" fmla="*/ 61 h 786"/>
                    <a:gd name="T12" fmla="*/ 3 w 602"/>
                    <a:gd name="T13" fmla="*/ 62 h 786"/>
                    <a:gd name="T14" fmla="*/ 8 w 602"/>
                    <a:gd name="T15" fmla="*/ 87 h 786"/>
                    <a:gd name="T16" fmla="*/ 3 w 602"/>
                    <a:gd name="T17" fmla="*/ 88 h 786"/>
                    <a:gd name="T18" fmla="*/ 0 w 602"/>
                    <a:gd name="T19" fmla="*/ 91 h 786"/>
                    <a:gd name="T20" fmla="*/ 0 w 602"/>
                    <a:gd name="T21" fmla="*/ 117 h 786"/>
                    <a:gd name="T22" fmla="*/ 1 w 602"/>
                    <a:gd name="T23" fmla="*/ 120 h 786"/>
                    <a:gd name="T24" fmla="*/ 4 w 602"/>
                    <a:gd name="T25" fmla="*/ 122 h 786"/>
                    <a:gd name="T26" fmla="*/ 2 w 602"/>
                    <a:gd name="T27" fmla="*/ 125 h 786"/>
                    <a:gd name="T28" fmla="*/ 2 w 602"/>
                    <a:gd name="T29" fmla="*/ 128 h 786"/>
                    <a:gd name="T30" fmla="*/ 2 w 602"/>
                    <a:gd name="T31" fmla="*/ 159 h 786"/>
                    <a:gd name="T32" fmla="*/ 4 w 602"/>
                    <a:gd name="T33" fmla="*/ 164 h 786"/>
                    <a:gd name="T34" fmla="*/ 9 w 602"/>
                    <a:gd name="T35" fmla="*/ 168 h 786"/>
                    <a:gd name="T36" fmla="*/ 21 w 602"/>
                    <a:gd name="T37" fmla="*/ 172 h 786"/>
                    <a:gd name="T38" fmla="*/ 30 w 602"/>
                    <a:gd name="T39" fmla="*/ 172 h 786"/>
                    <a:gd name="T40" fmla="*/ 41 w 602"/>
                    <a:gd name="T41" fmla="*/ 168 h 786"/>
                    <a:gd name="T42" fmla="*/ 47 w 602"/>
                    <a:gd name="T43" fmla="*/ 164 h 786"/>
                    <a:gd name="T44" fmla="*/ 49 w 602"/>
                    <a:gd name="T45" fmla="*/ 159 h 786"/>
                    <a:gd name="T46" fmla="*/ 49 w 602"/>
                    <a:gd name="T47" fmla="*/ 151 h 786"/>
                    <a:gd name="T48" fmla="*/ 61 w 602"/>
                    <a:gd name="T49" fmla="*/ 159 h 786"/>
                    <a:gd name="T50" fmla="*/ 57 w 602"/>
                    <a:gd name="T51" fmla="*/ 165 h 786"/>
                    <a:gd name="T52" fmla="*/ 57 w 602"/>
                    <a:gd name="T53" fmla="*/ 168 h 786"/>
                    <a:gd name="T54" fmla="*/ 57 w 602"/>
                    <a:gd name="T55" fmla="*/ 184 h 786"/>
                    <a:gd name="T56" fmla="*/ 59 w 602"/>
                    <a:gd name="T57" fmla="*/ 189 h 786"/>
                    <a:gd name="T58" fmla="*/ 64 w 602"/>
                    <a:gd name="T59" fmla="*/ 194 h 786"/>
                    <a:gd name="T60" fmla="*/ 76 w 602"/>
                    <a:gd name="T61" fmla="*/ 197 h 786"/>
                    <a:gd name="T62" fmla="*/ 85 w 602"/>
                    <a:gd name="T63" fmla="*/ 197 h 786"/>
                    <a:gd name="T64" fmla="*/ 96 w 602"/>
                    <a:gd name="T65" fmla="*/ 194 h 786"/>
                    <a:gd name="T66" fmla="*/ 102 w 602"/>
                    <a:gd name="T67" fmla="*/ 189 h 786"/>
                    <a:gd name="T68" fmla="*/ 103 w 602"/>
                    <a:gd name="T69" fmla="*/ 184 h 786"/>
                    <a:gd name="T70" fmla="*/ 104 w 602"/>
                    <a:gd name="T71" fmla="*/ 168 h 786"/>
                    <a:gd name="T72" fmla="*/ 141 w 602"/>
                    <a:gd name="T73" fmla="*/ 156 h 786"/>
                    <a:gd name="T74" fmla="*/ 143 w 602"/>
                    <a:gd name="T75" fmla="*/ 154 h 786"/>
                    <a:gd name="T76" fmla="*/ 143 w 602"/>
                    <a:gd name="T77" fmla="*/ 131 h 786"/>
                    <a:gd name="T78" fmla="*/ 149 w 602"/>
                    <a:gd name="T79" fmla="*/ 129 h 786"/>
                    <a:gd name="T80" fmla="*/ 151 w 602"/>
                    <a:gd name="T81" fmla="*/ 126 h 786"/>
                    <a:gd name="T82" fmla="*/ 151 w 602"/>
                    <a:gd name="T83" fmla="*/ 97 h 786"/>
                    <a:gd name="T84" fmla="*/ 150 w 602"/>
                    <a:gd name="T85" fmla="*/ 94 h 786"/>
                    <a:gd name="T86" fmla="*/ 149 w 602"/>
                    <a:gd name="T87" fmla="*/ 94 h 786"/>
                    <a:gd name="T88" fmla="*/ 144 w 602"/>
                    <a:gd name="T89" fmla="*/ 67 h 786"/>
                    <a:gd name="T90" fmla="*/ 144 w 602"/>
                    <a:gd name="T91" fmla="*/ 65 h 786"/>
                    <a:gd name="T92" fmla="*/ 142 w 602"/>
                    <a:gd name="T93" fmla="*/ 63 h 786"/>
                    <a:gd name="T94" fmla="*/ 127 w 602"/>
                    <a:gd name="T95" fmla="*/ 16 h 786"/>
                    <a:gd name="T96" fmla="*/ 127 w 602"/>
                    <a:gd name="T97" fmla="*/ 15 h 786"/>
                    <a:gd name="T98" fmla="*/ 126 w 602"/>
                    <a:gd name="T99" fmla="*/ 10 h 786"/>
                    <a:gd name="T100" fmla="*/ 122 w 602"/>
                    <a:gd name="T101" fmla="*/ 6 h 786"/>
                    <a:gd name="T102" fmla="*/ 112 w 602"/>
                    <a:gd name="T103" fmla="*/ 1 h 786"/>
                    <a:gd name="T104" fmla="*/ 104 w 602"/>
                    <a:gd name="T105" fmla="*/ 0 h 786"/>
                    <a:gd name="T106" fmla="*/ 91 w 602"/>
                    <a:gd name="T107" fmla="*/ 2 h 786"/>
                    <a:gd name="T108" fmla="*/ 83 w 602"/>
                    <a:gd name="T109" fmla="*/ 7 h 786"/>
                    <a:gd name="T110" fmla="*/ 81 w 602"/>
                    <a:gd name="T111" fmla="*/ 12 h 786"/>
                    <a:gd name="T112" fmla="*/ 80 w 602"/>
                    <a:gd name="T113" fmla="*/ 15 h 78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2" h="786">
                      <a:moveTo>
                        <a:pt x="320" y="60"/>
                      </a:moveTo>
                      <a:lnTo>
                        <a:pt x="320" y="61"/>
                      </a:lnTo>
                      <a:lnTo>
                        <a:pt x="320" y="131"/>
                      </a:lnTo>
                      <a:lnTo>
                        <a:pt x="222" y="84"/>
                      </a:lnTo>
                      <a:lnTo>
                        <a:pt x="217" y="82"/>
                      </a:lnTo>
                      <a:lnTo>
                        <a:pt x="13" y="119"/>
                      </a:lnTo>
                      <a:lnTo>
                        <a:pt x="10" y="121"/>
                      </a:lnTo>
                      <a:lnTo>
                        <a:pt x="7" y="124"/>
                      </a:lnTo>
                      <a:lnTo>
                        <a:pt x="4" y="129"/>
                      </a:lnTo>
                      <a:lnTo>
                        <a:pt x="4" y="136"/>
                      </a:lnTo>
                      <a:lnTo>
                        <a:pt x="4" y="233"/>
                      </a:lnTo>
                      <a:lnTo>
                        <a:pt x="4" y="238"/>
                      </a:lnTo>
                      <a:lnTo>
                        <a:pt x="6" y="242"/>
                      </a:lnTo>
                      <a:lnTo>
                        <a:pt x="8" y="246"/>
                      </a:lnTo>
                      <a:lnTo>
                        <a:pt x="10" y="247"/>
                      </a:lnTo>
                      <a:lnTo>
                        <a:pt x="32" y="262"/>
                      </a:lnTo>
                      <a:lnTo>
                        <a:pt x="32" y="346"/>
                      </a:lnTo>
                      <a:lnTo>
                        <a:pt x="9" y="349"/>
                      </a:lnTo>
                      <a:lnTo>
                        <a:pt x="6" y="351"/>
                      </a:lnTo>
                      <a:lnTo>
                        <a:pt x="2" y="356"/>
                      </a:lnTo>
                      <a:lnTo>
                        <a:pt x="0" y="361"/>
                      </a:lnTo>
                      <a:lnTo>
                        <a:pt x="0" y="365"/>
                      </a:lnTo>
                      <a:lnTo>
                        <a:pt x="0" y="464"/>
                      </a:lnTo>
                      <a:lnTo>
                        <a:pt x="0" y="467"/>
                      </a:lnTo>
                      <a:lnTo>
                        <a:pt x="1" y="472"/>
                      </a:lnTo>
                      <a:lnTo>
                        <a:pt x="3" y="476"/>
                      </a:lnTo>
                      <a:lnTo>
                        <a:pt x="7" y="479"/>
                      </a:lnTo>
                      <a:lnTo>
                        <a:pt x="15" y="484"/>
                      </a:lnTo>
                      <a:lnTo>
                        <a:pt x="11" y="490"/>
                      </a:lnTo>
                      <a:lnTo>
                        <a:pt x="8" y="498"/>
                      </a:lnTo>
                      <a:lnTo>
                        <a:pt x="7" y="503"/>
                      </a:lnTo>
                      <a:lnTo>
                        <a:pt x="7" y="510"/>
                      </a:lnTo>
                      <a:lnTo>
                        <a:pt x="7" y="511"/>
                      </a:lnTo>
                      <a:lnTo>
                        <a:pt x="7" y="626"/>
                      </a:lnTo>
                      <a:lnTo>
                        <a:pt x="7" y="634"/>
                      </a:lnTo>
                      <a:lnTo>
                        <a:pt x="9" y="641"/>
                      </a:lnTo>
                      <a:lnTo>
                        <a:pt x="11" y="647"/>
                      </a:lnTo>
                      <a:lnTo>
                        <a:pt x="15" y="654"/>
                      </a:lnTo>
                      <a:lnTo>
                        <a:pt x="19" y="658"/>
                      </a:lnTo>
                      <a:lnTo>
                        <a:pt x="25" y="663"/>
                      </a:lnTo>
                      <a:lnTo>
                        <a:pt x="36" y="671"/>
                      </a:lnTo>
                      <a:lnTo>
                        <a:pt x="51" y="678"/>
                      </a:lnTo>
                      <a:lnTo>
                        <a:pt x="67" y="683"/>
                      </a:lnTo>
                      <a:lnTo>
                        <a:pt x="83" y="684"/>
                      </a:lnTo>
                      <a:lnTo>
                        <a:pt x="100" y="686"/>
                      </a:lnTo>
                      <a:lnTo>
                        <a:pt x="117" y="684"/>
                      </a:lnTo>
                      <a:lnTo>
                        <a:pt x="133" y="683"/>
                      </a:lnTo>
                      <a:lnTo>
                        <a:pt x="148" y="678"/>
                      </a:lnTo>
                      <a:lnTo>
                        <a:pt x="163" y="671"/>
                      </a:lnTo>
                      <a:lnTo>
                        <a:pt x="175" y="663"/>
                      </a:lnTo>
                      <a:lnTo>
                        <a:pt x="180" y="658"/>
                      </a:lnTo>
                      <a:lnTo>
                        <a:pt x="185" y="654"/>
                      </a:lnTo>
                      <a:lnTo>
                        <a:pt x="188" y="647"/>
                      </a:lnTo>
                      <a:lnTo>
                        <a:pt x="190" y="641"/>
                      </a:lnTo>
                      <a:lnTo>
                        <a:pt x="193" y="634"/>
                      </a:lnTo>
                      <a:lnTo>
                        <a:pt x="193" y="626"/>
                      </a:lnTo>
                      <a:lnTo>
                        <a:pt x="193" y="600"/>
                      </a:lnTo>
                      <a:lnTo>
                        <a:pt x="241" y="633"/>
                      </a:lnTo>
                      <a:lnTo>
                        <a:pt x="235" y="641"/>
                      </a:lnTo>
                      <a:lnTo>
                        <a:pt x="230" y="650"/>
                      </a:lnTo>
                      <a:lnTo>
                        <a:pt x="227" y="658"/>
                      </a:lnTo>
                      <a:lnTo>
                        <a:pt x="227" y="667"/>
                      </a:lnTo>
                      <a:lnTo>
                        <a:pt x="227" y="670"/>
                      </a:lnTo>
                      <a:lnTo>
                        <a:pt x="227" y="726"/>
                      </a:lnTo>
                      <a:lnTo>
                        <a:pt x="227" y="733"/>
                      </a:lnTo>
                      <a:lnTo>
                        <a:pt x="229" y="741"/>
                      </a:lnTo>
                      <a:lnTo>
                        <a:pt x="231" y="747"/>
                      </a:lnTo>
                      <a:lnTo>
                        <a:pt x="235" y="752"/>
                      </a:lnTo>
                      <a:lnTo>
                        <a:pt x="239" y="759"/>
                      </a:lnTo>
                      <a:lnTo>
                        <a:pt x="244" y="764"/>
                      </a:lnTo>
                      <a:lnTo>
                        <a:pt x="256" y="772"/>
                      </a:lnTo>
                      <a:lnTo>
                        <a:pt x="271" y="778"/>
                      </a:lnTo>
                      <a:lnTo>
                        <a:pt x="286" y="783"/>
                      </a:lnTo>
                      <a:lnTo>
                        <a:pt x="303" y="785"/>
                      </a:lnTo>
                      <a:lnTo>
                        <a:pt x="320" y="786"/>
                      </a:lnTo>
                      <a:lnTo>
                        <a:pt x="337" y="785"/>
                      </a:lnTo>
                      <a:lnTo>
                        <a:pt x="353" y="783"/>
                      </a:lnTo>
                      <a:lnTo>
                        <a:pt x="368" y="778"/>
                      </a:lnTo>
                      <a:lnTo>
                        <a:pt x="383" y="772"/>
                      </a:lnTo>
                      <a:lnTo>
                        <a:pt x="395" y="764"/>
                      </a:lnTo>
                      <a:lnTo>
                        <a:pt x="400" y="759"/>
                      </a:lnTo>
                      <a:lnTo>
                        <a:pt x="405" y="752"/>
                      </a:lnTo>
                      <a:lnTo>
                        <a:pt x="408" y="747"/>
                      </a:lnTo>
                      <a:lnTo>
                        <a:pt x="410" y="741"/>
                      </a:lnTo>
                      <a:lnTo>
                        <a:pt x="412" y="733"/>
                      </a:lnTo>
                      <a:lnTo>
                        <a:pt x="413" y="726"/>
                      </a:lnTo>
                      <a:lnTo>
                        <a:pt x="413" y="671"/>
                      </a:lnTo>
                      <a:lnTo>
                        <a:pt x="561" y="623"/>
                      </a:lnTo>
                      <a:lnTo>
                        <a:pt x="565" y="620"/>
                      </a:lnTo>
                      <a:lnTo>
                        <a:pt x="568" y="616"/>
                      </a:lnTo>
                      <a:lnTo>
                        <a:pt x="569" y="612"/>
                      </a:lnTo>
                      <a:lnTo>
                        <a:pt x="570" y="607"/>
                      </a:lnTo>
                      <a:lnTo>
                        <a:pt x="570" y="521"/>
                      </a:lnTo>
                      <a:lnTo>
                        <a:pt x="593" y="514"/>
                      </a:lnTo>
                      <a:lnTo>
                        <a:pt x="596" y="511"/>
                      </a:lnTo>
                      <a:lnTo>
                        <a:pt x="600" y="508"/>
                      </a:lnTo>
                      <a:lnTo>
                        <a:pt x="601" y="503"/>
                      </a:lnTo>
                      <a:lnTo>
                        <a:pt x="602" y="498"/>
                      </a:lnTo>
                      <a:lnTo>
                        <a:pt x="602" y="388"/>
                      </a:lnTo>
                      <a:lnTo>
                        <a:pt x="601" y="383"/>
                      </a:lnTo>
                      <a:lnTo>
                        <a:pt x="600" y="378"/>
                      </a:lnTo>
                      <a:lnTo>
                        <a:pt x="598" y="375"/>
                      </a:lnTo>
                      <a:lnTo>
                        <a:pt x="594" y="374"/>
                      </a:lnTo>
                      <a:lnTo>
                        <a:pt x="575" y="364"/>
                      </a:lnTo>
                      <a:lnTo>
                        <a:pt x="575" y="267"/>
                      </a:lnTo>
                      <a:lnTo>
                        <a:pt x="574" y="262"/>
                      </a:lnTo>
                      <a:lnTo>
                        <a:pt x="573" y="257"/>
                      </a:lnTo>
                      <a:lnTo>
                        <a:pt x="570" y="254"/>
                      </a:lnTo>
                      <a:lnTo>
                        <a:pt x="567" y="251"/>
                      </a:lnTo>
                      <a:lnTo>
                        <a:pt x="506" y="221"/>
                      </a:lnTo>
                      <a:lnTo>
                        <a:pt x="506" y="61"/>
                      </a:lnTo>
                      <a:lnTo>
                        <a:pt x="506" y="60"/>
                      </a:lnTo>
                      <a:lnTo>
                        <a:pt x="506" y="51"/>
                      </a:lnTo>
                      <a:lnTo>
                        <a:pt x="503" y="45"/>
                      </a:lnTo>
                      <a:lnTo>
                        <a:pt x="501" y="39"/>
                      </a:lnTo>
                      <a:lnTo>
                        <a:pt x="498" y="32"/>
                      </a:lnTo>
                      <a:lnTo>
                        <a:pt x="493" y="27"/>
                      </a:lnTo>
                      <a:lnTo>
                        <a:pt x="488" y="22"/>
                      </a:lnTo>
                      <a:lnTo>
                        <a:pt x="476" y="14"/>
                      </a:lnTo>
                      <a:lnTo>
                        <a:pt x="461" y="8"/>
                      </a:lnTo>
                      <a:lnTo>
                        <a:pt x="446" y="3"/>
                      </a:lnTo>
                      <a:lnTo>
                        <a:pt x="430" y="1"/>
                      </a:lnTo>
                      <a:lnTo>
                        <a:pt x="413" y="0"/>
                      </a:lnTo>
                      <a:lnTo>
                        <a:pt x="396" y="1"/>
                      </a:lnTo>
                      <a:lnTo>
                        <a:pt x="380" y="3"/>
                      </a:lnTo>
                      <a:lnTo>
                        <a:pt x="364" y="8"/>
                      </a:lnTo>
                      <a:lnTo>
                        <a:pt x="349" y="14"/>
                      </a:lnTo>
                      <a:lnTo>
                        <a:pt x="338" y="22"/>
                      </a:lnTo>
                      <a:lnTo>
                        <a:pt x="332" y="27"/>
                      </a:lnTo>
                      <a:lnTo>
                        <a:pt x="328" y="32"/>
                      </a:lnTo>
                      <a:lnTo>
                        <a:pt x="324" y="39"/>
                      </a:lnTo>
                      <a:lnTo>
                        <a:pt x="322" y="45"/>
                      </a:lnTo>
                      <a:lnTo>
                        <a:pt x="320" y="51"/>
                      </a:lnTo>
                      <a:lnTo>
                        <a:pt x="320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4" name="Freeform 225"/>
                <p:cNvSpPr>
                  <a:spLocks/>
                </p:cNvSpPr>
                <p:nvPr/>
              </p:nvSpPr>
              <p:spPr bwMode="auto">
                <a:xfrm>
                  <a:off x="3963" y="1616"/>
                  <a:ext cx="33" cy="26"/>
                </a:xfrm>
                <a:custGeom>
                  <a:avLst/>
                  <a:gdLst>
                    <a:gd name="T0" fmla="*/ 16 w 67"/>
                    <a:gd name="T1" fmla="*/ 1 h 54"/>
                    <a:gd name="T2" fmla="*/ 16 w 67"/>
                    <a:gd name="T3" fmla="*/ 1 h 54"/>
                    <a:gd name="T4" fmla="*/ 14 w 67"/>
                    <a:gd name="T5" fmla="*/ 2 h 54"/>
                    <a:gd name="T6" fmla="*/ 13 w 67"/>
                    <a:gd name="T7" fmla="*/ 3 h 54"/>
                    <a:gd name="T8" fmla="*/ 9 w 67"/>
                    <a:gd name="T9" fmla="*/ 5 h 54"/>
                    <a:gd name="T10" fmla="*/ 5 w 67"/>
                    <a:gd name="T11" fmla="*/ 7 h 54"/>
                    <a:gd name="T12" fmla="*/ 0 w 67"/>
                    <a:gd name="T13" fmla="*/ 8 h 54"/>
                    <a:gd name="T14" fmla="*/ 0 w 67"/>
                    <a:gd name="T15" fmla="*/ 9 h 54"/>
                    <a:gd name="T16" fmla="*/ 8 w 67"/>
                    <a:gd name="T17" fmla="*/ 13 h 54"/>
                    <a:gd name="T18" fmla="*/ 8 w 67"/>
                    <a:gd name="T19" fmla="*/ 13 h 54"/>
                    <a:gd name="T20" fmla="*/ 8 w 67"/>
                    <a:gd name="T21" fmla="*/ 13 h 54"/>
                    <a:gd name="T22" fmla="*/ 11 w 67"/>
                    <a:gd name="T23" fmla="*/ 12 h 54"/>
                    <a:gd name="T24" fmla="*/ 13 w 67"/>
                    <a:gd name="T25" fmla="*/ 10 h 54"/>
                    <a:gd name="T26" fmla="*/ 15 w 67"/>
                    <a:gd name="T27" fmla="*/ 8 h 54"/>
                    <a:gd name="T28" fmla="*/ 16 w 67"/>
                    <a:gd name="T29" fmla="*/ 7 h 54"/>
                    <a:gd name="T30" fmla="*/ 16 w 67"/>
                    <a:gd name="T31" fmla="*/ 6 h 54"/>
                    <a:gd name="T32" fmla="*/ 16 w 67"/>
                    <a:gd name="T33" fmla="*/ 0 h 54"/>
                    <a:gd name="T34" fmla="*/ 16 w 67"/>
                    <a:gd name="T35" fmla="*/ 1 h 5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7" h="54">
                      <a:moveTo>
                        <a:pt x="64" y="5"/>
                      </a:moveTo>
                      <a:lnTo>
                        <a:pt x="64" y="5"/>
                      </a:lnTo>
                      <a:lnTo>
                        <a:pt x="59" y="10"/>
                      </a:lnTo>
                      <a:lnTo>
                        <a:pt x="53" y="15"/>
                      </a:lnTo>
                      <a:lnTo>
                        <a:pt x="39" y="23"/>
                      </a:lnTo>
                      <a:lnTo>
                        <a:pt x="22" y="29"/>
                      </a:lnTo>
                      <a:lnTo>
                        <a:pt x="1" y="33"/>
                      </a:lnTo>
                      <a:lnTo>
                        <a:pt x="0" y="38"/>
                      </a:lnTo>
                      <a:lnTo>
                        <a:pt x="33" y="54"/>
                      </a:lnTo>
                      <a:lnTo>
                        <a:pt x="34" y="54"/>
                      </a:lnTo>
                      <a:lnTo>
                        <a:pt x="46" y="49"/>
                      </a:lnTo>
                      <a:lnTo>
                        <a:pt x="55" y="42"/>
                      </a:lnTo>
                      <a:lnTo>
                        <a:pt x="61" y="36"/>
                      </a:lnTo>
                      <a:lnTo>
                        <a:pt x="67" y="29"/>
                      </a:lnTo>
                      <a:lnTo>
                        <a:pt x="67" y="28"/>
                      </a:lnTo>
                      <a:lnTo>
                        <a:pt x="67" y="0"/>
                      </a:lnTo>
                      <a:lnTo>
                        <a:pt x="64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5" name="Freeform 226"/>
                <p:cNvSpPr>
                  <a:spLocks/>
                </p:cNvSpPr>
                <p:nvPr/>
              </p:nvSpPr>
              <p:spPr bwMode="auto">
                <a:xfrm>
                  <a:off x="3980" y="1630"/>
                  <a:ext cx="16" cy="19"/>
                </a:xfrm>
                <a:custGeom>
                  <a:avLst/>
                  <a:gdLst>
                    <a:gd name="T0" fmla="*/ 7 w 33"/>
                    <a:gd name="T1" fmla="*/ 2 h 38"/>
                    <a:gd name="T2" fmla="*/ 7 w 33"/>
                    <a:gd name="T3" fmla="*/ 2 h 38"/>
                    <a:gd name="T4" fmla="*/ 6 w 33"/>
                    <a:gd name="T5" fmla="*/ 3 h 38"/>
                    <a:gd name="T6" fmla="*/ 4 w 33"/>
                    <a:gd name="T7" fmla="*/ 4 h 38"/>
                    <a:gd name="T8" fmla="*/ 1 w 33"/>
                    <a:gd name="T9" fmla="*/ 6 h 38"/>
                    <a:gd name="T10" fmla="*/ 0 w 33"/>
                    <a:gd name="T11" fmla="*/ 7 h 38"/>
                    <a:gd name="T12" fmla="*/ 6 w 33"/>
                    <a:gd name="T13" fmla="*/ 10 h 38"/>
                    <a:gd name="T14" fmla="*/ 6 w 33"/>
                    <a:gd name="T15" fmla="*/ 10 h 38"/>
                    <a:gd name="T16" fmla="*/ 6 w 33"/>
                    <a:gd name="T17" fmla="*/ 10 h 38"/>
                    <a:gd name="T18" fmla="*/ 8 w 33"/>
                    <a:gd name="T19" fmla="*/ 8 h 38"/>
                    <a:gd name="T20" fmla="*/ 8 w 33"/>
                    <a:gd name="T21" fmla="*/ 7 h 38"/>
                    <a:gd name="T22" fmla="*/ 8 w 33"/>
                    <a:gd name="T23" fmla="*/ 0 h 38"/>
                    <a:gd name="T24" fmla="*/ 7 w 33"/>
                    <a:gd name="T25" fmla="*/ 2 h 3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" h="38">
                      <a:moveTo>
                        <a:pt x="30" y="5"/>
                      </a:moveTo>
                      <a:lnTo>
                        <a:pt x="30" y="5"/>
                      </a:lnTo>
                      <a:lnTo>
                        <a:pt x="25" y="10"/>
                      </a:lnTo>
                      <a:lnTo>
                        <a:pt x="19" y="15"/>
                      </a:lnTo>
                      <a:lnTo>
                        <a:pt x="6" y="23"/>
                      </a:lnTo>
                      <a:lnTo>
                        <a:pt x="0" y="25"/>
                      </a:lnTo>
                      <a:lnTo>
                        <a:pt x="26" y="38"/>
                      </a:lnTo>
                      <a:lnTo>
                        <a:pt x="27" y="38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0"/>
                      </a:lnTo>
                      <a:lnTo>
                        <a:pt x="30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6" name="Freeform 227"/>
                <p:cNvSpPr>
                  <a:spLocks/>
                </p:cNvSpPr>
                <p:nvPr/>
              </p:nvSpPr>
              <p:spPr bwMode="auto">
                <a:xfrm>
                  <a:off x="3917" y="1546"/>
                  <a:ext cx="79" cy="41"/>
                </a:xfrm>
                <a:custGeom>
                  <a:avLst/>
                  <a:gdLst>
                    <a:gd name="T0" fmla="*/ 0 w 159"/>
                    <a:gd name="T1" fmla="*/ 11 h 81"/>
                    <a:gd name="T2" fmla="*/ 0 w 159"/>
                    <a:gd name="T3" fmla="*/ 11 h 81"/>
                    <a:gd name="T4" fmla="*/ 0 w 159"/>
                    <a:gd name="T5" fmla="*/ 12 h 81"/>
                    <a:gd name="T6" fmla="*/ 0 w 159"/>
                    <a:gd name="T7" fmla="*/ 13 h 81"/>
                    <a:gd name="T8" fmla="*/ 1 w 159"/>
                    <a:gd name="T9" fmla="*/ 15 h 81"/>
                    <a:gd name="T10" fmla="*/ 3 w 159"/>
                    <a:gd name="T11" fmla="*/ 16 h 81"/>
                    <a:gd name="T12" fmla="*/ 6 w 159"/>
                    <a:gd name="T13" fmla="*/ 18 h 81"/>
                    <a:gd name="T14" fmla="*/ 8 w 159"/>
                    <a:gd name="T15" fmla="*/ 19 h 81"/>
                    <a:gd name="T16" fmla="*/ 12 w 159"/>
                    <a:gd name="T17" fmla="*/ 20 h 81"/>
                    <a:gd name="T18" fmla="*/ 16 w 159"/>
                    <a:gd name="T19" fmla="*/ 20 h 81"/>
                    <a:gd name="T20" fmla="*/ 20 w 159"/>
                    <a:gd name="T21" fmla="*/ 21 h 81"/>
                    <a:gd name="T22" fmla="*/ 20 w 159"/>
                    <a:gd name="T23" fmla="*/ 21 h 81"/>
                    <a:gd name="T24" fmla="*/ 24 w 159"/>
                    <a:gd name="T25" fmla="*/ 20 h 81"/>
                    <a:gd name="T26" fmla="*/ 27 w 159"/>
                    <a:gd name="T27" fmla="*/ 20 h 81"/>
                    <a:gd name="T28" fmla="*/ 31 w 159"/>
                    <a:gd name="T29" fmla="*/ 19 h 81"/>
                    <a:gd name="T30" fmla="*/ 33 w 159"/>
                    <a:gd name="T31" fmla="*/ 18 h 81"/>
                    <a:gd name="T32" fmla="*/ 36 w 159"/>
                    <a:gd name="T33" fmla="*/ 16 h 81"/>
                    <a:gd name="T34" fmla="*/ 38 w 159"/>
                    <a:gd name="T35" fmla="*/ 15 h 81"/>
                    <a:gd name="T36" fmla="*/ 39 w 159"/>
                    <a:gd name="T37" fmla="*/ 13 h 81"/>
                    <a:gd name="T38" fmla="*/ 39 w 159"/>
                    <a:gd name="T39" fmla="*/ 12 h 81"/>
                    <a:gd name="T40" fmla="*/ 39 w 159"/>
                    <a:gd name="T41" fmla="*/ 11 h 81"/>
                    <a:gd name="T42" fmla="*/ 39 w 159"/>
                    <a:gd name="T43" fmla="*/ 11 h 81"/>
                    <a:gd name="T44" fmla="*/ 39 w 159"/>
                    <a:gd name="T45" fmla="*/ 9 h 81"/>
                    <a:gd name="T46" fmla="*/ 39 w 159"/>
                    <a:gd name="T47" fmla="*/ 8 h 81"/>
                    <a:gd name="T48" fmla="*/ 38 w 159"/>
                    <a:gd name="T49" fmla="*/ 6 h 81"/>
                    <a:gd name="T50" fmla="*/ 36 w 159"/>
                    <a:gd name="T51" fmla="*/ 5 h 81"/>
                    <a:gd name="T52" fmla="*/ 33 w 159"/>
                    <a:gd name="T53" fmla="*/ 3 h 81"/>
                    <a:gd name="T54" fmla="*/ 31 w 159"/>
                    <a:gd name="T55" fmla="*/ 2 h 81"/>
                    <a:gd name="T56" fmla="*/ 27 w 159"/>
                    <a:gd name="T57" fmla="*/ 1 h 81"/>
                    <a:gd name="T58" fmla="*/ 24 w 159"/>
                    <a:gd name="T59" fmla="*/ 1 h 81"/>
                    <a:gd name="T60" fmla="*/ 20 w 159"/>
                    <a:gd name="T61" fmla="*/ 0 h 81"/>
                    <a:gd name="T62" fmla="*/ 20 w 159"/>
                    <a:gd name="T63" fmla="*/ 0 h 81"/>
                    <a:gd name="T64" fmla="*/ 16 w 159"/>
                    <a:gd name="T65" fmla="*/ 1 h 81"/>
                    <a:gd name="T66" fmla="*/ 12 w 159"/>
                    <a:gd name="T67" fmla="*/ 1 h 81"/>
                    <a:gd name="T68" fmla="*/ 8 w 159"/>
                    <a:gd name="T69" fmla="*/ 2 h 81"/>
                    <a:gd name="T70" fmla="*/ 6 w 159"/>
                    <a:gd name="T71" fmla="*/ 3 h 81"/>
                    <a:gd name="T72" fmla="*/ 3 w 159"/>
                    <a:gd name="T73" fmla="*/ 5 h 81"/>
                    <a:gd name="T74" fmla="*/ 1 w 159"/>
                    <a:gd name="T75" fmla="*/ 6 h 81"/>
                    <a:gd name="T76" fmla="*/ 0 w 159"/>
                    <a:gd name="T77" fmla="*/ 8 h 81"/>
                    <a:gd name="T78" fmla="*/ 0 w 159"/>
                    <a:gd name="T79" fmla="*/ 9 h 81"/>
                    <a:gd name="T80" fmla="*/ 0 w 159"/>
                    <a:gd name="T81" fmla="*/ 11 h 81"/>
                    <a:gd name="T82" fmla="*/ 0 w 159"/>
                    <a:gd name="T83" fmla="*/ 11 h 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59" h="81"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7" y="57"/>
                      </a:lnTo>
                      <a:lnTo>
                        <a:pt x="14" y="63"/>
                      </a:lnTo>
                      <a:lnTo>
                        <a:pt x="24" y="70"/>
                      </a:lnTo>
                      <a:lnTo>
                        <a:pt x="35" y="75"/>
                      </a:lnTo>
                      <a:lnTo>
                        <a:pt x="49" y="78"/>
                      </a:lnTo>
                      <a:lnTo>
                        <a:pt x="64" y="79"/>
                      </a:lnTo>
                      <a:lnTo>
                        <a:pt x="80" y="81"/>
                      </a:lnTo>
                      <a:lnTo>
                        <a:pt x="96" y="79"/>
                      </a:lnTo>
                      <a:lnTo>
                        <a:pt x="110" y="78"/>
                      </a:lnTo>
                      <a:lnTo>
                        <a:pt x="124" y="75"/>
                      </a:lnTo>
                      <a:lnTo>
                        <a:pt x="135" y="70"/>
                      </a:lnTo>
                      <a:lnTo>
                        <a:pt x="145" y="63"/>
                      </a:lnTo>
                      <a:lnTo>
                        <a:pt x="152" y="57"/>
                      </a:lnTo>
                      <a:lnTo>
                        <a:pt x="158" y="49"/>
                      </a:lnTo>
                      <a:lnTo>
                        <a:pt x="159" y="45"/>
                      </a:lnTo>
                      <a:lnTo>
                        <a:pt x="159" y="41"/>
                      </a:lnTo>
                      <a:lnTo>
                        <a:pt x="159" y="36"/>
                      </a:lnTo>
                      <a:lnTo>
                        <a:pt x="158" y="32"/>
                      </a:lnTo>
                      <a:lnTo>
                        <a:pt x="152" y="24"/>
                      </a:lnTo>
                      <a:lnTo>
                        <a:pt x="145" y="18"/>
                      </a:lnTo>
                      <a:lnTo>
                        <a:pt x="135" y="11"/>
                      </a:lnTo>
                      <a:lnTo>
                        <a:pt x="124" y="7"/>
                      </a:lnTo>
                      <a:lnTo>
                        <a:pt x="110" y="3"/>
                      </a:lnTo>
                      <a:lnTo>
                        <a:pt x="96" y="2"/>
                      </a:lnTo>
                      <a:lnTo>
                        <a:pt x="80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5" y="7"/>
                      </a:lnTo>
                      <a:lnTo>
                        <a:pt x="24" y="11"/>
                      </a:lnTo>
                      <a:lnTo>
                        <a:pt x="14" y="18"/>
                      </a:lnTo>
                      <a:lnTo>
                        <a:pt x="7" y="24"/>
                      </a:lnTo>
                      <a:lnTo>
                        <a:pt x="1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7" name="Freeform 228"/>
                <p:cNvSpPr>
                  <a:spLocks/>
                </p:cNvSpPr>
                <p:nvPr/>
              </p:nvSpPr>
              <p:spPr bwMode="auto">
                <a:xfrm>
                  <a:off x="3870" y="1879"/>
                  <a:ext cx="80" cy="27"/>
                </a:xfrm>
                <a:custGeom>
                  <a:avLst/>
                  <a:gdLst>
                    <a:gd name="T0" fmla="*/ 39 w 159"/>
                    <a:gd name="T1" fmla="*/ 1 h 55"/>
                    <a:gd name="T2" fmla="*/ 39 w 159"/>
                    <a:gd name="T3" fmla="*/ 1 h 55"/>
                    <a:gd name="T4" fmla="*/ 38 w 159"/>
                    <a:gd name="T5" fmla="*/ 2 h 55"/>
                    <a:gd name="T6" fmla="*/ 36 w 159"/>
                    <a:gd name="T7" fmla="*/ 3 h 55"/>
                    <a:gd name="T8" fmla="*/ 34 w 159"/>
                    <a:gd name="T9" fmla="*/ 5 h 55"/>
                    <a:gd name="T10" fmla="*/ 31 w 159"/>
                    <a:gd name="T11" fmla="*/ 5 h 55"/>
                    <a:gd name="T12" fmla="*/ 26 w 159"/>
                    <a:gd name="T13" fmla="*/ 7 h 55"/>
                    <a:gd name="T14" fmla="*/ 20 w 159"/>
                    <a:gd name="T15" fmla="*/ 7 h 55"/>
                    <a:gd name="T16" fmla="*/ 20 w 159"/>
                    <a:gd name="T17" fmla="*/ 7 h 55"/>
                    <a:gd name="T18" fmla="*/ 14 w 159"/>
                    <a:gd name="T19" fmla="*/ 7 h 55"/>
                    <a:gd name="T20" fmla="*/ 9 w 159"/>
                    <a:gd name="T21" fmla="*/ 5 h 55"/>
                    <a:gd name="T22" fmla="*/ 7 w 159"/>
                    <a:gd name="T23" fmla="*/ 5 h 55"/>
                    <a:gd name="T24" fmla="*/ 5 w 159"/>
                    <a:gd name="T25" fmla="*/ 3 h 55"/>
                    <a:gd name="T26" fmla="*/ 3 w 159"/>
                    <a:gd name="T27" fmla="*/ 2 h 55"/>
                    <a:gd name="T28" fmla="*/ 1 w 159"/>
                    <a:gd name="T29" fmla="*/ 1 h 55"/>
                    <a:gd name="T30" fmla="*/ 0 w 159"/>
                    <a:gd name="T31" fmla="*/ 0 h 55"/>
                    <a:gd name="T32" fmla="*/ 0 w 159"/>
                    <a:gd name="T33" fmla="*/ 5 h 55"/>
                    <a:gd name="T34" fmla="*/ 0 w 159"/>
                    <a:gd name="T35" fmla="*/ 5 h 55"/>
                    <a:gd name="T36" fmla="*/ 0 w 159"/>
                    <a:gd name="T37" fmla="*/ 5 h 55"/>
                    <a:gd name="T38" fmla="*/ 2 w 159"/>
                    <a:gd name="T39" fmla="*/ 7 h 55"/>
                    <a:gd name="T40" fmla="*/ 3 w 159"/>
                    <a:gd name="T41" fmla="*/ 9 h 55"/>
                    <a:gd name="T42" fmla="*/ 5 w 159"/>
                    <a:gd name="T43" fmla="*/ 10 h 55"/>
                    <a:gd name="T44" fmla="*/ 8 w 159"/>
                    <a:gd name="T45" fmla="*/ 11 h 55"/>
                    <a:gd name="T46" fmla="*/ 11 w 159"/>
                    <a:gd name="T47" fmla="*/ 12 h 55"/>
                    <a:gd name="T48" fmla="*/ 13 w 159"/>
                    <a:gd name="T49" fmla="*/ 13 h 55"/>
                    <a:gd name="T50" fmla="*/ 17 w 159"/>
                    <a:gd name="T51" fmla="*/ 13 h 55"/>
                    <a:gd name="T52" fmla="*/ 20 w 159"/>
                    <a:gd name="T53" fmla="*/ 13 h 55"/>
                    <a:gd name="T54" fmla="*/ 20 w 159"/>
                    <a:gd name="T55" fmla="*/ 13 h 55"/>
                    <a:gd name="T56" fmla="*/ 24 w 159"/>
                    <a:gd name="T57" fmla="*/ 13 h 55"/>
                    <a:gd name="T58" fmla="*/ 27 w 159"/>
                    <a:gd name="T59" fmla="*/ 13 h 55"/>
                    <a:gd name="T60" fmla="*/ 30 w 159"/>
                    <a:gd name="T61" fmla="*/ 12 h 55"/>
                    <a:gd name="T62" fmla="*/ 33 w 159"/>
                    <a:gd name="T63" fmla="*/ 11 h 55"/>
                    <a:gd name="T64" fmla="*/ 35 w 159"/>
                    <a:gd name="T65" fmla="*/ 10 h 55"/>
                    <a:gd name="T66" fmla="*/ 37 w 159"/>
                    <a:gd name="T67" fmla="*/ 9 h 55"/>
                    <a:gd name="T68" fmla="*/ 39 w 159"/>
                    <a:gd name="T69" fmla="*/ 7 h 55"/>
                    <a:gd name="T70" fmla="*/ 40 w 159"/>
                    <a:gd name="T71" fmla="*/ 5 h 55"/>
                    <a:gd name="T72" fmla="*/ 40 w 159"/>
                    <a:gd name="T73" fmla="*/ 5 h 55"/>
                    <a:gd name="T74" fmla="*/ 40 w 159"/>
                    <a:gd name="T75" fmla="*/ 0 h 55"/>
                    <a:gd name="T76" fmla="*/ 39 w 159"/>
                    <a:gd name="T77" fmla="*/ 1 h 5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59" h="55">
                      <a:moveTo>
                        <a:pt x="156" y="4"/>
                      </a:moveTo>
                      <a:lnTo>
                        <a:pt x="156" y="4"/>
                      </a:lnTo>
                      <a:lnTo>
                        <a:pt x="149" y="10"/>
                      </a:lnTo>
                      <a:lnTo>
                        <a:pt x="142" y="15"/>
                      </a:lnTo>
                      <a:lnTo>
                        <a:pt x="134" y="20"/>
                      </a:lnTo>
                      <a:lnTo>
                        <a:pt x="124" y="23"/>
                      </a:lnTo>
                      <a:lnTo>
                        <a:pt x="104" y="28"/>
                      </a:lnTo>
                      <a:lnTo>
                        <a:pt x="80" y="29"/>
                      </a:lnTo>
                      <a:lnTo>
                        <a:pt x="56" y="28"/>
                      </a:lnTo>
                      <a:lnTo>
                        <a:pt x="34" y="23"/>
                      </a:lnTo>
                      <a:lnTo>
                        <a:pt x="25" y="20"/>
                      </a:lnTo>
                      <a:lnTo>
                        <a:pt x="17" y="15"/>
                      </a:lnTo>
                      <a:lnTo>
                        <a:pt x="9" y="10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2" y="36"/>
                      </a:lnTo>
                      <a:lnTo>
                        <a:pt x="20" y="42"/>
                      </a:lnTo>
                      <a:lnTo>
                        <a:pt x="30" y="47"/>
                      </a:lnTo>
                      <a:lnTo>
                        <a:pt x="41" y="51"/>
                      </a:lnTo>
                      <a:lnTo>
                        <a:pt x="52" y="54"/>
                      </a:lnTo>
                      <a:lnTo>
                        <a:pt x="66" y="55"/>
                      </a:lnTo>
                      <a:lnTo>
                        <a:pt x="80" y="55"/>
                      </a:lnTo>
                      <a:lnTo>
                        <a:pt x="93" y="55"/>
                      </a:lnTo>
                      <a:lnTo>
                        <a:pt x="106" y="54"/>
                      </a:lnTo>
                      <a:lnTo>
                        <a:pt x="118" y="51"/>
                      </a:lnTo>
                      <a:lnTo>
                        <a:pt x="130" y="47"/>
                      </a:lnTo>
                      <a:lnTo>
                        <a:pt x="139" y="42"/>
                      </a:lnTo>
                      <a:lnTo>
                        <a:pt x="148" y="36"/>
                      </a:lnTo>
                      <a:lnTo>
                        <a:pt x="155" y="29"/>
                      </a:lnTo>
                      <a:lnTo>
                        <a:pt x="158" y="23"/>
                      </a:lnTo>
                      <a:lnTo>
                        <a:pt x="159" y="23"/>
                      </a:lnTo>
                      <a:lnTo>
                        <a:pt x="159" y="0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8" name="Freeform 229"/>
                <p:cNvSpPr>
                  <a:spLocks/>
                </p:cNvSpPr>
                <p:nvPr/>
              </p:nvSpPr>
              <p:spPr bwMode="auto">
                <a:xfrm>
                  <a:off x="3870" y="1890"/>
                  <a:ext cx="80" cy="30"/>
                </a:xfrm>
                <a:custGeom>
                  <a:avLst/>
                  <a:gdLst>
                    <a:gd name="T0" fmla="*/ 39 w 159"/>
                    <a:gd name="T1" fmla="*/ 2 h 60"/>
                    <a:gd name="T2" fmla="*/ 39 w 159"/>
                    <a:gd name="T3" fmla="*/ 2 h 60"/>
                    <a:gd name="T4" fmla="*/ 38 w 159"/>
                    <a:gd name="T5" fmla="*/ 3 h 60"/>
                    <a:gd name="T6" fmla="*/ 36 w 159"/>
                    <a:gd name="T7" fmla="*/ 4 h 60"/>
                    <a:gd name="T8" fmla="*/ 34 w 159"/>
                    <a:gd name="T9" fmla="*/ 6 h 60"/>
                    <a:gd name="T10" fmla="*/ 32 w 159"/>
                    <a:gd name="T11" fmla="*/ 7 h 60"/>
                    <a:gd name="T12" fmla="*/ 29 w 159"/>
                    <a:gd name="T13" fmla="*/ 8 h 60"/>
                    <a:gd name="T14" fmla="*/ 26 w 159"/>
                    <a:gd name="T15" fmla="*/ 8 h 60"/>
                    <a:gd name="T16" fmla="*/ 23 w 159"/>
                    <a:gd name="T17" fmla="*/ 8 h 60"/>
                    <a:gd name="T18" fmla="*/ 20 w 159"/>
                    <a:gd name="T19" fmla="*/ 8 h 60"/>
                    <a:gd name="T20" fmla="*/ 20 w 159"/>
                    <a:gd name="T21" fmla="*/ 8 h 60"/>
                    <a:gd name="T22" fmla="*/ 17 w 159"/>
                    <a:gd name="T23" fmla="*/ 8 h 60"/>
                    <a:gd name="T24" fmla="*/ 14 w 159"/>
                    <a:gd name="T25" fmla="*/ 8 h 60"/>
                    <a:gd name="T26" fmla="*/ 12 w 159"/>
                    <a:gd name="T27" fmla="*/ 8 h 60"/>
                    <a:gd name="T28" fmla="*/ 9 w 159"/>
                    <a:gd name="T29" fmla="*/ 7 h 60"/>
                    <a:gd name="T30" fmla="*/ 6 w 159"/>
                    <a:gd name="T31" fmla="*/ 6 h 60"/>
                    <a:gd name="T32" fmla="*/ 4 w 159"/>
                    <a:gd name="T33" fmla="*/ 4 h 60"/>
                    <a:gd name="T34" fmla="*/ 3 w 159"/>
                    <a:gd name="T35" fmla="*/ 3 h 60"/>
                    <a:gd name="T36" fmla="*/ 1 w 159"/>
                    <a:gd name="T37" fmla="*/ 2 h 60"/>
                    <a:gd name="T38" fmla="*/ 0 w 159"/>
                    <a:gd name="T39" fmla="*/ 0 h 60"/>
                    <a:gd name="T40" fmla="*/ 0 w 159"/>
                    <a:gd name="T41" fmla="*/ 5 h 60"/>
                    <a:gd name="T42" fmla="*/ 0 w 159"/>
                    <a:gd name="T43" fmla="*/ 5 h 60"/>
                    <a:gd name="T44" fmla="*/ 0 w 159"/>
                    <a:gd name="T45" fmla="*/ 6 h 60"/>
                    <a:gd name="T46" fmla="*/ 1 w 159"/>
                    <a:gd name="T47" fmla="*/ 7 h 60"/>
                    <a:gd name="T48" fmla="*/ 2 w 159"/>
                    <a:gd name="T49" fmla="*/ 9 h 60"/>
                    <a:gd name="T50" fmla="*/ 4 w 159"/>
                    <a:gd name="T51" fmla="*/ 11 h 60"/>
                    <a:gd name="T52" fmla="*/ 6 w 159"/>
                    <a:gd name="T53" fmla="*/ 12 h 60"/>
                    <a:gd name="T54" fmla="*/ 9 w 159"/>
                    <a:gd name="T55" fmla="*/ 14 h 60"/>
                    <a:gd name="T56" fmla="*/ 13 w 159"/>
                    <a:gd name="T57" fmla="*/ 15 h 60"/>
                    <a:gd name="T58" fmla="*/ 16 w 159"/>
                    <a:gd name="T59" fmla="*/ 15 h 60"/>
                    <a:gd name="T60" fmla="*/ 20 w 159"/>
                    <a:gd name="T61" fmla="*/ 15 h 60"/>
                    <a:gd name="T62" fmla="*/ 20 w 159"/>
                    <a:gd name="T63" fmla="*/ 15 h 60"/>
                    <a:gd name="T64" fmla="*/ 24 w 159"/>
                    <a:gd name="T65" fmla="*/ 15 h 60"/>
                    <a:gd name="T66" fmla="*/ 28 w 159"/>
                    <a:gd name="T67" fmla="*/ 15 h 60"/>
                    <a:gd name="T68" fmla="*/ 31 w 159"/>
                    <a:gd name="T69" fmla="*/ 14 h 60"/>
                    <a:gd name="T70" fmla="*/ 34 w 159"/>
                    <a:gd name="T71" fmla="*/ 12 h 60"/>
                    <a:gd name="T72" fmla="*/ 37 w 159"/>
                    <a:gd name="T73" fmla="*/ 11 h 60"/>
                    <a:gd name="T74" fmla="*/ 38 w 159"/>
                    <a:gd name="T75" fmla="*/ 9 h 60"/>
                    <a:gd name="T76" fmla="*/ 40 w 159"/>
                    <a:gd name="T77" fmla="*/ 7 h 60"/>
                    <a:gd name="T78" fmla="*/ 40 w 159"/>
                    <a:gd name="T79" fmla="*/ 6 h 60"/>
                    <a:gd name="T80" fmla="*/ 40 w 159"/>
                    <a:gd name="T81" fmla="*/ 5 h 60"/>
                    <a:gd name="T82" fmla="*/ 40 w 159"/>
                    <a:gd name="T83" fmla="*/ 0 h 60"/>
                    <a:gd name="T84" fmla="*/ 39 w 159"/>
                    <a:gd name="T85" fmla="*/ 2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60">
                      <a:moveTo>
                        <a:pt x="155" y="5"/>
                      </a:moveTo>
                      <a:lnTo>
                        <a:pt x="155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6"/>
                      </a:lnTo>
                      <a:lnTo>
                        <a:pt x="115" y="29"/>
                      </a:lnTo>
                      <a:lnTo>
                        <a:pt x="104" y="31"/>
                      </a:lnTo>
                      <a:lnTo>
                        <a:pt x="92" y="32"/>
                      </a:lnTo>
                      <a:lnTo>
                        <a:pt x="80" y="32"/>
                      </a:lnTo>
                      <a:lnTo>
                        <a:pt x="67" y="32"/>
                      </a:lnTo>
                      <a:lnTo>
                        <a:pt x="56" y="31"/>
                      </a:lnTo>
                      <a:lnTo>
                        <a:pt x="45" y="29"/>
                      </a:lnTo>
                      <a:lnTo>
                        <a:pt x="34" y="26"/>
                      </a:lnTo>
                      <a:lnTo>
                        <a:pt x="24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6" y="36"/>
                      </a:lnTo>
                      <a:lnTo>
                        <a:pt x="14" y="42"/>
                      </a:lnTo>
                      <a:lnTo>
                        <a:pt x="24" y="47"/>
                      </a:lnTo>
                      <a:lnTo>
                        <a:pt x="35" y="53"/>
                      </a:lnTo>
                      <a:lnTo>
                        <a:pt x="49" y="57"/>
                      </a:lnTo>
                      <a:lnTo>
                        <a:pt x="64" y="58"/>
                      </a:lnTo>
                      <a:lnTo>
                        <a:pt x="80" y="60"/>
                      </a:lnTo>
                      <a:lnTo>
                        <a:pt x="96" y="58"/>
                      </a:lnTo>
                      <a:lnTo>
                        <a:pt x="110" y="57"/>
                      </a:lnTo>
                      <a:lnTo>
                        <a:pt x="124" y="53"/>
                      </a:lnTo>
                      <a:lnTo>
                        <a:pt x="135" y="47"/>
                      </a:lnTo>
                      <a:lnTo>
                        <a:pt x="145" y="42"/>
                      </a:lnTo>
                      <a:lnTo>
                        <a:pt x="152" y="36"/>
                      </a:lnTo>
                      <a:lnTo>
                        <a:pt x="157" y="28"/>
                      </a:lnTo>
                      <a:lnTo>
                        <a:pt x="158" y="23"/>
                      </a:lnTo>
                      <a:lnTo>
                        <a:pt x="159" y="19"/>
                      </a:lnTo>
                      <a:lnTo>
                        <a:pt x="159" y="0"/>
                      </a:lnTo>
                      <a:lnTo>
                        <a:pt x="155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9" name="Freeform 230"/>
                <p:cNvSpPr>
                  <a:spLocks/>
                </p:cNvSpPr>
                <p:nvPr/>
              </p:nvSpPr>
              <p:spPr bwMode="auto">
                <a:xfrm>
                  <a:off x="3760" y="1771"/>
                  <a:ext cx="80" cy="41"/>
                </a:xfrm>
                <a:custGeom>
                  <a:avLst/>
                  <a:gdLst>
                    <a:gd name="T0" fmla="*/ 0 w 159"/>
                    <a:gd name="T1" fmla="*/ 11 h 81"/>
                    <a:gd name="T2" fmla="*/ 0 w 159"/>
                    <a:gd name="T3" fmla="*/ 11 h 81"/>
                    <a:gd name="T4" fmla="*/ 0 w 159"/>
                    <a:gd name="T5" fmla="*/ 12 h 81"/>
                    <a:gd name="T6" fmla="*/ 1 w 159"/>
                    <a:gd name="T7" fmla="*/ 13 h 81"/>
                    <a:gd name="T8" fmla="*/ 2 w 159"/>
                    <a:gd name="T9" fmla="*/ 15 h 81"/>
                    <a:gd name="T10" fmla="*/ 4 w 159"/>
                    <a:gd name="T11" fmla="*/ 16 h 81"/>
                    <a:gd name="T12" fmla="*/ 6 w 159"/>
                    <a:gd name="T13" fmla="*/ 18 h 81"/>
                    <a:gd name="T14" fmla="*/ 9 w 159"/>
                    <a:gd name="T15" fmla="*/ 19 h 81"/>
                    <a:gd name="T16" fmla="*/ 13 w 159"/>
                    <a:gd name="T17" fmla="*/ 20 h 81"/>
                    <a:gd name="T18" fmla="*/ 16 w 159"/>
                    <a:gd name="T19" fmla="*/ 20 h 81"/>
                    <a:gd name="T20" fmla="*/ 20 w 159"/>
                    <a:gd name="T21" fmla="*/ 21 h 81"/>
                    <a:gd name="T22" fmla="*/ 20 w 159"/>
                    <a:gd name="T23" fmla="*/ 21 h 81"/>
                    <a:gd name="T24" fmla="*/ 24 w 159"/>
                    <a:gd name="T25" fmla="*/ 20 h 81"/>
                    <a:gd name="T26" fmla="*/ 28 w 159"/>
                    <a:gd name="T27" fmla="*/ 20 h 81"/>
                    <a:gd name="T28" fmla="*/ 31 w 159"/>
                    <a:gd name="T29" fmla="*/ 19 h 81"/>
                    <a:gd name="T30" fmla="*/ 34 w 159"/>
                    <a:gd name="T31" fmla="*/ 18 h 81"/>
                    <a:gd name="T32" fmla="*/ 37 w 159"/>
                    <a:gd name="T33" fmla="*/ 16 h 81"/>
                    <a:gd name="T34" fmla="*/ 38 w 159"/>
                    <a:gd name="T35" fmla="*/ 15 h 81"/>
                    <a:gd name="T36" fmla="*/ 40 w 159"/>
                    <a:gd name="T37" fmla="*/ 13 h 81"/>
                    <a:gd name="T38" fmla="*/ 40 w 159"/>
                    <a:gd name="T39" fmla="*/ 12 h 81"/>
                    <a:gd name="T40" fmla="*/ 40 w 159"/>
                    <a:gd name="T41" fmla="*/ 11 h 81"/>
                    <a:gd name="T42" fmla="*/ 40 w 159"/>
                    <a:gd name="T43" fmla="*/ 11 h 81"/>
                    <a:gd name="T44" fmla="*/ 40 w 159"/>
                    <a:gd name="T45" fmla="*/ 9 h 81"/>
                    <a:gd name="T46" fmla="*/ 40 w 159"/>
                    <a:gd name="T47" fmla="*/ 8 h 81"/>
                    <a:gd name="T48" fmla="*/ 38 w 159"/>
                    <a:gd name="T49" fmla="*/ 6 h 81"/>
                    <a:gd name="T50" fmla="*/ 37 w 159"/>
                    <a:gd name="T51" fmla="*/ 5 h 81"/>
                    <a:gd name="T52" fmla="*/ 34 w 159"/>
                    <a:gd name="T53" fmla="*/ 3 h 81"/>
                    <a:gd name="T54" fmla="*/ 31 w 159"/>
                    <a:gd name="T55" fmla="*/ 2 h 81"/>
                    <a:gd name="T56" fmla="*/ 28 w 159"/>
                    <a:gd name="T57" fmla="*/ 1 h 81"/>
                    <a:gd name="T58" fmla="*/ 24 w 159"/>
                    <a:gd name="T59" fmla="*/ 1 h 81"/>
                    <a:gd name="T60" fmla="*/ 20 w 159"/>
                    <a:gd name="T61" fmla="*/ 0 h 81"/>
                    <a:gd name="T62" fmla="*/ 20 w 159"/>
                    <a:gd name="T63" fmla="*/ 0 h 81"/>
                    <a:gd name="T64" fmla="*/ 16 w 159"/>
                    <a:gd name="T65" fmla="*/ 1 h 81"/>
                    <a:gd name="T66" fmla="*/ 13 w 159"/>
                    <a:gd name="T67" fmla="*/ 1 h 81"/>
                    <a:gd name="T68" fmla="*/ 9 w 159"/>
                    <a:gd name="T69" fmla="*/ 2 h 81"/>
                    <a:gd name="T70" fmla="*/ 6 w 159"/>
                    <a:gd name="T71" fmla="*/ 3 h 81"/>
                    <a:gd name="T72" fmla="*/ 4 w 159"/>
                    <a:gd name="T73" fmla="*/ 5 h 81"/>
                    <a:gd name="T74" fmla="*/ 2 w 159"/>
                    <a:gd name="T75" fmla="*/ 6 h 81"/>
                    <a:gd name="T76" fmla="*/ 1 w 159"/>
                    <a:gd name="T77" fmla="*/ 8 h 81"/>
                    <a:gd name="T78" fmla="*/ 0 w 159"/>
                    <a:gd name="T79" fmla="*/ 9 h 81"/>
                    <a:gd name="T80" fmla="*/ 0 w 159"/>
                    <a:gd name="T81" fmla="*/ 11 h 81"/>
                    <a:gd name="T82" fmla="*/ 0 w 159"/>
                    <a:gd name="T83" fmla="*/ 11 h 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59" h="81"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7" y="57"/>
                      </a:lnTo>
                      <a:lnTo>
                        <a:pt x="14" y="63"/>
                      </a:lnTo>
                      <a:lnTo>
                        <a:pt x="24" y="70"/>
                      </a:lnTo>
                      <a:lnTo>
                        <a:pt x="35" y="75"/>
                      </a:lnTo>
                      <a:lnTo>
                        <a:pt x="49" y="78"/>
                      </a:lnTo>
                      <a:lnTo>
                        <a:pt x="64" y="79"/>
                      </a:lnTo>
                      <a:lnTo>
                        <a:pt x="80" y="81"/>
                      </a:lnTo>
                      <a:lnTo>
                        <a:pt x="96" y="79"/>
                      </a:lnTo>
                      <a:lnTo>
                        <a:pt x="110" y="78"/>
                      </a:lnTo>
                      <a:lnTo>
                        <a:pt x="124" y="75"/>
                      </a:lnTo>
                      <a:lnTo>
                        <a:pt x="135" y="70"/>
                      </a:lnTo>
                      <a:lnTo>
                        <a:pt x="145" y="63"/>
                      </a:lnTo>
                      <a:lnTo>
                        <a:pt x="152" y="57"/>
                      </a:lnTo>
                      <a:lnTo>
                        <a:pt x="158" y="49"/>
                      </a:lnTo>
                      <a:lnTo>
                        <a:pt x="159" y="45"/>
                      </a:lnTo>
                      <a:lnTo>
                        <a:pt x="159" y="41"/>
                      </a:lnTo>
                      <a:lnTo>
                        <a:pt x="159" y="36"/>
                      </a:lnTo>
                      <a:lnTo>
                        <a:pt x="158" y="32"/>
                      </a:lnTo>
                      <a:lnTo>
                        <a:pt x="152" y="24"/>
                      </a:lnTo>
                      <a:lnTo>
                        <a:pt x="145" y="18"/>
                      </a:lnTo>
                      <a:lnTo>
                        <a:pt x="135" y="11"/>
                      </a:lnTo>
                      <a:lnTo>
                        <a:pt x="124" y="7"/>
                      </a:lnTo>
                      <a:lnTo>
                        <a:pt x="110" y="3"/>
                      </a:lnTo>
                      <a:lnTo>
                        <a:pt x="96" y="2"/>
                      </a:lnTo>
                      <a:lnTo>
                        <a:pt x="80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5" y="7"/>
                      </a:lnTo>
                      <a:lnTo>
                        <a:pt x="24" y="11"/>
                      </a:lnTo>
                      <a:lnTo>
                        <a:pt x="14" y="18"/>
                      </a:lnTo>
                      <a:lnTo>
                        <a:pt x="7" y="24"/>
                      </a:lnTo>
                      <a:lnTo>
                        <a:pt x="1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0" name="Freeform 231"/>
                <p:cNvSpPr>
                  <a:spLocks/>
                </p:cNvSpPr>
                <p:nvPr/>
              </p:nvSpPr>
              <p:spPr bwMode="auto">
                <a:xfrm>
                  <a:off x="3870" y="1850"/>
                  <a:ext cx="80" cy="40"/>
                </a:xfrm>
                <a:custGeom>
                  <a:avLst/>
                  <a:gdLst>
                    <a:gd name="T0" fmla="*/ 0 w 159"/>
                    <a:gd name="T1" fmla="*/ 10 h 81"/>
                    <a:gd name="T2" fmla="*/ 0 w 159"/>
                    <a:gd name="T3" fmla="*/ 10 h 81"/>
                    <a:gd name="T4" fmla="*/ 0 w 159"/>
                    <a:gd name="T5" fmla="*/ 11 h 81"/>
                    <a:gd name="T6" fmla="*/ 1 w 159"/>
                    <a:gd name="T7" fmla="*/ 12 h 81"/>
                    <a:gd name="T8" fmla="*/ 2 w 159"/>
                    <a:gd name="T9" fmla="*/ 14 h 81"/>
                    <a:gd name="T10" fmla="*/ 4 w 159"/>
                    <a:gd name="T11" fmla="*/ 15 h 81"/>
                    <a:gd name="T12" fmla="*/ 6 w 159"/>
                    <a:gd name="T13" fmla="*/ 17 h 81"/>
                    <a:gd name="T14" fmla="*/ 9 w 159"/>
                    <a:gd name="T15" fmla="*/ 18 h 81"/>
                    <a:gd name="T16" fmla="*/ 13 w 159"/>
                    <a:gd name="T17" fmla="*/ 19 h 81"/>
                    <a:gd name="T18" fmla="*/ 16 w 159"/>
                    <a:gd name="T19" fmla="*/ 20 h 81"/>
                    <a:gd name="T20" fmla="*/ 20 w 159"/>
                    <a:gd name="T21" fmla="*/ 20 h 81"/>
                    <a:gd name="T22" fmla="*/ 20 w 159"/>
                    <a:gd name="T23" fmla="*/ 20 h 81"/>
                    <a:gd name="T24" fmla="*/ 24 w 159"/>
                    <a:gd name="T25" fmla="*/ 20 h 81"/>
                    <a:gd name="T26" fmla="*/ 28 w 159"/>
                    <a:gd name="T27" fmla="*/ 19 h 81"/>
                    <a:gd name="T28" fmla="*/ 31 w 159"/>
                    <a:gd name="T29" fmla="*/ 18 h 81"/>
                    <a:gd name="T30" fmla="*/ 34 w 159"/>
                    <a:gd name="T31" fmla="*/ 17 h 81"/>
                    <a:gd name="T32" fmla="*/ 37 w 159"/>
                    <a:gd name="T33" fmla="*/ 15 h 81"/>
                    <a:gd name="T34" fmla="*/ 38 w 159"/>
                    <a:gd name="T35" fmla="*/ 14 h 81"/>
                    <a:gd name="T36" fmla="*/ 40 w 159"/>
                    <a:gd name="T37" fmla="*/ 12 h 81"/>
                    <a:gd name="T38" fmla="*/ 40 w 159"/>
                    <a:gd name="T39" fmla="*/ 11 h 81"/>
                    <a:gd name="T40" fmla="*/ 40 w 159"/>
                    <a:gd name="T41" fmla="*/ 10 h 81"/>
                    <a:gd name="T42" fmla="*/ 40 w 159"/>
                    <a:gd name="T43" fmla="*/ 10 h 81"/>
                    <a:gd name="T44" fmla="*/ 40 w 159"/>
                    <a:gd name="T45" fmla="*/ 9 h 81"/>
                    <a:gd name="T46" fmla="*/ 40 w 159"/>
                    <a:gd name="T47" fmla="*/ 8 h 81"/>
                    <a:gd name="T48" fmla="*/ 38 w 159"/>
                    <a:gd name="T49" fmla="*/ 6 h 81"/>
                    <a:gd name="T50" fmla="*/ 37 w 159"/>
                    <a:gd name="T51" fmla="*/ 4 h 81"/>
                    <a:gd name="T52" fmla="*/ 34 w 159"/>
                    <a:gd name="T53" fmla="*/ 3 h 81"/>
                    <a:gd name="T54" fmla="*/ 31 w 159"/>
                    <a:gd name="T55" fmla="*/ 2 h 81"/>
                    <a:gd name="T56" fmla="*/ 28 w 159"/>
                    <a:gd name="T57" fmla="*/ 0 h 81"/>
                    <a:gd name="T58" fmla="*/ 24 w 159"/>
                    <a:gd name="T59" fmla="*/ 0 h 81"/>
                    <a:gd name="T60" fmla="*/ 20 w 159"/>
                    <a:gd name="T61" fmla="*/ 0 h 81"/>
                    <a:gd name="T62" fmla="*/ 20 w 159"/>
                    <a:gd name="T63" fmla="*/ 0 h 81"/>
                    <a:gd name="T64" fmla="*/ 16 w 159"/>
                    <a:gd name="T65" fmla="*/ 0 h 81"/>
                    <a:gd name="T66" fmla="*/ 13 w 159"/>
                    <a:gd name="T67" fmla="*/ 0 h 81"/>
                    <a:gd name="T68" fmla="*/ 9 w 159"/>
                    <a:gd name="T69" fmla="*/ 2 h 81"/>
                    <a:gd name="T70" fmla="*/ 6 w 159"/>
                    <a:gd name="T71" fmla="*/ 3 h 81"/>
                    <a:gd name="T72" fmla="*/ 4 w 159"/>
                    <a:gd name="T73" fmla="*/ 4 h 81"/>
                    <a:gd name="T74" fmla="*/ 2 w 159"/>
                    <a:gd name="T75" fmla="*/ 6 h 81"/>
                    <a:gd name="T76" fmla="*/ 1 w 159"/>
                    <a:gd name="T77" fmla="*/ 8 h 81"/>
                    <a:gd name="T78" fmla="*/ 0 w 159"/>
                    <a:gd name="T79" fmla="*/ 9 h 81"/>
                    <a:gd name="T80" fmla="*/ 0 w 159"/>
                    <a:gd name="T81" fmla="*/ 10 h 81"/>
                    <a:gd name="T82" fmla="*/ 0 w 159"/>
                    <a:gd name="T83" fmla="*/ 10 h 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59" h="81"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6" y="57"/>
                      </a:lnTo>
                      <a:lnTo>
                        <a:pt x="14" y="63"/>
                      </a:lnTo>
                      <a:lnTo>
                        <a:pt x="24" y="70"/>
                      </a:lnTo>
                      <a:lnTo>
                        <a:pt x="35" y="75"/>
                      </a:lnTo>
                      <a:lnTo>
                        <a:pt x="49" y="78"/>
                      </a:lnTo>
                      <a:lnTo>
                        <a:pt x="64" y="81"/>
                      </a:lnTo>
                      <a:lnTo>
                        <a:pt x="80" y="81"/>
                      </a:lnTo>
                      <a:lnTo>
                        <a:pt x="96" y="81"/>
                      </a:lnTo>
                      <a:lnTo>
                        <a:pt x="110" y="78"/>
                      </a:lnTo>
                      <a:lnTo>
                        <a:pt x="124" y="75"/>
                      </a:lnTo>
                      <a:lnTo>
                        <a:pt x="135" y="70"/>
                      </a:lnTo>
                      <a:lnTo>
                        <a:pt x="145" y="63"/>
                      </a:lnTo>
                      <a:lnTo>
                        <a:pt x="152" y="57"/>
                      </a:lnTo>
                      <a:lnTo>
                        <a:pt x="157" y="49"/>
                      </a:lnTo>
                      <a:lnTo>
                        <a:pt x="158" y="45"/>
                      </a:lnTo>
                      <a:lnTo>
                        <a:pt x="159" y="41"/>
                      </a:lnTo>
                      <a:lnTo>
                        <a:pt x="158" y="37"/>
                      </a:lnTo>
                      <a:lnTo>
                        <a:pt x="157" y="32"/>
                      </a:lnTo>
                      <a:lnTo>
                        <a:pt x="152" y="26"/>
                      </a:lnTo>
                      <a:lnTo>
                        <a:pt x="145" y="18"/>
                      </a:lnTo>
                      <a:lnTo>
                        <a:pt x="135" y="13"/>
                      </a:lnTo>
                      <a:lnTo>
                        <a:pt x="124" y="8"/>
                      </a:lnTo>
                      <a:lnTo>
                        <a:pt x="110" y="3"/>
                      </a:lnTo>
                      <a:lnTo>
                        <a:pt x="96" y="2"/>
                      </a:lnTo>
                      <a:lnTo>
                        <a:pt x="80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5" y="8"/>
                      </a:lnTo>
                      <a:lnTo>
                        <a:pt x="24" y="13"/>
                      </a:lnTo>
                      <a:lnTo>
                        <a:pt x="14" y="18"/>
                      </a:lnTo>
                      <a:lnTo>
                        <a:pt x="6" y="26"/>
                      </a:lnTo>
                      <a:lnTo>
                        <a:pt x="1" y="32"/>
                      </a:lnTo>
                      <a:lnTo>
                        <a:pt x="0" y="3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1" name="Freeform 232"/>
                <p:cNvSpPr>
                  <a:spLocks/>
                </p:cNvSpPr>
                <p:nvPr/>
              </p:nvSpPr>
              <p:spPr bwMode="auto">
                <a:xfrm>
                  <a:off x="3917" y="1574"/>
                  <a:ext cx="79" cy="29"/>
                </a:xfrm>
                <a:custGeom>
                  <a:avLst/>
                  <a:gdLst>
                    <a:gd name="T0" fmla="*/ 39 w 159"/>
                    <a:gd name="T1" fmla="*/ 2 h 56"/>
                    <a:gd name="T2" fmla="*/ 39 w 159"/>
                    <a:gd name="T3" fmla="*/ 2 h 56"/>
                    <a:gd name="T4" fmla="*/ 37 w 159"/>
                    <a:gd name="T5" fmla="*/ 3 h 56"/>
                    <a:gd name="T6" fmla="*/ 35 w 159"/>
                    <a:gd name="T7" fmla="*/ 4 h 56"/>
                    <a:gd name="T8" fmla="*/ 33 w 159"/>
                    <a:gd name="T9" fmla="*/ 5 h 56"/>
                    <a:gd name="T10" fmla="*/ 31 w 159"/>
                    <a:gd name="T11" fmla="*/ 6 h 56"/>
                    <a:gd name="T12" fmla="*/ 26 w 159"/>
                    <a:gd name="T13" fmla="*/ 8 h 56"/>
                    <a:gd name="T14" fmla="*/ 20 w 159"/>
                    <a:gd name="T15" fmla="*/ 8 h 56"/>
                    <a:gd name="T16" fmla="*/ 20 w 159"/>
                    <a:gd name="T17" fmla="*/ 8 h 56"/>
                    <a:gd name="T18" fmla="*/ 14 w 159"/>
                    <a:gd name="T19" fmla="*/ 8 h 56"/>
                    <a:gd name="T20" fmla="*/ 8 w 159"/>
                    <a:gd name="T21" fmla="*/ 6 h 56"/>
                    <a:gd name="T22" fmla="*/ 6 w 159"/>
                    <a:gd name="T23" fmla="*/ 5 h 56"/>
                    <a:gd name="T24" fmla="*/ 4 w 159"/>
                    <a:gd name="T25" fmla="*/ 4 h 56"/>
                    <a:gd name="T26" fmla="*/ 2 w 159"/>
                    <a:gd name="T27" fmla="*/ 3 h 56"/>
                    <a:gd name="T28" fmla="*/ 1 w 159"/>
                    <a:gd name="T29" fmla="*/ 2 h 56"/>
                    <a:gd name="T30" fmla="*/ 0 w 159"/>
                    <a:gd name="T31" fmla="*/ 0 h 56"/>
                    <a:gd name="T32" fmla="*/ 0 w 159"/>
                    <a:gd name="T33" fmla="*/ 6 h 56"/>
                    <a:gd name="T34" fmla="*/ 0 w 159"/>
                    <a:gd name="T35" fmla="*/ 6 h 56"/>
                    <a:gd name="T36" fmla="*/ 0 w 159"/>
                    <a:gd name="T37" fmla="*/ 6 h 56"/>
                    <a:gd name="T38" fmla="*/ 1 w 159"/>
                    <a:gd name="T39" fmla="*/ 8 h 56"/>
                    <a:gd name="T40" fmla="*/ 3 w 159"/>
                    <a:gd name="T41" fmla="*/ 10 h 56"/>
                    <a:gd name="T42" fmla="*/ 5 w 159"/>
                    <a:gd name="T43" fmla="*/ 11 h 56"/>
                    <a:gd name="T44" fmla="*/ 7 w 159"/>
                    <a:gd name="T45" fmla="*/ 12 h 56"/>
                    <a:gd name="T46" fmla="*/ 10 w 159"/>
                    <a:gd name="T47" fmla="*/ 14 h 56"/>
                    <a:gd name="T48" fmla="*/ 13 w 159"/>
                    <a:gd name="T49" fmla="*/ 14 h 56"/>
                    <a:gd name="T50" fmla="*/ 16 w 159"/>
                    <a:gd name="T51" fmla="*/ 15 h 56"/>
                    <a:gd name="T52" fmla="*/ 20 w 159"/>
                    <a:gd name="T53" fmla="*/ 15 h 56"/>
                    <a:gd name="T54" fmla="*/ 20 w 159"/>
                    <a:gd name="T55" fmla="*/ 15 h 56"/>
                    <a:gd name="T56" fmla="*/ 23 w 159"/>
                    <a:gd name="T57" fmla="*/ 15 h 56"/>
                    <a:gd name="T58" fmla="*/ 26 w 159"/>
                    <a:gd name="T59" fmla="*/ 14 h 56"/>
                    <a:gd name="T60" fmla="*/ 29 w 159"/>
                    <a:gd name="T61" fmla="*/ 14 h 56"/>
                    <a:gd name="T62" fmla="*/ 32 w 159"/>
                    <a:gd name="T63" fmla="*/ 12 h 56"/>
                    <a:gd name="T64" fmla="*/ 35 w 159"/>
                    <a:gd name="T65" fmla="*/ 11 h 56"/>
                    <a:gd name="T66" fmla="*/ 37 w 159"/>
                    <a:gd name="T67" fmla="*/ 10 h 56"/>
                    <a:gd name="T68" fmla="*/ 38 w 159"/>
                    <a:gd name="T69" fmla="*/ 8 h 56"/>
                    <a:gd name="T70" fmla="*/ 39 w 159"/>
                    <a:gd name="T71" fmla="*/ 6 h 56"/>
                    <a:gd name="T72" fmla="*/ 39 w 159"/>
                    <a:gd name="T73" fmla="*/ 6 h 56"/>
                    <a:gd name="T74" fmla="*/ 39 w 159"/>
                    <a:gd name="T75" fmla="*/ 0 h 56"/>
                    <a:gd name="T76" fmla="*/ 39 w 159"/>
                    <a:gd name="T77" fmla="*/ 2 h 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59" h="56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9"/>
                      </a:lnTo>
                      <a:lnTo>
                        <a:pt x="142" y="16"/>
                      </a:lnTo>
                      <a:lnTo>
                        <a:pt x="134" y="19"/>
                      </a:lnTo>
                      <a:lnTo>
                        <a:pt x="125" y="24"/>
                      </a:lnTo>
                      <a:lnTo>
                        <a:pt x="104" y="29"/>
                      </a:lnTo>
                      <a:lnTo>
                        <a:pt x="80" y="30"/>
                      </a:lnTo>
                      <a:lnTo>
                        <a:pt x="56" y="29"/>
                      </a:lnTo>
                      <a:lnTo>
                        <a:pt x="34" y="24"/>
                      </a:lnTo>
                      <a:lnTo>
                        <a:pt x="25" y="19"/>
                      </a:lnTo>
                      <a:lnTo>
                        <a:pt x="17" y="16"/>
                      </a:lnTo>
                      <a:lnTo>
                        <a:pt x="9" y="9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5" y="30"/>
                      </a:lnTo>
                      <a:lnTo>
                        <a:pt x="12" y="37"/>
                      </a:lnTo>
                      <a:lnTo>
                        <a:pt x="20" y="42"/>
                      </a:lnTo>
                      <a:lnTo>
                        <a:pt x="30" y="47"/>
                      </a:lnTo>
                      <a:lnTo>
                        <a:pt x="41" y="52"/>
                      </a:lnTo>
                      <a:lnTo>
                        <a:pt x="54" y="53"/>
                      </a:lnTo>
                      <a:lnTo>
                        <a:pt x="66" y="56"/>
                      </a:lnTo>
                      <a:lnTo>
                        <a:pt x="80" y="56"/>
                      </a:lnTo>
                      <a:lnTo>
                        <a:pt x="93" y="56"/>
                      </a:lnTo>
                      <a:lnTo>
                        <a:pt x="106" y="53"/>
                      </a:lnTo>
                      <a:lnTo>
                        <a:pt x="118" y="52"/>
                      </a:lnTo>
                      <a:lnTo>
                        <a:pt x="130" y="47"/>
                      </a:lnTo>
                      <a:lnTo>
                        <a:pt x="140" y="42"/>
                      </a:lnTo>
                      <a:lnTo>
                        <a:pt x="148" y="37"/>
                      </a:lnTo>
                      <a:lnTo>
                        <a:pt x="155" y="30"/>
                      </a:lnTo>
                      <a:lnTo>
                        <a:pt x="159" y="24"/>
                      </a:lnTo>
                      <a:lnTo>
                        <a:pt x="159" y="22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2" name="Freeform 233"/>
                <p:cNvSpPr>
                  <a:spLocks/>
                </p:cNvSpPr>
                <p:nvPr/>
              </p:nvSpPr>
              <p:spPr bwMode="auto">
                <a:xfrm>
                  <a:off x="3760" y="1799"/>
                  <a:ext cx="80" cy="29"/>
                </a:xfrm>
                <a:custGeom>
                  <a:avLst/>
                  <a:gdLst>
                    <a:gd name="T0" fmla="*/ 39 w 159"/>
                    <a:gd name="T1" fmla="*/ 2 h 56"/>
                    <a:gd name="T2" fmla="*/ 39 w 159"/>
                    <a:gd name="T3" fmla="*/ 2 h 56"/>
                    <a:gd name="T4" fmla="*/ 38 w 159"/>
                    <a:gd name="T5" fmla="*/ 3 h 56"/>
                    <a:gd name="T6" fmla="*/ 36 w 159"/>
                    <a:gd name="T7" fmla="*/ 4 h 56"/>
                    <a:gd name="T8" fmla="*/ 34 w 159"/>
                    <a:gd name="T9" fmla="*/ 5 h 56"/>
                    <a:gd name="T10" fmla="*/ 32 w 159"/>
                    <a:gd name="T11" fmla="*/ 6 h 56"/>
                    <a:gd name="T12" fmla="*/ 26 w 159"/>
                    <a:gd name="T13" fmla="*/ 8 h 56"/>
                    <a:gd name="T14" fmla="*/ 20 w 159"/>
                    <a:gd name="T15" fmla="*/ 8 h 56"/>
                    <a:gd name="T16" fmla="*/ 20 w 159"/>
                    <a:gd name="T17" fmla="*/ 8 h 56"/>
                    <a:gd name="T18" fmla="*/ 14 w 159"/>
                    <a:gd name="T19" fmla="*/ 8 h 56"/>
                    <a:gd name="T20" fmla="*/ 9 w 159"/>
                    <a:gd name="T21" fmla="*/ 6 h 56"/>
                    <a:gd name="T22" fmla="*/ 7 w 159"/>
                    <a:gd name="T23" fmla="*/ 5 h 56"/>
                    <a:gd name="T24" fmla="*/ 5 w 159"/>
                    <a:gd name="T25" fmla="*/ 4 h 56"/>
                    <a:gd name="T26" fmla="*/ 3 w 159"/>
                    <a:gd name="T27" fmla="*/ 3 h 56"/>
                    <a:gd name="T28" fmla="*/ 1 w 159"/>
                    <a:gd name="T29" fmla="*/ 2 h 56"/>
                    <a:gd name="T30" fmla="*/ 0 w 159"/>
                    <a:gd name="T31" fmla="*/ 0 h 56"/>
                    <a:gd name="T32" fmla="*/ 0 w 159"/>
                    <a:gd name="T33" fmla="*/ 6 h 56"/>
                    <a:gd name="T34" fmla="*/ 0 w 159"/>
                    <a:gd name="T35" fmla="*/ 6 h 56"/>
                    <a:gd name="T36" fmla="*/ 0 w 159"/>
                    <a:gd name="T37" fmla="*/ 6 h 56"/>
                    <a:gd name="T38" fmla="*/ 2 w 159"/>
                    <a:gd name="T39" fmla="*/ 8 h 56"/>
                    <a:gd name="T40" fmla="*/ 3 w 159"/>
                    <a:gd name="T41" fmla="*/ 10 h 56"/>
                    <a:gd name="T42" fmla="*/ 5 w 159"/>
                    <a:gd name="T43" fmla="*/ 11 h 56"/>
                    <a:gd name="T44" fmla="*/ 8 w 159"/>
                    <a:gd name="T45" fmla="*/ 12 h 56"/>
                    <a:gd name="T46" fmla="*/ 11 w 159"/>
                    <a:gd name="T47" fmla="*/ 14 h 56"/>
                    <a:gd name="T48" fmla="*/ 14 w 159"/>
                    <a:gd name="T49" fmla="*/ 14 h 56"/>
                    <a:gd name="T50" fmla="*/ 17 w 159"/>
                    <a:gd name="T51" fmla="*/ 15 h 56"/>
                    <a:gd name="T52" fmla="*/ 20 w 159"/>
                    <a:gd name="T53" fmla="*/ 15 h 56"/>
                    <a:gd name="T54" fmla="*/ 20 w 159"/>
                    <a:gd name="T55" fmla="*/ 15 h 56"/>
                    <a:gd name="T56" fmla="*/ 24 w 159"/>
                    <a:gd name="T57" fmla="*/ 15 h 56"/>
                    <a:gd name="T58" fmla="*/ 27 w 159"/>
                    <a:gd name="T59" fmla="*/ 14 h 56"/>
                    <a:gd name="T60" fmla="*/ 30 w 159"/>
                    <a:gd name="T61" fmla="*/ 14 h 56"/>
                    <a:gd name="T62" fmla="*/ 33 w 159"/>
                    <a:gd name="T63" fmla="*/ 12 h 56"/>
                    <a:gd name="T64" fmla="*/ 35 w 159"/>
                    <a:gd name="T65" fmla="*/ 11 h 56"/>
                    <a:gd name="T66" fmla="*/ 37 w 159"/>
                    <a:gd name="T67" fmla="*/ 10 h 56"/>
                    <a:gd name="T68" fmla="*/ 39 w 159"/>
                    <a:gd name="T69" fmla="*/ 8 h 56"/>
                    <a:gd name="T70" fmla="*/ 40 w 159"/>
                    <a:gd name="T71" fmla="*/ 6 h 56"/>
                    <a:gd name="T72" fmla="*/ 40 w 159"/>
                    <a:gd name="T73" fmla="*/ 6 h 56"/>
                    <a:gd name="T74" fmla="*/ 40 w 159"/>
                    <a:gd name="T75" fmla="*/ 0 h 56"/>
                    <a:gd name="T76" fmla="*/ 39 w 159"/>
                    <a:gd name="T77" fmla="*/ 2 h 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59" h="56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9"/>
                      </a:lnTo>
                      <a:lnTo>
                        <a:pt x="142" y="16"/>
                      </a:lnTo>
                      <a:lnTo>
                        <a:pt x="134" y="19"/>
                      </a:lnTo>
                      <a:lnTo>
                        <a:pt x="125" y="24"/>
                      </a:lnTo>
                      <a:lnTo>
                        <a:pt x="104" y="29"/>
                      </a:lnTo>
                      <a:lnTo>
                        <a:pt x="80" y="30"/>
                      </a:lnTo>
                      <a:lnTo>
                        <a:pt x="56" y="29"/>
                      </a:lnTo>
                      <a:lnTo>
                        <a:pt x="34" y="24"/>
                      </a:lnTo>
                      <a:lnTo>
                        <a:pt x="25" y="19"/>
                      </a:lnTo>
                      <a:lnTo>
                        <a:pt x="17" y="16"/>
                      </a:lnTo>
                      <a:lnTo>
                        <a:pt x="9" y="9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5" y="30"/>
                      </a:lnTo>
                      <a:lnTo>
                        <a:pt x="12" y="37"/>
                      </a:lnTo>
                      <a:lnTo>
                        <a:pt x="20" y="42"/>
                      </a:lnTo>
                      <a:lnTo>
                        <a:pt x="30" y="47"/>
                      </a:lnTo>
                      <a:lnTo>
                        <a:pt x="41" y="52"/>
                      </a:lnTo>
                      <a:lnTo>
                        <a:pt x="54" y="53"/>
                      </a:lnTo>
                      <a:lnTo>
                        <a:pt x="66" y="56"/>
                      </a:lnTo>
                      <a:lnTo>
                        <a:pt x="80" y="56"/>
                      </a:lnTo>
                      <a:lnTo>
                        <a:pt x="93" y="56"/>
                      </a:lnTo>
                      <a:lnTo>
                        <a:pt x="106" y="53"/>
                      </a:lnTo>
                      <a:lnTo>
                        <a:pt x="118" y="52"/>
                      </a:lnTo>
                      <a:lnTo>
                        <a:pt x="130" y="47"/>
                      </a:lnTo>
                      <a:lnTo>
                        <a:pt x="140" y="42"/>
                      </a:lnTo>
                      <a:lnTo>
                        <a:pt x="148" y="37"/>
                      </a:lnTo>
                      <a:lnTo>
                        <a:pt x="155" y="30"/>
                      </a:lnTo>
                      <a:lnTo>
                        <a:pt x="159" y="24"/>
                      </a:lnTo>
                      <a:lnTo>
                        <a:pt x="159" y="22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3" name="Freeform 234"/>
                <p:cNvSpPr>
                  <a:spLocks noEditPoints="1"/>
                </p:cNvSpPr>
                <p:nvPr/>
              </p:nvSpPr>
              <p:spPr bwMode="auto">
                <a:xfrm>
                  <a:off x="3917" y="1601"/>
                  <a:ext cx="79" cy="31"/>
                </a:xfrm>
                <a:custGeom>
                  <a:avLst/>
                  <a:gdLst>
                    <a:gd name="T0" fmla="*/ 1 w 159"/>
                    <a:gd name="T1" fmla="*/ 4 h 62"/>
                    <a:gd name="T2" fmla="*/ 1 w 159"/>
                    <a:gd name="T3" fmla="*/ 4 h 62"/>
                    <a:gd name="T4" fmla="*/ 2 w 159"/>
                    <a:gd name="T5" fmla="*/ 5 h 62"/>
                    <a:gd name="T6" fmla="*/ 4 w 159"/>
                    <a:gd name="T7" fmla="*/ 6 h 62"/>
                    <a:gd name="T8" fmla="*/ 4 w 159"/>
                    <a:gd name="T9" fmla="*/ 6 h 62"/>
                    <a:gd name="T10" fmla="*/ 1 w 159"/>
                    <a:gd name="T11" fmla="*/ 5 h 62"/>
                    <a:gd name="T12" fmla="*/ 1 w 159"/>
                    <a:gd name="T13" fmla="*/ 5 h 62"/>
                    <a:gd name="T14" fmla="*/ 1 w 159"/>
                    <a:gd name="T15" fmla="*/ 4 h 62"/>
                    <a:gd name="T16" fmla="*/ 1 w 159"/>
                    <a:gd name="T17" fmla="*/ 4 h 62"/>
                    <a:gd name="T18" fmla="*/ 39 w 159"/>
                    <a:gd name="T19" fmla="*/ 2 h 62"/>
                    <a:gd name="T20" fmla="*/ 39 w 159"/>
                    <a:gd name="T21" fmla="*/ 2 h 62"/>
                    <a:gd name="T22" fmla="*/ 37 w 159"/>
                    <a:gd name="T23" fmla="*/ 3 h 62"/>
                    <a:gd name="T24" fmla="*/ 35 w 159"/>
                    <a:gd name="T25" fmla="*/ 4 h 62"/>
                    <a:gd name="T26" fmla="*/ 33 w 159"/>
                    <a:gd name="T27" fmla="*/ 6 h 62"/>
                    <a:gd name="T28" fmla="*/ 31 w 159"/>
                    <a:gd name="T29" fmla="*/ 6 h 62"/>
                    <a:gd name="T30" fmla="*/ 28 w 159"/>
                    <a:gd name="T31" fmla="*/ 7 h 62"/>
                    <a:gd name="T32" fmla="*/ 26 w 159"/>
                    <a:gd name="T33" fmla="*/ 8 h 62"/>
                    <a:gd name="T34" fmla="*/ 23 w 159"/>
                    <a:gd name="T35" fmla="*/ 9 h 62"/>
                    <a:gd name="T36" fmla="*/ 20 w 159"/>
                    <a:gd name="T37" fmla="*/ 9 h 62"/>
                    <a:gd name="T38" fmla="*/ 20 w 159"/>
                    <a:gd name="T39" fmla="*/ 9 h 62"/>
                    <a:gd name="T40" fmla="*/ 16 w 159"/>
                    <a:gd name="T41" fmla="*/ 9 h 62"/>
                    <a:gd name="T42" fmla="*/ 14 w 159"/>
                    <a:gd name="T43" fmla="*/ 8 h 62"/>
                    <a:gd name="T44" fmla="*/ 11 w 159"/>
                    <a:gd name="T45" fmla="*/ 7 h 62"/>
                    <a:gd name="T46" fmla="*/ 8 w 159"/>
                    <a:gd name="T47" fmla="*/ 6 h 62"/>
                    <a:gd name="T48" fmla="*/ 6 w 159"/>
                    <a:gd name="T49" fmla="*/ 6 h 62"/>
                    <a:gd name="T50" fmla="*/ 4 w 159"/>
                    <a:gd name="T51" fmla="*/ 4 h 62"/>
                    <a:gd name="T52" fmla="*/ 2 w 159"/>
                    <a:gd name="T53" fmla="*/ 3 h 62"/>
                    <a:gd name="T54" fmla="*/ 1 w 159"/>
                    <a:gd name="T55" fmla="*/ 2 h 62"/>
                    <a:gd name="T56" fmla="*/ 0 w 159"/>
                    <a:gd name="T57" fmla="*/ 0 h 62"/>
                    <a:gd name="T58" fmla="*/ 0 w 159"/>
                    <a:gd name="T59" fmla="*/ 6 h 62"/>
                    <a:gd name="T60" fmla="*/ 20 w 159"/>
                    <a:gd name="T61" fmla="*/ 16 h 62"/>
                    <a:gd name="T62" fmla="*/ 20 w 159"/>
                    <a:gd name="T63" fmla="*/ 16 h 62"/>
                    <a:gd name="T64" fmla="*/ 20 w 159"/>
                    <a:gd name="T65" fmla="*/ 16 h 62"/>
                    <a:gd name="T66" fmla="*/ 23 w 159"/>
                    <a:gd name="T67" fmla="*/ 16 h 62"/>
                    <a:gd name="T68" fmla="*/ 27 w 159"/>
                    <a:gd name="T69" fmla="*/ 15 h 62"/>
                    <a:gd name="T70" fmla="*/ 29 w 159"/>
                    <a:gd name="T71" fmla="*/ 15 h 62"/>
                    <a:gd name="T72" fmla="*/ 32 w 159"/>
                    <a:gd name="T73" fmla="*/ 13 h 62"/>
                    <a:gd name="T74" fmla="*/ 35 w 159"/>
                    <a:gd name="T75" fmla="*/ 12 h 62"/>
                    <a:gd name="T76" fmla="*/ 37 w 159"/>
                    <a:gd name="T77" fmla="*/ 11 h 62"/>
                    <a:gd name="T78" fmla="*/ 38 w 159"/>
                    <a:gd name="T79" fmla="*/ 9 h 62"/>
                    <a:gd name="T80" fmla="*/ 39 w 159"/>
                    <a:gd name="T81" fmla="*/ 8 h 62"/>
                    <a:gd name="T82" fmla="*/ 39 w 159"/>
                    <a:gd name="T83" fmla="*/ 7 h 62"/>
                    <a:gd name="T84" fmla="*/ 39 w 159"/>
                    <a:gd name="T85" fmla="*/ 0 h 62"/>
                    <a:gd name="T86" fmla="*/ 39 w 159"/>
                    <a:gd name="T87" fmla="*/ 2 h 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9" h="62">
                      <a:moveTo>
                        <a:pt x="5" y="15"/>
                      </a:moveTo>
                      <a:lnTo>
                        <a:pt x="5" y="15"/>
                      </a:lnTo>
                      <a:lnTo>
                        <a:pt x="11" y="20"/>
                      </a:lnTo>
                      <a:lnTo>
                        <a:pt x="16" y="23"/>
                      </a:lnTo>
                      <a:lnTo>
                        <a:pt x="5" y="18"/>
                      </a:lnTo>
                      <a:lnTo>
                        <a:pt x="5" y="15"/>
                      </a:lnTo>
                      <a:close/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4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3"/>
                      </a:lnTo>
                      <a:lnTo>
                        <a:pt x="80" y="33"/>
                      </a:lnTo>
                      <a:lnTo>
                        <a:pt x="67" y="33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4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81" y="62"/>
                      </a:lnTo>
                      <a:lnTo>
                        <a:pt x="94" y="62"/>
                      </a:lnTo>
                      <a:lnTo>
                        <a:pt x="108" y="58"/>
                      </a:lnTo>
                      <a:lnTo>
                        <a:pt x="119" y="57"/>
                      </a:lnTo>
                      <a:lnTo>
                        <a:pt x="131" y="52"/>
                      </a:lnTo>
                      <a:lnTo>
                        <a:pt x="140" y="47"/>
                      </a:lnTo>
                      <a:lnTo>
                        <a:pt x="148" y="42"/>
                      </a:lnTo>
                      <a:lnTo>
                        <a:pt x="155" y="36"/>
                      </a:lnTo>
                      <a:lnTo>
                        <a:pt x="159" y="29"/>
                      </a:lnTo>
                      <a:lnTo>
                        <a:pt x="159" y="2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4" name="Freeform 235"/>
                <p:cNvSpPr>
                  <a:spLocks/>
                </p:cNvSpPr>
                <p:nvPr/>
              </p:nvSpPr>
              <p:spPr bwMode="auto">
                <a:xfrm>
                  <a:off x="3917" y="1587"/>
                  <a:ext cx="79" cy="30"/>
                </a:xfrm>
                <a:custGeom>
                  <a:avLst/>
                  <a:gdLst>
                    <a:gd name="T0" fmla="*/ 39 w 159"/>
                    <a:gd name="T1" fmla="*/ 1 h 62"/>
                    <a:gd name="T2" fmla="*/ 39 w 159"/>
                    <a:gd name="T3" fmla="*/ 1 h 62"/>
                    <a:gd name="T4" fmla="*/ 37 w 159"/>
                    <a:gd name="T5" fmla="*/ 2 h 62"/>
                    <a:gd name="T6" fmla="*/ 35 w 159"/>
                    <a:gd name="T7" fmla="*/ 4 h 62"/>
                    <a:gd name="T8" fmla="*/ 33 w 159"/>
                    <a:gd name="T9" fmla="*/ 5 h 62"/>
                    <a:gd name="T10" fmla="*/ 31 w 159"/>
                    <a:gd name="T11" fmla="*/ 6 h 62"/>
                    <a:gd name="T12" fmla="*/ 28 w 159"/>
                    <a:gd name="T13" fmla="*/ 7 h 62"/>
                    <a:gd name="T14" fmla="*/ 26 w 159"/>
                    <a:gd name="T15" fmla="*/ 7 h 62"/>
                    <a:gd name="T16" fmla="*/ 23 w 159"/>
                    <a:gd name="T17" fmla="*/ 7 h 62"/>
                    <a:gd name="T18" fmla="*/ 20 w 159"/>
                    <a:gd name="T19" fmla="*/ 7 h 62"/>
                    <a:gd name="T20" fmla="*/ 20 w 159"/>
                    <a:gd name="T21" fmla="*/ 7 h 62"/>
                    <a:gd name="T22" fmla="*/ 16 w 159"/>
                    <a:gd name="T23" fmla="*/ 7 h 62"/>
                    <a:gd name="T24" fmla="*/ 14 w 159"/>
                    <a:gd name="T25" fmla="*/ 7 h 62"/>
                    <a:gd name="T26" fmla="*/ 11 w 159"/>
                    <a:gd name="T27" fmla="*/ 7 h 62"/>
                    <a:gd name="T28" fmla="*/ 8 w 159"/>
                    <a:gd name="T29" fmla="*/ 6 h 62"/>
                    <a:gd name="T30" fmla="*/ 6 w 159"/>
                    <a:gd name="T31" fmla="*/ 5 h 62"/>
                    <a:gd name="T32" fmla="*/ 4 w 159"/>
                    <a:gd name="T33" fmla="*/ 4 h 62"/>
                    <a:gd name="T34" fmla="*/ 2 w 159"/>
                    <a:gd name="T35" fmla="*/ 2 h 62"/>
                    <a:gd name="T36" fmla="*/ 1 w 159"/>
                    <a:gd name="T37" fmla="*/ 1 h 62"/>
                    <a:gd name="T38" fmla="*/ 0 w 159"/>
                    <a:gd name="T39" fmla="*/ 0 h 62"/>
                    <a:gd name="T40" fmla="*/ 0 w 159"/>
                    <a:gd name="T41" fmla="*/ 7 h 62"/>
                    <a:gd name="T42" fmla="*/ 0 w 159"/>
                    <a:gd name="T43" fmla="*/ 7 h 62"/>
                    <a:gd name="T44" fmla="*/ 0 w 159"/>
                    <a:gd name="T45" fmla="*/ 7 h 62"/>
                    <a:gd name="T46" fmla="*/ 1 w 159"/>
                    <a:gd name="T47" fmla="*/ 8 h 62"/>
                    <a:gd name="T48" fmla="*/ 3 w 159"/>
                    <a:gd name="T49" fmla="*/ 10 h 62"/>
                    <a:gd name="T50" fmla="*/ 5 w 159"/>
                    <a:gd name="T51" fmla="*/ 11 h 62"/>
                    <a:gd name="T52" fmla="*/ 7 w 159"/>
                    <a:gd name="T53" fmla="*/ 12 h 62"/>
                    <a:gd name="T54" fmla="*/ 10 w 159"/>
                    <a:gd name="T55" fmla="*/ 14 h 62"/>
                    <a:gd name="T56" fmla="*/ 13 w 159"/>
                    <a:gd name="T57" fmla="*/ 14 h 62"/>
                    <a:gd name="T58" fmla="*/ 16 w 159"/>
                    <a:gd name="T59" fmla="*/ 15 h 62"/>
                    <a:gd name="T60" fmla="*/ 20 w 159"/>
                    <a:gd name="T61" fmla="*/ 15 h 62"/>
                    <a:gd name="T62" fmla="*/ 20 w 159"/>
                    <a:gd name="T63" fmla="*/ 15 h 62"/>
                    <a:gd name="T64" fmla="*/ 23 w 159"/>
                    <a:gd name="T65" fmla="*/ 15 h 62"/>
                    <a:gd name="T66" fmla="*/ 26 w 159"/>
                    <a:gd name="T67" fmla="*/ 14 h 62"/>
                    <a:gd name="T68" fmla="*/ 29 w 159"/>
                    <a:gd name="T69" fmla="*/ 14 h 62"/>
                    <a:gd name="T70" fmla="*/ 32 w 159"/>
                    <a:gd name="T71" fmla="*/ 12 h 62"/>
                    <a:gd name="T72" fmla="*/ 35 w 159"/>
                    <a:gd name="T73" fmla="*/ 11 h 62"/>
                    <a:gd name="T74" fmla="*/ 37 w 159"/>
                    <a:gd name="T75" fmla="*/ 10 h 62"/>
                    <a:gd name="T76" fmla="*/ 38 w 159"/>
                    <a:gd name="T77" fmla="*/ 8 h 62"/>
                    <a:gd name="T78" fmla="*/ 39 w 159"/>
                    <a:gd name="T79" fmla="*/ 7 h 62"/>
                    <a:gd name="T80" fmla="*/ 39 w 159"/>
                    <a:gd name="T81" fmla="*/ 7 h 62"/>
                    <a:gd name="T82" fmla="*/ 39 w 159"/>
                    <a:gd name="T83" fmla="*/ 0 h 62"/>
                    <a:gd name="T84" fmla="*/ 39 w 159"/>
                    <a:gd name="T85" fmla="*/ 1 h 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62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4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2"/>
                      </a:lnTo>
                      <a:lnTo>
                        <a:pt x="80" y="32"/>
                      </a:lnTo>
                      <a:lnTo>
                        <a:pt x="67" y="32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4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5" y="36"/>
                      </a:lnTo>
                      <a:lnTo>
                        <a:pt x="12" y="42"/>
                      </a:lnTo>
                      <a:lnTo>
                        <a:pt x="20" y="47"/>
                      </a:lnTo>
                      <a:lnTo>
                        <a:pt x="30" y="52"/>
                      </a:lnTo>
                      <a:lnTo>
                        <a:pt x="41" y="57"/>
                      </a:lnTo>
                      <a:lnTo>
                        <a:pt x="54" y="58"/>
                      </a:lnTo>
                      <a:lnTo>
                        <a:pt x="66" y="62"/>
                      </a:lnTo>
                      <a:lnTo>
                        <a:pt x="80" y="62"/>
                      </a:lnTo>
                      <a:lnTo>
                        <a:pt x="93" y="62"/>
                      </a:lnTo>
                      <a:lnTo>
                        <a:pt x="106" y="58"/>
                      </a:lnTo>
                      <a:lnTo>
                        <a:pt x="118" y="57"/>
                      </a:lnTo>
                      <a:lnTo>
                        <a:pt x="130" y="52"/>
                      </a:lnTo>
                      <a:lnTo>
                        <a:pt x="140" y="47"/>
                      </a:lnTo>
                      <a:lnTo>
                        <a:pt x="148" y="42"/>
                      </a:lnTo>
                      <a:lnTo>
                        <a:pt x="155" y="36"/>
                      </a:lnTo>
                      <a:lnTo>
                        <a:pt x="159" y="29"/>
                      </a:lnTo>
                      <a:lnTo>
                        <a:pt x="159" y="2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5" name="Freeform 236"/>
                <p:cNvSpPr>
                  <a:spLocks/>
                </p:cNvSpPr>
                <p:nvPr/>
              </p:nvSpPr>
              <p:spPr bwMode="auto">
                <a:xfrm>
                  <a:off x="3760" y="1812"/>
                  <a:ext cx="80" cy="30"/>
                </a:xfrm>
                <a:custGeom>
                  <a:avLst/>
                  <a:gdLst>
                    <a:gd name="T0" fmla="*/ 39 w 159"/>
                    <a:gd name="T1" fmla="*/ 1 h 62"/>
                    <a:gd name="T2" fmla="*/ 39 w 159"/>
                    <a:gd name="T3" fmla="*/ 1 h 62"/>
                    <a:gd name="T4" fmla="*/ 38 w 159"/>
                    <a:gd name="T5" fmla="*/ 2 h 62"/>
                    <a:gd name="T6" fmla="*/ 36 w 159"/>
                    <a:gd name="T7" fmla="*/ 4 h 62"/>
                    <a:gd name="T8" fmla="*/ 34 w 159"/>
                    <a:gd name="T9" fmla="*/ 5 h 62"/>
                    <a:gd name="T10" fmla="*/ 32 w 159"/>
                    <a:gd name="T11" fmla="*/ 6 h 62"/>
                    <a:gd name="T12" fmla="*/ 29 w 159"/>
                    <a:gd name="T13" fmla="*/ 7 h 62"/>
                    <a:gd name="T14" fmla="*/ 26 w 159"/>
                    <a:gd name="T15" fmla="*/ 7 h 62"/>
                    <a:gd name="T16" fmla="*/ 23 w 159"/>
                    <a:gd name="T17" fmla="*/ 7 h 62"/>
                    <a:gd name="T18" fmla="*/ 20 w 159"/>
                    <a:gd name="T19" fmla="*/ 7 h 62"/>
                    <a:gd name="T20" fmla="*/ 20 w 159"/>
                    <a:gd name="T21" fmla="*/ 7 h 62"/>
                    <a:gd name="T22" fmla="*/ 17 w 159"/>
                    <a:gd name="T23" fmla="*/ 7 h 62"/>
                    <a:gd name="T24" fmla="*/ 14 w 159"/>
                    <a:gd name="T25" fmla="*/ 7 h 62"/>
                    <a:gd name="T26" fmla="*/ 12 w 159"/>
                    <a:gd name="T27" fmla="*/ 7 h 62"/>
                    <a:gd name="T28" fmla="*/ 9 w 159"/>
                    <a:gd name="T29" fmla="*/ 6 h 62"/>
                    <a:gd name="T30" fmla="*/ 7 w 159"/>
                    <a:gd name="T31" fmla="*/ 5 h 62"/>
                    <a:gd name="T32" fmla="*/ 4 w 159"/>
                    <a:gd name="T33" fmla="*/ 4 h 62"/>
                    <a:gd name="T34" fmla="*/ 3 w 159"/>
                    <a:gd name="T35" fmla="*/ 2 h 62"/>
                    <a:gd name="T36" fmla="*/ 1 w 159"/>
                    <a:gd name="T37" fmla="*/ 1 h 62"/>
                    <a:gd name="T38" fmla="*/ 0 w 159"/>
                    <a:gd name="T39" fmla="*/ 0 h 62"/>
                    <a:gd name="T40" fmla="*/ 0 w 159"/>
                    <a:gd name="T41" fmla="*/ 7 h 62"/>
                    <a:gd name="T42" fmla="*/ 0 w 159"/>
                    <a:gd name="T43" fmla="*/ 7 h 62"/>
                    <a:gd name="T44" fmla="*/ 0 w 159"/>
                    <a:gd name="T45" fmla="*/ 7 h 62"/>
                    <a:gd name="T46" fmla="*/ 2 w 159"/>
                    <a:gd name="T47" fmla="*/ 8 h 62"/>
                    <a:gd name="T48" fmla="*/ 3 w 159"/>
                    <a:gd name="T49" fmla="*/ 10 h 62"/>
                    <a:gd name="T50" fmla="*/ 5 w 159"/>
                    <a:gd name="T51" fmla="*/ 11 h 62"/>
                    <a:gd name="T52" fmla="*/ 8 w 159"/>
                    <a:gd name="T53" fmla="*/ 12 h 62"/>
                    <a:gd name="T54" fmla="*/ 11 w 159"/>
                    <a:gd name="T55" fmla="*/ 14 h 62"/>
                    <a:gd name="T56" fmla="*/ 14 w 159"/>
                    <a:gd name="T57" fmla="*/ 14 h 62"/>
                    <a:gd name="T58" fmla="*/ 17 w 159"/>
                    <a:gd name="T59" fmla="*/ 15 h 62"/>
                    <a:gd name="T60" fmla="*/ 20 w 159"/>
                    <a:gd name="T61" fmla="*/ 15 h 62"/>
                    <a:gd name="T62" fmla="*/ 20 w 159"/>
                    <a:gd name="T63" fmla="*/ 15 h 62"/>
                    <a:gd name="T64" fmla="*/ 24 w 159"/>
                    <a:gd name="T65" fmla="*/ 15 h 62"/>
                    <a:gd name="T66" fmla="*/ 27 w 159"/>
                    <a:gd name="T67" fmla="*/ 14 h 62"/>
                    <a:gd name="T68" fmla="*/ 30 w 159"/>
                    <a:gd name="T69" fmla="*/ 14 h 62"/>
                    <a:gd name="T70" fmla="*/ 33 w 159"/>
                    <a:gd name="T71" fmla="*/ 12 h 62"/>
                    <a:gd name="T72" fmla="*/ 35 w 159"/>
                    <a:gd name="T73" fmla="*/ 11 h 62"/>
                    <a:gd name="T74" fmla="*/ 37 w 159"/>
                    <a:gd name="T75" fmla="*/ 10 h 62"/>
                    <a:gd name="T76" fmla="*/ 39 w 159"/>
                    <a:gd name="T77" fmla="*/ 8 h 62"/>
                    <a:gd name="T78" fmla="*/ 40 w 159"/>
                    <a:gd name="T79" fmla="*/ 7 h 62"/>
                    <a:gd name="T80" fmla="*/ 40 w 159"/>
                    <a:gd name="T81" fmla="*/ 7 h 62"/>
                    <a:gd name="T82" fmla="*/ 40 w 159"/>
                    <a:gd name="T83" fmla="*/ 0 h 62"/>
                    <a:gd name="T84" fmla="*/ 39 w 159"/>
                    <a:gd name="T85" fmla="*/ 1 h 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62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4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2"/>
                      </a:lnTo>
                      <a:lnTo>
                        <a:pt x="80" y="32"/>
                      </a:lnTo>
                      <a:lnTo>
                        <a:pt x="67" y="32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4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5" y="36"/>
                      </a:lnTo>
                      <a:lnTo>
                        <a:pt x="12" y="42"/>
                      </a:lnTo>
                      <a:lnTo>
                        <a:pt x="20" y="47"/>
                      </a:lnTo>
                      <a:lnTo>
                        <a:pt x="30" y="52"/>
                      </a:lnTo>
                      <a:lnTo>
                        <a:pt x="41" y="57"/>
                      </a:lnTo>
                      <a:lnTo>
                        <a:pt x="54" y="58"/>
                      </a:lnTo>
                      <a:lnTo>
                        <a:pt x="66" y="62"/>
                      </a:lnTo>
                      <a:lnTo>
                        <a:pt x="80" y="62"/>
                      </a:lnTo>
                      <a:lnTo>
                        <a:pt x="93" y="62"/>
                      </a:lnTo>
                      <a:lnTo>
                        <a:pt x="106" y="58"/>
                      </a:lnTo>
                      <a:lnTo>
                        <a:pt x="118" y="57"/>
                      </a:lnTo>
                      <a:lnTo>
                        <a:pt x="130" y="52"/>
                      </a:lnTo>
                      <a:lnTo>
                        <a:pt x="140" y="47"/>
                      </a:lnTo>
                      <a:lnTo>
                        <a:pt x="148" y="42"/>
                      </a:lnTo>
                      <a:lnTo>
                        <a:pt x="155" y="36"/>
                      </a:lnTo>
                      <a:lnTo>
                        <a:pt x="159" y="29"/>
                      </a:lnTo>
                      <a:lnTo>
                        <a:pt x="159" y="2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6" name="Freeform 237"/>
                <p:cNvSpPr>
                  <a:spLocks/>
                </p:cNvSpPr>
                <p:nvPr/>
              </p:nvSpPr>
              <p:spPr bwMode="auto">
                <a:xfrm>
                  <a:off x="3760" y="1826"/>
                  <a:ext cx="80" cy="31"/>
                </a:xfrm>
                <a:custGeom>
                  <a:avLst/>
                  <a:gdLst>
                    <a:gd name="T0" fmla="*/ 39 w 159"/>
                    <a:gd name="T1" fmla="*/ 2 h 62"/>
                    <a:gd name="T2" fmla="*/ 39 w 159"/>
                    <a:gd name="T3" fmla="*/ 2 h 62"/>
                    <a:gd name="T4" fmla="*/ 38 w 159"/>
                    <a:gd name="T5" fmla="*/ 3 h 62"/>
                    <a:gd name="T6" fmla="*/ 36 w 159"/>
                    <a:gd name="T7" fmla="*/ 4 h 62"/>
                    <a:gd name="T8" fmla="*/ 34 w 159"/>
                    <a:gd name="T9" fmla="*/ 6 h 62"/>
                    <a:gd name="T10" fmla="*/ 32 w 159"/>
                    <a:gd name="T11" fmla="*/ 6 h 62"/>
                    <a:gd name="T12" fmla="*/ 29 w 159"/>
                    <a:gd name="T13" fmla="*/ 7 h 62"/>
                    <a:gd name="T14" fmla="*/ 26 w 159"/>
                    <a:gd name="T15" fmla="*/ 8 h 62"/>
                    <a:gd name="T16" fmla="*/ 23 w 159"/>
                    <a:gd name="T17" fmla="*/ 9 h 62"/>
                    <a:gd name="T18" fmla="*/ 20 w 159"/>
                    <a:gd name="T19" fmla="*/ 9 h 62"/>
                    <a:gd name="T20" fmla="*/ 20 w 159"/>
                    <a:gd name="T21" fmla="*/ 9 h 62"/>
                    <a:gd name="T22" fmla="*/ 17 w 159"/>
                    <a:gd name="T23" fmla="*/ 9 h 62"/>
                    <a:gd name="T24" fmla="*/ 14 w 159"/>
                    <a:gd name="T25" fmla="*/ 8 h 62"/>
                    <a:gd name="T26" fmla="*/ 12 w 159"/>
                    <a:gd name="T27" fmla="*/ 7 h 62"/>
                    <a:gd name="T28" fmla="*/ 9 w 159"/>
                    <a:gd name="T29" fmla="*/ 6 h 62"/>
                    <a:gd name="T30" fmla="*/ 7 w 159"/>
                    <a:gd name="T31" fmla="*/ 6 h 62"/>
                    <a:gd name="T32" fmla="*/ 4 w 159"/>
                    <a:gd name="T33" fmla="*/ 4 h 62"/>
                    <a:gd name="T34" fmla="*/ 3 w 159"/>
                    <a:gd name="T35" fmla="*/ 3 h 62"/>
                    <a:gd name="T36" fmla="*/ 1 w 159"/>
                    <a:gd name="T37" fmla="*/ 2 h 62"/>
                    <a:gd name="T38" fmla="*/ 0 w 159"/>
                    <a:gd name="T39" fmla="*/ 0 h 62"/>
                    <a:gd name="T40" fmla="*/ 0 w 159"/>
                    <a:gd name="T41" fmla="*/ 7 h 62"/>
                    <a:gd name="T42" fmla="*/ 0 w 159"/>
                    <a:gd name="T43" fmla="*/ 8 h 62"/>
                    <a:gd name="T44" fmla="*/ 0 w 159"/>
                    <a:gd name="T45" fmla="*/ 8 h 62"/>
                    <a:gd name="T46" fmla="*/ 2 w 159"/>
                    <a:gd name="T47" fmla="*/ 9 h 62"/>
                    <a:gd name="T48" fmla="*/ 3 w 159"/>
                    <a:gd name="T49" fmla="*/ 11 h 62"/>
                    <a:gd name="T50" fmla="*/ 5 w 159"/>
                    <a:gd name="T51" fmla="*/ 12 h 62"/>
                    <a:gd name="T52" fmla="*/ 8 w 159"/>
                    <a:gd name="T53" fmla="*/ 13 h 62"/>
                    <a:gd name="T54" fmla="*/ 11 w 159"/>
                    <a:gd name="T55" fmla="*/ 15 h 62"/>
                    <a:gd name="T56" fmla="*/ 14 w 159"/>
                    <a:gd name="T57" fmla="*/ 15 h 62"/>
                    <a:gd name="T58" fmla="*/ 17 w 159"/>
                    <a:gd name="T59" fmla="*/ 16 h 62"/>
                    <a:gd name="T60" fmla="*/ 20 w 159"/>
                    <a:gd name="T61" fmla="*/ 16 h 62"/>
                    <a:gd name="T62" fmla="*/ 20 w 159"/>
                    <a:gd name="T63" fmla="*/ 16 h 62"/>
                    <a:gd name="T64" fmla="*/ 24 w 159"/>
                    <a:gd name="T65" fmla="*/ 16 h 62"/>
                    <a:gd name="T66" fmla="*/ 27 w 159"/>
                    <a:gd name="T67" fmla="*/ 15 h 62"/>
                    <a:gd name="T68" fmla="*/ 30 w 159"/>
                    <a:gd name="T69" fmla="*/ 15 h 62"/>
                    <a:gd name="T70" fmla="*/ 33 w 159"/>
                    <a:gd name="T71" fmla="*/ 13 h 62"/>
                    <a:gd name="T72" fmla="*/ 35 w 159"/>
                    <a:gd name="T73" fmla="*/ 12 h 62"/>
                    <a:gd name="T74" fmla="*/ 37 w 159"/>
                    <a:gd name="T75" fmla="*/ 11 h 62"/>
                    <a:gd name="T76" fmla="*/ 39 w 159"/>
                    <a:gd name="T77" fmla="*/ 9 h 62"/>
                    <a:gd name="T78" fmla="*/ 40 w 159"/>
                    <a:gd name="T79" fmla="*/ 8 h 62"/>
                    <a:gd name="T80" fmla="*/ 40 w 159"/>
                    <a:gd name="T81" fmla="*/ 7 h 62"/>
                    <a:gd name="T82" fmla="*/ 40 w 159"/>
                    <a:gd name="T83" fmla="*/ 0 h 62"/>
                    <a:gd name="T84" fmla="*/ 39 w 159"/>
                    <a:gd name="T85" fmla="*/ 2 h 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62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4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3"/>
                      </a:lnTo>
                      <a:lnTo>
                        <a:pt x="80" y="33"/>
                      </a:lnTo>
                      <a:lnTo>
                        <a:pt x="67" y="33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4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5" y="36"/>
                      </a:lnTo>
                      <a:lnTo>
                        <a:pt x="12" y="42"/>
                      </a:lnTo>
                      <a:lnTo>
                        <a:pt x="20" y="47"/>
                      </a:lnTo>
                      <a:lnTo>
                        <a:pt x="30" y="52"/>
                      </a:lnTo>
                      <a:lnTo>
                        <a:pt x="41" y="57"/>
                      </a:lnTo>
                      <a:lnTo>
                        <a:pt x="54" y="58"/>
                      </a:lnTo>
                      <a:lnTo>
                        <a:pt x="66" y="62"/>
                      </a:lnTo>
                      <a:lnTo>
                        <a:pt x="80" y="62"/>
                      </a:lnTo>
                      <a:lnTo>
                        <a:pt x="93" y="62"/>
                      </a:lnTo>
                      <a:lnTo>
                        <a:pt x="106" y="58"/>
                      </a:lnTo>
                      <a:lnTo>
                        <a:pt x="118" y="57"/>
                      </a:lnTo>
                      <a:lnTo>
                        <a:pt x="130" y="52"/>
                      </a:lnTo>
                      <a:lnTo>
                        <a:pt x="140" y="47"/>
                      </a:lnTo>
                      <a:lnTo>
                        <a:pt x="148" y="42"/>
                      </a:lnTo>
                      <a:lnTo>
                        <a:pt x="155" y="36"/>
                      </a:lnTo>
                      <a:lnTo>
                        <a:pt x="159" y="29"/>
                      </a:lnTo>
                      <a:lnTo>
                        <a:pt x="159" y="2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7" name="Freeform 238"/>
                <p:cNvSpPr>
                  <a:spLocks/>
                </p:cNvSpPr>
                <p:nvPr/>
              </p:nvSpPr>
              <p:spPr bwMode="auto">
                <a:xfrm>
                  <a:off x="3760" y="1841"/>
                  <a:ext cx="80" cy="29"/>
                </a:xfrm>
                <a:custGeom>
                  <a:avLst/>
                  <a:gdLst>
                    <a:gd name="T0" fmla="*/ 39 w 159"/>
                    <a:gd name="T1" fmla="*/ 1 h 59"/>
                    <a:gd name="T2" fmla="*/ 39 w 159"/>
                    <a:gd name="T3" fmla="*/ 1 h 59"/>
                    <a:gd name="T4" fmla="*/ 38 w 159"/>
                    <a:gd name="T5" fmla="*/ 3 h 59"/>
                    <a:gd name="T6" fmla="*/ 36 w 159"/>
                    <a:gd name="T7" fmla="*/ 4 h 59"/>
                    <a:gd name="T8" fmla="*/ 34 w 159"/>
                    <a:gd name="T9" fmla="*/ 5 h 59"/>
                    <a:gd name="T10" fmla="*/ 32 w 159"/>
                    <a:gd name="T11" fmla="*/ 6 h 59"/>
                    <a:gd name="T12" fmla="*/ 29 w 159"/>
                    <a:gd name="T13" fmla="*/ 7 h 59"/>
                    <a:gd name="T14" fmla="*/ 26 w 159"/>
                    <a:gd name="T15" fmla="*/ 7 h 59"/>
                    <a:gd name="T16" fmla="*/ 23 w 159"/>
                    <a:gd name="T17" fmla="*/ 8 h 59"/>
                    <a:gd name="T18" fmla="*/ 20 w 159"/>
                    <a:gd name="T19" fmla="*/ 8 h 59"/>
                    <a:gd name="T20" fmla="*/ 20 w 159"/>
                    <a:gd name="T21" fmla="*/ 8 h 59"/>
                    <a:gd name="T22" fmla="*/ 17 w 159"/>
                    <a:gd name="T23" fmla="*/ 8 h 59"/>
                    <a:gd name="T24" fmla="*/ 14 w 159"/>
                    <a:gd name="T25" fmla="*/ 7 h 59"/>
                    <a:gd name="T26" fmla="*/ 12 w 159"/>
                    <a:gd name="T27" fmla="*/ 7 h 59"/>
                    <a:gd name="T28" fmla="*/ 9 w 159"/>
                    <a:gd name="T29" fmla="*/ 6 h 59"/>
                    <a:gd name="T30" fmla="*/ 7 w 159"/>
                    <a:gd name="T31" fmla="*/ 5 h 59"/>
                    <a:gd name="T32" fmla="*/ 4 w 159"/>
                    <a:gd name="T33" fmla="*/ 4 h 59"/>
                    <a:gd name="T34" fmla="*/ 3 w 159"/>
                    <a:gd name="T35" fmla="*/ 3 h 59"/>
                    <a:gd name="T36" fmla="*/ 1 w 159"/>
                    <a:gd name="T37" fmla="*/ 1 h 59"/>
                    <a:gd name="T38" fmla="*/ 0 w 159"/>
                    <a:gd name="T39" fmla="*/ 0 h 59"/>
                    <a:gd name="T40" fmla="*/ 0 w 159"/>
                    <a:gd name="T41" fmla="*/ 4 h 59"/>
                    <a:gd name="T42" fmla="*/ 0 w 159"/>
                    <a:gd name="T43" fmla="*/ 4 h 59"/>
                    <a:gd name="T44" fmla="*/ 0 w 159"/>
                    <a:gd name="T45" fmla="*/ 5 h 59"/>
                    <a:gd name="T46" fmla="*/ 1 w 159"/>
                    <a:gd name="T47" fmla="*/ 6 h 59"/>
                    <a:gd name="T48" fmla="*/ 2 w 159"/>
                    <a:gd name="T49" fmla="*/ 8 h 59"/>
                    <a:gd name="T50" fmla="*/ 4 w 159"/>
                    <a:gd name="T51" fmla="*/ 10 h 59"/>
                    <a:gd name="T52" fmla="*/ 6 w 159"/>
                    <a:gd name="T53" fmla="*/ 11 h 59"/>
                    <a:gd name="T54" fmla="*/ 9 w 159"/>
                    <a:gd name="T55" fmla="*/ 13 h 59"/>
                    <a:gd name="T56" fmla="*/ 13 w 159"/>
                    <a:gd name="T57" fmla="*/ 13 h 59"/>
                    <a:gd name="T58" fmla="*/ 16 w 159"/>
                    <a:gd name="T59" fmla="*/ 14 h 59"/>
                    <a:gd name="T60" fmla="*/ 20 w 159"/>
                    <a:gd name="T61" fmla="*/ 14 h 59"/>
                    <a:gd name="T62" fmla="*/ 20 w 159"/>
                    <a:gd name="T63" fmla="*/ 14 h 59"/>
                    <a:gd name="T64" fmla="*/ 24 w 159"/>
                    <a:gd name="T65" fmla="*/ 14 h 59"/>
                    <a:gd name="T66" fmla="*/ 28 w 159"/>
                    <a:gd name="T67" fmla="*/ 13 h 59"/>
                    <a:gd name="T68" fmla="*/ 31 w 159"/>
                    <a:gd name="T69" fmla="*/ 13 h 59"/>
                    <a:gd name="T70" fmla="*/ 34 w 159"/>
                    <a:gd name="T71" fmla="*/ 11 h 59"/>
                    <a:gd name="T72" fmla="*/ 37 w 159"/>
                    <a:gd name="T73" fmla="*/ 10 h 59"/>
                    <a:gd name="T74" fmla="*/ 38 w 159"/>
                    <a:gd name="T75" fmla="*/ 8 h 59"/>
                    <a:gd name="T76" fmla="*/ 40 w 159"/>
                    <a:gd name="T77" fmla="*/ 6 h 59"/>
                    <a:gd name="T78" fmla="*/ 40 w 159"/>
                    <a:gd name="T79" fmla="*/ 5 h 59"/>
                    <a:gd name="T80" fmla="*/ 40 w 159"/>
                    <a:gd name="T81" fmla="*/ 4 h 59"/>
                    <a:gd name="T82" fmla="*/ 40 w 159"/>
                    <a:gd name="T83" fmla="*/ 0 h 59"/>
                    <a:gd name="T84" fmla="*/ 39 w 159"/>
                    <a:gd name="T85" fmla="*/ 1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59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2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5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3"/>
                      </a:lnTo>
                      <a:lnTo>
                        <a:pt x="80" y="33"/>
                      </a:lnTo>
                      <a:lnTo>
                        <a:pt x="67" y="33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5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2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7" y="34"/>
                      </a:lnTo>
                      <a:lnTo>
                        <a:pt x="14" y="41"/>
                      </a:lnTo>
                      <a:lnTo>
                        <a:pt x="24" y="47"/>
                      </a:lnTo>
                      <a:lnTo>
                        <a:pt x="35" y="52"/>
                      </a:lnTo>
                      <a:lnTo>
                        <a:pt x="49" y="55"/>
                      </a:lnTo>
                      <a:lnTo>
                        <a:pt x="64" y="57"/>
                      </a:lnTo>
                      <a:lnTo>
                        <a:pt x="80" y="59"/>
                      </a:lnTo>
                      <a:lnTo>
                        <a:pt x="96" y="57"/>
                      </a:lnTo>
                      <a:lnTo>
                        <a:pt x="110" y="55"/>
                      </a:lnTo>
                      <a:lnTo>
                        <a:pt x="124" y="52"/>
                      </a:lnTo>
                      <a:lnTo>
                        <a:pt x="135" y="47"/>
                      </a:lnTo>
                      <a:lnTo>
                        <a:pt x="145" y="41"/>
                      </a:lnTo>
                      <a:lnTo>
                        <a:pt x="152" y="34"/>
                      </a:lnTo>
                      <a:lnTo>
                        <a:pt x="158" y="26"/>
                      </a:lnTo>
                      <a:lnTo>
                        <a:pt x="159" y="23"/>
                      </a:lnTo>
                      <a:lnTo>
                        <a:pt x="159" y="1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8" name="Freeform 239"/>
                <p:cNvSpPr>
                  <a:spLocks/>
                </p:cNvSpPr>
                <p:nvPr/>
              </p:nvSpPr>
              <p:spPr bwMode="auto">
                <a:xfrm>
                  <a:off x="3852" y="1663"/>
                  <a:ext cx="70" cy="97"/>
                </a:xfrm>
                <a:custGeom>
                  <a:avLst/>
                  <a:gdLst>
                    <a:gd name="T0" fmla="*/ 0 w 140"/>
                    <a:gd name="T1" fmla="*/ 2 h 194"/>
                    <a:gd name="T2" fmla="*/ 0 w 140"/>
                    <a:gd name="T3" fmla="*/ 26 h 194"/>
                    <a:gd name="T4" fmla="*/ 35 w 140"/>
                    <a:gd name="T5" fmla="*/ 49 h 194"/>
                    <a:gd name="T6" fmla="*/ 35 w 140"/>
                    <a:gd name="T7" fmla="*/ 22 h 194"/>
                    <a:gd name="T8" fmla="*/ 0 w 140"/>
                    <a:gd name="T9" fmla="*/ 0 h 194"/>
                    <a:gd name="T10" fmla="*/ 0 w 140"/>
                    <a:gd name="T11" fmla="*/ 2 h 1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194">
                      <a:moveTo>
                        <a:pt x="0" y="5"/>
                      </a:moveTo>
                      <a:lnTo>
                        <a:pt x="0" y="102"/>
                      </a:lnTo>
                      <a:lnTo>
                        <a:pt x="140" y="194"/>
                      </a:lnTo>
                      <a:lnTo>
                        <a:pt x="140" y="88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9" name="Freeform 240"/>
                <p:cNvSpPr>
                  <a:spLocks/>
                </p:cNvSpPr>
                <p:nvPr/>
              </p:nvSpPr>
              <p:spPr bwMode="auto">
                <a:xfrm>
                  <a:off x="3866" y="1726"/>
                  <a:ext cx="70" cy="94"/>
                </a:xfrm>
                <a:custGeom>
                  <a:avLst/>
                  <a:gdLst>
                    <a:gd name="T0" fmla="*/ 0 w 141"/>
                    <a:gd name="T1" fmla="*/ 1 h 190"/>
                    <a:gd name="T2" fmla="*/ 0 w 141"/>
                    <a:gd name="T3" fmla="*/ 24 h 190"/>
                    <a:gd name="T4" fmla="*/ 35 w 141"/>
                    <a:gd name="T5" fmla="*/ 47 h 190"/>
                    <a:gd name="T6" fmla="*/ 35 w 141"/>
                    <a:gd name="T7" fmla="*/ 20 h 190"/>
                    <a:gd name="T8" fmla="*/ 30 w 141"/>
                    <a:gd name="T9" fmla="*/ 18 h 190"/>
                    <a:gd name="T10" fmla="*/ 28 w 141"/>
                    <a:gd name="T11" fmla="*/ 18 h 190"/>
                    <a:gd name="T12" fmla="*/ 28 w 141"/>
                    <a:gd name="T13" fmla="*/ 18 h 190"/>
                    <a:gd name="T14" fmla="*/ 28 w 141"/>
                    <a:gd name="T15" fmla="*/ 18 h 190"/>
                    <a:gd name="T16" fmla="*/ 0 w 141"/>
                    <a:gd name="T17" fmla="*/ 0 h 190"/>
                    <a:gd name="T18" fmla="*/ 0 w 141"/>
                    <a:gd name="T19" fmla="*/ 1 h 1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1" h="190">
                      <a:moveTo>
                        <a:pt x="0" y="5"/>
                      </a:moveTo>
                      <a:lnTo>
                        <a:pt x="0" y="98"/>
                      </a:lnTo>
                      <a:lnTo>
                        <a:pt x="141" y="190"/>
                      </a:lnTo>
                      <a:lnTo>
                        <a:pt x="141" y="83"/>
                      </a:lnTo>
                      <a:lnTo>
                        <a:pt x="122" y="72"/>
                      </a:lnTo>
                      <a:lnTo>
                        <a:pt x="114" y="75"/>
                      </a:lnTo>
                      <a:lnTo>
                        <a:pt x="113" y="7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0" name="Freeform 241"/>
                <p:cNvSpPr>
                  <a:spLocks/>
                </p:cNvSpPr>
                <p:nvPr/>
              </p:nvSpPr>
              <p:spPr bwMode="auto">
                <a:xfrm>
                  <a:off x="3773" y="1664"/>
                  <a:ext cx="60" cy="88"/>
                </a:xfrm>
                <a:custGeom>
                  <a:avLst/>
                  <a:gdLst>
                    <a:gd name="T0" fmla="*/ 0 w 122"/>
                    <a:gd name="T1" fmla="*/ 1 h 177"/>
                    <a:gd name="T2" fmla="*/ 0 w 122"/>
                    <a:gd name="T3" fmla="*/ 24 h 177"/>
                    <a:gd name="T4" fmla="*/ 30 w 122"/>
                    <a:gd name="T5" fmla="*/ 44 h 177"/>
                    <a:gd name="T6" fmla="*/ 30 w 122"/>
                    <a:gd name="T7" fmla="*/ 20 h 177"/>
                    <a:gd name="T8" fmla="*/ 0 w 122"/>
                    <a:gd name="T9" fmla="*/ 0 h 177"/>
                    <a:gd name="T10" fmla="*/ 0 w 122"/>
                    <a:gd name="T11" fmla="*/ 1 h 1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2" h="177">
                      <a:moveTo>
                        <a:pt x="0" y="7"/>
                      </a:moveTo>
                      <a:lnTo>
                        <a:pt x="0" y="98"/>
                      </a:lnTo>
                      <a:lnTo>
                        <a:pt x="122" y="177"/>
                      </a:lnTo>
                      <a:lnTo>
                        <a:pt x="122" y="81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1" name="Freeform 242"/>
                <p:cNvSpPr>
                  <a:spLocks/>
                </p:cNvSpPr>
                <p:nvPr/>
              </p:nvSpPr>
              <p:spPr bwMode="auto">
                <a:xfrm>
                  <a:off x="3864" y="1637"/>
                  <a:ext cx="143" cy="58"/>
                </a:xfrm>
                <a:custGeom>
                  <a:avLst/>
                  <a:gdLst>
                    <a:gd name="T0" fmla="*/ 40 w 286"/>
                    <a:gd name="T1" fmla="*/ 0 h 117"/>
                    <a:gd name="T2" fmla="*/ 32 w 286"/>
                    <a:gd name="T3" fmla="*/ 2 h 117"/>
                    <a:gd name="T4" fmla="*/ 32 w 286"/>
                    <a:gd name="T5" fmla="*/ 3 h 117"/>
                    <a:gd name="T6" fmla="*/ 32 w 286"/>
                    <a:gd name="T7" fmla="*/ 3 h 117"/>
                    <a:gd name="T8" fmla="*/ 32 w 286"/>
                    <a:gd name="T9" fmla="*/ 5 h 117"/>
                    <a:gd name="T10" fmla="*/ 31 w 286"/>
                    <a:gd name="T11" fmla="*/ 7 h 117"/>
                    <a:gd name="T12" fmla="*/ 31 w 286"/>
                    <a:gd name="T13" fmla="*/ 7 h 117"/>
                    <a:gd name="T14" fmla="*/ 30 w 286"/>
                    <a:gd name="T15" fmla="*/ 8 h 117"/>
                    <a:gd name="T16" fmla="*/ 28 w 286"/>
                    <a:gd name="T17" fmla="*/ 9 h 117"/>
                    <a:gd name="T18" fmla="*/ 26 w 286"/>
                    <a:gd name="T19" fmla="*/ 10 h 117"/>
                    <a:gd name="T20" fmla="*/ 23 w 286"/>
                    <a:gd name="T21" fmla="*/ 11 h 117"/>
                    <a:gd name="T22" fmla="*/ 21 w 286"/>
                    <a:gd name="T23" fmla="*/ 11 h 117"/>
                    <a:gd name="T24" fmla="*/ 18 w 286"/>
                    <a:gd name="T25" fmla="*/ 12 h 117"/>
                    <a:gd name="T26" fmla="*/ 15 w 286"/>
                    <a:gd name="T27" fmla="*/ 12 h 117"/>
                    <a:gd name="T28" fmla="*/ 12 w 286"/>
                    <a:gd name="T29" fmla="*/ 12 h 117"/>
                    <a:gd name="T30" fmla="*/ 12 w 286"/>
                    <a:gd name="T31" fmla="*/ 12 h 117"/>
                    <a:gd name="T32" fmla="*/ 7 w 286"/>
                    <a:gd name="T33" fmla="*/ 11 h 117"/>
                    <a:gd name="T34" fmla="*/ 3 w 286"/>
                    <a:gd name="T35" fmla="*/ 10 h 117"/>
                    <a:gd name="T36" fmla="*/ 3 w 286"/>
                    <a:gd name="T37" fmla="*/ 10 h 117"/>
                    <a:gd name="T38" fmla="*/ 0 w 286"/>
                    <a:gd name="T39" fmla="*/ 11 h 117"/>
                    <a:gd name="T40" fmla="*/ 29 w 286"/>
                    <a:gd name="T41" fmla="*/ 29 h 117"/>
                    <a:gd name="T42" fmla="*/ 34 w 286"/>
                    <a:gd name="T43" fmla="*/ 27 h 117"/>
                    <a:gd name="T44" fmla="*/ 72 w 286"/>
                    <a:gd name="T45" fmla="*/ 15 h 117"/>
                    <a:gd name="T46" fmla="*/ 40 w 286"/>
                    <a:gd name="T47" fmla="*/ 0 h 117"/>
                    <a:gd name="T48" fmla="*/ 40 w 286"/>
                    <a:gd name="T49" fmla="*/ 0 h 1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86" h="117">
                      <a:moveTo>
                        <a:pt x="159" y="0"/>
                      </a:moveTo>
                      <a:lnTo>
                        <a:pt x="127" y="8"/>
                      </a:lnTo>
                      <a:lnTo>
                        <a:pt x="127" y="13"/>
                      </a:lnTo>
                      <a:lnTo>
                        <a:pt x="126" y="21"/>
                      </a:lnTo>
                      <a:lnTo>
                        <a:pt x="121" y="28"/>
                      </a:lnTo>
                      <a:lnTo>
                        <a:pt x="117" y="33"/>
                      </a:lnTo>
                      <a:lnTo>
                        <a:pt x="109" y="38"/>
                      </a:lnTo>
                      <a:lnTo>
                        <a:pt x="101" y="42"/>
                      </a:lnTo>
                      <a:lnTo>
                        <a:pt x="92" y="46"/>
                      </a:lnTo>
                      <a:lnTo>
                        <a:pt x="82" y="47"/>
                      </a:lnTo>
                      <a:lnTo>
                        <a:pt x="70" y="49"/>
                      </a:lnTo>
                      <a:lnTo>
                        <a:pt x="58" y="49"/>
                      </a:lnTo>
                      <a:lnTo>
                        <a:pt x="45" y="49"/>
                      </a:lnTo>
                      <a:lnTo>
                        <a:pt x="28" y="46"/>
                      </a:lnTo>
                      <a:lnTo>
                        <a:pt x="12" y="42"/>
                      </a:lnTo>
                      <a:lnTo>
                        <a:pt x="0" y="46"/>
                      </a:lnTo>
                      <a:lnTo>
                        <a:pt x="116" y="117"/>
                      </a:lnTo>
                      <a:lnTo>
                        <a:pt x="135" y="110"/>
                      </a:lnTo>
                      <a:lnTo>
                        <a:pt x="286" y="62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2" name="Freeform 243"/>
                <p:cNvSpPr>
                  <a:spLocks/>
                </p:cNvSpPr>
                <p:nvPr/>
              </p:nvSpPr>
              <p:spPr bwMode="auto">
                <a:xfrm>
                  <a:off x="3784" y="1595"/>
                  <a:ext cx="125" cy="44"/>
                </a:xfrm>
                <a:custGeom>
                  <a:avLst/>
                  <a:gdLst>
                    <a:gd name="T0" fmla="*/ 38 w 249"/>
                    <a:gd name="T1" fmla="*/ 0 h 87"/>
                    <a:gd name="T2" fmla="*/ 0 w 249"/>
                    <a:gd name="T3" fmla="*/ 7 h 87"/>
                    <a:gd name="T4" fmla="*/ 25 w 249"/>
                    <a:gd name="T5" fmla="*/ 22 h 87"/>
                    <a:gd name="T6" fmla="*/ 32 w 249"/>
                    <a:gd name="T7" fmla="*/ 21 h 87"/>
                    <a:gd name="T8" fmla="*/ 32 w 249"/>
                    <a:gd name="T9" fmla="*/ 20 h 87"/>
                    <a:gd name="T10" fmla="*/ 32 w 249"/>
                    <a:gd name="T11" fmla="*/ 20 h 87"/>
                    <a:gd name="T12" fmla="*/ 33 w 249"/>
                    <a:gd name="T13" fmla="*/ 18 h 87"/>
                    <a:gd name="T14" fmla="*/ 35 w 249"/>
                    <a:gd name="T15" fmla="*/ 16 h 87"/>
                    <a:gd name="T16" fmla="*/ 37 w 249"/>
                    <a:gd name="T17" fmla="*/ 15 h 87"/>
                    <a:gd name="T18" fmla="*/ 39 w 249"/>
                    <a:gd name="T19" fmla="*/ 14 h 87"/>
                    <a:gd name="T20" fmla="*/ 42 w 249"/>
                    <a:gd name="T21" fmla="*/ 13 h 87"/>
                    <a:gd name="T22" fmla="*/ 45 w 249"/>
                    <a:gd name="T23" fmla="*/ 12 h 87"/>
                    <a:gd name="T24" fmla="*/ 49 w 249"/>
                    <a:gd name="T25" fmla="*/ 12 h 87"/>
                    <a:gd name="T26" fmla="*/ 53 w 249"/>
                    <a:gd name="T27" fmla="*/ 12 h 87"/>
                    <a:gd name="T28" fmla="*/ 53 w 249"/>
                    <a:gd name="T29" fmla="*/ 12 h 87"/>
                    <a:gd name="T30" fmla="*/ 56 w 249"/>
                    <a:gd name="T31" fmla="*/ 12 h 87"/>
                    <a:gd name="T32" fmla="*/ 59 w 249"/>
                    <a:gd name="T33" fmla="*/ 13 h 87"/>
                    <a:gd name="T34" fmla="*/ 59 w 249"/>
                    <a:gd name="T35" fmla="*/ 13 h 87"/>
                    <a:gd name="T36" fmla="*/ 59 w 249"/>
                    <a:gd name="T37" fmla="*/ 13 h 87"/>
                    <a:gd name="T38" fmla="*/ 63 w 249"/>
                    <a:gd name="T39" fmla="*/ 12 h 87"/>
                    <a:gd name="T40" fmla="*/ 39 w 249"/>
                    <a:gd name="T41" fmla="*/ 1 h 87"/>
                    <a:gd name="T42" fmla="*/ 38 w 249"/>
                    <a:gd name="T43" fmla="*/ 0 h 87"/>
                    <a:gd name="T44" fmla="*/ 38 w 249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9" h="87">
                      <a:moveTo>
                        <a:pt x="151" y="0"/>
                      </a:moveTo>
                      <a:lnTo>
                        <a:pt x="0" y="27"/>
                      </a:lnTo>
                      <a:lnTo>
                        <a:pt x="97" y="87"/>
                      </a:lnTo>
                      <a:lnTo>
                        <a:pt x="128" y="81"/>
                      </a:lnTo>
                      <a:lnTo>
                        <a:pt x="128" y="78"/>
                      </a:lnTo>
                      <a:lnTo>
                        <a:pt x="131" y="71"/>
                      </a:lnTo>
                      <a:lnTo>
                        <a:pt x="137" y="63"/>
                      </a:lnTo>
                      <a:lnTo>
                        <a:pt x="145" y="58"/>
                      </a:lnTo>
                      <a:lnTo>
                        <a:pt x="155" y="53"/>
                      </a:lnTo>
                      <a:lnTo>
                        <a:pt x="167" y="50"/>
                      </a:lnTo>
                      <a:lnTo>
                        <a:pt x="180" y="47"/>
                      </a:lnTo>
                      <a:lnTo>
                        <a:pt x="194" y="47"/>
                      </a:lnTo>
                      <a:lnTo>
                        <a:pt x="210" y="47"/>
                      </a:lnTo>
                      <a:lnTo>
                        <a:pt x="222" y="48"/>
                      </a:lnTo>
                      <a:lnTo>
                        <a:pt x="235" y="52"/>
                      </a:lnTo>
                      <a:lnTo>
                        <a:pt x="236" y="52"/>
                      </a:lnTo>
                      <a:lnTo>
                        <a:pt x="249" y="48"/>
                      </a:lnTo>
                      <a:lnTo>
                        <a:pt x="155" y="1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3" name="Freeform 244"/>
                <p:cNvSpPr>
                  <a:spLocks/>
                </p:cNvSpPr>
                <p:nvPr/>
              </p:nvSpPr>
              <p:spPr bwMode="auto">
                <a:xfrm>
                  <a:off x="3850" y="1778"/>
                  <a:ext cx="70" cy="73"/>
                </a:xfrm>
                <a:custGeom>
                  <a:avLst/>
                  <a:gdLst>
                    <a:gd name="T0" fmla="*/ 0 w 141"/>
                    <a:gd name="T1" fmla="*/ 2 h 145"/>
                    <a:gd name="T2" fmla="*/ 0 w 141"/>
                    <a:gd name="T3" fmla="*/ 25 h 145"/>
                    <a:gd name="T4" fmla="*/ 17 w 141"/>
                    <a:gd name="T5" fmla="*/ 37 h 145"/>
                    <a:gd name="T6" fmla="*/ 17 w 141"/>
                    <a:gd name="T7" fmla="*/ 37 h 145"/>
                    <a:gd name="T8" fmla="*/ 17 w 141"/>
                    <a:gd name="T9" fmla="*/ 37 h 145"/>
                    <a:gd name="T10" fmla="*/ 20 w 141"/>
                    <a:gd name="T11" fmla="*/ 35 h 145"/>
                    <a:gd name="T12" fmla="*/ 23 w 141"/>
                    <a:gd name="T13" fmla="*/ 35 h 145"/>
                    <a:gd name="T14" fmla="*/ 26 w 141"/>
                    <a:gd name="T15" fmla="*/ 35 h 145"/>
                    <a:gd name="T16" fmla="*/ 30 w 141"/>
                    <a:gd name="T17" fmla="*/ 34 h 145"/>
                    <a:gd name="T18" fmla="*/ 35 w 141"/>
                    <a:gd name="T19" fmla="*/ 35 h 145"/>
                    <a:gd name="T20" fmla="*/ 35 w 141"/>
                    <a:gd name="T21" fmla="*/ 34 h 145"/>
                    <a:gd name="T22" fmla="*/ 35 w 141"/>
                    <a:gd name="T23" fmla="*/ 22 h 145"/>
                    <a:gd name="T24" fmla="*/ 0 w 141"/>
                    <a:gd name="T25" fmla="*/ 0 h 145"/>
                    <a:gd name="T26" fmla="*/ 0 w 141"/>
                    <a:gd name="T27" fmla="*/ 2 h 14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1" h="145">
                      <a:moveTo>
                        <a:pt x="0" y="5"/>
                      </a:moveTo>
                      <a:lnTo>
                        <a:pt x="0" y="100"/>
                      </a:lnTo>
                      <a:lnTo>
                        <a:pt x="71" y="145"/>
                      </a:lnTo>
                      <a:lnTo>
                        <a:pt x="82" y="140"/>
                      </a:lnTo>
                      <a:lnTo>
                        <a:pt x="95" y="139"/>
                      </a:lnTo>
                      <a:lnTo>
                        <a:pt x="107" y="137"/>
                      </a:lnTo>
                      <a:lnTo>
                        <a:pt x="121" y="136"/>
                      </a:lnTo>
                      <a:lnTo>
                        <a:pt x="140" y="137"/>
                      </a:lnTo>
                      <a:lnTo>
                        <a:pt x="141" y="134"/>
                      </a:lnTo>
                      <a:lnTo>
                        <a:pt x="141" y="8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4" name="Freeform 245"/>
                <p:cNvSpPr>
                  <a:spLocks/>
                </p:cNvSpPr>
                <p:nvPr/>
              </p:nvSpPr>
              <p:spPr bwMode="auto">
                <a:xfrm>
                  <a:off x="3759" y="1605"/>
                  <a:ext cx="61" cy="87"/>
                </a:xfrm>
                <a:custGeom>
                  <a:avLst/>
                  <a:gdLst>
                    <a:gd name="T0" fmla="*/ 0 w 121"/>
                    <a:gd name="T1" fmla="*/ 2 h 173"/>
                    <a:gd name="T2" fmla="*/ 0 w 121"/>
                    <a:gd name="T3" fmla="*/ 24 h 173"/>
                    <a:gd name="T4" fmla="*/ 31 w 121"/>
                    <a:gd name="T5" fmla="*/ 44 h 173"/>
                    <a:gd name="T6" fmla="*/ 31 w 121"/>
                    <a:gd name="T7" fmla="*/ 19 h 173"/>
                    <a:gd name="T8" fmla="*/ 0 w 121"/>
                    <a:gd name="T9" fmla="*/ 0 h 173"/>
                    <a:gd name="T10" fmla="*/ 0 w 121"/>
                    <a:gd name="T11" fmla="*/ 2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1" h="173">
                      <a:moveTo>
                        <a:pt x="0" y="5"/>
                      </a:moveTo>
                      <a:lnTo>
                        <a:pt x="0" y="94"/>
                      </a:lnTo>
                      <a:lnTo>
                        <a:pt x="121" y="173"/>
                      </a:lnTo>
                      <a:lnTo>
                        <a:pt x="121" y="76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5" name="Freeform 246"/>
                <p:cNvSpPr>
                  <a:spLocks/>
                </p:cNvSpPr>
                <p:nvPr/>
              </p:nvSpPr>
              <p:spPr bwMode="auto">
                <a:xfrm>
                  <a:off x="3757" y="1720"/>
                  <a:ext cx="60" cy="55"/>
                </a:xfrm>
                <a:custGeom>
                  <a:avLst/>
                  <a:gdLst>
                    <a:gd name="T0" fmla="*/ 0 w 122"/>
                    <a:gd name="T1" fmla="*/ 2 h 110"/>
                    <a:gd name="T2" fmla="*/ 0 w 122"/>
                    <a:gd name="T3" fmla="*/ 24 h 110"/>
                    <a:gd name="T4" fmla="*/ 6 w 122"/>
                    <a:gd name="T5" fmla="*/ 28 h 110"/>
                    <a:gd name="T6" fmla="*/ 6 w 122"/>
                    <a:gd name="T7" fmla="*/ 28 h 110"/>
                    <a:gd name="T8" fmla="*/ 6 w 122"/>
                    <a:gd name="T9" fmla="*/ 28 h 110"/>
                    <a:gd name="T10" fmla="*/ 9 w 122"/>
                    <a:gd name="T11" fmla="*/ 26 h 110"/>
                    <a:gd name="T12" fmla="*/ 13 w 122"/>
                    <a:gd name="T13" fmla="*/ 25 h 110"/>
                    <a:gd name="T14" fmla="*/ 17 w 122"/>
                    <a:gd name="T15" fmla="*/ 25 h 110"/>
                    <a:gd name="T16" fmla="*/ 21 w 122"/>
                    <a:gd name="T17" fmla="*/ 24 h 110"/>
                    <a:gd name="T18" fmla="*/ 21 w 122"/>
                    <a:gd name="T19" fmla="*/ 24 h 110"/>
                    <a:gd name="T20" fmla="*/ 25 w 122"/>
                    <a:gd name="T21" fmla="*/ 25 h 110"/>
                    <a:gd name="T22" fmla="*/ 29 w 122"/>
                    <a:gd name="T23" fmla="*/ 25 h 110"/>
                    <a:gd name="T24" fmla="*/ 30 w 122"/>
                    <a:gd name="T25" fmla="*/ 25 h 110"/>
                    <a:gd name="T26" fmla="*/ 30 w 122"/>
                    <a:gd name="T27" fmla="*/ 19 h 110"/>
                    <a:gd name="T28" fmla="*/ 0 w 122"/>
                    <a:gd name="T29" fmla="*/ 0 h 110"/>
                    <a:gd name="T30" fmla="*/ 0 w 122"/>
                    <a:gd name="T31" fmla="*/ 2 h 1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2" h="110">
                      <a:moveTo>
                        <a:pt x="0" y="7"/>
                      </a:moveTo>
                      <a:lnTo>
                        <a:pt x="0" y="94"/>
                      </a:lnTo>
                      <a:lnTo>
                        <a:pt x="24" y="110"/>
                      </a:lnTo>
                      <a:lnTo>
                        <a:pt x="25" y="110"/>
                      </a:lnTo>
                      <a:lnTo>
                        <a:pt x="39" y="104"/>
                      </a:lnTo>
                      <a:lnTo>
                        <a:pt x="54" y="99"/>
                      </a:lnTo>
                      <a:lnTo>
                        <a:pt x="70" y="97"/>
                      </a:lnTo>
                      <a:lnTo>
                        <a:pt x="87" y="96"/>
                      </a:lnTo>
                      <a:lnTo>
                        <a:pt x="104" y="97"/>
                      </a:lnTo>
                      <a:lnTo>
                        <a:pt x="120" y="99"/>
                      </a:lnTo>
                      <a:lnTo>
                        <a:pt x="122" y="100"/>
                      </a:lnTo>
                      <a:lnTo>
                        <a:pt x="122" y="76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6" name="Freeform 247"/>
                <p:cNvSpPr>
                  <a:spLocks/>
                </p:cNvSpPr>
                <p:nvPr/>
              </p:nvSpPr>
              <p:spPr bwMode="auto">
                <a:xfrm>
                  <a:off x="3851" y="1776"/>
                  <a:ext cx="75" cy="44"/>
                </a:xfrm>
                <a:custGeom>
                  <a:avLst/>
                  <a:gdLst>
                    <a:gd name="T0" fmla="*/ 5 w 150"/>
                    <a:gd name="T1" fmla="*/ 0 h 89"/>
                    <a:gd name="T2" fmla="*/ 0 w 150"/>
                    <a:gd name="T3" fmla="*/ 1 h 89"/>
                    <a:gd name="T4" fmla="*/ 34 w 150"/>
                    <a:gd name="T5" fmla="*/ 22 h 89"/>
                    <a:gd name="T6" fmla="*/ 38 w 150"/>
                    <a:gd name="T7" fmla="*/ 21 h 89"/>
                    <a:gd name="T8" fmla="*/ 5 w 150"/>
                    <a:gd name="T9" fmla="*/ 0 h 89"/>
                    <a:gd name="T10" fmla="*/ 5 w 150"/>
                    <a:gd name="T11" fmla="*/ 0 h 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0" h="89">
                      <a:moveTo>
                        <a:pt x="19" y="0"/>
                      </a:moveTo>
                      <a:lnTo>
                        <a:pt x="0" y="5"/>
                      </a:lnTo>
                      <a:lnTo>
                        <a:pt x="136" y="89"/>
                      </a:lnTo>
                      <a:lnTo>
                        <a:pt x="150" y="8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7" name="Freeform 248"/>
                <p:cNvSpPr>
                  <a:spLocks/>
                </p:cNvSpPr>
                <p:nvPr/>
              </p:nvSpPr>
              <p:spPr bwMode="auto">
                <a:xfrm>
                  <a:off x="3876" y="1642"/>
                  <a:ext cx="51" cy="18"/>
                </a:xfrm>
                <a:custGeom>
                  <a:avLst/>
                  <a:gdLst>
                    <a:gd name="T0" fmla="*/ 26 w 102"/>
                    <a:gd name="T1" fmla="*/ 0 h 35"/>
                    <a:gd name="T2" fmla="*/ 0 w 102"/>
                    <a:gd name="T3" fmla="*/ 8 h 35"/>
                    <a:gd name="T4" fmla="*/ 0 w 102"/>
                    <a:gd name="T5" fmla="*/ 8 h 35"/>
                    <a:gd name="T6" fmla="*/ 0 w 102"/>
                    <a:gd name="T7" fmla="*/ 8 h 35"/>
                    <a:gd name="T8" fmla="*/ 6 w 102"/>
                    <a:gd name="T9" fmla="*/ 9 h 35"/>
                    <a:gd name="T10" fmla="*/ 6 w 102"/>
                    <a:gd name="T11" fmla="*/ 9 h 35"/>
                    <a:gd name="T12" fmla="*/ 9 w 102"/>
                    <a:gd name="T13" fmla="*/ 9 h 35"/>
                    <a:gd name="T14" fmla="*/ 12 w 102"/>
                    <a:gd name="T15" fmla="*/ 9 h 35"/>
                    <a:gd name="T16" fmla="*/ 15 w 102"/>
                    <a:gd name="T17" fmla="*/ 9 h 35"/>
                    <a:gd name="T18" fmla="*/ 17 w 102"/>
                    <a:gd name="T19" fmla="*/ 8 h 35"/>
                    <a:gd name="T20" fmla="*/ 20 w 102"/>
                    <a:gd name="T21" fmla="*/ 8 h 35"/>
                    <a:gd name="T22" fmla="*/ 22 w 102"/>
                    <a:gd name="T23" fmla="*/ 6 h 35"/>
                    <a:gd name="T24" fmla="*/ 23 w 102"/>
                    <a:gd name="T25" fmla="*/ 5 h 35"/>
                    <a:gd name="T26" fmla="*/ 25 w 102"/>
                    <a:gd name="T27" fmla="*/ 4 h 35"/>
                    <a:gd name="T28" fmla="*/ 25 w 102"/>
                    <a:gd name="T29" fmla="*/ 4 h 35"/>
                    <a:gd name="T30" fmla="*/ 25 w 102"/>
                    <a:gd name="T31" fmla="*/ 4 h 35"/>
                    <a:gd name="T32" fmla="*/ 26 w 102"/>
                    <a:gd name="T33" fmla="*/ 2 h 35"/>
                    <a:gd name="T34" fmla="*/ 26 w 102"/>
                    <a:gd name="T35" fmla="*/ 1 h 35"/>
                    <a:gd name="T36" fmla="*/ 26 w 102"/>
                    <a:gd name="T37" fmla="*/ 0 h 35"/>
                    <a:gd name="T38" fmla="*/ 26 w 102"/>
                    <a:gd name="T39" fmla="*/ 0 h 3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" h="35">
                      <a:moveTo>
                        <a:pt x="101" y="0"/>
                      </a:move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1" y="35"/>
                      </a:lnTo>
                      <a:lnTo>
                        <a:pt x="34" y="35"/>
                      </a:lnTo>
                      <a:lnTo>
                        <a:pt x="45" y="35"/>
                      </a:lnTo>
                      <a:lnTo>
                        <a:pt x="57" y="34"/>
                      </a:lnTo>
                      <a:lnTo>
                        <a:pt x="67" y="32"/>
                      </a:lnTo>
                      <a:lnTo>
                        <a:pt x="77" y="29"/>
                      </a:lnTo>
                      <a:lnTo>
                        <a:pt x="85" y="24"/>
                      </a:lnTo>
                      <a:lnTo>
                        <a:pt x="92" y="19"/>
                      </a:lnTo>
                      <a:lnTo>
                        <a:pt x="97" y="14"/>
                      </a:lnTo>
                      <a:lnTo>
                        <a:pt x="101" y="8"/>
                      </a:lnTo>
                      <a:lnTo>
                        <a:pt x="102" y="1"/>
                      </a:lnTo>
                      <a:lnTo>
                        <a:pt x="102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8" name="Freeform 249"/>
                <p:cNvSpPr>
                  <a:spLocks/>
                </p:cNvSpPr>
                <p:nvPr/>
              </p:nvSpPr>
              <p:spPr bwMode="auto">
                <a:xfrm>
                  <a:off x="3922" y="1671"/>
                  <a:ext cx="108" cy="87"/>
                </a:xfrm>
                <a:custGeom>
                  <a:avLst/>
                  <a:gdLst>
                    <a:gd name="T0" fmla="*/ 54 w 215"/>
                    <a:gd name="T1" fmla="*/ 1 h 173"/>
                    <a:gd name="T2" fmla="*/ 0 w 215"/>
                    <a:gd name="T3" fmla="*/ 18 h 173"/>
                    <a:gd name="T4" fmla="*/ 0 w 215"/>
                    <a:gd name="T5" fmla="*/ 44 h 173"/>
                    <a:gd name="T6" fmla="*/ 54 w 215"/>
                    <a:gd name="T7" fmla="*/ 26 h 173"/>
                    <a:gd name="T8" fmla="*/ 54 w 215"/>
                    <a:gd name="T9" fmla="*/ 0 h 173"/>
                    <a:gd name="T10" fmla="*/ 54 w 215"/>
                    <a:gd name="T11" fmla="*/ 1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5" h="173">
                      <a:moveTo>
                        <a:pt x="213" y="2"/>
                      </a:moveTo>
                      <a:lnTo>
                        <a:pt x="0" y="71"/>
                      </a:lnTo>
                      <a:lnTo>
                        <a:pt x="0" y="173"/>
                      </a:lnTo>
                      <a:lnTo>
                        <a:pt x="215" y="102"/>
                      </a:lnTo>
                      <a:lnTo>
                        <a:pt x="215" y="0"/>
                      </a:lnTo>
                      <a:lnTo>
                        <a:pt x="213" y="2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9" name="Freeform 250"/>
                <p:cNvSpPr>
                  <a:spLocks/>
                </p:cNvSpPr>
                <p:nvPr/>
              </p:nvSpPr>
              <p:spPr bwMode="auto">
                <a:xfrm>
                  <a:off x="3854" y="1634"/>
                  <a:ext cx="174" cy="71"/>
                </a:xfrm>
                <a:custGeom>
                  <a:avLst/>
                  <a:gdLst>
                    <a:gd name="T0" fmla="*/ 50 w 349"/>
                    <a:gd name="T1" fmla="*/ 0 h 142"/>
                    <a:gd name="T2" fmla="*/ 46 w 349"/>
                    <a:gd name="T3" fmla="*/ 1 h 142"/>
                    <a:gd name="T4" fmla="*/ 77 w 349"/>
                    <a:gd name="T5" fmla="*/ 16 h 142"/>
                    <a:gd name="T6" fmla="*/ 77 w 349"/>
                    <a:gd name="T7" fmla="*/ 16 h 142"/>
                    <a:gd name="T8" fmla="*/ 77 w 349"/>
                    <a:gd name="T9" fmla="*/ 17 h 142"/>
                    <a:gd name="T10" fmla="*/ 77 w 349"/>
                    <a:gd name="T11" fmla="*/ 17 h 142"/>
                    <a:gd name="T12" fmla="*/ 77 w 349"/>
                    <a:gd name="T13" fmla="*/ 17 h 142"/>
                    <a:gd name="T14" fmla="*/ 39 w 349"/>
                    <a:gd name="T15" fmla="*/ 29 h 142"/>
                    <a:gd name="T16" fmla="*/ 34 w 349"/>
                    <a:gd name="T17" fmla="*/ 31 h 142"/>
                    <a:gd name="T18" fmla="*/ 34 w 349"/>
                    <a:gd name="T19" fmla="*/ 31 h 142"/>
                    <a:gd name="T20" fmla="*/ 34 w 349"/>
                    <a:gd name="T21" fmla="*/ 31 h 142"/>
                    <a:gd name="T22" fmla="*/ 34 w 349"/>
                    <a:gd name="T23" fmla="*/ 31 h 142"/>
                    <a:gd name="T24" fmla="*/ 5 w 349"/>
                    <a:gd name="T25" fmla="*/ 13 h 142"/>
                    <a:gd name="T26" fmla="*/ 0 w 349"/>
                    <a:gd name="T27" fmla="*/ 15 h 142"/>
                    <a:gd name="T28" fmla="*/ 34 w 349"/>
                    <a:gd name="T29" fmla="*/ 36 h 142"/>
                    <a:gd name="T30" fmla="*/ 87 w 349"/>
                    <a:gd name="T31" fmla="*/ 18 h 142"/>
                    <a:gd name="T32" fmla="*/ 50 w 349"/>
                    <a:gd name="T33" fmla="*/ 0 h 142"/>
                    <a:gd name="T34" fmla="*/ 50 w 349"/>
                    <a:gd name="T35" fmla="*/ 0 h 1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9" h="142">
                      <a:moveTo>
                        <a:pt x="200" y="0"/>
                      </a:moveTo>
                      <a:lnTo>
                        <a:pt x="185" y="4"/>
                      </a:lnTo>
                      <a:lnTo>
                        <a:pt x="308" y="64"/>
                      </a:lnTo>
                      <a:lnTo>
                        <a:pt x="309" y="66"/>
                      </a:lnTo>
                      <a:lnTo>
                        <a:pt x="308" y="68"/>
                      </a:lnTo>
                      <a:lnTo>
                        <a:pt x="157" y="116"/>
                      </a:lnTo>
                      <a:lnTo>
                        <a:pt x="139" y="123"/>
                      </a:lnTo>
                      <a:lnTo>
                        <a:pt x="138" y="123"/>
                      </a:lnTo>
                      <a:lnTo>
                        <a:pt x="22" y="51"/>
                      </a:lnTo>
                      <a:lnTo>
                        <a:pt x="0" y="58"/>
                      </a:lnTo>
                      <a:lnTo>
                        <a:pt x="137" y="142"/>
                      </a:lnTo>
                      <a:lnTo>
                        <a:pt x="349" y="72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0" name="Freeform 251"/>
                <p:cNvSpPr>
                  <a:spLocks/>
                </p:cNvSpPr>
                <p:nvPr/>
              </p:nvSpPr>
              <p:spPr bwMode="auto">
                <a:xfrm>
                  <a:off x="3759" y="1718"/>
                  <a:ext cx="70" cy="39"/>
                </a:xfrm>
                <a:custGeom>
                  <a:avLst/>
                  <a:gdLst>
                    <a:gd name="T0" fmla="*/ 8 w 140"/>
                    <a:gd name="T1" fmla="*/ 0 h 78"/>
                    <a:gd name="T2" fmla="*/ 0 w 140"/>
                    <a:gd name="T3" fmla="*/ 2 h 78"/>
                    <a:gd name="T4" fmla="*/ 30 w 140"/>
                    <a:gd name="T5" fmla="*/ 20 h 78"/>
                    <a:gd name="T6" fmla="*/ 35 w 140"/>
                    <a:gd name="T7" fmla="*/ 18 h 78"/>
                    <a:gd name="T8" fmla="*/ 8 w 140"/>
                    <a:gd name="T9" fmla="*/ 0 h 78"/>
                    <a:gd name="T10" fmla="*/ 8 w 140"/>
                    <a:gd name="T11" fmla="*/ 0 h 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78">
                      <a:moveTo>
                        <a:pt x="31" y="0"/>
                      </a:moveTo>
                      <a:lnTo>
                        <a:pt x="0" y="5"/>
                      </a:lnTo>
                      <a:lnTo>
                        <a:pt x="117" y="78"/>
                      </a:lnTo>
                      <a:lnTo>
                        <a:pt x="140" y="71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1" name="Freeform 252"/>
                <p:cNvSpPr>
                  <a:spLocks/>
                </p:cNvSpPr>
                <p:nvPr/>
              </p:nvSpPr>
              <p:spPr bwMode="auto">
                <a:xfrm>
                  <a:off x="3929" y="1727"/>
                  <a:ext cx="113" cy="39"/>
                </a:xfrm>
                <a:custGeom>
                  <a:avLst/>
                  <a:gdLst>
                    <a:gd name="T0" fmla="*/ 51 w 227"/>
                    <a:gd name="T1" fmla="*/ 0 h 79"/>
                    <a:gd name="T2" fmla="*/ 0 w 227"/>
                    <a:gd name="T3" fmla="*/ 17 h 79"/>
                    <a:gd name="T4" fmla="*/ 3 w 227"/>
                    <a:gd name="T5" fmla="*/ 19 h 79"/>
                    <a:gd name="T6" fmla="*/ 56 w 227"/>
                    <a:gd name="T7" fmla="*/ 2 h 79"/>
                    <a:gd name="T8" fmla="*/ 52 w 227"/>
                    <a:gd name="T9" fmla="*/ 0 h 79"/>
                    <a:gd name="T10" fmla="*/ 51 w 227"/>
                    <a:gd name="T11" fmla="*/ 0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7" h="79">
                      <a:moveTo>
                        <a:pt x="207" y="2"/>
                      </a:moveTo>
                      <a:lnTo>
                        <a:pt x="0" y="70"/>
                      </a:lnTo>
                      <a:lnTo>
                        <a:pt x="15" y="79"/>
                      </a:lnTo>
                      <a:lnTo>
                        <a:pt x="227" y="10"/>
                      </a:lnTo>
                      <a:lnTo>
                        <a:pt x="208" y="0"/>
                      </a:lnTo>
                      <a:lnTo>
                        <a:pt x="207" y="2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2" name="Freeform 253"/>
                <p:cNvSpPr>
                  <a:spLocks/>
                </p:cNvSpPr>
                <p:nvPr/>
              </p:nvSpPr>
              <p:spPr bwMode="auto">
                <a:xfrm>
                  <a:off x="3849" y="1620"/>
                  <a:ext cx="47" cy="14"/>
                </a:xfrm>
                <a:custGeom>
                  <a:avLst/>
                  <a:gdLst>
                    <a:gd name="T0" fmla="*/ 1 w 94"/>
                    <a:gd name="T1" fmla="*/ 6 h 30"/>
                    <a:gd name="T2" fmla="*/ 0 w 94"/>
                    <a:gd name="T3" fmla="*/ 7 h 30"/>
                    <a:gd name="T4" fmla="*/ 24 w 94"/>
                    <a:gd name="T5" fmla="*/ 1 h 30"/>
                    <a:gd name="T6" fmla="*/ 24 w 94"/>
                    <a:gd name="T7" fmla="*/ 0 h 30"/>
                    <a:gd name="T8" fmla="*/ 21 w 94"/>
                    <a:gd name="T9" fmla="*/ 0 h 30"/>
                    <a:gd name="T10" fmla="*/ 21 w 94"/>
                    <a:gd name="T11" fmla="*/ 0 h 30"/>
                    <a:gd name="T12" fmla="*/ 17 w 94"/>
                    <a:gd name="T13" fmla="*/ 0 h 30"/>
                    <a:gd name="T14" fmla="*/ 14 w 94"/>
                    <a:gd name="T15" fmla="*/ 0 h 30"/>
                    <a:gd name="T16" fmla="*/ 11 w 94"/>
                    <a:gd name="T17" fmla="*/ 0 h 30"/>
                    <a:gd name="T18" fmla="*/ 8 w 94"/>
                    <a:gd name="T19" fmla="*/ 1 h 30"/>
                    <a:gd name="T20" fmla="*/ 5 w 94"/>
                    <a:gd name="T21" fmla="*/ 2 h 30"/>
                    <a:gd name="T22" fmla="*/ 3 w 94"/>
                    <a:gd name="T23" fmla="*/ 3 h 30"/>
                    <a:gd name="T24" fmla="*/ 2 w 94"/>
                    <a:gd name="T25" fmla="*/ 4 h 30"/>
                    <a:gd name="T26" fmla="*/ 1 w 94"/>
                    <a:gd name="T27" fmla="*/ 6 h 30"/>
                    <a:gd name="T28" fmla="*/ 1 w 94"/>
                    <a:gd name="T29" fmla="*/ 6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94" h="30">
                      <a:moveTo>
                        <a:pt x="1" y="26"/>
                      </a:moveTo>
                      <a:lnTo>
                        <a:pt x="0" y="30"/>
                      </a:lnTo>
                      <a:lnTo>
                        <a:pt x="94" y="5"/>
                      </a:lnTo>
                      <a:lnTo>
                        <a:pt x="94" y="2"/>
                      </a:lnTo>
                      <a:lnTo>
                        <a:pt x="81" y="0"/>
                      </a:lnTo>
                      <a:lnTo>
                        <a:pt x="67" y="0"/>
                      </a:lnTo>
                      <a:lnTo>
                        <a:pt x="54" y="0"/>
                      </a:lnTo>
                      <a:lnTo>
                        <a:pt x="41" y="2"/>
                      </a:lnTo>
                      <a:lnTo>
                        <a:pt x="30" y="5"/>
                      </a:lnTo>
                      <a:lnTo>
                        <a:pt x="20" y="10"/>
                      </a:lnTo>
                      <a:lnTo>
                        <a:pt x="12" y="15"/>
                      </a:lnTo>
                      <a:lnTo>
                        <a:pt x="6" y="20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3" name="Freeform 254"/>
                <p:cNvSpPr>
                  <a:spLocks/>
                </p:cNvSpPr>
                <p:nvPr/>
              </p:nvSpPr>
              <p:spPr bwMode="auto">
                <a:xfrm>
                  <a:off x="3937" y="1732"/>
                  <a:ext cx="107" cy="88"/>
                </a:xfrm>
                <a:custGeom>
                  <a:avLst/>
                  <a:gdLst>
                    <a:gd name="T0" fmla="*/ 54 w 214"/>
                    <a:gd name="T1" fmla="*/ 1 h 175"/>
                    <a:gd name="T2" fmla="*/ 0 w 214"/>
                    <a:gd name="T3" fmla="*/ 18 h 175"/>
                    <a:gd name="T4" fmla="*/ 0 w 214"/>
                    <a:gd name="T5" fmla="*/ 44 h 175"/>
                    <a:gd name="T6" fmla="*/ 54 w 214"/>
                    <a:gd name="T7" fmla="*/ 26 h 175"/>
                    <a:gd name="T8" fmla="*/ 54 w 214"/>
                    <a:gd name="T9" fmla="*/ 0 h 175"/>
                    <a:gd name="T10" fmla="*/ 54 w 214"/>
                    <a:gd name="T11" fmla="*/ 1 h 1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4" h="175">
                      <a:moveTo>
                        <a:pt x="213" y="2"/>
                      </a:moveTo>
                      <a:lnTo>
                        <a:pt x="0" y="72"/>
                      </a:lnTo>
                      <a:lnTo>
                        <a:pt x="0" y="175"/>
                      </a:lnTo>
                      <a:lnTo>
                        <a:pt x="214" y="102"/>
                      </a:lnTo>
                      <a:lnTo>
                        <a:pt x="214" y="0"/>
                      </a:lnTo>
                      <a:lnTo>
                        <a:pt x="213" y="2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4" name="Freeform 255"/>
                <p:cNvSpPr>
                  <a:spLocks/>
                </p:cNvSpPr>
                <p:nvPr/>
              </p:nvSpPr>
              <p:spPr bwMode="auto">
                <a:xfrm>
                  <a:off x="3921" y="1794"/>
                  <a:ext cx="107" cy="69"/>
                </a:xfrm>
                <a:custGeom>
                  <a:avLst/>
                  <a:gdLst>
                    <a:gd name="T0" fmla="*/ 53 w 215"/>
                    <a:gd name="T1" fmla="*/ 0 h 140"/>
                    <a:gd name="T2" fmla="*/ 7 w 215"/>
                    <a:gd name="T3" fmla="*/ 15 h 140"/>
                    <a:gd name="T4" fmla="*/ 7 w 215"/>
                    <a:gd name="T5" fmla="*/ 15 h 140"/>
                    <a:gd name="T6" fmla="*/ 7 w 215"/>
                    <a:gd name="T7" fmla="*/ 15 h 140"/>
                    <a:gd name="T8" fmla="*/ 7 w 215"/>
                    <a:gd name="T9" fmla="*/ 15 h 140"/>
                    <a:gd name="T10" fmla="*/ 3 w 215"/>
                    <a:gd name="T11" fmla="*/ 13 h 140"/>
                    <a:gd name="T12" fmla="*/ 0 w 215"/>
                    <a:gd name="T13" fmla="*/ 14 h 140"/>
                    <a:gd name="T14" fmla="*/ 0 w 215"/>
                    <a:gd name="T15" fmla="*/ 26 h 140"/>
                    <a:gd name="T16" fmla="*/ 0 w 215"/>
                    <a:gd name="T17" fmla="*/ 26 h 140"/>
                    <a:gd name="T18" fmla="*/ 0 w 215"/>
                    <a:gd name="T19" fmla="*/ 26 h 140"/>
                    <a:gd name="T20" fmla="*/ 5 w 215"/>
                    <a:gd name="T21" fmla="*/ 27 h 140"/>
                    <a:gd name="T22" fmla="*/ 9 w 215"/>
                    <a:gd name="T23" fmla="*/ 29 h 140"/>
                    <a:gd name="T24" fmla="*/ 11 w 215"/>
                    <a:gd name="T25" fmla="*/ 30 h 140"/>
                    <a:gd name="T26" fmla="*/ 13 w 215"/>
                    <a:gd name="T27" fmla="*/ 31 h 140"/>
                    <a:gd name="T28" fmla="*/ 14 w 215"/>
                    <a:gd name="T29" fmla="*/ 33 h 140"/>
                    <a:gd name="T30" fmla="*/ 15 w 215"/>
                    <a:gd name="T31" fmla="*/ 34 h 140"/>
                    <a:gd name="T32" fmla="*/ 15 w 215"/>
                    <a:gd name="T33" fmla="*/ 34 h 140"/>
                    <a:gd name="T34" fmla="*/ 53 w 215"/>
                    <a:gd name="T35" fmla="*/ 22 h 140"/>
                    <a:gd name="T36" fmla="*/ 53 w 215"/>
                    <a:gd name="T37" fmla="*/ 0 h 140"/>
                    <a:gd name="T38" fmla="*/ 53 w 215"/>
                    <a:gd name="T39" fmla="*/ 0 h 1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5" h="140">
                      <a:moveTo>
                        <a:pt x="213" y="0"/>
                      </a:moveTo>
                      <a:lnTo>
                        <a:pt x="31" y="62"/>
                      </a:lnTo>
                      <a:lnTo>
                        <a:pt x="29" y="62"/>
                      </a:lnTo>
                      <a:lnTo>
                        <a:pt x="15" y="52"/>
                      </a:lnTo>
                      <a:lnTo>
                        <a:pt x="0" y="57"/>
                      </a:lnTo>
                      <a:lnTo>
                        <a:pt x="0" y="106"/>
                      </a:lnTo>
                      <a:lnTo>
                        <a:pt x="22" y="110"/>
                      </a:lnTo>
                      <a:lnTo>
                        <a:pt x="39" y="119"/>
                      </a:lnTo>
                      <a:lnTo>
                        <a:pt x="46" y="123"/>
                      </a:lnTo>
                      <a:lnTo>
                        <a:pt x="52" y="128"/>
                      </a:lnTo>
                      <a:lnTo>
                        <a:pt x="57" y="133"/>
                      </a:lnTo>
                      <a:lnTo>
                        <a:pt x="60" y="140"/>
                      </a:lnTo>
                      <a:lnTo>
                        <a:pt x="215" y="89"/>
                      </a:lnTo>
                      <a:lnTo>
                        <a:pt x="215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5" name="Freeform 256"/>
                <p:cNvSpPr>
                  <a:spLocks/>
                </p:cNvSpPr>
                <p:nvPr/>
              </p:nvSpPr>
              <p:spPr bwMode="auto">
                <a:xfrm>
                  <a:off x="3761" y="1588"/>
                  <a:ext cx="156" cy="54"/>
                </a:xfrm>
                <a:custGeom>
                  <a:avLst/>
                  <a:gdLst>
                    <a:gd name="T0" fmla="*/ 21 w 311"/>
                    <a:gd name="T1" fmla="*/ 5 h 109"/>
                    <a:gd name="T2" fmla="*/ 0 w 311"/>
                    <a:gd name="T3" fmla="*/ 9 h 109"/>
                    <a:gd name="T4" fmla="*/ 29 w 311"/>
                    <a:gd name="T5" fmla="*/ 27 h 109"/>
                    <a:gd name="T6" fmla="*/ 35 w 311"/>
                    <a:gd name="T7" fmla="*/ 25 h 109"/>
                    <a:gd name="T8" fmla="*/ 11 w 311"/>
                    <a:gd name="T9" fmla="*/ 11 h 109"/>
                    <a:gd name="T10" fmla="*/ 11 w 311"/>
                    <a:gd name="T11" fmla="*/ 11 h 109"/>
                    <a:gd name="T12" fmla="*/ 11 w 311"/>
                    <a:gd name="T13" fmla="*/ 10 h 109"/>
                    <a:gd name="T14" fmla="*/ 11 w 311"/>
                    <a:gd name="T15" fmla="*/ 10 h 109"/>
                    <a:gd name="T16" fmla="*/ 12 w 311"/>
                    <a:gd name="T17" fmla="*/ 10 h 109"/>
                    <a:gd name="T18" fmla="*/ 49 w 311"/>
                    <a:gd name="T19" fmla="*/ 3 h 109"/>
                    <a:gd name="T20" fmla="*/ 49 w 311"/>
                    <a:gd name="T21" fmla="*/ 3 h 109"/>
                    <a:gd name="T22" fmla="*/ 50 w 311"/>
                    <a:gd name="T23" fmla="*/ 3 h 109"/>
                    <a:gd name="T24" fmla="*/ 50 w 311"/>
                    <a:gd name="T25" fmla="*/ 3 h 109"/>
                    <a:gd name="T26" fmla="*/ 74 w 311"/>
                    <a:gd name="T27" fmla="*/ 15 h 109"/>
                    <a:gd name="T28" fmla="*/ 78 w 311"/>
                    <a:gd name="T29" fmla="*/ 14 h 109"/>
                    <a:gd name="T30" fmla="*/ 49 w 311"/>
                    <a:gd name="T31" fmla="*/ 0 h 109"/>
                    <a:gd name="T32" fmla="*/ 49 w 311"/>
                    <a:gd name="T33" fmla="*/ 0 h 109"/>
                    <a:gd name="T34" fmla="*/ 21 w 311"/>
                    <a:gd name="T35" fmla="*/ 5 h 109"/>
                    <a:gd name="T36" fmla="*/ 21 w 311"/>
                    <a:gd name="T37" fmla="*/ 5 h 10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1" h="109">
                      <a:moveTo>
                        <a:pt x="83" y="21"/>
                      </a:moveTo>
                      <a:lnTo>
                        <a:pt x="0" y="36"/>
                      </a:lnTo>
                      <a:lnTo>
                        <a:pt x="116" y="109"/>
                      </a:lnTo>
                      <a:lnTo>
                        <a:pt x="139" y="102"/>
                      </a:lnTo>
                      <a:lnTo>
                        <a:pt x="44" y="44"/>
                      </a:lnTo>
                      <a:lnTo>
                        <a:pt x="44" y="42"/>
                      </a:lnTo>
                      <a:lnTo>
                        <a:pt x="45" y="41"/>
                      </a:lnTo>
                      <a:lnTo>
                        <a:pt x="196" y="13"/>
                      </a:lnTo>
                      <a:lnTo>
                        <a:pt x="200" y="15"/>
                      </a:lnTo>
                      <a:lnTo>
                        <a:pt x="294" y="62"/>
                      </a:lnTo>
                      <a:lnTo>
                        <a:pt x="311" y="57"/>
                      </a:lnTo>
                      <a:lnTo>
                        <a:pt x="195" y="0"/>
                      </a:lnTo>
                      <a:lnTo>
                        <a:pt x="83" y="21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6" name="Freeform 257"/>
                <p:cNvSpPr>
                  <a:spLocks/>
                </p:cNvSpPr>
                <p:nvPr/>
              </p:nvSpPr>
              <p:spPr bwMode="auto">
                <a:xfrm>
                  <a:off x="3834" y="1707"/>
                  <a:ext cx="31" cy="65"/>
                </a:xfrm>
                <a:custGeom>
                  <a:avLst/>
                  <a:gdLst>
                    <a:gd name="T0" fmla="*/ 16 w 62"/>
                    <a:gd name="T1" fmla="*/ 10 h 130"/>
                    <a:gd name="T2" fmla="*/ 0 w 62"/>
                    <a:gd name="T3" fmla="*/ 0 h 130"/>
                    <a:gd name="T4" fmla="*/ 0 w 62"/>
                    <a:gd name="T5" fmla="*/ 23 h 130"/>
                    <a:gd name="T6" fmla="*/ 0 w 62"/>
                    <a:gd name="T7" fmla="*/ 23 h 130"/>
                    <a:gd name="T8" fmla="*/ 16 w 62"/>
                    <a:gd name="T9" fmla="*/ 33 h 130"/>
                    <a:gd name="T10" fmla="*/ 16 w 62"/>
                    <a:gd name="T11" fmla="*/ 1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130">
                      <a:moveTo>
                        <a:pt x="62" y="39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62" y="130"/>
                      </a:lnTo>
                      <a:lnTo>
                        <a:pt x="62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7" name="Freeform 258"/>
                <p:cNvSpPr>
                  <a:spLocks/>
                </p:cNvSpPr>
                <p:nvPr/>
              </p:nvSpPr>
              <p:spPr bwMode="auto">
                <a:xfrm>
                  <a:off x="3865" y="1727"/>
                  <a:ext cx="65" cy="42"/>
                </a:xfrm>
                <a:custGeom>
                  <a:avLst/>
                  <a:gdLst>
                    <a:gd name="T0" fmla="*/ 27 w 131"/>
                    <a:gd name="T1" fmla="*/ 21 h 84"/>
                    <a:gd name="T2" fmla="*/ 32 w 131"/>
                    <a:gd name="T3" fmla="*/ 19 h 84"/>
                    <a:gd name="T4" fmla="*/ 29 w 131"/>
                    <a:gd name="T5" fmla="*/ 17 h 84"/>
                    <a:gd name="T6" fmla="*/ 27 w 131"/>
                    <a:gd name="T7" fmla="*/ 18 h 84"/>
                    <a:gd name="T8" fmla="*/ 27 w 131"/>
                    <a:gd name="T9" fmla="*/ 18 h 84"/>
                    <a:gd name="T10" fmla="*/ 26 w 131"/>
                    <a:gd name="T11" fmla="*/ 18 h 84"/>
                    <a:gd name="T12" fmla="*/ 0 w 131"/>
                    <a:gd name="T13" fmla="*/ 0 h 84"/>
                    <a:gd name="T14" fmla="*/ 0 w 131"/>
                    <a:gd name="T15" fmla="*/ 4 h 84"/>
                    <a:gd name="T16" fmla="*/ 26 w 131"/>
                    <a:gd name="T17" fmla="*/ 21 h 84"/>
                    <a:gd name="T18" fmla="*/ 26 w 131"/>
                    <a:gd name="T19" fmla="*/ 21 h 84"/>
                    <a:gd name="T20" fmla="*/ 27 w 131"/>
                    <a:gd name="T21" fmla="*/ 21 h 84"/>
                    <a:gd name="T22" fmla="*/ 27 w 131"/>
                    <a:gd name="T23" fmla="*/ 21 h 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1" h="84">
                      <a:moveTo>
                        <a:pt x="110" y="84"/>
                      </a:moveTo>
                      <a:lnTo>
                        <a:pt x="131" y="76"/>
                      </a:lnTo>
                      <a:lnTo>
                        <a:pt x="118" y="68"/>
                      </a:lnTo>
                      <a:lnTo>
                        <a:pt x="110" y="71"/>
                      </a:lnTo>
                      <a:lnTo>
                        <a:pt x="107" y="7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07" y="83"/>
                      </a:lnTo>
                      <a:lnTo>
                        <a:pt x="110" y="84"/>
                      </a:lnTo>
                      <a:close/>
                    </a:path>
                  </a:pathLst>
                </a:custGeom>
                <a:solidFill>
                  <a:srgbClr val="5B83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8" name="Freeform 259"/>
                <p:cNvSpPr>
                  <a:spLocks/>
                </p:cNvSpPr>
                <p:nvPr/>
              </p:nvSpPr>
              <p:spPr bwMode="auto">
                <a:xfrm>
                  <a:off x="3760" y="1608"/>
                  <a:ext cx="3" cy="45"/>
                </a:xfrm>
                <a:custGeom>
                  <a:avLst/>
                  <a:gdLst>
                    <a:gd name="T0" fmla="*/ 0 w 6"/>
                    <a:gd name="T1" fmla="*/ 0 h 91"/>
                    <a:gd name="T2" fmla="*/ 0 w 6"/>
                    <a:gd name="T3" fmla="*/ 0 h 91"/>
                    <a:gd name="T4" fmla="*/ 0 w 6"/>
                    <a:gd name="T5" fmla="*/ 22 h 91"/>
                    <a:gd name="T6" fmla="*/ 0 w 6"/>
                    <a:gd name="T7" fmla="*/ 22 h 91"/>
                    <a:gd name="T8" fmla="*/ 2 w 6"/>
                    <a:gd name="T9" fmla="*/ 22 h 91"/>
                    <a:gd name="T10" fmla="*/ 2 w 6"/>
                    <a:gd name="T11" fmla="*/ 22 h 91"/>
                    <a:gd name="T12" fmla="*/ 2 w 6"/>
                    <a:gd name="T13" fmla="*/ 0 h 91"/>
                    <a:gd name="T14" fmla="*/ 0 w 6"/>
                    <a:gd name="T15" fmla="*/ 0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9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8"/>
                      </a:lnTo>
                      <a:lnTo>
                        <a:pt x="6" y="91"/>
                      </a:lnTo>
                      <a:lnTo>
                        <a:pt x="6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83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9" name="Freeform 260"/>
                <p:cNvSpPr>
                  <a:spLocks/>
                </p:cNvSpPr>
                <p:nvPr/>
              </p:nvSpPr>
              <p:spPr bwMode="auto">
                <a:xfrm>
                  <a:off x="3758" y="1723"/>
                  <a:ext cx="3" cy="46"/>
                </a:xfrm>
                <a:custGeom>
                  <a:avLst/>
                  <a:gdLst>
                    <a:gd name="T0" fmla="*/ 0 w 7"/>
                    <a:gd name="T1" fmla="*/ 0 h 90"/>
                    <a:gd name="T2" fmla="*/ 0 w 7"/>
                    <a:gd name="T3" fmla="*/ 0 h 90"/>
                    <a:gd name="T4" fmla="*/ 0 w 7"/>
                    <a:gd name="T5" fmla="*/ 22 h 90"/>
                    <a:gd name="T6" fmla="*/ 0 w 7"/>
                    <a:gd name="T7" fmla="*/ 22 h 90"/>
                    <a:gd name="T8" fmla="*/ 1 w 7"/>
                    <a:gd name="T9" fmla="*/ 24 h 90"/>
                    <a:gd name="T10" fmla="*/ 1 w 7"/>
                    <a:gd name="T11" fmla="*/ 24 h 90"/>
                    <a:gd name="T12" fmla="*/ 1 w 7"/>
                    <a:gd name="T13" fmla="*/ 1 h 90"/>
                    <a:gd name="T14" fmla="*/ 0 w 7"/>
                    <a:gd name="T15" fmla="*/ 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9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5"/>
                      </a:lnTo>
                      <a:lnTo>
                        <a:pt x="7" y="90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83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0" name="Freeform 261"/>
                <p:cNvSpPr>
                  <a:spLocks/>
                </p:cNvSpPr>
                <p:nvPr/>
              </p:nvSpPr>
              <p:spPr bwMode="auto">
                <a:xfrm>
                  <a:off x="3923" y="1676"/>
                  <a:ext cx="107" cy="38"/>
                </a:xfrm>
                <a:custGeom>
                  <a:avLst/>
                  <a:gdLst>
                    <a:gd name="T0" fmla="*/ 54 w 213"/>
                    <a:gd name="T1" fmla="*/ 0 h 76"/>
                    <a:gd name="T2" fmla="*/ 54 w 213"/>
                    <a:gd name="T3" fmla="*/ 0 h 76"/>
                    <a:gd name="T4" fmla="*/ 0 w 213"/>
                    <a:gd name="T5" fmla="*/ 18 h 76"/>
                    <a:gd name="T6" fmla="*/ 0 w 213"/>
                    <a:gd name="T7" fmla="*/ 19 h 76"/>
                    <a:gd name="T8" fmla="*/ 54 w 213"/>
                    <a:gd name="T9" fmla="*/ 2 h 76"/>
                    <a:gd name="T10" fmla="*/ 54 w 213"/>
                    <a:gd name="T11" fmla="*/ 2 h 76"/>
                    <a:gd name="T12" fmla="*/ 54 w 213"/>
                    <a:gd name="T13" fmla="*/ 0 h 76"/>
                    <a:gd name="T14" fmla="*/ 54 w 21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6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213" y="6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1" name="Freeform 262"/>
                <p:cNvSpPr>
                  <a:spLocks/>
                </p:cNvSpPr>
                <p:nvPr/>
              </p:nvSpPr>
              <p:spPr bwMode="auto">
                <a:xfrm>
                  <a:off x="3923" y="1683"/>
                  <a:ext cx="107" cy="38"/>
                </a:xfrm>
                <a:custGeom>
                  <a:avLst/>
                  <a:gdLst>
                    <a:gd name="T0" fmla="*/ 54 w 213"/>
                    <a:gd name="T1" fmla="*/ 0 h 76"/>
                    <a:gd name="T2" fmla="*/ 54 w 213"/>
                    <a:gd name="T3" fmla="*/ 0 h 76"/>
                    <a:gd name="T4" fmla="*/ 0 w 213"/>
                    <a:gd name="T5" fmla="*/ 18 h 76"/>
                    <a:gd name="T6" fmla="*/ 0 w 213"/>
                    <a:gd name="T7" fmla="*/ 19 h 76"/>
                    <a:gd name="T8" fmla="*/ 54 w 213"/>
                    <a:gd name="T9" fmla="*/ 2 h 76"/>
                    <a:gd name="T10" fmla="*/ 54 w 213"/>
                    <a:gd name="T11" fmla="*/ 2 h 76"/>
                    <a:gd name="T12" fmla="*/ 54 w 213"/>
                    <a:gd name="T13" fmla="*/ 0 h 76"/>
                    <a:gd name="T14" fmla="*/ 54 w 21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6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213" y="6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2" name="Freeform 263"/>
                <p:cNvSpPr>
                  <a:spLocks/>
                </p:cNvSpPr>
                <p:nvPr/>
              </p:nvSpPr>
              <p:spPr bwMode="auto">
                <a:xfrm>
                  <a:off x="3923" y="1689"/>
                  <a:ext cx="107" cy="38"/>
                </a:xfrm>
                <a:custGeom>
                  <a:avLst/>
                  <a:gdLst>
                    <a:gd name="T0" fmla="*/ 54 w 213"/>
                    <a:gd name="T1" fmla="*/ 0 h 76"/>
                    <a:gd name="T2" fmla="*/ 54 w 213"/>
                    <a:gd name="T3" fmla="*/ 0 h 76"/>
                    <a:gd name="T4" fmla="*/ 0 w 213"/>
                    <a:gd name="T5" fmla="*/ 18 h 76"/>
                    <a:gd name="T6" fmla="*/ 0 w 213"/>
                    <a:gd name="T7" fmla="*/ 19 h 76"/>
                    <a:gd name="T8" fmla="*/ 54 w 213"/>
                    <a:gd name="T9" fmla="*/ 2 h 76"/>
                    <a:gd name="T10" fmla="*/ 54 w 213"/>
                    <a:gd name="T11" fmla="*/ 2 h 76"/>
                    <a:gd name="T12" fmla="*/ 54 w 213"/>
                    <a:gd name="T13" fmla="*/ 0 h 76"/>
                    <a:gd name="T14" fmla="*/ 54 w 21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6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213" y="6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3" name="Freeform 264"/>
                <p:cNvSpPr>
                  <a:spLocks/>
                </p:cNvSpPr>
                <p:nvPr/>
              </p:nvSpPr>
              <p:spPr bwMode="auto">
                <a:xfrm>
                  <a:off x="3923" y="1696"/>
                  <a:ext cx="107" cy="38"/>
                </a:xfrm>
                <a:custGeom>
                  <a:avLst/>
                  <a:gdLst>
                    <a:gd name="T0" fmla="*/ 54 w 213"/>
                    <a:gd name="T1" fmla="*/ 0 h 76"/>
                    <a:gd name="T2" fmla="*/ 54 w 213"/>
                    <a:gd name="T3" fmla="*/ 0 h 76"/>
                    <a:gd name="T4" fmla="*/ 0 w 213"/>
                    <a:gd name="T5" fmla="*/ 18 h 76"/>
                    <a:gd name="T6" fmla="*/ 0 w 213"/>
                    <a:gd name="T7" fmla="*/ 19 h 76"/>
                    <a:gd name="T8" fmla="*/ 54 w 213"/>
                    <a:gd name="T9" fmla="*/ 2 h 76"/>
                    <a:gd name="T10" fmla="*/ 54 w 213"/>
                    <a:gd name="T11" fmla="*/ 2 h 76"/>
                    <a:gd name="T12" fmla="*/ 54 w 213"/>
                    <a:gd name="T13" fmla="*/ 0 h 76"/>
                    <a:gd name="T14" fmla="*/ 54 w 21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6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213" y="6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4" name="Freeform 265"/>
                <p:cNvSpPr>
                  <a:spLocks/>
                </p:cNvSpPr>
                <p:nvPr/>
              </p:nvSpPr>
              <p:spPr bwMode="auto">
                <a:xfrm>
                  <a:off x="3923" y="1702"/>
                  <a:ext cx="107" cy="38"/>
                </a:xfrm>
                <a:custGeom>
                  <a:avLst/>
                  <a:gdLst>
                    <a:gd name="T0" fmla="*/ 54 w 213"/>
                    <a:gd name="T1" fmla="*/ 0 h 77"/>
                    <a:gd name="T2" fmla="*/ 54 w 213"/>
                    <a:gd name="T3" fmla="*/ 0 h 77"/>
                    <a:gd name="T4" fmla="*/ 0 w 213"/>
                    <a:gd name="T5" fmla="*/ 17 h 77"/>
                    <a:gd name="T6" fmla="*/ 0 w 213"/>
                    <a:gd name="T7" fmla="*/ 19 h 77"/>
                    <a:gd name="T8" fmla="*/ 54 w 213"/>
                    <a:gd name="T9" fmla="*/ 1 h 77"/>
                    <a:gd name="T10" fmla="*/ 54 w 213"/>
                    <a:gd name="T11" fmla="*/ 1 h 77"/>
                    <a:gd name="T12" fmla="*/ 54 w 213"/>
                    <a:gd name="T13" fmla="*/ 0 h 77"/>
                    <a:gd name="T14" fmla="*/ 54 w 213"/>
                    <a:gd name="T15" fmla="*/ 0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7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213" y="7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5" name="Freeform 266"/>
                <p:cNvSpPr>
                  <a:spLocks/>
                </p:cNvSpPr>
                <p:nvPr/>
              </p:nvSpPr>
              <p:spPr bwMode="auto">
                <a:xfrm>
                  <a:off x="3923" y="1709"/>
                  <a:ext cx="107" cy="38"/>
                </a:xfrm>
                <a:custGeom>
                  <a:avLst/>
                  <a:gdLst>
                    <a:gd name="T0" fmla="*/ 54 w 213"/>
                    <a:gd name="T1" fmla="*/ 0 h 77"/>
                    <a:gd name="T2" fmla="*/ 54 w 213"/>
                    <a:gd name="T3" fmla="*/ 0 h 77"/>
                    <a:gd name="T4" fmla="*/ 0 w 213"/>
                    <a:gd name="T5" fmla="*/ 17 h 77"/>
                    <a:gd name="T6" fmla="*/ 0 w 213"/>
                    <a:gd name="T7" fmla="*/ 19 h 77"/>
                    <a:gd name="T8" fmla="*/ 54 w 213"/>
                    <a:gd name="T9" fmla="*/ 1 h 77"/>
                    <a:gd name="T10" fmla="*/ 54 w 213"/>
                    <a:gd name="T11" fmla="*/ 1 h 77"/>
                    <a:gd name="T12" fmla="*/ 54 w 213"/>
                    <a:gd name="T13" fmla="*/ 0 h 77"/>
                    <a:gd name="T14" fmla="*/ 54 w 213"/>
                    <a:gd name="T15" fmla="*/ 0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7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213" y="7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6" name="Freeform 267"/>
                <p:cNvSpPr>
                  <a:spLocks/>
                </p:cNvSpPr>
                <p:nvPr/>
              </p:nvSpPr>
              <p:spPr bwMode="auto">
                <a:xfrm>
                  <a:off x="3923" y="1715"/>
                  <a:ext cx="107" cy="38"/>
                </a:xfrm>
                <a:custGeom>
                  <a:avLst/>
                  <a:gdLst>
                    <a:gd name="T0" fmla="*/ 0 w 213"/>
                    <a:gd name="T1" fmla="*/ 19 h 76"/>
                    <a:gd name="T2" fmla="*/ 54 w 213"/>
                    <a:gd name="T3" fmla="*/ 2 h 76"/>
                    <a:gd name="T4" fmla="*/ 54 w 213"/>
                    <a:gd name="T5" fmla="*/ 2 h 76"/>
                    <a:gd name="T6" fmla="*/ 54 w 213"/>
                    <a:gd name="T7" fmla="*/ 0 h 76"/>
                    <a:gd name="T8" fmla="*/ 54 w 213"/>
                    <a:gd name="T9" fmla="*/ 0 h 76"/>
                    <a:gd name="T10" fmla="*/ 0 w 213"/>
                    <a:gd name="T11" fmla="*/ 18 h 76"/>
                    <a:gd name="T12" fmla="*/ 0 w 213"/>
                    <a:gd name="T13" fmla="*/ 19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3" h="76">
                      <a:moveTo>
                        <a:pt x="0" y="76"/>
                      </a:moveTo>
                      <a:lnTo>
                        <a:pt x="213" y="7"/>
                      </a:lnTo>
                      <a:lnTo>
                        <a:pt x="213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7" name="Freeform 268"/>
                <p:cNvSpPr>
                  <a:spLocks/>
                </p:cNvSpPr>
                <p:nvPr/>
              </p:nvSpPr>
              <p:spPr bwMode="auto">
                <a:xfrm>
                  <a:off x="3937" y="1737"/>
                  <a:ext cx="106" cy="38"/>
                </a:xfrm>
                <a:custGeom>
                  <a:avLst/>
                  <a:gdLst>
                    <a:gd name="T0" fmla="*/ 53 w 212"/>
                    <a:gd name="T1" fmla="*/ 0 h 76"/>
                    <a:gd name="T2" fmla="*/ 53 w 212"/>
                    <a:gd name="T3" fmla="*/ 0 h 76"/>
                    <a:gd name="T4" fmla="*/ 0 w 212"/>
                    <a:gd name="T5" fmla="*/ 18 h 76"/>
                    <a:gd name="T6" fmla="*/ 0 w 212"/>
                    <a:gd name="T7" fmla="*/ 19 h 76"/>
                    <a:gd name="T8" fmla="*/ 53 w 212"/>
                    <a:gd name="T9" fmla="*/ 2 h 76"/>
                    <a:gd name="T10" fmla="*/ 53 w 212"/>
                    <a:gd name="T11" fmla="*/ 2 h 76"/>
                    <a:gd name="T12" fmla="*/ 53 w 212"/>
                    <a:gd name="T13" fmla="*/ 0 h 76"/>
                    <a:gd name="T14" fmla="*/ 53 w 212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2" h="76">
                      <a:moveTo>
                        <a:pt x="212" y="0"/>
                      </a:move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212" y="7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8" name="Freeform 269"/>
                <p:cNvSpPr>
                  <a:spLocks/>
                </p:cNvSpPr>
                <p:nvPr/>
              </p:nvSpPr>
              <p:spPr bwMode="auto">
                <a:xfrm>
                  <a:off x="3937" y="1744"/>
                  <a:ext cx="106" cy="38"/>
                </a:xfrm>
                <a:custGeom>
                  <a:avLst/>
                  <a:gdLst>
                    <a:gd name="T0" fmla="*/ 53 w 212"/>
                    <a:gd name="T1" fmla="*/ 0 h 76"/>
                    <a:gd name="T2" fmla="*/ 53 w 212"/>
                    <a:gd name="T3" fmla="*/ 0 h 76"/>
                    <a:gd name="T4" fmla="*/ 0 w 212"/>
                    <a:gd name="T5" fmla="*/ 18 h 76"/>
                    <a:gd name="T6" fmla="*/ 0 w 212"/>
                    <a:gd name="T7" fmla="*/ 19 h 76"/>
                    <a:gd name="T8" fmla="*/ 53 w 212"/>
                    <a:gd name="T9" fmla="*/ 2 h 76"/>
                    <a:gd name="T10" fmla="*/ 53 w 212"/>
                    <a:gd name="T11" fmla="*/ 2 h 76"/>
                    <a:gd name="T12" fmla="*/ 53 w 212"/>
                    <a:gd name="T13" fmla="*/ 0 h 76"/>
                    <a:gd name="T14" fmla="*/ 53 w 212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2" h="76">
                      <a:moveTo>
                        <a:pt x="212" y="0"/>
                      </a:move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212" y="7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9" name="Freeform 270"/>
                <p:cNvSpPr>
                  <a:spLocks/>
                </p:cNvSpPr>
                <p:nvPr/>
              </p:nvSpPr>
              <p:spPr bwMode="auto">
                <a:xfrm>
                  <a:off x="3937" y="1750"/>
                  <a:ext cx="106" cy="38"/>
                </a:xfrm>
                <a:custGeom>
                  <a:avLst/>
                  <a:gdLst>
                    <a:gd name="T0" fmla="*/ 0 w 212"/>
                    <a:gd name="T1" fmla="*/ 19 h 76"/>
                    <a:gd name="T2" fmla="*/ 53 w 212"/>
                    <a:gd name="T3" fmla="*/ 2 h 76"/>
                    <a:gd name="T4" fmla="*/ 53 w 212"/>
                    <a:gd name="T5" fmla="*/ 2 h 76"/>
                    <a:gd name="T6" fmla="*/ 53 w 212"/>
                    <a:gd name="T7" fmla="*/ 0 h 76"/>
                    <a:gd name="T8" fmla="*/ 53 w 212"/>
                    <a:gd name="T9" fmla="*/ 0 h 76"/>
                    <a:gd name="T10" fmla="*/ 0 w 212"/>
                    <a:gd name="T11" fmla="*/ 18 h 76"/>
                    <a:gd name="T12" fmla="*/ 0 w 212"/>
                    <a:gd name="T13" fmla="*/ 19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0" name="Freeform 271"/>
                <p:cNvSpPr>
                  <a:spLocks/>
                </p:cNvSpPr>
                <p:nvPr/>
              </p:nvSpPr>
              <p:spPr bwMode="auto">
                <a:xfrm>
                  <a:off x="3937" y="1756"/>
                  <a:ext cx="106" cy="39"/>
                </a:xfrm>
                <a:custGeom>
                  <a:avLst/>
                  <a:gdLst>
                    <a:gd name="T0" fmla="*/ 0 w 212"/>
                    <a:gd name="T1" fmla="*/ 20 h 76"/>
                    <a:gd name="T2" fmla="*/ 53 w 212"/>
                    <a:gd name="T3" fmla="*/ 2 h 76"/>
                    <a:gd name="T4" fmla="*/ 53 w 212"/>
                    <a:gd name="T5" fmla="*/ 2 h 76"/>
                    <a:gd name="T6" fmla="*/ 53 w 212"/>
                    <a:gd name="T7" fmla="*/ 0 h 76"/>
                    <a:gd name="T8" fmla="*/ 53 w 212"/>
                    <a:gd name="T9" fmla="*/ 0 h 76"/>
                    <a:gd name="T10" fmla="*/ 0 w 212"/>
                    <a:gd name="T11" fmla="*/ 18 h 76"/>
                    <a:gd name="T12" fmla="*/ 0 w 212"/>
                    <a:gd name="T13" fmla="*/ 20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1" name="Freeform 272"/>
                <p:cNvSpPr>
                  <a:spLocks/>
                </p:cNvSpPr>
                <p:nvPr/>
              </p:nvSpPr>
              <p:spPr bwMode="auto">
                <a:xfrm>
                  <a:off x="3937" y="1763"/>
                  <a:ext cx="106" cy="38"/>
                </a:xfrm>
                <a:custGeom>
                  <a:avLst/>
                  <a:gdLst>
                    <a:gd name="T0" fmla="*/ 0 w 212"/>
                    <a:gd name="T1" fmla="*/ 19 h 76"/>
                    <a:gd name="T2" fmla="*/ 53 w 212"/>
                    <a:gd name="T3" fmla="*/ 2 h 76"/>
                    <a:gd name="T4" fmla="*/ 53 w 212"/>
                    <a:gd name="T5" fmla="*/ 2 h 76"/>
                    <a:gd name="T6" fmla="*/ 53 w 212"/>
                    <a:gd name="T7" fmla="*/ 0 h 76"/>
                    <a:gd name="T8" fmla="*/ 53 w 212"/>
                    <a:gd name="T9" fmla="*/ 0 h 76"/>
                    <a:gd name="T10" fmla="*/ 0 w 212"/>
                    <a:gd name="T11" fmla="*/ 18 h 76"/>
                    <a:gd name="T12" fmla="*/ 0 w 212"/>
                    <a:gd name="T13" fmla="*/ 19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2" name="Freeform 273"/>
                <p:cNvSpPr>
                  <a:spLocks/>
                </p:cNvSpPr>
                <p:nvPr/>
              </p:nvSpPr>
              <p:spPr bwMode="auto">
                <a:xfrm>
                  <a:off x="3937" y="1769"/>
                  <a:ext cx="106" cy="38"/>
                </a:xfrm>
                <a:custGeom>
                  <a:avLst/>
                  <a:gdLst>
                    <a:gd name="T0" fmla="*/ 0 w 212"/>
                    <a:gd name="T1" fmla="*/ 19 h 76"/>
                    <a:gd name="T2" fmla="*/ 53 w 212"/>
                    <a:gd name="T3" fmla="*/ 2 h 76"/>
                    <a:gd name="T4" fmla="*/ 53 w 212"/>
                    <a:gd name="T5" fmla="*/ 2 h 76"/>
                    <a:gd name="T6" fmla="*/ 53 w 212"/>
                    <a:gd name="T7" fmla="*/ 0 h 76"/>
                    <a:gd name="T8" fmla="*/ 53 w 212"/>
                    <a:gd name="T9" fmla="*/ 0 h 76"/>
                    <a:gd name="T10" fmla="*/ 0 w 212"/>
                    <a:gd name="T11" fmla="*/ 18 h 76"/>
                    <a:gd name="T12" fmla="*/ 0 w 212"/>
                    <a:gd name="T13" fmla="*/ 19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3" name="Freeform 274"/>
                <p:cNvSpPr>
                  <a:spLocks/>
                </p:cNvSpPr>
                <p:nvPr/>
              </p:nvSpPr>
              <p:spPr bwMode="auto">
                <a:xfrm>
                  <a:off x="3937" y="1776"/>
                  <a:ext cx="106" cy="38"/>
                </a:xfrm>
                <a:custGeom>
                  <a:avLst/>
                  <a:gdLst>
                    <a:gd name="T0" fmla="*/ 0 w 212"/>
                    <a:gd name="T1" fmla="*/ 19 h 76"/>
                    <a:gd name="T2" fmla="*/ 53 w 212"/>
                    <a:gd name="T3" fmla="*/ 2 h 76"/>
                    <a:gd name="T4" fmla="*/ 53 w 212"/>
                    <a:gd name="T5" fmla="*/ 2 h 76"/>
                    <a:gd name="T6" fmla="*/ 53 w 212"/>
                    <a:gd name="T7" fmla="*/ 0 h 76"/>
                    <a:gd name="T8" fmla="*/ 53 w 212"/>
                    <a:gd name="T9" fmla="*/ 0 h 76"/>
                    <a:gd name="T10" fmla="*/ 0 w 212"/>
                    <a:gd name="T11" fmla="*/ 18 h 76"/>
                    <a:gd name="T12" fmla="*/ 0 w 212"/>
                    <a:gd name="T13" fmla="*/ 19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4" name="Freeform 275"/>
                <p:cNvSpPr>
                  <a:spLocks/>
                </p:cNvSpPr>
                <p:nvPr/>
              </p:nvSpPr>
              <p:spPr bwMode="auto">
                <a:xfrm>
                  <a:off x="3921" y="1823"/>
                  <a:ext cx="14" cy="6"/>
                </a:xfrm>
                <a:custGeom>
                  <a:avLst/>
                  <a:gdLst>
                    <a:gd name="T0" fmla="*/ 0 w 28"/>
                    <a:gd name="T1" fmla="*/ 1 h 13"/>
                    <a:gd name="T2" fmla="*/ 0 w 28"/>
                    <a:gd name="T3" fmla="*/ 3 h 13"/>
                    <a:gd name="T4" fmla="*/ 7 w 28"/>
                    <a:gd name="T5" fmla="*/ 1 h 13"/>
                    <a:gd name="T6" fmla="*/ 6 w 28"/>
                    <a:gd name="T7" fmla="*/ 0 h 13"/>
                    <a:gd name="T8" fmla="*/ 6 w 28"/>
                    <a:gd name="T9" fmla="*/ 0 h 13"/>
                    <a:gd name="T10" fmla="*/ 0 w 28"/>
                    <a:gd name="T11" fmla="*/ 1 h 13"/>
                    <a:gd name="T12" fmla="*/ 0 w 28"/>
                    <a:gd name="T13" fmla="*/ 1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3">
                      <a:moveTo>
                        <a:pt x="0" y="6"/>
                      </a:moveTo>
                      <a:lnTo>
                        <a:pt x="0" y="13"/>
                      </a:lnTo>
                      <a:lnTo>
                        <a:pt x="28" y="5"/>
                      </a:lnTo>
                      <a:lnTo>
                        <a:pt x="21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5" name="Freeform 276"/>
                <p:cNvSpPr>
                  <a:spLocks/>
                </p:cNvSpPr>
                <p:nvPr/>
              </p:nvSpPr>
              <p:spPr bwMode="auto">
                <a:xfrm>
                  <a:off x="3921" y="1798"/>
                  <a:ext cx="106" cy="38"/>
                </a:xfrm>
                <a:custGeom>
                  <a:avLst/>
                  <a:gdLst>
                    <a:gd name="T0" fmla="*/ 0 w 212"/>
                    <a:gd name="T1" fmla="*/ 19 h 77"/>
                    <a:gd name="T2" fmla="*/ 53 w 212"/>
                    <a:gd name="T3" fmla="*/ 1 h 77"/>
                    <a:gd name="T4" fmla="*/ 53 w 212"/>
                    <a:gd name="T5" fmla="*/ 1 h 77"/>
                    <a:gd name="T6" fmla="*/ 53 w 212"/>
                    <a:gd name="T7" fmla="*/ 0 h 77"/>
                    <a:gd name="T8" fmla="*/ 53 w 212"/>
                    <a:gd name="T9" fmla="*/ 0 h 77"/>
                    <a:gd name="T10" fmla="*/ 0 w 212"/>
                    <a:gd name="T11" fmla="*/ 17 h 77"/>
                    <a:gd name="T12" fmla="*/ 0 w 212"/>
                    <a:gd name="T13" fmla="*/ 19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7">
                      <a:moveTo>
                        <a:pt x="0" y="77"/>
                      </a:moveTo>
                      <a:lnTo>
                        <a:pt x="212" y="7"/>
                      </a:ln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6" name="Freeform 277"/>
                <p:cNvSpPr>
                  <a:spLocks/>
                </p:cNvSpPr>
                <p:nvPr/>
              </p:nvSpPr>
              <p:spPr bwMode="auto">
                <a:xfrm>
                  <a:off x="3921" y="1804"/>
                  <a:ext cx="106" cy="38"/>
                </a:xfrm>
                <a:custGeom>
                  <a:avLst/>
                  <a:gdLst>
                    <a:gd name="T0" fmla="*/ 0 w 212"/>
                    <a:gd name="T1" fmla="*/ 19 h 77"/>
                    <a:gd name="T2" fmla="*/ 53 w 212"/>
                    <a:gd name="T3" fmla="*/ 1 h 77"/>
                    <a:gd name="T4" fmla="*/ 53 w 212"/>
                    <a:gd name="T5" fmla="*/ 1 h 77"/>
                    <a:gd name="T6" fmla="*/ 53 w 212"/>
                    <a:gd name="T7" fmla="*/ 0 h 77"/>
                    <a:gd name="T8" fmla="*/ 53 w 212"/>
                    <a:gd name="T9" fmla="*/ 0 h 77"/>
                    <a:gd name="T10" fmla="*/ 0 w 212"/>
                    <a:gd name="T11" fmla="*/ 17 h 77"/>
                    <a:gd name="T12" fmla="*/ 0 w 212"/>
                    <a:gd name="T13" fmla="*/ 19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7">
                      <a:moveTo>
                        <a:pt x="0" y="77"/>
                      </a:moveTo>
                      <a:lnTo>
                        <a:pt x="212" y="7"/>
                      </a:ln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7" name="Freeform 278"/>
                <p:cNvSpPr>
                  <a:spLocks/>
                </p:cNvSpPr>
                <p:nvPr/>
              </p:nvSpPr>
              <p:spPr bwMode="auto">
                <a:xfrm>
                  <a:off x="3921" y="1811"/>
                  <a:ext cx="106" cy="36"/>
                </a:xfrm>
                <a:custGeom>
                  <a:avLst/>
                  <a:gdLst>
                    <a:gd name="T0" fmla="*/ 0 w 212"/>
                    <a:gd name="T1" fmla="*/ 17 h 73"/>
                    <a:gd name="T2" fmla="*/ 0 w 212"/>
                    <a:gd name="T3" fmla="*/ 17 h 73"/>
                    <a:gd name="T4" fmla="*/ 3 w 212"/>
                    <a:gd name="T5" fmla="*/ 18 h 73"/>
                    <a:gd name="T6" fmla="*/ 53 w 212"/>
                    <a:gd name="T7" fmla="*/ 1 h 73"/>
                    <a:gd name="T8" fmla="*/ 53 w 212"/>
                    <a:gd name="T9" fmla="*/ 1 h 73"/>
                    <a:gd name="T10" fmla="*/ 53 w 212"/>
                    <a:gd name="T11" fmla="*/ 0 h 73"/>
                    <a:gd name="T12" fmla="*/ 53 w 212"/>
                    <a:gd name="T13" fmla="*/ 0 h 73"/>
                    <a:gd name="T14" fmla="*/ 0 w 212"/>
                    <a:gd name="T15" fmla="*/ 17 h 73"/>
                    <a:gd name="T16" fmla="*/ 0 w 212"/>
                    <a:gd name="T17" fmla="*/ 1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" h="73"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12" y="73"/>
                      </a:lnTo>
                      <a:lnTo>
                        <a:pt x="212" y="7"/>
                      </a:lnTo>
                      <a:lnTo>
                        <a:pt x="212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8" name="Freeform 279"/>
                <p:cNvSpPr>
                  <a:spLocks/>
                </p:cNvSpPr>
                <p:nvPr/>
              </p:nvSpPr>
              <p:spPr bwMode="auto">
                <a:xfrm>
                  <a:off x="3932" y="1817"/>
                  <a:ext cx="95" cy="33"/>
                </a:xfrm>
                <a:custGeom>
                  <a:avLst/>
                  <a:gdLst>
                    <a:gd name="T0" fmla="*/ 3 w 190"/>
                    <a:gd name="T1" fmla="*/ 16 h 67"/>
                    <a:gd name="T2" fmla="*/ 48 w 190"/>
                    <a:gd name="T3" fmla="*/ 1 h 67"/>
                    <a:gd name="T4" fmla="*/ 48 w 190"/>
                    <a:gd name="T5" fmla="*/ 1 h 67"/>
                    <a:gd name="T6" fmla="*/ 48 w 190"/>
                    <a:gd name="T7" fmla="*/ 0 h 67"/>
                    <a:gd name="T8" fmla="*/ 48 w 190"/>
                    <a:gd name="T9" fmla="*/ 0 h 67"/>
                    <a:gd name="T10" fmla="*/ 0 w 190"/>
                    <a:gd name="T11" fmla="*/ 15 h 67"/>
                    <a:gd name="T12" fmla="*/ 0 w 190"/>
                    <a:gd name="T13" fmla="*/ 15 h 67"/>
                    <a:gd name="T14" fmla="*/ 3 w 190"/>
                    <a:gd name="T15" fmla="*/ 16 h 67"/>
                    <a:gd name="T16" fmla="*/ 3 w 190"/>
                    <a:gd name="T17" fmla="*/ 16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67">
                      <a:moveTo>
                        <a:pt x="9" y="67"/>
                      </a:moveTo>
                      <a:lnTo>
                        <a:pt x="190" y="7"/>
                      </a:lnTo>
                      <a:lnTo>
                        <a:pt x="190" y="0"/>
                      </a:lnTo>
                      <a:lnTo>
                        <a:pt x="0" y="63"/>
                      </a:lnTo>
                      <a:lnTo>
                        <a:pt x="9" y="6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9" name="Freeform 280"/>
                <p:cNvSpPr>
                  <a:spLocks/>
                </p:cNvSpPr>
                <p:nvPr/>
              </p:nvSpPr>
              <p:spPr bwMode="auto">
                <a:xfrm>
                  <a:off x="3940" y="1824"/>
                  <a:ext cx="87" cy="30"/>
                </a:xfrm>
                <a:custGeom>
                  <a:avLst/>
                  <a:gdLst>
                    <a:gd name="T0" fmla="*/ 2 w 173"/>
                    <a:gd name="T1" fmla="*/ 15 h 62"/>
                    <a:gd name="T2" fmla="*/ 44 w 173"/>
                    <a:gd name="T3" fmla="*/ 1 h 62"/>
                    <a:gd name="T4" fmla="*/ 44 w 173"/>
                    <a:gd name="T5" fmla="*/ 1 h 62"/>
                    <a:gd name="T6" fmla="*/ 44 w 173"/>
                    <a:gd name="T7" fmla="*/ 0 h 62"/>
                    <a:gd name="T8" fmla="*/ 44 w 173"/>
                    <a:gd name="T9" fmla="*/ 0 h 62"/>
                    <a:gd name="T10" fmla="*/ 0 w 173"/>
                    <a:gd name="T11" fmla="*/ 14 h 62"/>
                    <a:gd name="T12" fmla="*/ 0 w 173"/>
                    <a:gd name="T13" fmla="*/ 14 h 62"/>
                    <a:gd name="T14" fmla="*/ 2 w 173"/>
                    <a:gd name="T15" fmla="*/ 15 h 62"/>
                    <a:gd name="T16" fmla="*/ 2 w 173"/>
                    <a:gd name="T17" fmla="*/ 15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3" h="62">
                      <a:moveTo>
                        <a:pt x="7" y="62"/>
                      </a:moveTo>
                      <a:lnTo>
                        <a:pt x="173" y="7"/>
                      </a:lnTo>
                      <a:lnTo>
                        <a:pt x="173" y="0"/>
                      </a:lnTo>
                      <a:lnTo>
                        <a:pt x="0" y="57"/>
                      </a:lnTo>
                      <a:lnTo>
                        <a:pt x="7" y="62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0" name="Freeform 281"/>
                <p:cNvSpPr>
                  <a:spLocks/>
                </p:cNvSpPr>
                <p:nvPr/>
              </p:nvSpPr>
              <p:spPr bwMode="auto">
                <a:xfrm>
                  <a:off x="3947" y="1830"/>
                  <a:ext cx="80" cy="29"/>
                </a:xfrm>
                <a:custGeom>
                  <a:avLst/>
                  <a:gdLst>
                    <a:gd name="T0" fmla="*/ 1 w 161"/>
                    <a:gd name="T1" fmla="*/ 14 h 59"/>
                    <a:gd name="T2" fmla="*/ 40 w 161"/>
                    <a:gd name="T3" fmla="*/ 1 h 59"/>
                    <a:gd name="T4" fmla="*/ 40 w 161"/>
                    <a:gd name="T5" fmla="*/ 1 h 59"/>
                    <a:gd name="T6" fmla="*/ 40 w 161"/>
                    <a:gd name="T7" fmla="*/ 0 h 59"/>
                    <a:gd name="T8" fmla="*/ 40 w 161"/>
                    <a:gd name="T9" fmla="*/ 0 h 59"/>
                    <a:gd name="T10" fmla="*/ 0 w 161"/>
                    <a:gd name="T11" fmla="*/ 13 h 59"/>
                    <a:gd name="T12" fmla="*/ 0 w 161"/>
                    <a:gd name="T13" fmla="*/ 13 h 59"/>
                    <a:gd name="T14" fmla="*/ 1 w 161"/>
                    <a:gd name="T15" fmla="*/ 14 h 59"/>
                    <a:gd name="T16" fmla="*/ 1 w 161"/>
                    <a:gd name="T17" fmla="*/ 14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1" h="59">
                      <a:moveTo>
                        <a:pt x="5" y="59"/>
                      </a:moveTo>
                      <a:lnTo>
                        <a:pt x="161" y="7"/>
                      </a:lnTo>
                      <a:lnTo>
                        <a:pt x="161" y="0"/>
                      </a:lnTo>
                      <a:lnTo>
                        <a:pt x="0" y="54"/>
                      </a:lnTo>
                      <a:lnTo>
                        <a:pt x="5" y="59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1" name="Freeform 282"/>
                <p:cNvSpPr>
                  <a:spLocks/>
                </p:cNvSpPr>
                <p:nvPr/>
              </p:nvSpPr>
              <p:spPr bwMode="auto">
                <a:xfrm>
                  <a:off x="3834" y="1706"/>
                  <a:ext cx="29" cy="65"/>
                </a:xfrm>
                <a:custGeom>
                  <a:avLst/>
                  <a:gdLst>
                    <a:gd name="T0" fmla="*/ 0 w 58"/>
                    <a:gd name="T1" fmla="*/ 0 h 129"/>
                    <a:gd name="T2" fmla="*/ 0 w 58"/>
                    <a:gd name="T3" fmla="*/ 23 h 129"/>
                    <a:gd name="T4" fmla="*/ 0 w 58"/>
                    <a:gd name="T5" fmla="*/ 23 h 129"/>
                    <a:gd name="T6" fmla="*/ 15 w 58"/>
                    <a:gd name="T7" fmla="*/ 33 h 129"/>
                    <a:gd name="T8" fmla="*/ 15 w 58"/>
                    <a:gd name="T9" fmla="*/ 10 h 129"/>
                    <a:gd name="T10" fmla="*/ 0 w 58"/>
                    <a:gd name="T11" fmla="*/ 0 h 1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129">
                      <a:moveTo>
                        <a:pt x="0" y="0"/>
                      </a:moveTo>
                      <a:lnTo>
                        <a:pt x="0" y="92"/>
                      </a:lnTo>
                      <a:lnTo>
                        <a:pt x="58" y="129"/>
                      </a:lnTo>
                      <a:lnTo>
                        <a:pt x="58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2" name="Freeform 283"/>
                <p:cNvSpPr>
                  <a:spLocks/>
                </p:cNvSpPr>
                <p:nvPr/>
              </p:nvSpPr>
              <p:spPr bwMode="auto">
                <a:xfrm>
                  <a:off x="3774" y="1667"/>
                  <a:ext cx="58" cy="47"/>
                </a:xfrm>
                <a:custGeom>
                  <a:avLst/>
                  <a:gdLst>
                    <a:gd name="T0" fmla="*/ 2 w 116"/>
                    <a:gd name="T1" fmla="*/ 2 h 94"/>
                    <a:gd name="T2" fmla="*/ 2 w 116"/>
                    <a:gd name="T3" fmla="*/ 2 h 94"/>
                    <a:gd name="T4" fmla="*/ 0 w 116"/>
                    <a:gd name="T5" fmla="*/ 0 h 94"/>
                    <a:gd name="T6" fmla="*/ 0 w 116"/>
                    <a:gd name="T7" fmla="*/ 0 h 94"/>
                    <a:gd name="T8" fmla="*/ 0 w 116"/>
                    <a:gd name="T9" fmla="*/ 4 h 94"/>
                    <a:gd name="T10" fmla="*/ 0 w 116"/>
                    <a:gd name="T11" fmla="*/ 4 h 94"/>
                    <a:gd name="T12" fmla="*/ 0 w 116"/>
                    <a:gd name="T13" fmla="*/ 23 h 94"/>
                    <a:gd name="T14" fmla="*/ 0 w 116"/>
                    <a:gd name="T15" fmla="*/ 23 h 94"/>
                    <a:gd name="T16" fmla="*/ 2 w 116"/>
                    <a:gd name="T17" fmla="*/ 24 h 94"/>
                    <a:gd name="T18" fmla="*/ 2 w 116"/>
                    <a:gd name="T19" fmla="*/ 24 h 94"/>
                    <a:gd name="T20" fmla="*/ 2 w 116"/>
                    <a:gd name="T21" fmla="*/ 5 h 94"/>
                    <a:gd name="T22" fmla="*/ 29 w 116"/>
                    <a:gd name="T23" fmla="*/ 23 h 94"/>
                    <a:gd name="T24" fmla="*/ 29 w 116"/>
                    <a:gd name="T25" fmla="*/ 20 h 94"/>
                    <a:gd name="T26" fmla="*/ 29 w 116"/>
                    <a:gd name="T27" fmla="*/ 19 h 94"/>
                    <a:gd name="T28" fmla="*/ 2 w 116"/>
                    <a:gd name="T29" fmla="*/ 2 h 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16" h="94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89"/>
                      </a:lnTo>
                      <a:lnTo>
                        <a:pt x="6" y="94"/>
                      </a:lnTo>
                      <a:lnTo>
                        <a:pt x="6" y="18"/>
                      </a:lnTo>
                      <a:lnTo>
                        <a:pt x="116" y="89"/>
                      </a:lnTo>
                      <a:lnTo>
                        <a:pt x="116" y="78"/>
                      </a:lnTo>
                      <a:lnTo>
                        <a:pt x="116" y="76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5B83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3" name="Rectangle 284"/>
                <p:cNvSpPr>
                  <a:spLocks noChangeArrowheads="1"/>
                </p:cNvSpPr>
                <p:nvPr/>
              </p:nvSpPr>
              <p:spPr bwMode="auto">
                <a:xfrm>
                  <a:off x="3760" y="1802"/>
                  <a:ext cx="6" cy="5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794" name="Rectangle 285"/>
                <p:cNvSpPr>
                  <a:spLocks noChangeArrowheads="1"/>
                </p:cNvSpPr>
                <p:nvPr/>
              </p:nvSpPr>
              <p:spPr bwMode="auto">
                <a:xfrm>
                  <a:off x="3769" y="1807"/>
                  <a:ext cx="3" cy="58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795" name="Rectangle 286"/>
                <p:cNvSpPr>
                  <a:spLocks noChangeArrowheads="1"/>
                </p:cNvSpPr>
                <p:nvPr/>
              </p:nvSpPr>
              <p:spPr bwMode="auto">
                <a:xfrm>
                  <a:off x="3807" y="1813"/>
                  <a:ext cx="7" cy="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796" name="Rectangle 287"/>
                <p:cNvSpPr>
                  <a:spLocks noChangeArrowheads="1"/>
                </p:cNvSpPr>
                <p:nvPr/>
              </p:nvSpPr>
              <p:spPr bwMode="auto">
                <a:xfrm>
                  <a:off x="3834" y="1803"/>
                  <a:ext cx="5" cy="5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797" name="Rectangle 288"/>
                <p:cNvSpPr>
                  <a:spLocks noChangeArrowheads="1"/>
                </p:cNvSpPr>
                <p:nvPr/>
              </p:nvSpPr>
              <p:spPr bwMode="auto">
                <a:xfrm>
                  <a:off x="3830" y="1805"/>
                  <a:ext cx="2" cy="5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798" name="Rectangle 289"/>
                <p:cNvSpPr>
                  <a:spLocks noChangeArrowheads="1"/>
                </p:cNvSpPr>
                <p:nvPr/>
              </p:nvSpPr>
              <p:spPr bwMode="auto">
                <a:xfrm>
                  <a:off x="3824" y="1809"/>
                  <a:ext cx="3" cy="58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799" name="Rectangle 290"/>
                <p:cNvSpPr>
                  <a:spLocks noChangeArrowheads="1"/>
                </p:cNvSpPr>
                <p:nvPr/>
              </p:nvSpPr>
              <p:spPr bwMode="auto">
                <a:xfrm>
                  <a:off x="3802" y="1813"/>
                  <a:ext cx="2" cy="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0" name="Rectangle 291"/>
                <p:cNvSpPr>
                  <a:spLocks noChangeArrowheads="1"/>
                </p:cNvSpPr>
                <p:nvPr/>
              </p:nvSpPr>
              <p:spPr bwMode="auto">
                <a:xfrm>
                  <a:off x="3818" y="1813"/>
                  <a:ext cx="2" cy="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1" name="Rectangle 292"/>
                <p:cNvSpPr>
                  <a:spLocks noChangeArrowheads="1"/>
                </p:cNvSpPr>
                <p:nvPr/>
              </p:nvSpPr>
              <p:spPr bwMode="auto">
                <a:xfrm>
                  <a:off x="3774" y="1810"/>
                  <a:ext cx="2" cy="5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2" name="Rectangle 293"/>
                <p:cNvSpPr>
                  <a:spLocks noChangeArrowheads="1"/>
                </p:cNvSpPr>
                <p:nvPr/>
              </p:nvSpPr>
              <p:spPr bwMode="auto">
                <a:xfrm>
                  <a:off x="3781" y="1812"/>
                  <a:ext cx="5" cy="57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3" name="Rectangle 294"/>
                <p:cNvSpPr>
                  <a:spLocks noChangeArrowheads="1"/>
                </p:cNvSpPr>
                <p:nvPr/>
              </p:nvSpPr>
              <p:spPr bwMode="auto">
                <a:xfrm>
                  <a:off x="3789" y="1813"/>
                  <a:ext cx="2" cy="58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4" name="Rectangle 295"/>
                <p:cNvSpPr>
                  <a:spLocks noChangeArrowheads="1"/>
                </p:cNvSpPr>
                <p:nvPr/>
              </p:nvSpPr>
              <p:spPr bwMode="auto">
                <a:xfrm>
                  <a:off x="3917" y="1577"/>
                  <a:ext cx="6" cy="38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5" name="Rectangle 296"/>
                <p:cNvSpPr>
                  <a:spLocks noChangeArrowheads="1"/>
                </p:cNvSpPr>
                <p:nvPr/>
              </p:nvSpPr>
              <p:spPr bwMode="auto">
                <a:xfrm>
                  <a:off x="3926" y="1581"/>
                  <a:ext cx="3" cy="38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6" name="Rectangle 297"/>
                <p:cNvSpPr>
                  <a:spLocks noChangeArrowheads="1"/>
                </p:cNvSpPr>
                <p:nvPr/>
              </p:nvSpPr>
              <p:spPr bwMode="auto">
                <a:xfrm>
                  <a:off x="3964" y="1587"/>
                  <a:ext cx="7" cy="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7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91" y="1578"/>
                  <a:ext cx="5" cy="7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8" name="Rectangle 299"/>
                <p:cNvSpPr>
                  <a:spLocks noChangeArrowheads="1"/>
                </p:cNvSpPr>
                <p:nvPr/>
              </p:nvSpPr>
              <p:spPr bwMode="auto">
                <a:xfrm>
                  <a:off x="3987" y="1581"/>
                  <a:ext cx="2" cy="69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09" name="Rectangle 300"/>
                <p:cNvSpPr>
                  <a:spLocks noChangeArrowheads="1"/>
                </p:cNvSpPr>
                <p:nvPr/>
              </p:nvSpPr>
              <p:spPr bwMode="auto">
                <a:xfrm>
                  <a:off x="3981" y="1586"/>
                  <a:ext cx="3" cy="60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0" name="Rectangle 301"/>
                <p:cNvSpPr>
                  <a:spLocks noChangeArrowheads="1"/>
                </p:cNvSpPr>
                <p:nvPr/>
              </p:nvSpPr>
              <p:spPr bwMode="auto">
                <a:xfrm>
                  <a:off x="3959" y="1587"/>
                  <a:ext cx="2" cy="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1" name="Rectangle 302"/>
                <p:cNvSpPr>
                  <a:spLocks noChangeArrowheads="1"/>
                </p:cNvSpPr>
                <p:nvPr/>
              </p:nvSpPr>
              <p:spPr bwMode="auto">
                <a:xfrm>
                  <a:off x="3975" y="1587"/>
                  <a:ext cx="2" cy="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2" name="Rectangle 303"/>
                <p:cNvSpPr>
                  <a:spLocks noChangeArrowheads="1"/>
                </p:cNvSpPr>
                <p:nvPr/>
              </p:nvSpPr>
              <p:spPr bwMode="auto">
                <a:xfrm>
                  <a:off x="3931" y="1582"/>
                  <a:ext cx="2" cy="39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3" name="Rectangle 304"/>
                <p:cNvSpPr>
                  <a:spLocks noChangeArrowheads="1"/>
                </p:cNvSpPr>
                <p:nvPr/>
              </p:nvSpPr>
              <p:spPr bwMode="auto">
                <a:xfrm>
                  <a:off x="3938" y="1590"/>
                  <a:ext cx="5" cy="36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4" name="Rectangle 305"/>
                <p:cNvSpPr>
                  <a:spLocks noChangeArrowheads="1"/>
                </p:cNvSpPr>
                <p:nvPr/>
              </p:nvSpPr>
              <p:spPr bwMode="auto">
                <a:xfrm>
                  <a:off x="3946" y="1591"/>
                  <a:ext cx="2" cy="36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5" name="Rectangle 306"/>
                <p:cNvSpPr>
                  <a:spLocks noChangeArrowheads="1"/>
                </p:cNvSpPr>
                <p:nvPr/>
              </p:nvSpPr>
              <p:spPr bwMode="auto">
                <a:xfrm>
                  <a:off x="3870" y="1882"/>
                  <a:ext cx="6" cy="2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6" name="Rectangle 307"/>
                <p:cNvSpPr>
                  <a:spLocks noChangeArrowheads="1"/>
                </p:cNvSpPr>
                <p:nvPr/>
              </p:nvSpPr>
              <p:spPr bwMode="auto">
                <a:xfrm>
                  <a:off x="3879" y="1885"/>
                  <a:ext cx="3" cy="32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7" name="Rectangle 308"/>
                <p:cNvSpPr>
                  <a:spLocks noChangeArrowheads="1"/>
                </p:cNvSpPr>
                <p:nvPr/>
              </p:nvSpPr>
              <p:spPr bwMode="auto">
                <a:xfrm>
                  <a:off x="3917" y="1890"/>
                  <a:ext cx="8" cy="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8" name="Rectangle 309"/>
                <p:cNvSpPr>
                  <a:spLocks noChangeArrowheads="1"/>
                </p:cNvSpPr>
                <p:nvPr/>
              </p:nvSpPr>
              <p:spPr bwMode="auto">
                <a:xfrm>
                  <a:off x="3944" y="1882"/>
                  <a:ext cx="5" cy="2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19" name="Rectangle 310"/>
                <p:cNvSpPr>
                  <a:spLocks noChangeArrowheads="1"/>
                </p:cNvSpPr>
                <p:nvPr/>
              </p:nvSpPr>
              <p:spPr bwMode="auto">
                <a:xfrm>
                  <a:off x="3940" y="1884"/>
                  <a:ext cx="2" cy="31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20" name="Rectangle 311"/>
                <p:cNvSpPr>
                  <a:spLocks noChangeArrowheads="1"/>
                </p:cNvSpPr>
                <p:nvPr/>
              </p:nvSpPr>
              <p:spPr bwMode="auto">
                <a:xfrm>
                  <a:off x="3935" y="1888"/>
                  <a:ext cx="3" cy="30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21" name="Rectangle 312"/>
                <p:cNvSpPr>
                  <a:spLocks noChangeArrowheads="1"/>
                </p:cNvSpPr>
                <p:nvPr/>
              </p:nvSpPr>
              <p:spPr bwMode="auto">
                <a:xfrm>
                  <a:off x="3912" y="1890"/>
                  <a:ext cx="3" cy="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22" name="Rectangle 313"/>
                <p:cNvSpPr>
                  <a:spLocks noChangeArrowheads="1"/>
                </p:cNvSpPr>
                <p:nvPr/>
              </p:nvSpPr>
              <p:spPr bwMode="auto">
                <a:xfrm>
                  <a:off x="3928" y="1890"/>
                  <a:ext cx="2" cy="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23" name="Rectangle 314"/>
                <p:cNvSpPr>
                  <a:spLocks noChangeArrowheads="1"/>
                </p:cNvSpPr>
                <p:nvPr/>
              </p:nvSpPr>
              <p:spPr bwMode="auto">
                <a:xfrm>
                  <a:off x="3884" y="1888"/>
                  <a:ext cx="2" cy="3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24" name="Rectangle 315"/>
                <p:cNvSpPr>
                  <a:spLocks noChangeArrowheads="1"/>
                </p:cNvSpPr>
                <p:nvPr/>
              </p:nvSpPr>
              <p:spPr bwMode="auto">
                <a:xfrm>
                  <a:off x="3891" y="1889"/>
                  <a:ext cx="5" cy="30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25" name="Rectangle 316"/>
                <p:cNvSpPr>
                  <a:spLocks noChangeArrowheads="1"/>
                </p:cNvSpPr>
                <p:nvPr/>
              </p:nvSpPr>
              <p:spPr bwMode="auto">
                <a:xfrm>
                  <a:off x="3899" y="1890"/>
                  <a:ext cx="2" cy="30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BE" altLang="en-US"/>
                </a:p>
              </p:txBody>
            </p:sp>
            <p:sp>
              <p:nvSpPr>
                <p:cNvPr id="23826" name="Freeform 317"/>
                <p:cNvSpPr>
                  <a:spLocks/>
                </p:cNvSpPr>
                <p:nvPr/>
              </p:nvSpPr>
              <p:spPr bwMode="auto">
                <a:xfrm>
                  <a:off x="3764" y="1776"/>
                  <a:ext cx="72" cy="31"/>
                </a:xfrm>
                <a:custGeom>
                  <a:avLst/>
                  <a:gdLst>
                    <a:gd name="T0" fmla="*/ 30 w 145"/>
                    <a:gd name="T1" fmla="*/ 3 h 63"/>
                    <a:gd name="T2" fmla="*/ 34 w 145"/>
                    <a:gd name="T3" fmla="*/ 6 h 63"/>
                    <a:gd name="T4" fmla="*/ 35 w 145"/>
                    <a:gd name="T5" fmla="*/ 8 h 63"/>
                    <a:gd name="T6" fmla="*/ 34 w 145"/>
                    <a:gd name="T7" fmla="*/ 9 h 63"/>
                    <a:gd name="T8" fmla="*/ 33 w 145"/>
                    <a:gd name="T9" fmla="*/ 11 h 63"/>
                    <a:gd name="T10" fmla="*/ 36 w 145"/>
                    <a:gd name="T11" fmla="*/ 8 h 63"/>
                    <a:gd name="T12" fmla="*/ 36 w 145"/>
                    <a:gd name="T13" fmla="*/ 7 h 63"/>
                    <a:gd name="T14" fmla="*/ 36 w 145"/>
                    <a:gd name="T15" fmla="*/ 6 h 63"/>
                    <a:gd name="T16" fmla="*/ 34 w 145"/>
                    <a:gd name="T17" fmla="*/ 4 h 63"/>
                    <a:gd name="T18" fmla="*/ 34 w 145"/>
                    <a:gd name="T19" fmla="*/ 4 h 63"/>
                    <a:gd name="T20" fmla="*/ 34 w 145"/>
                    <a:gd name="T21" fmla="*/ 4 h 63"/>
                    <a:gd name="T22" fmla="*/ 34 w 145"/>
                    <a:gd name="T23" fmla="*/ 4 h 63"/>
                    <a:gd name="T24" fmla="*/ 33 w 145"/>
                    <a:gd name="T25" fmla="*/ 4 h 63"/>
                    <a:gd name="T26" fmla="*/ 33 w 145"/>
                    <a:gd name="T27" fmla="*/ 4 h 63"/>
                    <a:gd name="T28" fmla="*/ 32 w 145"/>
                    <a:gd name="T29" fmla="*/ 3 h 63"/>
                    <a:gd name="T30" fmla="*/ 32 w 145"/>
                    <a:gd name="T31" fmla="*/ 3 h 63"/>
                    <a:gd name="T32" fmla="*/ 31 w 145"/>
                    <a:gd name="T33" fmla="*/ 2 h 63"/>
                    <a:gd name="T34" fmla="*/ 31 w 145"/>
                    <a:gd name="T35" fmla="*/ 2 h 63"/>
                    <a:gd name="T36" fmla="*/ 30 w 145"/>
                    <a:gd name="T37" fmla="*/ 2 h 63"/>
                    <a:gd name="T38" fmla="*/ 30 w 145"/>
                    <a:gd name="T39" fmla="*/ 2 h 63"/>
                    <a:gd name="T40" fmla="*/ 29 w 145"/>
                    <a:gd name="T41" fmla="*/ 1 h 63"/>
                    <a:gd name="T42" fmla="*/ 28 w 145"/>
                    <a:gd name="T43" fmla="*/ 1 h 63"/>
                    <a:gd name="T44" fmla="*/ 27 w 145"/>
                    <a:gd name="T45" fmla="*/ 1 h 63"/>
                    <a:gd name="T46" fmla="*/ 27 w 145"/>
                    <a:gd name="T47" fmla="*/ 1 h 63"/>
                    <a:gd name="T48" fmla="*/ 25 w 145"/>
                    <a:gd name="T49" fmla="*/ 0 h 63"/>
                    <a:gd name="T50" fmla="*/ 25 w 145"/>
                    <a:gd name="T51" fmla="*/ 0 h 63"/>
                    <a:gd name="T52" fmla="*/ 24 w 145"/>
                    <a:gd name="T53" fmla="*/ 0 h 63"/>
                    <a:gd name="T54" fmla="*/ 23 w 145"/>
                    <a:gd name="T55" fmla="*/ 0 h 63"/>
                    <a:gd name="T56" fmla="*/ 22 w 145"/>
                    <a:gd name="T57" fmla="*/ 0 h 63"/>
                    <a:gd name="T58" fmla="*/ 21 w 145"/>
                    <a:gd name="T59" fmla="*/ 0 h 63"/>
                    <a:gd name="T60" fmla="*/ 20 w 145"/>
                    <a:gd name="T61" fmla="*/ 0 h 63"/>
                    <a:gd name="T62" fmla="*/ 20 w 145"/>
                    <a:gd name="T63" fmla="*/ 0 h 63"/>
                    <a:gd name="T64" fmla="*/ 18 w 145"/>
                    <a:gd name="T65" fmla="*/ 0 h 63"/>
                    <a:gd name="T66" fmla="*/ 10 w 145"/>
                    <a:gd name="T67" fmla="*/ 0 h 63"/>
                    <a:gd name="T68" fmla="*/ 4 w 145"/>
                    <a:gd name="T69" fmla="*/ 2 h 63"/>
                    <a:gd name="T70" fmla="*/ 1 w 145"/>
                    <a:gd name="T71" fmla="*/ 5 h 63"/>
                    <a:gd name="T72" fmla="*/ 0 w 145"/>
                    <a:gd name="T73" fmla="*/ 7 h 63"/>
                    <a:gd name="T74" fmla="*/ 0 w 145"/>
                    <a:gd name="T75" fmla="*/ 8 h 63"/>
                    <a:gd name="T76" fmla="*/ 0 w 145"/>
                    <a:gd name="T77" fmla="*/ 8 h 63"/>
                    <a:gd name="T78" fmla="*/ 0 w 145"/>
                    <a:gd name="T79" fmla="*/ 9 h 63"/>
                    <a:gd name="T80" fmla="*/ 2 w 145"/>
                    <a:gd name="T81" fmla="*/ 11 h 63"/>
                    <a:gd name="T82" fmla="*/ 7 w 145"/>
                    <a:gd name="T83" fmla="*/ 14 h 63"/>
                    <a:gd name="T84" fmla="*/ 14 w 145"/>
                    <a:gd name="T85" fmla="*/ 15 h 63"/>
                    <a:gd name="T86" fmla="*/ 18 w 145"/>
                    <a:gd name="T87" fmla="*/ 15 h 63"/>
                    <a:gd name="T88" fmla="*/ 23 w 145"/>
                    <a:gd name="T89" fmla="*/ 15 h 63"/>
                    <a:gd name="T90" fmla="*/ 12 w 145"/>
                    <a:gd name="T91" fmla="*/ 14 h 63"/>
                    <a:gd name="T92" fmla="*/ 6 w 145"/>
                    <a:gd name="T93" fmla="*/ 11 h 63"/>
                    <a:gd name="T94" fmla="*/ 5 w 145"/>
                    <a:gd name="T95" fmla="*/ 11 h 63"/>
                    <a:gd name="T96" fmla="*/ 5 w 145"/>
                    <a:gd name="T97" fmla="*/ 10 h 63"/>
                    <a:gd name="T98" fmla="*/ 5 w 145"/>
                    <a:gd name="T99" fmla="*/ 9 h 63"/>
                    <a:gd name="T100" fmla="*/ 8 w 145"/>
                    <a:gd name="T101" fmla="*/ 8 h 63"/>
                    <a:gd name="T102" fmla="*/ 14 w 145"/>
                    <a:gd name="T103" fmla="*/ 8 h 63"/>
                    <a:gd name="T104" fmla="*/ 17 w 145"/>
                    <a:gd name="T105" fmla="*/ 8 h 63"/>
                    <a:gd name="T106" fmla="*/ 19 w 145"/>
                    <a:gd name="T107" fmla="*/ 7 h 63"/>
                    <a:gd name="T108" fmla="*/ 22 w 145"/>
                    <a:gd name="T109" fmla="*/ 4 h 63"/>
                    <a:gd name="T110" fmla="*/ 26 w 145"/>
                    <a:gd name="T111" fmla="*/ 3 h 63"/>
                    <a:gd name="T112" fmla="*/ 30 w 145"/>
                    <a:gd name="T113" fmla="*/ 3 h 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5" h="63">
                      <a:moveTo>
                        <a:pt x="121" y="14"/>
                      </a:moveTo>
                      <a:lnTo>
                        <a:pt x="121" y="14"/>
                      </a:lnTo>
                      <a:lnTo>
                        <a:pt x="129" y="19"/>
                      </a:lnTo>
                      <a:lnTo>
                        <a:pt x="136" y="24"/>
                      </a:lnTo>
                      <a:lnTo>
                        <a:pt x="140" y="31"/>
                      </a:lnTo>
                      <a:lnTo>
                        <a:pt x="140" y="35"/>
                      </a:lnTo>
                      <a:lnTo>
                        <a:pt x="138" y="39"/>
                      </a:lnTo>
                      <a:lnTo>
                        <a:pt x="135" y="45"/>
                      </a:lnTo>
                      <a:lnTo>
                        <a:pt x="143" y="37"/>
                      </a:lnTo>
                      <a:lnTo>
                        <a:pt x="144" y="34"/>
                      </a:lnTo>
                      <a:lnTo>
                        <a:pt x="145" y="31"/>
                      </a:lnTo>
                      <a:lnTo>
                        <a:pt x="145" y="27"/>
                      </a:lnTo>
                      <a:lnTo>
                        <a:pt x="144" y="26"/>
                      </a:lnTo>
                      <a:lnTo>
                        <a:pt x="138" y="19"/>
                      </a:lnTo>
                      <a:lnTo>
                        <a:pt x="137" y="18"/>
                      </a:lnTo>
                      <a:lnTo>
                        <a:pt x="134" y="16"/>
                      </a:lnTo>
                      <a:lnTo>
                        <a:pt x="131" y="14"/>
                      </a:lnTo>
                      <a:lnTo>
                        <a:pt x="129" y="13"/>
                      </a:lnTo>
                      <a:lnTo>
                        <a:pt x="126" y="11"/>
                      </a:lnTo>
                      <a:lnTo>
                        <a:pt x="121" y="10"/>
                      </a:lnTo>
                      <a:lnTo>
                        <a:pt x="120" y="8"/>
                      </a:lnTo>
                      <a:lnTo>
                        <a:pt x="116" y="6"/>
                      </a:lnTo>
                      <a:lnTo>
                        <a:pt x="115" y="6"/>
                      </a:lnTo>
                      <a:lnTo>
                        <a:pt x="109" y="5"/>
                      </a:ln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8" y="1"/>
                      </a:lnTo>
                      <a:lnTo>
                        <a:pt x="95" y="1"/>
                      </a:lnTo>
                      <a:lnTo>
                        <a:pt x="90" y="1"/>
                      </a:lnTo>
                      <a:lnTo>
                        <a:pt x="87" y="0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57" y="1"/>
                      </a:lnTo>
                      <a:lnTo>
                        <a:pt x="42" y="3"/>
                      </a:lnTo>
                      <a:lnTo>
                        <a:pt x="30" y="6"/>
                      </a:lnTo>
                      <a:lnTo>
                        <a:pt x="19" y="11"/>
                      </a:lnTo>
                      <a:lnTo>
                        <a:pt x="11" y="16"/>
                      </a:lnTo>
                      <a:lnTo>
                        <a:pt x="5" y="21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7"/>
                      </a:lnTo>
                      <a:lnTo>
                        <a:pt x="5" y="42"/>
                      </a:lnTo>
                      <a:lnTo>
                        <a:pt x="11" y="47"/>
                      </a:lnTo>
                      <a:lnTo>
                        <a:pt x="19" y="52"/>
                      </a:lnTo>
                      <a:lnTo>
                        <a:pt x="30" y="56"/>
                      </a:lnTo>
                      <a:lnTo>
                        <a:pt x="42" y="60"/>
                      </a:lnTo>
                      <a:lnTo>
                        <a:pt x="57" y="61"/>
                      </a:lnTo>
                      <a:lnTo>
                        <a:pt x="73" y="63"/>
                      </a:lnTo>
                      <a:lnTo>
                        <a:pt x="92" y="61"/>
                      </a:lnTo>
                      <a:lnTo>
                        <a:pt x="69" y="61"/>
                      </a:lnTo>
                      <a:lnTo>
                        <a:pt x="50" y="56"/>
                      </a:lnTo>
                      <a:lnTo>
                        <a:pt x="35" y="52"/>
                      </a:lnTo>
                      <a:lnTo>
                        <a:pt x="24" y="47"/>
                      </a:lnTo>
                      <a:lnTo>
                        <a:pt x="22" y="45"/>
                      </a:lnTo>
                      <a:lnTo>
                        <a:pt x="21" y="42"/>
                      </a:lnTo>
                      <a:lnTo>
                        <a:pt x="22" y="40"/>
                      </a:lnTo>
                      <a:lnTo>
                        <a:pt x="23" y="39"/>
                      </a:lnTo>
                      <a:lnTo>
                        <a:pt x="26" y="35"/>
                      </a:lnTo>
                      <a:lnTo>
                        <a:pt x="32" y="34"/>
                      </a:lnTo>
                      <a:lnTo>
                        <a:pt x="43" y="35"/>
                      </a:lnTo>
                      <a:lnTo>
                        <a:pt x="57" y="35"/>
                      </a:lnTo>
                      <a:lnTo>
                        <a:pt x="65" y="35"/>
                      </a:lnTo>
                      <a:lnTo>
                        <a:pt x="70" y="34"/>
                      </a:lnTo>
                      <a:lnTo>
                        <a:pt x="76" y="31"/>
                      </a:lnTo>
                      <a:lnTo>
                        <a:pt x="81" y="27"/>
                      </a:lnTo>
                      <a:lnTo>
                        <a:pt x="91" y="18"/>
                      </a:lnTo>
                      <a:lnTo>
                        <a:pt x="98" y="14"/>
                      </a:lnTo>
                      <a:lnTo>
                        <a:pt x="104" y="13"/>
                      </a:lnTo>
                      <a:lnTo>
                        <a:pt x="112" y="13"/>
                      </a:lnTo>
                      <a:lnTo>
                        <a:pt x="121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27" name="Freeform 318"/>
                <p:cNvSpPr>
                  <a:spLocks/>
                </p:cNvSpPr>
                <p:nvPr/>
              </p:nvSpPr>
              <p:spPr bwMode="auto">
                <a:xfrm>
                  <a:off x="3874" y="1854"/>
                  <a:ext cx="72" cy="32"/>
                </a:xfrm>
                <a:custGeom>
                  <a:avLst/>
                  <a:gdLst>
                    <a:gd name="T0" fmla="*/ 30 w 145"/>
                    <a:gd name="T1" fmla="*/ 4 h 63"/>
                    <a:gd name="T2" fmla="*/ 33 w 145"/>
                    <a:gd name="T3" fmla="*/ 7 h 63"/>
                    <a:gd name="T4" fmla="*/ 35 w 145"/>
                    <a:gd name="T5" fmla="*/ 9 h 63"/>
                    <a:gd name="T6" fmla="*/ 34 w 145"/>
                    <a:gd name="T7" fmla="*/ 10 h 63"/>
                    <a:gd name="T8" fmla="*/ 33 w 145"/>
                    <a:gd name="T9" fmla="*/ 12 h 63"/>
                    <a:gd name="T10" fmla="*/ 36 w 145"/>
                    <a:gd name="T11" fmla="*/ 9 h 63"/>
                    <a:gd name="T12" fmla="*/ 36 w 145"/>
                    <a:gd name="T13" fmla="*/ 8 h 63"/>
                    <a:gd name="T14" fmla="*/ 35 w 145"/>
                    <a:gd name="T15" fmla="*/ 7 h 63"/>
                    <a:gd name="T16" fmla="*/ 34 w 145"/>
                    <a:gd name="T17" fmla="*/ 5 h 63"/>
                    <a:gd name="T18" fmla="*/ 34 w 145"/>
                    <a:gd name="T19" fmla="*/ 5 h 63"/>
                    <a:gd name="T20" fmla="*/ 34 w 145"/>
                    <a:gd name="T21" fmla="*/ 5 h 63"/>
                    <a:gd name="T22" fmla="*/ 34 w 145"/>
                    <a:gd name="T23" fmla="*/ 5 h 63"/>
                    <a:gd name="T24" fmla="*/ 33 w 145"/>
                    <a:gd name="T25" fmla="*/ 4 h 63"/>
                    <a:gd name="T26" fmla="*/ 33 w 145"/>
                    <a:gd name="T27" fmla="*/ 4 h 63"/>
                    <a:gd name="T28" fmla="*/ 32 w 145"/>
                    <a:gd name="T29" fmla="*/ 4 h 63"/>
                    <a:gd name="T30" fmla="*/ 32 w 145"/>
                    <a:gd name="T31" fmla="*/ 4 h 63"/>
                    <a:gd name="T32" fmla="*/ 31 w 145"/>
                    <a:gd name="T33" fmla="*/ 3 h 63"/>
                    <a:gd name="T34" fmla="*/ 31 w 145"/>
                    <a:gd name="T35" fmla="*/ 3 h 63"/>
                    <a:gd name="T36" fmla="*/ 30 w 145"/>
                    <a:gd name="T37" fmla="*/ 3 h 63"/>
                    <a:gd name="T38" fmla="*/ 29 w 145"/>
                    <a:gd name="T39" fmla="*/ 3 h 63"/>
                    <a:gd name="T40" fmla="*/ 29 w 145"/>
                    <a:gd name="T41" fmla="*/ 2 h 63"/>
                    <a:gd name="T42" fmla="*/ 28 w 145"/>
                    <a:gd name="T43" fmla="*/ 2 h 63"/>
                    <a:gd name="T44" fmla="*/ 27 w 145"/>
                    <a:gd name="T45" fmla="*/ 2 h 63"/>
                    <a:gd name="T46" fmla="*/ 27 w 145"/>
                    <a:gd name="T47" fmla="*/ 2 h 63"/>
                    <a:gd name="T48" fmla="*/ 25 w 145"/>
                    <a:gd name="T49" fmla="*/ 1 h 63"/>
                    <a:gd name="T50" fmla="*/ 25 w 145"/>
                    <a:gd name="T51" fmla="*/ 1 h 63"/>
                    <a:gd name="T52" fmla="*/ 24 w 145"/>
                    <a:gd name="T53" fmla="*/ 1 h 63"/>
                    <a:gd name="T54" fmla="*/ 23 w 145"/>
                    <a:gd name="T55" fmla="*/ 1 h 63"/>
                    <a:gd name="T56" fmla="*/ 22 w 145"/>
                    <a:gd name="T57" fmla="*/ 1 h 63"/>
                    <a:gd name="T58" fmla="*/ 21 w 145"/>
                    <a:gd name="T59" fmla="*/ 1 h 63"/>
                    <a:gd name="T60" fmla="*/ 20 w 145"/>
                    <a:gd name="T61" fmla="*/ 0 h 63"/>
                    <a:gd name="T62" fmla="*/ 20 w 145"/>
                    <a:gd name="T63" fmla="*/ 0 h 63"/>
                    <a:gd name="T64" fmla="*/ 18 w 145"/>
                    <a:gd name="T65" fmla="*/ 0 h 63"/>
                    <a:gd name="T66" fmla="*/ 10 w 145"/>
                    <a:gd name="T67" fmla="*/ 1 h 63"/>
                    <a:gd name="T68" fmla="*/ 4 w 145"/>
                    <a:gd name="T69" fmla="*/ 3 h 63"/>
                    <a:gd name="T70" fmla="*/ 1 w 145"/>
                    <a:gd name="T71" fmla="*/ 6 h 63"/>
                    <a:gd name="T72" fmla="*/ 0 w 145"/>
                    <a:gd name="T73" fmla="*/ 8 h 63"/>
                    <a:gd name="T74" fmla="*/ 0 w 145"/>
                    <a:gd name="T75" fmla="*/ 8 h 63"/>
                    <a:gd name="T76" fmla="*/ 0 w 145"/>
                    <a:gd name="T77" fmla="*/ 8 h 63"/>
                    <a:gd name="T78" fmla="*/ 0 w 145"/>
                    <a:gd name="T79" fmla="*/ 10 h 63"/>
                    <a:gd name="T80" fmla="*/ 2 w 145"/>
                    <a:gd name="T81" fmla="*/ 12 h 63"/>
                    <a:gd name="T82" fmla="*/ 7 w 145"/>
                    <a:gd name="T83" fmla="*/ 14 h 63"/>
                    <a:gd name="T84" fmla="*/ 14 w 145"/>
                    <a:gd name="T85" fmla="*/ 16 h 63"/>
                    <a:gd name="T86" fmla="*/ 18 w 145"/>
                    <a:gd name="T87" fmla="*/ 16 h 63"/>
                    <a:gd name="T88" fmla="*/ 23 w 145"/>
                    <a:gd name="T89" fmla="*/ 16 h 63"/>
                    <a:gd name="T90" fmla="*/ 12 w 145"/>
                    <a:gd name="T91" fmla="*/ 15 h 63"/>
                    <a:gd name="T92" fmla="*/ 5 w 145"/>
                    <a:gd name="T93" fmla="*/ 12 h 63"/>
                    <a:gd name="T94" fmla="*/ 5 w 145"/>
                    <a:gd name="T95" fmla="*/ 12 h 63"/>
                    <a:gd name="T96" fmla="*/ 5 w 145"/>
                    <a:gd name="T97" fmla="*/ 10 h 63"/>
                    <a:gd name="T98" fmla="*/ 5 w 145"/>
                    <a:gd name="T99" fmla="*/ 10 h 63"/>
                    <a:gd name="T100" fmla="*/ 7 w 145"/>
                    <a:gd name="T101" fmla="*/ 9 h 63"/>
                    <a:gd name="T102" fmla="*/ 14 w 145"/>
                    <a:gd name="T103" fmla="*/ 10 h 63"/>
                    <a:gd name="T104" fmla="*/ 17 w 145"/>
                    <a:gd name="T105" fmla="*/ 9 h 63"/>
                    <a:gd name="T106" fmla="*/ 19 w 145"/>
                    <a:gd name="T107" fmla="*/ 8 h 63"/>
                    <a:gd name="T108" fmla="*/ 22 w 145"/>
                    <a:gd name="T109" fmla="*/ 5 h 63"/>
                    <a:gd name="T110" fmla="*/ 25 w 145"/>
                    <a:gd name="T111" fmla="*/ 4 h 63"/>
                    <a:gd name="T112" fmla="*/ 30 w 145"/>
                    <a:gd name="T113" fmla="*/ 4 h 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5" h="63">
                      <a:moveTo>
                        <a:pt x="121" y="16"/>
                      </a:moveTo>
                      <a:lnTo>
                        <a:pt x="121" y="16"/>
                      </a:lnTo>
                      <a:lnTo>
                        <a:pt x="129" y="21"/>
                      </a:lnTo>
                      <a:lnTo>
                        <a:pt x="135" y="26"/>
                      </a:lnTo>
                      <a:lnTo>
                        <a:pt x="138" y="31"/>
                      </a:lnTo>
                      <a:lnTo>
                        <a:pt x="140" y="35"/>
                      </a:lnTo>
                      <a:lnTo>
                        <a:pt x="138" y="40"/>
                      </a:lnTo>
                      <a:lnTo>
                        <a:pt x="134" y="45"/>
                      </a:lnTo>
                      <a:lnTo>
                        <a:pt x="142" y="37"/>
                      </a:lnTo>
                      <a:lnTo>
                        <a:pt x="144" y="34"/>
                      </a:lnTo>
                      <a:lnTo>
                        <a:pt x="145" y="31"/>
                      </a:lnTo>
                      <a:lnTo>
                        <a:pt x="144" y="29"/>
                      </a:lnTo>
                      <a:lnTo>
                        <a:pt x="143" y="26"/>
                      </a:lnTo>
                      <a:lnTo>
                        <a:pt x="138" y="19"/>
                      </a:lnTo>
                      <a:lnTo>
                        <a:pt x="137" y="19"/>
                      </a:lnTo>
                      <a:lnTo>
                        <a:pt x="136" y="19"/>
                      </a:lnTo>
                      <a:lnTo>
                        <a:pt x="134" y="16"/>
                      </a:lnTo>
                      <a:lnTo>
                        <a:pt x="131" y="14"/>
                      </a:lnTo>
                      <a:lnTo>
                        <a:pt x="129" y="13"/>
                      </a:lnTo>
                      <a:lnTo>
                        <a:pt x="126" y="11"/>
                      </a:lnTo>
                      <a:lnTo>
                        <a:pt x="125" y="11"/>
                      </a:lnTo>
                      <a:lnTo>
                        <a:pt x="120" y="10"/>
                      </a:lnTo>
                      <a:lnTo>
                        <a:pt x="119" y="10"/>
                      </a:lnTo>
                      <a:lnTo>
                        <a:pt x="116" y="8"/>
                      </a:lnTo>
                      <a:lnTo>
                        <a:pt x="115" y="6"/>
                      </a:lnTo>
                      <a:lnTo>
                        <a:pt x="109" y="5"/>
                      </a:ln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89" y="1"/>
                      </a:lnTo>
                      <a:lnTo>
                        <a:pt x="87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2" y="3"/>
                      </a:lnTo>
                      <a:lnTo>
                        <a:pt x="30" y="6"/>
                      </a:lnTo>
                      <a:lnTo>
                        <a:pt x="19" y="11"/>
                      </a:lnTo>
                      <a:lnTo>
                        <a:pt x="10" y="16"/>
                      </a:lnTo>
                      <a:lnTo>
                        <a:pt x="5" y="21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9" y="52"/>
                      </a:lnTo>
                      <a:lnTo>
                        <a:pt x="30" y="56"/>
                      </a:lnTo>
                      <a:lnTo>
                        <a:pt x="42" y="60"/>
                      </a:lnTo>
                      <a:lnTo>
                        <a:pt x="56" y="63"/>
                      </a:lnTo>
                      <a:lnTo>
                        <a:pt x="73" y="63"/>
                      </a:lnTo>
                      <a:lnTo>
                        <a:pt x="92" y="61"/>
                      </a:lnTo>
                      <a:lnTo>
                        <a:pt x="68" y="61"/>
                      </a:lnTo>
                      <a:lnTo>
                        <a:pt x="50" y="58"/>
                      </a:lnTo>
                      <a:lnTo>
                        <a:pt x="34" y="53"/>
                      </a:lnTo>
                      <a:lnTo>
                        <a:pt x="23" y="47"/>
                      </a:lnTo>
                      <a:lnTo>
                        <a:pt x="22" y="45"/>
                      </a:lnTo>
                      <a:lnTo>
                        <a:pt x="21" y="44"/>
                      </a:lnTo>
                      <a:lnTo>
                        <a:pt x="21" y="40"/>
                      </a:lnTo>
                      <a:lnTo>
                        <a:pt x="23" y="39"/>
                      </a:lnTo>
                      <a:lnTo>
                        <a:pt x="26" y="35"/>
                      </a:lnTo>
                      <a:lnTo>
                        <a:pt x="31" y="35"/>
                      </a:lnTo>
                      <a:lnTo>
                        <a:pt x="43" y="35"/>
                      </a:lnTo>
                      <a:lnTo>
                        <a:pt x="57" y="37"/>
                      </a:lnTo>
                      <a:lnTo>
                        <a:pt x="64" y="35"/>
                      </a:lnTo>
                      <a:lnTo>
                        <a:pt x="70" y="34"/>
                      </a:lnTo>
                      <a:lnTo>
                        <a:pt x="76" y="31"/>
                      </a:lnTo>
                      <a:lnTo>
                        <a:pt x="81" y="27"/>
                      </a:lnTo>
                      <a:lnTo>
                        <a:pt x="91" y="18"/>
                      </a:lnTo>
                      <a:lnTo>
                        <a:pt x="97" y="14"/>
                      </a:lnTo>
                      <a:lnTo>
                        <a:pt x="103" y="13"/>
                      </a:lnTo>
                      <a:lnTo>
                        <a:pt x="111" y="13"/>
                      </a:lnTo>
                      <a:lnTo>
                        <a:pt x="121" y="1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28" name="Freeform 319"/>
                <p:cNvSpPr>
                  <a:spLocks/>
                </p:cNvSpPr>
                <p:nvPr/>
              </p:nvSpPr>
              <p:spPr bwMode="auto">
                <a:xfrm>
                  <a:off x="3921" y="1551"/>
                  <a:ext cx="72" cy="31"/>
                </a:xfrm>
                <a:custGeom>
                  <a:avLst/>
                  <a:gdLst>
                    <a:gd name="T0" fmla="*/ 30 w 145"/>
                    <a:gd name="T1" fmla="*/ 3 h 63"/>
                    <a:gd name="T2" fmla="*/ 33 w 145"/>
                    <a:gd name="T3" fmla="*/ 6 h 63"/>
                    <a:gd name="T4" fmla="*/ 35 w 145"/>
                    <a:gd name="T5" fmla="*/ 8 h 63"/>
                    <a:gd name="T6" fmla="*/ 34 w 145"/>
                    <a:gd name="T7" fmla="*/ 9 h 63"/>
                    <a:gd name="T8" fmla="*/ 33 w 145"/>
                    <a:gd name="T9" fmla="*/ 11 h 63"/>
                    <a:gd name="T10" fmla="*/ 36 w 145"/>
                    <a:gd name="T11" fmla="*/ 8 h 63"/>
                    <a:gd name="T12" fmla="*/ 36 w 145"/>
                    <a:gd name="T13" fmla="*/ 7 h 63"/>
                    <a:gd name="T14" fmla="*/ 35 w 145"/>
                    <a:gd name="T15" fmla="*/ 6 h 63"/>
                    <a:gd name="T16" fmla="*/ 34 w 145"/>
                    <a:gd name="T17" fmla="*/ 4 h 63"/>
                    <a:gd name="T18" fmla="*/ 34 w 145"/>
                    <a:gd name="T19" fmla="*/ 4 h 63"/>
                    <a:gd name="T20" fmla="*/ 34 w 145"/>
                    <a:gd name="T21" fmla="*/ 4 h 63"/>
                    <a:gd name="T22" fmla="*/ 34 w 145"/>
                    <a:gd name="T23" fmla="*/ 4 h 63"/>
                    <a:gd name="T24" fmla="*/ 33 w 145"/>
                    <a:gd name="T25" fmla="*/ 4 h 63"/>
                    <a:gd name="T26" fmla="*/ 33 w 145"/>
                    <a:gd name="T27" fmla="*/ 4 h 63"/>
                    <a:gd name="T28" fmla="*/ 32 w 145"/>
                    <a:gd name="T29" fmla="*/ 3 h 63"/>
                    <a:gd name="T30" fmla="*/ 32 w 145"/>
                    <a:gd name="T31" fmla="*/ 3 h 63"/>
                    <a:gd name="T32" fmla="*/ 31 w 145"/>
                    <a:gd name="T33" fmla="*/ 2 h 63"/>
                    <a:gd name="T34" fmla="*/ 31 w 145"/>
                    <a:gd name="T35" fmla="*/ 2 h 63"/>
                    <a:gd name="T36" fmla="*/ 30 w 145"/>
                    <a:gd name="T37" fmla="*/ 2 h 63"/>
                    <a:gd name="T38" fmla="*/ 30 w 145"/>
                    <a:gd name="T39" fmla="*/ 2 h 63"/>
                    <a:gd name="T40" fmla="*/ 29 w 145"/>
                    <a:gd name="T41" fmla="*/ 1 h 63"/>
                    <a:gd name="T42" fmla="*/ 28 w 145"/>
                    <a:gd name="T43" fmla="*/ 1 h 63"/>
                    <a:gd name="T44" fmla="*/ 27 w 145"/>
                    <a:gd name="T45" fmla="*/ 1 h 63"/>
                    <a:gd name="T46" fmla="*/ 27 w 145"/>
                    <a:gd name="T47" fmla="*/ 1 h 63"/>
                    <a:gd name="T48" fmla="*/ 25 w 145"/>
                    <a:gd name="T49" fmla="*/ 0 h 63"/>
                    <a:gd name="T50" fmla="*/ 25 w 145"/>
                    <a:gd name="T51" fmla="*/ 0 h 63"/>
                    <a:gd name="T52" fmla="*/ 24 w 145"/>
                    <a:gd name="T53" fmla="*/ 0 h 63"/>
                    <a:gd name="T54" fmla="*/ 24 w 145"/>
                    <a:gd name="T55" fmla="*/ 0 h 63"/>
                    <a:gd name="T56" fmla="*/ 22 w 145"/>
                    <a:gd name="T57" fmla="*/ 0 h 63"/>
                    <a:gd name="T58" fmla="*/ 22 w 145"/>
                    <a:gd name="T59" fmla="*/ 0 h 63"/>
                    <a:gd name="T60" fmla="*/ 20 w 145"/>
                    <a:gd name="T61" fmla="*/ 0 h 63"/>
                    <a:gd name="T62" fmla="*/ 20 w 145"/>
                    <a:gd name="T63" fmla="*/ 0 h 63"/>
                    <a:gd name="T64" fmla="*/ 18 w 145"/>
                    <a:gd name="T65" fmla="*/ 0 h 63"/>
                    <a:gd name="T66" fmla="*/ 10 w 145"/>
                    <a:gd name="T67" fmla="*/ 0 h 63"/>
                    <a:gd name="T68" fmla="*/ 5 w 145"/>
                    <a:gd name="T69" fmla="*/ 2 h 63"/>
                    <a:gd name="T70" fmla="*/ 1 w 145"/>
                    <a:gd name="T71" fmla="*/ 5 h 63"/>
                    <a:gd name="T72" fmla="*/ 0 w 145"/>
                    <a:gd name="T73" fmla="*/ 7 h 63"/>
                    <a:gd name="T74" fmla="*/ 0 w 145"/>
                    <a:gd name="T75" fmla="*/ 8 h 63"/>
                    <a:gd name="T76" fmla="*/ 0 w 145"/>
                    <a:gd name="T77" fmla="*/ 8 h 63"/>
                    <a:gd name="T78" fmla="*/ 0 w 145"/>
                    <a:gd name="T79" fmla="*/ 9 h 63"/>
                    <a:gd name="T80" fmla="*/ 2 w 145"/>
                    <a:gd name="T81" fmla="*/ 11 h 63"/>
                    <a:gd name="T82" fmla="*/ 7 w 145"/>
                    <a:gd name="T83" fmla="*/ 14 h 63"/>
                    <a:gd name="T84" fmla="*/ 14 w 145"/>
                    <a:gd name="T85" fmla="*/ 15 h 63"/>
                    <a:gd name="T86" fmla="*/ 18 w 145"/>
                    <a:gd name="T87" fmla="*/ 15 h 63"/>
                    <a:gd name="T88" fmla="*/ 23 w 145"/>
                    <a:gd name="T89" fmla="*/ 15 h 63"/>
                    <a:gd name="T90" fmla="*/ 12 w 145"/>
                    <a:gd name="T91" fmla="*/ 14 h 63"/>
                    <a:gd name="T92" fmla="*/ 5 w 145"/>
                    <a:gd name="T93" fmla="*/ 11 h 63"/>
                    <a:gd name="T94" fmla="*/ 5 w 145"/>
                    <a:gd name="T95" fmla="*/ 11 h 63"/>
                    <a:gd name="T96" fmla="*/ 5 w 145"/>
                    <a:gd name="T97" fmla="*/ 10 h 63"/>
                    <a:gd name="T98" fmla="*/ 5 w 145"/>
                    <a:gd name="T99" fmla="*/ 9 h 63"/>
                    <a:gd name="T100" fmla="*/ 8 w 145"/>
                    <a:gd name="T101" fmla="*/ 8 h 63"/>
                    <a:gd name="T102" fmla="*/ 14 w 145"/>
                    <a:gd name="T103" fmla="*/ 8 h 63"/>
                    <a:gd name="T104" fmla="*/ 17 w 145"/>
                    <a:gd name="T105" fmla="*/ 8 h 63"/>
                    <a:gd name="T106" fmla="*/ 19 w 145"/>
                    <a:gd name="T107" fmla="*/ 7 h 63"/>
                    <a:gd name="T108" fmla="*/ 22 w 145"/>
                    <a:gd name="T109" fmla="*/ 4 h 63"/>
                    <a:gd name="T110" fmla="*/ 25 w 145"/>
                    <a:gd name="T111" fmla="*/ 3 h 63"/>
                    <a:gd name="T112" fmla="*/ 30 w 145"/>
                    <a:gd name="T113" fmla="*/ 3 h 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5" h="63">
                      <a:moveTo>
                        <a:pt x="122" y="14"/>
                      </a:moveTo>
                      <a:lnTo>
                        <a:pt x="122" y="14"/>
                      </a:lnTo>
                      <a:lnTo>
                        <a:pt x="130" y="19"/>
                      </a:lnTo>
                      <a:lnTo>
                        <a:pt x="135" y="24"/>
                      </a:lnTo>
                      <a:lnTo>
                        <a:pt x="139" y="31"/>
                      </a:lnTo>
                      <a:lnTo>
                        <a:pt x="140" y="35"/>
                      </a:lnTo>
                      <a:lnTo>
                        <a:pt x="139" y="39"/>
                      </a:lnTo>
                      <a:lnTo>
                        <a:pt x="135" y="45"/>
                      </a:lnTo>
                      <a:lnTo>
                        <a:pt x="142" y="37"/>
                      </a:lnTo>
                      <a:lnTo>
                        <a:pt x="144" y="34"/>
                      </a:lnTo>
                      <a:lnTo>
                        <a:pt x="145" y="31"/>
                      </a:lnTo>
                      <a:lnTo>
                        <a:pt x="144" y="27"/>
                      </a:lnTo>
                      <a:lnTo>
                        <a:pt x="143" y="26"/>
                      </a:lnTo>
                      <a:lnTo>
                        <a:pt x="139" y="19"/>
                      </a:lnTo>
                      <a:lnTo>
                        <a:pt x="137" y="19"/>
                      </a:lnTo>
                      <a:lnTo>
                        <a:pt x="137" y="18"/>
                      </a:lnTo>
                      <a:lnTo>
                        <a:pt x="134" y="16"/>
                      </a:lnTo>
                      <a:lnTo>
                        <a:pt x="131" y="14"/>
                      </a:lnTo>
                      <a:lnTo>
                        <a:pt x="130" y="13"/>
                      </a:lnTo>
                      <a:lnTo>
                        <a:pt x="126" y="11"/>
                      </a:lnTo>
                      <a:lnTo>
                        <a:pt x="125" y="11"/>
                      </a:lnTo>
                      <a:lnTo>
                        <a:pt x="120" y="10"/>
                      </a:lnTo>
                      <a:lnTo>
                        <a:pt x="120" y="8"/>
                      </a:lnTo>
                      <a:lnTo>
                        <a:pt x="116" y="6"/>
                      </a:lnTo>
                      <a:lnTo>
                        <a:pt x="115" y="6"/>
                      </a:lnTo>
                      <a:lnTo>
                        <a:pt x="109" y="5"/>
                      </a:ln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89" y="1"/>
                      </a:lnTo>
                      <a:lnTo>
                        <a:pt x="88" y="0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3" y="0"/>
                      </a:lnTo>
                      <a:lnTo>
                        <a:pt x="57" y="0"/>
                      </a:lnTo>
                      <a:lnTo>
                        <a:pt x="42" y="3"/>
                      </a:lnTo>
                      <a:lnTo>
                        <a:pt x="30" y="6"/>
                      </a:lnTo>
                      <a:lnTo>
                        <a:pt x="20" y="11"/>
                      </a:lnTo>
                      <a:lnTo>
                        <a:pt x="10" y="16"/>
                      </a:lnTo>
                      <a:lnTo>
                        <a:pt x="5" y="21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20" y="52"/>
                      </a:lnTo>
                      <a:lnTo>
                        <a:pt x="30" y="56"/>
                      </a:lnTo>
                      <a:lnTo>
                        <a:pt x="42" y="60"/>
                      </a:lnTo>
                      <a:lnTo>
                        <a:pt x="57" y="61"/>
                      </a:lnTo>
                      <a:lnTo>
                        <a:pt x="73" y="63"/>
                      </a:lnTo>
                      <a:lnTo>
                        <a:pt x="92" y="61"/>
                      </a:lnTo>
                      <a:lnTo>
                        <a:pt x="69" y="60"/>
                      </a:lnTo>
                      <a:lnTo>
                        <a:pt x="50" y="56"/>
                      </a:lnTo>
                      <a:lnTo>
                        <a:pt x="35" y="52"/>
                      </a:lnTo>
                      <a:lnTo>
                        <a:pt x="23" y="47"/>
                      </a:lnTo>
                      <a:lnTo>
                        <a:pt x="22" y="45"/>
                      </a:lnTo>
                      <a:lnTo>
                        <a:pt x="21" y="42"/>
                      </a:lnTo>
                      <a:lnTo>
                        <a:pt x="21" y="40"/>
                      </a:lnTo>
                      <a:lnTo>
                        <a:pt x="23" y="39"/>
                      </a:lnTo>
                      <a:lnTo>
                        <a:pt x="26" y="35"/>
                      </a:lnTo>
                      <a:lnTo>
                        <a:pt x="32" y="34"/>
                      </a:lnTo>
                      <a:lnTo>
                        <a:pt x="43" y="35"/>
                      </a:lnTo>
                      <a:lnTo>
                        <a:pt x="57" y="35"/>
                      </a:lnTo>
                      <a:lnTo>
                        <a:pt x="64" y="35"/>
                      </a:lnTo>
                      <a:lnTo>
                        <a:pt x="71" y="34"/>
                      </a:lnTo>
                      <a:lnTo>
                        <a:pt x="76" y="31"/>
                      </a:lnTo>
                      <a:lnTo>
                        <a:pt x="81" y="26"/>
                      </a:lnTo>
                      <a:lnTo>
                        <a:pt x="91" y="18"/>
                      </a:lnTo>
                      <a:lnTo>
                        <a:pt x="97" y="14"/>
                      </a:lnTo>
                      <a:lnTo>
                        <a:pt x="103" y="13"/>
                      </a:lnTo>
                      <a:lnTo>
                        <a:pt x="111" y="13"/>
                      </a:lnTo>
                      <a:lnTo>
                        <a:pt x="122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29" name="Freeform 320"/>
                <p:cNvSpPr>
                  <a:spLocks/>
                </p:cNvSpPr>
                <p:nvPr/>
              </p:nvSpPr>
              <p:spPr bwMode="auto">
                <a:xfrm>
                  <a:off x="3820" y="1617"/>
                  <a:ext cx="134" cy="97"/>
                </a:xfrm>
                <a:custGeom>
                  <a:avLst/>
                  <a:gdLst>
                    <a:gd name="T0" fmla="*/ 49 w 269"/>
                    <a:gd name="T1" fmla="*/ 0 h 192"/>
                    <a:gd name="T2" fmla="*/ 44 w 269"/>
                    <a:gd name="T3" fmla="*/ 1 h 192"/>
                    <a:gd name="T4" fmla="*/ 44 w 269"/>
                    <a:gd name="T5" fmla="*/ 1 h 192"/>
                    <a:gd name="T6" fmla="*/ 32 w 269"/>
                    <a:gd name="T7" fmla="*/ 5 h 192"/>
                    <a:gd name="T8" fmla="*/ 32 w 269"/>
                    <a:gd name="T9" fmla="*/ 5 h 192"/>
                    <a:gd name="T10" fmla="*/ 0 w 269"/>
                    <a:gd name="T11" fmla="*/ 13 h 192"/>
                    <a:gd name="T12" fmla="*/ 0 w 269"/>
                    <a:gd name="T13" fmla="*/ 38 h 192"/>
                    <a:gd name="T14" fmla="*/ 16 w 269"/>
                    <a:gd name="T15" fmla="*/ 49 h 192"/>
                    <a:gd name="T16" fmla="*/ 16 w 269"/>
                    <a:gd name="T17" fmla="*/ 49 h 192"/>
                    <a:gd name="T18" fmla="*/ 16 w 269"/>
                    <a:gd name="T19" fmla="*/ 23 h 192"/>
                    <a:gd name="T20" fmla="*/ 16 w 269"/>
                    <a:gd name="T21" fmla="*/ 23 h 192"/>
                    <a:gd name="T22" fmla="*/ 67 w 269"/>
                    <a:gd name="T23" fmla="*/ 8 h 192"/>
                    <a:gd name="T24" fmla="*/ 50 w 269"/>
                    <a:gd name="T25" fmla="*/ 0 h 192"/>
                    <a:gd name="T26" fmla="*/ 49 w 269"/>
                    <a:gd name="T27" fmla="*/ 0 h 19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69" h="192">
                      <a:moveTo>
                        <a:pt x="199" y="0"/>
                      </a:moveTo>
                      <a:lnTo>
                        <a:pt x="177" y="4"/>
                      </a:lnTo>
                      <a:lnTo>
                        <a:pt x="130" y="17"/>
                      </a:lnTo>
                      <a:lnTo>
                        <a:pt x="0" y="51"/>
                      </a:lnTo>
                      <a:lnTo>
                        <a:pt x="0" y="148"/>
                      </a:lnTo>
                      <a:lnTo>
                        <a:pt x="65" y="192"/>
                      </a:lnTo>
                      <a:lnTo>
                        <a:pt x="65" y="90"/>
                      </a:lnTo>
                      <a:lnTo>
                        <a:pt x="269" y="32"/>
                      </a:lnTo>
                      <a:lnTo>
                        <a:pt x="20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0" name="Freeform 321"/>
                <p:cNvSpPr>
                  <a:spLocks/>
                </p:cNvSpPr>
                <p:nvPr/>
              </p:nvSpPr>
              <p:spPr bwMode="auto">
                <a:xfrm>
                  <a:off x="3817" y="1755"/>
                  <a:ext cx="44" cy="74"/>
                </a:xfrm>
                <a:custGeom>
                  <a:avLst/>
                  <a:gdLst>
                    <a:gd name="T0" fmla="*/ 7 w 87"/>
                    <a:gd name="T1" fmla="*/ 0 h 147"/>
                    <a:gd name="T2" fmla="*/ 0 w 87"/>
                    <a:gd name="T3" fmla="*/ 2 h 147"/>
                    <a:gd name="T4" fmla="*/ 0 w 87"/>
                    <a:gd name="T5" fmla="*/ 8 h 147"/>
                    <a:gd name="T6" fmla="*/ 1 w 87"/>
                    <a:gd name="T7" fmla="*/ 8 h 147"/>
                    <a:gd name="T8" fmla="*/ 1 w 87"/>
                    <a:gd name="T9" fmla="*/ 8 h 147"/>
                    <a:gd name="T10" fmla="*/ 3 w 87"/>
                    <a:gd name="T11" fmla="*/ 9 h 147"/>
                    <a:gd name="T12" fmla="*/ 6 w 87"/>
                    <a:gd name="T13" fmla="*/ 10 h 147"/>
                    <a:gd name="T14" fmla="*/ 8 w 87"/>
                    <a:gd name="T15" fmla="*/ 11 h 147"/>
                    <a:gd name="T16" fmla="*/ 9 w 87"/>
                    <a:gd name="T17" fmla="*/ 12 h 147"/>
                    <a:gd name="T18" fmla="*/ 11 w 87"/>
                    <a:gd name="T19" fmla="*/ 14 h 147"/>
                    <a:gd name="T20" fmla="*/ 12 w 87"/>
                    <a:gd name="T21" fmla="*/ 15 h 147"/>
                    <a:gd name="T22" fmla="*/ 12 w 87"/>
                    <a:gd name="T23" fmla="*/ 17 h 147"/>
                    <a:gd name="T24" fmla="*/ 13 w 87"/>
                    <a:gd name="T25" fmla="*/ 19 h 147"/>
                    <a:gd name="T26" fmla="*/ 13 w 87"/>
                    <a:gd name="T27" fmla="*/ 19 h 147"/>
                    <a:gd name="T28" fmla="*/ 13 w 87"/>
                    <a:gd name="T29" fmla="*/ 19 h 147"/>
                    <a:gd name="T30" fmla="*/ 13 w 87"/>
                    <a:gd name="T31" fmla="*/ 35 h 147"/>
                    <a:gd name="T32" fmla="*/ 16 w 87"/>
                    <a:gd name="T33" fmla="*/ 37 h 147"/>
                    <a:gd name="T34" fmla="*/ 16 w 87"/>
                    <a:gd name="T35" fmla="*/ 12 h 147"/>
                    <a:gd name="T36" fmla="*/ 22 w 87"/>
                    <a:gd name="T37" fmla="*/ 10 h 147"/>
                    <a:gd name="T38" fmla="*/ 7 w 87"/>
                    <a:gd name="T39" fmla="*/ 0 h 147"/>
                    <a:gd name="T40" fmla="*/ 7 w 87"/>
                    <a:gd name="T41" fmla="*/ 0 h 1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87" h="147">
                      <a:moveTo>
                        <a:pt x="26" y="0"/>
                      </a:move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0"/>
                      </a:lnTo>
                      <a:lnTo>
                        <a:pt x="12" y="34"/>
                      </a:lnTo>
                      <a:lnTo>
                        <a:pt x="21" y="37"/>
                      </a:lnTo>
                      <a:lnTo>
                        <a:pt x="29" y="42"/>
                      </a:lnTo>
                      <a:lnTo>
                        <a:pt x="36" y="47"/>
                      </a:lnTo>
                      <a:lnTo>
                        <a:pt x="42" y="53"/>
                      </a:lnTo>
                      <a:lnTo>
                        <a:pt x="45" y="60"/>
                      </a:lnTo>
                      <a:lnTo>
                        <a:pt x="47" y="66"/>
                      </a:lnTo>
                      <a:lnTo>
                        <a:pt x="49" y="73"/>
                      </a:lnTo>
                      <a:lnTo>
                        <a:pt x="49" y="74"/>
                      </a:lnTo>
                      <a:lnTo>
                        <a:pt x="49" y="137"/>
                      </a:lnTo>
                      <a:lnTo>
                        <a:pt x="64" y="147"/>
                      </a:lnTo>
                      <a:lnTo>
                        <a:pt x="64" y="47"/>
                      </a:lnTo>
                      <a:lnTo>
                        <a:pt x="87" y="40"/>
                      </a:lnTo>
                      <a:lnTo>
                        <a:pt x="27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1" name="Freeform 322"/>
                <p:cNvSpPr>
                  <a:spLocks/>
                </p:cNvSpPr>
                <p:nvPr/>
              </p:nvSpPr>
              <p:spPr bwMode="auto">
                <a:xfrm>
                  <a:off x="3818" y="1760"/>
                  <a:ext cx="29" cy="65"/>
                </a:xfrm>
                <a:custGeom>
                  <a:avLst/>
                  <a:gdLst>
                    <a:gd name="T0" fmla="*/ 14 w 59"/>
                    <a:gd name="T1" fmla="*/ 8 h 132"/>
                    <a:gd name="T2" fmla="*/ 14 w 59"/>
                    <a:gd name="T3" fmla="*/ 8 h 132"/>
                    <a:gd name="T4" fmla="*/ 8 w 59"/>
                    <a:gd name="T5" fmla="*/ 5 h 132"/>
                    <a:gd name="T6" fmla="*/ 0 w 59"/>
                    <a:gd name="T7" fmla="*/ 0 h 132"/>
                    <a:gd name="T8" fmla="*/ 0 w 59"/>
                    <a:gd name="T9" fmla="*/ 0 h 132"/>
                    <a:gd name="T10" fmla="*/ 0 w 59"/>
                    <a:gd name="T11" fmla="*/ 4 h 132"/>
                    <a:gd name="T12" fmla="*/ 0 w 59"/>
                    <a:gd name="T13" fmla="*/ 4 h 132"/>
                    <a:gd name="T14" fmla="*/ 2 w 59"/>
                    <a:gd name="T15" fmla="*/ 5 h 132"/>
                    <a:gd name="T16" fmla="*/ 4 w 59"/>
                    <a:gd name="T17" fmla="*/ 6 h 132"/>
                    <a:gd name="T18" fmla="*/ 6 w 59"/>
                    <a:gd name="T19" fmla="*/ 7 h 132"/>
                    <a:gd name="T20" fmla="*/ 8 w 59"/>
                    <a:gd name="T21" fmla="*/ 9 h 132"/>
                    <a:gd name="T22" fmla="*/ 10 w 59"/>
                    <a:gd name="T23" fmla="*/ 10 h 132"/>
                    <a:gd name="T24" fmla="*/ 11 w 59"/>
                    <a:gd name="T25" fmla="*/ 12 h 132"/>
                    <a:gd name="T26" fmla="*/ 12 w 59"/>
                    <a:gd name="T27" fmla="*/ 13 h 132"/>
                    <a:gd name="T28" fmla="*/ 12 w 59"/>
                    <a:gd name="T29" fmla="*/ 16 h 132"/>
                    <a:gd name="T30" fmla="*/ 12 w 59"/>
                    <a:gd name="T31" fmla="*/ 16 h 132"/>
                    <a:gd name="T32" fmla="*/ 12 w 59"/>
                    <a:gd name="T33" fmla="*/ 16 h 132"/>
                    <a:gd name="T34" fmla="*/ 12 w 59"/>
                    <a:gd name="T35" fmla="*/ 16 h 132"/>
                    <a:gd name="T36" fmla="*/ 12 w 59"/>
                    <a:gd name="T37" fmla="*/ 31 h 132"/>
                    <a:gd name="T38" fmla="*/ 14 w 59"/>
                    <a:gd name="T39" fmla="*/ 32 h 132"/>
                    <a:gd name="T40" fmla="*/ 14 w 59"/>
                    <a:gd name="T41" fmla="*/ 9 h 132"/>
                    <a:gd name="T42" fmla="*/ 14 w 59"/>
                    <a:gd name="T43" fmla="*/ 9 h 132"/>
                    <a:gd name="T44" fmla="*/ 14 w 59"/>
                    <a:gd name="T45" fmla="*/ 8 h 132"/>
                    <a:gd name="T46" fmla="*/ 14 w 59"/>
                    <a:gd name="T47" fmla="*/ 8 h 132"/>
                    <a:gd name="T48" fmla="*/ 14 w 59"/>
                    <a:gd name="T49" fmla="*/ 8 h 1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9" h="132">
                      <a:moveTo>
                        <a:pt x="59" y="33"/>
                      </a:moveTo>
                      <a:lnTo>
                        <a:pt x="59" y="33"/>
                      </a:lnTo>
                      <a:lnTo>
                        <a:pt x="35" y="2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0" y="21"/>
                      </a:lnTo>
                      <a:lnTo>
                        <a:pt x="19" y="25"/>
                      </a:lnTo>
                      <a:lnTo>
                        <a:pt x="27" y="30"/>
                      </a:lnTo>
                      <a:lnTo>
                        <a:pt x="35" y="36"/>
                      </a:lnTo>
                      <a:lnTo>
                        <a:pt x="41" y="41"/>
                      </a:lnTo>
                      <a:lnTo>
                        <a:pt x="45" y="49"/>
                      </a:lnTo>
                      <a:lnTo>
                        <a:pt x="49" y="55"/>
                      </a:lnTo>
                      <a:lnTo>
                        <a:pt x="50" y="64"/>
                      </a:lnTo>
                      <a:lnTo>
                        <a:pt x="50" y="65"/>
                      </a:lnTo>
                      <a:lnTo>
                        <a:pt x="50" y="127"/>
                      </a:lnTo>
                      <a:lnTo>
                        <a:pt x="57" y="132"/>
                      </a:lnTo>
                      <a:lnTo>
                        <a:pt x="57" y="36"/>
                      </a:lnTo>
                      <a:lnTo>
                        <a:pt x="58" y="34"/>
                      </a:lnTo>
                      <a:lnTo>
                        <a:pt x="59" y="33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2" name="Freeform 323"/>
                <p:cNvSpPr>
                  <a:spLocks/>
                </p:cNvSpPr>
                <p:nvPr/>
              </p:nvSpPr>
              <p:spPr bwMode="auto">
                <a:xfrm>
                  <a:off x="3820" y="1645"/>
                  <a:ext cx="30" cy="65"/>
                </a:xfrm>
                <a:custGeom>
                  <a:avLst/>
                  <a:gdLst>
                    <a:gd name="T0" fmla="*/ 16 w 58"/>
                    <a:gd name="T1" fmla="*/ 8 h 129"/>
                    <a:gd name="T2" fmla="*/ 16 w 58"/>
                    <a:gd name="T3" fmla="*/ 8 h 129"/>
                    <a:gd name="T4" fmla="*/ 9 w 58"/>
                    <a:gd name="T5" fmla="*/ 5 h 129"/>
                    <a:gd name="T6" fmla="*/ 0 w 58"/>
                    <a:gd name="T7" fmla="*/ 0 h 129"/>
                    <a:gd name="T8" fmla="*/ 0 w 58"/>
                    <a:gd name="T9" fmla="*/ 0 h 129"/>
                    <a:gd name="T10" fmla="*/ 0 w 58"/>
                    <a:gd name="T11" fmla="*/ 23 h 129"/>
                    <a:gd name="T12" fmla="*/ 0 w 58"/>
                    <a:gd name="T13" fmla="*/ 23 h 129"/>
                    <a:gd name="T14" fmla="*/ 15 w 58"/>
                    <a:gd name="T15" fmla="*/ 33 h 129"/>
                    <a:gd name="T16" fmla="*/ 15 w 58"/>
                    <a:gd name="T17" fmla="*/ 9 h 129"/>
                    <a:gd name="T18" fmla="*/ 15 w 58"/>
                    <a:gd name="T19" fmla="*/ 9 h 129"/>
                    <a:gd name="T20" fmla="*/ 15 w 58"/>
                    <a:gd name="T21" fmla="*/ 8 h 129"/>
                    <a:gd name="T22" fmla="*/ 16 w 58"/>
                    <a:gd name="T23" fmla="*/ 8 h 129"/>
                    <a:gd name="T24" fmla="*/ 16 w 58"/>
                    <a:gd name="T25" fmla="*/ 8 h 1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129">
                      <a:moveTo>
                        <a:pt x="58" y="32"/>
                      </a:moveTo>
                      <a:lnTo>
                        <a:pt x="58" y="32"/>
                      </a:lnTo>
                      <a:lnTo>
                        <a:pt x="35" y="17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56" y="129"/>
                      </a:lnTo>
                      <a:lnTo>
                        <a:pt x="56" y="35"/>
                      </a:lnTo>
                      <a:lnTo>
                        <a:pt x="57" y="32"/>
                      </a:lnTo>
                      <a:lnTo>
                        <a:pt x="58" y="32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3" name="Freeform 324"/>
                <p:cNvSpPr>
                  <a:spLocks noEditPoints="1"/>
                </p:cNvSpPr>
                <p:nvPr/>
              </p:nvSpPr>
              <p:spPr bwMode="auto">
                <a:xfrm>
                  <a:off x="3753" y="1541"/>
                  <a:ext cx="295" cy="384"/>
                </a:xfrm>
                <a:custGeom>
                  <a:avLst/>
                  <a:gdLst>
                    <a:gd name="T0" fmla="*/ 96 w 588"/>
                    <a:gd name="T1" fmla="*/ 157 h 768"/>
                    <a:gd name="T2" fmla="*/ 75 w 588"/>
                    <a:gd name="T3" fmla="*/ 189 h 768"/>
                    <a:gd name="T4" fmla="*/ 69 w 588"/>
                    <a:gd name="T5" fmla="*/ 183 h 768"/>
                    <a:gd name="T6" fmla="*/ 98 w 588"/>
                    <a:gd name="T7" fmla="*/ 181 h 768"/>
                    <a:gd name="T8" fmla="*/ 94 w 588"/>
                    <a:gd name="T9" fmla="*/ 174 h 768"/>
                    <a:gd name="T10" fmla="*/ 72 w 588"/>
                    <a:gd name="T11" fmla="*/ 182 h 768"/>
                    <a:gd name="T12" fmla="*/ 79 w 588"/>
                    <a:gd name="T13" fmla="*/ 177 h 768"/>
                    <a:gd name="T14" fmla="*/ 97 w 588"/>
                    <a:gd name="T15" fmla="*/ 168 h 768"/>
                    <a:gd name="T16" fmla="*/ 59 w 588"/>
                    <a:gd name="T17" fmla="*/ 166 h 768"/>
                    <a:gd name="T18" fmla="*/ 49 w 588"/>
                    <a:gd name="T19" fmla="*/ 120 h 768"/>
                    <a:gd name="T20" fmla="*/ 45 w 588"/>
                    <a:gd name="T21" fmla="*/ 123 h 768"/>
                    <a:gd name="T22" fmla="*/ 48 w 588"/>
                    <a:gd name="T23" fmla="*/ 118 h 768"/>
                    <a:gd name="T24" fmla="*/ 4 w 588"/>
                    <a:gd name="T25" fmla="*/ 155 h 768"/>
                    <a:gd name="T26" fmla="*/ 33 w 588"/>
                    <a:gd name="T27" fmla="*/ 158 h 768"/>
                    <a:gd name="T28" fmla="*/ 28 w 588"/>
                    <a:gd name="T29" fmla="*/ 164 h 768"/>
                    <a:gd name="T30" fmla="*/ 38 w 588"/>
                    <a:gd name="T31" fmla="*/ 140 h 768"/>
                    <a:gd name="T32" fmla="*/ 4 w 588"/>
                    <a:gd name="T33" fmla="*/ 131 h 768"/>
                    <a:gd name="T34" fmla="*/ 14 w 588"/>
                    <a:gd name="T35" fmla="*/ 151 h 768"/>
                    <a:gd name="T36" fmla="*/ 42 w 588"/>
                    <a:gd name="T37" fmla="*/ 151 h 768"/>
                    <a:gd name="T38" fmla="*/ 5 w 588"/>
                    <a:gd name="T39" fmla="*/ 151 h 768"/>
                    <a:gd name="T40" fmla="*/ 30 w 588"/>
                    <a:gd name="T41" fmla="*/ 144 h 768"/>
                    <a:gd name="T42" fmla="*/ 27 w 588"/>
                    <a:gd name="T43" fmla="*/ 150 h 768"/>
                    <a:gd name="T44" fmla="*/ 31 w 588"/>
                    <a:gd name="T45" fmla="*/ 117 h 768"/>
                    <a:gd name="T46" fmla="*/ 31 w 588"/>
                    <a:gd name="T47" fmla="*/ 134 h 768"/>
                    <a:gd name="T48" fmla="*/ 5 w 588"/>
                    <a:gd name="T49" fmla="*/ 124 h 768"/>
                    <a:gd name="T50" fmla="*/ 28 w 588"/>
                    <a:gd name="T51" fmla="*/ 113 h 768"/>
                    <a:gd name="T52" fmla="*/ 4 w 588"/>
                    <a:gd name="T53" fmla="*/ 91 h 768"/>
                    <a:gd name="T54" fmla="*/ 55 w 588"/>
                    <a:gd name="T55" fmla="*/ 27 h 768"/>
                    <a:gd name="T56" fmla="*/ 53 w 588"/>
                    <a:gd name="T57" fmla="*/ 24 h 768"/>
                    <a:gd name="T58" fmla="*/ 114 w 588"/>
                    <a:gd name="T59" fmla="*/ 28 h 768"/>
                    <a:gd name="T60" fmla="*/ 83 w 588"/>
                    <a:gd name="T61" fmla="*/ 19 h 768"/>
                    <a:gd name="T62" fmla="*/ 120 w 588"/>
                    <a:gd name="T63" fmla="*/ 10 h 768"/>
                    <a:gd name="T64" fmla="*/ 98 w 588"/>
                    <a:gd name="T65" fmla="*/ 22 h 768"/>
                    <a:gd name="T66" fmla="*/ 91 w 588"/>
                    <a:gd name="T67" fmla="*/ 5 h 768"/>
                    <a:gd name="T68" fmla="*/ 90 w 588"/>
                    <a:gd name="T69" fmla="*/ 77 h 768"/>
                    <a:gd name="T70" fmla="*/ 57 w 588"/>
                    <a:gd name="T71" fmla="*/ 94 h 768"/>
                    <a:gd name="T72" fmla="*/ 41 w 588"/>
                    <a:gd name="T73" fmla="*/ 83 h 768"/>
                    <a:gd name="T74" fmla="*/ 85 w 588"/>
                    <a:gd name="T75" fmla="*/ 109 h 768"/>
                    <a:gd name="T76" fmla="*/ 77 w 588"/>
                    <a:gd name="T77" fmla="*/ 61 h 768"/>
                    <a:gd name="T78" fmla="*/ 125 w 588"/>
                    <a:gd name="T79" fmla="*/ 63 h 768"/>
                    <a:gd name="T80" fmla="*/ 85 w 588"/>
                    <a:gd name="T81" fmla="*/ 56 h 768"/>
                    <a:gd name="T82" fmla="*/ 120 w 588"/>
                    <a:gd name="T83" fmla="*/ 32 h 768"/>
                    <a:gd name="T84" fmla="*/ 84 w 588"/>
                    <a:gd name="T85" fmla="*/ 32 h 768"/>
                    <a:gd name="T86" fmla="*/ 111 w 588"/>
                    <a:gd name="T87" fmla="*/ 31 h 768"/>
                    <a:gd name="T88" fmla="*/ 121 w 588"/>
                    <a:gd name="T89" fmla="*/ 47 h 768"/>
                    <a:gd name="T90" fmla="*/ 121 w 588"/>
                    <a:gd name="T91" fmla="*/ 40 h 768"/>
                    <a:gd name="T92" fmla="*/ 111 w 588"/>
                    <a:gd name="T93" fmla="*/ 38 h 768"/>
                    <a:gd name="T94" fmla="*/ 102 w 588"/>
                    <a:gd name="T95" fmla="*/ 45 h 768"/>
                    <a:gd name="T96" fmla="*/ 59 w 588"/>
                    <a:gd name="T97" fmla="*/ 58 h 768"/>
                    <a:gd name="T98" fmla="*/ 66 w 588"/>
                    <a:gd name="T99" fmla="*/ 44 h 768"/>
                    <a:gd name="T100" fmla="*/ 40 w 588"/>
                    <a:gd name="T101" fmla="*/ 49 h 768"/>
                    <a:gd name="T102" fmla="*/ 55 w 588"/>
                    <a:gd name="T103" fmla="*/ 41 h 768"/>
                    <a:gd name="T104" fmla="*/ 84 w 588"/>
                    <a:gd name="T105" fmla="*/ 140 h 768"/>
                    <a:gd name="T106" fmla="*/ 141 w 588"/>
                    <a:gd name="T107" fmla="*/ 65 h 768"/>
                    <a:gd name="T108" fmla="*/ 117 w 588"/>
                    <a:gd name="T109" fmla="*/ 4 h 768"/>
                    <a:gd name="T110" fmla="*/ 81 w 588"/>
                    <a:gd name="T111" fmla="*/ 13 h 768"/>
                    <a:gd name="T112" fmla="*/ 2 w 588"/>
                    <a:gd name="T113" fmla="*/ 58 h 768"/>
                    <a:gd name="T114" fmla="*/ 2 w 588"/>
                    <a:gd name="T115" fmla="*/ 123 h 768"/>
                    <a:gd name="T116" fmla="*/ 20 w 588"/>
                    <a:gd name="T117" fmla="*/ 167 h 768"/>
                    <a:gd name="T118" fmla="*/ 63 w 588"/>
                    <a:gd name="T119" fmla="*/ 156 h 768"/>
                    <a:gd name="T120" fmla="*/ 59 w 588"/>
                    <a:gd name="T121" fmla="*/ 185 h 768"/>
                    <a:gd name="T122" fmla="*/ 100 w 588"/>
                    <a:gd name="T123" fmla="*/ 183 h 768"/>
                    <a:gd name="T124" fmla="*/ 147 w 588"/>
                    <a:gd name="T125" fmla="*/ 94 h 7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88" h="768">
                      <a:moveTo>
                        <a:pt x="367" y="554"/>
                      </a:moveTo>
                      <a:lnTo>
                        <a:pt x="367" y="454"/>
                      </a:lnTo>
                      <a:lnTo>
                        <a:pt x="579" y="386"/>
                      </a:lnTo>
                      <a:lnTo>
                        <a:pt x="579" y="484"/>
                      </a:lnTo>
                      <a:lnTo>
                        <a:pt x="367" y="554"/>
                      </a:lnTo>
                      <a:close/>
                      <a:moveTo>
                        <a:pt x="547" y="593"/>
                      </a:moveTo>
                      <a:lnTo>
                        <a:pt x="547" y="593"/>
                      </a:lnTo>
                      <a:lnTo>
                        <a:pt x="396" y="643"/>
                      </a:lnTo>
                      <a:lnTo>
                        <a:pt x="391" y="637"/>
                      </a:lnTo>
                      <a:lnTo>
                        <a:pt x="386" y="632"/>
                      </a:lnTo>
                      <a:lnTo>
                        <a:pt x="380" y="625"/>
                      </a:lnTo>
                      <a:lnTo>
                        <a:pt x="372" y="620"/>
                      </a:lnTo>
                      <a:lnTo>
                        <a:pt x="355" y="614"/>
                      </a:lnTo>
                      <a:lnTo>
                        <a:pt x="335" y="609"/>
                      </a:lnTo>
                      <a:lnTo>
                        <a:pt x="335" y="564"/>
                      </a:lnTo>
                      <a:lnTo>
                        <a:pt x="349" y="559"/>
                      </a:lnTo>
                      <a:lnTo>
                        <a:pt x="363" y="569"/>
                      </a:lnTo>
                      <a:lnTo>
                        <a:pt x="366" y="569"/>
                      </a:lnTo>
                      <a:lnTo>
                        <a:pt x="547" y="507"/>
                      </a:lnTo>
                      <a:lnTo>
                        <a:pt x="547" y="593"/>
                      </a:lnTo>
                      <a:close/>
                      <a:moveTo>
                        <a:pt x="313" y="755"/>
                      </a:moveTo>
                      <a:lnTo>
                        <a:pt x="313" y="755"/>
                      </a:lnTo>
                      <a:lnTo>
                        <a:pt x="296" y="753"/>
                      </a:lnTo>
                      <a:lnTo>
                        <a:pt x="281" y="751"/>
                      </a:lnTo>
                      <a:lnTo>
                        <a:pt x="268" y="747"/>
                      </a:lnTo>
                      <a:lnTo>
                        <a:pt x="257" y="742"/>
                      </a:lnTo>
                      <a:lnTo>
                        <a:pt x="248" y="737"/>
                      </a:lnTo>
                      <a:lnTo>
                        <a:pt x="241" y="730"/>
                      </a:lnTo>
                      <a:lnTo>
                        <a:pt x="237" y="724"/>
                      </a:lnTo>
                      <a:lnTo>
                        <a:pt x="236" y="721"/>
                      </a:lnTo>
                      <a:lnTo>
                        <a:pt x="236" y="717"/>
                      </a:lnTo>
                      <a:lnTo>
                        <a:pt x="236" y="706"/>
                      </a:lnTo>
                      <a:lnTo>
                        <a:pt x="241" y="713"/>
                      </a:lnTo>
                      <a:lnTo>
                        <a:pt x="248" y="717"/>
                      </a:lnTo>
                      <a:lnTo>
                        <a:pt x="256" y="722"/>
                      </a:lnTo>
                      <a:lnTo>
                        <a:pt x="265" y="726"/>
                      </a:lnTo>
                      <a:lnTo>
                        <a:pt x="276" y="730"/>
                      </a:lnTo>
                      <a:lnTo>
                        <a:pt x="288" y="732"/>
                      </a:lnTo>
                      <a:lnTo>
                        <a:pt x="300" y="734"/>
                      </a:lnTo>
                      <a:lnTo>
                        <a:pt x="313" y="734"/>
                      </a:lnTo>
                      <a:lnTo>
                        <a:pt x="325" y="734"/>
                      </a:lnTo>
                      <a:lnTo>
                        <a:pt x="338" y="732"/>
                      </a:lnTo>
                      <a:lnTo>
                        <a:pt x="349" y="730"/>
                      </a:lnTo>
                      <a:lnTo>
                        <a:pt x="359" y="726"/>
                      </a:lnTo>
                      <a:lnTo>
                        <a:pt x="369" y="722"/>
                      </a:lnTo>
                      <a:lnTo>
                        <a:pt x="377" y="717"/>
                      </a:lnTo>
                      <a:lnTo>
                        <a:pt x="384" y="713"/>
                      </a:lnTo>
                      <a:lnTo>
                        <a:pt x="390" y="706"/>
                      </a:lnTo>
                      <a:lnTo>
                        <a:pt x="390" y="717"/>
                      </a:lnTo>
                      <a:lnTo>
                        <a:pt x="390" y="721"/>
                      </a:lnTo>
                      <a:lnTo>
                        <a:pt x="389" y="724"/>
                      </a:lnTo>
                      <a:lnTo>
                        <a:pt x="384" y="730"/>
                      </a:lnTo>
                      <a:lnTo>
                        <a:pt x="377" y="737"/>
                      </a:lnTo>
                      <a:lnTo>
                        <a:pt x="368" y="742"/>
                      </a:lnTo>
                      <a:lnTo>
                        <a:pt x="357" y="747"/>
                      </a:lnTo>
                      <a:lnTo>
                        <a:pt x="343" y="751"/>
                      </a:lnTo>
                      <a:lnTo>
                        <a:pt x="329" y="753"/>
                      </a:lnTo>
                      <a:lnTo>
                        <a:pt x="313" y="755"/>
                      </a:lnTo>
                      <a:close/>
                      <a:moveTo>
                        <a:pt x="313" y="708"/>
                      </a:moveTo>
                      <a:lnTo>
                        <a:pt x="313" y="708"/>
                      </a:lnTo>
                      <a:lnTo>
                        <a:pt x="335" y="706"/>
                      </a:lnTo>
                      <a:lnTo>
                        <a:pt x="357" y="701"/>
                      </a:lnTo>
                      <a:lnTo>
                        <a:pt x="367" y="698"/>
                      </a:lnTo>
                      <a:lnTo>
                        <a:pt x="375" y="693"/>
                      </a:lnTo>
                      <a:lnTo>
                        <a:pt x="383" y="688"/>
                      </a:lnTo>
                      <a:lnTo>
                        <a:pt x="390" y="682"/>
                      </a:lnTo>
                      <a:lnTo>
                        <a:pt x="390" y="696"/>
                      </a:lnTo>
                      <a:lnTo>
                        <a:pt x="385" y="703"/>
                      </a:lnTo>
                      <a:lnTo>
                        <a:pt x="380" y="709"/>
                      </a:lnTo>
                      <a:lnTo>
                        <a:pt x="372" y="714"/>
                      </a:lnTo>
                      <a:lnTo>
                        <a:pt x="361" y="719"/>
                      </a:lnTo>
                      <a:lnTo>
                        <a:pt x="351" y="722"/>
                      </a:lnTo>
                      <a:lnTo>
                        <a:pt x="339" y="726"/>
                      </a:lnTo>
                      <a:lnTo>
                        <a:pt x="326" y="727"/>
                      </a:lnTo>
                      <a:lnTo>
                        <a:pt x="313" y="727"/>
                      </a:lnTo>
                      <a:lnTo>
                        <a:pt x="299" y="727"/>
                      </a:lnTo>
                      <a:lnTo>
                        <a:pt x="287" y="726"/>
                      </a:lnTo>
                      <a:lnTo>
                        <a:pt x="274" y="722"/>
                      </a:lnTo>
                      <a:lnTo>
                        <a:pt x="263" y="719"/>
                      </a:lnTo>
                      <a:lnTo>
                        <a:pt x="254" y="714"/>
                      </a:lnTo>
                      <a:lnTo>
                        <a:pt x="246" y="709"/>
                      </a:lnTo>
                      <a:lnTo>
                        <a:pt x="240" y="703"/>
                      </a:lnTo>
                      <a:lnTo>
                        <a:pt x="236" y="696"/>
                      </a:lnTo>
                      <a:lnTo>
                        <a:pt x="236" y="682"/>
                      </a:lnTo>
                      <a:lnTo>
                        <a:pt x="241" y="688"/>
                      </a:lnTo>
                      <a:lnTo>
                        <a:pt x="249" y="693"/>
                      </a:lnTo>
                      <a:lnTo>
                        <a:pt x="258" y="698"/>
                      </a:lnTo>
                      <a:lnTo>
                        <a:pt x="268" y="701"/>
                      </a:lnTo>
                      <a:lnTo>
                        <a:pt x="290" y="706"/>
                      </a:lnTo>
                      <a:lnTo>
                        <a:pt x="313" y="708"/>
                      </a:lnTo>
                      <a:close/>
                      <a:moveTo>
                        <a:pt x="313" y="620"/>
                      </a:moveTo>
                      <a:lnTo>
                        <a:pt x="313" y="620"/>
                      </a:lnTo>
                      <a:lnTo>
                        <a:pt x="329" y="622"/>
                      </a:lnTo>
                      <a:lnTo>
                        <a:pt x="343" y="624"/>
                      </a:lnTo>
                      <a:lnTo>
                        <a:pt x="357" y="628"/>
                      </a:lnTo>
                      <a:lnTo>
                        <a:pt x="368" y="633"/>
                      </a:lnTo>
                      <a:lnTo>
                        <a:pt x="377" y="638"/>
                      </a:lnTo>
                      <a:lnTo>
                        <a:pt x="384" y="645"/>
                      </a:lnTo>
                      <a:lnTo>
                        <a:pt x="389" y="651"/>
                      </a:lnTo>
                      <a:lnTo>
                        <a:pt x="390" y="654"/>
                      </a:lnTo>
                      <a:lnTo>
                        <a:pt x="390" y="658"/>
                      </a:lnTo>
                      <a:lnTo>
                        <a:pt x="390" y="661"/>
                      </a:lnTo>
                      <a:lnTo>
                        <a:pt x="389" y="664"/>
                      </a:lnTo>
                      <a:lnTo>
                        <a:pt x="384" y="671"/>
                      </a:lnTo>
                      <a:lnTo>
                        <a:pt x="377" y="677"/>
                      </a:lnTo>
                      <a:lnTo>
                        <a:pt x="368" y="683"/>
                      </a:lnTo>
                      <a:lnTo>
                        <a:pt x="357" y="688"/>
                      </a:lnTo>
                      <a:lnTo>
                        <a:pt x="343" y="692"/>
                      </a:lnTo>
                      <a:lnTo>
                        <a:pt x="329" y="695"/>
                      </a:lnTo>
                      <a:lnTo>
                        <a:pt x="313" y="695"/>
                      </a:lnTo>
                      <a:lnTo>
                        <a:pt x="296" y="695"/>
                      </a:lnTo>
                      <a:lnTo>
                        <a:pt x="281" y="692"/>
                      </a:lnTo>
                      <a:lnTo>
                        <a:pt x="268" y="688"/>
                      </a:lnTo>
                      <a:lnTo>
                        <a:pt x="257" y="683"/>
                      </a:lnTo>
                      <a:lnTo>
                        <a:pt x="248" y="677"/>
                      </a:lnTo>
                      <a:lnTo>
                        <a:pt x="241" y="671"/>
                      </a:lnTo>
                      <a:lnTo>
                        <a:pt x="237" y="664"/>
                      </a:lnTo>
                      <a:lnTo>
                        <a:pt x="236" y="661"/>
                      </a:lnTo>
                      <a:lnTo>
                        <a:pt x="236" y="658"/>
                      </a:lnTo>
                      <a:lnTo>
                        <a:pt x="236" y="654"/>
                      </a:lnTo>
                      <a:lnTo>
                        <a:pt x="237" y="651"/>
                      </a:lnTo>
                      <a:lnTo>
                        <a:pt x="241" y="645"/>
                      </a:lnTo>
                      <a:lnTo>
                        <a:pt x="248" y="638"/>
                      </a:lnTo>
                      <a:lnTo>
                        <a:pt x="257" y="633"/>
                      </a:lnTo>
                      <a:lnTo>
                        <a:pt x="268" y="628"/>
                      </a:lnTo>
                      <a:lnTo>
                        <a:pt x="281" y="624"/>
                      </a:lnTo>
                      <a:lnTo>
                        <a:pt x="296" y="622"/>
                      </a:lnTo>
                      <a:lnTo>
                        <a:pt x="313" y="620"/>
                      </a:lnTo>
                      <a:close/>
                      <a:moveTo>
                        <a:pt x="195" y="573"/>
                      </a:moveTo>
                      <a:lnTo>
                        <a:pt x="195" y="573"/>
                      </a:lnTo>
                      <a:lnTo>
                        <a:pt x="195" y="480"/>
                      </a:lnTo>
                      <a:lnTo>
                        <a:pt x="331" y="564"/>
                      </a:lnTo>
                      <a:lnTo>
                        <a:pt x="331" y="609"/>
                      </a:lnTo>
                      <a:lnTo>
                        <a:pt x="313" y="607"/>
                      </a:lnTo>
                      <a:lnTo>
                        <a:pt x="299" y="609"/>
                      </a:lnTo>
                      <a:lnTo>
                        <a:pt x="287" y="611"/>
                      </a:lnTo>
                      <a:lnTo>
                        <a:pt x="274" y="612"/>
                      </a:lnTo>
                      <a:lnTo>
                        <a:pt x="263" y="617"/>
                      </a:lnTo>
                      <a:lnTo>
                        <a:pt x="195" y="573"/>
                      </a:lnTo>
                      <a:close/>
                      <a:moveTo>
                        <a:pt x="179" y="502"/>
                      </a:moveTo>
                      <a:lnTo>
                        <a:pt x="179" y="502"/>
                      </a:lnTo>
                      <a:lnTo>
                        <a:pt x="179" y="501"/>
                      </a:lnTo>
                      <a:lnTo>
                        <a:pt x="178" y="492"/>
                      </a:lnTo>
                      <a:lnTo>
                        <a:pt x="175" y="484"/>
                      </a:lnTo>
                      <a:lnTo>
                        <a:pt x="171" y="478"/>
                      </a:lnTo>
                      <a:lnTo>
                        <a:pt x="164" y="471"/>
                      </a:lnTo>
                      <a:lnTo>
                        <a:pt x="157" y="467"/>
                      </a:lnTo>
                      <a:lnTo>
                        <a:pt x="149" y="462"/>
                      </a:lnTo>
                      <a:lnTo>
                        <a:pt x="140" y="458"/>
                      </a:lnTo>
                      <a:lnTo>
                        <a:pt x="130" y="455"/>
                      </a:lnTo>
                      <a:lnTo>
                        <a:pt x="130" y="437"/>
                      </a:lnTo>
                      <a:lnTo>
                        <a:pt x="154" y="431"/>
                      </a:lnTo>
                      <a:lnTo>
                        <a:pt x="208" y="467"/>
                      </a:lnTo>
                      <a:lnTo>
                        <a:pt x="192" y="471"/>
                      </a:lnTo>
                      <a:lnTo>
                        <a:pt x="190" y="471"/>
                      </a:lnTo>
                      <a:lnTo>
                        <a:pt x="190" y="475"/>
                      </a:lnTo>
                      <a:lnTo>
                        <a:pt x="190" y="570"/>
                      </a:lnTo>
                      <a:lnTo>
                        <a:pt x="179" y="562"/>
                      </a:lnTo>
                      <a:lnTo>
                        <a:pt x="179" y="502"/>
                      </a:lnTo>
                      <a:close/>
                      <a:moveTo>
                        <a:pt x="93" y="654"/>
                      </a:moveTo>
                      <a:lnTo>
                        <a:pt x="93" y="654"/>
                      </a:lnTo>
                      <a:lnTo>
                        <a:pt x="77" y="653"/>
                      </a:lnTo>
                      <a:lnTo>
                        <a:pt x="61" y="651"/>
                      </a:lnTo>
                      <a:lnTo>
                        <a:pt x="48" y="648"/>
                      </a:lnTo>
                      <a:lnTo>
                        <a:pt x="37" y="643"/>
                      </a:lnTo>
                      <a:lnTo>
                        <a:pt x="28" y="637"/>
                      </a:lnTo>
                      <a:lnTo>
                        <a:pt x="21" y="630"/>
                      </a:lnTo>
                      <a:lnTo>
                        <a:pt x="17" y="624"/>
                      </a:lnTo>
                      <a:lnTo>
                        <a:pt x="16" y="620"/>
                      </a:lnTo>
                      <a:lnTo>
                        <a:pt x="16" y="617"/>
                      </a:lnTo>
                      <a:lnTo>
                        <a:pt x="16" y="607"/>
                      </a:lnTo>
                      <a:lnTo>
                        <a:pt x="21" y="612"/>
                      </a:lnTo>
                      <a:lnTo>
                        <a:pt x="28" y="619"/>
                      </a:lnTo>
                      <a:lnTo>
                        <a:pt x="36" y="624"/>
                      </a:lnTo>
                      <a:lnTo>
                        <a:pt x="46" y="627"/>
                      </a:lnTo>
                      <a:lnTo>
                        <a:pt x="56" y="630"/>
                      </a:lnTo>
                      <a:lnTo>
                        <a:pt x="68" y="633"/>
                      </a:lnTo>
                      <a:lnTo>
                        <a:pt x="80" y="635"/>
                      </a:lnTo>
                      <a:lnTo>
                        <a:pt x="93" y="635"/>
                      </a:lnTo>
                      <a:lnTo>
                        <a:pt x="105" y="635"/>
                      </a:lnTo>
                      <a:lnTo>
                        <a:pt x="118" y="633"/>
                      </a:lnTo>
                      <a:lnTo>
                        <a:pt x="129" y="630"/>
                      </a:lnTo>
                      <a:lnTo>
                        <a:pt x="139" y="627"/>
                      </a:lnTo>
                      <a:lnTo>
                        <a:pt x="149" y="624"/>
                      </a:lnTo>
                      <a:lnTo>
                        <a:pt x="157" y="619"/>
                      </a:lnTo>
                      <a:lnTo>
                        <a:pt x="164" y="612"/>
                      </a:lnTo>
                      <a:lnTo>
                        <a:pt x="170" y="607"/>
                      </a:lnTo>
                      <a:lnTo>
                        <a:pt x="170" y="617"/>
                      </a:lnTo>
                      <a:lnTo>
                        <a:pt x="170" y="620"/>
                      </a:lnTo>
                      <a:lnTo>
                        <a:pt x="169" y="624"/>
                      </a:lnTo>
                      <a:lnTo>
                        <a:pt x="164" y="630"/>
                      </a:lnTo>
                      <a:lnTo>
                        <a:pt x="157" y="637"/>
                      </a:lnTo>
                      <a:lnTo>
                        <a:pt x="148" y="643"/>
                      </a:lnTo>
                      <a:lnTo>
                        <a:pt x="137" y="648"/>
                      </a:lnTo>
                      <a:lnTo>
                        <a:pt x="124" y="651"/>
                      </a:lnTo>
                      <a:lnTo>
                        <a:pt x="109" y="653"/>
                      </a:lnTo>
                      <a:lnTo>
                        <a:pt x="93" y="654"/>
                      </a:lnTo>
                      <a:close/>
                      <a:moveTo>
                        <a:pt x="93" y="551"/>
                      </a:moveTo>
                      <a:lnTo>
                        <a:pt x="93" y="551"/>
                      </a:lnTo>
                      <a:lnTo>
                        <a:pt x="115" y="549"/>
                      </a:lnTo>
                      <a:lnTo>
                        <a:pt x="137" y="544"/>
                      </a:lnTo>
                      <a:lnTo>
                        <a:pt x="147" y="539"/>
                      </a:lnTo>
                      <a:lnTo>
                        <a:pt x="156" y="536"/>
                      </a:lnTo>
                      <a:lnTo>
                        <a:pt x="163" y="530"/>
                      </a:lnTo>
                      <a:lnTo>
                        <a:pt x="170" y="523"/>
                      </a:lnTo>
                      <a:lnTo>
                        <a:pt x="170" y="539"/>
                      </a:lnTo>
                      <a:lnTo>
                        <a:pt x="165" y="546"/>
                      </a:lnTo>
                      <a:lnTo>
                        <a:pt x="160" y="551"/>
                      </a:lnTo>
                      <a:lnTo>
                        <a:pt x="152" y="557"/>
                      </a:lnTo>
                      <a:lnTo>
                        <a:pt x="141" y="560"/>
                      </a:lnTo>
                      <a:lnTo>
                        <a:pt x="131" y="565"/>
                      </a:lnTo>
                      <a:lnTo>
                        <a:pt x="119" y="569"/>
                      </a:lnTo>
                      <a:lnTo>
                        <a:pt x="106" y="570"/>
                      </a:lnTo>
                      <a:lnTo>
                        <a:pt x="93" y="570"/>
                      </a:lnTo>
                      <a:lnTo>
                        <a:pt x="79" y="570"/>
                      </a:lnTo>
                      <a:lnTo>
                        <a:pt x="67" y="569"/>
                      </a:lnTo>
                      <a:lnTo>
                        <a:pt x="54" y="565"/>
                      </a:lnTo>
                      <a:lnTo>
                        <a:pt x="44" y="560"/>
                      </a:lnTo>
                      <a:lnTo>
                        <a:pt x="34" y="557"/>
                      </a:lnTo>
                      <a:lnTo>
                        <a:pt x="26" y="551"/>
                      </a:lnTo>
                      <a:lnTo>
                        <a:pt x="20" y="546"/>
                      </a:lnTo>
                      <a:lnTo>
                        <a:pt x="16" y="539"/>
                      </a:lnTo>
                      <a:lnTo>
                        <a:pt x="16" y="523"/>
                      </a:lnTo>
                      <a:lnTo>
                        <a:pt x="22" y="530"/>
                      </a:lnTo>
                      <a:lnTo>
                        <a:pt x="29" y="536"/>
                      </a:lnTo>
                      <a:lnTo>
                        <a:pt x="38" y="539"/>
                      </a:lnTo>
                      <a:lnTo>
                        <a:pt x="48" y="544"/>
                      </a:lnTo>
                      <a:lnTo>
                        <a:pt x="70" y="549"/>
                      </a:lnTo>
                      <a:lnTo>
                        <a:pt x="93" y="551"/>
                      </a:lnTo>
                      <a:close/>
                      <a:moveTo>
                        <a:pt x="16" y="578"/>
                      </a:moveTo>
                      <a:lnTo>
                        <a:pt x="16" y="578"/>
                      </a:lnTo>
                      <a:lnTo>
                        <a:pt x="21" y="583"/>
                      </a:lnTo>
                      <a:lnTo>
                        <a:pt x="28" y="590"/>
                      </a:lnTo>
                      <a:lnTo>
                        <a:pt x="36" y="594"/>
                      </a:lnTo>
                      <a:lnTo>
                        <a:pt x="46" y="598"/>
                      </a:lnTo>
                      <a:lnTo>
                        <a:pt x="56" y="601"/>
                      </a:lnTo>
                      <a:lnTo>
                        <a:pt x="68" y="604"/>
                      </a:lnTo>
                      <a:lnTo>
                        <a:pt x="80" y="606"/>
                      </a:lnTo>
                      <a:lnTo>
                        <a:pt x="93" y="606"/>
                      </a:lnTo>
                      <a:lnTo>
                        <a:pt x="105" y="606"/>
                      </a:lnTo>
                      <a:lnTo>
                        <a:pt x="118" y="604"/>
                      </a:lnTo>
                      <a:lnTo>
                        <a:pt x="129" y="601"/>
                      </a:lnTo>
                      <a:lnTo>
                        <a:pt x="139" y="598"/>
                      </a:lnTo>
                      <a:lnTo>
                        <a:pt x="149" y="594"/>
                      </a:lnTo>
                      <a:lnTo>
                        <a:pt x="157" y="590"/>
                      </a:lnTo>
                      <a:lnTo>
                        <a:pt x="164" y="583"/>
                      </a:lnTo>
                      <a:lnTo>
                        <a:pt x="170" y="578"/>
                      </a:lnTo>
                      <a:lnTo>
                        <a:pt x="170" y="598"/>
                      </a:lnTo>
                      <a:lnTo>
                        <a:pt x="165" y="604"/>
                      </a:lnTo>
                      <a:lnTo>
                        <a:pt x="160" y="609"/>
                      </a:lnTo>
                      <a:lnTo>
                        <a:pt x="152" y="615"/>
                      </a:lnTo>
                      <a:lnTo>
                        <a:pt x="141" y="619"/>
                      </a:lnTo>
                      <a:lnTo>
                        <a:pt x="131" y="624"/>
                      </a:lnTo>
                      <a:lnTo>
                        <a:pt x="119" y="627"/>
                      </a:lnTo>
                      <a:lnTo>
                        <a:pt x="106" y="628"/>
                      </a:lnTo>
                      <a:lnTo>
                        <a:pt x="93" y="628"/>
                      </a:lnTo>
                      <a:lnTo>
                        <a:pt x="79" y="628"/>
                      </a:lnTo>
                      <a:lnTo>
                        <a:pt x="67" y="627"/>
                      </a:lnTo>
                      <a:lnTo>
                        <a:pt x="54" y="624"/>
                      </a:lnTo>
                      <a:lnTo>
                        <a:pt x="44" y="619"/>
                      </a:lnTo>
                      <a:lnTo>
                        <a:pt x="34" y="615"/>
                      </a:lnTo>
                      <a:lnTo>
                        <a:pt x="26" y="609"/>
                      </a:lnTo>
                      <a:lnTo>
                        <a:pt x="20" y="604"/>
                      </a:lnTo>
                      <a:lnTo>
                        <a:pt x="16" y="598"/>
                      </a:lnTo>
                      <a:lnTo>
                        <a:pt x="16" y="578"/>
                      </a:lnTo>
                      <a:close/>
                      <a:moveTo>
                        <a:pt x="16" y="549"/>
                      </a:moveTo>
                      <a:lnTo>
                        <a:pt x="16" y="549"/>
                      </a:lnTo>
                      <a:lnTo>
                        <a:pt x="21" y="554"/>
                      </a:lnTo>
                      <a:lnTo>
                        <a:pt x="28" y="560"/>
                      </a:lnTo>
                      <a:lnTo>
                        <a:pt x="36" y="565"/>
                      </a:lnTo>
                      <a:lnTo>
                        <a:pt x="46" y="569"/>
                      </a:lnTo>
                      <a:lnTo>
                        <a:pt x="56" y="572"/>
                      </a:lnTo>
                      <a:lnTo>
                        <a:pt x="68" y="575"/>
                      </a:lnTo>
                      <a:lnTo>
                        <a:pt x="80" y="577"/>
                      </a:lnTo>
                      <a:lnTo>
                        <a:pt x="93" y="577"/>
                      </a:lnTo>
                      <a:lnTo>
                        <a:pt x="105" y="577"/>
                      </a:lnTo>
                      <a:lnTo>
                        <a:pt x="118" y="575"/>
                      </a:lnTo>
                      <a:lnTo>
                        <a:pt x="129" y="572"/>
                      </a:lnTo>
                      <a:lnTo>
                        <a:pt x="139" y="569"/>
                      </a:lnTo>
                      <a:lnTo>
                        <a:pt x="149" y="565"/>
                      </a:lnTo>
                      <a:lnTo>
                        <a:pt x="157" y="560"/>
                      </a:lnTo>
                      <a:lnTo>
                        <a:pt x="164" y="554"/>
                      </a:lnTo>
                      <a:lnTo>
                        <a:pt x="170" y="549"/>
                      </a:lnTo>
                      <a:lnTo>
                        <a:pt x="170" y="569"/>
                      </a:lnTo>
                      <a:lnTo>
                        <a:pt x="165" y="575"/>
                      </a:lnTo>
                      <a:lnTo>
                        <a:pt x="160" y="580"/>
                      </a:lnTo>
                      <a:lnTo>
                        <a:pt x="152" y="586"/>
                      </a:lnTo>
                      <a:lnTo>
                        <a:pt x="141" y="590"/>
                      </a:lnTo>
                      <a:lnTo>
                        <a:pt x="131" y="594"/>
                      </a:lnTo>
                      <a:lnTo>
                        <a:pt x="119" y="598"/>
                      </a:lnTo>
                      <a:lnTo>
                        <a:pt x="106" y="599"/>
                      </a:lnTo>
                      <a:lnTo>
                        <a:pt x="93" y="599"/>
                      </a:lnTo>
                      <a:lnTo>
                        <a:pt x="79" y="599"/>
                      </a:lnTo>
                      <a:lnTo>
                        <a:pt x="67" y="598"/>
                      </a:lnTo>
                      <a:lnTo>
                        <a:pt x="54" y="594"/>
                      </a:lnTo>
                      <a:lnTo>
                        <a:pt x="44" y="590"/>
                      </a:lnTo>
                      <a:lnTo>
                        <a:pt x="34" y="586"/>
                      </a:lnTo>
                      <a:lnTo>
                        <a:pt x="26" y="580"/>
                      </a:lnTo>
                      <a:lnTo>
                        <a:pt x="20" y="575"/>
                      </a:lnTo>
                      <a:lnTo>
                        <a:pt x="16" y="569"/>
                      </a:lnTo>
                      <a:lnTo>
                        <a:pt x="16" y="549"/>
                      </a:lnTo>
                      <a:close/>
                      <a:moveTo>
                        <a:pt x="93" y="463"/>
                      </a:moveTo>
                      <a:lnTo>
                        <a:pt x="93" y="463"/>
                      </a:lnTo>
                      <a:lnTo>
                        <a:pt x="109" y="465"/>
                      </a:lnTo>
                      <a:lnTo>
                        <a:pt x="124" y="467"/>
                      </a:lnTo>
                      <a:lnTo>
                        <a:pt x="137" y="470"/>
                      </a:lnTo>
                      <a:lnTo>
                        <a:pt x="148" y="475"/>
                      </a:lnTo>
                      <a:lnTo>
                        <a:pt x="157" y="481"/>
                      </a:lnTo>
                      <a:lnTo>
                        <a:pt x="164" y="488"/>
                      </a:lnTo>
                      <a:lnTo>
                        <a:pt x="169" y="494"/>
                      </a:lnTo>
                      <a:lnTo>
                        <a:pt x="170" y="497"/>
                      </a:lnTo>
                      <a:lnTo>
                        <a:pt x="170" y="501"/>
                      </a:lnTo>
                      <a:lnTo>
                        <a:pt x="170" y="504"/>
                      </a:lnTo>
                      <a:lnTo>
                        <a:pt x="169" y="507"/>
                      </a:lnTo>
                      <a:lnTo>
                        <a:pt x="164" y="513"/>
                      </a:lnTo>
                      <a:lnTo>
                        <a:pt x="157" y="520"/>
                      </a:lnTo>
                      <a:lnTo>
                        <a:pt x="148" y="526"/>
                      </a:lnTo>
                      <a:lnTo>
                        <a:pt x="137" y="531"/>
                      </a:lnTo>
                      <a:lnTo>
                        <a:pt x="124" y="535"/>
                      </a:lnTo>
                      <a:lnTo>
                        <a:pt x="109" y="536"/>
                      </a:lnTo>
                      <a:lnTo>
                        <a:pt x="93" y="538"/>
                      </a:lnTo>
                      <a:lnTo>
                        <a:pt x="77" y="536"/>
                      </a:lnTo>
                      <a:lnTo>
                        <a:pt x="61" y="535"/>
                      </a:lnTo>
                      <a:lnTo>
                        <a:pt x="48" y="531"/>
                      </a:lnTo>
                      <a:lnTo>
                        <a:pt x="37" y="526"/>
                      </a:lnTo>
                      <a:lnTo>
                        <a:pt x="28" y="520"/>
                      </a:lnTo>
                      <a:lnTo>
                        <a:pt x="21" y="513"/>
                      </a:lnTo>
                      <a:lnTo>
                        <a:pt x="17" y="507"/>
                      </a:lnTo>
                      <a:lnTo>
                        <a:pt x="16" y="504"/>
                      </a:lnTo>
                      <a:lnTo>
                        <a:pt x="16" y="501"/>
                      </a:lnTo>
                      <a:lnTo>
                        <a:pt x="16" y="497"/>
                      </a:lnTo>
                      <a:lnTo>
                        <a:pt x="17" y="494"/>
                      </a:lnTo>
                      <a:lnTo>
                        <a:pt x="21" y="488"/>
                      </a:lnTo>
                      <a:lnTo>
                        <a:pt x="28" y="481"/>
                      </a:lnTo>
                      <a:lnTo>
                        <a:pt x="37" y="475"/>
                      </a:lnTo>
                      <a:lnTo>
                        <a:pt x="48" y="470"/>
                      </a:lnTo>
                      <a:lnTo>
                        <a:pt x="61" y="467"/>
                      </a:lnTo>
                      <a:lnTo>
                        <a:pt x="77" y="465"/>
                      </a:lnTo>
                      <a:lnTo>
                        <a:pt x="93" y="463"/>
                      </a:lnTo>
                      <a:close/>
                      <a:moveTo>
                        <a:pt x="9" y="450"/>
                      </a:moveTo>
                      <a:lnTo>
                        <a:pt x="9" y="450"/>
                      </a:lnTo>
                      <a:lnTo>
                        <a:pt x="9" y="365"/>
                      </a:lnTo>
                      <a:lnTo>
                        <a:pt x="126" y="436"/>
                      </a:lnTo>
                      <a:lnTo>
                        <a:pt x="126" y="454"/>
                      </a:lnTo>
                      <a:lnTo>
                        <a:pt x="110" y="452"/>
                      </a:lnTo>
                      <a:lnTo>
                        <a:pt x="93" y="450"/>
                      </a:lnTo>
                      <a:lnTo>
                        <a:pt x="76" y="452"/>
                      </a:lnTo>
                      <a:lnTo>
                        <a:pt x="60" y="454"/>
                      </a:lnTo>
                      <a:lnTo>
                        <a:pt x="44" y="458"/>
                      </a:lnTo>
                      <a:lnTo>
                        <a:pt x="30" y="465"/>
                      </a:lnTo>
                      <a:lnTo>
                        <a:pt x="9" y="450"/>
                      </a:lnTo>
                      <a:close/>
                      <a:moveTo>
                        <a:pt x="42" y="356"/>
                      </a:moveTo>
                      <a:lnTo>
                        <a:pt x="147" y="426"/>
                      </a:lnTo>
                      <a:lnTo>
                        <a:pt x="128" y="431"/>
                      </a:lnTo>
                      <a:lnTo>
                        <a:pt x="16" y="361"/>
                      </a:lnTo>
                      <a:lnTo>
                        <a:pt x="42" y="356"/>
                      </a:lnTo>
                      <a:close/>
                      <a:moveTo>
                        <a:pt x="13" y="221"/>
                      </a:moveTo>
                      <a:lnTo>
                        <a:pt x="13" y="221"/>
                      </a:lnTo>
                      <a:lnTo>
                        <a:pt x="13" y="133"/>
                      </a:lnTo>
                      <a:lnTo>
                        <a:pt x="130" y="206"/>
                      </a:lnTo>
                      <a:lnTo>
                        <a:pt x="130" y="297"/>
                      </a:lnTo>
                      <a:lnTo>
                        <a:pt x="13" y="221"/>
                      </a:lnTo>
                      <a:close/>
                      <a:moveTo>
                        <a:pt x="211" y="96"/>
                      </a:moveTo>
                      <a:lnTo>
                        <a:pt x="211" y="96"/>
                      </a:lnTo>
                      <a:lnTo>
                        <a:pt x="323" y="151"/>
                      </a:lnTo>
                      <a:lnTo>
                        <a:pt x="310" y="154"/>
                      </a:lnTo>
                      <a:lnTo>
                        <a:pt x="217" y="107"/>
                      </a:lnTo>
                      <a:lnTo>
                        <a:pt x="213" y="106"/>
                      </a:lnTo>
                      <a:lnTo>
                        <a:pt x="212" y="106"/>
                      </a:lnTo>
                      <a:lnTo>
                        <a:pt x="60" y="133"/>
                      </a:lnTo>
                      <a:lnTo>
                        <a:pt x="59" y="133"/>
                      </a:lnTo>
                      <a:lnTo>
                        <a:pt x="59" y="135"/>
                      </a:lnTo>
                      <a:lnTo>
                        <a:pt x="59" y="138"/>
                      </a:lnTo>
                      <a:lnTo>
                        <a:pt x="60" y="140"/>
                      </a:lnTo>
                      <a:lnTo>
                        <a:pt x="152" y="196"/>
                      </a:lnTo>
                      <a:lnTo>
                        <a:pt x="132" y="201"/>
                      </a:lnTo>
                      <a:lnTo>
                        <a:pt x="20" y="131"/>
                      </a:lnTo>
                      <a:lnTo>
                        <a:pt x="211" y="96"/>
                      </a:lnTo>
                      <a:close/>
                      <a:moveTo>
                        <a:pt x="406" y="101"/>
                      </a:moveTo>
                      <a:lnTo>
                        <a:pt x="406" y="101"/>
                      </a:lnTo>
                      <a:lnTo>
                        <a:pt x="428" y="99"/>
                      </a:lnTo>
                      <a:lnTo>
                        <a:pt x="450" y="94"/>
                      </a:lnTo>
                      <a:lnTo>
                        <a:pt x="460" y="89"/>
                      </a:lnTo>
                      <a:lnTo>
                        <a:pt x="469" y="86"/>
                      </a:lnTo>
                      <a:lnTo>
                        <a:pt x="476" y="80"/>
                      </a:lnTo>
                      <a:lnTo>
                        <a:pt x="483" y="73"/>
                      </a:lnTo>
                      <a:lnTo>
                        <a:pt x="483" y="89"/>
                      </a:lnTo>
                      <a:lnTo>
                        <a:pt x="478" y="96"/>
                      </a:lnTo>
                      <a:lnTo>
                        <a:pt x="473" y="101"/>
                      </a:lnTo>
                      <a:lnTo>
                        <a:pt x="465" y="107"/>
                      </a:lnTo>
                      <a:lnTo>
                        <a:pt x="454" y="110"/>
                      </a:lnTo>
                      <a:lnTo>
                        <a:pt x="444" y="115"/>
                      </a:lnTo>
                      <a:lnTo>
                        <a:pt x="432" y="119"/>
                      </a:lnTo>
                      <a:lnTo>
                        <a:pt x="419" y="120"/>
                      </a:lnTo>
                      <a:lnTo>
                        <a:pt x="406" y="120"/>
                      </a:lnTo>
                      <a:lnTo>
                        <a:pt x="392" y="120"/>
                      </a:lnTo>
                      <a:lnTo>
                        <a:pt x="380" y="119"/>
                      </a:lnTo>
                      <a:lnTo>
                        <a:pt x="367" y="115"/>
                      </a:lnTo>
                      <a:lnTo>
                        <a:pt x="357" y="110"/>
                      </a:lnTo>
                      <a:lnTo>
                        <a:pt x="347" y="107"/>
                      </a:lnTo>
                      <a:lnTo>
                        <a:pt x="339" y="101"/>
                      </a:lnTo>
                      <a:lnTo>
                        <a:pt x="333" y="96"/>
                      </a:lnTo>
                      <a:lnTo>
                        <a:pt x="329" y="89"/>
                      </a:lnTo>
                      <a:lnTo>
                        <a:pt x="329" y="73"/>
                      </a:lnTo>
                      <a:lnTo>
                        <a:pt x="335" y="80"/>
                      </a:lnTo>
                      <a:lnTo>
                        <a:pt x="342" y="86"/>
                      </a:lnTo>
                      <a:lnTo>
                        <a:pt x="351" y="89"/>
                      </a:lnTo>
                      <a:lnTo>
                        <a:pt x="361" y="94"/>
                      </a:lnTo>
                      <a:lnTo>
                        <a:pt x="383" y="99"/>
                      </a:lnTo>
                      <a:lnTo>
                        <a:pt x="406" y="101"/>
                      </a:lnTo>
                      <a:close/>
                      <a:moveTo>
                        <a:pt x="406" y="13"/>
                      </a:moveTo>
                      <a:lnTo>
                        <a:pt x="406" y="13"/>
                      </a:lnTo>
                      <a:lnTo>
                        <a:pt x="422" y="15"/>
                      </a:lnTo>
                      <a:lnTo>
                        <a:pt x="437" y="17"/>
                      </a:lnTo>
                      <a:lnTo>
                        <a:pt x="450" y="20"/>
                      </a:lnTo>
                      <a:lnTo>
                        <a:pt x="461" y="25"/>
                      </a:lnTo>
                      <a:lnTo>
                        <a:pt x="470" y="31"/>
                      </a:lnTo>
                      <a:lnTo>
                        <a:pt x="477" y="38"/>
                      </a:lnTo>
                      <a:lnTo>
                        <a:pt x="482" y="44"/>
                      </a:lnTo>
                      <a:lnTo>
                        <a:pt x="483" y="47"/>
                      </a:lnTo>
                      <a:lnTo>
                        <a:pt x="483" y="51"/>
                      </a:lnTo>
                      <a:lnTo>
                        <a:pt x="483" y="54"/>
                      </a:lnTo>
                      <a:lnTo>
                        <a:pt x="482" y="57"/>
                      </a:lnTo>
                      <a:lnTo>
                        <a:pt x="477" y="64"/>
                      </a:lnTo>
                      <a:lnTo>
                        <a:pt x="470" y="70"/>
                      </a:lnTo>
                      <a:lnTo>
                        <a:pt x="461" y="76"/>
                      </a:lnTo>
                      <a:lnTo>
                        <a:pt x="450" y="81"/>
                      </a:lnTo>
                      <a:lnTo>
                        <a:pt x="437" y="85"/>
                      </a:lnTo>
                      <a:lnTo>
                        <a:pt x="422" y="86"/>
                      </a:lnTo>
                      <a:lnTo>
                        <a:pt x="406" y="88"/>
                      </a:lnTo>
                      <a:lnTo>
                        <a:pt x="390" y="86"/>
                      </a:lnTo>
                      <a:lnTo>
                        <a:pt x="374" y="85"/>
                      </a:lnTo>
                      <a:lnTo>
                        <a:pt x="361" y="81"/>
                      </a:lnTo>
                      <a:lnTo>
                        <a:pt x="350" y="76"/>
                      </a:lnTo>
                      <a:lnTo>
                        <a:pt x="341" y="70"/>
                      </a:lnTo>
                      <a:lnTo>
                        <a:pt x="334" y="64"/>
                      </a:lnTo>
                      <a:lnTo>
                        <a:pt x="330" y="57"/>
                      </a:lnTo>
                      <a:lnTo>
                        <a:pt x="329" y="54"/>
                      </a:lnTo>
                      <a:lnTo>
                        <a:pt x="329" y="51"/>
                      </a:lnTo>
                      <a:lnTo>
                        <a:pt x="329" y="47"/>
                      </a:lnTo>
                      <a:lnTo>
                        <a:pt x="330" y="44"/>
                      </a:lnTo>
                      <a:lnTo>
                        <a:pt x="334" y="38"/>
                      </a:lnTo>
                      <a:lnTo>
                        <a:pt x="341" y="31"/>
                      </a:lnTo>
                      <a:lnTo>
                        <a:pt x="350" y="25"/>
                      </a:lnTo>
                      <a:lnTo>
                        <a:pt x="361" y="20"/>
                      </a:lnTo>
                      <a:lnTo>
                        <a:pt x="374" y="17"/>
                      </a:lnTo>
                      <a:lnTo>
                        <a:pt x="390" y="15"/>
                      </a:lnTo>
                      <a:lnTo>
                        <a:pt x="406" y="13"/>
                      </a:lnTo>
                      <a:close/>
                      <a:moveTo>
                        <a:pt x="545" y="259"/>
                      </a:moveTo>
                      <a:lnTo>
                        <a:pt x="545" y="259"/>
                      </a:lnTo>
                      <a:lnTo>
                        <a:pt x="337" y="327"/>
                      </a:lnTo>
                      <a:lnTo>
                        <a:pt x="204" y="245"/>
                      </a:lnTo>
                      <a:lnTo>
                        <a:pt x="222" y="240"/>
                      </a:lnTo>
                      <a:lnTo>
                        <a:pt x="337" y="311"/>
                      </a:lnTo>
                      <a:lnTo>
                        <a:pt x="339" y="311"/>
                      </a:lnTo>
                      <a:lnTo>
                        <a:pt x="358" y="305"/>
                      </a:lnTo>
                      <a:lnTo>
                        <a:pt x="508" y="256"/>
                      </a:lnTo>
                      <a:lnTo>
                        <a:pt x="509" y="255"/>
                      </a:lnTo>
                      <a:lnTo>
                        <a:pt x="510" y="253"/>
                      </a:lnTo>
                      <a:lnTo>
                        <a:pt x="509" y="251"/>
                      </a:lnTo>
                      <a:lnTo>
                        <a:pt x="508" y="250"/>
                      </a:lnTo>
                      <a:lnTo>
                        <a:pt x="390" y="191"/>
                      </a:lnTo>
                      <a:lnTo>
                        <a:pt x="400" y="188"/>
                      </a:lnTo>
                      <a:lnTo>
                        <a:pt x="545" y="259"/>
                      </a:lnTo>
                      <a:close/>
                      <a:moveTo>
                        <a:pt x="227" y="463"/>
                      </a:moveTo>
                      <a:lnTo>
                        <a:pt x="227" y="374"/>
                      </a:lnTo>
                      <a:lnTo>
                        <a:pt x="335" y="446"/>
                      </a:lnTo>
                      <a:lnTo>
                        <a:pt x="338" y="447"/>
                      </a:lnTo>
                      <a:lnTo>
                        <a:pt x="346" y="444"/>
                      </a:lnTo>
                      <a:lnTo>
                        <a:pt x="363" y="454"/>
                      </a:lnTo>
                      <a:lnTo>
                        <a:pt x="363" y="554"/>
                      </a:lnTo>
                      <a:lnTo>
                        <a:pt x="227" y="463"/>
                      </a:lnTo>
                      <a:close/>
                      <a:moveTo>
                        <a:pt x="162" y="332"/>
                      </a:moveTo>
                      <a:lnTo>
                        <a:pt x="222" y="371"/>
                      </a:lnTo>
                      <a:lnTo>
                        <a:pt x="222" y="462"/>
                      </a:lnTo>
                      <a:lnTo>
                        <a:pt x="162" y="421"/>
                      </a:lnTo>
                      <a:lnTo>
                        <a:pt x="162" y="332"/>
                      </a:lnTo>
                      <a:close/>
                      <a:moveTo>
                        <a:pt x="157" y="329"/>
                      </a:moveTo>
                      <a:lnTo>
                        <a:pt x="157" y="418"/>
                      </a:lnTo>
                      <a:lnTo>
                        <a:pt x="41" y="342"/>
                      </a:lnTo>
                      <a:lnTo>
                        <a:pt x="41" y="253"/>
                      </a:lnTo>
                      <a:lnTo>
                        <a:pt x="157" y="329"/>
                      </a:lnTo>
                      <a:close/>
                      <a:moveTo>
                        <a:pt x="334" y="431"/>
                      </a:moveTo>
                      <a:lnTo>
                        <a:pt x="334" y="431"/>
                      </a:lnTo>
                      <a:lnTo>
                        <a:pt x="199" y="342"/>
                      </a:lnTo>
                      <a:lnTo>
                        <a:pt x="199" y="248"/>
                      </a:lnTo>
                      <a:lnTo>
                        <a:pt x="334" y="332"/>
                      </a:lnTo>
                      <a:lnTo>
                        <a:pt x="334" y="431"/>
                      </a:lnTo>
                      <a:close/>
                      <a:moveTo>
                        <a:pt x="339" y="433"/>
                      </a:moveTo>
                      <a:lnTo>
                        <a:pt x="339" y="332"/>
                      </a:lnTo>
                      <a:lnTo>
                        <a:pt x="552" y="263"/>
                      </a:lnTo>
                      <a:lnTo>
                        <a:pt x="552" y="361"/>
                      </a:lnTo>
                      <a:lnTo>
                        <a:pt x="339" y="433"/>
                      </a:lnTo>
                      <a:close/>
                      <a:moveTo>
                        <a:pt x="234" y="237"/>
                      </a:moveTo>
                      <a:lnTo>
                        <a:pt x="234" y="237"/>
                      </a:lnTo>
                      <a:lnTo>
                        <a:pt x="250" y="240"/>
                      </a:lnTo>
                      <a:lnTo>
                        <a:pt x="267" y="243"/>
                      </a:lnTo>
                      <a:lnTo>
                        <a:pt x="280" y="243"/>
                      </a:lnTo>
                      <a:lnTo>
                        <a:pt x="292" y="243"/>
                      </a:lnTo>
                      <a:lnTo>
                        <a:pt x="304" y="242"/>
                      </a:lnTo>
                      <a:lnTo>
                        <a:pt x="315" y="238"/>
                      </a:lnTo>
                      <a:lnTo>
                        <a:pt x="324" y="235"/>
                      </a:lnTo>
                      <a:lnTo>
                        <a:pt x="332" y="232"/>
                      </a:lnTo>
                      <a:lnTo>
                        <a:pt x="340" y="227"/>
                      </a:lnTo>
                      <a:lnTo>
                        <a:pt x="346" y="221"/>
                      </a:lnTo>
                      <a:lnTo>
                        <a:pt x="350" y="212"/>
                      </a:lnTo>
                      <a:lnTo>
                        <a:pt x="351" y="209"/>
                      </a:lnTo>
                      <a:lnTo>
                        <a:pt x="351" y="204"/>
                      </a:lnTo>
                      <a:lnTo>
                        <a:pt x="351" y="203"/>
                      </a:lnTo>
                      <a:lnTo>
                        <a:pt x="381" y="195"/>
                      </a:lnTo>
                      <a:lnTo>
                        <a:pt x="499" y="251"/>
                      </a:lnTo>
                      <a:lnTo>
                        <a:pt x="357" y="298"/>
                      </a:lnTo>
                      <a:lnTo>
                        <a:pt x="338" y="305"/>
                      </a:lnTo>
                      <a:lnTo>
                        <a:pt x="230" y="237"/>
                      </a:lnTo>
                      <a:lnTo>
                        <a:pt x="234" y="237"/>
                      </a:lnTo>
                      <a:close/>
                      <a:moveTo>
                        <a:pt x="347" y="204"/>
                      </a:moveTo>
                      <a:lnTo>
                        <a:pt x="347" y="204"/>
                      </a:lnTo>
                      <a:lnTo>
                        <a:pt x="346" y="211"/>
                      </a:lnTo>
                      <a:lnTo>
                        <a:pt x="342" y="216"/>
                      </a:lnTo>
                      <a:lnTo>
                        <a:pt x="337" y="222"/>
                      </a:lnTo>
                      <a:lnTo>
                        <a:pt x="330" y="225"/>
                      </a:lnTo>
                      <a:lnTo>
                        <a:pt x="322" y="230"/>
                      </a:lnTo>
                      <a:lnTo>
                        <a:pt x="313" y="233"/>
                      </a:lnTo>
                      <a:lnTo>
                        <a:pt x="303" y="235"/>
                      </a:lnTo>
                      <a:lnTo>
                        <a:pt x="291" y="237"/>
                      </a:lnTo>
                      <a:lnTo>
                        <a:pt x="280" y="237"/>
                      </a:lnTo>
                      <a:lnTo>
                        <a:pt x="267" y="237"/>
                      </a:lnTo>
                      <a:lnTo>
                        <a:pt x="246" y="233"/>
                      </a:lnTo>
                      <a:lnTo>
                        <a:pt x="347" y="204"/>
                      </a:lnTo>
                      <a:close/>
                      <a:moveTo>
                        <a:pt x="483" y="119"/>
                      </a:moveTo>
                      <a:lnTo>
                        <a:pt x="483" y="119"/>
                      </a:lnTo>
                      <a:lnTo>
                        <a:pt x="478" y="125"/>
                      </a:lnTo>
                      <a:lnTo>
                        <a:pt x="473" y="130"/>
                      </a:lnTo>
                      <a:lnTo>
                        <a:pt x="465" y="136"/>
                      </a:lnTo>
                      <a:lnTo>
                        <a:pt x="454" y="140"/>
                      </a:lnTo>
                      <a:lnTo>
                        <a:pt x="444" y="144"/>
                      </a:lnTo>
                      <a:lnTo>
                        <a:pt x="432" y="148"/>
                      </a:lnTo>
                      <a:lnTo>
                        <a:pt x="419" y="149"/>
                      </a:lnTo>
                      <a:lnTo>
                        <a:pt x="406" y="149"/>
                      </a:lnTo>
                      <a:lnTo>
                        <a:pt x="392" y="149"/>
                      </a:lnTo>
                      <a:lnTo>
                        <a:pt x="380" y="148"/>
                      </a:lnTo>
                      <a:lnTo>
                        <a:pt x="367" y="144"/>
                      </a:lnTo>
                      <a:lnTo>
                        <a:pt x="357" y="140"/>
                      </a:lnTo>
                      <a:lnTo>
                        <a:pt x="347" y="136"/>
                      </a:lnTo>
                      <a:lnTo>
                        <a:pt x="339" y="130"/>
                      </a:lnTo>
                      <a:lnTo>
                        <a:pt x="333" y="125"/>
                      </a:lnTo>
                      <a:lnTo>
                        <a:pt x="329" y="119"/>
                      </a:lnTo>
                      <a:lnTo>
                        <a:pt x="329" y="99"/>
                      </a:lnTo>
                      <a:lnTo>
                        <a:pt x="334" y="104"/>
                      </a:lnTo>
                      <a:lnTo>
                        <a:pt x="341" y="110"/>
                      </a:lnTo>
                      <a:lnTo>
                        <a:pt x="349" y="115"/>
                      </a:lnTo>
                      <a:lnTo>
                        <a:pt x="359" y="119"/>
                      </a:lnTo>
                      <a:lnTo>
                        <a:pt x="369" y="122"/>
                      </a:lnTo>
                      <a:lnTo>
                        <a:pt x="381" y="125"/>
                      </a:lnTo>
                      <a:lnTo>
                        <a:pt x="393" y="127"/>
                      </a:lnTo>
                      <a:lnTo>
                        <a:pt x="406" y="127"/>
                      </a:lnTo>
                      <a:lnTo>
                        <a:pt x="418" y="127"/>
                      </a:lnTo>
                      <a:lnTo>
                        <a:pt x="431" y="125"/>
                      </a:lnTo>
                      <a:lnTo>
                        <a:pt x="442" y="122"/>
                      </a:lnTo>
                      <a:lnTo>
                        <a:pt x="452" y="119"/>
                      </a:lnTo>
                      <a:lnTo>
                        <a:pt x="462" y="115"/>
                      </a:lnTo>
                      <a:lnTo>
                        <a:pt x="470" y="110"/>
                      </a:lnTo>
                      <a:lnTo>
                        <a:pt x="477" y="104"/>
                      </a:lnTo>
                      <a:lnTo>
                        <a:pt x="483" y="99"/>
                      </a:lnTo>
                      <a:lnTo>
                        <a:pt x="483" y="119"/>
                      </a:lnTo>
                      <a:close/>
                      <a:moveTo>
                        <a:pt x="483" y="187"/>
                      </a:moveTo>
                      <a:lnTo>
                        <a:pt x="483" y="206"/>
                      </a:lnTo>
                      <a:lnTo>
                        <a:pt x="478" y="212"/>
                      </a:lnTo>
                      <a:lnTo>
                        <a:pt x="459" y="204"/>
                      </a:lnTo>
                      <a:lnTo>
                        <a:pt x="473" y="196"/>
                      </a:lnTo>
                      <a:lnTo>
                        <a:pt x="478" y="191"/>
                      </a:lnTo>
                      <a:lnTo>
                        <a:pt x="483" y="187"/>
                      </a:lnTo>
                      <a:close/>
                      <a:moveTo>
                        <a:pt x="483" y="157"/>
                      </a:moveTo>
                      <a:lnTo>
                        <a:pt x="483" y="177"/>
                      </a:lnTo>
                      <a:lnTo>
                        <a:pt x="478" y="183"/>
                      </a:lnTo>
                      <a:lnTo>
                        <a:pt x="471" y="190"/>
                      </a:lnTo>
                      <a:lnTo>
                        <a:pt x="462" y="195"/>
                      </a:lnTo>
                      <a:lnTo>
                        <a:pt x="451" y="199"/>
                      </a:lnTo>
                      <a:lnTo>
                        <a:pt x="419" y="185"/>
                      </a:lnTo>
                      <a:lnTo>
                        <a:pt x="440" y="182"/>
                      </a:lnTo>
                      <a:lnTo>
                        <a:pt x="458" y="175"/>
                      </a:lnTo>
                      <a:lnTo>
                        <a:pt x="473" y="167"/>
                      </a:lnTo>
                      <a:lnTo>
                        <a:pt x="478" y="162"/>
                      </a:lnTo>
                      <a:lnTo>
                        <a:pt x="483" y="157"/>
                      </a:lnTo>
                      <a:close/>
                      <a:moveTo>
                        <a:pt x="329" y="128"/>
                      </a:moveTo>
                      <a:lnTo>
                        <a:pt x="329" y="128"/>
                      </a:lnTo>
                      <a:lnTo>
                        <a:pt x="334" y="133"/>
                      </a:lnTo>
                      <a:lnTo>
                        <a:pt x="341" y="140"/>
                      </a:lnTo>
                      <a:lnTo>
                        <a:pt x="349" y="144"/>
                      </a:lnTo>
                      <a:lnTo>
                        <a:pt x="359" y="148"/>
                      </a:lnTo>
                      <a:lnTo>
                        <a:pt x="369" y="151"/>
                      </a:lnTo>
                      <a:lnTo>
                        <a:pt x="381" y="154"/>
                      </a:lnTo>
                      <a:lnTo>
                        <a:pt x="393" y="156"/>
                      </a:lnTo>
                      <a:lnTo>
                        <a:pt x="406" y="156"/>
                      </a:lnTo>
                      <a:lnTo>
                        <a:pt x="418" y="156"/>
                      </a:lnTo>
                      <a:lnTo>
                        <a:pt x="431" y="154"/>
                      </a:lnTo>
                      <a:lnTo>
                        <a:pt x="442" y="151"/>
                      </a:lnTo>
                      <a:lnTo>
                        <a:pt x="452" y="148"/>
                      </a:lnTo>
                      <a:lnTo>
                        <a:pt x="462" y="144"/>
                      </a:lnTo>
                      <a:lnTo>
                        <a:pt x="470" y="140"/>
                      </a:lnTo>
                      <a:lnTo>
                        <a:pt x="477" y="133"/>
                      </a:lnTo>
                      <a:lnTo>
                        <a:pt x="483" y="128"/>
                      </a:lnTo>
                      <a:lnTo>
                        <a:pt x="483" y="148"/>
                      </a:lnTo>
                      <a:lnTo>
                        <a:pt x="478" y="154"/>
                      </a:lnTo>
                      <a:lnTo>
                        <a:pt x="473" y="159"/>
                      </a:lnTo>
                      <a:lnTo>
                        <a:pt x="465" y="164"/>
                      </a:lnTo>
                      <a:lnTo>
                        <a:pt x="456" y="169"/>
                      </a:lnTo>
                      <a:lnTo>
                        <a:pt x="445" y="174"/>
                      </a:lnTo>
                      <a:lnTo>
                        <a:pt x="433" y="175"/>
                      </a:lnTo>
                      <a:lnTo>
                        <a:pt x="420" y="178"/>
                      </a:lnTo>
                      <a:lnTo>
                        <a:pt x="407" y="178"/>
                      </a:lnTo>
                      <a:lnTo>
                        <a:pt x="329" y="140"/>
                      </a:lnTo>
                      <a:lnTo>
                        <a:pt x="329" y="128"/>
                      </a:lnTo>
                      <a:close/>
                      <a:moveTo>
                        <a:pt x="262" y="174"/>
                      </a:moveTo>
                      <a:lnTo>
                        <a:pt x="262" y="174"/>
                      </a:lnTo>
                      <a:lnTo>
                        <a:pt x="310" y="161"/>
                      </a:lnTo>
                      <a:lnTo>
                        <a:pt x="331" y="156"/>
                      </a:lnTo>
                      <a:lnTo>
                        <a:pt x="392" y="185"/>
                      </a:lnTo>
                      <a:lnTo>
                        <a:pt x="372" y="190"/>
                      </a:lnTo>
                      <a:lnTo>
                        <a:pt x="332" y="201"/>
                      </a:lnTo>
                      <a:lnTo>
                        <a:pt x="234" y="230"/>
                      </a:lnTo>
                      <a:lnTo>
                        <a:pt x="196" y="240"/>
                      </a:lnTo>
                      <a:lnTo>
                        <a:pt x="195" y="242"/>
                      </a:lnTo>
                      <a:lnTo>
                        <a:pt x="195" y="243"/>
                      </a:lnTo>
                      <a:lnTo>
                        <a:pt x="195" y="339"/>
                      </a:lnTo>
                      <a:lnTo>
                        <a:pt x="135" y="300"/>
                      </a:lnTo>
                      <a:lnTo>
                        <a:pt x="135" y="206"/>
                      </a:lnTo>
                      <a:lnTo>
                        <a:pt x="262" y="174"/>
                      </a:lnTo>
                      <a:close/>
                      <a:moveTo>
                        <a:pt x="297" y="157"/>
                      </a:moveTo>
                      <a:lnTo>
                        <a:pt x="297" y="157"/>
                      </a:lnTo>
                      <a:lnTo>
                        <a:pt x="284" y="154"/>
                      </a:lnTo>
                      <a:lnTo>
                        <a:pt x="271" y="153"/>
                      </a:lnTo>
                      <a:lnTo>
                        <a:pt x="255" y="153"/>
                      </a:lnTo>
                      <a:lnTo>
                        <a:pt x="240" y="153"/>
                      </a:lnTo>
                      <a:lnTo>
                        <a:pt x="227" y="156"/>
                      </a:lnTo>
                      <a:lnTo>
                        <a:pt x="215" y="159"/>
                      </a:lnTo>
                      <a:lnTo>
                        <a:pt x="205" y="164"/>
                      </a:lnTo>
                      <a:lnTo>
                        <a:pt x="196" y="170"/>
                      </a:lnTo>
                      <a:lnTo>
                        <a:pt x="190" y="178"/>
                      </a:lnTo>
                      <a:lnTo>
                        <a:pt x="188" y="187"/>
                      </a:lnTo>
                      <a:lnTo>
                        <a:pt x="160" y="193"/>
                      </a:lnTo>
                      <a:lnTo>
                        <a:pt x="69" y="138"/>
                      </a:lnTo>
                      <a:lnTo>
                        <a:pt x="212" y="112"/>
                      </a:lnTo>
                      <a:lnTo>
                        <a:pt x="215" y="114"/>
                      </a:lnTo>
                      <a:lnTo>
                        <a:pt x="301" y="156"/>
                      </a:lnTo>
                      <a:lnTo>
                        <a:pt x="297" y="157"/>
                      </a:lnTo>
                      <a:close/>
                      <a:moveTo>
                        <a:pt x="192" y="185"/>
                      </a:moveTo>
                      <a:lnTo>
                        <a:pt x="192" y="185"/>
                      </a:lnTo>
                      <a:lnTo>
                        <a:pt x="197" y="178"/>
                      </a:lnTo>
                      <a:lnTo>
                        <a:pt x="203" y="174"/>
                      </a:lnTo>
                      <a:lnTo>
                        <a:pt x="211" y="169"/>
                      </a:lnTo>
                      <a:lnTo>
                        <a:pt x="220" y="164"/>
                      </a:lnTo>
                      <a:lnTo>
                        <a:pt x="231" y="161"/>
                      </a:lnTo>
                      <a:lnTo>
                        <a:pt x="244" y="159"/>
                      </a:lnTo>
                      <a:lnTo>
                        <a:pt x="257" y="159"/>
                      </a:lnTo>
                      <a:lnTo>
                        <a:pt x="271" y="159"/>
                      </a:lnTo>
                      <a:lnTo>
                        <a:pt x="284" y="161"/>
                      </a:lnTo>
                      <a:lnTo>
                        <a:pt x="192" y="185"/>
                      </a:lnTo>
                      <a:close/>
                      <a:moveTo>
                        <a:pt x="332" y="557"/>
                      </a:moveTo>
                      <a:lnTo>
                        <a:pt x="332" y="557"/>
                      </a:lnTo>
                      <a:lnTo>
                        <a:pt x="200" y="475"/>
                      </a:lnTo>
                      <a:lnTo>
                        <a:pt x="215" y="471"/>
                      </a:lnTo>
                      <a:lnTo>
                        <a:pt x="342" y="554"/>
                      </a:lnTo>
                      <a:lnTo>
                        <a:pt x="332" y="557"/>
                      </a:lnTo>
                      <a:close/>
                      <a:moveTo>
                        <a:pt x="558" y="373"/>
                      </a:moveTo>
                      <a:lnTo>
                        <a:pt x="558" y="373"/>
                      </a:lnTo>
                      <a:lnTo>
                        <a:pt x="572" y="381"/>
                      </a:lnTo>
                      <a:lnTo>
                        <a:pt x="365" y="449"/>
                      </a:lnTo>
                      <a:lnTo>
                        <a:pt x="354" y="442"/>
                      </a:lnTo>
                      <a:lnTo>
                        <a:pt x="558" y="374"/>
                      </a:lnTo>
                      <a:lnTo>
                        <a:pt x="558" y="373"/>
                      </a:lnTo>
                      <a:close/>
                      <a:moveTo>
                        <a:pt x="585" y="373"/>
                      </a:moveTo>
                      <a:lnTo>
                        <a:pt x="561" y="361"/>
                      </a:lnTo>
                      <a:lnTo>
                        <a:pt x="561" y="258"/>
                      </a:lnTo>
                      <a:lnTo>
                        <a:pt x="560" y="255"/>
                      </a:lnTo>
                      <a:lnTo>
                        <a:pt x="558" y="251"/>
                      </a:lnTo>
                      <a:lnTo>
                        <a:pt x="492" y="219"/>
                      </a:lnTo>
                      <a:lnTo>
                        <a:pt x="492" y="52"/>
                      </a:lnTo>
                      <a:lnTo>
                        <a:pt x="492" y="51"/>
                      </a:lnTo>
                      <a:lnTo>
                        <a:pt x="492" y="44"/>
                      </a:lnTo>
                      <a:lnTo>
                        <a:pt x="490" y="39"/>
                      </a:lnTo>
                      <a:lnTo>
                        <a:pt x="487" y="34"/>
                      </a:lnTo>
                      <a:lnTo>
                        <a:pt x="484" y="30"/>
                      </a:lnTo>
                      <a:lnTo>
                        <a:pt x="476" y="20"/>
                      </a:lnTo>
                      <a:lnTo>
                        <a:pt x="465" y="13"/>
                      </a:lnTo>
                      <a:lnTo>
                        <a:pt x="451" y="7"/>
                      </a:lnTo>
                      <a:lnTo>
                        <a:pt x="436" y="4"/>
                      </a:lnTo>
                      <a:lnTo>
                        <a:pt x="422" y="2"/>
                      </a:lnTo>
                      <a:lnTo>
                        <a:pt x="406" y="0"/>
                      </a:lnTo>
                      <a:lnTo>
                        <a:pt x="390" y="2"/>
                      </a:lnTo>
                      <a:lnTo>
                        <a:pt x="375" y="4"/>
                      </a:lnTo>
                      <a:lnTo>
                        <a:pt x="360" y="7"/>
                      </a:lnTo>
                      <a:lnTo>
                        <a:pt x="347" y="13"/>
                      </a:lnTo>
                      <a:lnTo>
                        <a:pt x="335" y="20"/>
                      </a:lnTo>
                      <a:lnTo>
                        <a:pt x="327" y="30"/>
                      </a:lnTo>
                      <a:lnTo>
                        <a:pt x="324" y="34"/>
                      </a:lnTo>
                      <a:lnTo>
                        <a:pt x="322" y="39"/>
                      </a:lnTo>
                      <a:lnTo>
                        <a:pt x="320" y="44"/>
                      </a:lnTo>
                      <a:lnTo>
                        <a:pt x="320" y="51"/>
                      </a:lnTo>
                      <a:lnTo>
                        <a:pt x="320" y="52"/>
                      </a:lnTo>
                      <a:lnTo>
                        <a:pt x="320" y="136"/>
                      </a:lnTo>
                      <a:lnTo>
                        <a:pt x="213" y="85"/>
                      </a:lnTo>
                      <a:lnTo>
                        <a:pt x="211" y="83"/>
                      </a:lnTo>
                      <a:lnTo>
                        <a:pt x="8" y="120"/>
                      </a:lnTo>
                      <a:lnTo>
                        <a:pt x="5" y="122"/>
                      </a:lnTo>
                      <a:lnTo>
                        <a:pt x="4" y="127"/>
                      </a:lnTo>
                      <a:lnTo>
                        <a:pt x="4" y="224"/>
                      </a:lnTo>
                      <a:lnTo>
                        <a:pt x="4" y="227"/>
                      </a:lnTo>
                      <a:lnTo>
                        <a:pt x="6" y="230"/>
                      </a:lnTo>
                      <a:lnTo>
                        <a:pt x="31" y="246"/>
                      </a:lnTo>
                      <a:lnTo>
                        <a:pt x="31" y="345"/>
                      </a:lnTo>
                      <a:lnTo>
                        <a:pt x="3" y="350"/>
                      </a:lnTo>
                      <a:lnTo>
                        <a:pt x="1" y="353"/>
                      </a:lnTo>
                      <a:lnTo>
                        <a:pt x="0" y="356"/>
                      </a:lnTo>
                      <a:lnTo>
                        <a:pt x="0" y="455"/>
                      </a:lnTo>
                      <a:lnTo>
                        <a:pt x="0" y="458"/>
                      </a:lnTo>
                      <a:lnTo>
                        <a:pt x="2" y="460"/>
                      </a:lnTo>
                      <a:lnTo>
                        <a:pt x="20" y="473"/>
                      </a:lnTo>
                      <a:lnTo>
                        <a:pt x="14" y="478"/>
                      </a:lnTo>
                      <a:lnTo>
                        <a:pt x="10" y="484"/>
                      </a:lnTo>
                      <a:lnTo>
                        <a:pt x="8" y="492"/>
                      </a:lnTo>
                      <a:lnTo>
                        <a:pt x="6" y="501"/>
                      </a:lnTo>
                      <a:lnTo>
                        <a:pt x="6" y="502"/>
                      </a:lnTo>
                      <a:lnTo>
                        <a:pt x="6" y="617"/>
                      </a:lnTo>
                      <a:lnTo>
                        <a:pt x="6" y="624"/>
                      </a:lnTo>
                      <a:lnTo>
                        <a:pt x="9" y="628"/>
                      </a:lnTo>
                      <a:lnTo>
                        <a:pt x="11" y="633"/>
                      </a:lnTo>
                      <a:lnTo>
                        <a:pt x="14" y="638"/>
                      </a:lnTo>
                      <a:lnTo>
                        <a:pt x="22" y="648"/>
                      </a:lnTo>
                      <a:lnTo>
                        <a:pt x="34" y="654"/>
                      </a:lnTo>
                      <a:lnTo>
                        <a:pt x="47" y="661"/>
                      </a:lnTo>
                      <a:lnTo>
                        <a:pt x="62" y="664"/>
                      </a:lnTo>
                      <a:lnTo>
                        <a:pt x="77" y="666"/>
                      </a:lnTo>
                      <a:lnTo>
                        <a:pt x="93" y="667"/>
                      </a:lnTo>
                      <a:lnTo>
                        <a:pt x="109" y="666"/>
                      </a:lnTo>
                      <a:lnTo>
                        <a:pt x="123" y="664"/>
                      </a:lnTo>
                      <a:lnTo>
                        <a:pt x="138" y="661"/>
                      </a:lnTo>
                      <a:lnTo>
                        <a:pt x="152" y="654"/>
                      </a:lnTo>
                      <a:lnTo>
                        <a:pt x="163" y="648"/>
                      </a:lnTo>
                      <a:lnTo>
                        <a:pt x="171" y="638"/>
                      </a:lnTo>
                      <a:lnTo>
                        <a:pt x="174" y="633"/>
                      </a:lnTo>
                      <a:lnTo>
                        <a:pt x="177" y="628"/>
                      </a:lnTo>
                      <a:lnTo>
                        <a:pt x="179" y="624"/>
                      </a:lnTo>
                      <a:lnTo>
                        <a:pt x="179" y="617"/>
                      </a:lnTo>
                      <a:lnTo>
                        <a:pt x="179" y="577"/>
                      </a:lnTo>
                      <a:lnTo>
                        <a:pt x="250" y="624"/>
                      </a:lnTo>
                      <a:lnTo>
                        <a:pt x="240" y="630"/>
                      </a:lnTo>
                      <a:lnTo>
                        <a:pt x="233" y="638"/>
                      </a:lnTo>
                      <a:lnTo>
                        <a:pt x="230" y="643"/>
                      </a:lnTo>
                      <a:lnTo>
                        <a:pt x="228" y="648"/>
                      </a:lnTo>
                      <a:lnTo>
                        <a:pt x="227" y="653"/>
                      </a:lnTo>
                      <a:lnTo>
                        <a:pt x="227" y="658"/>
                      </a:lnTo>
                      <a:lnTo>
                        <a:pt x="227" y="661"/>
                      </a:lnTo>
                      <a:lnTo>
                        <a:pt x="227" y="717"/>
                      </a:lnTo>
                      <a:lnTo>
                        <a:pt x="227" y="724"/>
                      </a:lnTo>
                      <a:lnTo>
                        <a:pt x="229" y="729"/>
                      </a:lnTo>
                      <a:lnTo>
                        <a:pt x="231" y="734"/>
                      </a:lnTo>
                      <a:lnTo>
                        <a:pt x="234" y="738"/>
                      </a:lnTo>
                      <a:lnTo>
                        <a:pt x="242" y="748"/>
                      </a:lnTo>
                      <a:lnTo>
                        <a:pt x="254" y="755"/>
                      </a:lnTo>
                      <a:lnTo>
                        <a:pt x="267" y="760"/>
                      </a:lnTo>
                      <a:lnTo>
                        <a:pt x="281" y="764"/>
                      </a:lnTo>
                      <a:lnTo>
                        <a:pt x="297" y="766"/>
                      </a:lnTo>
                      <a:lnTo>
                        <a:pt x="313" y="768"/>
                      </a:lnTo>
                      <a:lnTo>
                        <a:pt x="329" y="766"/>
                      </a:lnTo>
                      <a:lnTo>
                        <a:pt x="343" y="764"/>
                      </a:lnTo>
                      <a:lnTo>
                        <a:pt x="358" y="760"/>
                      </a:lnTo>
                      <a:lnTo>
                        <a:pt x="372" y="755"/>
                      </a:lnTo>
                      <a:lnTo>
                        <a:pt x="383" y="748"/>
                      </a:lnTo>
                      <a:lnTo>
                        <a:pt x="391" y="738"/>
                      </a:lnTo>
                      <a:lnTo>
                        <a:pt x="394" y="734"/>
                      </a:lnTo>
                      <a:lnTo>
                        <a:pt x="397" y="729"/>
                      </a:lnTo>
                      <a:lnTo>
                        <a:pt x="398" y="724"/>
                      </a:lnTo>
                      <a:lnTo>
                        <a:pt x="399" y="717"/>
                      </a:lnTo>
                      <a:lnTo>
                        <a:pt x="399" y="656"/>
                      </a:lnTo>
                      <a:lnTo>
                        <a:pt x="553" y="604"/>
                      </a:lnTo>
                      <a:lnTo>
                        <a:pt x="555" y="601"/>
                      </a:lnTo>
                      <a:lnTo>
                        <a:pt x="557" y="598"/>
                      </a:lnTo>
                      <a:lnTo>
                        <a:pt x="557" y="505"/>
                      </a:lnTo>
                      <a:lnTo>
                        <a:pt x="585" y="496"/>
                      </a:lnTo>
                      <a:lnTo>
                        <a:pt x="587" y="492"/>
                      </a:lnTo>
                      <a:lnTo>
                        <a:pt x="588" y="489"/>
                      </a:lnTo>
                      <a:lnTo>
                        <a:pt x="588" y="379"/>
                      </a:lnTo>
                      <a:lnTo>
                        <a:pt x="587" y="376"/>
                      </a:lnTo>
                      <a:lnTo>
                        <a:pt x="585" y="3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727" name="Text Box 326"/>
            <p:cNvSpPr txBox="1">
              <a:spLocks noChangeArrowheads="1"/>
            </p:cNvSpPr>
            <p:nvPr/>
          </p:nvSpPr>
          <p:spPr bwMode="auto">
            <a:xfrm>
              <a:off x="204" y="3521"/>
              <a:ext cx="1542" cy="3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altLang="en-US"/>
                <a:t>financial and material resources</a:t>
              </a:r>
            </a:p>
          </p:txBody>
        </p:sp>
      </p:grpSp>
      <p:grpSp>
        <p:nvGrpSpPr>
          <p:cNvPr id="10" name="Group 637"/>
          <p:cNvGrpSpPr>
            <a:grpSpLocks/>
          </p:cNvGrpSpPr>
          <p:nvPr/>
        </p:nvGrpSpPr>
        <p:grpSpPr bwMode="auto">
          <a:xfrm>
            <a:off x="3662363" y="1817688"/>
            <a:ext cx="1800225" cy="1354137"/>
            <a:chOff x="2109" y="845"/>
            <a:chExt cx="1134" cy="853"/>
          </a:xfrm>
        </p:grpSpPr>
        <p:grpSp>
          <p:nvGrpSpPr>
            <p:cNvPr id="11" name="Group 633"/>
            <p:cNvGrpSpPr>
              <a:grpSpLocks/>
            </p:cNvGrpSpPr>
            <p:nvPr/>
          </p:nvGrpSpPr>
          <p:grpSpPr bwMode="auto">
            <a:xfrm>
              <a:off x="2109" y="845"/>
              <a:ext cx="1134" cy="635"/>
              <a:chOff x="2109" y="845"/>
              <a:chExt cx="1134" cy="635"/>
            </a:xfrm>
          </p:grpSpPr>
          <p:sp>
            <p:nvSpPr>
              <p:cNvPr id="102409" name="Rectangle 9"/>
              <p:cNvSpPr>
                <a:spLocks noChangeArrowheads="1"/>
              </p:cNvSpPr>
              <p:nvPr/>
            </p:nvSpPr>
            <p:spPr bwMode="auto">
              <a:xfrm>
                <a:off x="2109" y="845"/>
                <a:ext cx="1134" cy="63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nl-BE"/>
              </a:p>
            </p:txBody>
          </p:sp>
          <p:graphicFrame>
            <p:nvGraphicFramePr>
              <p:cNvPr id="23668" name="Object 18"/>
              <p:cNvGraphicFramePr>
                <a:graphicFrameLocks noChangeAspect="1"/>
              </p:cNvGraphicFramePr>
              <p:nvPr/>
            </p:nvGraphicFramePr>
            <p:xfrm>
              <a:off x="2744" y="890"/>
              <a:ext cx="202" cy="226"/>
            </p:xfrm>
            <a:graphic>
              <a:graphicData uri="http://schemas.openxmlformats.org/presentationml/2006/ole">
                <p:oleObj spid="_x0000_s9238" name="Klipp" r:id="rId5" imgW="1523810" imgH="1704762" progId="">
                  <p:embed/>
                </p:oleObj>
              </a:graphicData>
            </a:graphic>
          </p:graphicFrame>
          <p:graphicFrame>
            <p:nvGraphicFramePr>
              <p:cNvPr id="23669" name="Object 19"/>
              <p:cNvGraphicFramePr>
                <a:graphicFrameLocks noChangeAspect="1"/>
              </p:cNvGraphicFramePr>
              <p:nvPr/>
            </p:nvGraphicFramePr>
            <p:xfrm>
              <a:off x="2971" y="981"/>
              <a:ext cx="202" cy="226"/>
            </p:xfrm>
            <a:graphic>
              <a:graphicData uri="http://schemas.openxmlformats.org/presentationml/2006/ole">
                <p:oleObj spid="_x0000_s9239" name="Klipp" r:id="rId6" imgW="1523810" imgH="1704762" progId="">
                  <p:embed/>
                </p:oleObj>
              </a:graphicData>
            </a:graphic>
          </p:graphicFrame>
          <p:graphicFrame>
            <p:nvGraphicFramePr>
              <p:cNvPr id="23670" name="Object 20"/>
              <p:cNvGraphicFramePr>
                <a:graphicFrameLocks noChangeAspect="1"/>
              </p:cNvGraphicFramePr>
              <p:nvPr/>
            </p:nvGraphicFramePr>
            <p:xfrm>
              <a:off x="2699" y="1162"/>
              <a:ext cx="202" cy="226"/>
            </p:xfrm>
            <a:graphic>
              <a:graphicData uri="http://schemas.openxmlformats.org/presentationml/2006/ole">
                <p:oleObj spid="_x0000_s9240" name="Klipp" r:id="rId7" imgW="1523810" imgH="1704762" progId="">
                  <p:embed/>
                </p:oleObj>
              </a:graphicData>
            </a:graphic>
          </p:graphicFrame>
          <p:graphicFrame>
            <p:nvGraphicFramePr>
              <p:cNvPr id="23671" name="Object 21"/>
              <p:cNvGraphicFramePr>
                <a:graphicFrameLocks noChangeAspect="1"/>
              </p:cNvGraphicFramePr>
              <p:nvPr/>
            </p:nvGraphicFramePr>
            <p:xfrm>
              <a:off x="2925" y="1207"/>
              <a:ext cx="202" cy="226"/>
            </p:xfrm>
            <a:graphic>
              <a:graphicData uri="http://schemas.openxmlformats.org/presentationml/2006/ole">
                <p:oleObj spid="_x0000_s9241" name="Klipp" r:id="rId8" imgW="1523810" imgH="1704762" progId="">
                  <p:embed/>
                </p:oleObj>
              </a:graphicData>
            </a:graphic>
          </p:graphicFrame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2154" y="935"/>
                <a:ext cx="409" cy="454"/>
                <a:chOff x="1537" y="902"/>
                <a:chExt cx="635" cy="771"/>
              </a:xfrm>
            </p:grpSpPr>
            <p:sp>
              <p:nvSpPr>
                <p:cNvPr id="23673" name="Freeform 33"/>
                <p:cNvSpPr>
                  <a:spLocks/>
                </p:cNvSpPr>
                <p:nvPr/>
              </p:nvSpPr>
              <p:spPr bwMode="auto">
                <a:xfrm>
                  <a:off x="1537" y="1668"/>
                  <a:ext cx="4" cy="5"/>
                </a:xfrm>
                <a:custGeom>
                  <a:avLst/>
                  <a:gdLst>
                    <a:gd name="T0" fmla="*/ 2 w 9"/>
                    <a:gd name="T1" fmla="*/ 4 h 7"/>
                    <a:gd name="T2" fmla="*/ 1 w 9"/>
                    <a:gd name="T3" fmla="*/ 1 h 7"/>
                    <a:gd name="T4" fmla="*/ 0 w 9"/>
                    <a:gd name="T5" fmla="*/ 1 h 7"/>
                    <a:gd name="T6" fmla="*/ 0 w 9"/>
                    <a:gd name="T7" fmla="*/ 0 h 7"/>
                    <a:gd name="T8" fmla="*/ 0 w 9"/>
                    <a:gd name="T9" fmla="*/ 1 h 7"/>
                    <a:gd name="T10" fmla="*/ 0 w 9"/>
                    <a:gd name="T11" fmla="*/ 3 h 7"/>
                    <a:gd name="T12" fmla="*/ 2 w 9"/>
                    <a:gd name="T13" fmla="*/ 4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lnTo>
                        <a:pt x="5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4" name="Freeform 34"/>
                <p:cNvSpPr>
                  <a:spLocks/>
                </p:cNvSpPr>
                <p:nvPr/>
              </p:nvSpPr>
              <p:spPr bwMode="auto">
                <a:xfrm>
                  <a:off x="1858" y="1055"/>
                  <a:ext cx="133" cy="190"/>
                </a:xfrm>
                <a:custGeom>
                  <a:avLst/>
                  <a:gdLst>
                    <a:gd name="T0" fmla="*/ 68 w 253"/>
                    <a:gd name="T1" fmla="*/ 12 h 324"/>
                    <a:gd name="T2" fmla="*/ 63 w 253"/>
                    <a:gd name="T3" fmla="*/ 8 h 324"/>
                    <a:gd name="T4" fmla="*/ 15 w 253"/>
                    <a:gd name="T5" fmla="*/ 0 h 324"/>
                    <a:gd name="T6" fmla="*/ 10 w 253"/>
                    <a:gd name="T7" fmla="*/ 2 h 324"/>
                    <a:gd name="T8" fmla="*/ 8 w 253"/>
                    <a:gd name="T9" fmla="*/ 4 h 324"/>
                    <a:gd name="T10" fmla="*/ 5 w 253"/>
                    <a:gd name="T11" fmla="*/ 8 h 324"/>
                    <a:gd name="T12" fmla="*/ 0 w 253"/>
                    <a:gd name="T13" fmla="*/ 68 h 324"/>
                    <a:gd name="T14" fmla="*/ 34 w 253"/>
                    <a:gd name="T15" fmla="*/ 111 h 324"/>
                    <a:gd name="T16" fmla="*/ 46 w 253"/>
                    <a:gd name="T17" fmla="*/ 111 h 324"/>
                    <a:gd name="T18" fmla="*/ 70 w 253"/>
                    <a:gd name="T19" fmla="*/ 46 h 324"/>
                    <a:gd name="T20" fmla="*/ 68 w 253"/>
                    <a:gd name="T21" fmla="*/ 12 h 3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3" h="324">
                      <a:moveTo>
                        <a:pt x="245" y="35"/>
                      </a:moveTo>
                      <a:lnTo>
                        <a:pt x="229" y="23"/>
                      </a:lnTo>
                      <a:lnTo>
                        <a:pt x="54" y="0"/>
                      </a:lnTo>
                      <a:lnTo>
                        <a:pt x="37" y="5"/>
                      </a:lnTo>
                      <a:lnTo>
                        <a:pt x="28" y="10"/>
                      </a:lnTo>
                      <a:lnTo>
                        <a:pt x="19" y="23"/>
                      </a:lnTo>
                      <a:lnTo>
                        <a:pt x="0" y="198"/>
                      </a:lnTo>
                      <a:lnTo>
                        <a:pt x="123" y="324"/>
                      </a:lnTo>
                      <a:lnTo>
                        <a:pt x="168" y="322"/>
                      </a:lnTo>
                      <a:lnTo>
                        <a:pt x="253" y="135"/>
                      </a:lnTo>
                      <a:lnTo>
                        <a:pt x="245" y="3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5" name="Freeform 35"/>
                <p:cNvSpPr>
                  <a:spLocks/>
                </p:cNvSpPr>
                <p:nvPr/>
              </p:nvSpPr>
              <p:spPr bwMode="auto">
                <a:xfrm>
                  <a:off x="1940" y="1075"/>
                  <a:ext cx="41" cy="51"/>
                </a:xfrm>
                <a:custGeom>
                  <a:avLst/>
                  <a:gdLst>
                    <a:gd name="T0" fmla="*/ 0 w 78"/>
                    <a:gd name="T1" fmla="*/ 15 h 89"/>
                    <a:gd name="T2" fmla="*/ 7 w 78"/>
                    <a:gd name="T3" fmla="*/ 21 h 89"/>
                    <a:gd name="T4" fmla="*/ 10 w 78"/>
                    <a:gd name="T5" fmla="*/ 29 h 89"/>
                    <a:gd name="T6" fmla="*/ 17 w 78"/>
                    <a:gd name="T7" fmla="*/ 21 h 89"/>
                    <a:gd name="T8" fmla="*/ 20 w 78"/>
                    <a:gd name="T9" fmla="*/ 19 h 89"/>
                    <a:gd name="T10" fmla="*/ 22 w 78"/>
                    <a:gd name="T11" fmla="*/ 10 h 89"/>
                    <a:gd name="T12" fmla="*/ 20 w 78"/>
                    <a:gd name="T13" fmla="*/ 0 h 89"/>
                    <a:gd name="T14" fmla="*/ 13 w 78"/>
                    <a:gd name="T15" fmla="*/ 6 h 89"/>
                    <a:gd name="T16" fmla="*/ 13 w 78"/>
                    <a:gd name="T17" fmla="*/ 10 h 89"/>
                    <a:gd name="T18" fmla="*/ 12 w 78"/>
                    <a:gd name="T19" fmla="*/ 11 h 89"/>
                    <a:gd name="T20" fmla="*/ 5 w 78"/>
                    <a:gd name="T21" fmla="*/ 14 h 89"/>
                    <a:gd name="T22" fmla="*/ 0 w 78"/>
                    <a:gd name="T23" fmla="*/ 15 h 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89">
                      <a:moveTo>
                        <a:pt x="0" y="45"/>
                      </a:moveTo>
                      <a:lnTo>
                        <a:pt x="25" y="64"/>
                      </a:lnTo>
                      <a:lnTo>
                        <a:pt x="37" y="89"/>
                      </a:lnTo>
                      <a:lnTo>
                        <a:pt x="62" y="64"/>
                      </a:lnTo>
                      <a:lnTo>
                        <a:pt x="73" y="57"/>
                      </a:lnTo>
                      <a:lnTo>
                        <a:pt x="78" y="32"/>
                      </a:lnTo>
                      <a:lnTo>
                        <a:pt x="73" y="0"/>
                      </a:lnTo>
                      <a:lnTo>
                        <a:pt x="48" y="20"/>
                      </a:lnTo>
                      <a:lnTo>
                        <a:pt x="47" y="29"/>
                      </a:lnTo>
                      <a:lnTo>
                        <a:pt x="41" y="35"/>
                      </a:lnTo>
                      <a:lnTo>
                        <a:pt x="19" y="4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6" name="Freeform 36"/>
                <p:cNvSpPr>
                  <a:spLocks/>
                </p:cNvSpPr>
                <p:nvPr/>
              </p:nvSpPr>
              <p:spPr bwMode="auto">
                <a:xfrm>
                  <a:off x="1872" y="1063"/>
                  <a:ext cx="64" cy="65"/>
                </a:xfrm>
                <a:custGeom>
                  <a:avLst/>
                  <a:gdLst>
                    <a:gd name="T0" fmla="*/ 33 w 123"/>
                    <a:gd name="T1" fmla="*/ 23 h 112"/>
                    <a:gd name="T2" fmla="*/ 30 w 123"/>
                    <a:gd name="T3" fmla="*/ 24 h 112"/>
                    <a:gd name="T4" fmla="*/ 26 w 123"/>
                    <a:gd name="T5" fmla="*/ 28 h 112"/>
                    <a:gd name="T6" fmla="*/ 22 w 123"/>
                    <a:gd name="T7" fmla="*/ 38 h 112"/>
                    <a:gd name="T8" fmla="*/ 14 w 123"/>
                    <a:gd name="T9" fmla="*/ 33 h 112"/>
                    <a:gd name="T10" fmla="*/ 6 w 123"/>
                    <a:gd name="T11" fmla="*/ 28 h 112"/>
                    <a:gd name="T12" fmla="*/ 1 w 123"/>
                    <a:gd name="T13" fmla="*/ 21 h 112"/>
                    <a:gd name="T14" fmla="*/ 1 w 123"/>
                    <a:gd name="T15" fmla="*/ 13 h 112"/>
                    <a:gd name="T16" fmla="*/ 0 w 123"/>
                    <a:gd name="T17" fmla="*/ 6 h 112"/>
                    <a:gd name="T18" fmla="*/ 1 w 123"/>
                    <a:gd name="T19" fmla="*/ 1 h 112"/>
                    <a:gd name="T20" fmla="*/ 2 w 123"/>
                    <a:gd name="T21" fmla="*/ 0 h 112"/>
                    <a:gd name="T22" fmla="*/ 2 w 123"/>
                    <a:gd name="T23" fmla="*/ 2 h 112"/>
                    <a:gd name="T24" fmla="*/ 7 w 123"/>
                    <a:gd name="T25" fmla="*/ 8 h 112"/>
                    <a:gd name="T26" fmla="*/ 13 w 123"/>
                    <a:gd name="T27" fmla="*/ 13 h 112"/>
                    <a:gd name="T28" fmla="*/ 20 w 123"/>
                    <a:gd name="T29" fmla="*/ 17 h 112"/>
                    <a:gd name="T30" fmla="*/ 27 w 123"/>
                    <a:gd name="T31" fmla="*/ 20 h 112"/>
                    <a:gd name="T32" fmla="*/ 33 w 123"/>
                    <a:gd name="T33" fmla="*/ 23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3" h="112">
                      <a:moveTo>
                        <a:pt x="123" y="67"/>
                      </a:moveTo>
                      <a:lnTo>
                        <a:pt x="111" y="73"/>
                      </a:lnTo>
                      <a:lnTo>
                        <a:pt x="96" y="83"/>
                      </a:lnTo>
                      <a:lnTo>
                        <a:pt x="82" y="112"/>
                      </a:lnTo>
                      <a:lnTo>
                        <a:pt x="51" y="97"/>
                      </a:lnTo>
                      <a:lnTo>
                        <a:pt x="23" y="82"/>
                      </a:lnTo>
                      <a:lnTo>
                        <a:pt x="3" y="62"/>
                      </a:lnTo>
                      <a:lnTo>
                        <a:pt x="3" y="39"/>
                      </a:lnTo>
                      <a:lnTo>
                        <a:pt x="0" y="17"/>
                      </a:lnTo>
                      <a:lnTo>
                        <a:pt x="3" y="4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25" y="23"/>
                      </a:lnTo>
                      <a:lnTo>
                        <a:pt x="48" y="39"/>
                      </a:lnTo>
                      <a:lnTo>
                        <a:pt x="73" y="51"/>
                      </a:lnTo>
                      <a:lnTo>
                        <a:pt x="98" y="58"/>
                      </a:lnTo>
                      <a:lnTo>
                        <a:pt x="123" y="67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7" name="Freeform 37"/>
                <p:cNvSpPr>
                  <a:spLocks/>
                </p:cNvSpPr>
                <p:nvPr/>
              </p:nvSpPr>
              <p:spPr bwMode="auto">
                <a:xfrm>
                  <a:off x="1902" y="1103"/>
                  <a:ext cx="53" cy="129"/>
                </a:xfrm>
                <a:custGeom>
                  <a:avLst/>
                  <a:gdLst>
                    <a:gd name="T0" fmla="*/ 21 w 100"/>
                    <a:gd name="T1" fmla="*/ 0 h 222"/>
                    <a:gd name="T2" fmla="*/ 26 w 100"/>
                    <a:gd name="T3" fmla="*/ 5 h 222"/>
                    <a:gd name="T4" fmla="*/ 28 w 100"/>
                    <a:gd name="T5" fmla="*/ 12 h 222"/>
                    <a:gd name="T6" fmla="*/ 28 w 100"/>
                    <a:gd name="T7" fmla="*/ 16 h 222"/>
                    <a:gd name="T8" fmla="*/ 26 w 100"/>
                    <a:gd name="T9" fmla="*/ 19 h 222"/>
                    <a:gd name="T10" fmla="*/ 25 w 100"/>
                    <a:gd name="T11" fmla="*/ 22 h 222"/>
                    <a:gd name="T12" fmla="*/ 25 w 100"/>
                    <a:gd name="T13" fmla="*/ 28 h 222"/>
                    <a:gd name="T14" fmla="*/ 26 w 100"/>
                    <a:gd name="T15" fmla="*/ 38 h 222"/>
                    <a:gd name="T16" fmla="*/ 20 w 100"/>
                    <a:gd name="T17" fmla="*/ 55 h 222"/>
                    <a:gd name="T18" fmla="*/ 14 w 100"/>
                    <a:gd name="T19" fmla="*/ 75 h 222"/>
                    <a:gd name="T20" fmla="*/ 9 w 100"/>
                    <a:gd name="T21" fmla="*/ 63 h 222"/>
                    <a:gd name="T22" fmla="*/ 3 w 100"/>
                    <a:gd name="T23" fmla="*/ 49 h 222"/>
                    <a:gd name="T24" fmla="*/ 0 w 100"/>
                    <a:gd name="T25" fmla="*/ 44 h 222"/>
                    <a:gd name="T26" fmla="*/ 4 w 100"/>
                    <a:gd name="T27" fmla="*/ 30 h 222"/>
                    <a:gd name="T28" fmla="*/ 11 w 100"/>
                    <a:gd name="T29" fmla="*/ 22 h 222"/>
                    <a:gd name="T30" fmla="*/ 10 w 100"/>
                    <a:gd name="T31" fmla="*/ 15 h 222"/>
                    <a:gd name="T32" fmla="*/ 11 w 100"/>
                    <a:gd name="T33" fmla="*/ 8 h 222"/>
                    <a:gd name="T34" fmla="*/ 14 w 100"/>
                    <a:gd name="T35" fmla="*/ 4 h 222"/>
                    <a:gd name="T36" fmla="*/ 21 w 100"/>
                    <a:gd name="T37" fmla="*/ 0 h 2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0" h="222">
                      <a:moveTo>
                        <a:pt x="73" y="0"/>
                      </a:moveTo>
                      <a:lnTo>
                        <a:pt x="92" y="15"/>
                      </a:lnTo>
                      <a:lnTo>
                        <a:pt x="100" y="35"/>
                      </a:lnTo>
                      <a:lnTo>
                        <a:pt x="98" y="47"/>
                      </a:lnTo>
                      <a:lnTo>
                        <a:pt x="92" y="56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92" y="113"/>
                      </a:lnTo>
                      <a:lnTo>
                        <a:pt x="69" y="164"/>
                      </a:lnTo>
                      <a:lnTo>
                        <a:pt x="51" y="222"/>
                      </a:lnTo>
                      <a:lnTo>
                        <a:pt x="32" y="187"/>
                      </a:lnTo>
                      <a:lnTo>
                        <a:pt x="9" y="145"/>
                      </a:lnTo>
                      <a:lnTo>
                        <a:pt x="0" y="129"/>
                      </a:lnTo>
                      <a:lnTo>
                        <a:pt x="16" y="89"/>
                      </a:lnTo>
                      <a:lnTo>
                        <a:pt x="38" y="65"/>
                      </a:lnTo>
                      <a:lnTo>
                        <a:pt x="34" y="43"/>
                      </a:lnTo>
                      <a:lnTo>
                        <a:pt x="40" y="24"/>
                      </a:lnTo>
                      <a:lnTo>
                        <a:pt x="50" y="12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 cmpd="sng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8" name="Freeform 38"/>
                <p:cNvSpPr>
                  <a:spLocks/>
                </p:cNvSpPr>
                <p:nvPr/>
              </p:nvSpPr>
              <p:spPr bwMode="auto">
                <a:xfrm>
                  <a:off x="1949" y="1112"/>
                  <a:ext cx="29" cy="55"/>
                </a:xfrm>
                <a:custGeom>
                  <a:avLst/>
                  <a:gdLst>
                    <a:gd name="T0" fmla="*/ 16 w 53"/>
                    <a:gd name="T1" fmla="*/ 0 h 95"/>
                    <a:gd name="T2" fmla="*/ 10 w 53"/>
                    <a:gd name="T3" fmla="*/ 6 h 95"/>
                    <a:gd name="T4" fmla="*/ 7 w 53"/>
                    <a:gd name="T5" fmla="*/ 11 h 95"/>
                    <a:gd name="T6" fmla="*/ 4 w 53"/>
                    <a:gd name="T7" fmla="*/ 11 h 95"/>
                    <a:gd name="T8" fmla="*/ 0 w 53"/>
                    <a:gd name="T9" fmla="*/ 17 h 95"/>
                    <a:gd name="T10" fmla="*/ 2 w 53"/>
                    <a:gd name="T11" fmla="*/ 32 h 95"/>
                    <a:gd name="T12" fmla="*/ 4 w 53"/>
                    <a:gd name="T13" fmla="*/ 25 h 95"/>
                    <a:gd name="T14" fmla="*/ 9 w 53"/>
                    <a:gd name="T15" fmla="*/ 17 h 95"/>
                    <a:gd name="T16" fmla="*/ 13 w 53"/>
                    <a:gd name="T17" fmla="*/ 9 h 95"/>
                    <a:gd name="T18" fmla="*/ 16 w 53"/>
                    <a:gd name="T19" fmla="*/ 0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" h="95">
                      <a:moveTo>
                        <a:pt x="53" y="0"/>
                      </a:moveTo>
                      <a:lnTo>
                        <a:pt x="35" y="19"/>
                      </a:lnTo>
                      <a:lnTo>
                        <a:pt x="22" y="32"/>
                      </a:lnTo>
                      <a:lnTo>
                        <a:pt x="13" y="32"/>
                      </a:lnTo>
                      <a:lnTo>
                        <a:pt x="0" y="51"/>
                      </a:lnTo>
                      <a:lnTo>
                        <a:pt x="6" y="95"/>
                      </a:lnTo>
                      <a:lnTo>
                        <a:pt x="13" y="76"/>
                      </a:lnTo>
                      <a:lnTo>
                        <a:pt x="29" y="51"/>
                      </a:lnTo>
                      <a:lnTo>
                        <a:pt x="43" y="28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9" name="Freeform 39"/>
                <p:cNvSpPr>
                  <a:spLocks/>
                </p:cNvSpPr>
                <p:nvPr/>
              </p:nvSpPr>
              <p:spPr bwMode="auto">
                <a:xfrm>
                  <a:off x="1873" y="1103"/>
                  <a:ext cx="46" cy="73"/>
                </a:xfrm>
                <a:custGeom>
                  <a:avLst/>
                  <a:gdLst>
                    <a:gd name="T0" fmla="*/ 21 w 89"/>
                    <a:gd name="T1" fmla="*/ 17 h 125"/>
                    <a:gd name="T2" fmla="*/ 24 w 89"/>
                    <a:gd name="T3" fmla="*/ 21 h 125"/>
                    <a:gd name="T4" fmla="*/ 20 w 89"/>
                    <a:gd name="T5" fmla="*/ 27 h 125"/>
                    <a:gd name="T6" fmla="*/ 18 w 89"/>
                    <a:gd name="T7" fmla="*/ 32 h 125"/>
                    <a:gd name="T8" fmla="*/ 14 w 89"/>
                    <a:gd name="T9" fmla="*/ 43 h 125"/>
                    <a:gd name="T10" fmla="*/ 10 w 89"/>
                    <a:gd name="T11" fmla="*/ 30 h 125"/>
                    <a:gd name="T12" fmla="*/ 7 w 89"/>
                    <a:gd name="T13" fmla="*/ 20 h 125"/>
                    <a:gd name="T14" fmla="*/ 4 w 89"/>
                    <a:gd name="T15" fmla="*/ 12 h 125"/>
                    <a:gd name="T16" fmla="*/ 1 w 89"/>
                    <a:gd name="T17" fmla="*/ 5 h 125"/>
                    <a:gd name="T18" fmla="*/ 0 w 89"/>
                    <a:gd name="T19" fmla="*/ 0 h 125"/>
                    <a:gd name="T20" fmla="*/ 4 w 89"/>
                    <a:gd name="T21" fmla="*/ 5 h 125"/>
                    <a:gd name="T22" fmla="*/ 10 w 89"/>
                    <a:gd name="T23" fmla="*/ 9 h 125"/>
                    <a:gd name="T24" fmla="*/ 21 w 89"/>
                    <a:gd name="T25" fmla="*/ 17 h 1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9" h="125">
                      <a:moveTo>
                        <a:pt x="80" y="49"/>
                      </a:moveTo>
                      <a:lnTo>
                        <a:pt x="89" y="62"/>
                      </a:lnTo>
                      <a:lnTo>
                        <a:pt x="74" y="79"/>
                      </a:lnTo>
                      <a:lnTo>
                        <a:pt x="67" y="95"/>
                      </a:lnTo>
                      <a:lnTo>
                        <a:pt x="55" y="125"/>
                      </a:lnTo>
                      <a:lnTo>
                        <a:pt x="38" y="88"/>
                      </a:lnTo>
                      <a:lnTo>
                        <a:pt x="25" y="60"/>
                      </a:lnTo>
                      <a:lnTo>
                        <a:pt x="13" y="35"/>
                      </a:lnTo>
                      <a:lnTo>
                        <a:pt x="4" y="15"/>
                      </a:lnTo>
                      <a:lnTo>
                        <a:pt x="0" y="0"/>
                      </a:lnTo>
                      <a:lnTo>
                        <a:pt x="13" y="14"/>
                      </a:lnTo>
                      <a:lnTo>
                        <a:pt x="39" y="25"/>
                      </a:lnTo>
                      <a:lnTo>
                        <a:pt x="80" y="49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0" name="Freeform 40"/>
                <p:cNvSpPr>
                  <a:spLocks/>
                </p:cNvSpPr>
                <p:nvPr/>
              </p:nvSpPr>
              <p:spPr bwMode="auto">
                <a:xfrm>
                  <a:off x="1878" y="1031"/>
                  <a:ext cx="87" cy="66"/>
                </a:xfrm>
                <a:custGeom>
                  <a:avLst/>
                  <a:gdLst>
                    <a:gd name="T0" fmla="*/ 46 w 166"/>
                    <a:gd name="T1" fmla="*/ 28 h 112"/>
                    <a:gd name="T2" fmla="*/ 44 w 166"/>
                    <a:gd name="T3" fmla="*/ 34 h 112"/>
                    <a:gd name="T4" fmla="*/ 40 w 166"/>
                    <a:gd name="T5" fmla="*/ 37 h 112"/>
                    <a:gd name="T6" fmla="*/ 36 w 166"/>
                    <a:gd name="T7" fmla="*/ 39 h 112"/>
                    <a:gd name="T8" fmla="*/ 29 w 166"/>
                    <a:gd name="T9" fmla="*/ 39 h 112"/>
                    <a:gd name="T10" fmla="*/ 24 w 166"/>
                    <a:gd name="T11" fmla="*/ 37 h 112"/>
                    <a:gd name="T12" fmla="*/ 16 w 166"/>
                    <a:gd name="T13" fmla="*/ 34 h 112"/>
                    <a:gd name="T14" fmla="*/ 12 w 166"/>
                    <a:gd name="T15" fmla="*/ 31 h 112"/>
                    <a:gd name="T16" fmla="*/ 8 w 166"/>
                    <a:gd name="T17" fmla="*/ 28 h 112"/>
                    <a:gd name="T18" fmla="*/ 3 w 166"/>
                    <a:gd name="T19" fmla="*/ 25 h 112"/>
                    <a:gd name="T20" fmla="*/ 0 w 166"/>
                    <a:gd name="T21" fmla="*/ 19 h 112"/>
                    <a:gd name="T22" fmla="*/ 1 w 166"/>
                    <a:gd name="T23" fmla="*/ 16 h 112"/>
                    <a:gd name="T24" fmla="*/ 1 w 166"/>
                    <a:gd name="T25" fmla="*/ 11 h 112"/>
                    <a:gd name="T26" fmla="*/ 1 w 166"/>
                    <a:gd name="T27" fmla="*/ 6 h 112"/>
                    <a:gd name="T28" fmla="*/ 1 w 166"/>
                    <a:gd name="T29" fmla="*/ 0 h 112"/>
                    <a:gd name="T30" fmla="*/ 46 w 166"/>
                    <a:gd name="T31" fmla="*/ 28 h 1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66" h="112">
                      <a:moveTo>
                        <a:pt x="166" y="79"/>
                      </a:moveTo>
                      <a:lnTo>
                        <a:pt x="159" y="99"/>
                      </a:lnTo>
                      <a:lnTo>
                        <a:pt x="145" y="106"/>
                      </a:lnTo>
                      <a:lnTo>
                        <a:pt x="131" y="112"/>
                      </a:lnTo>
                      <a:lnTo>
                        <a:pt x="104" y="112"/>
                      </a:lnTo>
                      <a:lnTo>
                        <a:pt x="85" y="106"/>
                      </a:lnTo>
                      <a:lnTo>
                        <a:pt x="60" y="96"/>
                      </a:lnTo>
                      <a:lnTo>
                        <a:pt x="44" y="89"/>
                      </a:lnTo>
                      <a:lnTo>
                        <a:pt x="28" y="79"/>
                      </a:lnTo>
                      <a:lnTo>
                        <a:pt x="12" y="71"/>
                      </a:lnTo>
                      <a:lnTo>
                        <a:pt x="0" y="55"/>
                      </a:lnTo>
                      <a:lnTo>
                        <a:pt x="4" y="45"/>
                      </a:lnTo>
                      <a:lnTo>
                        <a:pt x="4" y="32"/>
                      </a:lnTo>
                      <a:lnTo>
                        <a:pt x="4" y="19"/>
                      </a:lnTo>
                      <a:lnTo>
                        <a:pt x="4" y="0"/>
                      </a:lnTo>
                      <a:lnTo>
                        <a:pt x="166" y="79"/>
                      </a:lnTo>
                      <a:close/>
                    </a:path>
                  </a:pathLst>
                </a:custGeom>
                <a:solidFill>
                  <a:srgbClr val="FFC17D"/>
                </a:solidFill>
                <a:ln w="1588">
                  <a:solidFill>
                    <a:srgbClr val="404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1" name="Freeform 41"/>
                <p:cNvSpPr>
                  <a:spLocks/>
                </p:cNvSpPr>
                <p:nvPr/>
              </p:nvSpPr>
              <p:spPr bwMode="auto">
                <a:xfrm>
                  <a:off x="1855" y="902"/>
                  <a:ext cx="162" cy="124"/>
                </a:xfrm>
                <a:custGeom>
                  <a:avLst/>
                  <a:gdLst>
                    <a:gd name="T0" fmla="*/ 57 w 308"/>
                    <a:gd name="T1" fmla="*/ 0 h 212"/>
                    <a:gd name="T2" fmla="*/ 67 w 308"/>
                    <a:gd name="T3" fmla="*/ 6 h 212"/>
                    <a:gd name="T4" fmla="*/ 72 w 308"/>
                    <a:gd name="T5" fmla="*/ 13 h 212"/>
                    <a:gd name="T6" fmla="*/ 81 w 308"/>
                    <a:gd name="T7" fmla="*/ 18 h 212"/>
                    <a:gd name="T8" fmla="*/ 84 w 308"/>
                    <a:gd name="T9" fmla="*/ 23 h 212"/>
                    <a:gd name="T10" fmla="*/ 85 w 308"/>
                    <a:gd name="T11" fmla="*/ 34 h 212"/>
                    <a:gd name="T12" fmla="*/ 84 w 308"/>
                    <a:gd name="T13" fmla="*/ 42 h 212"/>
                    <a:gd name="T14" fmla="*/ 84 w 308"/>
                    <a:gd name="T15" fmla="*/ 49 h 212"/>
                    <a:gd name="T16" fmla="*/ 79 w 308"/>
                    <a:gd name="T17" fmla="*/ 53 h 212"/>
                    <a:gd name="T18" fmla="*/ 8 w 308"/>
                    <a:gd name="T19" fmla="*/ 73 h 212"/>
                    <a:gd name="T20" fmla="*/ 7 w 308"/>
                    <a:gd name="T21" fmla="*/ 62 h 212"/>
                    <a:gd name="T22" fmla="*/ 4 w 308"/>
                    <a:gd name="T23" fmla="*/ 54 h 212"/>
                    <a:gd name="T24" fmla="*/ 0 w 308"/>
                    <a:gd name="T25" fmla="*/ 45 h 212"/>
                    <a:gd name="T26" fmla="*/ 0 w 308"/>
                    <a:gd name="T27" fmla="*/ 35 h 212"/>
                    <a:gd name="T28" fmla="*/ 2 w 308"/>
                    <a:gd name="T29" fmla="*/ 26 h 212"/>
                    <a:gd name="T30" fmla="*/ 5 w 308"/>
                    <a:gd name="T31" fmla="*/ 18 h 212"/>
                    <a:gd name="T32" fmla="*/ 9 w 308"/>
                    <a:gd name="T33" fmla="*/ 11 h 212"/>
                    <a:gd name="T34" fmla="*/ 18 w 308"/>
                    <a:gd name="T35" fmla="*/ 5 h 212"/>
                    <a:gd name="T36" fmla="*/ 26 w 308"/>
                    <a:gd name="T37" fmla="*/ 1 h 212"/>
                    <a:gd name="T38" fmla="*/ 43 w 308"/>
                    <a:gd name="T39" fmla="*/ 0 h 212"/>
                    <a:gd name="T40" fmla="*/ 57 w 308"/>
                    <a:gd name="T41" fmla="*/ 0 h 2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08" h="212">
                      <a:moveTo>
                        <a:pt x="205" y="0"/>
                      </a:moveTo>
                      <a:lnTo>
                        <a:pt x="244" y="17"/>
                      </a:lnTo>
                      <a:lnTo>
                        <a:pt x="259" y="38"/>
                      </a:lnTo>
                      <a:lnTo>
                        <a:pt x="292" y="52"/>
                      </a:lnTo>
                      <a:lnTo>
                        <a:pt x="302" y="66"/>
                      </a:lnTo>
                      <a:lnTo>
                        <a:pt x="308" y="99"/>
                      </a:lnTo>
                      <a:lnTo>
                        <a:pt x="305" y="121"/>
                      </a:lnTo>
                      <a:lnTo>
                        <a:pt x="302" y="142"/>
                      </a:lnTo>
                      <a:lnTo>
                        <a:pt x="285" y="155"/>
                      </a:lnTo>
                      <a:lnTo>
                        <a:pt x="29" y="212"/>
                      </a:lnTo>
                      <a:lnTo>
                        <a:pt x="25" y="181"/>
                      </a:lnTo>
                      <a:lnTo>
                        <a:pt x="13" y="157"/>
                      </a:ln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8" y="76"/>
                      </a:lnTo>
                      <a:lnTo>
                        <a:pt x="19" y="52"/>
                      </a:lnTo>
                      <a:lnTo>
                        <a:pt x="35" y="31"/>
                      </a:lnTo>
                      <a:lnTo>
                        <a:pt x="64" y="16"/>
                      </a:lnTo>
                      <a:lnTo>
                        <a:pt x="94" y="1"/>
                      </a:lnTo>
                      <a:lnTo>
                        <a:pt x="154" y="0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1588">
                  <a:solidFill>
                    <a:srgbClr val="404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2" name="Freeform 42"/>
                <p:cNvSpPr>
                  <a:spLocks/>
                </p:cNvSpPr>
                <p:nvPr/>
              </p:nvSpPr>
              <p:spPr bwMode="auto">
                <a:xfrm>
                  <a:off x="1867" y="951"/>
                  <a:ext cx="140" cy="134"/>
                </a:xfrm>
                <a:custGeom>
                  <a:avLst/>
                  <a:gdLst>
                    <a:gd name="T0" fmla="*/ 73 w 267"/>
                    <a:gd name="T1" fmla="*/ 24 h 232"/>
                    <a:gd name="T2" fmla="*/ 71 w 267"/>
                    <a:gd name="T3" fmla="*/ 27 h 232"/>
                    <a:gd name="T4" fmla="*/ 71 w 267"/>
                    <a:gd name="T5" fmla="*/ 32 h 232"/>
                    <a:gd name="T6" fmla="*/ 70 w 267"/>
                    <a:gd name="T7" fmla="*/ 36 h 232"/>
                    <a:gd name="T8" fmla="*/ 68 w 267"/>
                    <a:gd name="T9" fmla="*/ 43 h 232"/>
                    <a:gd name="T10" fmla="*/ 65 w 267"/>
                    <a:gd name="T11" fmla="*/ 50 h 232"/>
                    <a:gd name="T12" fmla="*/ 63 w 267"/>
                    <a:gd name="T13" fmla="*/ 57 h 232"/>
                    <a:gd name="T14" fmla="*/ 61 w 267"/>
                    <a:gd name="T15" fmla="*/ 65 h 232"/>
                    <a:gd name="T16" fmla="*/ 58 w 267"/>
                    <a:gd name="T17" fmla="*/ 70 h 232"/>
                    <a:gd name="T18" fmla="*/ 55 w 267"/>
                    <a:gd name="T19" fmla="*/ 73 h 232"/>
                    <a:gd name="T20" fmla="*/ 51 w 267"/>
                    <a:gd name="T21" fmla="*/ 76 h 232"/>
                    <a:gd name="T22" fmla="*/ 47 w 267"/>
                    <a:gd name="T23" fmla="*/ 77 h 232"/>
                    <a:gd name="T24" fmla="*/ 41 w 267"/>
                    <a:gd name="T25" fmla="*/ 76 h 232"/>
                    <a:gd name="T26" fmla="*/ 34 w 267"/>
                    <a:gd name="T27" fmla="*/ 73 h 232"/>
                    <a:gd name="T28" fmla="*/ 29 w 267"/>
                    <a:gd name="T29" fmla="*/ 73 h 232"/>
                    <a:gd name="T30" fmla="*/ 24 w 267"/>
                    <a:gd name="T31" fmla="*/ 70 h 232"/>
                    <a:gd name="T32" fmla="*/ 20 w 267"/>
                    <a:gd name="T33" fmla="*/ 67 h 232"/>
                    <a:gd name="T34" fmla="*/ 16 w 267"/>
                    <a:gd name="T35" fmla="*/ 64 h 232"/>
                    <a:gd name="T36" fmla="*/ 13 w 267"/>
                    <a:gd name="T37" fmla="*/ 60 h 232"/>
                    <a:gd name="T38" fmla="*/ 8 w 267"/>
                    <a:gd name="T39" fmla="*/ 55 h 232"/>
                    <a:gd name="T40" fmla="*/ 5 w 267"/>
                    <a:gd name="T41" fmla="*/ 50 h 232"/>
                    <a:gd name="T42" fmla="*/ 5 w 267"/>
                    <a:gd name="T43" fmla="*/ 41 h 232"/>
                    <a:gd name="T44" fmla="*/ 5 w 267"/>
                    <a:gd name="T45" fmla="*/ 36 h 232"/>
                    <a:gd name="T46" fmla="*/ 3 w 267"/>
                    <a:gd name="T47" fmla="*/ 33 h 232"/>
                    <a:gd name="T48" fmla="*/ 1 w 267"/>
                    <a:gd name="T49" fmla="*/ 29 h 232"/>
                    <a:gd name="T50" fmla="*/ 0 w 267"/>
                    <a:gd name="T51" fmla="*/ 24 h 232"/>
                    <a:gd name="T52" fmla="*/ 1 w 267"/>
                    <a:gd name="T53" fmla="*/ 18 h 232"/>
                    <a:gd name="T54" fmla="*/ 3 w 267"/>
                    <a:gd name="T55" fmla="*/ 14 h 232"/>
                    <a:gd name="T56" fmla="*/ 7 w 267"/>
                    <a:gd name="T57" fmla="*/ 14 h 232"/>
                    <a:gd name="T58" fmla="*/ 10 w 267"/>
                    <a:gd name="T59" fmla="*/ 16 h 232"/>
                    <a:gd name="T60" fmla="*/ 12 w 267"/>
                    <a:gd name="T61" fmla="*/ 21 h 232"/>
                    <a:gd name="T62" fmla="*/ 14 w 267"/>
                    <a:gd name="T63" fmla="*/ 14 h 232"/>
                    <a:gd name="T64" fmla="*/ 18 w 267"/>
                    <a:gd name="T65" fmla="*/ 13 h 232"/>
                    <a:gd name="T66" fmla="*/ 21 w 267"/>
                    <a:gd name="T67" fmla="*/ 13 h 232"/>
                    <a:gd name="T68" fmla="*/ 34 w 267"/>
                    <a:gd name="T69" fmla="*/ 10 h 232"/>
                    <a:gd name="T70" fmla="*/ 45 w 267"/>
                    <a:gd name="T71" fmla="*/ 4 h 232"/>
                    <a:gd name="T72" fmla="*/ 55 w 267"/>
                    <a:gd name="T73" fmla="*/ 0 h 232"/>
                    <a:gd name="T74" fmla="*/ 65 w 267"/>
                    <a:gd name="T75" fmla="*/ 1 h 232"/>
                    <a:gd name="T76" fmla="*/ 71 w 267"/>
                    <a:gd name="T77" fmla="*/ 3 h 232"/>
                    <a:gd name="T78" fmla="*/ 72 w 267"/>
                    <a:gd name="T79" fmla="*/ 14 h 232"/>
                    <a:gd name="T80" fmla="*/ 73 w 267"/>
                    <a:gd name="T81" fmla="*/ 20 h 232"/>
                    <a:gd name="T82" fmla="*/ 73 w 267"/>
                    <a:gd name="T83" fmla="*/ 24 h 2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67" h="232">
                      <a:moveTo>
                        <a:pt x="267" y="72"/>
                      </a:moveTo>
                      <a:lnTo>
                        <a:pt x="257" y="82"/>
                      </a:lnTo>
                      <a:lnTo>
                        <a:pt x="257" y="95"/>
                      </a:lnTo>
                      <a:lnTo>
                        <a:pt x="253" y="107"/>
                      </a:lnTo>
                      <a:lnTo>
                        <a:pt x="247" y="129"/>
                      </a:lnTo>
                      <a:lnTo>
                        <a:pt x="236" y="150"/>
                      </a:lnTo>
                      <a:lnTo>
                        <a:pt x="228" y="171"/>
                      </a:lnTo>
                      <a:lnTo>
                        <a:pt x="221" y="194"/>
                      </a:lnTo>
                      <a:lnTo>
                        <a:pt x="212" y="210"/>
                      </a:lnTo>
                      <a:lnTo>
                        <a:pt x="199" y="218"/>
                      </a:lnTo>
                      <a:lnTo>
                        <a:pt x="187" y="228"/>
                      </a:lnTo>
                      <a:lnTo>
                        <a:pt x="170" y="232"/>
                      </a:lnTo>
                      <a:lnTo>
                        <a:pt x="148" y="228"/>
                      </a:lnTo>
                      <a:lnTo>
                        <a:pt x="123" y="220"/>
                      </a:lnTo>
                      <a:lnTo>
                        <a:pt x="106" y="218"/>
                      </a:lnTo>
                      <a:lnTo>
                        <a:pt x="85" y="209"/>
                      </a:lnTo>
                      <a:lnTo>
                        <a:pt x="72" y="200"/>
                      </a:lnTo>
                      <a:lnTo>
                        <a:pt x="59" y="191"/>
                      </a:lnTo>
                      <a:lnTo>
                        <a:pt x="47" y="180"/>
                      </a:lnTo>
                      <a:lnTo>
                        <a:pt x="30" y="164"/>
                      </a:lnTo>
                      <a:lnTo>
                        <a:pt x="20" y="149"/>
                      </a:lnTo>
                      <a:lnTo>
                        <a:pt x="18" y="123"/>
                      </a:lnTo>
                      <a:lnTo>
                        <a:pt x="18" y="107"/>
                      </a:lnTo>
                      <a:lnTo>
                        <a:pt x="11" y="98"/>
                      </a:lnTo>
                      <a:lnTo>
                        <a:pt x="2" y="88"/>
                      </a:lnTo>
                      <a:lnTo>
                        <a:pt x="0" y="72"/>
                      </a:lnTo>
                      <a:lnTo>
                        <a:pt x="2" y="54"/>
                      </a:lnTo>
                      <a:lnTo>
                        <a:pt x="12" y="44"/>
                      </a:lnTo>
                      <a:lnTo>
                        <a:pt x="27" y="41"/>
                      </a:lnTo>
                      <a:lnTo>
                        <a:pt x="37" y="48"/>
                      </a:lnTo>
                      <a:lnTo>
                        <a:pt x="43" y="64"/>
                      </a:lnTo>
                      <a:lnTo>
                        <a:pt x="50" y="41"/>
                      </a:lnTo>
                      <a:lnTo>
                        <a:pt x="66" y="39"/>
                      </a:lnTo>
                      <a:lnTo>
                        <a:pt x="78" y="38"/>
                      </a:lnTo>
                      <a:lnTo>
                        <a:pt x="123" y="29"/>
                      </a:lnTo>
                      <a:lnTo>
                        <a:pt x="164" y="12"/>
                      </a:lnTo>
                      <a:lnTo>
                        <a:pt x="199" y="0"/>
                      </a:lnTo>
                      <a:lnTo>
                        <a:pt x="236" y="3"/>
                      </a:lnTo>
                      <a:lnTo>
                        <a:pt x="257" y="10"/>
                      </a:lnTo>
                      <a:lnTo>
                        <a:pt x="262" y="41"/>
                      </a:lnTo>
                      <a:lnTo>
                        <a:pt x="267" y="59"/>
                      </a:lnTo>
                      <a:lnTo>
                        <a:pt x="267" y="72"/>
                      </a:lnTo>
                      <a:close/>
                    </a:path>
                  </a:pathLst>
                </a:custGeom>
                <a:solidFill>
                  <a:srgbClr val="FFC17D"/>
                </a:solidFill>
                <a:ln w="1588">
                  <a:solidFill>
                    <a:srgbClr val="404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3" name="Freeform 43"/>
                <p:cNvSpPr>
                  <a:spLocks/>
                </p:cNvSpPr>
                <p:nvPr/>
              </p:nvSpPr>
              <p:spPr bwMode="auto">
                <a:xfrm>
                  <a:off x="1938" y="1052"/>
                  <a:ext cx="44" cy="7"/>
                </a:xfrm>
                <a:custGeom>
                  <a:avLst/>
                  <a:gdLst>
                    <a:gd name="T0" fmla="*/ 23 w 83"/>
                    <a:gd name="T1" fmla="*/ 4 h 12"/>
                    <a:gd name="T2" fmla="*/ 23 w 83"/>
                    <a:gd name="T3" fmla="*/ 3 h 12"/>
                    <a:gd name="T4" fmla="*/ 23 w 83"/>
                    <a:gd name="T5" fmla="*/ 2 h 12"/>
                    <a:gd name="T6" fmla="*/ 22 w 83"/>
                    <a:gd name="T7" fmla="*/ 2 h 12"/>
                    <a:gd name="T8" fmla="*/ 19 w 83"/>
                    <a:gd name="T9" fmla="*/ 1 h 12"/>
                    <a:gd name="T10" fmla="*/ 16 w 83"/>
                    <a:gd name="T11" fmla="*/ 2 h 12"/>
                    <a:gd name="T12" fmla="*/ 13 w 83"/>
                    <a:gd name="T13" fmla="*/ 0 h 12"/>
                    <a:gd name="T14" fmla="*/ 6 w 83"/>
                    <a:gd name="T15" fmla="*/ 2 h 12"/>
                    <a:gd name="T16" fmla="*/ 4 w 83"/>
                    <a:gd name="T17" fmla="*/ 2 h 12"/>
                    <a:gd name="T18" fmla="*/ 2 w 83"/>
                    <a:gd name="T19" fmla="*/ 2 h 12"/>
                    <a:gd name="T20" fmla="*/ 1 w 83"/>
                    <a:gd name="T21" fmla="*/ 1 h 12"/>
                    <a:gd name="T22" fmla="*/ 1 w 83"/>
                    <a:gd name="T23" fmla="*/ 3 h 12"/>
                    <a:gd name="T24" fmla="*/ 0 w 83"/>
                    <a:gd name="T25" fmla="*/ 4 h 12"/>
                    <a:gd name="T26" fmla="*/ 3 w 83"/>
                    <a:gd name="T27" fmla="*/ 2 h 12"/>
                    <a:gd name="T28" fmla="*/ 6 w 83"/>
                    <a:gd name="T29" fmla="*/ 2 h 12"/>
                    <a:gd name="T30" fmla="*/ 13 w 83"/>
                    <a:gd name="T31" fmla="*/ 2 h 12"/>
                    <a:gd name="T32" fmla="*/ 16 w 83"/>
                    <a:gd name="T33" fmla="*/ 3 h 12"/>
                    <a:gd name="T34" fmla="*/ 18 w 83"/>
                    <a:gd name="T35" fmla="*/ 2 h 12"/>
                    <a:gd name="T36" fmla="*/ 21 w 83"/>
                    <a:gd name="T37" fmla="*/ 2 h 12"/>
                    <a:gd name="T38" fmla="*/ 22 w 83"/>
                    <a:gd name="T39" fmla="*/ 3 h 12"/>
                    <a:gd name="T40" fmla="*/ 23 w 83"/>
                    <a:gd name="T41" fmla="*/ 4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83" h="12">
                      <a:moveTo>
                        <a:pt x="82" y="12"/>
                      </a:moveTo>
                      <a:lnTo>
                        <a:pt x="83" y="9"/>
                      </a:lnTo>
                      <a:lnTo>
                        <a:pt x="83" y="5"/>
                      </a:lnTo>
                      <a:lnTo>
                        <a:pt x="77" y="5"/>
                      </a:lnTo>
                      <a:lnTo>
                        <a:pt x="66" y="2"/>
                      </a:lnTo>
                      <a:lnTo>
                        <a:pt x="57" y="5"/>
                      </a:lnTo>
                      <a:lnTo>
                        <a:pt x="48" y="0"/>
                      </a:lnTo>
                      <a:lnTo>
                        <a:pt x="23" y="5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4" y="2"/>
                      </a:lnTo>
                      <a:lnTo>
                        <a:pt x="4" y="9"/>
                      </a:lnTo>
                      <a:lnTo>
                        <a:pt x="0" y="12"/>
                      </a:lnTo>
                      <a:lnTo>
                        <a:pt x="10" y="6"/>
                      </a:lnTo>
                      <a:lnTo>
                        <a:pt x="23" y="5"/>
                      </a:lnTo>
                      <a:lnTo>
                        <a:pt x="47" y="5"/>
                      </a:lnTo>
                      <a:lnTo>
                        <a:pt x="57" y="9"/>
                      </a:lnTo>
                      <a:lnTo>
                        <a:pt x="64" y="5"/>
                      </a:lnTo>
                      <a:lnTo>
                        <a:pt x="74" y="6"/>
                      </a:lnTo>
                      <a:lnTo>
                        <a:pt x="77" y="9"/>
                      </a:lnTo>
                      <a:lnTo>
                        <a:pt x="82" y="12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4" name="Freeform 44"/>
                <p:cNvSpPr>
                  <a:spLocks/>
                </p:cNvSpPr>
                <p:nvPr/>
              </p:nvSpPr>
              <p:spPr bwMode="auto">
                <a:xfrm>
                  <a:off x="1952" y="1063"/>
                  <a:ext cx="22" cy="2"/>
                </a:xfrm>
                <a:custGeom>
                  <a:avLst/>
                  <a:gdLst>
                    <a:gd name="T0" fmla="*/ 12 w 41"/>
                    <a:gd name="T1" fmla="*/ 1 h 4"/>
                    <a:gd name="T2" fmla="*/ 9 w 41"/>
                    <a:gd name="T3" fmla="*/ 1 h 4"/>
                    <a:gd name="T4" fmla="*/ 7 w 41"/>
                    <a:gd name="T5" fmla="*/ 1 h 4"/>
                    <a:gd name="T6" fmla="*/ 0 w 41"/>
                    <a:gd name="T7" fmla="*/ 0 h 4"/>
                    <a:gd name="T8" fmla="*/ 5 w 41"/>
                    <a:gd name="T9" fmla="*/ 1 h 4"/>
                    <a:gd name="T10" fmla="*/ 9 w 41"/>
                    <a:gd name="T11" fmla="*/ 1 h 4"/>
                    <a:gd name="T12" fmla="*/ 12 w 41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1" h="4">
                      <a:moveTo>
                        <a:pt x="41" y="1"/>
                      </a:moveTo>
                      <a:lnTo>
                        <a:pt x="31" y="1"/>
                      </a:lnTo>
                      <a:lnTo>
                        <a:pt x="24" y="1"/>
                      </a:lnTo>
                      <a:lnTo>
                        <a:pt x="0" y="0"/>
                      </a:lnTo>
                      <a:lnTo>
                        <a:pt x="18" y="4"/>
                      </a:lnTo>
                      <a:lnTo>
                        <a:pt x="31" y="4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5" name="Freeform 45"/>
                <p:cNvSpPr>
                  <a:spLocks/>
                </p:cNvSpPr>
                <p:nvPr/>
              </p:nvSpPr>
              <p:spPr bwMode="auto">
                <a:xfrm>
                  <a:off x="1953" y="1078"/>
                  <a:ext cx="12" cy="4"/>
                </a:xfrm>
                <a:custGeom>
                  <a:avLst/>
                  <a:gdLst>
                    <a:gd name="T0" fmla="*/ 6 w 23"/>
                    <a:gd name="T1" fmla="*/ 0 h 8"/>
                    <a:gd name="T2" fmla="*/ 4 w 23"/>
                    <a:gd name="T3" fmla="*/ 0 h 8"/>
                    <a:gd name="T4" fmla="*/ 3 w 23"/>
                    <a:gd name="T5" fmla="*/ 2 h 8"/>
                    <a:gd name="T6" fmla="*/ 3 w 23"/>
                    <a:gd name="T7" fmla="*/ 1 h 8"/>
                    <a:gd name="T8" fmla="*/ 0 w 23"/>
                    <a:gd name="T9" fmla="*/ 0 h 8"/>
                    <a:gd name="T10" fmla="*/ 3 w 23"/>
                    <a:gd name="T11" fmla="*/ 0 h 8"/>
                    <a:gd name="T12" fmla="*/ 6 w 23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8">
                      <a:moveTo>
                        <a:pt x="23" y="0"/>
                      </a:moveTo>
                      <a:lnTo>
                        <a:pt x="16" y="0"/>
                      </a:lnTo>
                      <a:lnTo>
                        <a:pt x="12" y="8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6" name="Freeform 46"/>
                <p:cNvSpPr>
                  <a:spLocks/>
                </p:cNvSpPr>
                <p:nvPr/>
              </p:nvSpPr>
              <p:spPr bwMode="auto">
                <a:xfrm>
                  <a:off x="1878" y="989"/>
                  <a:ext cx="6" cy="13"/>
                </a:xfrm>
                <a:custGeom>
                  <a:avLst/>
                  <a:gdLst>
                    <a:gd name="T0" fmla="*/ 1 w 13"/>
                    <a:gd name="T1" fmla="*/ 0 h 23"/>
                    <a:gd name="T2" fmla="*/ 3 w 13"/>
                    <a:gd name="T3" fmla="*/ 1 h 23"/>
                    <a:gd name="T4" fmla="*/ 1 w 13"/>
                    <a:gd name="T5" fmla="*/ 3 h 23"/>
                    <a:gd name="T6" fmla="*/ 1 w 13"/>
                    <a:gd name="T7" fmla="*/ 5 h 23"/>
                    <a:gd name="T8" fmla="*/ 1 w 13"/>
                    <a:gd name="T9" fmla="*/ 7 h 23"/>
                    <a:gd name="T10" fmla="*/ 0 w 13"/>
                    <a:gd name="T11" fmla="*/ 4 h 23"/>
                    <a:gd name="T12" fmla="*/ 1 w 13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23">
                      <a:moveTo>
                        <a:pt x="5" y="0"/>
                      </a:moveTo>
                      <a:lnTo>
                        <a:pt x="13" y="4"/>
                      </a:lnTo>
                      <a:lnTo>
                        <a:pt x="5" y="8"/>
                      </a:lnTo>
                      <a:lnTo>
                        <a:pt x="5" y="16"/>
                      </a:lnTo>
                      <a:lnTo>
                        <a:pt x="5" y="23"/>
                      </a:lnTo>
                      <a:lnTo>
                        <a:pt x="0" y="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7" name="Freeform 47"/>
                <p:cNvSpPr>
                  <a:spLocks/>
                </p:cNvSpPr>
                <p:nvPr/>
              </p:nvSpPr>
              <p:spPr bwMode="auto">
                <a:xfrm>
                  <a:off x="1873" y="980"/>
                  <a:ext cx="10" cy="23"/>
                </a:xfrm>
                <a:custGeom>
                  <a:avLst/>
                  <a:gdLst>
                    <a:gd name="T0" fmla="*/ 5 w 19"/>
                    <a:gd name="T1" fmla="*/ 4 h 41"/>
                    <a:gd name="T2" fmla="*/ 5 w 19"/>
                    <a:gd name="T3" fmla="*/ 2 h 41"/>
                    <a:gd name="T4" fmla="*/ 4 w 19"/>
                    <a:gd name="T5" fmla="*/ 1 h 41"/>
                    <a:gd name="T6" fmla="*/ 2 w 19"/>
                    <a:gd name="T7" fmla="*/ 0 h 41"/>
                    <a:gd name="T8" fmla="*/ 1 w 19"/>
                    <a:gd name="T9" fmla="*/ 2 h 41"/>
                    <a:gd name="T10" fmla="*/ 0 w 19"/>
                    <a:gd name="T11" fmla="*/ 6 h 41"/>
                    <a:gd name="T12" fmla="*/ 0 w 19"/>
                    <a:gd name="T13" fmla="*/ 11 h 41"/>
                    <a:gd name="T14" fmla="*/ 3 w 19"/>
                    <a:gd name="T15" fmla="*/ 13 h 41"/>
                    <a:gd name="T16" fmla="*/ 1 w 19"/>
                    <a:gd name="T17" fmla="*/ 10 h 41"/>
                    <a:gd name="T18" fmla="*/ 1 w 19"/>
                    <a:gd name="T19" fmla="*/ 4 h 41"/>
                    <a:gd name="T20" fmla="*/ 2 w 19"/>
                    <a:gd name="T21" fmla="*/ 2 h 41"/>
                    <a:gd name="T22" fmla="*/ 3 w 19"/>
                    <a:gd name="T23" fmla="*/ 2 h 41"/>
                    <a:gd name="T24" fmla="*/ 5 w 19"/>
                    <a:gd name="T25" fmla="*/ 4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9" h="41">
                      <a:moveTo>
                        <a:pt x="18" y="15"/>
                      </a:moveTo>
                      <a:lnTo>
                        <a:pt x="19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2" y="6"/>
                      </a:lnTo>
                      <a:lnTo>
                        <a:pt x="0" y="18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3" y="31"/>
                      </a:lnTo>
                      <a:lnTo>
                        <a:pt x="3" y="15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8" name="Freeform 48"/>
                <p:cNvSpPr>
                  <a:spLocks/>
                </p:cNvSpPr>
                <p:nvPr/>
              </p:nvSpPr>
              <p:spPr bwMode="auto">
                <a:xfrm>
                  <a:off x="1876" y="1012"/>
                  <a:ext cx="8" cy="8"/>
                </a:xfrm>
                <a:custGeom>
                  <a:avLst/>
                  <a:gdLst>
                    <a:gd name="T0" fmla="*/ 0 w 15"/>
                    <a:gd name="T1" fmla="*/ 3 h 15"/>
                    <a:gd name="T2" fmla="*/ 0 w 15"/>
                    <a:gd name="T3" fmla="*/ 0 h 15"/>
                    <a:gd name="T4" fmla="*/ 2 w 15"/>
                    <a:gd name="T5" fmla="*/ 2 h 15"/>
                    <a:gd name="T6" fmla="*/ 4 w 15"/>
                    <a:gd name="T7" fmla="*/ 2 h 15"/>
                    <a:gd name="T8" fmla="*/ 0 w 15"/>
                    <a:gd name="T9" fmla="*/ 4 h 15"/>
                    <a:gd name="T10" fmla="*/ 0 w 15"/>
                    <a:gd name="T11" fmla="*/ 3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15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5" y="6"/>
                      </a:lnTo>
                      <a:lnTo>
                        <a:pt x="0" y="1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9" name="Freeform 49"/>
                <p:cNvSpPr>
                  <a:spLocks/>
                </p:cNvSpPr>
                <p:nvPr/>
              </p:nvSpPr>
              <p:spPr bwMode="auto">
                <a:xfrm>
                  <a:off x="1900" y="1012"/>
                  <a:ext cx="9" cy="10"/>
                </a:xfrm>
                <a:custGeom>
                  <a:avLst/>
                  <a:gdLst>
                    <a:gd name="T0" fmla="*/ 0 w 16"/>
                    <a:gd name="T1" fmla="*/ 0 h 18"/>
                    <a:gd name="T2" fmla="*/ 5 w 16"/>
                    <a:gd name="T3" fmla="*/ 3 h 18"/>
                    <a:gd name="T4" fmla="*/ 5 w 16"/>
                    <a:gd name="T5" fmla="*/ 6 h 18"/>
                    <a:gd name="T6" fmla="*/ 0 w 16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8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16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0" name="Freeform 50"/>
                <p:cNvSpPr>
                  <a:spLocks/>
                </p:cNvSpPr>
                <p:nvPr/>
              </p:nvSpPr>
              <p:spPr bwMode="auto">
                <a:xfrm>
                  <a:off x="1930" y="996"/>
                  <a:ext cx="25" cy="11"/>
                </a:xfrm>
                <a:custGeom>
                  <a:avLst/>
                  <a:gdLst>
                    <a:gd name="T0" fmla="*/ 11 w 47"/>
                    <a:gd name="T1" fmla="*/ 1 h 19"/>
                    <a:gd name="T2" fmla="*/ 13 w 47"/>
                    <a:gd name="T3" fmla="*/ 2 h 19"/>
                    <a:gd name="T4" fmla="*/ 12 w 47"/>
                    <a:gd name="T5" fmla="*/ 3 h 19"/>
                    <a:gd name="T6" fmla="*/ 11 w 47"/>
                    <a:gd name="T7" fmla="*/ 3 h 19"/>
                    <a:gd name="T8" fmla="*/ 11 w 47"/>
                    <a:gd name="T9" fmla="*/ 5 h 19"/>
                    <a:gd name="T10" fmla="*/ 9 w 47"/>
                    <a:gd name="T11" fmla="*/ 6 h 19"/>
                    <a:gd name="T12" fmla="*/ 11 w 47"/>
                    <a:gd name="T13" fmla="*/ 5 h 19"/>
                    <a:gd name="T14" fmla="*/ 11 w 47"/>
                    <a:gd name="T15" fmla="*/ 3 h 19"/>
                    <a:gd name="T16" fmla="*/ 7 w 47"/>
                    <a:gd name="T17" fmla="*/ 5 h 19"/>
                    <a:gd name="T18" fmla="*/ 6 w 47"/>
                    <a:gd name="T19" fmla="*/ 3 h 19"/>
                    <a:gd name="T20" fmla="*/ 3 w 47"/>
                    <a:gd name="T21" fmla="*/ 3 h 19"/>
                    <a:gd name="T22" fmla="*/ 2 w 47"/>
                    <a:gd name="T23" fmla="*/ 1 h 19"/>
                    <a:gd name="T24" fmla="*/ 0 w 47"/>
                    <a:gd name="T25" fmla="*/ 1 h 19"/>
                    <a:gd name="T26" fmla="*/ 3 w 47"/>
                    <a:gd name="T27" fmla="*/ 1 h 19"/>
                    <a:gd name="T28" fmla="*/ 6 w 47"/>
                    <a:gd name="T29" fmla="*/ 0 h 19"/>
                    <a:gd name="T30" fmla="*/ 7 w 47"/>
                    <a:gd name="T31" fmla="*/ 0 h 19"/>
                    <a:gd name="T32" fmla="*/ 10 w 47"/>
                    <a:gd name="T33" fmla="*/ 1 h 19"/>
                    <a:gd name="T34" fmla="*/ 11 w 47"/>
                    <a:gd name="T35" fmla="*/ 1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7" h="19">
                      <a:moveTo>
                        <a:pt x="39" y="3"/>
                      </a:moveTo>
                      <a:lnTo>
                        <a:pt x="47" y="7"/>
                      </a:lnTo>
                      <a:lnTo>
                        <a:pt x="43" y="9"/>
                      </a:lnTo>
                      <a:lnTo>
                        <a:pt x="39" y="10"/>
                      </a:lnTo>
                      <a:lnTo>
                        <a:pt x="38" y="16"/>
                      </a:lnTo>
                      <a:lnTo>
                        <a:pt x="32" y="19"/>
                      </a:lnTo>
                      <a:lnTo>
                        <a:pt x="38" y="13"/>
                      </a:lnTo>
                      <a:lnTo>
                        <a:pt x="38" y="10"/>
                      </a:lnTo>
                      <a:lnTo>
                        <a:pt x="27" y="13"/>
                      </a:lnTo>
                      <a:lnTo>
                        <a:pt x="20" y="10"/>
                      </a:lnTo>
                      <a:lnTo>
                        <a:pt x="12" y="10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10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5" y="1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1" name="Freeform 51"/>
                <p:cNvSpPr>
                  <a:spLocks/>
                </p:cNvSpPr>
                <p:nvPr/>
              </p:nvSpPr>
              <p:spPr bwMode="auto">
                <a:xfrm>
                  <a:off x="1921" y="986"/>
                  <a:ext cx="43" cy="10"/>
                </a:xfrm>
                <a:custGeom>
                  <a:avLst/>
                  <a:gdLst>
                    <a:gd name="T0" fmla="*/ 23 w 82"/>
                    <a:gd name="T1" fmla="*/ 4 h 20"/>
                    <a:gd name="T2" fmla="*/ 20 w 82"/>
                    <a:gd name="T3" fmla="*/ 5 h 20"/>
                    <a:gd name="T4" fmla="*/ 15 w 82"/>
                    <a:gd name="T5" fmla="*/ 3 h 20"/>
                    <a:gd name="T6" fmla="*/ 8 w 82"/>
                    <a:gd name="T7" fmla="*/ 2 h 20"/>
                    <a:gd name="T8" fmla="*/ 0 w 82"/>
                    <a:gd name="T9" fmla="*/ 3 h 20"/>
                    <a:gd name="T10" fmla="*/ 7 w 82"/>
                    <a:gd name="T11" fmla="*/ 2 h 20"/>
                    <a:gd name="T12" fmla="*/ 4 w 82"/>
                    <a:gd name="T13" fmla="*/ 0 h 20"/>
                    <a:gd name="T14" fmla="*/ 9 w 82"/>
                    <a:gd name="T15" fmla="*/ 1 h 20"/>
                    <a:gd name="T16" fmla="*/ 13 w 82"/>
                    <a:gd name="T17" fmla="*/ 2 h 20"/>
                    <a:gd name="T18" fmla="*/ 12 w 82"/>
                    <a:gd name="T19" fmla="*/ 1 h 20"/>
                    <a:gd name="T20" fmla="*/ 15 w 82"/>
                    <a:gd name="T21" fmla="*/ 2 h 20"/>
                    <a:gd name="T22" fmla="*/ 18 w 82"/>
                    <a:gd name="T23" fmla="*/ 3 h 20"/>
                    <a:gd name="T24" fmla="*/ 16 w 82"/>
                    <a:gd name="T25" fmla="*/ 2 h 20"/>
                    <a:gd name="T26" fmla="*/ 23 w 82"/>
                    <a:gd name="T27" fmla="*/ 4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20">
                      <a:moveTo>
                        <a:pt x="82" y="14"/>
                      </a:moveTo>
                      <a:lnTo>
                        <a:pt x="72" y="20"/>
                      </a:lnTo>
                      <a:lnTo>
                        <a:pt x="53" y="12"/>
                      </a:lnTo>
                      <a:lnTo>
                        <a:pt x="29" y="6"/>
                      </a:lnTo>
                      <a:lnTo>
                        <a:pt x="0" y="9"/>
                      </a:lnTo>
                      <a:lnTo>
                        <a:pt x="25" y="6"/>
                      </a:lnTo>
                      <a:lnTo>
                        <a:pt x="16" y="0"/>
                      </a:lnTo>
                      <a:lnTo>
                        <a:pt x="32" y="4"/>
                      </a:lnTo>
                      <a:lnTo>
                        <a:pt x="47" y="6"/>
                      </a:lnTo>
                      <a:lnTo>
                        <a:pt x="42" y="3"/>
                      </a:lnTo>
                      <a:lnTo>
                        <a:pt x="54" y="6"/>
                      </a:lnTo>
                      <a:lnTo>
                        <a:pt x="64" y="9"/>
                      </a:lnTo>
                      <a:lnTo>
                        <a:pt x="60" y="6"/>
                      </a:lnTo>
                      <a:lnTo>
                        <a:pt x="82" y="14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2" name="Freeform 52"/>
                <p:cNvSpPr>
                  <a:spLocks/>
                </p:cNvSpPr>
                <p:nvPr/>
              </p:nvSpPr>
              <p:spPr bwMode="auto">
                <a:xfrm>
                  <a:off x="1946" y="999"/>
                  <a:ext cx="3" cy="3"/>
                </a:xfrm>
                <a:custGeom>
                  <a:avLst/>
                  <a:gdLst>
                    <a:gd name="T0" fmla="*/ 2 w 6"/>
                    <a:gd name="T1" fmla="*/ 0 h 7"/>
                    <a:gd name="T2" fmla="*/ 2 w 6"/>
                    <a:gd name="T3" fmla="*/ 1 h 7"/>
                    <a:gd name="T4" fmla="*/ 0 w 6"/>
                    <a:gd name="T5" fmla="*/ 1 h 7"/>
                    <a:gd name="T6" fmla="*/ 1 w 6"/>
                    <a:gd name="T7" fmla="*/ 1 h 7"/>
                    <a:gd name="T8" fmla="*/ 2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0"/>
                      </a:moveTo>
                      <a:lnTo>
                        <a:pt x="6" y="4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C1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3" name="Freeform 53"/>
                <p:cNvSpPr>
                  <a:spLocks/>
                </p:cNvSpPr>
                <p:nvPr/>
              </p:nvSpPr>
              <p:spPr bwMode="auto">
                <a:xfrm>
                  <a:off x="1933" y="993"/>
                  <a:ext cx="20" cy="6"/>
                </a:xfrm>
                <a:custGeom>
                  <a:avLst/>
                  <a:gdLst>
                    <a:gd name="T0" fmla="*/ 10 w 39"/>
                    <a:gd name="T1" fmla="*/ 5 h 8"/>
                    <a:gd name="T2" fmla="*/ 7 w 39"/>
                    <a:gd name="T3" fmla="*/ 2 h 8"/>
                    <a:gd name="T4" fmla="*/ 5 w 39"/>
                    <a:gd name="T5" fmla="*/ 2 h 8"/>
                    <a:gd name="T6" fmla="*/ 2 w 39"/>
                    <a:gd name="T7" fmla="*/ 2 h 8"/>
                    <a:gd name="T8" fmla="*/ 0 w 39"/>
                    <a:gd name="T9" fmla="*/ 3 h 8"/>
                    <a:gd name="T10" fmla="*/ 3 w 39"/>
                    <a:gd name="T11" fmla="*/ 0 h 8"/>
                    <a:gd name="T12" fmla="*/ 5 w 39"/>
                    <a:gd name="T13" fmla="*/ 0 h 8"/>
                    <a:gd name="T14" fmla="*/ 7 w 39"/>
                    <a:gd name="T15" fmla="*/ 0 h 8"/>
                    <a:gd name="T16" fmla="*/ 8 w 39"/>
                    <a:gd name="T17" fmla="*/ 2 h 8"/>
                    <a:gd name="T18" fmla="*/ 10 w 39"/>
                    <a:gd name="T19" fmla="*/ 5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" h="8">
                      <a:moveTo>
                        <a:pt x="39" y="8"/>
                      </a:moveTo>
                      <a:lnTo>
                        <a:pt x="27" y="2"/>
                      </a:lnTo>
                      <a:lnTo>
                        <a:pt x="20" y="2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2"/>
                      </a:lnTo>
                      <a:lnTo>
                        <a:pt x="39" y="8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4" name="Freeform 54"/>
                <p:cNvSpPr>
                  <a:spLocks/>
                </p:cNvSpPr>
                <p:nvPr/>
              </p:nvSpPr>
              <p:spPr bwMode="auto">
                <a:xfrm>
                  <a:off x="1982" y="999"/>
                  <a:ext cx="18" cy="9"/>
                </a:xfrm>
                <a:custGeom>
                  <a:avLst/>
                  <a:gdLst>
                    <a:gd name="T0" fmla="*/ 9 w 35"/>
                    <a:gd name="T1" fmla="*/ 2 h 17"/>
                    <a:gd name="T2" fmla="*/ 8 w 35"/>
                    <a:gd name="T3" fmla="*/ 2 h 17"/>
                    <a:gd name="T4" fmla="*/ 7 w 35"/>
                    <a:gd name="T5" fmla="*/ 3 h 17"/>
                    <a:gd name="T6" fmla="*/ 4 w 35"/>
                    <a:gd name="T7" fmla="*/ 4 h 17"/>
                    <a:gd name="T8" fmla="*/ 3 w 35"/>
                    <a:gd name="T9" fmla="*/ 3 h 17"/>
                    <a:gd name="T10" fmla="*/ 3 w 35"/>
                    <a:gd name="T11" fmla="*/ 4 h 17"/>
                    <a:gd name="T12" fmla="*/ 4 w 35"/>
                    <a:gd name="T13" fmla="*/ 5 h 17"/>
                    <a:gd name="T14" fmla="*/ 3 w 35"/>
                    <a:gd name="T15" fmla="*/ 4 h 17"/>
                    <a:gd name="T16" fmla="*/ 1 w 35"/>
                    <a:gd name="T17" fmla="*/ 3 h 17"/>
                    <a:gd name="T18" fmla="*/ 0 w 35"/>
                    <a:gd name="T19" fmla="*/ 2 h 17"/>
                    <a:gd name="T20" fmla="*/ 0 w 35"/>
                    <a:gd name="T21" fmla="*/ 1 h 17"/>
                    <a:gd name="T22" fmla="*/ 1 w 35"/>
                    <a:gd name="T23" fmla="*/ 1 h 17"/>
                    <a:gd name="T24" fmla="*/ 3 w 35"/>
                    <a:gd name="T25" fmla="*/ 1 h 17"/>
                    <a:gd name="T26" fmla="*/ 5 w 35"/>
                    <a:gd name="T27" fmla="*/ 0 h 17"/>
                    <a:gd name="T28" fmla="*/ 7 w 35"/>
                    <a:gd name="T29" fmla="*/ 1 h 17"/>
                    <a:gd name="T30" fmla="*/ 9 w 35"/>
                    <a:gd name="T31" fmla="*/ 2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35" h="17">
                      <a:moveTo>
                        <a:pt x="35" y="7"/>
                      </a:moveTo>
                      <a:lnTo>
                        <a:pt x="29" y="7"/>
                      </a:lnTo>
                      <a:lnTo>
                        <a:pt x="26" y="12"/>
                      </a:lnTo>
                      <a:lnTo>
                        <a:pt x="16" y="13"/>
                      </a:lnTo>
                      <a:lnTo>
                        <a:pt x="10" y="10"/>
                      </a:lnTo>
                      <a:lnTo>
                        <a:pt x="10" y="13"/>
                      </a:lnTo>
                      <a:lnTo>
                        <a:pt x="16" y="17"/>
                      </a:lnTo>
                      <a:lnTo>
                        <a:pt x="9" y="16"/>
                      </a:lnTo>
                      <a:lnTo>
                        <a:pt x="3" y="12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6" y="4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5" name="Freeform 55"/>
                <p:cNvSpPr>
                  <a:spLocks/>
                </p:cNvSpPr>
                <p:nvPr/>
              </p:nvSpPr>
              <p:spPr bwMode="auto">
                <a:xfrm>
                  <a:off x="1978" y="989"/>
                  <a:ext cx="25" cy="18"/>
                </a:xfrm>
                <a:custGeom>
                  <a:avLst/>
                  <a:gdLst>
                    <a:gd name="T0" fmla="*/ 13 w 48"/>
                    <a:gd name="T1" fmla="*/ 1 h 32"/>
                    <a:gd name="T2" fmla="*/ 9 w 48"/>
                    <a:gd name="T3" fmla="*/ 0 h 32"/>
                    <a:gd name="T4" fmla="*/ 8 w 48"/>
                    <a:gd name="T5" fmla="*/ 0 h 32"/>
                    <a:gd name="T6" fmla="*/ 6 w 48"/>
                    <a:gd name="T7" fmla="*/ 1 h 32"/>
                    <a:gd name="T8" fmla="*/ 7 w 48"/>
                    <a:gd name="T9" fmla="*/ 0 h 32"/>
                    <a:gd name="T10" fmla="*/ 5 w 48"/>
                    <a:gd name="T11" fmla="*/ 1 h 32"/>
                    <a:gd name="T12" fmla="*/ 3 w 48"/>
                    <a:gd name="T13" fmla="*/ 2 h 32"/>
                    <a:gd name="T14" fmla="*/ 3 w 48"/>
                    <a:gd name="T15" fmla="*/ 1 h 32"/>
                    <a:gd name="T16" fmla="*/ 2 w 48"/>
                    <a:gd name="T17" fmla="*/ 3 h 32"/>
                    <a:gd name="T18" fmla="*/ 0 w 48"/>
                    <a:gd name="T19" fmla="*/ 1 h 32"/>
                    <a:gd name="T20" fmla="*/ 0 w 48"/>
                    <a:gd name="T21" fmla="*/ 3 h 32"/>
                    <a:gd name="T22" fmla="*/ 1 w 48"/>
                    <a:gd name="T23" fmla="*/ 5 h 32"/>
                    <a:gd name="T24" fmla="*/ 1 w 48"/>
                    <a:gd name="T25" fmla="*/ 7 h 32"/>
                    <a:gd name="T26" fmla="*/ 1 w 48"/>
                    <a:gd name="T27" fmla="*/ 10 h 32"/>
                    <a:gd name="T28" fmla="*/ 1 w 48"/>
                    <a:gd name="T29" fmla="*/ 8 h 32"/>
                    <a:gd name="T30" fmla="*/ 1 w 48"/>
                    <a:gd name="T31" fmla="*/ 5 h 32"/>
                    <a:gd name="T32" fmla="*/ 2 w 48"/>
                    <a:gd name="T33" fmla="*/ 5 h 32"/>
                    <a:gd name="T34" fmla="*/ 3 w 48"/>
                    <a:gd name="T35" fmla="*/ 3 h 32"/>
                    <a:gd name="T36" fmla="*/ 5 w 48"/>
                    <a:gd name="T37" fmla="*/ 3 h 32"/>
                    <a:gd name="T38" fmla="*/ 9 w 48"/>
                    <a:gd name="T39" fmla="*/ 2 h 32"/>
                    <a:gd name="T40" fmla="*/ 13 w 48"/>
                    <a:gd name="T41" fmla="*/ 1 h 3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8" h="32">
                      <a:moveTo>
                        <a:pt x="48" y="4"/>
                      </a:move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1" y="3"/>
                      </a:lnTo>
                      <a:lnTo>
                        <a:pt x="25" y="0"/>
                      </a:lnTo>
                      <a:lnTo>
                        <a:pt x="17" y="3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6" y="8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1" y="23"/>
                      </a:lnTo>
                      <a:lnTo>
                        <a:pt x="1" y="32"/>
                      </a:lnTo>
                      <a:lnTo>
                        <a:pt x="4" y="26"/>
                      </a:lnTo>
                      <a:lnTo>
                        <a:pt x="1" y="16"/>
                      </a:lnTo>
                      <a:lnTo>
                        <a:pt x="6" y="14"/>
                      </a:lnTo>
                      <a:lnTo>
                        <a:pt x="11" y="10"/>
                      </a:lnTo>
                      <a:lnTo>
                        <a:pt x="19" y="8"/>
                      </a:lnTo>
                      <a:lnTo>
                        <a:pt x="33" y="6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6" name="Freeform 56"/>
                <p:cNvSpPr>
                  <a:spLocks/>
                </p:cNvSpPr>
                <p:nvPr/>
              </p:nvSpPr>
              <p:spPr bwMode="auto">
                <a:xfrm>
                  <a:off x="1994" y="1002"/>
                  <a:ext cx="3" cy="1"/>
                </a:xfrm>
                <a:custGeom>
                  <a:avLst/>
                  <a:gdLst>
                    <a:gd name="T0" fmla="*/ 2 w 6"/>
                    <a:gd name="T1" fmla="*/ 0 h 4"/>
                    <a:gd name="T2" fmla="*/ 1 w 6"/>
                    <a:gd name="T3" fmla="*/ 0 h 4"/>
                    <a:gd name="T4" fmla="*/ 0 w 6"/>
                    <a:gd name="T5" fmla="*/ 0 h 4"/>
                    <a:gd name="T6" fmla="*/ 1 w 6"/>
                    <a:gd name="T7" fmla="*/ 0 h 4"/>
                    <a:gd name="T8" fmla="*/ 0 w 6"/>
                    <a:gd name="T9" fmla="*/ 0 h 4"/>
                    <a:gd name="T10" fmla="*/ 2 w 6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6" y="1"/>
                      </a:move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C1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7" name="Freeform 57"/>
                <p:cNvSpPr>
                  <a:spLocks/>
                </p:cNvSpPr>
                <p:nvPr/>
              </p:nvSpPr>
              <p:spPr bwMode="auto">
                <a:xfrm>
                  <a:off x="1983" y="996"/>
                  <a:ext cx="17" cy="4"/>
                </a:xfrm>
                <a:custGeom>
                  <a:avLst/>
                  <a:gdLst>
                    <a:gd name="T0" fmla="*/ 0 w 32"/>
                    <a:gd name="T1" fmla="*/ 1 h 6"/>
                    <a:gd name="T2" fmla="*/ 2 w 32"/>
                    <a:gd name="T3" fmla="*/ 1 h 6"/>
                    <a:gd name="T4" fmla="*/ 3 w 32"/>
                    <a:gd name="T5" fmla="*/ 1 h 6"/>
                    <a:gd name="T6" fmla="*/ 4 w 32"/>
                    <a:gd name="T7" fmla="*/ 1 h 6"/>
                    <a:gd name="T8" fmla="*/ 5 w 32"/>
                    <a:gd name="T9" fmla="*/ 1 h 6"/>
                    <a:gd name="T10" fmla="*/ 9 w 32"/>
                    <a:gd name="T11" fmla="*/ 3 h 6"/>
                    <a:gd name="T12" fmla="*/ 6 w 32"/>
                    <a:gd name="T13" fmla="*/ 1 h 6"/>
                    <a:gd name="T14" fmla="*/ 4 w 32"/>
                    <a:gd name="T15" fmla="*/ 0 h 6"/>
                    <a:gd name="T16" fmla="*/ 2 w 32"/>
                    <a:gd name="T17" fmla="*/ 0 h 6"/>
                    <a:gd name="T18" fmla="*/ 1 w 32"/>
                    <a:gd name="T19" fmla="*/ 1 h 6"/>
                    <a:gd name="T20" fmla="*/ 0 w 32"/>
                    <a:gd name="T21" fmla="*/ 1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6">
                      <a:moveTo>
                        <a:pt x="0" y="3"/>
                      </a:move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5" y="2"/>
                      </a:lnTo>
                      <a:lnTo>
                        <a:pt x="19" y="2"/>
                      </a:lnTo>
                      <a:lnTo>
                        <a:pt x="32" y="6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8" name="Freeform 58"/>
                <p:cNvSpPr>
                  <a:spLocks/>
                </p:cNvSpPr>
                <p:nvPr/>
              </p:nvSpPr>
              <p:spPr bwMode="auto">
                <a:xfrm>
                  <a:off x="1952" y="1030"/>
                  <a:ext cx="30" cy="11"/>
                </a:xfrm>
                <a:custGeom>
                  <a:avLst/>
                  <a:gdLst>
                    <a:gd name="T0" fmla="*/ 14 w 58"/>
                    <a:gd name="T1" fmla="*/ 1 h 20"/>
                    <a:gd name="T2" fmla="*/ 14 w 58"/>
                    <a:gd name="T3" fmla="*/ 1 h 20"/>
                    <a:gd name="T4" fmla="*/ 14 w 58"/>
                    <a:gd name="T5" fmla="*/ 3 h 20"/>
                    <a:gd name="T6" fmla="*/ 13 w 58"/>
                    <a:gd name="T7" fmla="*/ 4 h 20"/>
                    <a:gd name="T8" fmla="*/ 12 w 58"/>
                    <a:gd name="T9" fmla="*/ 4 h 20"/>
                    <a:gd name="T10" fmla="*/ 10 w 58"/>
                    <a:gd name="T11" fmla="*/ 4 h 20"/>
                    <a:gd name="T12" fmla="*/ 7 w 58"/>
                    <a:gd name="T13" fmla="*/ 3 h 20"/>
                    <a:gd name="T14" fmla="*/ 6 w 58"/>
                    <a:gd name="T15" fmla="*/ 2 h 20"/>
                    <a:gd name="T16" fmla="*/ 4 w 58"/>
                    <a:gd name="T17" fmla="*/ 2 h 20"/>
                    <a:gd name="T18" fmla="*/ 3 w 58"/>
                    <a:gd name="T19" fmla="*/ 2 h 20"/>
                    <a:gd name="T20" fmla="*/ 1 w 58"/>
                    <a:gd name="T21" fmla="*/ 1 h 20"/>
                    <a:gd name="T22" fmla="*/ 0 w 58"/>
                    <a:gd name="T23" fmla="*/ 0 h 20"/>
                    <a:gd name="T24" fmla="*/ 1 w 58"/>
                    <a:gd name="T25" fmla="*/ 2 h 20"/>
                    <a:gd name="T26" fmla="*/ 2 w 58"/>
                    <a:gd name="T27" fmla="*/ 3 h 20"/>
                    <a:gd name="T28" fmla="*/ 4 w 58"/>
                    <a:gd name="T29" fmla="*/ 3 h 20"/>
                    <a:gd name="T30" fmla="*/ 5 w 58"/>
                    <a:gd name="T31" fmla="*/ 4 h 20"/>
                    <a:gd name="T32" fmla="*/ 7 w 58"/>
                    <a:gd name="T33" fmla="*/ 6 h 20"/>
                    <a:gd name="T34" fmla="*/ 10 w 58"/>
                    <a:gd name="T35" fmla="*/ 6 h 20"/>
                    <a:gd name="T36" fmla="*/ 11 w 58"/>
                    <a:gd name="T37" fmla="*/ 6 h 20"/>
                    <a:gd name="T38" fmla="*/ 12 w 58"/>
                    <a:gd name="T39" fmla="*/ 6 h 20"/>
                    <a:gd name="T40" fmla="*/ 14 w 58"/>
                    <a:gd name="T41" fmla="*/ 6 h 20"/>
                    <a:gd name="T42" fmla="*/ 14 w 58"/>
                    <a:gd name="T43" fmla="*/ 6 h 20"/>
                    <a:gd name="T44" fmla="*/ 15 w 58"/>
                    <a:gd name="T45" fmla="*/ 4 h 20"/>
                    <a:gd name="T46" fmla="*/ 16 w 58"/>
                    <a:gd name="T47" fmla="*/ 2 h 20"/>
                    <a:gd name="T48" fmla="*/ 14 w 58"/>
                    <a:gd name="T49" fmla="*/ 1 h 2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8" h="20">
                      <a:moveTo>
                        <a:pt x="52" y="3"/>
                      </a:moveTo>
                      <a:lnTo>
                        <a:pt x="52" y="4"/>
                      </a:lnTo>
                      <a:lnTo>
                        <a:pt x="52" y="10"/>
                      </a:lnTo>
                      <a:lnTo>
                        <a:pt x="51" y="13"/>
                      </a:lnTo>
                      <a:lnTo>
                        <a:pt x="45" y="13"/>
                      </a:lnTo>
                      <a:lnTo>
                        <a:pt x="37" y="13"/>
                      </a:lnTo>
                      <a:lnTo>
                        <a:pt x="27" y="10"/>
                      </a:lnTo>
                      <a:lnTo>
                        <a:pt x="22" y="8"/>
                      </a:lnTo>
                      <a:lnTo>
                        <a:pt x="16" y="6"/>
                      </a:lnTo>
                      <a:lnTo>
                        <a:pt x="10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6" y="10"/>
                      </a:lnTo>
                      <a:lnTo>
                        <a:pt x="14" y="10"/>
                      </a:lnTo>
                      <a:lnTo>
                        <a:pt x="20" y="13"/>
                      </a:lnTo>
                      <a:lnTo>
                        <a:pt x="27" y="19"/>
                      </a:lnTo>
                      <a:lnTo>
                        <a:pt x="37" y="20"/>
                      </a:lnTo>
                      <a:lnTo>
                        <a:pt x="41" y="20"/>
                      </a:lnTo>
                      <a:lnTo>
                        <a:pt x="46" y="20"/>
                      </a:lnTo>
                      <a:lnTo>
                        <a:pt x="52" y="20"/>
                      </a:lnTo>
                      <a:lnTo>
                        <a:pt x="52" y="19"/>
                      </a:lnTo>
                      <a:lnTo>
                        <a:pt x="57" y="13"/>
                      </a:lnTo>
                      <a:lnTo>
                        <a:pt x="58" y="8"/>
                      </a:lnTo>
                      <a:lnTo>
                        <a:pt x="52" y="3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9" name="Freeform 59"/>
                <p:cNvSpPr>
                  <a:spLocks/>
                </p:cNvSpPr>
                <p:nvPr/>
              </p:nvSpPr>
              <p:spPr bwMode="auto">
                <a:xfrm>
                  <a:off x="1859" y="904"/>
                  <a:ext cx="149" cy="69"/>
                </a:xfrm>
                <a:custGeom>
                  <a:avLst/>
                  <a:gdLst>
                    <a:gd name="T0" fmla="*/ 78 w 284"/>
                    <a:gd name="T1" fmla="*/ 24 h 119"/>
                    <a:gd name="T2" fmla="*/ 71 w 284"/>
                    <a:gd name="T3" fmla="*/ 27 h 119"/>
                    <a:gd name="T4" fmla="*/ 62 w 284"/>
                    <a:gd name="T5" fmla="*/ 26 h 119"/>
                    <a:gd name="T6" fmla="*/ 55 w 284"/>
                    <a:gd name="T7" fmla="*/ 27 h 119"/>
                    <a:gd name="T8" fmla="*/ 40 w 284"/>
                    <a:gd name="T9" fmla="*/ 33 h 119"/>
                    <a:gd name="T10" fmla="*/ 30 w 284"/>
                    <a:gd name="T11" fmla="*/ 38 h 119"/>
                    <a:gd name="T12" fmla="*/ 17 w 284"/>
                    <a:gd name="T13" fmla="*/ 39 h 119"/>
                    <a:gd name="T14" fmla="*/ 8 w 284"/>
                    <a:gd name="T15" fmla="*/ 39 h 119"/>
                    <a:gd name="T16" fmla="*/ 20 w 284"/>
                    <a:gd name="T17" fmla="*/ 38 h 119"/>
                    <a:gd name="T18" fmla="*/ 26 w 284"/>
                    <a:gd name="T19" fmla="*/ 37 h 119"/>
                    <a:gd name="T20" fmla="*/ 36 w 284"/>
                    <a:gd name="T21" fmla="*/ 30 h 119"/>
                    <a:gd name="T22" fmla="*/ 27 w 284"/>
                    <a:gd name="T23" fmla="*/ 33 h 119"/>
                    <a:gd name="T24" fmla="*/ 20 w 284"/>
                    <a:gd name="T25" fmla="*/ 37 h 119"/>
                    <a:gd name="T26" fmla="*/ 10 w 284"/>
                    <a:gd name="T27" fmla="*/ 38 h 119"/>
                    <a:gd name="T28" fmla="*/ 3 w 284"/>
                    <a:gd name="T29" fmla="*/ 38 h 119"/>
                    <a:gd name="T30" fmla="*/ 10 w 284"/>
                    <a:gd name="T31" fmla="*/ 33 h 119"/>
                    <a:gd name="T32" fmla="*/ 17 w 284"/>
                    <a:gd name="T33" fmla="*/ 26 h 119"/>
                    <a:gd name="T34" fmla="*/ 27 w 284"/>
                    <a:gd name="T35" fmla="*/ 20 h 119"/>
                    <a:gd name="T36" fmla="*/ 34 w 284"/>
                    <a:gd name="T37" fmla="*/ 19 h 119"/>
                    <a:gd name="T38" fmla="*/ 26 w 284"/>
                    <a:gd name="T39" fmla="*/ 19 h 119"/>
                    <a:gd name="T40" fmla="*/ 20 w 284"/>
                    <a:gd name="T41" fmla="*/ 21 h 119"/>
                    <a:gd name="T42" fmla="*/ 13 w 284"/>
                    <a:gd name="T43" fmla="*/ 27 h 119"/>
                    <a:gd name="T44" fmla="*/ 3 w 284"/>
                    <a:gd name="T45" fmla="*/ 37 h 119"/>
                    <a:gd name="T46" fmla="*/ 4 w 284"/>
                    <a:gd name="T47" fmla="*/ 29 h 119"/>
                    <a:gd name="T48" fmla="*/ 6 w 284"/>
                    <a:gd name="T49" fmla="*/ 23 h 119"/>
                    <a:gd name="T50" fmla="*/ 10 w 284"/>
                    <a:gd name="T51" fmla="*/ 16 h 119"/>
                    <a:gd name="T52" fmla="*/ 5 w 284"/>
                    <a:gd name="T53" fmla="*/ 21 h 119"/>
                    <a:gd name="T54" fmla="*/ 3 w 284"/>
                    <a:gd name="T55" fmla="*/ 28 h 119"/>
                    <a:gd name="T56" fmla="*/ 3 w 284"/>
                    <a:gd name="T57" fmla="*/ 37 h 119"/>
                    <a:gd name="T58" fmla="*/ 2 w 284"/>
                    <a:gd name="T59" fmla="*/ 40 h 119"/>
                    <a:gd name="T60" fmla="*/ 0 w 284"/>
                    <a:gd name="T61" fmla="*/ 35 h 119"/>
                    <a:gd name="T62" fmla="*/ 0 w 284"/>
                    <a:gd name="T63" fmla="*/ 25 h 119"/>
                    <a:gd name="T64" fmla="*/ 5 w 284"/>
                    <a:gd name="T65" fmla="*/ 16 h 119"/>
                    <a:gd name="T66" fmla="*/ 11 w 284"/>
                    <a:gd name="T67" fmla="*/ 8 h 119"/>
                    <a:gd name="T68" fmla="*/ 22 w 284"/>
                    <a:gd name="T69" fmla="*/ 3 h 119"/>
                    <a:gd name="T70" fmla="*/ 29 w 284"/>
                    <a:gd name="T71" fmla="*/ 0 h 119"/>
                    <a:gd name="T72" fmla="*/ 41 w 284"/>
                    <a:gd name="T73" fmla="*/ 0 h 119"/>
                    <a:gd name="T74" fmla="*/ 51 w 284"/>
                    <a:gd name="T75" fmla="*/ 0 h 119"/>
                    <a:gd name="T76" fmla="*/ 56 w 284"/>
                    <a:gd name="T77" fmla="*/ 0 h 119"/>
                    <a:gd name="T78" fmla="*/ 62 w 284"/>
                    <a:gd name="T79" fmla="*/ 3 h 119"/>
                    <a:gd name="T80" fmla="*/ 67 w 284"/>
                    <a:gd name="T81" fmla="*/ 8 h 119"/>
                    <a:gd name="T82" fmla="*/ 67 w 284"/>
                    <a:gd name="T83" fmla="*/ 11 h 119"/>
                    <a:gd name="T84" fmla="*/ 62 w 284"/>
                    <a:gd name="T85" fmla="*/ 9 h 119"/>
                    <a:gd name="T86" fmla="*/ 56 w 284"/>
                    <a:gd name="T87" fmla="*/ 8 h 119"/>
                    <a:gd name="T88" fmla="*/ 45 w 284"/>
                    <a:gd name="T89" fmla="*/ 9 h 119"/>
                    <a:gd name="T90" fmla="*/ 56 w 284"/>
                    <a:gd name="T91" fmla="*/ 9 h 119"/>
                    <a:gd name="T92" fmla="*/ 64 w 284"/>
                    <a:gd name="T93" fmla="*/ 11 h 119"/>
                    <a:gd name="T94" fmla="*/ 69 w 284"/>
                    <a:gd name="T95" fmla="*/ 13 h 119"/>
                    <a:gd name="T96" fmla="*/ 75 w 284"/>
                    <a:gd name="T97" fmla="*/ 16 h 119"/>
                    <a:gd name="T98" fmla="*/ 76 w 284"/>
                    <a:gd name="T99" fmla="*/ 19 h 119"/>
                    <a:gd name="T100" fmla="*/ 64 w 284"/>
                    <a:gd name="T101" fmla="*/ 14 h 119"/>
                    <a:gd name="T102" fmla="*/ 51 w 284"/>
                    <a:gd name="T103" fmla="*/ 17 h 119"/>
                    <a:gd name="T104" fmla="*/ 47 w 284"/>
                    <a:gd name="T105" fmla="*/ 20 h 119"/>
                    <a:gd name="T106" fmla="*/ 40 w 284"/>
                    <a:gd name="T107" fmla="*/ 21 h 119"/>
                    <a:gd name="T108" fmla="*/ 51 w 284"/>
                    <a:gd name="T109" fmla="*/ 20 h 119"/>
                    <a:gd name="T110" fmla="*/ 59 w 284"/>
                    <a:gd name="T111" fmla="*/ 17 h 119"/>
                    <a:gd name="T112" fmla="*/ 67 w 284"/>
                    <a:gd name="T113" fmla="*/ 18 h 119"/>
                    <a:gd name="T114" fmla="*/ 74 w 284"/>
                    <a:gd name="T115" fmla="*/ 19 h 119"/>
                    <a:gd name="T116" fmla="*/ 78 w 284"/>
                    <a:gd name="T117" fmla="*/ 20 h 119"/>
                    <a:gd name="T118" fmla="*/ 78 w 284"/>
                    <a:gd name="T119" fmla="*/ 24 h 11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84" h="119">
                      <a:moveTo>
                        <a:pt x="284" y="70"/>
                      </a:moveTo>
                      <a:lnTo>
                        <a:pt x="259" y="80"/>
                      </a:lnTo>
                      <a:lnTo>
                        <a:pt x="227" y="78"/>
                      </a:lnTo>
                      <a:lnTo>
                        <a:pt x="201" y="80"/>
                      </a:lnTo>
                      <a:lnTo>
                        <a:pt x="146" y="99"/>
                      </a:lnTo>
                      <a:lnTo>
                        <a:pt x="109" y="114"/>
                      </a:lnTo>
                      <a:lnTo>
                        <a:pt x="62" y="118"/>
                      </a:lnTo>
                      <a:lnTo>
                        <a:pt x="30" y="115"/>
                      </a:lnTo>
                      <a:lnTo>
                        <a:pt x="74" y="114"/>
                      </a:lnTo>
                      <a:lnTo>
                        <a:pt x="93" y="108"/>
                      </a:lnTo>
                      <a:lnTo>
                        <a:pt x="131" y="90"/>
                      </a:lnTo>
                      <a:lnTo>
                        <a:pt x="100" y="98"/>
                      </a:lnTo>
                      <a:lnTo>
                        <a:pt x="74" y="108"/>
                      </a:lnTo>
                      <a:lnTo>
                        <a:pt x="36" y="114"/>
                      </a:lnTo>
                      <a:lnTo>
                        <a:pt x="11" y="114"/>
                      </a:lnTo>
                      <a:lnTo>
                        <a:pt x="36" y="98"/>
                      </a:lnTo>
                      <a:lnTo>
                        <a:pt x="62" y="76"/>
                      </a:lnTo>
                      <a:lnTo>
                        <a:pt x="99" y="58"/>
                      </a:lnTo>
                      <a:lnTo>
                        <a:pt x="122" y="57"/>
                      </a:lnTo>
                      <a:lnTo>
                        <a:pt x="93" y="57"/>
                      </a:lnTo>
                      <a:lnTo>
                        <a:pt x="74" y="64"/>
                      </a:lnTo>
                      <a:lnTo>
                        <a:pt x="45" y="80"/>
                      </a:lnTo>
                      <a:lnTo>
                        <a:pt x="10" y="111"/>
                      </a:lnTo>
                      <a:lnTo>
                        <a:pt x="13" y="86"/>
                      </a:lnTo>
                      <a:lnTo>
                        <a:pt x="23" y="67"/>
                      </a:lnTo>
                      <a:lnTo>
                        <a:pt x="36" y="49"/>
                      </a:lnTo>
                      <a:lnTo>
                        <a:pt x="17" y="64"/>
                      </a:lnTo>
                      <a:lnTo>
                        <a:pt x="11" y="83"/>
                      </a:lnTo>
                      <a:lnTo>
                        <a:pt x="10" y="109"/>
                      </a:lnTo>
                      <a:lnTo>
                        <a:pt x="5" y="119"/>
                      </a:lnTo>
                      <a:lnTo>
                        <a:pt x="0" y="105"/>
                      </a:lnTo>
                      <a:lnTo>
                        <a:pt x="0" y="74"/>
                      </a:lnTo>
                      <a:lnTo>
                        <a:pt x="17" y="48"/>
                      </a:lnTo>
                      <a:lnTo>
                        <a:pt x="40" y="23"/>
                      </a:lnTo>
                      <a:lnTo>
                        <a:pt x="81" y="8"/>
                      </a:lnTo>
                      <a:lnTo>
                        <a:pt x="105" y="0"/>
                      </a:lnTo>
                      <a:lnTo>
                        <a:pt x="151" y="0"/>
                      </a:lnTo>
                      <a:lnTo>
                        <a:pt x="185" y="0"/>
                      </a:lnTo>
                      <a:lnTo>
                        <a:pt x="204" y="0"/>
                      </a:lnTo>
                      <a:lnTo>
                        <a:pt x="226" y="10"/>
                      </a:lnTo>
                      <a:lnTo>
                        <a:pt x="242" y="22"/>
                      </a:lnTo>
                      <a:lnTo>
                        <a:pt x="243" y="32"/>
                      </a:lnTo>
                      <a:lnTo>
                        <a:pt x="227" y="28"/>
                      </a:lnTo>
                      <a:lnTo>
                        <a:pt x="202" y="23"/>
                      </a:lnTo>
                      <a:lnTo>
                        <a:pt x="163" y="28"/>
                      </a:lnTo>
                      <a:lnTo>
                        <a:pt x="202" y="26"/>
                      </a:lnTo>
                      <a:lnTo>
                        <a:pt x="232" y="32"/>
                      </a:lnTo>
                      <a:lnTo>
                        <a:pt x="251" y="38"/>
                      </a:lnTo>
                      <a:lnTo>
                        <a:pt x="272" y="49"/>
                      </a:lnTo>
                      <a:lnTo>
                        <a:pt x="277" y="55"/>
                      </a:lnTo>
                      <a:lnTo>
                        <a:pt x="232" y="43"/>
                      </a:lnTo>
                      <a:lnTo>
                        <a:pt x="186" y="51"/>
                      </a:lnTo>
                      <a:lnTo>
                        <a:pt x="169" y="61"/>
                      </a:lnTo>
                      <a:lnTo>
                        <a:pt x="144" y="64"/>
                      </a:lnTo>
                      <a:lnTo>
                        <a:pt x="186" y="58"/>
                      </a:lnTo>
                      <a:lnTo>
                        <a:pt x="214" y="51"/>
                      </a:lnTo>
                      <a:lnTo>
                        <a:pt x="243" y="54"/>
                      </a:lnTo>
                      <a:lnTo>
                        <a:pt x="268" y="57"/>
                      </a:lnTo>
                      <a:lnTo>
                        <a:pt x="282" y="58"/>
                      </a:lnTo>
                      <a:lnTo>
                        <a:pt x="284" y="7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0" name="Freeform 60"/>
                <p:cNvSpPr>
                  <a:spLocks/>
                </p:cNvSpPr>
                <p:nvPr/>
              </p:nvSpPr>
              <p:spPr bwMode="auto">
                <a:xfrm>
                  <a:off x="2002" y="946"/>
                  <a:ext cx="13" cy="40"/>
                </a:xfrm>
                <a:custGeom>
                  <a:avLst/>
                  <a:gdLst>
                    <a:gd name="T0" fmla="*/ 6 w 24"/>
                    <a:gd name="T1" fmla="*/ 0 h 67"/>
                    <a:gd name="T2" fmla="*/ 4 w 24"/>
                    <a:gd name="T3" fmla="*/ 6 h 67"/>
                    <a:gd name="T4" fmla="*/ 0 w 24"/>
                    <a:gd name="T5" fmla="*/ 8 h 67"/>
                    <a:gd name="T6" fmla="*/ 2 w 24"/>
                    <a:gd name="T7" fmla="*/ 15 h 67"/>
                    <a:gd name="T8" fmla="*/ 4 w 24"/>
                    <a:gd name="T9" fmla="*/ 24 h 67"/>
                    <a:gd name="T10" fmla="*/ 7 w 24"/>
                    <a:gd name="T11" fmla="*/ 21 h 67"/>
                    <a:gd name="T12" fmla="*/ 7 w 24"/>
                    <a:gd name="T13" fmla="*/ 14 h 67"/>
                    <a:gd name="T14" fmla="*/ 5 w 24"/>
                    <a:gd name="T15" fmla="*/ 17 h 67"/>
                    <a:gd name="T16" fmla="*/ 7 w 24"/>
                    <a:gd name="T17" fmla="*/ 11 h 67"/>
                    <a:gd name="T18" fmla="*/ 7 w 24"/>
                    <a:gd name="T19" fmla="*/ 7 h 67"/>
                    <a:gd name="T20" fmla="*/ 5 w 24"/>
                    <a:gd name="T21" fmla="*/ 11 h 67"/>
                    <a:gd name="T22" fmla="*/ 7 w 24"/>
                    <a:gd name="T23" fmla="*/ 5 h 67"/>
                    <a:gd name="T24" fmla="*/ 6 w 24"/>
                    <a:gd name="T25" fmla="*/ 0 h 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" h="67">
                      <a:moveTo>
                        <a:pt x="21" y="0"/>
                      </a:moveTo>
                      <a:lnTo>
                        <a:pt x="12" y="17"/>
                      </a:lnTo>
                      <a:lnTo>
                        <a:pt x="0" y="23"/>
                      </a:lnTo>
                      <a:lnTo>
                        <a:pt x="5" y="42"/>
                      </a:lnTo>
                      <a:lnTo>
                        <a:pt x="12" y="67"/>
                      </a:lnTo>
                      <a:lnTo>
                        <a:pt x="24" y="58"/>
                      </a:lnTo>
                      <a:lnTo>
                        <a:pt x="24" y="41"/>
                      </a:lnTo>
                      <a:lnTo>
                        <a:pt x="18" y="48"/>
                      </a:lnTo>
                      <a:lnTo>
                        <a:pt x="24" y="30"/>
                      </a:lnTo>
                      <a:lnTo>
                        <a:pt x="24" y="19"/>
                      </a:lnTo>
                      <a:lnTo>
                        <a:pt x="18" y="30"/>
                      </a:lnTo>
                      <a:lnTo>
                        <a:pt x="22" y="1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2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1" name="Freeform 61"/>
                <p:cNvSpPr>
                  <a:spLocks/>
                </p:cNvSpPr>
                <p:nvPr/>
              </p:nvSpPr>
              <p:spPr bwMode="auto">
                <a:xfrm>
                  <a:off x="1688" y="1064"/>
                  <a:ext cx="484" cy="576"/>
                </a:xfrm>
                <a:custGeom>
                  <a:avLst/>
                  <a:gdLst>
                    <a:gd name="T0" fmla="*/ 130 w 922"/>
                    <a:gd name="T1" fmla="*/ 90 h 990"/>
                    <a:gd name="T2" fmla="*/ 135 w 922"/>
                    <a:gd name="T3" fmla="*/ 72 h 990"/>
                    <a:gd name="T4" fmla="*/ 144 w 922"/>
                    <a:gd name="T5" fmla="*/ 54 h 990"/>
                    <a:gd name="T6" fmla="*/ 153 w 922"/>
                    <a:gd name="T7" fmla="*/ 31 h 990"/>
                    <a:gd name="T8" fmla="*/ 155 w 922"/>
                    <a:gd name="T9" fmla="*/ 4 h 990"/>
                    <a:gd name="T10" fmla="*/ 177 w 922"/>
                    <a:gd name="T11" fmla="*/ 22 h 990"/>
                    <a:gd name="T12" fmla="*/ 211 w 922"/>
                    <a:gd name="T13" fmla="*/ 31 h 990"/>
                    <a:gd name="T14" fmla="*/ 226 w 922"/>
                    <a:gd name="T15" fmla="*/ 37 h 990"/>
                    <a:gd name="T16" fmla="*/ 231 w 922"/>
                    <a:gd name="T17" fmla="*/ 49 h 990"/>
                    <a:gd name="T18" fmla="*/ 234 w 922"/>
                    <a:gd name="T19" fmla="*/ 77 h 990"/>
                    <a:gd name="T20" fmla="*/ 248 w 922"/>
                    <a:gd name="T21" fmla="*/ 126 h 990"/>
                    <a:gd name="T22" fmla="*/ 251 w 922"/>
                    <a:gd name="T23" fmla="*/ 150 h 990"/>
                    <a:gd name="T24" fmla="*/ 250 w 922"/>
                    <a:gd name="T25" fmla="*/ 168 h 990"/>
                    <a:gd name="T26" fmla="*/ 238 w 922"/>
                    <a:gd name="T27" fmla="*/ 177 h 990"/>
                    <a:gd name="T28" fmla="*/ 206 w 922"/>
                    <a:gd name="T29" fmla="*/ 171 h 990"/>
                    <a:gd name="T30" fmla="*/ 214 w 922"/>
                    <a:gd name="T31" fmla="*/ 223 h 990"/>
                    <a:gd name="T32" fmla="*/ 218 w 922"/>
                    <a:gd name="T33" fmla="*/ 274 h 990"/>
                    <a:gd name="T34" fmla="*/ 217 w 922"/>
                    <a:gd name="T35" fmla="*/ 335 h 990"/>
                    <a:gd name="T36" fmla="*/ 132 w 922"/>
                    <a:gd name="T37" fmla="*/ 288 h 990"/>
                    <a:gd name="T38" fmla="*/ 44 w 922"/>
                    <a:gd name="T39" fmla="*/ 335 h 990"/>
                    <a:gd name="T40" fmla="*/ 38 w 922"/>
                    <a:gd name="T41" fmla="*/ 273 h 990"/>
                    <a:gd name="T42" fmla="*/ 41 w 922"/>
                    <a:gd name="T43" fmla="*/ 220 h 990"/>
                    <a:gd name="T44" fmla="*/ 5 w 922"/>
                    <a:gd name="T45" fmla="*/ 169 h 990"/>
                    <a:gd name="T46" fmla="*/ 0 w 922"/>
                    <a:gd name="T47" fmla="*/ 148 h 990"/>
                    <a:gd name="T48" fmla="*/ 9 w 922"/>
                    <a:gd name="T49" fmla="*/ 112 h 990"/>
                    <a:gd name="T50" fmla="*/ 16 w 922"/>
                    <a:gd name="T51" fmla="*/ 75 h 990"/>
                    <a:gd name="T52" fmla="*/ 21 w 922"/>
                    <a:gd name="T53" fmla="*/ 47 h 990"/>
                    <a:gd name="T54" fmla="*/ 32 w 922"/>
                    <a:gd name="T55" fmla="*/ 26 h 990"/>
                    <a:gd name="T56" fmla="*/ 64 w 922"/>
                    <a:gd name="T57" fmla="*/ 19 h 990"/>
                    <a:gd name="T58" fmla="*/ 85 w 922"/>
                    <a:gd name="T59" fmla="*/ 12 h 990"/>
                    <a:gd name="T60" fmla="*/ 94 w 922"/>
                    <a:gd name="T61" fmla="*/ 15 h 990"/>
                    <a:gd name="T62" fmla="*/ 100 w 922"/>
                    <a:gd name="T63" fmla="*/ 37 h 990"/>
                    <a:gd name="T64" fmla="*/ 108 w 922"/>
                    <a:gd name="T65" fmla="*/ 61 h 990"/>
                    <a:gd name="T66" fmla="*/ 118 w 922"/>
                    <a:gd name="T67" fmla="*/ 84 h 99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22" h="990">
                      <a:moveTo>
                        <a:pt x="460" y="301"/>
                      </a:moveTo>
                      <a:lnTo>
                        <a:pt x="470" y="267"/>
                      </a:lnTo>
                      <a:lnTo>
                        <a:pt x="480" y="242"/>
                      </a:lnTo>
                      <a:lnTo>
                        <a:pt x="489" y="213"/>
                      </a:lnTo>
                      <a:lnTo>
                        <a:pt x="505" y="187"/>
                      </a:lnTo>
                      <a:lnTo>
                        <a:pt x="523" y="158"/>
                      </a:lnTo>
                      <a:lnTo>
                        <a:pt x="538" y="132"/>
                      </a:lnTo>
                      <a:lnTo>
                        <a:pt x="556" y="91"/>
                      </a:lnTo>
                      <a:lnTo>
                        <a:pt x="565" y="47"/>
                      </a:lnTo>
                      <a:lnTo>
                        <a:pt x="562" y="12"/>
                      </a:lnTo>
                      <a:lnTo>
                        <a:pt x="606" y="50"/>
                      </a:lnTo>
                      <a:lnTo>
                        <a:pt x="644" y="66"/>
                      </a:lnTo>
                      <a:lnTo>
                        <a:pt x="715" y="82"/>
                      </a:lnTo>
                      <a:lnTo>
                        <a:pt x="766" y="92"/>
                      </a:lnTo>
                      <a:lnTo>
                        <a:pt x="795" y="98"/>
                      </a:lnTo>
                      <a:lnTo>
                        <a:pt x="819" y="108"/>
                      </a:lnTo>
                      <a:lnTo>
                        <a:pt x="832" y="127"/>
                      </a:lnTo>
                      <a:lnTo>
                        <a:pt x="838" y="146"/>
                      </a:lnTo>
                      <a:lnTo>
                        <a:pt x="848" y="184"/>
                      </a:lnTo>
                      <a:lnTo>
                        <a:pt x="848" y="228"/>
                      </a:lnTo>
                      <a:lnTo>
                        <a:pt x="877" y="330"/>
                      </a:lnTo>
                      <a:lnTo>
                        <a:pt x="900" y="371"/>
                      </a:lnTo>
                      <a:lnTo>
                        <a:pt x="909" y="412"/>
                      </a:lnTo>
                      <a:lnTo>
                        <a:pt x="911" y="443"/>
                      </a:lnTo>
                      <a:lnTo>
                        <a:pt x="922" y="476"/>
                      </a:lnTo>
                      <a:lnTo>
                        <a:pt x="906" y="497"/>
                      </a:lnTo>
                      <a:lnTo>
                        <a:pt x="887" y="514"/>
                      </a:lnTo>
                      <a:lnTo>
                        <a:pt x="865" y="523"/>
                      </a:lnTo>
                      <a:lnTo>
                        <a:pt x="813" y="514"/>
                      </a:lnTo>
                      <a:lnTo>
                        <a:pt x="747" y="505"/>
                      </a:lnTo>
                      <a:lnTo>
                        <a:pt x="743" y="577"/>
                      </a:lnTo>
                      <a:lnTo>
                        <a:pt x="778" y="659"/>
                      </a:lnTo>
                      <a:lnTo>
                        <a:pt x="762" y="670"/>
                      </a:lnTo>
                      <a:lnTo>
                        <a:pt x="791" y="809"/>
                      </a:lnTo>
                      <a:lnTo>
                        <a:pt x="762" y="816"/>
                      </a:lnTo>
                      <a:lnTo>
                        <a:pt x="788" y="990"/>
                      </a:lnTo>
                      <a:lnTo>
                        <a:pt x="498" y="987"/>
                      </a:lnTo>
                      <a:lnTo>
                        <a:pt x="480" y="851"/>
                      </a:lnTo>
                      <a:lnTo>
                        <a:pt x="464" y="987"/>
                      </a:lnTo>
                      <a:lnTo>
                        <a:pt x="158" y="990"/>
                      </a:lnTo>
                      <a:lnTo>
                        <a:pt x="165" y="822"/>
                      </a:lnTo>
                      <a:lnTo>
                        <a:pt x="139" y="806"/>
                      </a:lnTo>
                      <a:lnTo>
                        <a:pt x="162" y="669"/>
                      </a:lnTo>
                      <a:lnTo>
                        <a:pt x="149" y="650"/>
                      </a:lnTo>
                      <a:lnTo>
                        <a:pt x="162" y="584"/>
                      </a:lnTo>
                      <a:lnTo>
                        <a:pt x="19" y="499"/>
                      </a:lnTo>
                      <a:lnTo>
                        <a:pt x="0" y="478"/>
                      </a:lnTo>
                      <a:lnTo>
                        <a:pt x="0" y="438"/>
                      </a:lnTo>
                      <a:lnTo>
                        <a:pt x="10" y="386"/>
                      </a:lnTo>
                      <a:lnTo>
                        <a:pt x="35" y="330"/>
                      </a:lnTo>
                      <a:lnTo>
                        <a:pt x="53" y="269"/>
                      </a:lnTo>
                      <a:lnTo>
                        <a:pt x="57" y="221"/>
                      </a:lnTo>
                      <a:lnTo>
                        <a:pt x="64" y="180"/>
                      </a:lnTo>
                      <a:lnTo>
                        <a:pt x="76" y="139"/>
                      </a:lnTo>
                      <a:lnTo>
                        <a:pt x="78" y="102"/>
                      </a:lnTo>
                      <a:lnTo>
                        <a:pt x="117" y="75"/>
                      </a:lnTo>
                      <a:lnTo>
                        <a:pt x="175" y="67"/>
                      </a:lnTo>
                      <a:lnTo>
                        <a:pt x="232" y="57"/>
                      </a:lnTo>
                      <a:lnTo>
                        <a:pt x="267" y="47"/>
                      </a:lnTo>
                      <a:lnTo>
                        <a:pt x="306" y="34"/>
                      </a:lnTo>
                      <a:lnTo>
                        <a:pt x="345" y="0"/>
                      </a:lnTo>
                      <a:lnTo>
                        <a:pt x="343" y="44"/>
                      </a:lnTo>
                      <a:lnTo>
                        <a:pt x="349" y="73"/>
                      </a:lnTo>
                      <a:lnTo>
                        <a:pt x="362" y="110"/>
                      </a:lnTo>
                      <a:lnTo>
                        <a:pt x="374" y="145"/>
                      </a:lnTo>
                      <a:lnTo>
                        <a:pt x="391" y="180"/>
                      </a:lnTo>
                      <a:lnTo>
                        <a:pt x="407" y="213"/>
                      </a:lnTo>
                      <a:lnTo>
                        <a:pt x="426" y="248"/>
                      </a:lnTo>
                      <a:lnTo>
                        <a:pt x="460" y="301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1905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2" name="Freeform 62"/>
                <p:cNvSpPr>
                  <a:spLocks/>
                </p:cNvSpPr>
                <p:nvPr/>
              </p:nvSpPr>
              <p:spPr bwMode="auto">
                <a:xfrm>
                  <a:off x="2042" y="1239"/>
                  <a:ext cx="76" cy="98"/>
                </a:xfrm>
                <a:custGeom>
                  <a:avLst/>
                  <a:gdLst>
                    <a:gd name="T0" fmla="*/ 19 w 146"/>
                    <a:gd name="T1" fmla="*/ 57 h 168"/>
                    <a:gd name="T2" fmla="*/ 24 w 146"/>
                    <a:gd name="T3" fmla="*/ 55 h 168"/>
                    <a:gd name="T4" fmla="*/ 29 w 146"/>
                    <a:gd name="T5" fmla="*/ 53 h 168"/>
                    <a:gd name="T6" fmla="*/ 32 w 146"/>
                    <a:gd name="T7" fmla="*/ 50 h 168"/>
                    <a:gd name="T8" fmla="*/ 33 w 146"/>
                    <a:gd name="T9" fmla="*/ 46 h 168"/>
                    <a:gd name="T10" fmla="*/ 37 w 146"/>
                    <a:gd name="T11" fmla="*/ 43 h 168"/>
                    <a:gd name="T12" fmla="*/ 39 w 146"/>
                    <a:gd name="T13" fmla="*/ 38 h 168"/>
                    <a:gd name="T14" fmla="*/ 36 w 146"/>
                    <a:gd name="T15" fmla="*/ 34 h 168"/>
                    <a:gd name="T16" fmla="*/ 40 w 146"/>
                    <a:gd name="T17" fmla="*/ 30 h 168"/>
                    <a:gd name="T18" fmla="*/ 40 w 146"/>
                    <a:gd name="T19" fmla="*/ 24 h 168"/>
                    <a:gd name="T20" fmla="*/ 35 w 146"/>
                    <a:gd name="T21" fmla="*/ 20 h 168"/>
                    <a:gd name="T22" fmla="*/ 35 w 146"/>
                    <a:gd name="T23" fmla="*/ 16 h 168"/>
                    <a:gd name="T24" fmla="*/ 34 w 146"/>
                    <a:gd name="T25" fmla="*/ 14 h 168"/>
                    <a:gd name="T26" fmla="*/ 31 w 146"/>
                    <a:gd name="T27" fmla="*/ 11 h 168"/>
                    <a:gd name="T28" fmla="*/ 27 w 146"/>
                    <a:gd name="T29" fmla="*/ 10 h 168"/>
                    <a:gd name="T30" fmla="*/ 21 w 146"/>
                    <a:gd name="T31" fmla="*/ 12 h 168"/>
                    <a:gd name="T32" fmla="*/ 21 w 146"/>
                    <a:gd name="T33" fmla="*/ 8 h 168"/>
                    <a:gd name="T34" fmla="*/ 20 w 146"/>
                    <a:gd name="T35" fmla="*/ 4 h 168"/>
                    <a:gd name="T36" fmla="*/ 18 w 146"/>
                    <a:gd name="T37" fmla="*/ 2 h 168"/>
                    <a:gd name="T38" fmla="*/ 16 w 146"/>
                    <a:gd name="T39" fmla="*/ 0 h 168"/>
                    <a:gd name="T40" fmla="*/ 12 w 146"/>
                    <a:gd name="T41" fmla="*/ 0 h 168"/>
                    <a:gd name="T42" fmla="*/ 9 w 146"/>
                    <a:gd name="T43" fmla="*/ 2 h 168"/>
                    <a:gd name="T44" fmla="*/ 11 w 146"/>
                    <a:gd name="T45" fmla="*/ 6 h 168"/>
                    <a:gd name="T46" fmla="*/ 11 w 146"/>
                    <a:gd name="T47" fmla="*/ 9 h 168"/>
                    <a:gd name="T48" fmla="*/ 11 w 146"/>
                    <a:gd name="T49" fmla="*/ 13 h 168"/>
                    <a:gd name="T50" fmla="*/ 9 w 146"/>
                    <a:gd name="T51" fmla="*/ 16 h 168"/>
                    <a:gd name="T52" fmla="*/ 7 w 146"/>
                    <a:gd name="T53" fmla="*/ 18 h 168"/>
                    <a:gd name="T54" fmla="*/ 4 w 146"/>
                    <a:gd name="T55" fmla="*/ 20 h 168"/>
                    <a:gd name="T56" fmla="*/ 2 w 146"/>
                    <a:gd name="T57" fmla="*/ 25 h 168"/>
                    <a:gd name="T58" fmla="*/ 0 w 146"/>
                    <a:gd name="T59" fmla="*/ 30 h 168"/>
                    <a:gd name="T60" fmla="*/ 2 w 146"/>
                    <a:gd name="T61" fmla="*/ 35 h 168"/>
                    <a:gd name="T62" fmla="*/ 3 w 146"/>
                    <a:gd name="T63" fmla="*/ 38 h 168"/>
                    <a:gd name="T64" fmla="*/ 5 w 146"/>
                    <a:gd name="T65" fmla="*/ 41 h 168"/>
                    <a:gd name="T66" fmla="*/ 5 w 146"/>
                    <a:gd name="T67" fmla="*/ 47 h 168"/>
                    <a:gd name="T68" fmla="*/ 5 w 146"/>
                    <a:gd name="T69" fmla="*/ 51 h 168"/>
                    <a:gd name="T70" fmla="*/ 6 w 146"/>
                    <a:gd name="T71" fmla="*/ 55 h 168"/>
                    <a:gd name="T72" fmla="*/ 9 w 146"/>
                    <a:gd name="T73" fmla="*/ 56 h 168"/>
                    <a:gd name="T74" fmla="*/ 14 w 146"/>
                    <a:gd name="T75" fmla="*/ 57 h 168"/>
                    <a:gd name="T76" fmla="*/ 19 w 146"/>
                    <a:gd name="T77" fmla="*/ 57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46" h="168">
                      <a:moveTo>
                        <a:pt x="69" y="168"/>
                      </a:moveTo>
                      <a:lnTo>
                        <a:pt x="91" y="161"/>
                      </a:lnTo>
                      <a:lnTo>
                        <a:pt x="105" y="155"/>
                      </a:lnTo>
                      <a:lnTo>
                        <a:pt x="120" y="146"/>
                      </a:lnTo>
                      <a:lnTo>
                        <a:pt x="123" y="133"/>
                      </a:lnTo>
                      <a:lnTo>
                        <a:pt x="137" y="126"/>
                      </a:lnTo>
                      <a:lnTo>
                        <a:pt x="143" y="112"/>
                      </a:lnTo>
                      <a:lnTo>
                        <a:pt x="133" y="99"/>
                      </a:lnTo>
                      <a:lnTo>
                        <a:pt x="146" y="87"/>
                      </a:lnTo>
                      <a:lnTo>
                        <a:pt x="146" y="70"/>
                      </a:lnTo>
                      <a:lnTo>
                        <a:pt x="129" y="58"/>
                      </a:lnTo>
                      <a:lnTo>
                        <a:pt x="129" y="48"/>
                      </a:lnTo>
                      <a:lnTo>
                        <a:pt x="126" y="41"/>
                      </a:lnTo>
                      <a:lnTo>
                        <a:pt x="114" y="32"/>
                      </a:lnTo>
                      <a:lnTo>
                        <a:pt x="98" y="29"/>
                      </a:lnTo>
                      <a:lnTo>
                        <a:pt x="79" y="35"/>
                      </a:lnTo>
                      <a:lnTo>
                        <a:pt x="79" y="22"/>
                      </a:lnTo>
                      <a:lnTo>
                        <a:pt x="75" y="12"/>
                      </a:lnTo>
                      <a:lnTo>
                        <a:pt x="67" y="6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5" y="6"/>
                      </a:lnTo>
                      <a:lnTo>
                        <a:pt x="41" y="17"/>
                      </a:lnTo>
                      <a:lnTo>
                        <a:pt x="41" y="26"/>
                      </a:lnTo>
                      <a:lnTo>
                        <a:pt x="41" y="37"/>
                      </a:lnTo>
                      <a:lnTo>
                        <a:pt x="34" y="47"/>
                      </a:lnTo>
                      <a:lnTo>
                        <a:pt x="26" y="52"/>
                      </a:lnTo>
                      <a:lnTo>
                        <a:pt x="15" y="60"/>
                      </a:lnTo>
                      <a:lnTo>
                        <a:pt x="6" y="73"/>
                      </a:lnTo>
                      <a:lnTo>
                        <a:pt x="0" y="89"/>
                      </a:lnTo>
                      <a:lnTo>
                        <a:pt x="6" y="102"/>
                      </a:lnTo>
                      <a:lnTo>
                        <a:pt x="10" y="112"/>
                      </a:lnTo>
                      <a:lnTo>
                        <a:pt x="18" y="122"/>
                      </a:lnTo>
                      <a:lnTo>
                        <a:pt x="18" y="137"/>
                      </a:lnTo>
                      <a:lnTo>
                        <a:pt x="18" y="149"/>
                      </a:lnTo>
                      <a:lnTo>
                        <a:pt x="22" y="161"/>
                      </a:lnTo>
                      <a:lnTo>
                        <a:pt x="34" y="165"/>
                      </a:lnTo>
                      <a:lnTo>
                        <a:pt x="51" y="168"/>
                      </a:lnTo>
                      <a:lnTo>
                        <a:pt x="69" y="168"/>
                      </a:lnTo>
                      <a:close/>
                    </a:path>
                  </a:pathLst>
                </a:custGeom>
                <a:solidFill>
                  <a:srgbClr val="FFC17D"/>
                </a:solidFill>
                <a:ln w="1588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3" name="Freeform 63"/>
                <p:cNvSpPr>
                  <a:spLocks/>
                </p:cNvSpPr>
                <p:nvPr/>
              </p:nvSpPr>
              <p:spPr bwMode="auto">
                <a:xfrm>
                  <a:off x="2082" y="1262"/>
                  <a:ext cx="19" cy="67"/>
                </a:xfrm>
                <a:custGeom>
                  <a:avLst/>
                  <a:gdLst>
                    <a:gd name="T0" fmla="*/ 2 w 36"/>
                    <a:gd name="T1" fmla="*/ 0 h 112"/>
                    <a:gd name="T2" fmla="*/ 6 w 36"/>
                    <a:gd name="T3" fmla="*/ 0 h 112"/>
                    <a:gd name="T4" fmla="*/ 4 w 36"/>
                    <a:gd name="T5" fmla="*/ 1 h 112"/>
                    <a:gd name="T6" fmla="*/ 3 w 36"/>
                    <a:gd name="T7" fmla="*/ 4 h 112"/>
                    <a:gd name="T8" fmla="*/ 4 w 36"/>
                    <a:gd name="T9" fmla="*/ 6 h 112"/>
                    <a:gd name="T10" fmla="*/ 5 w 36"/>
                    <a:gd name="T11" fmla="*/ 8 h 112"/>
                    <a:gd name="T12" fmla="*/ 9 w 36"/>
                    <a:gd name="T13" fmla="*/ 9 h 112"/>
                    <a:gd name="T14" fmla="*/ 8 w 36"/>
                    <a:gd name="T15" fmla="*/ 10 h 112"/>
                    <a:gd name="T16" fmla="*/ 7 w 36"/>
                    <a:gd name="T17" fmla="*/ 13 h 112"/>
                    <a:gd name="T18" fmla="*/ 7 w 36"/>
                    <a:gd name="T19" fmla="*/ 16 h 112"/>
                    <a:gd name="T20" fmla="*/ 7 w 36"/>
                    <a:gd name="T21" fmla="*/ 17 h 112"/>
                    <a:gd name="T22" fmla="*/ 10 w 36"/>
                    <a:gd name="T23" fmla="*/ 19 h 112"/>
                    <a:gd name="T24" fmla="*/ 9 w 36"/>
                    <a:gd name="T25" fmla="*/ 20 h 112"/>
                    <a:gd name="T26" fmla="*/ 7 w 36"/>
                    <a:gd name="T27" fmla="*/ 23 h 112"/>
                    <a:gd name="T28" fmla="*/ 7 w 36"/>
                    <a:gd name="T29" fmla="*/ 25 h 112"/>
                    <a:gd name="T30" fmla="*/ 7 w 36"/>
                    <a:gd name="T31" fmla="*/ 28 h 112"/>
                    <a:gd name="T32" fmla="*/ 8 w 36"/>
                    <a:gd name="T33" fmla="*/ 31 h 112"/>
                    <a:gd name="T34" fmla="*/ 6 w 36"/>
                    <a:gd name="T35" fmla="*/ 31 h 112"/>
                    <a:gd name="T36" fmla="*/ 2 w 36"/>
                    <a:gd name="T37" fmla="*/ 31 h 112"/>
                    <a:gd name="T38" fmla="*/ 1 w 36"/>
                    <a:gd name="T39" fmla="*/ 32 h 112"/>
                    <a:gd name="T40" fmla="*/ 1 w 36"/>
                    <a:gd name="T41" fmla="*/ 34 h 112"/>
                    <a:gd name="T42" fmla="*/ 2 w 36"/>
                    <a:gd name="T43" fmla="*/ 36 h 112"/>
                    <a:gd name="T44" fmla="*/ 4 w 36"/>
                    <a:gd name="T45" fmla="*/ 38 h 112"/>
                    <a:gd name="T46" fmla="*/ 5 w 36"/>
                    <a:gd name="T47" fmla="*/ 39 h 112"/>
                    <a:gd name="T48" fmla="*/ 4 w 36"/>
                    <a:gd name="T49" fmla="*/ 40 h 112"/>
                    <a:gd name="T50" fmla="*/ 3 w 36"/>
                    <a:gd name="T51" fmla="*/ 40 h 112"/>
                    <a:gd name="T52" fmla="*/ 4 w 36"/>
                    <a:gd name="T53" fmla="*/ 38 h 112"/>
                    <a:gd name="T54" fmla="*/ 1 w 36"/>
                    <a:gd name="T55" fmla="*/ 38 h 112"/>
                    <a:gd name="T56" fmla="*/ 0 w 36"/>
                    <a:gd name="T57" fmla="*/ 34 h 112"/>
                    <a:gd name="T58" fmla="*/ 0 w 36"/>
                    <a:gd name="T59" fmla="*/ 32 h 112"/>
                    <a:gd name="T60" fmla="*/ 2 w 36"/>
                    <a:gd name="T61" fmla="*/ 31 h 112"/>
                    <a:gd name="T62" fmla="*/ 4 w 36"/>
                    <a:gd name="T63" fmla="*/ 30 h 112"/>
                    <a:gd name="T64" fmla="*/ 6 w 36"/>
                    <a:gd name="T65" fmla="*/ 30 h 112"/>
                    <a:gd name="T66" fmla="*/ 6 w 36"/>
                    <a:gd name="T67" fmla="*/ 27 h 112"/>
                    <a:gd name="T68" fmla="*/ 6 w 36"/>
                    <a:gd name="T69" fmla="*/ 24 h 112"/>
                    <a:gd name="T70" fmla="*/ 6 w 36"/>
                    <a:gd name="T71" fmla="*/ 22 h 112"/>
                    <a:gd name="T72" fmla="*/ 7 w 36"/>
                    <a:gd name="T73" fmla="*/ 21 h 112"/>
                    <a:gd name="T74" fmla="*/ 8 w 36"/>
                    <a:gd name="T75" fmla="*/ 19 h 112"/>
                    <a:gd name="T76" fmla="*/ 6 w 36"/>
                    <a:gd name="T77" fmla="*/ 19 h 112"/>
                    <a:gd name="T78" fmla="*/ 6 w 36"/>
                    <a:gd name="T79" fmla="*/ 16 h 112"/>
                    <a:gd name="T80" fmla="*/ 6 w 36"/>
                    <a:gd name="T81" fmla="*/ 13 h 112"/>
                    <a:gd name="T82" fmla="*/ 6 w 36"/>
                    <a:gd name="T83" fmla="*/ 11 h 112"/>
                    <a:gd name="T84" fmla="*/ 8 w 36"/>
                    <a:gd name="T85" fmla="*/ 9 h 112"/>
                    <a:gd name="T86" fmla="*/ 4 w 36"/>
                    <a:gd name="T87" fmla="*/ 10 h 112"/>
                    <a:gd name="T88" fmla="*/ 3 w 36"/>
                    <a:gd name="T89" fmla="*/ 7 h 112"/>
                    <a:gd name="T90" fmla="*/ 2 w 36"/>
                    <a:gd name="T91" fmla="*/ 3 h 112"/>
                    <a:gd name="T92" fmla="*/ 2 w 36"/>
                    <a:gd name="T93" fmla="*/ 0 h 11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36" h="112">
                      <a:moveTo>
                        <a:pt x="7" y="0"/>
                      </a:moveTo>
                      <a:lnTo>
                        <a:pt x="21" y="0"/>
                      </a:lnTo>
                      <a:lnTo>
                        <a:pt x="13" y="3"/>
                      </a:lnTo>
                      <a:lnTo>
                        <a:pt x="11" y="11"/>
                      </a:lnTo>
                      <a:lnTo>
                        <a:pt x="13" y="17"/>
                      </a:lnTo>
                      <a:lnTo>
                        <a:pt x="17" y="23"/>
                      </a:lnTo>
                      <a:lnTo>
                        <a:pt x="33" y="25"/>
                      </a:lnTo>
                      <a:lnTo>
                        <a:pt x="30" y="26"/>
                      </a:lnTo>
                      <a:lnTo>
                        <a:pt x="27" y="35"/>
                      </a:lnTo>
                      <a:lnTo>
                        <a:pt x="25" y="44"/>
                      </a:lnTo>
                      <a:lnTo>
                        <a:pt x="27" y="48"/>
                      </a:lnTo>
                      <a:lnTo>
                        <a:pt x="36" y="54"/>
                      </a:lnTo>
                      <a:lnTo>
                        <a:pt x="33" y="57"/>
                      </a:lnTo>
                      <a:lnTo>
                        <a:pt x="27" y="64"/>
                      </a:lnTo>
                      <a:lnTo>
                        <a:pt x="25" y="71"/>
                      </a:lnTo>
                      <a:lnTo>
                        <a:pt x="25" y="77"/>
                      </a:lnTo>
                      <a:lnTo>
                        <a:pt x="30" y="85"/>
                      </a:lnTo>
                      <a:lnTo>
                        <a:pt x="21" y="85"/>
                      </a:lnTo>
                      <a:lnTo>
                        <a:pt x="7" y="87"/>
                      </a:lnTo>
                      <a:lnTo>
                        <a:pt x="4" y="89"/>
                      </a:lnTo>
                      <a:lnTo>
                        <a:pt x="4" y="96"/>
                      </a:lnTo>
                      <a:lnTo>
                        <a:pt x="5" y="102"/>
                      </a:lnTo>
                      <a:lnTo>
                        <a:pt x="16" y="105"/>
                      </a:lnTo>
                      <a:lnTo>
                        <a:pt x="17" y="111"/>
                      </a:lnTo>
                      <a:lnTo>
                        <a:pt x="16" y="112"/>
                      </a:lnTo>
                      <a:lnTo>
                        <a:pt x="10" y="112"/>
                      </a:lnTo>
                      <a:lnTo>
                        <a:pt x="13" y="106"/>
                      </a:lnTo>
                      <a:lnTo>
                        <a:pt x="4" y="105"/>
                      </a:lnTo>
                      <a:lnTo>
                        <a:pt x="0" y="96"/>
                      </a:lnTo>
                      <a:lnTo>
                        <a:pt x="0" y="89"/>
                      </a:lnTo>
                      <a:lnTo>
                        <a:pt x="5" y="85"/>
                      </a:lnTo>
                      <a:lnTo>
                        <a:pt x="13" y="83"/>
                      </a:lnTo>
                      <a:lnTo>
                        <a:pt x="23" y="83"/>
                      </a:lnTo>
                      <a:lnTo>
                        <a:pt x="23" y="76"/>
                      </a:lnTo>
                      <a:lnTo>
                        <a:pt x="23" y="67"/>
                      </a:lnTo>
                      <a:lnTo>
                        <a:pt x="23" y="61"/>
                      </a:lnTo>
                      <a:lnTo>
                        <a:pt x="27" y="58"/>
                      </a:lnTo>
                      <a:lnTo>
                        <a:pt x="30" y="54"/>
                      </a:lnTo>
                      <a:lnTo>
                        <a:pt x="23" y="52"/>
                      </a:lnTo>
                      <a:lnTo>
                        <a:pt x="23" y="44"/>
                      </a:lnTo>
                      <a:lnTo>
                        <a:pt x="23" y="36"/>
                      </a:lnTo>
                      <a:lnTo>
                        <a:pt x="23" y="31"/>
                      </a:lnTo>
                      <a:lnTo>
                        <a:pt x="29" y="25"/>
                      </a:lnTo>
                      <a:lnTo>
                        <a:pt x="16" y="26"/>
                      </a:lnTo>
                      <a:lnTo>
                        <a:pt x="10" y="19"/>
                      </a:lnTo>
                      <a:lnTo>
                        <a:pt x="7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4" name="Freeform 64"/>
                <p:cNvSpPr>
                  <a:spLocks/>
                </p:cNvSpPr>
                <p:nvPr/>
              </p:nvSpPr>
              <p:spPr bwMode="auto">
                <a:xfrm>
                  <a:off x="2096" y="1265"/>
                  <a:ext cx="6" cy="9"/>
                </a:xfrm>
                <a:custGeom>
                  <a:avLst/>
                  <a:gdLst>
                    <a:gd name="T0" fmla="*/ 0 w 10"/>
                    <a:gd name="T1" fmla="*/ 0 h 16"/>
                    <a:gd name="T2" fmla="*/ 2 w 10"/>
                    <a:gd name="T3" fmla="*/ 1 h 16"/>
                    <a:gd name="T4" fmla="*/ 4 w 10"/>
                    <a:gd name="T5" fmla="*/ 3 h 16"/>
                    <a:gd name="T6" fmla="*/ 2 w 10"/>
                    <a:gd name="T7" fmla="*/ 5 h 16"/>
                    <a:gd name="T8" fmla="*/ 2 w 10"/>
                    <a:gd name="T9" fmla="*/ 3 h 16"/>
                    <a:gd name="T10" fmla="*/ 0 w 10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6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6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5" name="Freeform 65"/>
                <p:cNvSpPr>
                  <a:spLocks/>
                </p:cNvSpPr>
                <p:nvPr/>
              </p:nvSpPr>
              <p:spPr bwMode="auto">
                <a:xfrm>
                  <a:off x="2097" y="1280"/>
                  <a:ext cx="5" cy="12"/>
                </a:xfrm>
                <a:custGeom>
                  <a:avLst/>
                  <a:gdLst>
                    <a:gd name="T0" fmla="*/ 3 w 9"/>
                    <a:gd name="T1" fmla="*/ 0 h 19"/>
                    <a:gd name="T2" fmla="*/ 2 w 9"/>
                    <a:gd name="T3" fmla="*/ 1 h 19"/>
                    <a:gd name="T4" fmla="*/ 2 w 9"/>
                    <a:gd name="T5" fmla="*/ 4 h 19"/>
                    <a:gd name="T6" fmla="*/ 2 w 9"/>
                    <a:gd name="T7" fmla="*/ 6 h 19"/>
                    <a:gd name="T8" fmla="*/ 3 w 9"/>
                    <a:gd name="T9" fmla="*/ 8 h 19"/>
                    <a:gd name="T10" fmla="*/ 2 w 9"/>
                    <a:gd name="T11" fmla="*/ 7 h 19"/>
                    <a:gd name="T12" fmla="*/ 0 w 9"/>
                    <a:gd name="T13" fmla="*/ 5 h 19"/>
                    <a:gd name="T14" fmla="*/ 0 w 9"/>
                    <a:gd name="T15" fmla="*/ 3 h 19"/>
                    <a:gd name="T16" fmla="*/ 3 w 9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lnTo>
                        <a:pt x="5" y="3"/>
                      </a:lnTo>
                      <a:lnTo>
                        <a:pt x="5" y="9"/>
                      </a:lnTo>
                      <a:lnTo>
                        <a:pt x="5" y="15"/>
                      </a:lnTo>
                      <a:lnTo>
                        <a:pt x="9" y="19"/>
                      </a:lnTo>
                      <a:lnTo>
                        <a:pt x="5" y="17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6" name="Freeform 66"/>
                <p:cNvSpPr>
                  <a:spLocks/>
                </p:cNvSpPr>
                <p:nvPr/>
              </p:nvSpPr>
              <p:spPr bwMode="auto">
                <a:xfrm>
                  <a:off x="2097" y="1299"/>
                  <a:ext cx="10" cy="11"/>
                </a:xfrm>
                <a:custGeom>
                  <a:avLst/>
                  <a:gdLst>
                    <a:gd name="T0" fmla="*/ 6 w 18"/>
                    <a:gd name="T1" fmla="*/ 1 h 21"/>
                    <a:gd name="T2" fmla="*/ 3 w 18"/>
                    <a:gd name="T3" fmla="*/ 1 h 21"/>
                    <a:gd name="T4" fmla="*/ 2 w 18"/>
                    <a:gd name="T5" fmla="*/ 2 h 21"/>
                    <a:gd name="T6" fmla="*/ 2 w 18"/>
                    <a:gd name="T7" fmla="*/ 3 h 21"/>
                    <a:gd name="T8" fmla="*/ 2 w 18"/>
                    <a:gd name="T9" fmla="*/ 6 h 21"/>
                    <a:gd name="T10" fmla="*/ 0 w 18"/>
                    <a:gd name="T11" fmla="*/ 4 h 21"/>
                    <a:gd name="T12" fmla="*/ 1 w 18"/>
                    <a:gd name="T13" fmla="*/ 2 h 21"/>
                    <a:gd name="T14" fmla="*/ 2 w 18"/>
                    <a:gd name="T15" fmla="*/ 1 h 21"/>
                    <a:gd name="T16" fmla="*/ 3 w 18"/>
                    <a:gd name="T17" fmla="*/ 0 h 21"/>
                    <a:gd name="T18" fmla="*/ 6 w 18"/>
                    <a:gd name="T19" fmla="*/ 1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" h="21">
                      <a:moveTo>
                        <a:pt x="18" y="4"/>
                      </a:moveTo>
                      <a:lnTo>
                        <a:pt x="11" y="1"/>
                      </a:lnTo>
                      <a:lnTo>
                        <a:pt x="6" y="6"/>
                      </a:lnTo>
                      <a:lnTo>
                        <a:pt x="5" y="11"/>
                      </a:lnTo>
                      <a:lnTo>
                        <a:pt x="5" y="21"/>
                      </a:lnTo>
                      <a:lnTo>
                        <a:pt x="0" y="13"/>
                      </a:lnTo>
                      <a:lnTo>
                        <a:pt x="3" y="6"/>
                      </a:ln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7" name="Freeform 67"/>
                <p:cNvSpPr>
                  <a:spLocks/>
                </p:cNvSpPr>
                <p:nvPr/>
              </p:nvSpPr>
              <p:spPr bwMode="auto">
                <a:xfrm>
                  <a:off x="2085" y="1315"/>
                  <a:ext cx="6" cy="8"/>
                </a:xfrm>
                <a:custGeom>
                  <a:avLst/>
                  <a:gdLst>
                    <a:gd name="T0" fmla="*/ 3 w 12"/>
                    <a:gd name="T1" fmla="*/ 0 h 13"/>
                    <a:gd name="T2" fmla="*/ 3 w 12"/>
                    <a:gd name="T3" fmla="*/ 1 h 13"/>
                    <a:gd name="T4" fmla="*/ 1 w 12"/>
                    <a:gd name="T5" fmla="*/ 2 h 13"/>
                    <a:gd name="T6" fmla="*/ 1 w 12"/>
                    <a:gd name="T7" fmla="*/ 4 h 13"/>
                    <a:gd name="T8" fmla="*/ 2 w 12"/>
                    <a:gd name="T9" fmla="*/ 5 h 13"/>
                    <a:gd name="T10" fmla="*/ 0 w 12"/>
                    <a:gd name="T11" fmla="*/ 4 h 13"/>
                    <a:gd name="T12" fmla="*/ 0 w 12"/>
                    <a:gd name="T13" fmla="*/ 2 h 13"/>
                    <a:gd name="T14" fmla="*/ 1 w 12"/>
                    <a:gd name="T15" fmla="*/ 0 h 13"/>
                    <a:gd name="T16" fmla="*/ 3 w 12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9" y="3"/>
                      </a:lnTo>
                      <a:lnTo>
                        <a:pt x="4" y="6"/>
                      </a:lnTo>
                      <a:lnTo>
                        <a:pt x="4" y="10"/>
                      </a:lnTo>
                      <a:lnTo>
                        <a:pt x="6" y="13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8" name="Freeform 68"/>
                <p:cNvSpPr>
                  <a:spLocks/>
                </p:cNvSpPr>
                <p:nvPr/>
              </p:nvSpPr>
              <p:spPr bwMode="auto">
                <a:xfrm>
                  <a:off x="2107" y="1281"/>
                  <a:ext cx="3" cy="11"/>
                </a:xfrm>
                <a:custGeom>
                  <a:avLst/>
                  <a:gdLst>
                    <a:gd name="T0" fmla="*/ 0 w 8"/>
                    <a:gd name="T1" fmla="*/ 0 h 17"/>
                    <a:gd name="T2" fmla="*/ 1 w 8"/>
                    <a:gd name="T3" fmla="*/ 2 h 17"/>
                    <a:gd name="T4" fmla="*/ 1 w 8"/>
                    <a:gd name="T5" fmla="*/ 5 h 17"/>
                    <a:gd name="T6" fmla="*/ 0 w 8"/>
                    <a:gd name="T7" fmla="*/ 7 h 17"/>
                    <a:gd name="T8" fmla="*/ 1 w 8"/>
                    <a:gd name="T9" fmla="*/ 4 h 17"/>
                    <a:gd name="T10" fmla="*/ 0 w 8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7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8" y="11"/>
                      </a:lnTo>
                      <a:lnTo>
                        <a:pt x="3" y="17"/>
                      </a:lnTo>
                      <a:lnTo>
                        <a:pt x="6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9" name="Freeform 69"/>
                <p:cNvSpPr>
                  <a:spLocks/>
                </p:cNvSpPr>
                <p:nvPr/>
              </p:nvSpPr>
              <p:spPr bwMode="auto">
                <a:xfrm>
                  <a:off x="2105" y="1302"/>
                  <a:ext cx="7" cy="11"/>
                </a:xfrm>
                <a:custGeom>
                  <a:avLst/>
                  <a:gdLst>
                    <a:gd name="T0" fmla="*/ 3 w 12"/>
                    <a:gd name="T1" fmla="*/ 0 h 18"/>
                    <a:gd name="T2" fmla="*/ 4 w 12"/>
                    <a:gd name="T3" fmla="*/ 1 h 18"/>
                    <a:gd name="T4" fmla="*/ 2 w 12"/>
                    <a:gd name="T5" fmla="*/ 6 h 18"/>
                    <a:gd name="T6" fmla="*/ 0 w 12"/>
                    <a:gd name="T7" fmla="*/ 7 h 18"/>
                    <a:gd name="T8" fmla="*/ 2 w 12"/>
                    <a:gd name="T9" fmla="*/ 4 h 18"/>
                    <a:gd name="T10" fmla="*/ 3 w 12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lnTo>
                        <a:pt x="12" y="4"/>
                      </a:lnTo>
                      <a:lnTo>
                        <a:pt x="6" y="16"/>
                      </a:lnTo>
                      <a:lnTo>
                        <a:pt x="0" y="18"/>
                      </a:lnTo>
                      <a:lnTo>
                        <a:pt x="5" y="1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0" name="Freeform 70"/>
                <p:cNvSpPr>
                  <a:spLocks/>
                </p:cNvSpPr>
                <p:nvPr/>
              </p:nvSpPr>
              <p:spPr bwMode="auto">
                <a:xfrm>
                  <a:off x="2093" y="1317"/>
                  <a:ext cx="6" cy="7"/>
                </a:xfrm>
                <a:custGeom>
                  <a:avLst/>
                  <a:gdLst>
                    <a:gd name="T0" fmla="*/ 1 w 10"/>
                    <a:gd name="T1" fmla="*/ 0 h 12"/>
                    <a:gd name="T2" fmla="*/ 4 w 10"/>
                    <a:gd name="T3" fmla="*/ 1 h 12"/>
                    <a:gd name="T4" fmla="*/ 2 w 10"/>
                    <a:gd name="T5" fmla="*/ 4 h 12"/>
                    <a:gd name="T6" fmla="*/ 0 w 10"/>
                    <a:gd name="T7" fmla="*/ 4 h 12"/>
                    <a:gd name="T8" fmla="*/ 1 w 10"/>
                    <a:gd name="T9" fmla="*/ 4 h 12"/>
                    <a:gd name="T10" fmla="*/ 1 w 10"/>
                    <a:gd name="T11" fmla="*/ 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4" y="0"/>
                      </a:moveTo>
                      <a:lnTo>
                        <a:pt x="10" y="3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1" name="Freeform 71"/>
                <p:cNvSpPr>
                  <a:spLocks/>
                </p:cNvSpPr>
                <p:nvPr/>
              </p:nvSpPr>
              <p:spPr bwMode="auto">
                <a:xfrm>
                  <a:off x="2060" y="1281"/>
                  <a:ext cx="22" cy="27"/>
                </a:xfrm>
                <a:custGeom>
                  <a:avLst/>
                  <a:gdLst>
                    <a:gd name="T0" fmla="*/ 12 w 41"/>
                    <a:gd name="T1" fmla="*/ 0 h 46"/>
                    <a:gd name="T2" fmla="*/ 10 w 41"/>
                    <a:gd name="T3" fmla="*/ 6 h 46"/>
                    <a:gd name="T4" fmla="*/ 9 w 41"/>
                    <a:gd name="T5" fmla="*/ 10 h 46"/>
                    <a:gd name="T6" fmla="*/ 5 w 41"/>
                    <a:gd name="T7" fmla="*/ 12 h 46"/>
                    <a:gd name="T8" fmla="*/ 0 w 41"/>
                    <a:gd name="T9" fmla="*/ 16 h 46"/>
                    <a:gd name="T10" fmla="*/ 6 w 41"/>
                    <a:gd name="T11" fmla="*/ 14 h 46"/>
                    <a:gd name="T12" fmla="*/ 10 w 41"/>
                    <a:gd name="T13" fmla="*/ 9 h 46"/>
                    <a:gd name="T14" fmla="*/ 12 w 41"/>
                    <a:gd name="T15" fmla="*/ 6 h 46"/>
                    <a:gd name="T16" fmla="*/ 12 w 41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" h="46">
                      <a:moveTo>
                        <a:pt x="41" y="0"/>
                      </a:moveTo>
                      <a:lnTo>
                        <a:pt x="35" y="17"/>
                      </a:lnTo>
                      <a:lnTo>
                        <a:pt x="29" y="29"/>
                      </a:lnTo>
                      <a:lnTo>
                        <a:pt x="17" y="36"/>
                      </a:lnTo>
                      <a:lnTo>
                        <a:pt x="0" y="46"/>
                      </a:lnTo>
                      <a:lnTo>
                        <a:pt x="22" y="40"/>
                      </a:lnTo>
                      <a:lnTo>
                        <a:pt x="36" y="26"/>
                      </a:lnTo>
                      <a:lnTo>
                        <a:pt x="41" y="17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2" name="Freeform 72"/>
                <p:cNvSpPr>
                  <a:spLocks/>
                </p:cNvSpPr>
                <p:nvPr/>
              </p:nvSpPr>
              <p:spPr bwMode="auto">
                <a:xfrm>
                  <a:off x="2067" y="1258"/>
                  <a:ext cx="18" cy="18"/>
                </a:xfrm>
                <a:custGeom>
                  <a:avLst/>
                  <a:gdLst>
                    <a:gd name="T0" fmla="*/ 9 w 35"/>
                    <a:gd name="T1" fmla="*/ 0 h 32"/>
                    <a:gd name="T2" fmla="*/ 8 w 35"/>
                    <a:gd name="T3" fmla="*/ 0 h 32"/>
                    <a:gd name="T4" fmla="*/ 7 w 35"/>
                    <a:gd name="T5" fmla="*/ 4 h 32"/>
                    <a:gd name="T6" fmla="*/ 5 w 35"/>
                    <a:gd name="T7" fmla="*/ 5 h 32"/>
                    <a:gd name="T8" fmla="*/ 5 w 35"/>
                    <a:gd name="T9" fmla="*/ 7 h 32"/>
                    <a:gd name="T10" fmla="*/ 0 w 35"/>
                    <a:gd name="T11" fmla="*/ 10 h 32"/>
                    <a:gd name="T12" fmla="*/ 4 w 35"/>
                    <a:gd name="T13" fmla="*/ 8 h 32"/>
                    <a:gd name="T14" fmla="*/ 5 w 35"/>
                    <a:gd name="T15" fmla="*/ 8 h 32"/>
                    <a:gd name="T16" fmla="*/ 8 w 35"/>
                    <a:gd name="T17" fmla="*/ 8 h 32"/>
                    <a:gd name="T18" fmla="*/ 6 w 35"/>
                    <a:gd name="T19" fmla="*/ 7 h 32"/>
                    <a:gd name="T20" fmla="*/ 6 w 35"/>
                    <a:gd name="T21" fmla="*/ 5 h 32"/>
                    <a:gd name="T22" fmla="*/ 8 w 35"/>
                    <a:gd name="T23" fmla="*/ 3 h 32"/>
                    <a:gd name="T24" fmla="*/ 9 w 35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5" h="32">
                      <a:moveTo>
                        <a:pt x="35" y="0"/>
                      </a:moveTo>
                      <a:lnTo>
                        <a:pt x="32" y="0"/>
                      </a:lnTo>
                      <a:lnTo>
                        <a:pt x="28" y="12"/>
                      </a:lnTo>
                      <a:lnTo>
                        <a:pt x="20" y="16"/>
                      </a:lnTo>
                      <a:lnTo>
                        <a:pt x="20" y="22"/>
                      </a:lnTo>
                      <a:lnTo>
                        <a:pt x="0" y="32"/>
                      </a:lnTo>
                      <a:lnTo>
                        <a:pt x="16" y="25"/>
                      </a:lnTo>
                      <a:lnTo>
                        <a:pt x="20" y="25"/>
                      </a:lnTo>
                      <a:lnTo>
                        <a:pt x="32" y="26"/>
                      </a:lnTo>
                      <a:lnTo>
                        <a:pt x="23" y="22"/>
                      </a:lnTo>
                      <a:lnTo>
                        <a:pt x="23" y="16"/>
                      </a:lnTo>
                      <a:lnTo>
                        <a:pt x="32" y="1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3" name="Freeform 73"/>
                <p:cNvSpPr>
                  <a:spLocks/>
                </p:cNvSpPr>
                <p:nvPr/>
              </p:nvSpPr>
              <p:spPr bwMode="auto">
                <a:xfrm>
                  <a:off x="2089" y="1266"/>
                  <a:ext cx="4" cy="10"/>
                </a:xfrm>
                <a:custGeom>
                  <a:avLst/>
                  <a:gdLst>
                    <a:gd name="T0" fmla="*/ 2 w 7"/>
                    <a:gd name="T1" fmla="*/ 0 h 17"/>
                    <a:gd name="T2" fmla="*/ 1 w 7"/>
                    <a:gd name="T3" fmla="*/ 2 h 17"/>
                    <a:gd name="T4" fmla="*/ 1 w 7"/>
                    <a:gd name="T5" fmla="*/ 4 h 17"/>
                    <a:gd name="T6" fmla="*/ 2 w 7"/>
                    <a:gd name="T7" fmla="*/ 6 h 17"/>
                    <a:gd name="T8" fmla="*/ 1 w 7"/>
                    <a:gd name="T9" fmla="*/ 4 h 17"/>
                    <a:gd name="T10" fmla="*/ 0 w 7"/>
                    <a:gd name="T11" fmla="*/ 2 h 17"/>
                    <a:gd name="T12" fmla="*/ 2 w 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17">
                      <a:moveTo>
                        <a:pt x="5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7"/>
                      </a:lnTo>
                      <a:lnTo>
                        <a:pt x="3" y="11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4" name="Freeform 74"/>
                <p:cNvSpPr>
                  <a:spLocks/>
                </p:cNvSpPr>
                <p:nvPr/>
              </p:nvSpPr>
              <p:spPr bwMode="auto">
                <a:xfrm>
                  <a:off x="1796" y="1343"/>
                  <a:ext cx="68" cy="26"/>
                </a:xfrm>
                <a:custGeom>
                  <a:avLst/>
                  <a:gdLst>
                    <a:gd name="T0" fmla="*/ 33 w 131"/>
                    <a:gd name="T1" fmla="*/ 0 h 44"/>
                    <a:gd name="T2" fmla="*/ 24 w 131"/>
                    <a:gd name="T3" fmla="*/ 2 h 44"/>
                    <a:gd name="T4" fmla="*/ 19 w 131"/>
                    <a:gd name="T5" fmla="*/ 4 h 44"/>
                    <a:gd name="T6" fmla="*/ 14 w 131"/>
                    <a:gd name="T7" fmla="*/ 4 h 44"/>
                    <a:gd name="T8" fmla="*/ 11 w 131"/>
                    <a:gd name="T9" fmla="*/ 4 h 44"/>
                    <a:gd name="T10" fmla="*/ 7 w 131"/>
                    <a:gd name="T11" fmla="*/ 5 h 44"/>
                    <a:gd name="T12" fmla="*/ 3 w 131"/>
                    <a:gd name="T13" fmla="*/ 7 h 44"/>
                    <a:gd name="T14" fmla="*/ 0 w 131"/>
                    <a:gd name="T15" fmla="*/ 7 h 44"/>
                    <a:gd name="T16" fmla="*/ 2 w 131"/>
                    <a:gd name="T17" fmla="*/ 9 h 44"/>
                    <a:gd name="T18" fmla="*/ 6 w 131"/>
                    <a:gd name="T19" fmla="*/ 9 h 44"/>
                    <a:gd name="T20" fmla="*/ 8 w 131"/>
                    <a:gd name="T21" fmla="*/ 11 h 44"/>
                    <a:gd name="T22" fmla="*/ 11 w 131"/>
                    <a:gd name="T23" fmla="*/ 14 h 44"/>
                    <a:gd name="T24" fmla="*/ 17 w 131"/>
                    <a:gd name="T25" fmla="*/ 15 h 44"/>
                    <a:gd name="T26" fmla="*/ 19 w 131"/>
                    <a:gd name="T27" fmla="*/ 12 h 44"/>
                    <a:gd name="T28" fmla="*/ 22 w 131"/>
                    <a:gd name="T29" fmla="*/ 11 h 44"/>
                    <a:gd name="T30" fmla="*/ 24 w 131"/>
                    <a:gd name="T31" fmla="*/ 11 h 44"/>
                    <a:gd name="T32" fmla="*/ 31 w 131"/>
                    <a:gd name="T33" fmla="*/ 9 h 44"/>
                    <a:gd name="T34" fmla="*/ 35 w 131"/>
                    <a:gd name="T35" fmla="*/ 7 h 44"/>
                    <a:gd name="T36" fmla="*/ 35 w 131"/>
                    <a:gd name="T37" fmla="*/ 4 h 44"/>
                    <a:gd name="T38" fmla="*/ 34 w 131"/>
                    <a:gd name="T39" fmla="*/ 2 h 44"/>
                    <a:gd name="T40" fmla="*/ 33 w 131"/>
                    <a:gd name="T41" fmla="*/ 0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1" h="44">
                      <a:moveTo>
                        <a:pt x="121" y="0"/>
                      </a:moveTo>
                      <a:lnTo>
                        <a:pt x="91" y="6"/>
                      </a:lnTo>
                      <a:lnTo>
                        <a:pt x="72" y="12"/>
                      </a:lnTo>
                      <a:lnTo>
                        <a:pt x="52" y="12"/>
                      </a:lnTo>
                      <a:lnTo>
                        <a:pt x="40" y="12"/>
                      </a:lnTo>
                      <a:lnTo>
                        <a:pt x="26" y="15"/>
                      </a:lnTo>
                      <a:lnTo>
                        <a:pt x="11" y="18"/>
                      </a:lnTo>
                      <a:lnTo>
                        <a:pt x="0" y="18"/>
                      </a:lnTo>
                      <a:lnTo>
                        <a:pt x="8" y="26"/>
                      </a:lnTo>
                      <a:lnTo>
                        <a:pt x="23" y="26"/>
                      </a:lnTo>
                      <a:lnTo>
                        <a:pt x="31" y="32"/>
                      </a:lnTo>
                      <a:lnTo>
                        <a:pt x="40" y="40"/>
                      </a:lnTo>
                      <a:lnTo>
                        <a:pt x="62" y="44"/>
                      </a:lnTo>
                      <a:lnTo>
                        <a:pt x="70" y="35"/>
                      </a:lnTo>
                      <a:lnTo>
                        <a:pt x="80" y="32"/>
                      </a:lnTo>
                      <a:lnTo>
                        <a:pt x="91" y="32"/>
                      </a:lnTo>
                      <a:lnTo>
                        <a:pt x="113" y="26"/>
                      </a:lnTo>
                      <a:lnTo>
                        <a:pt x="131" y="18"/>
                      </a:lnTo>
                      <a:lnTo>
                        <a:pt x="131" y="12"/>
                      </a:lnTo>
                      <a:lnTo>
                        <a:pt x="128" y="6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FFC17D"/>
                </a:solidFill>
                <a:ln w="1588">
                  <a:solidFill>
                    <a:srgbClr val="404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5" name="Freeform 75"/>
                <p:cNvSpPr>
                  <a:spLocks/>
                </p:cNvSpPr>
                <p:nvPr/>
              </p:nvSpPr>
              <p:spPr bwMode="auto">
                <a:xfrm>
                  <a:off x="1831" y="1358"/>
                  <a:ext cx="7" cy="6"/>
                </a:xfrm>
                <a:custGeom>
                  <a:avLst/>
                  <a:gdLst>
                    <a:gd name="T0" fmla="*/ 4 w 12"/>
                    <a:gd name="T1" fmla="*/ 3 h 9"/>
                    <a:gd name="T2" fmla="*/ 4 w 12"/>
                    <a:gd name="T3" fmla="*/ 0 h 9"/>
                    <a:gd name="T4" fmla="*/ 0 w 12"/>
                    <a:gd name="T5" fmla="*/ 4 h 9"/>
                    <a:gd name="T6" fmla="*/ 4 w 12"/>
                    <a:gd name="T7" fmla="*/ 3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9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6" name="Freeform 76"/>
                <p:cNvSpPr>
                  <a:spLocks/>
                </p:cNvSpPr>
                <p:nvPr/>
              </p:nvSpPr>
              <p:spPr bwMode="auto">
                <a:xfrm>
                  <a:off x="1804" y="1285"/>
                  <a:ext cx="168" cy="184"/>
                </a:xfrm>
                <a:custGeom>
                  <a:avLst/>
                  <a:gdLst>
                    <a:gd name="T0" fmla="*/ 0 w 320"/>
                    <a:gd name="T1" fmla="*/ 0 h 317"/>
                    <a:gd name="T2" fmla="*/ 4 w 320"/>
                    <a:gd name="T3" fmla="*/ 9 h 317"/>
                    <a:gd name="T4" fmla="*/ 7 w 320"/>
                    <a:gd name="T5" fmla="*/ 20 h 317"/>
                    <a:gd name="T6" fmla="*/ 9 w 320"/>
                    <a:gd name="T7" fmla="*/ 31 h 317"/>
                    <a:gd name="T8" fmla="*/ 15 w 320"/>
                    <a:gd name="T9" fmla="*/ 81 h 317"/>
                    <a:gd name="T10" fmla="*/ 88 w 320"/>
                    <a:gd name="T11" fmla="*/ 107 h 317"/>
                    <a:gd name="T12" fmla="*/ 84 w 320"/>
                    <a:gd name="T13" fmla="*/ 96 h 317"/>
                    <a:gd name="T14" fmla="*/ 81 w 320"/>
                    <a:gd name="T15" fmla="*/ 87 h 317"/>
                    <a:gd name="T16" fmla="*/ 80 w 320"/>
                    <a:gd name="T17" fmla="*/ 77 h 317"/>
                    <a:gd name="T18" fmla="*/ 80 w 320"/>
                    <a:gd name="T19" fmla="*/ 64 h 317"/>
                    <a:gd name="T20" fmla="*/ 80 w 320"/>
                    <a:gd name="T21" fmla="*/ 53 h 317"/>
                    <a:gd name="T22" fmla="*/ 82 w 320"/>
                    <a:gd name="T23" fmla="*/ 40 h 317"/>
                    <a:gd name="T24" fmla="*/ 84 w 320"/>
                    <a:gd name="T25" fmla="*/ 24 h 317"/>
                    <a:gd name="T26" fmla="*/ 0 w 320"/>
                    <a:gd name="T27" fmla="*/ 0 h 3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20" h="317">
                      <a:moveTo>
                        <a:pt x="0" y="0"/>
                      </a:moveTo>
                      <a:lnTo>
                        <a:pt x="16" y="28"/>
                      </a:lnTo>
                      <a:lnTo>
                        <a:pt x="24" y="60"/>
                      </a:lnTo>
                      <a:lnTo>
                        <a:pt x="34" y="91"/>
                      </a:lnTo>
                      <a:lnTo>
                        <a:pt x="55" y="241"/>
                      </a:lnTo>
                      <a:lnTo>
                        <a:pt x="320" y="317"/>
                      </a:lnTo>
                      <a:lnTo>
                        <a:pt x="304" y="285"/>
                      </a:lnTo>
                      <a:lnTo>
                        <a:pt x="295" y="259"/>
                      </a:lnTo>
                      <a:lnTo>
                        <a:pt x="291" y="227"/>
                      </a:lnTo>
                      <a:lnTo>
                        <a:pt x="291" y="189"/>
                      </a:lnTo>
                      <a:lnTo>
                        <a:pt x="291" y="158"/>
                      </a:lnTo>
                      <a:lnTo>
                        <a:pt x="298" y="119"/>
                      </a:lnTo>
                      <a:lnTo>
                        <a:pt x="304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7" name="Freeform 77"/>
                <p:cNvSpPr>
                  <a:spLocks/>
                </p:cNvSpPr>
                <p:nvPr/>
              </p:nvSpPr>
              <p:spPr bwMode="auto">
                <a:xfrm>
                  <a:off x="1774" y="1350"/>
                  <a:ext cx="124" cy="71"/>
                </a:xfrm>
                <a:custGeom>
                  <a:avLst/>
                  <a:gdLst>
                    <a:gd name="T0" fmla="*/ 18 w 236"/>
                    <a:gd name="T1" fmla="*/ 1 h 121"/>
                    <a:gd name="T2" fmla="*/ 14 w 236"/>
                    <a:gd name="T3" fmla="*/ 0 h 121"/>
                    <a:gd name="T4" fmla="*/ 9 w 236"/>
                    <a:gd name="T5" fmla="*/ 0 h 121"/>
                    <a:gd name="T6" fmla="*/ 7 w 236"/>
                    <a:gd name="T7" fmla="*/ 0 h 121"/>
                    <a:gd name="T8" fmla="*/ 3 w 236"/>
                    <a:gd name="T9" fmla="*/ 1 h 121"/>
                    <a:gd name="T10" fmla="*/ 1 w 236"/>
                    <a:gd name="T11" fmla="*/ 5 h 121"/>
                    <a:gd name="T12" fmla="*/ 0 w 236"/>
                    <a:gd name="T13" fmla="*/ 7 h 121"/>
                    <a:gd name="T14" fmla="*/ 0 w 236"/>
                    <a:gd name="T15" fmla="*/ 9 h 121"/>
                    <a:gd name="T16" fmla="*/ 0 w 236"/>
                    <a:gd name="T17" fmla="*/ 13 h 121"/>
                    <a:gd name="T18" fmla="*/ 0 w 236"/>
                    <a:gd name="T19" fmla="*/ 16 h 121"/>
                    <a:gd name="T20" fmla="*/ 1 w 236"/>
                    <a:gd name="T21" fmla="*/ 19 h 121"/>
                    <a:gd name="T22" fmla="*/ 3 w 236"/>
                    <a:gd name="T23" fmla="*/ 21 h 121"/>
                    <a:gd name="T24" fmla="*/ 9 w 236"/>
                    <a:gd name="T25" fmla="*/ 25 h 121"/>
                    <a:gd name="T26" fmla="*/ 11 w 236"/>
                    <a:gd name="T27" fmla="*/ 28 h 121"/>
                    <a:gd name="T28" fmla="*/ 12 w 236"/>
                    <a:gd name="T29" fmla="*/ 29 h 121"/>
                    <a:gd name="T30" fmla="*/ 14 w 236"/>
                    <a:gd name="T31" fmla="*/ 32 h 121"/>
                    <a:gd name="T32" fmla="*/ 14 w 236"/>
                    <a:gd name="T33" fmla="*/ 37 h 121"/>
                    <a:gd name="T34" fmla="*/ 16 w 236"/>
                    <a:gd name="T35" fmla="*/ 38 h 121"/>
                    <a:gd name="T36" fmla="*/ 24 w 236"/>
                    <a:gd name="T37" fmla="*/ 39 h 121"/>
                    <a:gd name="T38" fmla="*/ 27 w 236"/>
                    <a:gd name="T39" fmla="*/ 40 h 121"/>
                    <a:gd name="T40" fmla="*/ 30 w 236"/>
                    <a:gd name="T41" fmla="*/ 40 h 121"/>
                    <a:gd name="T42" fmla="*/ 36 w 236"/>
                    <a:gd name="T43" fmla="*/ 42 h 121"/>
                    <a:gd name="T44" fmla="*/ 39 w 236"/>
                    <a:gd name="T45" fmla="*/ 42 h 121"/>
                    <a:gd name="T46" fmla="*/ 42 w 236"/>
                    <a:gd name="T47" fmla="*/ 41 h 121"/>
                    <a:gd name="T48" fmla="*/ 46 w 236"/>
                    <a:gd name="T49" fmla="*/ 40 h 121"/>
                    <a:gd name="T50" fmla="*/ 48 w 236"/>
                    <a:gd name="T51" fmla="*/ 40 h 121"/>
                    <a:gd name="T52" fmla="*/ 50 w 236"/>
                    <a:gd name="T53" fmla="*/ 38 h 121"/>
                    <a:gd name="T54" fmla="*/ 52 w 236"/>
                    <a:gd name="T55" fmla="*/ 38 h 121"/>
                    <a:gd name="T56" fmla="*/ 54 w 236"/>
                    <a:gd name="T57" fmla="*/ 36 h 121"/>
                    <a:gd name="T58" fmla="*/ 56 w 236"/>
                    <a:gd name="T59" fmla="*/ 35 h 121"/>
                    <a:gd name="T60" fmla="*/ 58 w 236"/>
                    <a:gd name="T61" fmla="*/ 35 h 121"/>
                    <a:gd name="T62" fmla="*/ 59 w 236"/>
                    <a:gd name="T63" fmla="*/ 32 h 121"/>
                    <a:gd name="T64" fmla="*/ 63 w 236"/>
                    <a:gd name="T65" fmla="*/ 32 h 121"/>
                    <a:gd name="T66" fmla="*/ 64 w 236"/>
                    <a:gd name="T67" fmla="*/ 31 h 121"/>
                    <a:gd name="T68" fmla="*/ 65 w 236"/>
                    <a:gd name="T69" fmla="*/ 29 h 121"/>
                    <a:gd name="T70" fmla="*/ 65 w 236"/>
                    <a:gd name="T71" fmla="*/ 28 h 121"/>
                    <a:gd name="T72" fmla="*/ 64 w 236"/>
                    <a:gd name="T73" fmla="*/ 26 h 121"/>
                    <a:gd name="T74" fmla="*/ 63 w 236"/>
                    <a:gd name="T75" fmla="*/ 25 h 121"/>
                    <a:gd name="T76" fmla="*/ 32 w 236"/>
                    <a:gd name="T77" fmla="*/ 21 h 121"/>
                    <a:gd name="T78" fmla="*/ 43 w 236"/>
                    <a:gd name="T79" fmla="*/ 21 h 121"/>
                    <a:gd name="T80" fmla="*/ 46 w 236"/>
                    <a:gd name="T81" fmla="*/ 21 h 121"/>
                    <a:gd name="T82" fmla="*/ 49 w 236"/>
                    <a:gd name="T83" fmla="*/ 21 h 121"/>
                    <a:gd name="T84" fmla="*/ 54 w 236"/>
                    <a:gd name="T85" fmla="*/ 22 h 121"/>
                    <a:gd name="T86" fmla="*/ 59 w 236"/>
                    <a:gd name="T87" fmla="*/ 21 h 121"/>
                    <a:gd name="T88" fmla="*/ 62 w 236"/>
                    <a:gd name="T89" fmla="*/ 21 h 121"/>
                    <a:gd name="T90" fmla="*/ 63 w 236"/>
                    <a:gd name="T91" fmla="*/ 19 h 121"/>
                    <a:gd name="T92" fmla="*/ 64 w 236"/>
                    <a:gd name="T93" fmla="*/ 19 h 121"/>
                    <a:gd name="T94" fmla="*/ 64 w 236"/>
                    <a:gd name="T95" fmla="*/ 16 h 121"/>
                    <a:gd name="T96" fmla="*/ 62 w 236"/>
                    <a:gd name="T97" fmla="*/ 15 h 121"/>
                    <a:gd name="T98" fmla="*/ 55 w 236"/>
                    <a:gd name="T99" fmla="*/ 14 h 121"/>
                    <a:gd name="T100" fmla="*/ 49 w 236"/>
                    <a:gd name="T101" fmla="*/ 13 h 121"/>
                    <a:gd name="T102" fmla="*/ 43 w 236"/>
                    <a:gd name="T103" fmla="*/ 12 h 121"/>
                    <a:gd name="T104" fmla="*/ 36 w 236"/>
                    <a:gd name="T105" fmla="*/ 12 h 121"/>
                    <a:gd name="T106" fmla="*/ 28 w 236"/>
                    <a:gd name="T107" fmla="*/ 11 h 121"/>
                    <a:gd name="T108" fmla="*/ 22 w 236"/>
                    <a:gd name="T109" fmla="*/ 9 h 121"/>
                    <a:gd name="T110" fmla="*/ 20 w 236"/>
                    <a:gd name="T111" fmla="*/ 7 h 121"/>
                    <a:gd name="T112" fmla="*/ 18 w 236"/>
                    <a:gd name="T113" fmla="*/ 5 h 121"/>
                    <a:gd name="T114" fmla="*/ 19 w 236"/>
                    <a:gd name="T115" fmla="*/ 3 h 121"/>
                    <a:gd name="T116" fmla="*/ 23 w 236"/>
                    <a:gd name="T117" fmla="*/ 0 h 121"/>
                    <a:gd name="T118" fmla="*/ 20 w 236"/>
                    <a:gd name="T119" fmla="*/ 1 h 121"/>
                    <a:gd name="T120" fmla="*/ 18 w 236"/>
                    <a:gd name="T121" fmla="*/ 1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36" h="121">
                      <a:moveTo>
                        <a:pt x="64" y="3"/>
                      </a:moveTo>
                      <a:lnTo>
                        <a:pt x="49" y="0"/>
                      </a:lnTo>
                      <a:lnTo>
                        <a:pt x="35" y="0"/>
                      </a:lnTo>
                      <a:lnTo>
                        <a:pt x="26" y="0"/>
                      </a:lnTo>
                      <a:lnTo>
                        <a:pt x="11" y="4"/>
                      </a:lnTo>
                      <a:lnTo>
                        <a:pt x="4" y="14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4" y="54"/>
                      </a:lnTo>
                      <a:lnTo>
                        <a:pt x="10" y="61"/>
                      </a:lnTo>
                      <a:lnTo>
                        <a:pt x="33" y="73"/>
                      </a:lnTo>
                      <a:lnTo>
                        <a:pt x="39" y="80"/>
                      </a:lnTo>
                      <a:lnTo>
                        <a:pt x="41" y="86"/>
                      </a:lnTo>
                      <a:lnTo>
                        <a:pt x="49" y="93"/>
                      </a:lnTo>
                      <a:lnTo>
                        <a:pt x="52" y="108"/>
                      </a:lnTo>
                      <a:lnTo>
                        <a:pt x="58" y="111"/>
                      </a:lnTo>
                      <a:lnTo>
                        <a:pt x="87" y="114"/>
                      </a:lnTo>
                      <a:lnTo>
                        <a:pt x="97" y="117"/>
                      </a:lnTo>
                      <a:lnTo>
                        <a:pt x="109" y="117"/>
                      </a:lnTo>
                      <a:lnTo>
                        <a:pt x="131" y="121"/>
                      </a:lnTo>
                      <a:lnTo>
                        <a:pt x="142" y="121"/>
                      </a:lnTo>
                      <a:lnTo>
                        <a:pt x="150" y="119"/>
                      </a:lnTo>
                      <a:lnTo>
                        <a:pt x="167" y="117"/>
                      </a:lnTo>
                      <a:lnTo>
                        <a:pt x="175" y="117"/>
                      </a:lnTo>
                      <a:lnTo>
                        <a:pt x="183" y="111"/>
                      </a:lnTo>
                      <a:lnTo>
                        <a:pt x="188" y="109"/>
                      </a:lnTo>
                      <a:lnTo>
                        <a:pt x="195" y="105"/>
                      </a:lnTo>
                      <a:lnTo>
                        <a:pt x="202" y="103"/>
                      </a:lnTo>
                      <a:lnTo>
                        <a:pt x="210" y="102"/>
                      </a:lnTo>
                      <a:lnTo>
                        <a:pt x="214" y="93"/>
                      </a:lnTo>
                      <a:lnTo>
                        <a:pt x="227" y="93"/>
                      </a:lnTo>
                      <a:lnTo>
                        <a:pt x="232" y="90"/>
                      </a:lnTo>
                      <a:lnTo>
                        <a:pt x="236" y="84"/>
                      </a:lnTo>
                      <a:lnTo>
                        <a:pt x="236" y="80"/>
                      </a:lnTo>
                      <a:lnTo>
                        <a:pt x="233" y="76"/>
                      </a:lnTo>
                      <a:lnTo>
                        <a:pt x="227" y="74"/>
                      </a:lnTo>
                      <a:lnTo>
                        <a:pt x="115" y="61"/>
                      </a:lnTo>
                      <a:lnTo>
                        <a:pt x="154" y="61"/>
                      </a:lnTo>
                      <a:lnTo>
                        <a:pt x="166" y="61"/>
                      </a:lnTo>
                      <a:lnTo>
                        <a:pt x="179" y="61"/>
                      </a:lnTo>
                      <a:lnTo>
                        <a:pt x="195" y="63"/>
                      </a:lnTo>
                      <a:lnTo>
                        <a:pt x="213" y="61"/>
                      </a:lnTo>
                      <a:lnTo>
                        <a:pt x="224" y="61"/>
                      </a:lnTo>
                      <a:lnTo>
                        <a:pt x="227" y="57"/>
                      </a:lnTo>
                      <a:lnTo>
                        <a:pt x="232" y="54"/>
                      </a:lnTo>
                      <a:lnTo>
                        <a:pt x="232" y="48"/>
                      </a:lnTo>
                      <a:lnTo>
                        <a:pt x="224" y="45"/>
                      </a:lnTo>
                      <a:lnTo>
                        <a:pt x="198" y="41"/>
                      </a:lnTo>
                      <a:lnTo>
                        <a:pt x="179" y="39"/>
                      </a:lnTo>
                      <a:lnTo>
                        <a:pt x="157" y="35"/>
                      </a:lnTo>
                      <a:lnTo>
                        <a:pt x="131" y="35"/>
                      </a:lnTo>
                      <a:lnTo>
                        <a:pt x="102" y="32"/>
                      </a:lnTo>
                      <a:lnTo>
                        <a:pt x="80" y="28"/>
                      </a:lnTo>
                      <a:lnTo>
                        <a:pt x="74" y="20"/>
                      </a:lnTo>
                      <a:lnTo>
                        <a:pt x="67" y="14"/>
                      </a:lnTo>
                      <a:lnTo>
                        <a:pt x="68" y="8"/>
                      </a:lnTo>
                      <a:lnTo>
                        <a:pt x="84" y="0"/>
                      </a:lnTo>
                      <a:lnTo>
                        <a:pt x="72" y="3"/>
                      </a:lnTo>
                      <a:lnTo>
                        <a:pt x="64" y="3"/>
                      </a:lnTo>
                      <a:close/>
                    </a:path>
                  </a:pathLst>
                </a:custGeom>
                <a:solidFill>
                  <a:srgbClr val="FFC17D"/>
                </a:solidFill>
                <a:ln w="1588">
                  <a:solidFill>
                    <a:srgbClr val="00006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8" name="Freeform 78"/>
                <p:cNvSpPr>
                  <a:spLocks/>
                </p:cNvSpPr>
                <p:nvPr/>
              </p:nvSpPr>
              <p:spPr bwMode="auto">
                <a:xfrm>
                  <a:off x="1879" y="1378"/>
                  <a:ext cx="5" cy="6"/>
                </a:xfrm>
                <a:custGeom>
                  <a:avLst/>
                  <a:gdLst>
                    <a:gd name="T0" fmla="*/ 3 w 9"/>
                    <a:gd name="T1" fmla="*/ 0 h 10"/>
                    <a:gd name="T2" fmla="*/ 1 w 9"/>
                    <a:gd name="T3" fmla="*/ 1 h 10"/>
                    <a:gd name="T4" fmla="*/ 1 w 9"/>
                    <a:gd name="T5" fmla="*/ 2 h 10"/>
                    <a:gd name="T6" fmla="*/ 2 w 9"/>
                    <a:gd name="T7" fmla="*/ 4 h 10"/>
                    <a:gd name="T8" fmla="*/ 0 w 9"/>
                    <a:gd name="T9" fmla="*/ 2 h 10"/>
                    <a:gd name="T10" fmla="*/ 1 w 9"/>
                    <a:gd name="T11" fmla="*/ 1 h 10"/>
                    <a:gd name="T12" fmla="*/ 3 w 9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10">
                      <a:moveTo>
                        <a:pt x="9" y="0"/>
                      </a:move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6" y="10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9" name="Freeform 79"/>
                <p:cNvSpPr>
                  <a:spLocks/>
                </p:cNvSpPr>
                <p:nvPr/>
              </p:nvSpPr>
              <p:spPr bwMode="auto">
                <a:xfrm>
                  <a:off x="1884" y="1395"/>
                  <a:ext cx="3" cy="9"/>
                </a:xfrm>
                <a:custGeom>
                  <a:avLst/>
                  <a:gdLst>
                    <a:gd name="T0" fmla="*/ 2 w 4"/>
                    <a:gd name="T1" fmla="*/ 0 h 14"/>
                    <a:gd name="T2" fmla="*/ 2 w 4"/>
                    <a:gd name="T3" fmla="*/ 3 h 14"/>
                    <a:gd name="T4" fmla="*/ 2 w 4"/>
                    <a:gd name="T5" fmla="*/ 6 h 14"/>
                    <a:gd name="T6" fmla="*/ 0 w 4"/>
                    <a:gd name="T7" fmla="*/ 3 h 14"/>
                    <a:gd name="T8" fmla="*/ 2 w 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14">
                      <a:moveTo>
                        <a:pt x="4" y="0"/>
                      </a:moveTo>
                      <a:lnTo>
                        <a:pt x="3" y="6"/>
                      </a:lnTo>
                      <a:lnTo>
                        <a:pt x="3" y="14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0" name="Freeform 80"/>
                <p:cNvSpPr>
                  <a:spLocks/>
                </p:cNvSpPr>
                <p:nvPr/>
              </p:nvSpPr>
              <p:spPr bwMode="auto">
                <a:xfrm>
                  <a:off x="1819" y="1409"/>
                  <a:ext cx="36" cy="5"/>
                </a:xfrm>
                <a:custGeom>
                  <a:avLst/>
                  <a:gdLst>
                    <a:gd name="T0" fmla="*/ 19 w 68"/>
                    <a:gd name="T1" fmla="*/ 1 h 7"/>
                    <a:gd name="T2" fmla="*/ 13 w 68"/>
                    <a:gd name="T3" fmla="*/ 1 h 7"/>
                    <a:gd name="T4" fmla="*/ 6 w 68"/>
                    <a:gd name="T5" fmla="*/ 0 h 7"/>
                    <a:gd name="T6" fmla="*/ 0 w 68"/>
                    <a:gd name="T7" fmla="*/ 1 h 7"/>
                    <a:gd name="T8" fmla="*/ 7 w 68"/>
                    <a:gd name="T9" fmla="*/ 1 h 7"/>
                    <a:gd name="T10" fmla="*/ 13 w 68"/>
                    <a:gd name="T11" fmla="*/ 4 h 7"/>
                    <a:gd name="T12" fmla="*/ 19 w 68"/>
                    <a:gd name="T13" fmla="*/ 1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7">
                      <a:moveTo>
                        <a:pt x="68" y="3"/>
                      </a:moveTo>
                      <a:lnTo>
                        <a:pt x="48" y="3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27" y="3"/>
                      </a:lnTo>
                      <a:lnTo>
                        <a:pt x="46" y="7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1" name="Freeform 81"/>
                <p:cNvSpPr>
                  <a:spLocks/>
                </p:cNvSpPr>
                <p:nvPr/>
              </p:nvSpPr>
              <p:spPr bwMode="auto">
                <a:xfrm>
                  <a:off x="1815" y="1398"/>
                  <a:ext cx="72" cy="8"/>
                </a:xfrm>
                <a:custGeom>
                  <a:avLst/>
                  <a:gdLst>
                    <a:gd name="T0" fmla="*/ 38 w 136"/>
                    <a:gd name="T1" fmla="*/ 5 h 14"/>
                    <a:gd name="T2" fmla="*/ 38 w 136"/>
                    <a:gd name="T3" fmla="*/ 3 h 14"/>
                    <a:gd name="T4" fmla="*/ 34 w 136"/>
                    <a:gd name="T5" fmla="*/ 3 h 14"/>
                    <a:gd name="T6" fmla="*/ 28 w 136"/>
                    <a:gd name="T7" fmla="*/ 3 h 14"/>
                    <a:gd name="T8" fmla="*/ 21 w 136"/>
                    <a:gd name="T9" fmla="*/ 3 h 14"/>
                    <a:gd name="T10" fmla="*/ 16 w 136"/>
                    <a:gd name="T11" fmla="*/ 1 h 14"/>
                    <a:gd name="T12" fmla="*/ 8 w 136"/>
                    <a:gd name="T13" fmla="*/ 1 h 14"/>
                    <a:gd name="T14" fmla="*/ 3 w 136"/>
                    <a:gd name="T15" fmla="*/ 0 h 14"/>
                    <a:gd name="T16" fmla="*/ 0 w 136"/>
                    <a:gd name="T17" fmla="*/ 1 h 14"/>
                    <a:gd name="T18" fmla="*/ 5 w 136"/>
                    <a:gd name="T19" fmla="*/ 1 h 14"/>
                    <a:gd name="T20" fmla="*/ 11 w 136"/>
                    <a:gd name="T21" fmla="*/ 1 h 14"/>
                    <a:gd name="T22" fmla="*/ 17 w 136"/>
                    <a:gd name="T23" fmla="*/ 2 h 14"/>
                    <a:gd name="T24" fmla="*/ 20 w 136"/>
                    <a:gd name="T25" fmla="*/ 3 h 14"/>
                    <a:gd name="T26" fmla="*/ 23 w 136"/>
                    <a:gd name="T27" fmla="*/ 3 h 14"/>
                    <a:gd name="T28" fmla="*/ 26 w 136"/>
                    <a:gd name="T29" fmla="*/ 3 h 14"/>
                    <a:gd name="T30" fmla="*/ 28 w 136"/>
                    <a:gd name="T31" fmla="*/ 3 h 14"/>
                    <a:gd name="T32" fmla="*/ 31 w 136"/>
                    <a:gd name="T33" fmla="*/ 3 h 14"/>
                    <a:gd name="T34" fmla="*/ 38 w 136"/>
                    <a:gd name="T35" fmla="*/ 5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36" h="14">
                      <a:moveTo>
                        <a:pt x="136" y="14"/>
                      </a:moveTo>
                      <a:lnTo>
                        <a:pt x="136" y="11"/>
                      </a:lnTo>
                      <a:lnTo>
                        <a:pt x="120" y="11"/>
                      </a:lnTo>
                      <a:lnTo>
                        <a:pt x="101" y="8"/>
                      </a:lnTo>
                      <a:lnTo>
                        <a:pt x="76" y="8"/>
                      </a:lnTo>
                      <a:lnTo>
                        <a:pt x="59" y="4"/>
                      </a:lnTo>
                      <a:lnTo>
                        <a:pt x="29" y="2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9" y="4"/>
                      </a:lnTo>
                      <a:lnTo>
                        <a:pt x="38" y="2"/>
                      </a:lnTo>
                      <a:lnTo>
                        <a:pt x="60" y="7"/>
                      </a:lnTo>
                      <a:lnTo>
                        <a:pt x="70" y="10"/>
                      </a:lnTo>
                      <a:lnTo>
                        <a:pt x="84" y="10"/>
                      </a:lnTo>
                      <a:lnTo>
                        <a:pt x="94" y="10"/>
                      </a:lnTo>
                      <a:lnTo>
                        <a:pt x="101" y="10"/>
                      </a:lnTo>
                      <a:lnTo>
                        <a:pt x="111" y="11"/>
                      </a:lnTo>
                      <a:lnTo>
                        <a:pt x="136" y="14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2" name="Freeform 82"/>
                <p:cNvSpPr>
                  <a:spLocks/>
                </p:cNvSpPr>
                <p:nvPr/>
              </p:nvSpPr>
              <p:spPr bwMode="auto">
                <a:xfrm>
                  <a:off x="1809" y="1380"/>
                  <a:ext cx="11" cy="1"/>
                </a:xfrm>
                <a:custGeom>
                  <a:avLst/>
                  <a:gdLst>
                    <a:gd name="T0" fmla="*/ 0 w 20"/>
                    <a:gd name="T1" fmla="*/ 0 h 3"/>
                    <a:gd name="T2" fmla="*/ 3 w 20"/>
                    <a:gd name="T3" fmla="*/ 0 h 3"/>
                    <a:gd name="T4" fmla="*/ 6 w 20"/>
                    <a:gd name="T5" fmla="*/ 0 h 3"/>
                    <a:gd name="T6" fmla="*/ 3 w 20"/>
                    <a:gd name="T7" fmla="*/ 0 h 3"/>
                    <a:gd name="T8" fmla="*/ 0 w 2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3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0" y="3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3" name="Freeform 83"/>
                <p:cNvSpPr>
                  <a:spLocks/>
                </p:cNvSpPr>
                <p:nvPr/>
              </p:nvSpPr>
              <p:spPr bwMode="auto">
                <a:xfrm>
                  <a:off x="1788" y="1363"/>
                  <a:ext cx="8" cy="9"/>
                </a:xfrm>
                <a:custGeom>
                  <a:avLst/>
                  <a:gdLst>
                    <a:gd name="T0" fmla="*/ 0 w 15"/>
                    <a:gd name="T1" fmla="*/ 0 h 16"/>
                    <a:gd name="T2" fmla="*/ 4 w 15"/>
                    <a:gd name="T3" fmla="*/ 2 h 16"/>
                    <a:gd name="T4" fmla="*/ 4 w 15"/>
                    <a:gd name="T5" fmla="*/ 5 h 16"/>
                    <a:gd name="T6" fmla="*/ 0 w 15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16">
                      <a:moveTo>
                        <a:pt x="0" y="0"/>
                      </a:moveTo>
                      <a:lnTo>
                        <a:pt x="13" y="6"/>
                      </a:lnTo>
                      <a:lnTo>
                        <a:pt x="15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4" name="Freeform 84"/>
                <p:cNvSpPr>
                  <a:spLocks/>
                </p:cNvSpPr>
                <p:nvPr/>
              </p:nvSpPr>
              <p:spPr bwMode="auto">
                <a:xfrm>
                  <a:off x="1796" y="1374"/>
                  <a:ext cx="7" cy="35"/>
                </a:xfrm>
                <a:custGeom>
                  <a:avLst/>
                  <a:gdLst>
                    <a:gd name="T0" fmla="*/ 3 w 14"/>
                    <a:gd name="T1" fmla="*/ 21 h 59"/>
                    <a:gd name="T2" fmla="*/ 3 w 14"/>
                    <a:gd name="T3" fmla="*/ 18 h 59"/>
                    <a:gd name="T4" fmla="*/ 1 w 14"/>
                    <a:gd name="T5" fmla="*/ 12 h 59"/>
                    <a:gd name="T6" fmla="*/ 1 w 14"/>
                    <a:gd name="T7" fmla="*/ 11 h 59"/>
                    <a:gd name="T8" fmla="*/ 2 w 14"/>
                    <a:gd name="T9" fmla="*/ 7 h 59"/>
                    <a:gd name="T10" fmla="*/ 0 w 14"/>
                    <a:gd name="T11" fmla="*/ 4 h 59"/>
                    <a:gd name="T12" fmla="*/ 2 w 14"/>
                    <a:gd name="T13" fmla="*/ 0 h 59"/>
                    <a:gd name="T14" fmla="*/ 2 w 14"/>
                    <a:gd name="T15" fmla="*/ 2 h 59"/>
                    <a:gd name="T16" fmla="*/ 2 w 14"/>
                    <a:gd name="T17" fmla="*/ 5 h 59"/>
                    <a:gd name="T18" fmla="*/ 3 w 14"/>
                    <a:gd name="T19" fmla="*/ 7 h 59"/>
                    <a:gd name="T20" fmla="*/ 2 w 14"/>
                    <a:gd name="T21" fmla="*/ 8 h 59"/>
                    <a:gd name="T22" fmla="*/ 2 w 14"/>
                    <a:gd name="T23" fmla="*/ 12 h 59"/>
                    <a:gd name="T24" fmla="*/ 2 w 14"/>
                    <a:gd name="T25" fmla="*/ 14 h 59"/>
                    <a:gd name="T26" fmla="*/ 4 w 14"/>
                    <a:gd name="T27" fmla="*/ 16 h 59"/>
                    <a:gd name="T28" fmla="*/ 3 w 14"/>
                    <a:gd name="T29" fmla="*/ 21 h 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" h="59">
                      <a:moveTo>
                        <a:pt x="10" y="59"/>
                      </a:moveTo>
                      <a:lnTo>
                        <a:pt x="10" y="50"/>
                      </a:lnTo>
                      <a:lnTo>
                        <a:pt x="2" y="35"/>
                      </a:lnTo>
                      <a:lnTo>
                        <a:pt x="2" y="30"/>
                      </a:lnTo>
                      <a:lnTo>
                        <a:pt x="8" y="21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8" y="14"/>
                      </a:lnTo>
                      <a:lnTo>
                        <a:pt x="11" y="20"/>
                      </a:lnTo>
                      <a:lnTo>
                        <a:pt x="8" y="24"/>
                      </a:lnTo>
                      <a:lnTo>
                        <a:pt x="5" y="33"/>
                      </a:lnTo>
                      <a:lnTo>
                        <a:pt x="8" y="41"/>
                      </a:lnTo>
                      <a:lnTo>
                        <a:pt x="14" y="46"/>
                      </a:lnTo>
                      <a:lnTo>
                        <a:pt x="10" y="59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5" name="Freeform 85"/>
                <p:cNvSpPr>
                  <a:spLocks/>
                </p:cNvSpPr>
                <p:nvPr/>
              </p:nvSpPr>
              <p:spPr bwMode="auto">
                <a:xfrm>
                  <a:off x="1858" y="1412"/>
                  <a:ext cx="15" cy="2"/>
                </a:xfrm>
                <a:custGeom>
                  <a:avLst/>
                  <a:gdLst>
                    <a:gd name="T0" fmla="*/ 8 w 29"/>
                    <a:gd name="T1" fmla="*/ 1 h 4"/>
                    <a:gd name="T2" fmla="*/ 7 w 29"/>
                    <a:gd name="T3" fmla="*/ 1 h 4"/>
                    <a:gd name="T4" fmla="*/ 4 w 29"/>
                    <a:gd name="T5" fmla="*/ 1 h 4"/>
                    <a:gd name="T6" fmla="*/ 0 w 29"/>
                    <a:gd name="T7" fmla="*/ 1 h 4"/>
                    <a:gd name="T8" fmla="*/ 3 w 29"/>
                    <a:gd name="T9" fmla="*/ 0 h 4"/>
                    <a:gd name="T10" fmla="*/ 8 w 29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" h="4">
                      <a:moveTo>
                        <a:pt x="29" y="3"/>
                      </a:moveTo>
                      <a:lnTo>
                        <a:pt x="25" y="4"/>
                      </a:lnTo>
                      <a:lnTo>
                        <a:pt x="13" y="4"/>
                      </a:lnTo>
                      <a:lnTo>
                        <a:pt x="0" y="3"/>
                      </a:lnTo>
                      <a:lnTo>
                        <a:pt x="12" y="0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666" name="Text Box 381"/>
            <p:cNvSpPr txBox="1">
              <a:spLocks noChangeArrowheads="1"/>
            </p:cNvSpPr>
            <p:nvPr/>
          </p:nvSpPr>
          <p:spPr bwMode="auto">
            <a:xfrm>
              <a:off x="2245" y="1525"/>
              <a:ext cx="862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altLang="en-US"/>
                <a:t>composition</a:t>
              </a:r>
            </a:p>
          </p:txBody>
        </p:sp>
      </p:grpSp>
      <p:grpSp>
        <p:nvGrpSpPr>
          <p:cNvPr id="13" name="Group 647"/>
          <p:cNvGrpSpPr>
            <a:grpSpLocks/>
          </p:cNvGrpSpPr>
          <p:nvPr/>
        </p:nvGrpSpPr>
        <p:grpSpPr bwMode="auto">
          <a:xfrm>
            <a:off x="3132138" y="3527426"/>
            <a:ext cx="2592387" cy="3230563"/>
            <a:chOff x="1791" y="1706"/>
            <a:chExt cx="1633" cy="2035"/>
          </a:xfrm>
        </p:grpSpPr>
        <p:grpSp>
          <p:nvGrpSpPr>
            <p:cNvPr id="14" name="Group 646"/>
            <p:cNvGrpSpPr>
              <a:grpSpLocks/>
            </p:cNvGrpSpPr>
            <p:nvPr/>
          </p:nvGrpSpPr>
          <p:grpSpPr bwMode="auto">
            <a:xfrm>
              <a:off x="2109" y="1752"/>
              <a:ext cx="1134" cy="635"/>
              <a:chOff x="2109" y="1752"/>
              <a:chExt cx="1134" cy="635"/>
            </a:xfrm>
          </p:grpSpPr>
          <p:sp>
            <p:nvSpPr>
              <p:cNvPr id="102410" name="Rectangle 10"/>
              <p:cNvSpPr>
                <a:spLocks noChangeArrowheads="1"/>
              </p:cNvSpPr>
              <p:nvPr/>
            </p:nvSpPr>
            <p:spPr bwMode="auto">
              <a:xfrm>
                <a:off x="2109" y="1752"/>
                <a:ext cx="1134" cy="63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nl-BE"/>
              </a:p>
            </p:txBody>
          </p:sp>
          <p:pic>
            <p:nvPicPr>
              <p:cNvPr id="23664" name="Picture 509" descr="MCj02993250000[1]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245" y="1888"/>
                <a:ext cx="363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645"/>
            <p:cNvGrpSpPr>
              <a:grpSpLocks/>
            </p:cNvGrpSpPr>
            <p:nvPr/>
          </p:nvGrpSpPr>
          <p:grpSpPr bwMode="auto">
            <a:xfrm>
              <a:off x="2653" y="1706"/>
              <a:ext cx="454" cy="651"/>
              <a:chOff x="2653" y="1706"/>
              <a:chExt cx="454" cy="651"/>
            </a:xfrm>
          </p:grpSpPr>
          <p:sp>
            <p:nvSpPr>
              <p:cNvPr id="23613" name="AutoShape 510"/>
              <p:cNvSpPr>
                <a:spLocks noChangeAspect="1" noChangeArrowheads="1" noTextEdit="1"/>
              </p:cNvSpPr>
              <p:nvPr/>
            </p:nvSpPr>
            <p:spPr bwMode="auto">
              <a:xfrm>
                <a:off x="2653" y="1706"/>
                <a:ext cx="454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Freeform 513"/>
              <p:cNvSpPr>
                <a:spLocks/>
              </p:cNvSpPr>
              <p:nvPr/>
            </p:nvSpPr>
            <p:spPr bwMode="auto">
              <a:xfrm>
                <a:off x="2786" y="1790"/>
                <a:ext cx="107" cy="170"/>
              </a:xfrm>
              <a:custGeom>
                <a:avLst/>
                <a:gdLst>
                  <a:gd name="T0" fmla="*/ 32 w 341"/>
                  <a:gd name="T1" fmla="*/ 25 h 600"/>
                  <a:gd name="T2" fmla="*/ 33 w 341"/>
                  <a:gd name="T3" fmla="*/ 20 h 600"/>
                  <a:gd name="T4" fmla="*/ 33 w 341"/>
                  <a:gd name="T5" fmla="*/ 14 h 600"/>
                  <a:gd name="T6" fmla="*/ 31 w 341"/>
                  <a:gd name="T7" fmla="*/ 8 h 600"/>
                  <a:gd name="T8" fmla="*/ 26 w 341"/>
                  <a:gd name="T9" fmla="*/ 3 h 600"/>
                  <a:gd name="T10" fmla="*/ 20 w 341"/>
                  <a:gd name="T11" fmla="*/ 0 h 600"/>
                  <a:gd name="T12" fmla="*/ 13 w 341"/>
                  <a:gd name="T13" fmla="*/ 0 h 600"/>
                  <a:gd name="T14" fmla="*/ 8 w 341"/>
                  <a:gd name="T15" fmla="*/ 3 h 600"/>
                  <a:gd name="T16" fmla="*/ 3 w 341"/>
                  <a:gd name="T17" fmla="*/ 8 h 600"/>
                  <a:gd name="T18" fmla="*/ 0 w 341"/>
                  <a:gd name="T19" fmla="*/ 14 h 600"/>
                  <a:gd name="T20" fmla="*/ 0 w 341"/>
                  <a:gd name="T21" fmla="*/ 20 h 600"/>
                  <a:gd name="T22" fmla="*/ 2 w 341"/>
                  <a:gd name="T23" fmla="*/ 24 h 600"/>
                  <a:gd name="T24" fmla="*/ 3 w 341"/>
                  <a:gd name="T25" fmla="*/ 27 h 600"/>
                  <a:gd name="T26" fmla="*/ 5 w 341"/>
                  <a:gd name="T27" fmla="*/ 29 h 600"/>
                  <a:gd name="T28" fmla="*/ 6 w 341"/>
                  <a:gd name="T29" fmla="*/ 30 h 600"/>
                  <a:gd name="T30" fmla="*/ 8 w 341"/>
                  <a:gd name="T31" fmla="*/ 32 h 600"/>
                  <a:gd name="T32" fmla="*/ 10 w 341"/>
                  <a:gd name="T33" fmla="*/ 35 h 600"/>
                  <a:gd name="T34" fmla="*/ 10 w 341"/>
                  <a:gd name="T35" fmla="*/ 39 h 600"/>
                  <a:gd name="T36" fmla="*/ 8 w 341"/>
                  <a:gd name="T37" fmla="*/ 39 h 600"/>
                  <a:gd name="T38" fmla="*/ 8 w 341"/>
                  <a:gd name="T39" fmla="*/ 41 h 600"/>
                  <a:gd name="T40" fmla="*/ 8 w 341"/>
                  <a:gd name="T41" fmla="*/ 43 h 600"/>
                  <a:gd name="T42" fmla="*/ 9 w 341"/>
                  <a:gd name="T43" fmla="*/ 46 h 600"/>
                  <a:gd name="T44" fmla="*/ 11 w 341"/>
                  <a:gd name="T45" fmla="*/ 47 h 600"/>
                  <a:gd name="T46" fmla="*/ 12 w 341"/>
                  <a:gd name="T47" fmla="*/ 47 h 600"/>
                  <a:gd name="T48" fmla="*/ 13 w 341"/>
                  <a:gd name="T49" fmla="*/ 48 h 600"/>
                  <a:gd name="T50" fmla="*/ 15 w 341"/>
                  <a:gd name="T51" fmla="*/ 48 h 600"/>
                  <a:gd name="T52" fmla="*/ 17 w 341"/>
                  <a:gd name="T53" fmla="*/ 48 h 600"/>
                  <a:gd name="T54" fmla="*/ 19 w 341"/>
                  <a:gd name="T55" fmla="*/ 48 h 600"/>
                  <a:gd name="T56" fmla="*/ 20 w 341"/>
                  <a:gd name="T57" fmla="*/ 47 h 600"/>
                  <a:gd name="T58" fmla="*/ 21 w 341"/>
                  <a:gd name="T59" fmla="*/ 47 h 600"/>
                  <a:gd name="T60" fmla="*/ 24 w 341"/>
                  <a:gd name="T61" fmla="*/ 46 h 600"/>
                  <a:gd name="T62" fmla="*/ 24 w 341"/>
                  <a:gd name="T63" fmla="*/ 43 h 600"/>
                  <a:gd name="T64" fmla="*/ 24 w 341"/>
                  <a:gd name="T65" fmla="*/ 41 h 600"/>
                  <a:gd name="T66" fmla="*/ 24 w 341"/>
                  <a:gd name="T67" fmla="*/ 39 h 600"/>
                  <a:gd name="T68" fmla="*/ 23 w 341"/>
                  <a:gd name="T69" fmla="*/ 38 h 600"/>
                  <a:gd name="T70" fmla="*/ 23 w 341"/>
                  <a:gd name="T71" fmla="*/ 36 h 600"/>
                  <a:gd name="T72" fmla="*/ 24 w 341"/>
                  <a:gd name="T73" fmla="*/ 33 h 600"/>
                  <a:gd name="T74" fmla="*/ 26 w 341"/>
                  <a:gd name="T75" fmla="*/ 31 h 600"/>
                  <a:gd name="T76" fmla="*/ 28 w 341"/>
                  <a:gd name="T77" fmla="*/ 29 h 600"/>
                  <a:gd name="T78" fmla="*/ 30 w 341"/>
                  <a:gd name="T79" fmla="*/ 28 h 6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1" h="600">
                    <a:moveTo>
                      <a:pt x="309" y="337"/>
                    </a:moveTo>
                    <a:lnTo>
                      <a:pt x="323" y="309"/>
                    </a:lnTo>
                    <a:lnTo>
                      <a:pt x="332" y="278"/>
                    </a:lnTo>
                    <a:lnTo>
                      <a:pt x="339" y="246"/>
                    </a:lnTo>
                    <a:lnTo>
                      <a:pt x="341" y="214"/>
                    </a:lnTo>
                    <a:lnTo>
                      <a:pt x="338" y="171"/>
                    </a:lnTo>
                    <a:lnTo>
                      <a:pt x="327" y="130"/>
                    </a:lnTo>
                    <a:lnTo>
                      <a:pt x="313" y="95"/>
                    </a:lnTo>
                    <a:lnTo>
                      <a:pt x="292" y="62"/>
                    </a:lnTo>
                    <a:lnTo>
                      <a:pt x="266" y="37"/>
                    </a:lnTo>
                    <a:lnTo>
                      <a:pt x="238" y="17"/>
                    </a:lnTo>
                    <a:lnTo>
                      <a:pt x="205" y="5"/>
                    </a:lnTo>
                    <a:lnTo>
                      <a:pt x="171" y="0"/>
                    </a:lnTo>
                    <a:lnTo>
                      <a:pt x="136" y="5"/>
                    </a:lnTo>
                    <a:lnTo>
                      <a:pt x="104" y="17"/>
                    </a:lnTo>
                    <a:lnTo>
                      <a:pt x="75" y="37"/>
                    </a:lnTo>
                    <a:lnTo>
                      <a:pt x="50" y="62"/>
                    </a:lnTo>
                    <a:lnTo>
                      <a:pt x="29" y="95"/>
                    </a:lnTo>
                    <a:lnTo>
                      <a:pt x="14" y="130"/>
                    </a:lnTo>
                    <a:lnTo>
                      <a:pt x="4" y="171"/>
                    </a:lnTo>
                    <a:lnTo>
                      <a:pt x="0" y="214"/>
                    </a:lnTo>
                    <a:lnTo>
                      <a:pt x="1" y="246"/>
                    </a:lnTo>
                    <a:lnTo>
                      <a:pt x="7" y="275"/>
                    </a:lnTo>
                    <a:lnTo>
                      <a:pt x="15" y="304"/>
                    </a:lnTo>
                    <a:lnTo>
                      <a:pt x="27" y="331"/>
                    </a:lnTo>
                    <a:lnTo>
                      <a:pt x="33" y="339"/>
                    </a:lnTo>
                    <a:lnTo>
                      <a:pt x="39" y="347"/>
                    </a:lnTo>
                    <a:lnTo>
                      <a:pt x="48" y="355"/>
                    </a:lnTo>
                    <a:lnTo>
                      <a:pt x="56" y="364"/>
                    </a:lnTo>
                    <a:lnTo>
                      <a:pt x="65" y="375"/>
                    </a:lnTo>
                    <a:lnTo>
                      <a:pt x="73" y="385"/>
                    </a:lnTo>
                    <a:lnTo>
                      <a:pt x="81" y="396"/>
                    </a:lnTo>
                    <a:lnTo>
                      <a:pt x="88" y="410"/>
                    </a:lnTo>
                    <a:lnTo>
                      <a:pt x="98" y="441"/>
                    </a:lnTo>
                    <a:lnTo>
                      <a:pt x="101" y="464"/>
                    </a:lnTo>
                    <a:lnTo>
                      <a:pt x="98" y="479"/>
                    </a:lnTo>
                    <a:lnTo>
                      <a:pt x="96" y="484"/>
                    </a:lnTo>
                    <a:lnTo>
                      <a:pt x="87" y="491"/>
                    </a:lnTo>
                    <a:lnTo>
                      <a:pt x="83" y="499"/>
                    </a:lnTo>
                    <a:lnTo>
                      <a:pt x="81" y="508"/>
                    </a:lnTo>
                    <a:lnTo>
                      <a:pt x="81" y="521"/>
                    </a:lnTo>
                    <a:lnTo>
                      <a:pt x="82" y="540"/>
                    </a:lnTo>
                    <a:lnTo>
                      <a:pt x="86" y="557"/>
                    </a:lnTo>
                    <a:lnTo>
                      <a:pt x="94" y="570"/>
                    </a:lnTo>
                    <a:lnTo>
                      <a:pt x="107" y="578"/>
                    </a:lnTo>
                    <a:lnTo>
                      <a:pt x="111" y="583"/>
                    </a:lnTo>
                    <a:lnTo>
                      <a:pt x="114" y="586"/>
                    </a:lnTo>
                    <a:lnTo>
                      <a:pt x="119" y="590"/>
                    </a:lnTo>
                    <a:lnTo>
                      <a:pt x="125" y="593"/>
                    </a:lnTo>
                    <a:lnTo>
                      <a:pt x="132" y="597"/>
                    </a:lnTo>
                    <a:lnTo>
                      <a:pt x="141" y="598"/>
                    </a:lnTo>
                    <a:lnTo>
                      <a:pt x="151" y="600"/>
                    </a:lnTo>
                    <a:lnTo>
                      <a:pt x="164" y="600"/>
                    </a:lnTo>
                    <a:lnTo>
                      <a:pt x="175" y="600"/>
                    </a:lnTo>
                    <a:lnTo>
                      <a:pt x="186" y="599"/>
                    </a:lnTo>
                    <a:lnTo>
                      <a:pt x="194" y="597"/>
                    </a:lnTo>
                    <a:lnTo>
                      <a:pt x="200" y="595"/>
                    </a:lnTo>
                    <a:lnTo>
                      <a:pt x="205" y="591"/>
                    </a:lnTo>
                    <a:lnTo>
                      <a:pt x="211" y="588"/>
                    </a:lnTo>
                    <a:lnTo>
                      <a:pt x="216" y="583"/>
                    </a:lnTo>
                    <a:lnTo>
                      <a:pt x="222" y="578"/>
                    </a:lnTo>
                    <a:lnTo>
                      <a:pt x="238" y="569"/>
                    </a:lnTo>
                    <a:lnTo>
                      <a:pt x="247" y="557"/>
                    </a:lnTo>
                    <a:lnTo>
                      <a:pt x="250" y="540"/>
                    </a:lnTo>
                    <a:lnTo>
                      <a:pt x="251" y="521"/>
                    </a:lnTo>
                    <a:lnTo>
                      <a:pt x="250" y="508"/>
                    </a:lnTo>
                    <a:lnTo>
                      <a:pt x="247" y="495"/>
                    </a:lnTo>
                    <a:lnTo>
                      <a:pt x="241" y="486"/>
                    </a:lnTo>
                    <a:lnTo>
                      <a:pt x="231" y="479"/>
                    </a:lnTo>
                    <a:lnTo>
                      <a:pt x="230" y="475"/>
                    </a:lnTo>
                    <a:lnTo>
                      <a:pt x="228" y="463"/>
                    </a:lnTo>
                    <a:lnTo>
                      <a:pt x="231" y="445"/>
                    </a:lnTo>
                    <a:lnTo>
                      <a:pt x="240" y="422"/>
                    </a:lnTo>
                    <a:lnTo>
                      <a:pt x="248" y="409"/>
                    </a:lnTo>
                    <a:lnTo>
                      <a:pt x="257" y="398"/>
                    </a:lnTo>
                    <a:lnTo>
                      <a:pt x="266" y="386"/>
                    </a:lnTo>
                    <a:lnTo>
                      <a:pt x="276" y="376"/>
                    </a:lnTo>
                    <a:lnTo>
                      <a:pt x="285" y="365"/>
                    </a:lnTo>
                    <a:lnTo>
                      <a:pt x="294" y="356"/>
                    </a:lnTo>
                    <a:lnTo>
                      <a:pt x="302" y="347"/>
                    </a:lnTo>
                    <a:lnTo>
                      <a:pt x="309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Freeform 514"/>
              <p:cNvSpPr>
                <a:spLocks/>
              </p:cNvSpPr>
              <p:nvPr/>
            </p:nvSpPr>
            <p:spPr bwMode="auto">
              <a:xfrm>
                <a:off x="2792" y="1796"/>
                <a:ext cx="96" cy="130"/>
              </a:xfrm>
              <a:custGeom>
                <a:avLst/>
                <a:gdLst>
                  <a:gd name="T0" fmla="*/ 15 w 307"/>
                  <a:gd name="T1" fmla="*/ 0 h 459"/>
                  <a:gd name="T2" fmla="*/ 12 w 307"/>
                  <a:gd name="T3" fmla="*/ 0 h 459"/>
                  <a:gd name="T4" fmla="*/ 9 w 307"/>
                  <a:gd name="T5" fmla="*/ 1 h 459"/>
                  <a:gd name="T6" fmla="*/ 7 w 307"/>
                  <a:gd name="T7" fmla="*/ 3 h 459"/>
                  <a:gd name="T8" fmla="*/ 4 w 307"/>
                  <a:gd name="T9" fmla="*/ 5 h 459"/>
                  <a:gd name="T10" fmla="*/ 3 w 307"/>
                  <a:gd name="T11" fmla="*/ 7 h 459"/>
                  <a:gd name="T12" fmla="*/ 1 w 307"/>
                  <a:gd name="T13" fmla="*/ 9 h 459"/>
                  <a:gd name="T14" fmla="*/ 0 w 307"/>
                  <a:gd name="T15" fmla="*/ 12 h 459"/>
                  <a:gd name="T16" fmla="*/ 0 w 307"/>
                  <a:gd name="T17" fmla="*/ 15 h 459"/>
                  <a:gd name="T18" fmla="*/ 0 w 307"/>
                  <a:gd name="T19" fmla="*/ 18 h 459"/>
                  <a:gd name="T20" fmla="*/ 1 w 307"/>
                  <a:gd name="T21" fmla="*/ 20 h 459"/>
                  <a:gd name="T22" fmla="*/ 1 w 307"/>
                  <a:gd name="T23" fmla="*/ 22 h 459"/>
                  <a:gd name="T24" fmla="*/ 3 w 307"/>
                  <a:gd name="T25" fmla="*/ 24 h 459"/>
                  <a:gd name="T26" fmla="*/ 3 w 307"/>
                  <a:gd name="T27" fmla="*/ 24 h 459"/>
                  <a:gd name="T28" fmla="*/ 3 w 307"/>
                  <a:gd name="T29" fmla="*/ 25 h 459"/>
                  <a:gd name="T30" fmla="*/ 4 w 307"/>
                  <a:gd name="T31" fmla="*/ 26 h 459"/>
                  <a:gd name="T32" fmla="*/ 5 w 307"/>
                  <a:gd name="T33" fmla="*/ 26 h 459"/>
                  <a:gd name="T34" fmla="*/ 6 w 307"/>
                  <a:gd name="T35" fmla="*/ 27 h 459"/>
                  <a:gd name="T36" fmla="*/ 6 w 307"/>
                  <a:gd name="T37" fmla="*/ 28 h 459"/>
                  <a:gd name="T38" fmla="*/ 7 w 307"/>
                  <a:gd name="T39" fmla="*/ 29 h 459"/>
                  <a:gd name="T40" fmla="*/ 8 w 307"/>
                  <a:gd name="T41" fmla="*/ 30 h 459"/>
                  <a:gd name="T42" fmla="*/ 8 w 307"/>
                  <a:gd name="T43" fmla="*/ 32 h 459"/>
                  <a:gd name="T44" fmla="*/ 9 w 307"/>
                  <a:gd name="T45" fmla="*/ 34 h 459"/>
                  <a:gd name="T46" fmla="*/ 9 w 307"/>
                  <a:gd name="T47" fmla="*/ 36 h 459"/>
                  <a:gd name="T48" fmla="*/ 9 w 307"/>
                  <a:gd name="T49" fmla="*/ 37 h 459"/>
                  <a:gd name="T50" fmla="*/ 19 w 307"/>
                  <a:gd name="T51" fmla="*/ 37 h 459"/>
                  <a:gd name="T52" fmla="*/ 19 w 307"/>
                  <a:gd name="T53" fmla="*/ 36 h 459"/>
                  <a:gd name="T54" fmla="*/ 19 w 307"/>
                  <a:gd name="T55" fmla="*/ 34 h 459"/>
                  <a:gd name="T56" fmla="*/ 20 w 307"/>
                  <a:gd name="T57" fmla="*/ 32 h 459"/>
                  <a:gd name="T58" fmla="*/ 20 w 307"/>
                  <a:gd name="T59" fmla="*/ 31 h 459"/>
                  <a:gd name="T60" fmla="*/ 21 w 307"/>
                  <a:gd name="T61" fmla="*/ 30 h 459"/>
                  <a:gd name="T62" fmla="*/ 22 w 307"/>
                  <a:gd name="T63" fmla="*/ 29 h 459"/>
                  <a:gd name="T64" fmla="*/ 23 w 307"/>
                  <a:gd name="T65" fmla="*/ 28 h 459"/>
                  <a:gd name="T66" fmla="*/ 24 w 307"/>
                  <a:gd name="T67" fmla="*/ 27 h 459"/>
                  <a:gd name="T68" fmla="*/ 25 w 307"/>
                  <a:gd name="T69" fmla="*/ 27 h 459"/>
                  <a:gd name="T70" fmla="*/ 26 w 307"/>
                  <a:gd name="T71" fmla="*/ 26 h 459"/>
                  <a:gd name="T72" fmla="*/ 27 w 307"/>
                  <a:gd name="T73" fmla="*/ 25 h 459"/>
                  <a:gd name="T74" fmla="*/ 27 w 307"/>
                  <a:gd name="T75" fmla="*/ 24 h 459"/>
                  <a:gd name="T76" fmla="*/ 28 w 307"/>
                  <a:gd name="T77" fmla="*/ 22 h 459"/>
                  <a:gd name="T78" fmla="*/ 29 w 307"/>
                  <a:gd name="T79" fmla="*/ 20 h 459"/>
                  <a:gd name="T80" fmla="*/ 30 w 307"/>
                  <a:gd name="T81" fmla="*/ 18 h 459"/>
                  <a:gd name="T82" fmla="*/ 30 w 307"/>
                  <a:gd name="T83" fmla="*/ 15 h 459"/>
                  <a:gd name="T84" fmla="*/ 30 w 307"/>
                  <a:gd name="T85" fmla="*/ 12 h 459"/>
                  <a:gd name="T86" fmla="*/ 29 w 307"/>
                  <a:gd name="T87" fmla="*/ 9 h 459"/>
                  <a:gd name="T88" fmla="*/ 28 w 307"/>
                  <a:gd name="T89" fmla="*/ 7 h 459"/>
                  <a:gd name="T90" fmla="*/ 26 w 307"/>
                  <a:gd name="T91" fmla="*/ 5 h 459"/>
                  <a:gd name="T92" fmla="*/ 23 w 307"/>
                  <a:gd name="T93" fmla="*/ 3 h 459"/>
                  <a:gd name="T94" fmla="*/ 21 w 307"/>
                  <a:gd name="T95" fmla="*/ 1 h 459"/>
                  <a:gd name="T96" fmla="*/ 18 w 307"/>
                  <a:gd name="T97" fmla="*/ 0 h 459"/>
                  <a:gd name="T98" fmla="*/ 15 w 307"/>
                  <a:gd name="T99" fmla="*/ 0 h 45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" h="459">
                    <a:moveTo>
                      <a:pt x="153" y="0"/>
                    </a:moveTo>
                    <a:lnTo>
                      <a:pt x="122" y="3"/>
                    </a:lnTo>
                    <a:lnTo>
                      <a:pt x="93" y="15"/>
                    </a:lnTo>
                    <a:lnTo>
                      <a:pt x="66" y="33"/>
                    </a:lnTo>
                    <a:lnTo>
                      <a:pt x="45" y="56"/>
                    </a:lnTo>
                    <a:lnTo>
                      <a:pt x="26" y="85"/>
                    </a:lnTo>
                    <a:lnTo>
                      <a:pt x="11" y="117"/>
                    </a:lnTo>
                    <a:lnTo>
                      <a:pt x="3" y="153"/>
                    </a:lnTo>
                    <a:lnTo>
                      <a:pt x="0" y="192"/>
                    </a:lnTo>
                    <a:lnTo>
                      <a:pt x="1" y="221"/>
                    </a:lnTo>
                    <a:lnTo>
                      <a:pt x="5" y="247"/>
                    </a:lnTo>
                    <a:lnTo>
                      <a:pt x="13" y="274"/>
                    </a:lnTo>
                    <a:lnTo>
                      <a:pt x="24" y="297"/>
                    </a:lnTo>
                    <a:lnTo>
                      <a:pt x="28" y="305"/>
                    </a:lnTo>
                    <a:lnTo>
                      <a:pt x="35" y="312"/>
                    </a:lnTo>
                    <a:lnTo>
                      <a:pt x="42" y="321"/>
                    </a:lnTo>
                    <a:lnTo>
                      <a:pt x="49" y="329"/>
                    </a:lnTo>
                    <a:lnTo>
                      <a:pt x="57" y="338"/>
                    </a:lnTo>
                    <a:lnTo>
                      <a:pt x="64" y="349"/>
                    </a:lnTo>
                    <a:lnTo>
                      <a:pt x="71" y="359"/>
                    </a:lnTo>
                    <a:lnTo>
                      <a:pt x="78" y="370"/>
                    </a:lnTo>
                    <a:lnTo>
                      <a:pt x="87" y="394"/>
                    </a:lnTo>
                    <a:lnTo>
                      <a:pt x="93" y="421"/>
                    </a:lnTo>
                    <a:lnTo>
                      <a:pt x="96" y="444"/>
                    </a:lnTo>
                    <a:lnTo>
                      <a:pt x="96" y="459"/>
                    </a:lnTo>
                    <a:lnTo>
                      <a:pt x="195" y="459"/>
                    </a:lnTo>
                    <a:lnTo>
                      <a:pt x="194" y="447"/>
                    </a:lnTo>
                    <a:lnTo>
                      <a:pt x="195" y="425"/>
                    </a:lnTo>
                    <a:lnTo>
                      <a:pt x="200" y="401"/>
                    </a:lnTo>
                    <a:lnTo>
                      <a:pt x="209" y="380"/>
                    </a:lnTo>
                    <a:lnTo>
                      <a:pt x="217" y="371"/>
                    </a:lnTo>
                    <a:lnTo>
                      <a:pt x="225" y="361"/>
                    </a:lnTo>
                    <a:lnTo>
                      <a:pt x="236" y="352"/>
                    </a:lnTo>
                    <a:lnTo>
                      <a:pt x="245" y="342"/>
                    </a:lnTo>
                    <a:lnTo>
                      <a:pt x="255" y="333"/>
                    </a:lnTo>
                    <a:lnTo>
                      <a:pt x="263" y="322"/>
                    </a:lnTo>
                    <a:lnTo>
                      <a:pt x="271" y="312"/>
                    </a:lnTo>
                    <a:lnTo>
                      <a:pt x="277" y="303"/>
                    </a:lnTo>
                    <a:lnTo>
                      <a:pt x="289" y="277"/>
                    </a:lnTo>
                    <a:lnTo>
                      <a:pt x="298" y="249"/>
                    </a:lnTo>
                    <a:lnTo>
                      <a:pt x="305" y="220"/>
                    </a:lnTo>
                    <a:lnTo>
                      <a:pt x="307" y="192"/>
                    </a:lnTo>
                    <a:lnTo>
                      <a:pt x="304" y="153"/>
                    </a:lnTo>
                    <a:lnTo>
                      <a:pt x="295" y="117"/>
                    </a:lnTo>
                    <a:lnTo>
                      <a:pt x="281" y="85"/>
                    </a:lnTo>
                    <a:lnTo>
                      <a:pt x="262" y="56"/>
                    </a:lnTo>
                    <a:lnTo>
                      <a:pt x="239" y="33"/>
                    </a:lnTo>
                    <a:lnTo>
                      <a:pt x="213" y="15"/>
                    </a:lnTo>
                    <a:lnTo>
                      <a:pt x="184" y="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Freeform 515"/>
              <p:cNvSpPr>
                <a:spLocks/>
              </p:cNvSpPr>
              <p:nvPr/>
            </p:nvSpPr>
            <p:spPr bwMode="auto">
              <a:xfrm>
                <a:off x="2794" y="1798"/>
                <a:ext cx="92" cy="126"/>
              </a:xfrm>
              <a:custGeom>
                <a:avLst/>
                <a:gdLst>
                  <a:gd name="T0" fmla="*/ 14 w 296"/>
                  <a:gd name="T1" fmla="*/ 0 h 442"/>
                  <a:gd name="T2" fmla="*/ 12 w 296"/>
                  <a:gd name="T3" fmla="*/ 0 h 442"/>
                  <a:gd name="T4" fmla="*/ 9 w 296"/>
                  <a:gd name="T5" fmla="*/ 1 h 442"/>
                  <a:gd name="T6" fmla="*/ 6 w 296"/>
                  <a:gd name="T7" fmla="*/ 3 h 442"/>
                  <a:gd name="T8" fmla="*/ 4 w 296"/>
                  <a:gd name="T9" fmla="*/ 5 h 442"/>
                  <a:gd name="T10" fmla="*/ 2 w 296"/>
                  <a:gd name="T11" fmla="*/ 7 h 442"/>
                  <a:gd name="T12" fmla="*/ 1 w 296"/>
                  <a:gd name="T13" fmla="*/ 9 h 442"/>
                  <a:gd name="T14" fmla="*/ 0 w 296"/>
                  <a:gd name="T15" fmla="*/ 12 h 442"/>
                  <a:gd name="T16" fmla="*/ 0 w 296"/>
                  <a:gd name="T17" fmla="*/ 15 h 442"/>
                  <a:gd name="T18" fmla="*/ 0 w 296"/>
                  <a:gd name="T19" fmla="*/ 17 h 442"/>
                  <a:gd name="T20" fmla="*/ 1 w 296"/>
                  <a:gd name="T21" fmla="*/ 19 h 442"/>
                  <a:gd name="T22" fmla="*/ 1 w 296"/>
                  <a:gd name="T23" fmla="*/ 21 h 442"/>
                  <a:gd name="T24" fmla="*/ 2 w 296"/>
                  <a:gd name="T25" fmla="*/ 23 h 442"/>
                  <a:gd name="T26" fmla="*/ 3 w 296"/>
                  <a:gd name="T27" fmla="*/ 24 h 442"/>
                  <a:gd name="T28" fmla="*/ 3 w 296"/>
                  <a:gd name="T29" fmla="*/ 25 h 442"/>
                  <a:gd name="T30" fmla="*/ 4 w 296"/>
                  <a:gd name="T31" fmla="*/ 25 h 442"/>
                  <a:gd name="T32" fmla="*/ 5 w 296"/>
                  <a:gd name="T33" fmla="*/ 26 h 442"/>
                  <a:gd name="T34" fmla="*/ 5 w 296"/>
                  <a:gd name="T35" fmla="*/ 27 h 442"/>
                  <a:gd name="T36" fmla="*/ 6 w 296"/>
                  <a:gd name="T37" fmla="*/ 27 h 442"/>
                  <a:gd name="T38" fmla="*/ 7 w 296"/>
                  <a:gd name="T39" fmla="*/ 28 h 442"/>
                  <a:gd name="T40" fmla="*/ 7 w 296"/>
                  <a:gd name="T41" fmla="*/ 29 h 442"/>
                  <a:gd name="T42" fmla="*/ 8 w 296"/>
                  <a:gd name="T43" fmla="*/ 31 h 442"/>
                  <a:gd name="T44" fmla="*/ 9 w 296"/>
                  <a:gd name="T45" fmla="*/ 33 h 442"/>
                  <a:gd name="T46" fmla="*/ 9 w 296"/>
                  <a:gd name="T47" fmla="*/ 35 h 442"/>
                  <a:gd name="T48" fmla="*/ 9 w 296"/>
                  <a:gd name="T49" fmla="*/ 36 h 442"/>
                  <a:gd name="T50" fmla="*/ 18 w 296"/>
                  <a:gd name="T51" fmla="*/ 36 h 442"/>
                  <a:gd name="T52" fmla="*/ 18 w 296"/>
                  <a:gd name="T53" fmla="*/ 35 h 442"/>
                  <a:gd name="T54" fmla="*/ 18 w 296"/>
                  <a:gd name="T55" fmla="*/ 33 h 442"/>
                  <a:gd name="T56" fmla="*/ 19 w 296"/>
                  <a:gd name="T57" fmla="*/ 31 h 442"/>
                  <a:gd name="T58" fmla="*/ 20 w 296"/>
                  <a:gd name="T59" fmla="*/ 30 h 442"/>
                  <a:gd name="T60" fmla="*/ 20 w 296"/>
                  <a:gd name="T61" fmla="*/ 29 h 442"/>
                  <a:gd name="T62" fmla="*/ 21 w 296"/>
                  <a:gd name="T63" fmla="*/ 28 h 442"/>
                  <a:gd name="T64" fmla="*/ 22 w 296"/>
                  <a:gd name="T65" fmla="*/ 28 h 442"/>
                  <a:gd name="T66" fmla="*/ 23 w 296"/>
                  <a:gd name="T67" fmla="*/ 27 h 442"/>
                  <a:gd name="T68" fmla="*/ 24 w 296"/>
                  <a:gd name="T69" fmla="*/ 26 h 442"/>
                  <a:gd name="T70" fmla="*/ 25 w 296"/>
                  <a:gd name="T71" fmla="*/ 25 h 442"/>
                  <a:gd name="T72" fmla="*/ 25 w 296"/>
                  <a:gd name="T73" fmla="*/ 25 h 442"/>
                  <a:gd name="T74" fmla="*/ 26 w 296"/>
                  <a:gd name="T75" fmla="*/ 24 h 442"/>
                  <a:gd name="T76" fmla="*/ 27 w 296"/>
                  <a:gd name="T77" fmla="*/ 22 h 442"/>
                  <a:gd name="T78" fmla="*/ 28 w 296"/>
                  <a:gd name="T79" fmla="*/ 20 h 442"/>
                  <a:gd name="T80" fmla="*/ 28 w 296"/>
                  <a:gd name="T81" fmla="*/ 17 h 442"/>
                  <a:gd name="T82" fmla="*/ 29 w 296"/>
                  <a:gd name="T83" fmla="*/ 15 h 442"/>
                  <a:gd name="T84" fmla="*/ 28 w 296"/>
                  <a:gd name="T85" fmla="*/ 12 h 442"/>
                  <a:gd name="T86" fmla="*/ 28 w 296"/>
                  <a:gd name="T87" fmla="*/ 9 h 442"/>
                  <a:gd name="T88" fmla="*/ 26 w 296"/>
                  <a:gd name="T89" fmla="*/ 7 h 442"/>
                  <a:gd name="T90" fmla="*/ 25 w 296"/>
                  <a:gd name="T91" fmla="*/ 5 h 442"/>
                  <a:gd name="T92" fmla="*/ 22 w 296"/>
                  <a:gd name="T93" fmla="*/ 3 h 442"/>
                  <a:gd name="T94" fmla="*/ 20 w 296"/>
                  <a:gd name="T95" fmla="*/ 1 h 442"/>
                  <a:gd name="T96" fmla="*/ 17 w 296"/>
                  <a:gd name="T97" fmla="*/ 0 h 442"/>
                  <a:gd name="T98" fmla="*/ 14 w 296"/>
                  <a:gd name="T99" fmla="*/ 0 h 4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96" h="442">
                    <a:moveTo>
                      <a:pt x="148" y="0"/>
                    </a:moveTo>
                    <a:lnTo>
                      <a:pt x="118" y="3"/>
                    </a:lnTo>
                    <a:lnTo>
                      <a:pt x="90" y="15"/>
                    </a:lnTo>
                    <a:lnTo>
                      <a:pt x="65" y="32"/>
                    </a:lnTo>
                    <a:lnTo>
                      <a:pt x="43" y="55"/>
                    </a:lnTo>
                    <a:lnTo>
                      <a:pt x="26" y="83"/>
                    </a:lnTo>
                    <a:lnTo>
                      <a:pt x="12" y="114"/>
                    </a:lnTo>
                    <a:lnTo>
                      <a:pt x="4" y="148"/>
                    </a:lnTo>
                    <a:lnTo>
                      <a:pt x="0" y="186"/>
                    </a:lnTo>
                    <a:lnTo>
                      <a:pt x="1" y="214"/>
                    </a:lnTo>
                    <a:lnTo>
                      <a:pt x="6" y="239"/>
                    </a:lnTo>
                    <a:lnTo>
                      <a:pt x="13" y="264"/>
                    </a:lnTo>
                    <a:lnTo>
                      <a:pt x="23" y="287"/>
                    </a:lnTo>
                    <a:lnTo>
                      <a:pt x="28" y="294"/>
                    </a:lnTo>
                    <a:lnTo>
                      <a:pt x="34" y="302"/>
                    </a:lnTo>
                    <a:lnTo>
                      <a:pt x="41" y="310"/>
                    </a:lnTo>
                    <a:lnTo>
                      <a:pt x="48" y="318"/>
                    </a:lnTo>
                    <a:lnTo>
                      <a:pt x="56" y="327"/>
                    </a:lnTo>
                    <a:lnTo>
                      <a:pt x="63" y="335"/>
                    </a:lnTo>
                    <a:lnTo>
                      <a:pt x="69" y="345"/>
                    </a:lnTo>
                    <a:lnTo>
                      <a:pt x="75" y="356"/>
                    </a:lnTo>
                    <a:lnTo>
                      <a:pt x="84" y="379"/>
                    </a:lnTo>
                    <a:lnTo>
                      <a:pt x="90" y="405"/>
                    </a:lnTo>
                    <a:lnTo>
                      <a:pt x="94" y="428"/>
                    </a:lnTo>
                    <a:lnTo>
                      <a:pt x="94" y="442"/>
                    </a:lnTo>
                    <a:lnTo>
                      <a:pt x="188" y="442"/>
                    </a:lnTo>
                    <a:lnTo>
                      <a:pt x="187" y="431"/>
                    </a:lnTo>
                    <a:lnTo>
                      <a:pt x="188" y="409"/>
                    </a:lnTo>
                    <a:lnTo>
                      <a:pt x="193" y="386"/>
                    </a:lnTo>
                    <a:lnTo>
                      <a:pt x="202" y="366"/>
                    </a:lnTo>
                    <a:lnTo>
                      <a:pt x="209" y="358"/>
                    </a:lnTo>
                    <a:lnTo>
                      <a:pt x="218" y="349"/>
                    </a:lnTo>
                    <a:lnTo>
                      <a:pt x="227" y="340"/>
                    </a:lnTo>
                    <a:lnTo>
                      <a:pt x="237" y="330"/>
                    </a:lnTo>
                    <a:lnTo>
                      <a:pt x="247" y="320"/>
                    </a:lnTo>
                    <a:lnTo>
                      <a:pt x="255" y="311"/>
                    </a:lnTo>
                    <a:lnTo>
                      <a:pt x="262" y="300"/>
                    </a:lnTo>
                    <a:lnTo>
                      <a:pt x="268" y="291"/>
                    </a:lnTo>
                    <a:lnTo>
                      <a:pt x="278" y="267"/>
                    </a:lnTo>
                    <a:lnTo>
                      <a:pt x="287" y="241"/>
                    </a:lnTo>
                    <a:lnTo>
                      <a:pt x="294" y="213"/>
                    </a:lnTo>
                    <a:lnTo>
                      <a:pt x="296" y="186"/>
                    </a:lnTo>
                    <a:lnTo>
                      <a:pt x="293" y="148"/>
                    </a:lnTo>
                    <a:lnTo>
                      <a:pt x="285" y="114"/>
                    </a:lnTo>
                    <a:lnTo>
                      <a:pt x="271" y="83"/>
                    </a:lnTo>
                    <a:lnTo>
                      <a:pt x="253" y="55"/>
                    </a:lnTo>
                    <a:lnTo>
                      <a:pt x="231" y="32"/>
                    </a:lnTo>
                    <a:lnTo>
                      <a:pt x="205" y="15"/>
                    </a:lnTo>
                    <a:lnTo>
                      <a:pt x="178" y="3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FC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7" name="Freeform 516"/>
              <p:cNvSpPr>
                <a:spLocks/>
              </p:cNvSpPr>
              <p:nvPr/>
            </p:nvSpPr>
            <p:spPr bwMode="auto">
              <a:xfrm>
                <a:off x="2795" y="1801"/>
                <a:ext cx="89" cy="120"/>
              </a:xfrm>
              <a:custGeom>
                <a:avLst/>
                <a:gdLst>
                  <a:gd name="T0" fmla="*/ 14 w 285"/>
                  <a:gd name="T1" fmla="*/ 0 h 424"/>
                  <a:gd name="T2" fmla="*/ 11 w 285"/>
                  <a:gd name="T3" fmla="*/ 0 h 424"/>
                  <a:gd name="T4" fmla="*/ 8 w 285"/>
                  <a:gd name="T5" fmla="*/ 1 h 424"/>
                  <a:gd name="T6" fmla="*/ 6 w 285"/>
                  <a:gd name="T7" fmla="*/ 2 h 424"/>
                  <a:gd name="T8" fmla="*/ 4 w 285"/>
                  <a:gd name="T9" fmla="*/ 4 h 424"/>
                  <a:gd name="T10" fmla="*/ 2 w 285"/>
                  <a:gd name="T11" fmla="*/ 6 h 424"/>
                  <a:gd name="T12" fmla="*/ 1 w 285"/>
                  <a:gd name="T13" fmla="*/ 9 h 424"/>
                  <a:gd name="T14" fmla="*/ 0 w 285"/>
                  <a:gd name="T15" fmla="*/ 11 h 424"/>
                  <a:gd name="T16" fmla="*/ 0 w 285"/>
                  <a:gd name="T17" fmla="*/ 14 h 424"/>
                  <a:gd name="T18" fmla="*/ 0 w 285"/>
                  <a:gd name="T19" fmla="*/ 16 h 424"/>
                  <a:gd name="T20" fmla="*/ 1 w 285"/>
                  <a:gd name="T21" fmla="*/ 18 h 424"/>
                  <a:gd name="T22" fmla="*/ 1 w 285"/>
                  <a:gd name="T23" fmla="*/ 20 h 424"/>
                  <a:gd name="T24" fmla="*/ 2 w 285"/>
                  <a:gd name="T25" fmla="*/ 22 h 424"/>
                  <a:gd name="T26" fmla="*/ 2 w 285"/>
                  <a:gd name="T27" fmla="*/ 23 h 424"/>
                  <a:gd name="T28" fmla="*/ 3 w 285"/>
                  <a:gd name="T29" fmla="*/ 23 h 424"/>
                  <a:gd name="T30" fmla="*/ 4 w 285"/>
                  <a:gd name="T31" fmla="*/ 24 h 424"/>
                  <a:gd name="T32" fmla="*/ 4 w 285"/>
                  <a:gd name="T33" fmla="*/ 24 h 424"/>
                  <a:gd name="T34" fmla="*/ 5 w 285"/>
                  <a:gd name="T35" fmla="*/ 25 h 424"/>
                  <a:gd name="T36" fmla="*/ 6 w 285"/>
                  <a:gd name="T37" fmla="*/ 26 h 424"/>
                  <a:gd name="T38" fmla="*/ 7 w 285"/>
                  <a:gd name="T39" fmla="*/ 27 h 424"/>
                  <a:gd name="T40" fmla="*/ 7 w 285"/>
                  <a:gd name="T41" fmla="*/ 27 h 424"/>
                  <a:gd name="T42" fmla="*/ 8 w 285"/>
                  <a:gd name="T43" fmla="*/ 29 h 424"/>
                  <a:gd name="T44" fmla="*/ 8 w 285"/>
                  <a:gd name="T45" fmla="*/ 31 h 424"/>
                  <a:gd name="T46" fmla="*/ 9 w 285"/>
                  <a:gd name="T47" fmla="*/ 33 h 424"/>
                  <a:gd name="T48" fmla="*/ 9 w 285"/>
                  <a:gd name="T49" fmla="*/ 34 h 424"/>
                  <a:gd name="T50" fmla="*/ 18 w 285"/>
                  <a:gd name="T51" fmla="*/ 34 h 424"/>
                  <a:gd name="T52" fmla="*/ 17 w 285"/>
                  <a:gd name="T53" fmla="*/ 33 h 424"/>
                  <a:gd name="T54" fmla="*/ 18 w 285"/>
                  <a:gd name="T55" fmla="*/ 31 h 424"/>
                  <a:gd name="T56" fmla="*/ 18 w 285"/>
                  <a:gd name="T57" fmla="*/ 30 h 424"/>
                  <a:gd name="T58" fmla="*/ 19 w 285"/>
                  <a:gd name="T59" fmla="*/ 28 h 424"/>
                  <a:gd name="T60" fmla="*/ 20 w 285"/>
                  <a:gd name="T61" fmla="*/ 27 h 424"/>
                  <a:gd name="T62" fmla="*/ 21 w 285"/>
                  <a:gd name="T63" fmla="*/ 27 h 424"/>
                  <a:gd name="T64" fmla="*/ 21 w 285"/>
                  <a:gd name="T65" fmla="*/ 26 h 424"/>
                  <a:gd name="T66" fmla="*/ 22 w 285"/>
                  <a:gd name="T67" fmla="*/ 25 h 424"/>
                  <a:gd name="T68" fmla="*/ 23 w 285"/>
                  <a:gd name="T69" fmla="*/ 25 h 424"/>
                  <a:gd name="T70" fmla="*/ 24 w 285"/>
                  <a:gd name="T71" fmla="*/ 24 h 424"/>
                  <a:gd name="T72" fmla="*/ 24 w 285"/>
                  <a:gd name="T73" fmla="*/ 23 h 424"/>
                  <a:gd name="T74" fmla="*/ 25 w 285"/>
                  <a:gd name="T75" fmla="*/ 22 h 424"/>
                  <a:gd name="T76" fmla="*/ 26 w 285"/>
                  <a:gd name="T77" fmla="*/ 21 h 424"/>
                  <a:gd name="T78" fmla="*/ 27 w 285"/>
                  <a:gd name="T79" fmla="*/ 18 h 424"/>
                  <a:gd name="T80" fmla="*/ 27 w 285"/>
                  <a:gd name="T81" fmla="*/ 16 h 424"/>
                  <a:gd name="T82" fmla="*/ 28 w 285"/>
                  <a:gd name="T83" fmla="*/ 14 h 424"/>
                  <a:gd name="T84" fmla="*/ 27 w 285"/>
                  <a:gd name="T85" fmla="*/ 11 h 424"/>
                  <a:gd name="T86" fmla="*/ 27 w 285"/>
                  <a:gd name="T87" fmla="*/ 9 h 424"/>
                  <a:gd name="T88" fmla="*/ 25 w 285"/>
                  <a:gd name="T89" fmla="*/ 6 h 424"/>
                  <a:gd name="T90" fmla="*/ 24 w 285"/>
                  <a:gd name="T91" fmla="*/ 4 h 424"/>
                  <a:gd name="T92" fmla="*/ 22 w 285"/>
                  <a:gd name="T93" fmla="*/ 2 h 424"/>
                  <a:gd name="T94" fmla="*/ 19 w 285"/>
                  <a:gd name="T95" fmla="*/ 1 h 424"/>
                  <a:gd name="T96" fmla="*/ 17 w 285"/>
                  <a:gd name="T97" fmla="*/ 0 h 424"/>
                  <a:gd name="T98" fmla="*/ 14 w 285"/>
                  <a:gd name="T99" fmla="*/ 0 h 4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5" h="424">
                    <a:moveTo>
                      <a:pt x="142" y="0"/>
                    </a:moveTo>
                    <a:lnTo>
                      <a:pt x="113" y="4"/>
                    </a:lnTo>
                    <a:lnTo>
                      <a:pt x="87" y="14"/>
                    </a:lnTo>
                    <a:lnTo>
                      <a:pt x="62" y="30"/>
                    </a:lnTo>
                    <a:lnTo>
                      <a:pt x="42" y="52"/>
                    </a:lnTo>
                    <a:lnTo>
                      <a:pt x="24" y="78"/>
                    </a:lnTo>
                    <a:lnTo>
                      <a:pt x="12" y="108"/>
                    </a:lnTo>
                    <a:lnTo>
                      <a:pt x="2" y="143"/>
                    </a:lnTo>
                    <a:lnTo>
                      <a:pt x="0" y="179"/>
                    </a:lnTo>
                    <a:lnTo>
                      <a:pt x="1" y="205"/>
                    </a:lnTo>
                    <a:lnTo>
                      <a:pt x="6" y="229"/>
                    </a:lnTo>
                    <a:lnTo>
                      <a:pt x="13" y="252"/>
                    </a:lnTo>
                    <a:lnTo>
                      <a:pt x="22" y="274"/>
                    </a:lnTo>
                    <a:lnTo>
                      <a:pt x="27" y="281"/>
                    </a:lnTo>
                    <a:lnTo>
                      <a:pt x="32" y="289"/>
                    </a:lnTo>
                    <a:lnTo>
                      <a:pt x="38" y="297"/>
                    </a:lnTo>
                    <a:lnTo>
                      <a:pt x="46" y="305"/>
                    </a:lnTo>
                    <a:lnTo>
                      <a:pt x="53" y="313"/>
                    </a:lnTo>
                    <a:lnTo>
                      <a:pt x="60" y="323"/>
                    </a:lnTo>
                    <a:lnTo>
                      <a:pt x="67" y="332"/>
                    </a:lnTo>
                    <a:lnTo>
                      <a:pt x="73" y="341"/>
                    </a:lnTo>
                    <a:lnTo>
                      <a:pt x="81" y="364"/>
                    </a:lnTo>
                    <a:lnTo>
                      <a:pt x="87" y="389"/>
                    </a:lnTo>
                    <a:lnTo>
                      <a:pt x="90" y="411"/>
                    </a:lnTo>
                    <a:lnTo>
                      <a:pt x="90" y="424"/>
                    </a:lnTo>
                    <a:lnTo>
                      <a:pt x="181" y="424"/>
                    </a:lnTo>
                    <a:lnTo>
                      <a:pt x="180" y="412"/>
                    </a:lnTo>
                    <a:lnTo>
                      <a:pt x="181" y="393"/>
                    </a:lnTo>
                    <a:lnTo>
                      <a:pt x="186" y="371"/>
                    </a:lnTo>
                    <a:lnTo>
                      <a:pt x="194" y="351"/>
                    </a:lnTo>
                    <a:lnTo>
                      <a:pt x="201" y="343"/>
                    </a:lnTo>
                    <a:lnTo>
                      <a:pt x="210" y="335"/>
                    </a:lnTo>
                    <a:lnTo>
                      <a:pt x="218" y="326"/>
                    </a:lnTo>
                    <a:lnTo>
                      <a:pt x="227" y="317"/>
                    </a:lnTo>
                    <a:lnTo>
                      <a:pt x="236" y="308"/>
                    </a:lnTo>
                    <a:lnTo>
                      <a:pt x="244" y="298"/>
                    </a:lnTo>
                    <a:lnTo>
                      <a:pt x="251" y="289"/>
                    </a:lnTo>
                    <a:lnTo>
                      <a:pt x="257" y="280"/>
                    </a:lnTo>
                    <a:lnTo>
                      <a:pt x="267" y="257"/>
                    </a:lnTo>
                    <a:lnTo>
                      <a:pt x="277" y="230"/>
                    </a:lnTo>
                    <a:lnTo>
                      <a:pt x="282" y="204"/>
                    </a:lnTo>
                    <a:lnTo>
                      <a:pt x="285" y="179"/>
                    </a:lnTo>
                    <a:lnTo>
                      <a:pt x="281" y="143"/>
                    </a:lnTo>
                    <a:lnTo>
                      <a:pt x="273" y="108"/>
                    </a:lnTo>
                    <a:lnTo>
                      <a:pt x="260" y="78"/>
                    </a:lnTo>
                    <a:lnTo>
                      <a:pt x="243" y="52"/>
                    </a:lnTo>
                    <a:lnTo>
                      <a:pt x="221" y="30"/>
                    </a:lnTo>
                    <a:lnTo>
                      <a:pt x="197" y="14"/>
                    </a:lnTo>
                    <a:lnTo>
                      <a:pt x="171" y="4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Freeform 517"/>
              <p:cNvSpPr>
                <a:spLocks/>
              </p:cNvSpPr>
              <p:nvPr/>
            </p:nvSpPr>
            <p:spPr bwMode="auto">
              <a:xfrm>
                <a:off x="2797" y="1803"/>
                <a:ext cx="85" cy="115"/>
              </a:xfrm>
              <a:custGeom>
                <a:avLst/>
                <a:gdLst>
                  <a:gd name="T0" fmla="*/ 13 w 272"/>
                  <a:gd name="T1" fmla="*/ 0 h 407"/>
                  <a:gd name="T2" fmla="*/ 11 w 272"/>
                  <a:gd name="T3" fmla="*/ 0 h 407"/>
                  <a:gd name="T4" fmla="*/ 8 w 272"/>
                  <a:gd name="T5" fmla="*/ 1 h 407"/>
                  <a:gd name="T6" fmla="*/ 6 w 272"/>
                  <a:gd name="T7" fmla="*/ 2 h 407"/>
                  <a:gd name="T8" fmla="*/ 4 w 272"/>
                  <a:gd name="T9" fmla="*/ 4 h 407"/>
                  <a:gd name="T10" fmla="*/ 2 w 272"/>
                  <a:gd name="T11" fmla="*/ 6 h 407"/>
                  <a:gd name="T12" fmla="*/ 1 w 272"/>
                  <a:gd name="T13" fmla="*/ 8 h 407"/>
                  <a:gd name="T14" fmla="*/ 0 w 272"/>
                  <a:gd name="T15" fmla="*/ 11 h 407"/>
                  <a:gd name="T16" fmla="*/ 0 w 272"/>
                  <a:gd name="T17" fmla="*/ 14 h 407"/>
                  <a:gd name="T18" fmla="*/ 0 w 272"/>
                  <a:gd name="T19" fmla="*/ 16 h 407"/>
                  <a:gd name="T20" fmla="*/ 1 w 272"/>
                  <a:gd name="T21" fmla="*/ 18 h 407"/>
                  <a:gd name="T22" fmla="*/ 1 w 272"/>
                  <a:gd name="T23" fmla="*/ 19 h 407"/>
                  <a:gd name="T24" fmla="*/ 2 w 272"/>
                  <a:gd name="T25" fmla="*/ 21 h 407"/>
                  <a:gd name="T26" fmla="*/ 3 w 272"/>
                  <a:gd name="T27" fmla="*/ 21 h 407"/>
                  <a:gd name="T28" fmla="*/ 3 w 272"/>
                  <a:gd name="T29" fmla="*/ 22 h 407"/>
                  <a:gd name="T30" fmla="*/ 4 w 272"/>
                  <a:gd name="T31" fmla="*/ 23 h 407"/>
                  <a:gd name="T32" fmla="*/ 4 w 272"/>
                  <a:gd name="T33" fmla="*/ 23 h 407"/>
                  <a:gd name="T34" fmla="*/ 5 w 272"/>
                  <a:gd name="T35" fmla="*/ 24 h 407"/>
                  <a:gd name="T36" fmla="*/ 6 w 272"/>
                  <a:gd name="T37" fmla="*/ 25 h 407"/>
                  <a:gd name="T38" fmla="*/ 6 w 272"/>
                  <a:gd name="T39" fmla="*/ 25 h 407"/>
                  <a:gd name="T40" fmla="*/ 7 w 272"/>
                  <a:gd name="T41" fmla="*/ 26 h 407"/>
                  <a:gd name="T42" fmla="*/ 8 w 272"/>
                  <a:gd name="T43" fmla="*/ 28 h 407"/>
                  <a:gd name="T44" fmla="*/ 8 w 272"/>
                  <a:gd name="T45" fmla="*/ 30 h 407"/>
                  <a:gd name="T46" fmla="*/ 8 w 272"/>
                  <a:gd name="T47" fmla="*/ 31 h 407"/>
                  <a:gd name="T48" fmla="*/ 8 w 272"/>
                  <a:gd name="T49" fmla="*/ 32 h 407"/>
                  <a:gd name="T50" fmla="*/ 17 w 272"/>
                  <a:gd name="T51" fmla="*/ 32 h 407"/>
                  <a:gd name="T52" fmla="*/ 17 w 272"/>
                  <a:gd name="T53" fmla="*/ 32 h 407"/>
                  <a:gd name="T54" fmla="*/ 17 w 272"/>
                  <a:gd name="T55" fmla="*/ 30 h 407"/>
                  <a:gd name="T56" fmla="*/ 17 w 272"/>
                  <a:gd name="T57" fmla="*/ 28 h 407"/>
                  <a:gd name="T58" fmla="*/ 18 w 272"/>
                  <a:gd name="T59" fmla="*/ 27 h 407"/>
                  <a:gd name="T60" fmla="*/ 19 w 272"/>
                  <a:gd name="T61" fmla="*/ 26 h 407"/>
                  <a:gd name="T62" fmla="*/ 20 w 272"/>
                  <a:gd name="T63" fmla="*/ 25 h 407"/>
                  <a:gd name="T64" fmla="*/ 20 w 272"/>
                  <a:gd name="T65" fmla="*/ 25 h 407"/>
                  <a:gd name="T66" fmla="*/ 21 w 272"/>
                  <a:gd name="T67" fmla="*/ 24 h 407"/>
                  <a:gd name="T68" fmla="*/ 22 w 272"/>
                  <a:gd name="T69" fmla="*/ 23 h 407"/>
                  <a:gd name="T70" fmla="*/ 23 w 272"/>
                  <a:gd name="T71" fmla="*/ 23 h 407"/>
                  <a:gd name="T72" fmla="*/ 23 w 272"/>
                  <a:gd name="T73" fmla="*/ 22 h 407"/>
                  <a:gd name="T74" fmla="*/ 24 w 272"/>
                  <a:gd name="T75" fmla="*/ 21 h 407"/>
                  <a:gd name="T76" fmla="*/ 25 w 272"/>
                  <a:gd name="T77" fmla="*/ 20 h 407"/>
                  <a:gd name="T78" fmla="*/ 26 w 272"/>
                  <a:gd name="T79" fmla="*/ 18 h 407"/>
                  <a:gd name="T80" fmla="*/ 26 w 272"/>
                  <a:gd name="T81" fmla="*/ 16 h 407"/>
                  <a:gd name="T82" fmla="*/ 27 w 272"/>
                  <a:gd name="T83" fmla="*/ 14 h 407"/>
                  <a:gd name="T84" fmla="*/ 26 w 272"/>
                  <a:gd name="T85" fmla="*/ 11 h 407"/>
                  <a:gd name="T86" fmla="*/ 26 w 272"/>
                  <a:gd name="T87" fmla="*/ 8 h 407"/>
                  <a:gd name="T88" fmla="*/ 24 w 272"/>
                  <a:gd name="T89" fmla="*/ 6 h 407"/>
                  <a:gd name="T90" fmla="*/ 23 w 272"/>
                  <a:gd name="T91" fmla="*/ 4 h 407"/>
                  <a:gd name="T92" fmla="*/ 21 w 272"/>
                  <a:gd name="T93" fmla="*/ 2 h 407"/>
                  <a:gd name="T94" fmla="*/ 18 w 272"/>
                  <a:gd name="T95" fmla="*/ 1 h 407"/>
                  <a:gd name="T96" fmla="*/ 16 w 272"/>
                  <a:gd name="T97" fmla="*/ 0 h 407"/>
                  <a:gd name="T98" fmla="*/ 13 w 272"/>
                  <a:gd name="T99" fmla="*/ 0 h 40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2" h="407">
                    <a:moveTo>
                      <a:pt x="136" y="0"/>
                    </a:moveTo>
                    <a:lnTo>
                      <a:pt x="108" y="4"/>
                    </a:lnTo>
                    <a:lnTo>
                      <a:pt x="83" y="14"/>
                    </a:lnTo>
                    <a:lnTo>
                      <a:pt x="60" y="29"/>
                    </a:lnTo>
                    <a:lnTo>
                      <a:pt x="40" y="50"/>
                    </a:lnTo>
                    <a:lnTo>
                      <a:pt x="23" y="75"/>
                    </a:lnTo>
                    <a:lnTo>
                      <a:pt x="10" y="104"/>
                    </a:lnTo>
                    <a:lnTo>
                      <a:pt x="2" y="136"/>
                    </a:lnTo>
                    <a:lnTo>
                      <a:pt x="0" y="171"/>
                    </a:lnTo>
                    <a:lnTo>
                      <a:pt x="1" y="196"/>
                    </a:lnTo>
                    <a:lnTo>
                      <a:pt x="6" y="220"/>
                    </a:lnTo>
                    <a:lnTo>
                      <a:pt x="13" y="242"/>
                    </a:lnTo>
                    <a:lnTo>
                      <a:pt x="22" y="263"/>
                    </a:lnTo>
                    <a:lnTo>
                      <a:pt x="26" y="270"/>
                    </a:lnTo>
                    <a:lnTo>
                      <a:pt x="31" y="277"/>
                    </a:lnTo>
                    <a:lnTo>
                      <a:pt x="37" y="285"/>
                    </a:lnTo>
                    <a:lnTo>
                      <a:pt x="44" y="292"/>
                    </a:lnTo>
                    <a:lnTo>
                      <a:pt x="51" y="300"/>
                    </a:lnTo>
                    <a:lnTo>
                      <a:pt x="57" y="309"/>
                    </a:lnTo>
                    <a:lnTo>
                      <a:pt x="63" y="318"/>
                    </a:lnTo>
                    <a:lnTo>
                      <a:pt x="69" y="327"/>
                    </a:lnTo>
                    <a:lnTo>
                      <a:pt x="77" y="349"/>
                    </a:lnTo>
                    <a:lnTo>
                      <a:pt x="83" y="372"/>
                    </a:lnTo>
                    <a:lnTo>
                      <a:pt x="86" y="394"/>
                    </a:lnTo>
                    <a:lnTo>
                      <a:pt x="86" y="407"/>
                    </a:lnTo>
                    <a:lnTo>
                      <a:pt x="173" y="407"/>
                    </a:lnTo>
                    <a:lnTo>
                      <a:pt x="173" y="395"/>
                    </a:lnTo>
                    <a:lnTo>
                      <a:pt x="174" y="377"/>
                    </a:lnTo>
                    <a:lnTo>
                      <a:pt x="177" y="355"/>
                    </a:lnTo>
                    <a:lnTo>
                      <a:pt x="185" y="337"/>
                    </a:lnTo>
                    <a:lnTo>
                      <a:pt x="192" y="329"/>
                    </a:lnTo>
                    <a:lnTo>
                      <a:pt x="200" y="320"/>
                    </a:lnTo>
                    <a:lnTo>
                      <a:pt x="208" y="312"/>
                    </a:lnTo>
                    <a:lnTo>
                      <a:pt x="218" y="303"/>
                    </a:lnTo>
                    <a:lnTo>
                      <a:pt x="227" y="294"/>
                    </a:lnTo>
                    <a:lnTo>
                      <a:pt x="234" y="285"/>
                    </a:lnTo>
                    <a:lnTo>
                      <a:pt x="241" y="277"/>
                    </a:lnTo>
                    <a:lnTo>
                      <a:pt x="246" y="267"/>
                    </a:lnTo>
                    <a:lnTo>
                      <a:pt x="257" y="246"/>
                    </a:lnTo>
                    <a:lnTo>
                      <a:pt x="265" y="220"/>
                    </a:lnTo>
                    <a:lnTo>
                      <a:pt x="269" y="195"/>
                    </a:lnTo>
                    <a:lnTo>
                      <a:pt x="272" y="171"/>
                    </a:lnTo>
                    <a:lnTo>
                      <a:pt x="269" y="136"/>
                    </a:lnTo>
                    <a:lnTo>
                      <a:pt x="261" y="104"/>
                    </a:lnTo>
                    <a:lnTo>
                      <a:pt x="249" y="75"/>
                    </a:lnTo>
                    <a:lnTo>
                      <a:pt x="233" y="50"/>
                    </a:lnTo>
                    <a:lnTo>
                      <a:pt x="212" y="29"/>
                    </a:lnTo>
                    <a:lnTo>
                      <a:pt x="189" y="14"/>
                    </a:lnTo>
                    <a:lnTo>
                      <a:pt x="163" y="4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4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Freeform 518"/>
              <p:cNvSpPr>
                <a:spLocks/>
              </p:cNvSpPr>
              <p:nvPr/>
            </p:nvSpPr>
            <p:spPr bwMode="auto">
              <a:xfrm>
                <a:off x="2799" y="1806"/>
                <a:ext cx="81" cy="110"/>
              </a:xfrm>
              <a:custGeom>
                <a:avLst/>
                <a:gdLst>
                  <a:gd name="T0" fmla="*/ 13 w 260"/>
                  <a:gd name="T1" fmla="*/ 0 h 390"/>
                  <a:gd name="T2" fmla="*/ 10 w 260"/>
                  <a:gd name="T3" fmla="*/ 0 h 390"/>
                  <a:gd name="T4" fmla="*/ 8 w 260"/>
                  <a:gd name="T5" fmla="*/ 1 h 390"/>
                  <a:gd name="T6" fmla="*/ 6 w 260"/>
                  <a:gd name="T7" fmla="*/ 2 h 390"/>
                  <a:gd name="T8" fmla="*/ 4 w 260"/>
                  <a:gd name="T9" fmla="*/ 4 h 390"/>
                  <a:gd name="T10" fmla="*/ 2 w 260"/>
                  <a:gd name="T11" fmla="*/ 6 h 390"/>
                  <a:gd name="T12" fmla="*/ 1 w 260"/>
                  <a:gd name="T13" fmla="*/ 8 h 390"/>
                  <a:gd name="T14" fmla="*/ 0 w 260"/>
                  <a:gd name="T15" fmla="*/ 10 h 390"/>
                  <a:gd name="T16" fmla="*/ 0 w 260"/>
                  <a:gd name="T17" fmla="*/ 13 h 390"/>
                  <a:gd name="T18" fmla="*/ 0 w 260"/>
                  <a:gd name="T19" fmla="*/ 15 h 390"/>
                  <a:gd name="T20" fmla="*/ 1 w 260"/>
                  <a:gd name="T21" fmla="*/ 17 h 390"/>
                  <a:gd name="T22" fmla="*/ 1 w 260"/>
                  <a:gd name="T23" fmla="*/ 19 h 390"/>
                  <a:gd name="T24" fmla="*/ 2 w 260"/>
                  <a:gd name="T25" fmla="*/ 20 h 390"/>
                  <a:gd name="T26" fmla="*/ 2 w 260"/>
                  <a:gd name="T27" fmla="*/ 21 h 390"/>
                  <a:gd name="T28" fmla="*/ 3 w 260"/>
                  <a:gd name="T29" fmla="*/ 21 h 390"/>
                  <a:gd name="T30" fmla="*/ 3 w 260"/>
                  <a:gd name="T31" fmla="*/ 22 h 390"/>
                  <a:gd name="T32" fmla="*/ 4 w 260"/>
                  <a:gd name="T33" fmla="*/ 22 h 390"/>
                  <a:gd name="T34" fmla="*/ 5 w 260"/>
                  <a:gd name="T35" fmla="*/ 23 h 390"/>
                  <a:gd name="T36" fmla="*/ 5 w 260"/>
                  <a:gd name="T37" fmla="*/ 23 h 390"/>
                  <a:gd name="T38" fmla="*/ 6 w 260"/>
                  <a:gd name="T39" fmla="*/ 24 h 390"/>
                  <a:gd name="T40" fmla="*/ 7 w 260"/>
                  <a:gd name="T41" fmla="*/ 25 h 390"/>
                  <a:gd name="T42" fmla="*/ 7 w 260"/>
                  <a:gd name="T43" fmla="*/ 27 h 390"/>
                  <a:gd name="T44" fmla="*/ 8 w 260"/>
                  <a:gd name="T45" fmla="*/ 28 h 390"/>
                  <a:gd name="T46" fmla="*/ 8 w 260"/>
                  <a:gd name="T47" fmla="*/ 30 h 390"/>
                  <a:gd name="T48" fmla="*/ 8 w 260"/>
                  <a:gd name="T49" fmla="*/ 31 h 390"/>
                  <a:gd name="T50" fmla="*/ 16 w 260"/>
                  <a:gd name="T51" fmla="*/ 31 h 390"/>
                  <a:gd name="T52" fmla="*/ 16 w 260"/>
                  <a:gd name="T53" fmla="*/ 30 h 390"/>
                  <a:gd name="T54" fmla="*/ 16 w 260"/>
                  <a:gd name="T55" fmla="*/ 29 h 390"/>
                  <a:gd name="T56" fmla="*/ 17 w 260"/>
                  <a:gd name="T57" fmla="*/ 27 h 390"/>
                  <a:gd name="T58" fmla="*/ 17 w 260"/>
                  <a:gd name="T59" fmla="*/ 26 h 390"/>
                  <a:gd name="T60" fmla="*/ 18 w 260"/>
                  <a:gd name="T61" fmla="*/ 25 h 390"/>
                  <a:gd name="T62" fmla="*/ 19 w 260"/>
                  <a:gd name="T63" fmla="*/ 25 h 390"/>
                  <a:gd name="T64" fmla="*/ 19 w 260"/>
                  <a:gd name="T65" fmla="*/ 24 h 390"/>
                  <a:gd name="T66" fmla="*/ 20 w 260"/>
                  <a:gd name="T67" fmla="*/ 23 h 390"/>
                  <a:gd name="T68" fmla="*/ 21 w 260"/>
                  <a:gd name="T69" fmla="*/ 23 h 390"/>
                  <a:gd name="T70" fmla="*/ 22 w 260"/>
                  <a:gd name="T71" fmla="*/ 22 h 390"/>
                  <a:gd name="T72" fmla="*/ 22 w 260"/>
                  <a:gd name="T73" fmla="*/ 21 h 390"/>
                  <a:gd name="T74" fmla="*/ 23 w 260"/>
                  <a:gd name="T75" fmla="*/ 20 h 390"/>
                  <a:gd name="T76" fmla="*/ 24 w 260"/>
                  <a:gd name="T77" fmla="*/ 19 h 390"/>
                  <a:gd name="T78" fmla="*/ 25 w 260"/>
                  <a:gd name="T79" fmla="*/ 17 h 390"/>
                  <a:gd name="T80" fmla="*/ 25 w 260"/>
                  <a:gd name="T81" fmla="*/ 15 h 390"/>
                  <a:gd name="T82" fmla="*/ 25 w 260"/>
                  <a:gd name="T83" fmla="*/ 13 h 390"/>
                  <a:gd name="T84" fmla="*/ 25 w 260"/>
                  <a:gd name="T85" fmla="*/ 10 h 390"/>
                  <a:gd name="T86" fmla="*/ 24 w 260"/>
                  <a:gd name="T87" fmla="*/ 8 h 390"/>
                  <a:gd name="T88" fmla="*/ 23 w 260"/>
                  <a:gd name="T89" fmla="*/ 6 h 390"/>
                  <a:gd name="T90" fmla="*/ 21 w 260"/>
                  <a:gd name="T91" fmla="*/ 4 h 390"/>
                  <a:gd name="T92" fmla="*/ 20 w 260"/>
                  <a:gd name="T93" fmla="*/ 2 h 390"/>
                  <a:gd name="T94" fmla="*/ 17 w 260"/>
                  <a:gd name="T95" fmla="*/ 1 h 390"/>
                  <a:gd name="T96" fmla="*/ 15 w 260"/>
                  <a:gd name="T97" fmla="*/ 0 h 390"/>
                  <a:gd name="T98" fmla="*/ 13 w 260"/>
                  <a:gd name="T99" fmla="*/ 0 h 3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0" h="390">
                    <a:moveTo>
                      <a:pt x="130" y="0"/>
                    </a:moveTo>
                    <a:lnTo>
                      <a:pt x="103" y="4"/>
                    </a:lnTo>
                    <a:lnTo>
                      <a:pt x="79" y="13"/>
                    </a:lnTo>
                    <a:lnTo>
                      <a:pt x="57" y="28"/>
                    </a:lnTo>
                    <a:lnTo>
                      <a:pt x="38" y="49"/>
                    </a:lnTo>
                    <a:lnTo>
                      <a:pt x="22" y="73"/>
                    </a:lnTo>
                    <a:lnTo>
                      <a:pt x="10" y="101"/>
                    </a:lnTo>
                    <a:lnTo>
                      <a:pt x="2" y="132"/>
                    </a:lnTo>
                    <a:lnTo>
                      <a:pt x="0" y="164"/>
                    </a:lnTo>
                    <a:lnTo>
                      <a:pt x="1" y="188"/>
                    </a:lnTo>
                    <a:lnTo>
                      <a:pt x="5" y="211"/>
                    </a:lnTo>
                    <a:lnTo>
                      <a:pt x="12" y="233"/>
                    </a:lnTo>
                    <a:lnTo>
                      <a:pt x="20" y="253"/>
                    </a:lnTo>
                    <a:lnTo>
                      <a:pt x="25" y="259"/>
                    </a:lnTo>
                    <a:lnTo>
                      <a:pt x="30" y="266"/>
                    </a:lnTo>
                    <a:lnTo>
                      <a:pt x="35" y="273"/>
                    </a:lnTo>
                    <a:lnTo>
                      <a:pt x="42" y="280"/>
                    </a:lnTo>
                    <a:lnTo>
                      <a:pt x="48" y="288"/>
                    </a:lnTo>
                    <a:lnTo>
                      <a:pt x="55" y="296"/>
                    </a:lnTo>
                    <a:lnTo>
                      <a:pt x="61" y="304"/>
                    </a:lnTo>
                    <a:lnTo>
                      <a:pt x="66" y="314"/>
                    </a:lnTo>
                    <a:lnTo>
                      <a:pt x="75" y="334"/>
                    </a:lnTo>
                    <a:lnTo>
                      <a:pt x="79" y="356"/>
                    </a:lnTo>
                    <a:lnTo>
                      <a:pt x="83" y="377"/>
                    </a:lnTo>
                    <a:lnTo>
                      <a:pt x="83" y="390"/>
                    </a:lnTo>
                    <a:lnTo>
                      <a:pt x="166" y="390"/>
                    </a:lnTo>
                    <a:lnTo>
                      <a:pt x="164" y="379"/>
                    </a:lnTo>
                    <a:lnTo>
                      <a:pt x="166" y="361"/>
                    </a:lnTo>
                    <a:lnTo>
                      <a:pt x="170" y="340"/>
                    </a:lnTo>
                    <a:lnTo>
                      <a:pt x="178" y="323"/>
                    </a:lnTo>
                    <a:lnTo>
                      <a:pt x="184" y="315"/>
                    </a:lnTo>
                    <a:lnTo>
                      <a:pt x="192" y="308"/>
                    </a:lnTo>
                    <a:lnTo>
                      <a:pt x="200" y="300"/>
                    </a:lnTo>
                    <a:lnTo>
                      <a:pt x="208" y="291"/>
                    </a:lnTo>
                    <a:lnTo>
                      <a:pt x="216" y="283"/>
                    </a:lnTo>
                    <a:lnTo>
                      <a:pt x="224" y="274"/>
                    </a:lnTo>
                    <a:lnTo>
                      <a:pt x="231" y="265"/>
                    </a:lnTo>
                    <a:lnTo>
                      <a:pt x="236" y="257"/>
                    </a:lnTo>
                    <a:lnTo>
                      <a:pt x="245" y="235"/>
                    </a:lnTo>
                    <a:lnTo>
                      <a:pt x="253" y="212"/>
                    </a:lnTo>
                    <a:lnTo>
                      <a:pt x="258" y="187"/>
                    </a:lnTo>
                    <a:lnTo>
                      <a:pt x="260" y="164"/>
                    </a:lnTo>
                    <a:lnTo>
                      <a:pt x="258" y="132"/>
                    </a:lnTo>
                    <a:lnTo>
                      <a:pt x="250" y="101"/>
                    </a:lnTo>
                    <a:lnTo>
                      <a:pt x="238" y="73"/>
                    </a:lnTo>
                    <a:lnTo>
                      <a:pt x="222" y="49"/>
                    </a:lnTo>
                    <a:lnTo>
                      <a:pt x="202" y="28"/>
                    </a:lnTo>
                    <a:lnTo>
                      <a:pt x="181" y="13"/>
                    </a:lnTo>
                    <a:lnTo>
                      <a:pt x="156" y="4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F2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Freeform 519"/>
              <p:cNvSpPr>
                <a:spLocks/>
              </p:cNvSpPr>
              <p:nvPr/>
            </p:nvSpPr>
            <p:spPr bwMode="auto">
              <a:xfrm>
                <a:off x="2800" y="1808"/>
                <a:ext cx="78" cy="105"/>
              </a:xfrm>
              <a:custGeom>
                <a:avLst/>
                <a:gdLst>
                  <a:gd name="T0" fmla="*/ 12 w 249"/>
                  <a:gd name="T1" fmla="*/ 0 h 370"/>
                  <a:gd name="T2" fmla="*/ 10 w 249"/>
                  <a:gd name="T3" fmla="*/ 0 h 370"/>
                  <a:gd name="T4" fmla="*/ 8 w 249"/>
                  <a:gd name="T5" fmla="*/ 1 h 370"/>
                  <a:gd name="T6" fmla="*/ 6 w 249"/>
                  <a:gd name="T7" fmla="*/ 2 h 370"/>
                  <a:gd name="T8" fmla="*/ 4 w 249"/>
                  <a:gd name="T9" fmla="*/ 4 h 370"/>
                  <a:gd name="T10" fmla="*/ 2 w 249"/>
                  <a:gd name="T11" fmla="*/ 6 h 370"/>
                  <a:gd name="T12" fmla="*/ 1 w 249"/>
                  <a:gd name="T13" fmla="*/ 8 h 370"/>
                  <a:gd name="T14" fmla="*/ 0 w 249"/>
                  <a:gd name="T15" fmla="*/ 10 h 370"/>
                  <a:gd name="T16" fmla="*/ 0 w 249"/>
                  <a:gd name="T17" fmla="*/ 12 h 370"/>
                  <a:gd name="T18" fmla="*/ 0 w 249"/>
                  <a:gd name="T19" fmla="*/ 14 h 370"/>
                  <a:gd name="T20" fmla="*/ 1 w 249"/>
                  <a:gd name="T21" fmla="*/ 16 h 370"/>
                  <a:gd name="T22" fmla="*/ 1 w 249"/>
                  <a:gd name="T23" fmla="*/ 18 h 370"/>
                  <a:gd name="T24" fmla="*/ 2 w 249"/>
                  <a:gd name="T25" fmla="*/ 19 h 370"/>
                  <a:gd name="T26" fmla="*/ 3 w 249"/>
                  <a:gd name="T27" fmla="*/ 20 h 370"/>
                  <a:gd name="T28" fmla="*/ 3 w 249"/>
                  <a:gd name="T29" fmla="*/ 20 h 370"/>
                  <a:gd name="T30" fmla="*/ 3 w 249"/>
                  <a:gd name="T31" fmla="*/ 21 h 370"/>
                  <a:gd name="T32" fmla="*/ 4 w 249"/>
                  <a:gd name="T33" fmla="*/ 21 h 370"/>
                  <a:gd name="T34" fmla="*/ 5 w 249"/>
                  <a:gd name="T35" fmla="*/ 22 h 370"/>
                  <a:gd name="T36" fmla="*/ 5 w 249"/>
                  <a:gd name="T37" fmla="*/ 23 h 370"/>
                  <a:gd name="T38" fmla="*/ 6 w 249"/>
                  <a:gd name="T39" fmla="*/ 23 h 370"/>
                  <a:gd name="T40" fmla="*/ 6 w 249"/>
                  <a:gd name="T41" fmla="*/ 24 h 370"/>
                  <a:gd name="T42" fmla="*/ 7 w 249"/>
                  <a:gd name="T43" fmla="*/ 26 h 370"/>
                  <a:gd name="T44" fmla="*/ 8 w 249"/>
                  <a:gd name="T45" fmla="*/ 27 h 370"/>
                  <a:gd name="T46" fmla="*/ 8 w 249"/>
                  <a:gd name="T47" fmla="*/ 29 h 370"/>
                  <a:gd name="T48" fmla="*/ 8 w 249"/>
                  <a:gd name="T49" fmla="*/ 30 h 370"/>
                  <a:gd name="T50" fmla="*/ 16 w 249"/>
                  <a:gd name="T51" fmla="*/ 30 h 370"/>
                  <a:gd name="T52" fmla="*/ 15 w 249"/>
                  <a:gd name="T53" fmla="*/ 29 h 370"/>
                  <a:gd name="T54" fmla="*/ 16 w 249"/>
                  <a:gd name="T55" fmla="*/ 28 h 370"/>
                  <a:gd name="T56" fmla="*/ 16 w 249"/>
                  <a:gd name="T57" fmla="*/ 26 h 370"/>
                  <a:gd name="T58" fmla="*/ 17 w 249"/>
                  <a:gd name="T59" fmla="*/ 25 h 370"/>
                  <a:gd name="T60" fmla="*/ 17 w 249"/>
                  <a:gd name="T61" fmla="*/ 24 h 370"/>
                  <a:gd name="T62" fmla="*/ 18 w 249"/>
                  <a:gd name="T63" fmla="*/ 24 h 370"/>
                  <a:gd name="T64" fmla="*/ 19 w 249"/>
                  <a:gd name="T65" fmla="*/ 23 h 370"/>
                  <a:gd name="T66" fmla="*/ 20 w 249"/>
                  <a:gd name="T67" fmla="*/ 22 h 370"/>
                  <a:gd name="T68" fmla="*/ 20 w 249"/>
                  <a:gd name="T69" fmla="*/ 22 h 370"/>
                  <a:gd name="T70" fmla="*/ 21 w 249"/>
                  <a:gd name="T71" fmla="*/ 21 h 370"/>
                  <a:gd name="T72" fmla="*/ 22 w 249"/>
                  <a:gd name="T73" fmla="*/ 20 h 370"/>
                  <a:gd name="T74" fmla="*/ 22 w 249"/>
                  <a:gd name="T75" fmla="*/ 20 h 370"/>
                  <a:gd name="T76" fmla="*/ 23 w 249"/>
                  <a:gd name="T77" fmla="*/ 18 h 370"/>
                  <a:gd name="T78" fmla="*/ 24 w 249"/>
                  <a:gd name="T79" fmla="*/ 16 h 370"/>
                  <a:gd name="T80" fmla="*/ 24 w 249"/>
                  <a:gd name="T81" fmla="*/ 14 h 370"/>
                  <a:gd name="T82" fmla="*/ 24 w 249"/>
                  <a:gd name="T83" fmla="*/ 12 h 370"/>
                  <a:gd name="T84" fmla="*/ 24 w 249"/>
                  <a:gd name="T85" fmla="*/ 10 h 370"/>
                  <a:gd name="T86" fmla="*/ 23 w 249"/>
                  <a:gd name="T87" fmla="*/ 8 h 370"/>
                  <a:gd name="T88" fmla="*/ 23 w 249"/>
                  <a:gd name="T89" fmla="*/ 6 h 370"/>
                  <a:gd name="T90" fmla="*/ 21 w 249"/>
                  <a:gd name="T91" fmla="*/ 4 h 370"/>
                  <a:gd name="T92" fmla="*/ 19 w 249"/>
                  <a:gd name="T93" fmla="*/ 2 h 370"/>
                  <a:gd name="T94" fmla="*/ 17 w 249"/>
                  <a:gd name="T95" fmla="*/ 1 h 370"/>
                  <a:gd name="T96" fmla="*/ 15 w 249"/>
                  <a:gd name="T97" fmla="*/ 0 h 370"/>
                  <a:gd name="T98" fmla="*/ 12 w 249"/>
                  <a:gd name="T99" fmla="*/ 0 h 3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49" h="370">
                    <a:moveTo>
                      <a:pt x="125" y="0"/>
                    </a:moveTo>
                    <a:lnTo>
                      <a:pt x="99" y="3"/>
                    </a:lnTo>
                    <a:lnTo>
                      <a:pt x="76" y="12"/>
                    </a:lnTo>
                    <a:lnTo>
                      <a:pt x="56" y="26"/>
                    </a:lnTo>
                    <a:lnTo>
                      <a:pt x="37" y="46"/>
                    </a:lnTo>
                    <a:lnTo>
                      <a:pt x="22" y="69"/>
                    </a:lnTo>
                    <a:lnTo>
                      <a:pt x="11" y="95"/>
                    </a:lnTo>
                    <a:lnTo>
                      <a:pt x="3" y="125"/>
                    </a:lnTo>
                    <a:lnTo>
                      <a:pt x="0" y="156"/>
                    </a:lnTo>
                    <a:lnTo>
                      <a:pt x="2" y="179"/>
                    </a:lnTo>
                    <a:lnTo>
                      <a:pt x="6" y="201"/>
                    </a:lnTo>
                    <a:lnTo>
                      <a:pt x="12" y="222"/>
                    </a:lnTo>
                    <a:lnTo>
                      <a:pt x="20" y="240"/>
                    </a:lnTo>
                    <a:lnTo>
                      <a:pt x="25" y="246"/>
                    </a:lnTo>
                    <a:lnTo>
                      <a:pt x="29" y="253"/>
                    </a:lnTo>
                    <a:lnTo>
                      <a:pt x="35" y="259"/>
                    </a:lnTo>
                    <a:lnTo>
                      <a:pt x="41" y="266"/>
                    </a:lnTo>
                    <a:lnTo>
                      <a:pt x="48" y="274"/>
                    </a:lnTo>
                    <a:lnTo>
                      <a:pt x="53" y="281"/>
                    </a:lnTo>
                    <a:lnTo>
                      <a:pt x="59" y="289"/>
                    </a:lnTo>
                    <a:lnTo>
                      <a:pt x="64" y="298"/>
                    </a:lnTo>
                    <a:lnTo>
                      <a:pt x="72" y="317"/>
                    </a:lnTo>
                    <a:lnTo>
                      <a:pt x="76" y="339"/>
                    </a:lnTo>
                    <a:lnTo>
                      <a:pt x="80" y="359"/>
                    </a:lnTo>
                    <a:lnTo>
                      <a:pt x="80" y="370"/>
                    </a:lnTo>
                    <a:lnTo>
                      <a:pt x="159" y="370"/>
                    </a:lnTo>
                    <a:lnTo>
                      <a:pt x="158" y="360"/>
                    </a:lnTo>
                    <a:lnTo>
                      <a:pt x="159" y="343"/>
                    </a:lnTo>
                    <a:lnTo>
                      <a:pt x="163" y="323"/>
                    </a:lnTo>
                    <a:lnTo>
                      <a:pt x="171" y="307"/>
                    </a:lnTo>
                    <a:lnTo>
                      <a:pt x="177" y="300"/>
                    </a:lnTo>
                    <a:lnTo>
                      <a:pt x="184" y="292"/>
                    </a:lnTo>
                    <a:lnTo>
                      <a:pt x="192" y="285"/>
                    </a:lnTo>
                    <a:lnTo>
                      <a:pt x="200" y="277"/>
                    </a:lnTo>
                    <a:lnTo>
                      <a:pt x="208" y="269"/>
                    </a:lnTo>
                    <a:lnTo>
                      <a:pt x="215" y="261"/>
                    </a:lnTo>
                    <a:lnTo>
                      <a:pt x="222" y="253"/>
                    </a:lnTo>
                    <a:lnTo>
                      <a:pt x="226" y="245"/>
                    </a:lnTo>
                    <a:lnTo>
                      <a:pt x="234" y="224"/>
                    </a:lnTo>
                    <a:lnTo>
                      <a:pt x="242" y="201"/>
                    </a:lnTo>
                    <a:lnTo>
                      <a:pt x="247" y="178"/>
                    </a:lnTo>
                    <a:lnTo>
                      <a:pt x="249" y="156"/>
                    </a:lnTo>
                    <a:lnTo>
                      <a:pt x="247" y="125"/>
                    </a:lnTo>
                    <a:lnTo>
                      <a:pt x="240" y="95"/>
                    </a:lnTo>
                    <a:lnTo>
                      <a:pt x="229" y="69"/>
                    </a:lnTo>
                    <a:lnTo>
                      <a:pt x="214" y="46"/>
                    </a:lnTo>
                    <a:lnTo>
                      <a:pt x="195" y="26"/>
                    </a:lnTo>
                    <a:lnTo>
                      <a:pt x="173" y="12"/>
                    </a:lnTo>
                    <a:lnTo>
                      <a:pt x="150" y="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E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Freeform 520"/>
              <p:cNvSpPr>
                <a:spLocks/>
              </p:cNvSpPr>
              <p:nvPr/>
            </p:nvSpPr>
            <p:spPr bwMode="auto">
              <a:xfrm>
                <a:off x="2802" y="1811"/>
                <a:ext cx="75" cy="100"/>
              </a:xfrm>
              <a:custGeom>
                <a:avLst/>
                <a:gdLst>
                  <a:gd name="T0" fmla="*/ 12 w 237"/>
                  <a:gd name="T1" fmla="*/ 0 h 353"/>
                  <a:gd name="T2" fmla="*/ 9 w 237"/>
                  <a:gd name="T3" fmla="*/ 0 h 353"/>
                  <a:gd name="T4" fmla="*/ 7 w 237"/>
                  <a:gd name="T5" fmla="*/ 1 h 353"/>
                  <a:gd name="T6" fmla="*/ 5 w 237"/>
                  <a:gd name="T7" fmla="*/ 2 h 353"/>
                  <a:gd name="T8" fmla="*/ 3 w 237"/>
                  <a:gd name="T9" fmla="*/ 3 h 353"/>
                  <a:gd name="T10" fmla="*/ 2 w 237"/>
                  <a:gd name="T11" fmla="*/ 5 h 353"/>
                  <a:gd name="T12" fmla="*/ 1 w 237"/>
                  <a:gd name="T13" fmla="*/ 7 h 353"/>
                  <a:gd name="T14" fmla="*/ 0 w 237"/>
                  <a:gd name="T15" fmla="*/ 9 h 353"/>
                  <a:gd name="T16" fmla="*/ 0 w 237"/>
                  <a:gd name="T17" fmla="*/ 12 h 353"/>
                  <a:gd name="T18" fmla="*/ 0 w 237"/>
                  <a:gd name="T19" fmla="*/ 14 h 353"/>
                  <a:gd name="T20" fmla="*/ 1 w 237"/>
                  <a:gd name="T21" fmla="*/ 15 h 353"/>
                  <a:gd name="T22" fmla="*/ 1 w 237"/>
                  <a:gd name="T23" fmla="*/ 17 h 353"/>
                  <a:gd name="T24" fmla="*/ 2 w 237"/>
                  <a:gd name="T25" fmla="*/ 18 h 353"/>
                  <a:gd name="T26" fmla="*/ 2 w 237"/>
                  <a:gd name="T27" fmla="*/ 19 h 353"/>
                  <a:gd name="T28" fmla="*/ 3 w 237"/>
                  <a:gd name="T29" fmla="*/ 19 h 353"/>
                  <a:gd name="T30" fmla="*/ 3 w 237"/>
                  <a:gd name="T31" fmla="*/ 20 h 353"/>
                  <a:gd name="T32" fmla="*/ 4 w 237"/>
                  <a:gd name="T33" fmla="*/ 20 h 353"/>
                  <a:gd name="T34" fmla="*/ 4 w 237"/>
                  <a:gd name="T35" fmla="*/ 21 h 353"/>
                  <a:gd name="T36" fmla="*/ 5 w 237"/>
                  <a:gd name="T37" fmla="*/ 22 h 353"/>
                  <a:gd name="T38" fmla="*/ 6 w 237"/>
                  <a:gd name="T39" fmla="*/ 22 h 353"/>
                  <a:gd name="T40" fmla="*/ 6 w 237"/>
                  <a:gd name="T41" fmla="*/ 23 h 353"/>
                  <a:gd name="T42" fmla="*/ 7 w 237"/>
                  <a:gd name="T43" fmla="*/ 24 h 353"/>
                  <a:gd name="T44" fmla="*/ 7 w 237"/>
                  <a:gd name="T45" fmla="*/ 26 h 353"/>
                  <a:gd name="T46" fmla="*/ 8 w 237"/>
                  <a:gd name="T47" fmla="*/ 27 h 353"/>
                  <a:gd name="T48" fmla="*/ 8 w 237"/>
                  <a:gd name="T49" fmla="*/ 28 h 353"/>
                  <a:gd name="T50" fmla="*/ 15 w 237"/>
                  <a:gd name="T51" fmla="*/ 28 h 353"/>
                  <a:gd name="T52" fmla="*/ 15 w 237"/>
                  <a:gd name="T53" fmla="*/ 27 h 353"/>
                  <a:gd name="T54" fmla="*/ 15 w 237"/>
                  <a:gd name="T55" fmla="*/ 26 h 353"/>
                  <a:gd name="T56" fmla="*/ 16 w 237"/>
                  <a:gd name="T57" fmla="*/ 25 h 353"/>
                  <a:gd name="T58" fmla="*/ 16 w 237"/>
                  <a:gd name="T59" fmla="*/ 24 h 353"/>
                  <a:gd name="T60" fmla="*/ 17 w 237"/>
                  <a:gd name="T61" fmla="*/ 23 h 353"/>
                  <a:gd name="T62" fmla="*/ 17 w 237"/>
                  <a:gd name="T63" fmla="*/ 22 h 353"/>
                  <a:gd name="T64" fmla="*/ 18 w 237"/>
                  <a:gd name="T65" fmla="*/ 22 h 353"/>
                  <a:gd name="T66" fmla="*/ 19 w 237"/>
                  <a:gd name="T67" fmla="*/ 21 h 353"/>
                  <a:gd name="T68" fmla="*/ 20 w 237"/>
                  <a:gd name="T69" fmla="*/ 20 h 353"/>
                  <a:gd name="T70" fmla="*/ 21 w 237"/>
                  <a:gd name="T71" fmla="*/ 20 h 353"/>
                  <a:gd name="T72" fmla="*/ 21 w 237"/>
                  <a:gd name="T73" fmla="*/ 19 h 353"/>
                  <a:gd name="T74" fmla="*/ 22 w 237"/>
                  <a:gd name="T75" fmla="*/ 19 h 353"/>
                  <a:gd name="T76" fmla="*/ 22 w 237"/>
                  <a:gd name="T77" fmla="*/ 17 h 353"/>
                  <a:gd name="T78" fmla="*/ 23 w 237"/>
                  <a:gd name="T79" fmla="*/ 15 h 353"/>
                  <a:gd name="T80" fmla="*/ 23 w 237"/>
                  <a:gd name="T81" fmla="*/ 14 h 353"/>
                  <a:gd name="T82" fmla="*/ 24 w 237"/>
                  <a:gd name="T83" fmla="*/ 12 h 353"/>
                  <a:gd name="T84" fmla="*/ 23 w 237"/>
                  <a:gd name="T85" fmla="*/ 9 h 353"/>
                  <a:gd name="T86" fmla="*/ 23 w 237"/>
                  <a:gd name="T87" fmla="*/ 7 h 353"/>
                  <a:gd name="T88" fmla="*/ 22 w 237"/>
                  <a:gd name="T89" fmla="*/ 5 h 353"/>
                  <a:gd name="T90" fmla="*/ 20 w 237"/>
                  <a:gd name="T91" fmla="*/ 3 h 353"/>
                  <a:gd name="T92" fmla="*/ 19 w 237"/>
                  <a:gd name="T93" fmla="*/ 2 h 353"/>
                  <a:gd name="T94" fmla="*/ 16 w 237"/>
                  <a:gd name="T95" fmla="*/ 1 h 353"/>
                  <a:gd name="T96" fmla="*/ 14 w 237"/>
                  <a:gd name="T97" fmla="*/ 0 h 353"/>
                  <a:gd name="T98" fmla="*/ 12 w 237"/>
                  <a:gd name="T99" fmla="*/ 0 h 3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37" h="353">
                    <a:moveTo>
                      <a:pt x="119" y="0"/>
                    </a:moveTo>
                    <a:lnTo>
                      <a:pt x="95" y="3"/>
                    </a:lnTo>
                    <a:lnTo>
                      <a:pt x="73" y="11"/>
                    </a:lnTo>
                    <a:lnTo>
                      <a:pt x="52" y="25"/>
                    </a:lnTo>
                    <a:lnTo>
                      <a:pt x="35" y="44"/>
                    </a:lnTo>
                    <a:lnTo>
                      <a:pt x="21" y="65"/>
                    </a:lnTo>
                    <a:lnTo>
                      <a:pt x="9" y="91"/>
                    </a:lnTo>
                    <a:lnTo>
                      <a:pt x="2" y="118"/>
                    </a:lnTo>
                    <a:lnTo>
                      <a:pt x="0" y="148"/>
                    </a:lnTo>
                    <a:lnTo>
                      <a:pt x="1" y="170"/>
                    </a:lnTo>
                    <a:lnTo>
                      <a:pt x="5" y="190"/>
                    </a:lnTo>
                    <a:lnTo>
                      <a:pt x="12" y="209"/>
                    </a:lnTo>
                    <a:lnTo>
                      <a:pt x="20" y="228"/>
                    </a:lnTo>
                    <a:lnTo>
                      <a:pt x="23" y="234"/>
                    </a:lnTo>
                    <a:lnTo>
                      <a:pt x="28" y="240"/>
                    </a:lnTo>
                    <a:lnTo>
                      <a:pt x="34" y="246"/>
                    </a:lnTo>
                    <a:lnTo>
                      <a:pt x="39" y="253"/>
                    </a:lnTo>
                    <a:lnTo>
                      <a:pt x="45" y="260"/>
                    </a:lnTo>
                    <a:lnTo>
                      <a:pt x="51" y="268"/>
                    </a:lnTo>
                    <a:lnTo>
                      <a:pt x="57" y="276"/>
                    </a:lnTo>
                    <a:lnTo>
                      <a:pt x="61" y="284"/>
                    </a:lnTo>
                    <a:lnTo>
                      <a:pt x="68" y="303"/>
                    </a:lnTo>
                    <a:lnTo>
                      <a:pt x="73" y="323"/>
                    </a:lnTo>
                    <a:lnTo>
                      <a:pt x="76" y="342"/>
                    </a:lnTo>
                    <a:lnTo>
                      <a:pt x="76" y="353"/>
                    </a:lnTo>
                    <a:lnTo>
                      <a:pt x="151" y="353"/>
                    </a:lnTo>
                    <a:lnTo>
                      <a:pt x="151" y="344"/>
                    </a:lnTo>
                    <a:lnTo>
                      <a:pt x="152" y="327"/>
                    </a:lnTo>
                    <a:lnTo>
                      <a:pt x="156" y="308"/>
                    </a:lnTo>
                    <a:lnTo>
                      <a:pt x="163" y="292"/>
                    </a:lnTo>
                    <a:lnTo>
                      <a:pt x="168" y="285"/>
                    </a:lnTo>
                    <a:lnTo>
                      <a:pt x="175" y="279"/>
                    </a:lnTo>
                    <a:lnTo>
                      <a:pt x="182" y="270"/>
                    </a:lnTo>
                    <a:lnTo>
                      <a:pt x="190" y="264"/>
                    </a:lnTo>
                    <a:lnTo>
                      <a:pt x="197" y="255"/>
                    </a:lnTo>
                    <a:lnTo>
                      <a:pt x="204" y="247"/>
                    </a:lnTo>
                    <a:lnTo>
                      <a:pt x="210" y="239"/>
                    </a:lnTo>
                    <a:lnTo>
                      <a:pt x="214" y="232"/>
                    </a:lnTo>
                    <a:lnTo>
                      <a:pt x="224" y="213"/>
                    </a:lnTo>
                    <a:lnTo>
                      <a:pt x="231" y="192"/>
                    </a:lnTo>
                    <a:lnTo>
                      <a:pt x="235" y="169"/>
                    </a:lnTo>
                    <a:lnTo>
                      <a:pt x="237" y="148"/>
                    </a:lnTo>
                    <a:lnTo>
                      <a:pt x="235" y="118"/>
                    </a:lnTo>
                    <a:lnTo>
                      <a:pt x="228" y="91"/>
                    </a:lnTo>
                    <a:lnTo>
                      <a:pt x="217" y="65"/>
                    </a:lnTo>
                    <a:lnTo>
                      <a:pt x="203" y="44"/>
                    </a:lnTo>
                    <a:lnTo>
                      <a:pt x="186" y="25"/>
                    </a:lnTo>
                    <a:lnTo>
                      <a:pt x="165" y="11"/>
                    </a:lnTo>
                    <a:lnTo>
                      <a:pt x="143" y="3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ED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Freeform 521"/>
              <p:cNvSpPr>
                <a:spLocks/>
              </p:cNvSpPr>
              <p:nvPr/>
            </p:nvSpPr>
            <p:spPr bwMode="auto">
              <a:xfrm>
                <a:off x="2805" y="1813"/>
                <a:ext cx="70" cy="95"/>
              </a:xfrm>
              <a:custGeom>
                <a:avLst/>
                <a:gdLst>
                  <a:gd name="T0" fmla="*/ 11 w 225"/>
                  <a:gd name="T1" fmla="*/ 0 h 336"/>
                  <a:gd name="T2" fmla="*/ 9 w 225"/>
                  <a:gd name="T3" fmla="*/ 0 h 336"/>
                  <a:gd name="T4" fmla="*/ 7 w 225"/>
                  <a:gd name="T5" fmla="*/ 1 h 336"/>
                  <a:gd name="T6" fmla="*/ 5 w 225"/>
                  <a:gd name="T7" fmla="*/ 2 h 336"/>
                  <a:gd name="T8" fmla="*/ 3 w 225"/>
                  <a:gd name="T9" fmla="*/ 3 h 336"/>
                  <a:gd name="T10" fmla="*/ 2 w 225"/>
                  <a:gd name="T11" fmla="*/ 5 h 336"/>
                  <a:gd name="T12" fmla="*/ 1 w 225"/>
                  <a:gd name="T13" fmla="*/ 7 h 336"/>
                  <a:gd name="T14" fmla="*/ 0 w 225"/>
                  <a:gd name="T15" fmla="*/ 9 h 336"/>
                  <a:gd name="T16" fmla="*/ 0 w 225"/>
                  <a:gd name="T17" fmla="*/ 11 h 336"/>
                  <a:gd name="T18" fmla="*/ 0 w 225"/>
                  <a:gd name="T19" fmla="*/ 13 h 336"/>
                  <a:gd name="T20" fmla="*/ 1 w 225"/>
                  <a:gd name="T21" fmla="*/ 14 h 336"/>
                  <a:gd name="T22" fmla="*/ 1 w 225"/>
                  <a:gd name="T23" fmla="*/ 16 h 336"/>
                  <a:gd name="T24" fmla="*/ 2 w 225"/>
                  <a:gd name="T25" fmla="*/ 18 h 336"/>
                  <a:gd name="T26" fmla="*/ 2 w 225"/>
                  <a:gd name="T27" fmla="*/ 18 h 336"/>
                  <a:gd name="T28" fmla="*/ 2 w 225"/>
                  <a:gd name="T29" fmla="*/ 18 h 336"/>
                  <a:gd name="T30" fmla="*/ 3 w 225"/>
                  <a:gd name="T31" fmla="*/ 19 h 336"/>
                  <a:gd name="T32" fmla="*/ 3 w 225"/>
                  <a:gd name="T33" fmla="*/ 19 h 336"/>
                  <a:gd name="T34" fmla="*/ 4 w 225"/>
                  <a:gd name="T35" fmla="*/ 20 h 336"/>
                  <a:gd name="T36" fmla="*/ 5 w 225"/>
                  <a:gd name="T37" fmla="*/ 20 h 336"/>
                  <a:gd name="T38" fmla="*/ 5 w 225"/>
                  <a:gd name="T39" fmla="*/ 21 h 336"/>
                  <a:gd name="T40" fmla="*/ 6 w 225"/>
                  <a:gd name="T41" fmla="*/ 22 h 336"/>
                  <a:gd name="T42" fmla="*/ 6 w 225"/>
                  <a:gd name="T43" fmla="*/ 23 h 336"/>
                  <a:gd name="T44" fmla="*/ 7 w 225"/>
                  <a:gd name="T45" fmla="*/ 25 h 336"/>
                  <a:gd name="T46" fmla="*/ 7 w 225"/>
                  <a:gd name="T47" fmla="*/ 26 h 336"/>
                  <a:gd name="T48" fmla="*/ 7 w 225"/>
                  <a:gd name="T49" fmla="*/ 27 h 336"/>
                  <a:gd name="T50" fmla="*/ 14 w 225"/>
                  <a:gd name="T51" fmla="*/ 27 h 336"/>
                  <a:gd name="T52" fmla="*/ 14 w 225"/>
                  <a:gd name="T53" fmla="*/ 26 h 336"/>
                  <a:gd name="T54" fmla="*/ 14 w 225"/>
                  <a:gd name="T55" fmla="*/ 25 h 336"/>
                  <a:gd name="T56" fmla="*/ 14 w 225"/>
                  <a:gd name="T57" fmla="*/ 23 h 336"/>
                  <a:gd name="T58" fmla="*/ 15 w 225"/>
                  <a:gd name="T59" fmla="*/ 22 h 336"/>
                  <a:gd name="T60" fmla="*/ 15 w 225"/>
                  <a:gd name="T61" fmla="*/ 22 h 336"/>
                  <a:gd name="T62" fmla="*/ 16 w 225"/>
                  <a:gd name="T63" fmla="*/ 21 h 336"/>
                  <a:gd name="T64" fmla="*/ 17 w 225"/>
                  <a:gd name="T65" fmla="*/ 21 h 336"/>
                  <a:gd name="T66" fmla="*/ 17 w 225"/>
                  <a:gd name="T67" fmla="*/ 20 h 336"/>
                  <a:gd name="T68" fmla="*/ 18 w 225"/>
                  <a:gd name="T69" fmla="*/ 20 h 336"/>
                  <a:gd name="T70" fmla="*/ 19 w 225"/>
                  <a:gd name="T71" fmla="*/ 19 h 336"/>
                  <a:gd name="T72" fmla="*/ 19 w 225"/>
                  <a:gd name="T73" fmla="*/ 18 h 336"/>
                  <a:gd name="T74" fmla="*/ 20 w 225"/>
                  <a:gd name="T75" fmla="*/ 18 h 336"/>
                  <a:gd name="T76" fmla="*/ 21 w 225"/>
                  <a:gd name="T77" fmla="*/ 16 h 336"/>
                  <a:gd name="T78" fmla="*/ 21 w 225"/>
                  <a:gd name="T79" fmla="*/ 15 h 336"/>
                  <a:gd name="T80" fmla="*/ 21 w 225"/>
                  <a:gd name="T81" fmla="*/ 13 h 336"/>
                  <a:gd name="T82" fmla="*/ 22 w 225"/>
                  <a:gd name="T83" fmla="*/ 11 h 336"/>
                  <a:gd name="T84" fmla="*/ 21 w 225"/>
                  <a:gd name="T85" fmla="*/ 9 h 336"/>
                  <a:gd name="T86" fmla="*/ 21 w 225"/>
                  <a:gd name="T87" fmla="*/ 7 h 336"/>
                  <a:gd name="T88" fmla="*/ 20 w 225"/>
                  <a:gd name="T89" fmla="*/ 5 h 336"/>
                  <a:gd name="T90" fmla="*/ 18 w 225"/>
                  <a:gd name="T91" fmla="*/ 3 h 336"/>
                  <a:gd name="T92" fmla="*/ 17 w 225"/>
                  <a:gd name="T93" fmla="*/ 2 h 336"/>
                  <a:gd name="T94" fmla="*/ 15 w 225"/>
                  <a:gd name="T95" fmla="*/ 1 h 336"/>
                  <a:gd name="T96" fmla="*/ 13 w 225"/>
                  <a:gd name="T97" fmla="*/ 0 h 336"/>
                  <a:gd name="T98" fmla="*/ 11 w 225"/>
                  <a:gd name="T99" fmla="*/ 0 h 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25" h="336">
                    <a:moveTo>
                      <a:pt x="112" y="0"/>
                    </a:moveTo>
                    <a:lnTo>
                      <a:pt x="89" y="2"/>
                    </a:lnTo>
                    <a:lnTo>
                      <a:pt x="68" y="11"/>
                    </a:lnTo>
                    <a:lnTo>
                      <a:pt x="50" y="24"/>
                    </a:lnTo>
                    <a:lnTo>
                      <a:pt x="32" y="41"/>
                    </a:lnTo>
                    <a:lnTo>
                      <a:pt x="18" y="62"/>
                    </a:lnTo>
                    <a:lnTo>
                      <a:pt x="9" y="86"/>
                    </a:lnTo>
                    <a:lnTo>
                      <a:pt x="2" y="113"/>
                    </a:lnTo>
                    <a:lnTo>
                      <a:pt x="0" y="141"/>
                    </a:lnTo>
                    <a:lnTo>
                      <a:pt x="1" y="162"/>
                    </a:lnTo>
                    <a:lnTo>
                      <a:pt x="5" y="182"/>
                    </a:lnTo>
                    <a:lnTo>
                      <a:pt x="9" y="200"/>
                    </a:lnTo>
                    <a:lnTo>
                      <a:pt x="17" y="218"/>
                    </a:lnTo>
                    <a:lnTo>
                      <a:pt x="21" y="223"/>
                    </a:lnTo>
                    <a:lnTo>
                      <a:pt x="25" y="229"/>
                    </a:lnTo>
                    <a:lnTo>
                      <a:pt x="31" y="235"/>
                    </a:lnTo>
                    <a:lnTo>
                      <a:pt x="36" y="242"/>
                    </a:lnTo>
                    <a:lnTo>
                      <a:pt x="42" y="249"/>
                    </a:lnTo>
                    <a:lnTo>
                      <a:pt x="47" y="256"/>
                    </a:lnTo>
                    <a:lnTo>
                      <a:pt x="53" y="262"/>
                    </a:lnTo>
                    <a:lnTo>
                      <a:pt x="58" y="271"/>
                    </a:lnTo>
                    <a:lnTo>
                      <a:pt x="63" y="289"/>
                    </a:lnTo>
                    <a:lnTo>
                      <a:pt x="68" y="309"/>
                    </a:lnTo>
                    <a:lnTo>
                      <a:pt x="70" y="326"/>
                    </a:lnTo>
                    <a:lnTo>
                      <a:pt x="70" y="336"/>
                    </a:lnTo>
                    <a:lnTo>
                      <a:pt x="143" y="336"/>
                    </a:lnTo>
                    <a:lnTo>
                      <a:pt x="142" y="327"/>
                    </a:lnTo>
                    <a:lnTo>
                      <a:pt x="143" y="311"/>
                    </a:lnTo>
                    <a:lnTo>
                      <a:pt x="146" y="294"/>
                    </a:lnTo>
                    <a:lnTo>
                      <a:pt x="153" y="279"/>
                    </a:lnTo>
                    <a:lnTo>
                      <a:pt x="159" y="272"/>
                    </a:lnTo>
                    <a:lnTo>
                      <a:pt x="165" y="265"/>
                    </a:lnTo>
                    <a:lnTo>
                      <a:pt x="172" y="258"/>
                    </a:lnTo>
                    <a:lnTo>
                      <a:pt x="180" y="251"/>
                    </a:lnTo>
                    <a:lnTo>
                      <a:pt x="187" y="244"/>
                    </a:lnTo>
                    <a:lnTo>
                      <a:pt x="192" y="236"/>
                    </a:lnTo>
                    <a:lnTo>
                      <a:pt x="198" y="229"/>
                    </a:lnTo>
                    <a:lnTo>
                      <a:pt x="203" y="222"/>
                    </a:lnTo>
                    <a:lnTo>
                      <a:pt x="211" y="204"/>
                    </a:lnTo>
                    <a:lnTo>
                      <a:pt x="218" y="183"/>
                    </a:lnTo>
                    <a:lnTo>
                      <a:pt x="222" y="161"/>
                    </a:lnTo>
                    <a:lnTo>
                      <a:pt x="225" y="141"/>
                    </a:lnTo>
                    <a:lnTo>
                      <a:pt x="222" y="113"/>
                    </a:lnTo>
                    <a:lnTo>
                      <a:pt x="216" y="86"/>
                    </a:lnTo>
                    <a:lnTo>
                      <a:pt x="205" y="62"/>
                    </a:lnTo>
                    <a:lnTo>
                      <a:pt x="191" y="41"/>
                    </a:lnTo>
                    <a:lnTo>
                      <a:pt x="175" y="24"/>
                    </a:lnTo>
                    <a:lnTo>
                      <a:pt x="156" y="11"/>
                    </a:lnTo>
                    <a:lnTo>
                      <a:pt x="135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EA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Freeform 522"/>
              <p:cNvSpPr>
                <a:spLocks/>
              </p:cNvSpPr>
              <p:nvPr/>
            </p:nvSpPr>
            <p:spPr bwMode="auto">
              <a:xfrm>
                <a:off x="2806" y="1816"/>
                <a:ext cx="67" cy="89"/>
              </a:xfrm>
              <a:custGeom>
                <a:avLst/>
                <a:gdLst>
                  <a:gd name="T0" fmla="*/ 10 w 213"/>
                  <a:gd name="T1" fmla="*/ 0 h 318"/>
                  <a:gd name="T2" fmla="*/ 8 w 213"/>
                  <a:gd name="T3" fmla="*/ 0 h 318"/>
                  <a:gd name="T4" fmla="*/ 6 w 213"/>
                  <a:gd name="T5" fmla="*/ 1 h 318"/>
                  <a:gd name="T6" fmla="*/ 4 w 213"/>
                  <a:gd name="T7" fmla="*/ 2 h 318"/>
                  <a:gd name="T8" fmla="*/ 3 w 213"/>
                  <a:gd name="T9" fmla="*/ 3 h 318"/>
                  <a:gd name="T10" fmla="*/ 2 w 213"/>
                  <a:gd name="T11" fmla="*/ 5 h 318"/>
                  <a:gd name="T12" fmla="*/ 1 w 213"/>
                  <a:gd name="T13" fmla="*/ 6 h 318"/>
                  <a:gd name="T14" fmla="*/ 0 w 213"/>
                  <a:gd name="T15" fmla="*/ 8 h 318"/>
                  <a:gd name="T16" fmla="*/ 0 w 213"/>
                  <a:gd name="T17" fmla="*/ 11 h 318"/>
                  <a:gd name="T18" fmla="*/ 0 w 213"/>
                  <a:gd name="T19" fmla="*/ 12 h 318"/>
                  <a:gd name="T20" fmla="*/ 0 w 213"/>
                  <a:gd name="T21" fmla="*/ 13 h 318"/>
                  <a:gd name="T22" fmla="*/ 1 w 213"/>
                  <a:gd name="T23" fmla="*/ 15 h 318"/>
                  <a:gd name="T24" fmla="*/ 2 w 213"/>
                  <a:gd name="T25" fmla="*/ 16 h 318"/>
                  <a:gd name="T26" fmla="*/ 2 w 213"/>
                  <a:gd name="T27" fmla="*/ 17 h 318"/>
                  <a:gd name="T28" fmla="*/ 3 w 213"/>
                  <a:gd name="T29" fmla="*/ 17 h 318"/>
                  <a:gd name="T30" fmla="*/ 3 w 213"/>
                  <a:gd name="T31" fmla="*/ 17 h 318"/>
                  <a:gd name="T32" fmla="*/ 3 w 213"/>
                  <a:gd name="T33" fmla="*/ 18 h 318"/>
                  <a:gd name="T34" fmla="*/ 4 w 213"/>
                  <a:gd name="T35" fmla="*/ 18 h 318"/>
                  <a:gd name="T36" fmla="*/ 4 w 213"/>
                  <a:gd name="T37" fmla="*/ 19 h 318"/>
                  <a:gd name="T38" fmla="*/ 5 w 213"/>
                  <a:gd name="T39" fmla="*/ 19 h 318"/>
                  <a:gd name="T40" fmla="*/ 5 w 213"/>
                  <a:gd name="T41" fmla="*/ 20 h 318"/>
                  <a:gd name="T42" fmla="*/ 6 w 213"/>
                  <a:gd name="T43" fmla="*/ 21 h 318"/>
                  <a:gd name="T44" fmla="*/ 6 w 213"/>
                  <a:gd name="T45" fmla="*/ 23 h 318"/>
                  <a:gd name="T46" fmla="*/ 7 w 213"/>
                  <a:gd name="T47" fmla="*/ 24 h 318"/>
                  <a:gd name="T48" fmla="*/ 7 w 213"/>
                  <a:gd name="T49" fmla="*/ 25 h 318"/>
                  <a:gd name="T50" fmla="*/ 13 w 213"/>
                  <a:gd name="T51" fmla="*/ 25 h 318"/>
                  <a:gd name="T52" fmla="*/ 13 w 213"/>
                  <a:gd name="T53" fmla="*/ 24 h 318"/>
                  <a:gd name="T54" fmla="*/ 13 w 213"/>
                  <a:gd name="T55" fmla="*/ 23 h 318"/>
                  <a:gd name="T56" fmla="*/ 14 w 213"/>
                  <a:gd name="T57" fmla="*/ 22 h 318"/>
                  <a:gd name="T58" fmla="*/ 14 w 213"/>
                  <a:gd name="T59" fmla="*/ 21 h 318"/>
                  <a:gd name="T60" fmla="*/ 15 w 213"/>
                  <a:gd name="T61" fmla="*/ 20 h 318"/>
                  <a:gd name="T62" fmla="*/ 15 w 213"/>
                  <a:gd name="T63" fmla="*/ 20 h 318"/>
                  <a:gd name="T64" fmla="*/ 16 w 213"/>
                  <a:gd name="T65" fmla="*/ 19 h 318"/>
                  <a:gd name="T66" fmla="*/ 17 w 213"/>
                  <a:gd name="T67" fmla="*/ 18 h 318"/>
                  <a:gd name="T68" fmla="*/ 17 w 213"/>
                  <a:gd name="T69" fmla="*/ 18 h 318"/>
                  <a:gd name="T70" fmla="*/ 18 w 213"/>
                  <a:gd name="T71" fmla="*/ 17 h 318"/>
                  <a:gd name="T72" fmla="*/ 19 w 213"/>
                  <a:gd name="T73" fmla="*/ 17 h 318"/>
                  <a:gd name="T74" fmla="*/ 19 w 213"/>
                  <a:gd name="T75" fmla="*/ 17 h 318"/>
                  <a:gd name="T76" fmla="*/ 20 w 213"/>
                  <a:gd name="T77" fmla="*/ 15 h 318"/>
                  <a:gd name="T78" fmla="*/ 20 w 213"/>
                  <a:gd name="T79" fmla="*/ 13 h 318"/>
                  <a:gd name="T80" fmla="*/ 21 w 213"/>
                  <a:gd name="T81" fmla="*/ 12 h 318"/>
                  <a:gd name="T82" fmla="*/ 21 w 213"/>
                  <a:gd name="T83" fmla="*/ 11 h 318"/>
                  <a:gd name="T84" fmla="*/ 21 w 213"/>
                  <a:gd name="T85" fmla="*/ 8 h 318"/>
                  <a:gd name="T86" fmla="*/ 20 w 213"/>
                  <a:gd name="T87" fmla="*/ 6 h 318"/>
                  <a:gd name="T88" fmla="*/ 19 w 213"/>
                  <a:gd name="T89" fmla="*/ 5 h 318"/>
                  <a:gd name="T90" fmla="*/ 18 w 213"/>
                  <a:gd name="T91" fmla="*/ 3 h 318"/>
                  <a:gd name="T92" fmla="*/ 16 w 213"/>
                  <a:gd name="T93" fmla="*/ 2 h 318"/>
                  <a:gd name="T94" fmla="*/ 14 w 213"/>
                  <a:gd name="T95" fmla="*/ 1 h 318"/>
                  <a:gd name="T96" fmla="*/ 13 w 213"/>
                  <a:gd name="T97" fmla="*/ 0 h 318"/>
                  <a:gd name="T98" fmla="*/ 10 w 213"/>
                  <a:gd name="T99" fmla="*/ 0 h 3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3" h="318">
                    <a:moveTo>
                      <a:pt x="106" y="0"/>
                    </a:moveTo>
                    <a:lnTo>
                      <a:pt x="84" y="2"/>
                    </a:lnTo>
                    <a:lnTo>
                      <a:pt x="64" y="10"/>
                    </a:lnTo>
                    <a:lnTo>
                      <a:pt x="46" y="23"/>
                    </a:lnTo>
                    <a:lnTo>
                      <a:pt x="31" y="39"/>
                    </a:lnTo>
                    <a:lnTo>
                      <a:pt x="18" y="59"/>
                    </a:lnTo>
                    <a:lnTo>
                      <a:pt x="8" y="82"/>
                    </a:lnTo>
                    <a:lnTo>
                      <a:pt x="2" y="107"/>
                    </a:lnTo>
                    <a:lnTo>
                      <a:pt x="0" y="134"/>
                    </a:lnTo>
                    <a:lnTo>
                      <a:pt x="1" y="153"/>
                    </a:lnTo>
                    <a:lnTo>
                      <a:pt x="4" y="172"/>
                    </a:lnTo>
                    <a:lnTo>
                      <a:pt x="9" y="190"/>
                    </a:lnTo>
                    <a:lnTo>
                      <a:pt x="16" y="206"/>
                    </a:lnTo>
                    <a:lnTo>
                      <a:pt x="19" y="212"/>
                    </a:lnTo>
                    <a:lnTo>
                      <a:pt x="24" y="217"/>
                    </a:lnTo>
                    <a:lnTo>
                      <a:pt x="29" y="222"/>
                    </a:lnTo>
                    <a:lnTo>
                      <a:pt x="34" y="228"/>
                    </a:lnTo>
                    <a:lnTo>
                      <a:pt x="39" y="235"/>
                    </a:lnTo>
                    <a:lnTo>
                      <a:pt x="45" y="241"/>
                    </a:lnTo>
                    <a:lnTo>
                      <a:pt x="49" y="248"/>
                    </a:lnTo>
                    <a:lnTo>
                      <a:pt x="54" y="256"/>
                    </a:lnTo>
                    <a:lnTo>
                      <a:pt x="60" y="273"/>
                    </a:lnTo>
                    <a:lnTo>
                      <a:pt x="64" y="291"/>
                    </a:lnTo>
                    <a:lnTo>
                      <a:pt x="67" y="308"/>
                    </a:lnTo>
                    <a:lnTo>
                      <a:pt x="67" y="318"/>
                    </a:lnTo>
                    <a:lnTo>
                      <a:pt x="135" y="318"/>
                    </a:lnTo>
                    <a:lnTo>
                      <a:pt x="135" y="310"/>
                    </a:lnTo>
                    <a:lnTo>
                      <a:pt x="135" y="295"/>
                    </a:lnTo>
                    <a:lnTo>
                      <a:pt x="138" y="278"/>
                    </a:lnTo>
                    <a:lnTo>
                      <a:pt x="145" y="264"/>
                    </a:lnTo>
                    <a:lnTo>
                      <a:pt x="151" y="258"/>
                    </a:lnTo>
                    <a:lnTo>
                      <a:pt x="157" y="251"/>
                    </a:lnTo>
                    <a:lnTo>
                      <a:pt x="163" y="244"/>
                    </a:lnTo>
                    <a:lnTo>
                      <a:pt x="170" y="237"/>
                    </a:lnTo>
                    <a:lnTo>
                      <a:pt x="176" y="230"/>
                    </a:lnTo>
                    <a:lnTo>
                      <a:pt x="183" y="223"/>
                    </a:lnTo>
                    <a:lnTo>
                      <a:pt x="188" y="217"/>
                    </a:lnTo>
                    <a:lnTo>
                      <a:pt x="192" y="210"/>
                    </a:lnTo>
                    <a:lnTo>
                      <a:pt x="200" y="192"/>
                    </a:lnTo>
                    <a:lnTo>
                      <a:pt x="206" y="173"/>
                    </a:lnTo>
                    <a:lnTo>
                      <a:pt x="211" y="153"/>
                    </a:lnTo>
                    <a:lnTo>
                      <a:pt x="213" y="134"/>
                    </a:lnTo>
                    <a:lnTo>
                      <a:pt x="211" y="107"/>
                    </a:lnTo>
                    <a:lnTo>
                      <a:pt x="205" y="82"/>
                    </a:lnTo>
                    <a:lnTo>
                      <a:pt x="195" y="59"/>
                    </a:lnTo>
                    <a:lnTo>
                      <a:pt x="182" y="39"/>
                    </a:lnTo>
                    <a:lnTo>
                      <a:pt x="166" y="23"/>
                    </a:lnTo>
                    <a:lnTo>
                      <a:pt x="147" y="10"/>
                    </a:lnTo>
                    <a:lnTo>
                      <a:pt x="128" y="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E8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Freeform 523"/>
              <p:cNvSpPr>
                <a:spLocks/>
              </p:cNvSpPr>
              <p:nvPr/>
            </p:nvSpPr>
            <p:spPr bwMode="auto">
              <a:xfrm>
                <a:off x="2808" y="1818"/>
                <a:ext cx="63" cy="85"/>
              </a:xfrm>
              <a:custGeom>
                <a:avLst/>
                <a:gdLst>
                  <a:gd name="T0" fmla="*/ 10 w 201"/>
                  <a:gd name="T1" fmla="*/ 0 h 301"/>
                  <a:gd name="T2" fmla="*/ 8 w 201"/>
                  <a:gd name="T3" fmla="*/ 0 h 301"/>
                  <a:gd name="T4" fmla="*/ 6 w 201"/>
                  <a:gd name="T5" fmla="*/ 1 h 301"/>
                  <a:gd name="T6" fmla="*/ 4 w 201"/>
                  <a:gd name="T7" fmla="*/ 2 h 301"/>
                  <a:gd name="T8" fmla="*/ 3 w 201"/>
                  <a:gd name="T9" fmla="*/ 3 h 301"/>
                  <a:gd name="T10" fmla="*/ 2 w 201"/>
                  <a:gd name="T11" fmla="*/ 5 h 301"/>
                  <a:gd name="T12" fmla="*/ 1 w 201"/>
                  <a:gd name="T13" fmla="*/ 6 h 301"/>
                  <a:gd name="T14" fmla="*/ 0 w 201"/>
                  <a:gd name="T15" fmla="*/ 8 h 301"/>
                  <a:gd name="T16" fmla="*/ 0 w 201"/>
                  <a:gd name="T17" fmla="*/ 10 h 301"/>
                  <a:gd name="T18" fmla="*/ 0 w 201"/>
                  <a:gd name="T19" fmla="*/ 12 h 301"/>
                  <a:gd name="T20" fmla="*/ 0 w 201"/>
                  <a:gd name="T21" fmla="*/ 13 h 301"/>
                  <a:gd name="T22" fmla="*/ 1 w 201"/>
                  <a:gd name="T23" fmla="*/ 14 h 301"/>
                  <a:gd name="T24" fmla="*/ 2 w 201"/>
                  <a:gd name="T25" fmla="*/ 16 h 301"/>
                  <a:gd name="T26" fmla="*/ 2 w 201"/>
                  <a:gd name="T27" fmla="*/ 16 h 301"/>
                  <a:gd name="T28" fmla="*/ 2 w 201"/>
                  <a:gd name="T29" fmla="*/ 16 h 301"/>
                  <a:gd name="T30" fmla="*/ 3 w 201"/>
                  <a:gd name="T31" fmla="*/ 17 h 301"/>
                  <a:gd name="T32" fmla="*/ 3 w 201"/>
                  <a:gd name="T33" fmla="*/ 17 h 301"/>
                  <a:gd name="T34" fmla="*/ 4 w 201"/>
                  <a:gd name="T35" fmla="*/ 18 h 301"/>
                  <a:gd name="T36" fmla="*/ 4 w 201"/>
                  <a:gd name="T37" fmla="*/ 18 h 301"/>
                  <a:gd name="T38" fmla="*/ 5 w 201"/>
                  <a:gd name="T39" fmla="*/ 19 h 301"/>
                  <a:gd name="T40" fmla="*/ 5 w 201"/>
                  <a:gd name="T41" fmla="*/ 19 h 301"/>
                  <a:gd name="T42" fmla="*/ 6 w 201"/>
                  <a:gd name="T43" fmla="*/ 21 h 301"/>
                  <a:gd name="T44" fmla="*/ 6 w 201"/>
                  <a:gd name="T45" fmla="*/ 22 h 301"/>
                  <a:gd name="T46" fmla="*/ 6 w 201"/>
                  <a:gd name="T47" fmla="*/ 23 h 301"/>
                  <a:gd name="T48" fmla="*/ 6 w 201"/>
                  <a:gd name="T49" fmla="*/ 24 h 301"/>
                  <a:gd name="T50" fmla="*/ 13 w 201"/>
                  <a:gd name="T51" fmla="*/ 24 h 301"/>
                  <a:gd name="T52" fmla="*/ 13 w 201"/>
                  <a:gd name="T53" fmla="*/ 23 h 301"/>
                  <a:gd name="T54" fmla="*/ 13 w 201"/>
                  <a:gd name="T55" fmla="*/ 22 h 301"/>
                  <a:gd name="T56" fmla="*/ 13 w 201"/>
                  <a:gd name="T57" fmla="*/ 21 h 301"/>
                  <a:gd name="T58" fmla="*/ 13 w 201"/>
                  <a:gd name="T59" fmla="*/ 20 h 301"/>
                  <a:gd name="T60" fmla="*/ 14 w 201"/>
                  <a:gd name="T61" fmla="*/ 19 h 301"/>
                  <a:gd name="T62" fmla="*/ 14 w 201"/>
                  <a:gd name="T63" fmla="*/ 19 h 301"/>
                  <a:gd name="T64" fmla="*/ 15 w 201"/>
                  <a:gd name="T65" fmla="*/ 18 h 301"/>
                  <a:gd name="T66" fmla="*/ 16 w 201"/>
                  <a:gd name="T67" fmla="*/ 18 h 301"/>
                  <a:gd name="T68" fmla="*/ 16 w 201"/>
                  <a:gd name="T69" fmla="*/ 18 h 301"/>
                  <a:gd name="T70" fmla="*/ 17 w 201"/>
                  <a:gd name="T71" fmla="*/ 17 h 301"/>
                  <a:gd name="T72" fmla="*/ 18 w 201"/>
                  <a:gd name="T73" fmla="*/ 16 h 301"/>
                  <a:gd name="T74" fmla="*/ 18 w 201"/>
                  <a:gd name="T75" fmla="*/ 16 h 301"/>
                  <a:gd name="T76" fmla="*/ 18 w 201"/>
                  <a:gd name="T77" fmla="*/ 14 h 301"/>
                  <a:gd name="T78" fmla="*/ 19 w 201"/>
                  <a:gd name="T79" fmla="*/ 13 h 301"/>
                  <a:gd name="T80" fmla="*/ 20 w 201"/>
                  <a:gd name="T81" fmla="*/ 12 h 301"/>
                  <a:gd name="T82" fmla="*/ 20 w 201"/>
                  <a:gd name="T83" fmla="*/ 10 h 301"/>
                  <a:gd name="T84" fmla="*/ 19 w 201"/>
                  <a:gd name="T85" fmla="*/ 8 h 301"/>
                  <a:gd name="T86" fmla="*/ 19 w 201"/>
                  <a:gd name="T87" fmla="*/ 6 h 301"/>
                  <a:gd name="T88" fmla="*/ 18 w 201"/>
                  <a:gd name="T89" fmla="*/ 5 h 301"/>
                  <a:gd name="T90" fmla="*/ 17 w 201"/>
                  <a:gd name="T91" fmla="*/ 3 h 301"/>
                  <a:gd name="T92" fmla="*/ 15 w 201"/>
                  <a:gd name="T93" fmla="*/ 2 h 301"/>
                  <a:gd name="T94" fmla="*/ 14 w 201"/>
                  <a:gd name="T95" fmla="*/ 1 h 301"/>
                  <a:gd name="T96" fmla="*/ 12 w 201"/>
                  <a:gd name="T97" fmla="*/ 0 h 301"/>
                  <a:gd name="T98" fmla="*/ 10 w 201"/>
                  <a:gd name="T99" fmla="*/ 0 h 30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01" h="301">
                    <a:moveTo>
                      <a:pt x="100" y="0"/>
                    </a:moveTo>
                    <a:lnTo>
                      <a:pt x="79" y="3"/>
                    </a:lnTo>
                    <a:lnTo>
                      <a:pt x="61" y="11"/>
                    </a:lnTo>
                    <a:lnTo>
                      <a:pt x="43" y="22"/>
                    </a:lnTo>
                    <a:lnTo>
                      <a:pt x="30" y="37"/>
                    </a:lnTo>
                    <a:lnTo>
                      <a:pt x="17" y="56"/>
                    </a:lnTo>
                    <a:lnTo>
                      <a:pt x="8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1" y="144"/>
                    </a:lnTo>
                    <a:lnTo>
                      <a:pt x="4" y="163"/>
                    </a:lnTo>
                    <a:lnTo>
                      <a:pt x="9" y="180"/>
                    </a:lnTo>
                    <a:lnTo>
                      <a:pt x="16" y="195"/>
                    </a:lnTo>
                    <a:lnTo>
                      <a:pt x="19" y="200"/>
                    </a:lnTo>
                    <a:lnTo>
                      <a:pt x="23" y="205"/>
                    </a:lnTo>
                    <a:lnTo>
                      <a:pt x="27" y="210"/>
                    </a:lnTo>
                    <a:lnTo>
                      <a:pt x="32" y="216"/>
                    </a:lnTo>
                    <a:lnTo>
                      <a:pt x="38" y="221"/>
                    </a:lnTo>
                    <a:lnTo>
                      <a:pt x="42" y="228"/>
                    </a:lnTo>
                    <a:lnTo>
                      <a:pt x="47" y="235"/>
                    </a:lnTo>
                    <a:lnTo>
                      <a:pt x="51" y="242"/>
                    </a:lnTo>
                    <a:lnTo>
                      <a:pt x="57" y="257"/>
                    </a:lnTo>
                    <a:lnTo>
                      <a:pt x="61" y="276"/>
                    </a:lnTo>
                    <a:lnTo>
                      <a:pt x="63" y="292"/>
                    </a:lnTo>
                    <a:lnTo>
                      <a:pt x="63" y="301"/>
                    </a:lnTo>
                    <a:lnTo>
                      <a:pt x="127" y="301"/>
                    </a:lnTo>
                    <a:lnTo>
                      <a:pt x="127" y="293"/>
                    </a:lnTo>
                    <a:lnTo>
                      <a:pt x="127" y="278"/>
                    </a:lnTo>
                    <a:lnTo>
                      <a:pt x="131" y="262"/>
                    </a:lnTo>
                    <a:lnTo>
                      <a:pt x="137" y="249"/>
                    </a:lnTo>
                    <a:lnTo>
                      <a:pt x="141" y="243"/>
                    </a:lnTo>
                    <a:lnTo>
                      <a:pt x="147" y="238"/>
                    </a:lnTo>
                    <a:lnTo>
                      <a:pt x="154" y="231"/>
                    </a:lnTo>
                    <a:lnTo>
                      <a:pt x="161" y="224"/>
                    </a:lnTo>
                    <a:lnTo>
                      <a:pt x="167" y="218"/>
                    </a:lnTo>
                    <a:lnTo>
                      <a:pt x="172" y="211"/>
                    </a:lnTo>
                    <a:lnTo>
                      <a:pt x="178" y="204"/>
                    </a:lnTo>
                    <a:lnTo>
                      <a:pt x="182" y="198"/>
                    </a:lnTo>
                    <a:lnTo>
                      <a:pt x="189" y="181"/>
                    </a:lnTo>
                    <a:lnTo>
                      <a:pt x="195" y="163"/>
                    </a:lnTo>
                    <a:lnTo>
                      <a:pt x="200" y="144"/>
                    </a:lnTo>
                    <a:lnTo>
                      <a:pt x="201" y="126"/>
                    </a:lnTo>
                    <a:lnTo>
                      <a:pt x="199" y="100"/>
                    </a:lnTo>
                    <a:lnTo>
                      <a:pt x="193" y="77"/>
                    </a:lnTo>
                    <a:lnTo>
                      <a:pt x="184" y="56"/>
                    </a:lnTo>
                    <a:lnTo>
                      <a:pt x="171" y="37"/>
                    </a:lnTo>
                    <a:lnTo>
                      <a:pt x="156" y="22"/>
                    </a:lnTo>
                    <a:lnTo>
                      <a:pt x="139" y="11"/>
                    </a:lnTo>
                    <a:lnTo>
                      <a:pt x="121" y="3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E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524"/>
              <p:cNvSpPr>
                <a:spLocks/>
              </p:cNvSpPr>
              <p:nvPr/>
            </p:nvSpPr>
            <p:spPr bwMode="auto">
              <a:xfrm>
                <a:off x="2810" y="1820"/>
                <a:ext cx="59" cy="81"/>
              </a:xfrm>
              <a:custGeom>
                <a:avLst/>
                <a:gdLst>
                  <a:gd name="T0" fmla="*/ 9 w 189"/>
                  <a:gd name="T1" fmla="*/ 0 h 284"/>
                  <a:gd name="T2" fmla="*/ 7 w 189"/>
                  <a:gd name="T3" fmla="*/ 0 h 284"/>
                  <a:gd name="T4" fmla="*/ 6 w 189"/>
                  <a:gd name="T5" fmla="*/ 1 h 284"/>
                  <a:gd name="T6" fmla="*/ 4 w 189"/>
                  <a:gd name="T7" fmla="*/ 2 h 284"/>
                  <a:gd name="T8" fmla="*/ 3 w 189"/>
                  <a:gd name="T9" fmla="*/ 3 h 284"/>
                  <a:gd name="T10" fmla="*/ 2 w 189"/>
                  <a:gd name="T11" fmla="*/ 4 h 284"/>
                  <a:gd name="T12" fmla="*/ 1 w 189"/>
                  <a:gd name="T13" fmla="*/ 6 h 284"/>
                  <a:gd name="T14" fmla="*/ 0 w 189"/>
                  <a:gd name="T15" fmla="*/ 8 h 284"/>
                  <a:gd name="T16" fmla="*/ 0 w 189"/>
                  <a:gd name="T17" fmla="*/ 10 h 284"/>
                  <a:gd name="T18" fmla="*/ 0 w 189"/>
                  <a:gd name="T19" fmla="*/ 11 h 284"/>
                  <a:gd name="T20" fmla="*/ 1 w 189"/>
                  <a:gd name="T21" fmla="*/ 13 h 284"/>
                  <a:gd name="T22" fmla="*/ 1 w 189"/>
                  <a:gd name="T23" fmla="*/ 14 h 284"/>
                  <a:gd name="T24" fmla="*/ 2 w 189"/>
                  <a:gd name="T25" fmla="*/ 15 h 284"/>
                  <a:gd name="T26" fmla="*/ 2 w 189"/>
                  <a:gd name="T27" fmla="*/ 16 h 284"/>
                  <a:gd name="T28" fmla="*/ 3 w 189"/>
                  <a:gd name="T29" fmla="*/ 17 h 284"/>
                  <a:gd name="T30" fmla="*/ 4 w 189"/>
                  <a:gd name="T31" fmla="*/ 18 h 284"/>
                  <a:gd name="T32" fmla="*/ 5 w 189"/>
                  <a:gd name="T33" fmla="*/ 19 h 284"/>
                  <a:gd name="T34" fmla="*/ 5 w 189"/>
                  <a:gd name="T35" fmla="*/ 20 h 284"/>
                  <a:gd name="T36" fmla="*/ 6 w 189"/>
                  <a:gd name="T37" fmla="*/ 21 h 284"/>
                  <a:gd name="T38" fmla="*/ 6 w 189"/>
                  <a:gd name="T39" fmla="*/ 22 h 284"/>
                  <a:gd name="T40" fmla="*/ 6 w 189"/>
                  <a:gd name="T41" fmla="*/ 23 h 284"/>
                  <a:gd name="T42" fmla="*/ 12 w 189"/>
                  <a:gd name="T43" fmla="*/ 23 h 284"/>
                  <a:gd name="T44" fmla="*/ 12 w 189"/>
                  <a:gd name="T45" fmla="*/ 23 h 284"/>
                  <a:gd name="T46" fmla="*/ 12 w 189"/>
                  <a:gd name="T47" fmla="*/ 21 h 284"/>
                  <a:gd name="T48" fmla="*/ 12 w 189"/>
                  <a:gd name="T49" fmla="*/ 20 h 284"/>
                  <a:gd name="T50" fmla="*/ 12 w 189"/>
                  <a:gd name="T51" fmla="*/ 19 h 284"/>
                  <a:gd name="T52" fmla="*/ 13 w 189"/>
                  <a:gd name="T53" fmla="*/ 19 h 284"/>
                  <a:gd name="T54" fmla="*/ 14 w 189"/>
                  <a:gd name="T55" fmla="*/ 18 h 284"/>
                  <a:gd name="T56" fmla="*/ 14 w 189"/>
                  <a:gd name="T57" fmla="*/ 18 h 284"/>
                  <a:gd name="T58" fmla="*/ 15 w 189"/>
                  <a:gd name="T59" fmla="*/ 17 h 284"/>
                  <a:gd name="T60" fmla="*/ 15 w 189"/>
                  <a:gd name="T61" fmla="*/ 17 h 284"/>
                  <a:gd name="T62" fmla="*/ 16 w 189"/>
                  <a:gd name="T63" fmla="*/ 16 h 284"/>
                  <a:gd name="T64" fmla="*/ 17 w 189"/>
                  <a:gd name="T65" fmla="*/ 16 h 284"/>
                  <a:gd name="T66" fmla="*/ 17 w 189"/>
                  <a:gd name="T67" fmla="*/ 15 h 284"/>
                  <a:gd name="T68" fmla="*/ 17 w 189"/>
                  <a:gd name="T69" fmla="*/ 14 h 284"/>
                  <a:gd name="T70" fmla="*/ 18 w 189"/>
                  <a:gd name="T71" fmla="*/ 13 h 284"/>
                  <a:gd name="T72" fmla="*/ 18 w 189"/>
                  <a:gd name="T73" fmla="*/ 11 h 284"/>
                  <a:gd name="T74" fmla="*/ 18 w 189"/>
                  <a:gd name="T75" fmla="*/ 10 h 284"/>
                  <a:gd name="T76" fmla="*/ 18 w 189"/>
                  <a:gd name="T77" fmla="*/ 8 h 284"/>
                  <a:gd name="T78" fmla="*/ 18 w 189"/>
                  <a:gd name="T79" fmla="*/ 6 h 284"/>
                  <a:gd name="T80" fmla="*/ 17 w 189"/>
                  <a:gd name="T81" fmla="*/ 4 h 284"/>
                  <a:gd name="T82" fmla="*/ 16 w 189"/>
                  <a:gd name="T83" fmla="*/ 3 h 284"/>
                  <a:gd name="T84" fmla="*/ 14 w 189"/>
                  <a:gd name="T85" fmla="*/ 2 h 284"/>
                  <a:gd name="T86" fmla="*/ 13 w 189"/>
                  <a:gd name="T87" fmla="*/ 1 h 284"/>
                  <a:gd name="T88" fmla="*/ 11 w 189"/>
                  <a:gd name="T89" fmla="*/ 0 h 284"/>
                  <a:gd name="T90" fmla="*/ 9 w 189"/>
                  <a:gd name="T91" fmla="*/ 0 h 2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9" h="284">
                    <a:moveTo>
                      <a:pt x="95" y="0"/>
                    </a:moveTo>
                    <a:lnTo>
                      <a:pt x="76" y="3"/>
                    </a:lnTo>
                    <a:lnTo>
                      <a:pt x="58" y="10"/>
                    </a:lnTo>
                    <a:lnTo>
                      <a:pt x="42" y="21"/>
                    </a:lnTo>
                    <a:lnTo>
                      <a:pt x="28" y="36"/>
                    </a:lnTo>
                    <a:lnTo>
                      <a:pt x="16" y="53"/>
                    </a:lnTo>
                    <a:lnTo>
                      <a:pt x="7" y="74"/>
                    </a:lnTo>
                    <a:lnTo>
                      <a:pt x="3" y="96"/>
                    </a:lnTo>
                    <a:lnTo>
                      <a:pt x="0" y="120"/>
                    </a:lnTo>
                    <a:lnTo>
                      <a:pt x="1" y="137"/>
                    </a:lnTo>
                    <a:lnTo>
                      <a:pt x="5" y="154"/>
                    </a:lnTo>
                    <a:lnTo>
                      <a:pt x="10" y="168"/>
                    </a:lnTo>
                    <a:lnTo>
                      <a:pt x="15" y="183"/>
                    </a:lnTo>
                    <a:lnTo>
                      <a:pt x="22" y="193"/>
                    </a:lnTo>
                    <a:lnTo>
                      <a:pt x="31" y="204"/>
                    </a:lnTo>
                    <a:lnTo>
                      <a:pt x="41" y="216"/>
                    </a:lnTo>
                    <a:lnTo>
                      <a:pt x="49" y="228"/>
                    </a:lnTo>
                    <a:lnTo>
                      <a:pt x="54" y="243"/>
                    </a:lnTo>
                    <a:lnTo>
                      <a:pt x="58" y="259"/>
                    </a:lnTo>
                    <a:lnTo>
                      <a:pt x="60" y="274"/>
                    </a:lnTo>
                    <a:lnTo>
                      <a:pt x="60" y="284"/>
                    </a:lnTo>
                    <a:lnTo>
                      <a:pt x="121" y="284"/>
                    </a:lnTo>
                    <a:lnTo>
                      <a:pt x="120" y="276"/>
                    </a:lnTo>
                    <a:lnTo>
                      <a:pt x="121" y="263"/>
                    </a:lnTo>
                    <a:lnTo>
                      <a:pt x="124" y="248"/>
                    </a:lnTo>
                    <a:lnTo>
                      <a:pt x="129" y="235"/>
                    </a:lnTo>
                    <a:lnTo>
                      <a:pt x="134" y="230"/>
                    </a:lnTo>
                    <a:lnTo>
                      <a:pt x="140" y="224"/>
                    </a:lnTo>
                    <a:lnTo>
                      <a:pt x="146" y="218"/>
                    </a:lnTo>
                    <a:lnTo>
                      <a:pt x="152" y="212"/>
                    </a:lnTo>
                    <a:lnTo>
                      <a:pt x="158" y="205"/>
                    </a:lnTo>
                    <a:lnTo>
                      <a:pt x="164" y="200"/>
                    </a:lnTo>
                    <a:lnTo>
                      <a:pt x="169" y="193"/>
                    </a:lnTo>
                    <a:lnTo>
                      <a:pt x="172" y="187"/>
                    </a:lnTo>
                    <a:lnTo>
                      <a:pt x="179" y="172"/>
                    </a:lnTo>
                    <a:lnTo>
                      <a:pt x="185" y="155"/>
                    </a:lnTo>
                    <a:lnTo>
                      <a:pt x="188" y="136"/>
                    </a:lnTo>
                    <a:lnTo>
                      <a:pt x="189" y="120"/>
                    </a:lnTo>
                    <a:lnTo>
                      <a:pt x="187" y="96"/>
                    </a:lnTo>
                    <a:lnTo>
                      <a:pt x="182" y="74"/>
                    </a:lnTo>
                    <a:lnTo>
                      <a:pt x="173" y="53"/>
                    </a:lnTo>
                    <a:lnTo>
                      <a:pt x="162" y="36"/>
                    </a:lnTo>
                    <a:lnTo>
                      <a:pt x="148" y="21"/>
                    </a:lnTo>
                    <a:lnTo>
                      <a:pt x="132" y="10"/>
                    </a:lnTo>
                    <a:lnTo>
                      <a:pt x="114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E2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Freeform 525"/>
              <p:cNvSpPr>
                <a:spLocks/>
              </p:cNvSpPr>
              <p:nvPr/>
            </p:nvSpPr>
            <p:spPr bwMode="auto">
              <a:xfrm>
                <a:off x="2812" y="1823"/>
                <a:ext cx="55" cy="75"/>
              </a:xfrm>
              <a:custGeom>
                <a:avLst/>
                <a:gdLst>
                  <a:gd name="T0" fmla="*/ 8 w 178"/>
                  <a:gd name="T1" fmla="*/ 0 h 264"/>
                  <a:gd name="T2" fmla="*/ 7 w 178"/>
                  <a:gd name="T3" fmla="*/ 0 h 264"/>
                  <a:gd name="T4" fmla="*/ 5 w 178"/>
                  <a:gd name="T5" fmla="*/ 1 h 264"/>
                  <a:gd name="T6" fmla="*/ 4 w 178"/>
                  <a:gd name="T7" fmla="*/ 1 h 264"/>
                  <a:gd name="T8" fmla="*/ 2 w 178"/>
                  <a:gd name="T9" fmla="*/ 3 h 264"/>
                  <a:gd name="T10" fmla="*/ 2 w 178"/>
                  <a:gd name="T11" fmla="*/ 4 h 264"/>
                  <a:gd name="T12" fmla="*/ 1 w 178"/>
                  <a:gd name="T13" fmla="*/ 5 h 264"/>
                  <a:gd name="T14" fmla="*/ 0 w 178"/>
                  <a:gd name="T15" fmla="*/ 7 h 264"/>
                  <a:gd name="T16" fmla="*/ 0 w 178"/>
                  <a:gd name="T17" fmla="*/ 9 h 264"/>
                  <a:gd name="T18" fmla="*/ 0 w 178"/>
                  <a:gd name="T19" fmla="*/ 10 h 264"/>
                  <a:gd name="T20" fmla="*/ 0 w 178"/>
                  <a:gd name="T21" fmla="*/ 11 h 264"/>
                  <a:gd name="T22" fmla="*/ 1 w 178"/>
                  <a:gd name="T23" fmla="*/ 13 h 264"/>
                  <a:gd name="T24" fmla="*/ 1 w 178"/>
                  <a:gd name="T25" fmla="*/ 14 h 264"/>
                  <a:gd name="T26" fmla="*/ 2 w 178"/>
                  <a:gd name="T27" fmla="*/ 14 h 264"/>
                  <a:gd name="T28" fmla="*/ 3 w 178"/>
                  <a:gd name="T29" fmla="*/ 15 h 264"/>
                  <a:gd name="T30" fmla="*/ 4 w 178"/>
                  <a:gd name="T31" fmla="*/ 16 h 264"/>
                  <a:gd name="T32" fmla="*/ 4 w 178"/>
                  <a:gd name="T33" fmla="*/ 17 h 264"/>
                  <a:gd name="T34" fmla="*/ 5 w 178"/>
                  <a:gd name="T35" fmla="*/ 18 h 264"/>
                  <a:gd name="T36" fmla="*/ 5 w 178"/>
                  <a:gd name="T37" fmla="*/ 20 h 264"/>
                  <a:gd name="T38" fmla="*/ 6 w 178"/>
                  <a:gd name="T39" fmla="*/ 21 h 264"/>
                  <a:gd name="T40" fmla="*/ 6 w 178"/>
                  <a:gd name="T41" fmla="*/ 21 h 264"/>
                  <a:gd name="T42" fmla="*/ 11 w 178"/>
                  <a:gd name="T43" fmla="*/ 21 h 264"/>
                  <a:gd name="T44" fmla="*/ 11 w 178"/>
                  <a:gd name="T45" fmla="*/ 21 h 264"/>
                  <a:gd name="T46" fmla="*/ 11 w 178"/>
                  <a:gd name="T47" fmla="*/ 20 h 264"/>
                  <a:gd name="T48" fmla="*/ 11 w 178"/>
                  <a:gd name="T49" fmla="*/ 19 h 264"/>
                  <a:gd name="T50" fmla="*/ 11 w 178"/>
                  <a:gd name="T51" fmla="*/ 18 h 264"/>
                  <a:gd name="T52" fmla="*/ 12 w 178"/>
                  <a:gd name="T53" fmla="*/ 17 h 264"/>
                  <a:gd name="T54" fmla="*/ 12 w 178"/>
                  <a:gd name="T55" fmla="*/ 17 h 264"/>
                  <a:gd name="T56" fmla="*/ 13 w 178"/>
                  <a:gd name="T57" fmla="*/ 16 h 264"/>
                  <a:gd name="T58" fmla="*/ 14 w 178"/>
                  <a:gd name="T59" fmla="*/ 16 h 264"/>
                  <a:gd name="T60" fmla="*/ 14 w 178"/>
                  <a:gd name="T61" fmla="*/ 16 h 264"/>
                  <a:gd name="T62" fmla="*/ 15 w 178"/>
                  <a:gd name="T63" fmla="*/ 15 h 264"/>
                  <a:gd name="T64" fmla="*/ 15 w 178"/>
                  <a:gd name="T65" fmla="*/ 14 h 264"/>
                  <a:gd name="T66" fmla="*/ 15 w 178"/>
                  <a:gd name="T67" fmla="*/ 14 h 264"/>
                  <a:gd name="T68" fmla="*/ 16 w 178"/>
                  <a:gd name="T69" fmla="*/ 13 h 264"/>
                  <a:gd name="T70" fmla="*/ 16 w 178"/>
                  <a:gd name="T71" fmla="*/ 12 h 264"/>
                  <a:gd name="T72" fmla="*/ 17 w 178"/>
                  <a:gd name="T73" fmla="*/ 10 h 264"/>
                  <a:gd name="T74" fmla="*/ 17 w 178"/>
                  <a:gd name="T75" fmla="*/ 9 h 264"/>
                  <a:gd name="T76" fmla="*/ 17 w 178"/>
                  <a:gd name="T77" fmla="*/ 7 h 264"/>
                  <a:gd name="T78" fmla="*/ 16 w 178"/>
                  <a:gd name="T79" fmla="*/ 5 h 264"/>
                  <a:gd name="T80" fmla="*/ 15 w 178"/>
                  <a:gd name="T81" fmla="*/ 4 h 264"/>
                  <a:gd name="T82" fmla="*/ 15 w 178"/>
                  <a:gd name="T83" fmla="*/ 3 h 264"/>
                  <a:gd name="T84" fmla="*/ 13 w 178"/>
                  <a:gd name="T85" fmla="*/ 1 h 264"/>
                  <a:gd name="T86" fmla="*/ 12 w 178"/>
                  <a:gd name="T87" fmla="*/ 1 h 264"/>
                  <a:gd name="T88" fmla="*/ 10 w 178"/>
                  <a:gd name="T89" fmla="*/ 0 h 264"/>
                  <a:gd name="T90" fmla="*/ 8 w 178"/>
                  <a:gd name="T91" fmla="*/ 0 h 26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8" h="264">
                    <a:moveTo>
                      <a:pt x="89" y="0"/>
                    </a:moveTo>
                    <a:lnTo>
                      <a:pt x="72" y="2"/>
                    </a:lnTo>
                    <a:lnTo>
                      <a:pt x="54" y="9"/>
                    </a:lnTo>
                    <a:lnTo>
                      <a:pt x="39" y="18"/>
                    </a:lnTo>
                    <a:lnTo>
                      <a:pt x="27" y="32"/>
                    </a:lnTo>
                    <a:lnTo>
                      <a:pt x="15" y="49"/>
                    </a:lnTo>
                    <a:lnTo>
                      <a:pt x="7" y="67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1" y="127"/>
                    </a:lnTo>
                    <a:lnTo>
                      <a:pt x="4" y="142"/>
                    </a:lnTo>
                    <a:lnTo>
                      <a:pt x="8" y="157"/>
                    </a:lnTo>
                    <a:lnTo>
                      <a:pt x="14" y="171"/>
                    </a:lnTo>
                    <a:lnTo>
                      <a:pt x="21" y="180"/>
                    </a:lnTo>
                    <a:lnTo>
                      <a:pt x="29" y="190"/>
                    </a:lnTo>
                    <a:lnTo>
                      <a:pt x="38" y="200"/>
                    </a:lnTo>
                    <a:lnTo>
                      <a:pt x="46" y="213"/>
                    </a:lnTo>
                    <a:lnTo>
                      <a:pt x="51" y="226"/>
                    </a:lnTo>
                    <a:lnTo>
                      <a:pt x="54" y="243"/>
                    </a:lnTo>
                    <a:lnTo>
                      <a:pt x="57" y="256"/>
                    </a:lnTo>
                    <a:lnTo>
                      <a:pt x="57" y="264"/>
                    </a:lnTo>
                    <a:lnTo>
                      <a:pt x="113" y="264"/>
                    </a:lnTo>
                    <a:lnTo>
                      <a:pt x="113" y="258"/>
                    </a:lnTo>
                    <a:lnTo>
                      <a:pt x="113" y="245"/>
                    </a:lnTo>
                    <a:lnTo>
                      <a:pt x="115" y="231"/>
                    </a:lnTo>
                    <a:lnTo>
                      <a:pt x="121" y="220"/>
                    </a:lnTo>
                    <a:lnTo>
                      <a:pt x="126" y="214"/>
                    </a:lnTo>
                    <a:lnTo>
                      <a:pt x="130" y="209"/>
                    </a:lnTo>
                    <a:lnTo>
                      <a:pt x="136" y="203"/>
                    </a:lnTo>
                    <a:lnTo>
                      <a:pt x="142" y="198"/>
                    </a:lnTo>
                    <a:lnTo>
                      <a:pt x="148" y="192"/>
                    </a:lnTo>
                    <a:lnTo>
                      <a:pt x="153" y="186"/>
                    </a:lnTo>
                    <a:lnTo>
                      <a:pt x="158" y="180"/>
                    </a:lnTo>
                    <a:lnTo>
                      <a:pt x="161" y="175"/>
                    </a:lnTo>
                    <a:lnTo>
                      <a:pt x="167" y="160"/>
                    </a:lnTo>
                    <a:lnTo>
                      <a:pt x="173" y="144"/>
                    </a:lnTo>
                    <a:lnTo>
                      <a:pt x="176" y="127"/>
                    </a:lnTo>
                    <a:lnTo>
                      <a:pt x="178" y="111"/>
                    </a:lnTo>
                    <a:lnTo>
                      <a:pt x="175" y="88"/>
                    </a:lnTo>
                    <a:lnTo>
                      <a:pt x="171" y="67"/>
                    </a:lnTo>
                    <a:lnTo>
                      <a:pt x="163" y="49"/>
                    </a:lnTo>
                    <a:lnTo>
                      <a:pt x="152" y="32"/>
                    </a:lnTo>
                    <a:lnTo>
                      <a:pt x="138" y="18"/>
                    </a:lnTo>
                    <a:lnTo>
                      <a:pt x="123" y="9"/>
                    </a:lnTo>
                    <a:lnTo>
                      <a:pt x="107" y="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DD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Freeform 526"/>
              <p:cNvSpPr>
                <a:spLocks/>
              </p:cNvSpPr>
              <p:nvPr/>
            </p:nvSpPr>
            <p:spPr bwMode="auto">
              <a:xfrm>
                <a:off x="2813" y="1826"/>
                <a:ext cx="52" cy="70"/>
              </a:xfrm>
              <a:custGeom>
                <a:avLst/>
                <a:gdLst>
                  <a:gd name="T0" fmla="*/ 8 w 166"/>
                  <a:gd name="T1" fmla="*/ 0 h 247"/>
                  <a:gd name="T2" fmla="*/ 7 w 166"/>
                  <a:gd name="T3" fmla="*/ 0 h 247"/>
                  <a:gd name="T4" fmla="*/ 5 w 166"/>
                  <a:gd name="T5" fmla="*/ 1 h 247"/>
                  <a:gd name="T6" fmla="*/ 4 w 166"/>
                  <a:gd name="T7" fmla="*/ 1 h 247"/>
                  <a:gd name="T8" fmla="*/ 3 w 166"/>
                  <a:gd name="T9" fmla="*/ 3 h 247"/>
                  <a:gd name="T10" fmla="*/ 1 w 166"/>
                  <a:gd name="T11" fmla="*/ 4 h 247"/>
                  <a:gd name="T12" fmla="*/ 1 w 166"/>
                  <a:gd name="T13" fmla="*/ 5 h 247"/>
                  <a:gd name="T14" fmla="*/ 0 w 166"/>
                  <a:gd name="T15" fmla="*/ 7 h 247"/>
                  <a:gd name="T16" fmla="*/ 0 w 166"/>
                  <a:gd name="T17" fmla="*/ 8 h 247"/>
                  <a:gd name="T18" fmla="*/ 0 w 166"/>
                  <a:gd name="T19" fmla="*/ 9 h 247"/>
                  <a:gd name="T20" fmla="*/ 0 w 166"/>
                  <a:gd name="T21" fmla="*/ 11 h 247"/>
                  <a:gd name="T22" fmla="*/ 1 w 166"/>
                  <a:gd name="T23" fmla="*/ 12 h 247"/>
                  <a:gd name="T24" fmla="*/ 1 w 166"/>
                  <a:gd name="T25" fmla="*/ 13 h 247"/>
                  <a:gd name="T26" fmla="*/ 2 w 166"/>
                  <a:gd name="T27" fmla="*/ 14 h 247"/>
                  <a:gd name="T28" fmla="*/ 3 w 166"/>
                  <a:gd name="T29" fmla="*/ 14 h 247"/>
                  <a:gd name="T30" fmla="*/ 3 w 166"/>
                  <a:gd name="T31" fmla="*/ 15 h 247"/>
                  <a:gd name="T32" fmla="*/ 4 w 166"/>
                  <a:gd name="T33" fmla="*/ 16 h 247"/>
                  <a:gd name="T34" fmla="*/ 5 w 166"/>
                  <a:gd name="T35" fmla="*/ 17 h 247"/>
                  <a:gd name="T36" fmla="*/ 5 w 166"/>
                  <a:gd name="T37" fmla="*/ 18 h 247"/>
                  <a:gd name="T38" fmla="*/ 5 w 166"/>
                  <a:gd name="T39" fmla="*/ 19 h 247"/>
                  <a:gd name="T40" fmla="*/ 5 w 166"/>
                  <a:gd name="T41" fmla="*/ 20 h 247"/>
                  <a:gd name="T42" fmla="*/ 10 w 166"/>
                  <a:gd name="T43" fmla="*/ 20 h 247"/>
                  <a:gd name="T44" fmla="*/ 10 w 166"/>
                  <a:gd name="T45" fmla="*/ 19 h 247"/>
                  <a:gd name="T46" fmla="*/ 10 w 166"/>
                  <a:gd name="T47" fmla="*/ 18 h 247"/>
                  <a:gd name="T48" fmla="*/ 11 w 166"/>
                  <a:gd name="T49" fmla="*/ 17 h 247"/>
                  <a:gd name="T50" fmla="*/ 11 w 166"/>
                  <a:gd name="T51" fmla="*/ 16 h 247"/>
                  <a:gd name="T52" fmla="*/ 12 w 166"/>
                  <a:gd name="T53" fmla="*/ 16 h 247"/>
                  <a:gd name="T54" fmla="*/ 12 w 166"/>
                  <a:gd name="T55" fmla="*/ 16 h 247"/>
                  <a:gd name="T56" fmla="*/ 13 w 166"/>
                  <a:gd name="T57" fmla="*/ 15 h 247"/>
                  <a:gd name="T58" fmla="*/ 13 w 166"/>
                  <a:gd name="T59" fmla="*/ 15 h 247"/>
                  <a:gd name="T60" fmla="*/ 13 w 166"/>
                  <a:gd name="T61" fmla="*/ 14 h 247"/>
                  <a:gd name="T62" fmla="*/ 14 w 166"/>
                  <a:gd name="T63" fmla="*/ 14 h 247"/>
                  <a:gd name="T64" fmla="*/ 14 w 166"/>
                  <a:gd name="T65" fmla="*/ 14 h 247"/>
                  <a:gd name="T66" fmla="*/ 15 w 166"/>
                  <a:gd name="T67" fmla="*/ 13 h 247"/>
                  <a:gd name="T68" fmla="*/ 15 w 166"/>
                  <a:gd name="T69" fmla="*/ 12 h 247"/>
                  <a:gd name="T70" fmla="*/ 16 w 166"/>
                  <a:gd name="T71" fmla="*/ 11 h 247"/>
                  <a:gd name="T72" fmla="*/ 16 w 166"/>
                  <a:gd name="T73" fmla="*/ 9 h 247"/>
                  <a:gd name="T74" fmla="*/ 16 w 166"/>
                  <a:gd name="T75" fmla="*/ 8 h 247"/>
                  <a:gd name="T76" fmla="*/ 16 w 166"/>
                  <a:gd name="T77" fmla="*/ 7 h 247"/>
                  <a:gd name="T78" fmla="*/ 16 w 166"/>
                  <a:gd name="T79" fmla="*/ 5 h 247"/>
                  <a:gd name="T80" fmla="*/ 15 w 166"/>
                  <a:gd name="T81" fmla="*/ 4 h 247"/>
                  <a:gd name="T82" fmla="*/ 14 w 166"/>
                  <a:gd name="T83" fmla="*/ 3 h 247"/>
                  <a:gd name="T84" fmla="*/ 13 w 166"/>
                  <a:gd name="T85" fmla="*/ 1 h 247"/>
                  <a:gd name="T86" fmla="*/ 11 w 166"/>
                  <a:gd name="T87" fmla="*/ 1 h 247"/>
                  <a:gd name="T88" fmla="*/ 10 w 166"/>
                  <a:gd name="T89" fmla="*/ 0 h 247"/>
                  <a:gd name="T90" fmla="*/ 8 w 166"/>
                  <a:gd name="T91" fmla="*/ 0 h 2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6" h="247">
                    <a:moveTo>
                      <a:pt x="83" y="0"/>
                    </a:moveTo>
                    <a:lnTo>
                      <a:pt x="66" y="2"/>
                    </a:lnTo>
                    <a:lnTo>
                      <a:pt x="51" y="8"/>
                    </a:lnTo>
                    <a:lnTo>
                      <a:pt x="37" y="17"/>
                    </a:lnTo>
                    <a:lnTo>
                      <a:pt x="24" y="30"/>
                    </a:lnTo>
                    <a:lnTo>
                      <a:pt x="14" y="46"/>
                    </a:lnTo>
                    <a:lnTo>
                      <a:pt x="7" y="63"/>
                    </a:lnTo>
                    <a:lnTo>
                      <a:pt x="1" y="83"/>
                    </a:lnTo>
                    <a:lnTo>
                      <a:pt x="0" y="103"/>
                    </a:lnTo>
                    <a:lnTo>
                      <a:pt x="1" y="118"/>
                    </a:lnTo>
                    <a:lnTo>
                      <a:pt x="3" y="133"/>
                    </a:lnTo>
                    <a:lnTo>
                      <a:pt x="8" y="147"/>
                    </a:lnTo>
                    <a:lnTo>
                      <a:pt x="14" y="160"/>
                    </a:lnTo>
                    <a:lnTo>
                      <a:pt x="19" y="168"/>
                    </a:lnTo>
                    <a:lnTo>
                      <a:pt x="28" y="177"/>
                    </a:lnTo>
                    <a:lnTo>
                      <a:pt x="36" y="187"/>
                    </a:lnTo>
                    <a:lnTo>
                      <a:pt x="42" y="199"/>
                    </a:lnTo>
                    <a:lnTo>
                      <a:pt x="47" y="212"/>
                    </a:lnTo>
                    <a:lnTo>
                      <a:pt x="51" y="227"/>
                    </a:lnTo>
                    <a:lnTo>
                      <a:pt x="53" y="239"/>
                    </a:lnTo>
                    <a:lnTo>
                      <a:pt x="53" y="247"/>
                    </a:lnTo>
                    <a:lnTo>
                      <a:pt x="106" y="247"/>
                    </a:lnTo>
                    <a:lnTo>
                      <a:pt x="106" y="240"/>
                    </a:lnTo>
                    <a:lnTo>
                      <a:pt x="106" y="229"/>
                    </a:lnTo>
                    <a:lnTo>
                      <a:pt x="108" y="215"/>
                    </a:lnTo>
                    <a:lnTo>
                      <a:pt x="114" y="205"/>
                    </a:lnTo>
                    <a:lnTo>
                      <a:pt x="117" y="200"/>
                    </a:lnTo>
                    <a:lnTo>
                      <a:pt x="122" y="194"/>
                    </a:lnTo>
                    <a:lnTo>
                      <a:pt x="128" y="190"/>
                    </a:lnTo>
                    <a:lnTo>
                      <a:pt x="132" y="184"/>
                    </a:lnTo>
                    <a:lnTo>
                      <a:pt x="138" y="178"/>
                    </a:lnTo>
                    <a:lnTo>
                      <a:pt x="143" y="173"/>
                    </a:lnTo>
                    <a:lnTo>
                      <a:pt x="146" y="168"/>
                    </a:lnTo>
                    <a:lnTo>
                      <a:pt x="150" y="162"/>
                    </a:lnTo>
                    <a:lnTo>
                      <a:pt x="157" y="148"/>
                    </a:lnTo>
                    <a:lnTo>
                      <a:pt x="161" y="133"/>
                    </a:lnTo>
                    <a:lnTo>
                      <a:pt x="165" y="118"/>
                    </a:lnTo>
                    <a:lnTo>
                      <a:pt x="166" y="103"/>
                    </a:lnTo>
                    <a:lnTo>
                      <a:pt x="165" y="83"/>
                    </a:lnTo>
                    <a:lnTo>
                      <a:pt x="159" y="63"/>
                    </a:lnTo>
                    <a:lnTo>
                      <a:pt x="152" y="46"/>
                    </a:lnTo>
                    <a:lnTo>
                      <a:pt x="142" y="30"/>
                    </a:lnTo>
                    <a:lnTo>
                      <a:pt x="129" y="17"/>
                    </a:lnTo>
                    <a:lnTo>
                      <a:pt x="115" y="8"/>
                    </a:lnTo>
                    <a:lnTo>
                      <a:pt x="100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DB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Freeform 527"/>
              <p:cNvSpPr>
                <a:spLocks/>
              </p:cNvSpPr>
              <p:nvPr/>
            </p:nvSpPr>
            <p:spPr bwMode="auto">
              <a:xfrm>
                <a:off x="2815" y="1828"/>
                <a:ext cx="48" cy="66"/>
              </a:xfrm>
              <a:custGeom>
                <a:avLst/>
                <a:gdLst>
                  <a:gd name="T0" fmla="*/ 7 w 154"/>
                  <a:gd name="T1" fmla="*/ 0 h 230"/>
                  <a:gd name="T2" fmla="*/ 6 w 154"/>
                  <a:gd name="T3" fmla="*/ 0 h 230"/>
                  <a:gd name="T4" fmla="*/ 5 w 154"/>
                  <a:gd name="T5" fmla="*/ 1 h 230"/>
                  <a:gd name="T6" fmla="*/ 3 w 154"/>
                  <a:gd name="T7" fmla="*/ 1 h 230"/>
                  <a:gd name="T8" fmla="*/ 2 w 154"/>
                  <a:gd name="T9" fmla="*/ 2 h 230"/>
                  <a:gd name="T10" fmla="*/ 1 w 154"/>
                  <a:gd name="T11" fmla="*/ 3 h 230"/>
                  <a:gd name="T12" fmla="*/ 1 w 154"/>
                  <a:gd name="T13" fmla="*/ 5 h 230"/>
                  <a:gd name="T14" fmla="*/ 0 w 154"/>
                  <a:gd name="T15" fmla="*/ 6 h 230"/>
                  <a:gd name="T16" fmla="*/ 0 w 154"/>
                  <a:gd name="T17" fmla="*/ 8 h 230"/>
                  <a:gd name="T18" fmla="*/ 0 w 154"/>
                  <a:gd name="T19" fmla="*/ 9 h 230"/>
                  <a:gd name="T20" fmla="*/ 0 w 154"/>
                  <a:gd name="T21" fmla="*/ 10 h 230"/>
                  <a:gd name="T22" fmla="*/ 1 w 154"/>
                  <a:gd name="T23" fmla="*/ 11 h 230"/>
                  <a:gd name="T24" fmla="*/ 1 w 154"/>
                  <a:gd name="T25" fmla="*/ 12 h 230"/>
                  <a:gd name="T26" fmla="*/ 2 w 154"/>
                  <a:gd name="T27" fmla="*/ 13 h 230"/>
                  <a:gd name="T28" fmla="*/ 2 w 154"/>
                  <a:gd name="T29" fmla="*/ 14 h 230"/>
                  <a:gd name="T30" fmla="*/ 3 w 154"/>
                  <a:gd name="T31" fmla="*/ 14 h 230"/>
                  <a:gd name="T32" fmla="*/ 4 w 154"/>
                  <a:gd name="T33" fmla="*/ 15 h 230"/>
                  <a:gd name="T34" fmla="*/ 4 w 154"/>
                  <a:gd name="T35" fmla="*/ 16 h 230"/>
                  <a:gd name="T36" fmla="*/ 5 w 154"/>
                  <a:gd name="T37" fmla="*/ 18 h 230"/>
                  <a:gd name="T38" fmla="*/ 5 w 154"/>
                  <a:gd name="T39" fmla="*/ 18 h 230"/>
                  <a:gd name="T40" fmla="*/ 5 w 154"/>
                  <a:gd name="T41" fmla="*/ 19 h 230"/>
                  <a:gd name="T42" fmla="*/ 10 w 154"/>
                  <a:gd name="T43" fmla="*/ 19 h 230"/>
                  <a:gd name="T44" fmla="*/ 10 w 154"/>
                  <a:gd name="T45" fmla="*/ 18 h 230"/>
                  <a:gd name="T46" fmla="*/ 10 w 154"/>
                  <a:gd name="T47" fmla="*/ 18 h 230"/>
                  <a:gd name="T48" fmla="*/ 10 w 154"/>
                  <a:gd name="T49" fmla="*/ 17 h 230"/>
                  <a:gd name="T50" fmla="*/ 10 w 154"/>
                  <a:gd name="T51" fmla="*/ 16 h 230"/>
                  <a:gd name="T52" fmla="*/ 11 w 154"/>
                  <a:gd name="T53" fmla="*/ 15 h 230"/>
                  <a:gd name="T54" fmla="*/ 12 w 154"/>
                  <a:gd name="T55" fmla="*/ 14 h 230"/>
                  <a:gd name="T56" fmla="*/ 13 w 154"/>
                  <a:gd name="T57" fmla="*/ 13 h 230"/>
                  <a:gd name="T58" fmla="*/ 13 w 154"/>
                  <a:gd name="T59" fmla="*/ 13 h 230"/>
                  <a:gd name="T60" fmla="*/ 14 w 154"/>
                  <a:gd name="T61" fmla="*/ 11 h 230"/>
                  <a:gd name="T62" fmla="*/ 14 w 154"/>
                  <a:gd name="T63" fmla="*/ 10 h 230"/>
                  <a:gd name="T64" fmla="*/ 15 w 154"/>
                  <a:gd name="T65" fmla="*/ 9 h 230"/>
                  <a:gd name="T66" fmla="*/ 15 w 154"/>
                  <a:gd name="T67" fmla="*/ 8 h 230"/>
                  <a:gd name="T68" fmla="*/ 15 w 154"/>
                  <a:gd name="T69" fmla="*/ 6 h 230"/>
                  <a:gd name="T70" fmla="*/ 14 w 154"/>
                  <a:gd name="T71" fmla="*/ 5 h 230"/>
                  <a:gd name="T72" fmla="*/ 14 w 154"/>
                  <a:gd name="T73" fmla="*/ 3 h 230"/>
                  <a:gd name="T74" fmla="*/ 13 w 154"/>
                  <a:gd name="T75" fmla="*/ 2 h 230"/>
                  <a:gd name="T76" fmla="*/ 12 w 154"/>
                  <a:gd name="T77" fmla="*/ 1 h 230"/>
                  <a:gd name="T78" fmla="*/ 10 w 154"/>
                  <a:gd name="T79" fmla="*/ 1 h 230"/>
                  <a:gd name="T80" fmla="*/ 9 w 154"/>
                  <a:gd name="T81" fmla="*/ 0 h 230"/>
                  <a:gd name="T82" fmla="*/ 7 w 154"/>
                  <a:gd name="T83" fmla="*/ 0 h 2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4" h="230">
                    <a:moveTo>
                      <a:pt x="77" y="0"/>
                    </a:moveTo>
                    <a:lnTo>
                      <a:pt x="61" y="2"/>
                    </a:lnTo>
                    <a:lnTo>
                      <a:pt x="47" y="8"/>
                    </a:lnTo>
                    <a:lnTo>
                      <a:pt x="34" y="16"/>
                    </a:lnTo>
                    <a:lnTo>
                      <a:pt x="23" y="29"/>
                    </a:lnTo>
                    <a:lnTo>
                      <a:pt x="12" y="42"/>
                    </a:lnTo>
                    <a:lnTo>
                      <a:pt x="5" y="59"/>
                    </a:lnTo>
                    <a:lnTo>
                      <a:pt x="1" y="77"/>
                    </a:lnTo>
                    <a:lnTo>
                      <a:pt x="0" y="97"/>
                    </a:lnTo>
                    <a:lnTo>
                      <a:pt x="1" y="110"/>
                    </a:lnTo>
                    <a:lnTo>
                      <a:pt x="3" y="124"/>
                    </a:lnTo>
                    <a:lnTo>
                      <a:pt x="7" y="137"/>
                    </a:lnTo>
                    <a:lnTo>
                      <a:pt x="12" y="150"/>
                    </a:lnTo>
                    <a:lnTo>
                      <a:pt x="18" y="156"/>
                    </a:lnTo>
                    <a:lnTo>
                      <a:pt x="25" y="166"/>
                    </a:lnTo>
                    <a:lnTo>
                      <a:pt x="33" y="175"/>
                    </a:lnTo>
                    <a:lnTo>
                      <a:pt x="40" y="185"/>
                    </a:lnTo>
                    <a:lnTo>
                      <a:pt x="45" y="197"/>
                    </a:lnTo>
                    <a:lnTo>
                      <a:pt x="47" y="211"/>
                    </a:lnTo>
                    <a:lnTo>
                      <a:pt x="49" y="222"/>
                    </a:lnTo>
                    <a:lnTo>
                      <a:pt x="49" y="230"/>
                    </a:lnTo>
                    <a:lnTo>
                      <a:pt x="98" y="230"/>
                    </a:lnTo>
                    <a:lnTo>
                      <a:pt x="98" y="224"/>
                    </a:lnTo>
                    <a:lnTo>
                      <a:pt x="99" y="213"/>
                    </a:lnTo>
                    <a:lnTo>
                      <a:pt x="101" y="201"/>
                    </a:lnTo>
                    <a:lnTo>
                      <a:pt x="106" y="191"/>
                    </a:lnTo>
                    <a:lnTo>
                      <a:pt x="114" y="182"/>
                    </a:lnTo>
                    <a:lnTo>
                      <a:pt x="123" y="171"/>
                    </a:lnTo>
                    <a:lnTo>
                      <a:pt x="132" y="162"/>
                    </a:lnTo>
                    <a:lnTo>
                      <a:pt x="139" y="152"/>
                    </a:lnTo>
                    <a:lnTo>
                      <a:pt x="145" y="139"/>
                    </a:lnTo>
                    <a:lnTo>
                      <a:pt x="149" y="125"/>
                    </a:lnTo>
                    <a:lnTo>
                      <a:pt x="153" y="110"/>
                    </a:lnTo>
                    <a:lnTo>
                      <a:pt x="154" y="97"/>
                    </a:lnTo>
                    <a:lnTo>
                      <a:pt x="153" y="77"/>
                    </a:lnTo>
                    <a:lnTo>
                      <a:pt x="148" y="59"/>
                    </a:lnTo>
                    <a:lnTo>
                      <a:pt x="141" y="42"/>
                    </a:lnTo>
                    <a:lnTo>
                      <a:pt x="131" y="29"/>
                    </a:lnTo>
                    <a:lnTo>
                      <a:pt x="119" y="16"/>
                    </a:lnTo>
                    <a:lnTo>
                      <a:pt x="107" y="8"/>
                    </a:lnTo>
                    <a:lnTo>
                      <a:pt x="93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D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Freeform 528"/>
              <p:cNvSpPr>
                <a:spLocks/>
              </p:cNvSpPr>
              <p:nvPr/>
            </p:nvSpPr>
            <p:spPr bwMode="auto">
              <a:xfrm>
                <a:off x="2815" y="1929"/>
                <a:ext cx="47" cy="22"/>
              </a:xfrm>
              <a:custGeom>
                <a:avLst/>
                <a:gdLst>
                  <a:gd name="T0" fmla="*/ 1 w 149"/>
                  <a:gd name="T1" fmla="*/ 5 h 77"/>
                  <a:gd name="T2" fmla="*/ 1 w 149"/>
                  <a:gd name="T3" fmla="*/ 3 h 77"/>
                  <a:gd name="T4" fmla="*/ 15 w 149"/>
                  <a:gd name="T5" fmla="*/ 3 h 77"/>
                  <a:gd name="T6" fmla="*/ 15 w 149"/>
                  <a:gd name="T7" fmla="*/ 3 h 77"/>
                  <a:gd name="T8" fmla="*/ 15 w 149"/>
                  <a:gd name="T9" fmla="*/ 1 h 77"/>
                  <a:gd name="T10" fmla="*/ 14 w 149"/>
                  <a:gd name="T11" fmla="*/ 1 h 77"/>
                  <a:gd name="T12" fmla="*/ 14 w 149"/>
                  <a:gd name="T13" fmla="*/ 1 h 77"/>
                  <a:gd name="T14" fmla="*/ 14 w 149"/>
                  <a:gd name="T15" fmla="*/ 0 h 77"/>
                  <a:gd name="T16" fmla="*/ 13 w 149"/>
                  <a:gd name="T17" fmla="*/ 0 h 77"/>
                  <a:gd name="T18" fmla="*/ 12 w 149"/>
                  <a:gd name="T19" fmla="*/ 0 h 77"/>
                  <a:gd name="T20" fmla="*/ 11 w 149"/>
                  <a:gd name="T21" fmla="*/ 0 h 77"/>
                  <a:gd name="T22" fmla="*/ 4 w 149"/>
                  <a:gd name="T23" fmla="*/ 0 h 77"/>
                  <a:gd name="T24" fmla="*/ 3 w 149"/>
                  <a:gd name="T25" fmla="*/ 0 h 77"/>
                  <a:gd name="T26" fmla="*/ 2 w 149"/>
                  <a:gd name="T27" fmla="*/ 0 h 77"/>
                  <a:gd name="T28" fmla="*/ 1 w 149"/>
                  <a:gd name="T29" fmla="*/ 0 h 77"/>
                  <a:gd name="T30" fmla="*/ 1 w 149"/>
                  <a:gd name="T31" fmla="*/ 1 h 77"/>
                  <a:gd name="T32" fmla="*/ 1 w 149"/>
                  <a:gd name="T33" fmla="*/ 1 h 77"/>
                  <a:gd name="T34" fmla="*/ 0 w 149"/>
                  <a:gd name="T35" fmla="*/ 1 h 77"/>
                  <a:gd name="T36" fmla="*/ 0 w 149"/>
                  <a:gd name="T37" fmla="*/ 1 h 77"/>
                  <a:gd name="T38" fmla="*/ 0 w 149"/>
                  <a:gd name="T39" fmla="*/ 1 h 77"/>
                  <a:gd name="T40" fmla="*/ 13 w 149"/>
                  <a:gd name="T41" fmla="*/ 1 h 77"/>
                  <a:gd name="T42" fmla="*/ 13 w 149"/>
                  <a:gd name="T43" fmla="*/ 2 h 77"/>
                  <a:gd name="T44" fmla="*/ 0 w 149"/>
                  <a:gd name="T45" fmla="*/ 2 h 77"/>
                  <a:gd name="T46" fmla="*/ 0 w 149"/>
                  <a:gd name="T47" fmla="*/ 3 h 77"/>
                  <a:gd name="T48" fmla="*/ 0 w 149"/>
                  <a:gd name="T49" fmla="*/ 4 h 77"/>
                  <a:gd name="T50" fmla="*/ 1 w 149"/>
                  <a:gd name="T51" fmla="*/ 5 h 77"/>
                  <a:gd name="T52" fmla="*/ 1 w 149"/>
                  <a:gd name="T53" fmla="*/ 6 h 77"/>
                  <a:gd name="T54" fmla="*/ 2 w 149"/>
                  <a:gd name="T55" fmla="*/ 6 h 77"/>
                  <a:gd name="T56" fmla="*/ 2 w 149"/>
                  <a:gd name="T57" fmla="*/ 6 h 77"/>
                  <a:gd name="T58" fmla="*/ 3 w 149"/>
                  <a:gd name="T59" fmla="*/ 6 h 77"/>
                  <a:gd name="T60" fmla="*/ 4 w 149"/>
                  <a:gd name="T61" fmla="*/ 6 h 77"/>
                  <a:gd name="T62" fmla="*/ 11 w 149"/>
                  <a:gd name="T63" fmla="*/ 6 h 77"/>
                  <a:gd name="T64" fmla="*/ 12 w 149"/>
                  <a:gd name="T65" fmla="*/ 6 h 77"/>
                  <a:gd name="T66" fmla="*/ 13 w 149"/>
                  <a:gd name="T67" fmla="*/ 6 h 77"/>
                  <a:gd name="T68" fmla="*/ 13 w 149"/>
                  <a:gd name="T69" fmla="*/ 6 h 77"/>
                  <a:gd name="T70" fmla="*/ 14 w 149"/>
                  <a:gd name="T71" fmla="*/ 5 h 77"/>
                  <a:gd name="T72" fmla="*/ 14 w 149"/>
                  <a:gd name="T73" fmla="*/ 5 h 77"/>
                  <a:gd name="T74" fmla="*/ 14 w 149"/>
                  <a:gd name="T75" fmla="*/ 5 h 77"/>
                  <a:gd name="T76" fmla="*/ 15 w 149"/>
                  <a:gd name="T77" fmla="*/ 5 h 77"/>
                  <a:gd name="T78" fmla="*/ 15 w 149"/>
                  <a:gd name="T79" fmla="*/ 5 h 77"/>
                  <a:gd name="T80" fmla="*/ 1 w 149"/>
                  <a:gd name="T81" fmla="*/ 5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9" h="77">
                    <a:moveTo>
                      <a:pt x="14" y="55"/>
                    </a:moveTo>
                    <a:lnTo>
                      <a:pt x="14" y="43"/>
                    </a:lnTo>
                    <a:lnTo>
                      <a:pt x="149" y="43"/>
                    </a:lnTo>
                    <a:lnTo>
                      <a:pt x="148" y="31"/>
                    </a:lnTo>
                    <a:lnTo>
                      <a:pt x="147" y="19"/>
                    </a:lnTo>
                    <a:lnTo>
                      <a:pt x="144" y="10"/>
                    </a:lnTo>
                    <a:lnTo>
                      <a:pt x="141" y="6"/>
                    </a:lnTo>
                    <a:lnTo>
                      <a:pt x="135" y="2"/>
                    </a:lnTo>
                    <a:lnTo>
                      <a:pt x="128" y="1"/>
                    </a:lnTo>
                    <a:lnTo>
                      <a:pt x="120" y="0"/>
                    </a:lnTo>
                    <a:lnTo>
                      <a:pt x="113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128" y="15"/>
                    </a:lnTo>
                    <a:lnTo>
                      <a:pt x="128" y="28"/>
                    </a:lnTo>
                    <a:lnTo>
                      <a:pt x="0" y="28"/>
                    </a:lnTo>
                    <a:lnTo>
                      <a:pt x="2" y="41"/>
                    </a:lnTo>
                    <a:lnTo>
                      <a:pt x="3" y="53"/>
                    </a:lnTo>
                    <a:lnTo>
                      <a:pt x="6" y="63"/>
                    </a:lnTo>
                    <a:lnTo>
                      <a:pt x="11" y="69"/>
                    </a:lnTo>
                    <a:lnTo>
                      <a:pt x="15" y="71"/>
                    </a:lnTo>
                    <a:lnTo>
                      <a:pt x="20" y="75"/>
                    </a:lnTo>
                    <a:lnTo>
                      <a:pt x="27" y="76"/>
                    </a:lnTo>
                    <a:lnTo>
                      <a:pt x="37" y="77"/>
                    </a:lnTo>
                    <a:lnTo>
                      <a:pt x="111" y="77"/>
                    </a:lnTo>
                    <a:lnTo>
                      <a:pt x="120" y="76"/>
                    </a:lnTo>
                    <a:lnTo>
                      <a:pt x="126" y="75"/>
                    </a:lnTo>
                    <a:lnTo>
                      <a:pt x="132" y="72"/>
                    </a:lnTo>
                    <a:lnTo>
                      <a:pt x="141" y="67"/>
                    </a:lnTo>
                    <a:lnTo>
                      <a:pt x="142" y="64"/>
                    </a:lnTo>
                    <a:lnTo>
                      <a:pt x="144" y="62"/>
                    </a:lnTo>
                    <a:lnTo>
                      <a:pt x="146" y="59"/>
                    </a:lnTo>
                    <a:lnTo>
                      <a:pt x="147" y="55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Freeform 529"/>
              <p:cNvSpPr>
                <a:spLocks/>
              </p:cNvSpPr>
              <p:nvPr/>
            </p:nvSpPr>
            <p:spPr bwMode="auto">
              <a:xfrm>
                <a:off x="2814" y="1847"/>
                <a:ext cx="39" cy="81"/>
              </a:xfrm>
              <a:custGeom>
                <a:avLst/>
                <a:gdLst>
                  <a:gd name="T0" fmla="*/ 10 w 127"/>
                  <a:gd name="T1" fmla="*/ 0 h 285"/>
                  <a:gd name="T2" fmla="*/ 9 w 127"/>
                  <a:gd name="T3" fmla="*/ 1 h 285"/>
                  <a:gd name="T4" fmla="*/ 9 w 127"/>
                  <a:gd name="T5" fmla="*/ 2 h 285"/>
                  <a:gd name="T6" fmla="*/ 9 w 127"/>
                  <a:gd name="T7" fmla="*/ 2 h 285"/>
                  <a:gd name="T8" fmla="*/ 10 w 127"/>
                  <a:gd name="T9" fmla="*/ 1 h 285"/>
                  <a:gd name="T10" fmla="*/ 10 w 127"/>
                  <a:gd name="T11" fmla="*/ 1 h 285"/>
                  <a:gd name="T12" fmla="*/ 11 w 127"/>
                  <a:gd name="T13" fmla="*/ 1 h 285"/>
                  <a:gd name="T14" fmla="*/ 10 w 127"/>
                  <a:gd name="T15" fmla="*/ 2 h 285"/>
                  <a:gd name="T16" fmla="*/ 8 w 127"/>
                  <a:gd name="T17" fmla="*/ 3 h 285"/>
                  <a:gd name="T18" fmla="*/ 6 w 127"/>
                  <a:gd name="T19" fmla="*/ 3 h 285"/>
                  <a:gd name="T20" fmla="*/ 5 w 127"/>
                  <a:gd name="T21" fmla="*/ 3 h 285"/>
                  <a:gd name="T22" fmla="*/ 3 w 127"/>
                  <a:gd name="T23" fmla="*/ 1 h 285"/>
                  <a:gd name="T24" fmla="*/ 1 w 127"/>
                  <a:gd name="T25" fmla="*/ 1 h 285"/>
                  <a:gd name="T26" fmla="*/ 0 w 127"/>
                  <a:gd name="T27" fmla="*/ 1 h 285"/>
                  <a:gd name="T28" fmla="*/ 1 w 127"/>
                  <a:gd name="T29" fmla="*/ 3 h 285"/>
                  <a:gd name="T30" fmla="*/ 2 w 127"/>
                  <a:gd name="T31" fmla="*/ 4 h 285"/>
                  <a:gd name="T32" fmla="*/ 3 w 127"/>
                  <a:gd name="T33" fmla="*/ 3 h 285"/>
                  <a:gd name="T34" fmla="*/ 2 w 127"/>
                  <a:gd name="T35" fmla="*/ 3 h 285"/>
                  <a:gd name="T36" fmla="*/ 1 w 127"/>
                  <a:gd name="T37" fmla="*/ 2 h 285"/>
                  <a:gd name="T38" fmla="*/ 1 w 127"/>
                  <a:gd name="T39" fmla="*/ 1 h 285"/>
                  <a:gd name="T40" fmla="*/ 2 w 127"/>
                  <a:gd name="T41" fmla="*/ 1 h 285"/>
                  <a:gd name="T42" fmla="*/ 5 w 127"/>
                  <a:gd name="T43" fmla="*/ 5 h 285"/>
                  <a:gd name="T44" fmla="*/ 6 w 127"/>
                  <a:gd name="T45" fmla="*/ 15 h 285"/>
                  <a:gd name="T46" fmla="*/ 5 w 127"/>
                  <a:gd name="T47" fmla="*/ 20 h 285"/>
                  <a:gd name="T48" fmla="*/ 5 w 127"/>
                  <a:gd name="T49" fmla="*/ 23 h 285"/>
                  <a:gd name="T50" fmla="*/ 6 w 127"/>
                  <a:gd name="T51" fmla="*/ 21 h 285"/>
                  <a:gd name="T52" fmla="*/ 6 w 127"/>
                  <a:gd name="T53" fmla="*/ 14 h 285"/>
                  <a:gd name="T54" fmla="*/ 6 w 127"/>
                  <a:gd name="T55" fmla="*/ 8 h 285"/>
                  <a:gd name="T56" fmla="*/ 6 w 127"/>
                  <a:gd name="T57" fmla="*/ 5 h 285"/>
                  <a:gd name="T58" fmla="*/ 6 w 127"/>
                  <a:gd name="T59" fmla="*/ 3 h 285"/>
                  <a:gd name="T60" fmla="*/ 6 w 127"/>
                  <a:gd name="T61" fmla="*/ 3 h 285"/>
                  <a:gd name="T62" fmla="*/ 8 w 127"/>
                  <a:gd name="T63" fmla="*/ 3 h 285"/>
                  <a:gd name="T64" fmla="*/ 8 w 127"/>
                  <a:gd name="T65" fmla="*/ 7 h 285"/>
                  <a:gd name="T66" fmla="*/ 8 w 127"/>
                  <a:gd name="T67" fmla="*/ 12 h 285"/>
                  <a:gd name="T68" fmla="*/ 8 w 127"/>
                  <a:gd name="T69" fmla="*/ 17 h 285"/>
                  <a:gd name="T70" fmla="*/ 8 w 127"/>
                  <a:gd name="T71" fmla="*/ 22 h 285"/>
                  <a:gd name="T72" fmla="*/ 9 w 127"/>
                  <a:gd name="T73" fmla="*/ 23 h 285"/>
                  <a:gd name="T74" fmla="*/ 9 w 127"/>
                  <a:gd name="T75" fmla="*/ 22 h 285"/>
                  <a:gd name="T76" fmla="*/ 9 w 127"/>
                  <a:gd name="T77" fmla="*/ 17 h 285"/>
                  <a:gd name="T78" fmla="*/ 9 w 127"/>
                  <a:gd name="T79" fmla="*/ 12 h 285"/>
                  <a:gd name="T80" fmla="*/ 9 w 127"/>
                  <a:gd name="T81" fmla="*/ 7 h 285"/>
                  <a:gd name="T82" fmla="*/ 10 w 127"/>
                  <a:gd name="T83" fmla="*/ 3 h 285"/>
                  <a:gd name="T84" fmla="*/ 12 w 127"/>
                  <a:gd name="T85" fmla="*/ 2 h 285"/>
                  <a:gd name="T86" fmla="*/ 12 w 127"/>
                  <a:gd name="T87" fmla="*/ 1 h 2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7" h="285">
                    <a:moveTo>
                      <a:pt x="122" y="3"/>
                    </a:moveTo>
                    <a:lnTo>
                      <a:pt x="115" y="1"/>
                    </a:lnTo>
                    <a:lnTo>
                      <a:pt x="108" y="0"/>
                    </a:lnTo>
                    <a:lnTo>
                      <a:pt x="102" y="2"/>
                    </a:lnTo>
                    <a:lnTo>
                      <a:pt x="96" y="6"/>
                    </a:lnTo>
                    <a:lnTo>
                      <a:pt x="93" y="9"/>
                    </a:lnTo>
                    <a:lnTo>
                      <a:pt x="92" y="12"/>
                    </a:lnTo>
                    <a:lnTo>
                      <a:pt x="91" y="16"/>
                    </a:lnTo>
                    <a:lnTo>
                      <a:pt x="92" y="20"/>
                    </a:lnTo>
                    <a:lnTo>
                      <a:pt x="95" y="25"/>
                    </a:lnTo>
                    <a:lnTo>
                      <a:pt x="97" y="25"/>
                    </a:lnTo>
                    <a:lnTo>
                      <a:pt x="99" y="24"/>
                    </a:lnTo>
                    <a:lnTo>
                      <a:pt x="102" y="20"/>
                    </a:lnTo>
                    <a:lnTo>
                      <a:pt x="102" y="18"/>
                    </a:lnTo>
                    <a:lnTo>
                      <a:pt x="102" y="17"/>
                    </a:lnTo>
                    <a:lnTo>
                      <a:pt x="102" y="15"/>
                    </a:lnTo>
                    <a:lnTo>
                      <a:pt x="102" y="14"/>
                    </a:lnTo>
                    <a:lnTo>
                      <a:pt x="105" y="10"/>
                    </a:lnTo>
                    <a:lnTo>
                      <a:pt x="110" y="8"/>
                    </a:lnTo>
                    <a:lnTo>
                      <a:pt x="114" y="9"/>
                    </a:lnTo>
                    <a:lnTo>
                      <a:pt x="118" y="15"/>
                    </a:lnTo>
                    <a:lnTo>
                      <a:pt x="117" y="20"/>
                    </a:lnTo>
                    <a:lnTo>
                      <a:pt x="112" y="25"/>
                    </a:lnTo>
                    <a:lnTo>
                      <a:pt x="105" y="29"/>
                    </a:lnTo>
                    <a:lnTo>
                      <a:pt x="100" y="31"/>
                    </a:lnTo>
                    <a:lnTo>
                      <a:pt x="93" y="32"/>
                    </a:lnTo>
                    <a:lnTo>
                      <a:pt x="87" y="33"/>
                    </a:lnTo>
                    <a:lnTo>
                      <a:pt x="79" y="33"/>
                    </a:lnTo>
                    <a:lnTo>
                      <a:pt x="70" y="34"/>
                    </a:lnTo>
                    <a:lnTo>
                      <a:pt x="64" y="34"/>
                    </a:lnTo>
                    <a:lnTo>
                      <a:pt x="58" y="34"/>
                    </a:lnTo>
                    <a:lnTo>
                      <a:pt x="53" y="34"/>
                    </a:lnTo>
                    <a:lnTo>
                      <a:pt x="51" y="34"/>
                    </a:lnTo>
                    <a:lnTo>
                      <a:pt x="46" y="24"/>
                    </a:lnTo>
                    <a:lnTo>
                      <a:pt x="39" y="15"/>
                    </a:lnTo>
                    <a:lnTo>
                      <a:pt x="31" y="8"/>
                    </a:lnTo>
                    <a:lnTo>
                      <a:pt x="20" y="3"/>
                    </a:lnTo>
                    <a:lnTo>
                      <a:pt x="14" y="3"/>
                    </a:lnTo>
                    <a:lnTo>
                      <a:pt x="9" y="6"/>
                    </a:lnTo>
                    <a:lnTo>
                      <a:pt x="5" y="9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5" y="34"/>
                    </a:lnTo>
                    <a:lnTo>
                      <a:pt x="12" y="40"/>
                    </a:lnTo>
                    <a:lnTo>
                      <a:pt x="19" y="44"/>
                    </a:lnTo>
                    <a:lnTo>
                      <a:pt x="27" y="45"/>
                    </a:lnTo>
                    <a:lnTo>
                      <a:pt x="35" y="46"/>
                    </a:lnTo>
                    <a:lnTo>
                      <a:pt x="36" y="45"/>
                    </a:lnTo>
                    <a:lnTo>
                      <a:pt x="37" y="41"/>
                    </a:lnTo>
                    <a:lnTo>
                      <a:pt x="36" y="38"/>
                    </a:lnTo>
                    <a:lnTo>
                      <a:pt x="35" y="37"/>
                    </a:lnTo>
                    <a:lnTo>
                      <a:pt x="27" y="35"/>
                    </a:lnTo>
                    <a:lnTo>
                      <a:pt x="20" y="33"/>
                    </a:lnTo>
                    <a:lnTo>
                      <a:pt x="14" y="30"/>
                    </a:lnTo>
                    <a:lnTo>
                      <a:pt x="9" y="24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1" y="14"/>
                    </a:lnTo>
                    <a:lnTo>
                      <a:pt x="27" y="16"/>
                    </a:lnTo>
                    <a:lnTo>
                      <a:pt x="30" y="19"/>
                    </a:lnTo>
                    <a:lnTo>
                      <a:pt x="34" y="23"/>
                    </a:lnTo>
                    <a:lnTo>
                      <a:pt x="51" y="55"/>
                    </a:lnTo>
                    <a:lnTo>
                      <a:pt x="59" y="95"/>
                    </a:lnTo>
                    <a:lnTo>
                      <a:pt x="61" y="139"/>
                    </a:lnTo>
                    <a:lnTo>
                      <a:pt x="60" y="182"/>
                    </a:lnTo>
                    <a:lnTo>
                      <a:pt x="59" y="208"/>
                    </a:lnTo>
                    <a:lnTo>
                      <a:pt x="57" y="232"/>
                    </a:lnTo>
                    <a:lnTo>
                      <a:pt x="53" y="255"/>
                    </a:lnTo>
                    <a:lnTo>
                      <a:pt x="46" y="281"/>
                    </a:lnTo>
                    <a:lnTo>
                      <a:pt x="47" y="282"/>
                    </a:lnTo>
                    <a:lnTo>
                      <a:pt x="50" y="283"/>
                    </a:lnTo>
                    <a:lnTo>
                      <a:pt x="53" y="283"/>
                    </a:lnTo>
                    <a:lnTo>
                      <a:pt x="55" y="283"/>
                    </a:lnTo>
                    <a:lnTo>
                      <a:pt x="62" y="257"/>
                    </a:lnTo>
                    <a:lnTo>
                      <a:pt x="66" y="231"/>
                    </a:lnTo>
                    <a:lnTo>
                      <a:pt x="67" y="206"/>
                    </a:lnTo>
                    <a:lnTo>
                      <a:pt x="68" y="177"/>
                    </a:lnTo>
                    <a:lnTo>
                      <a:pt x="69" y="151"/>
                    </a:lnTo>
                    <a:lnTo>
                      <a:pt x="69" y="124"/>
                    </a:lnTo>
                    <a:lnTo>
                      <a:pt x="67" y="97"/>
                    </a:lnTo>
                    <a:lnTo>
                      <a:pt x="64" y="69"/>
                    </a:lnTo>
                    <a:lnTo>
                      <a:pt x="61" y="62"/>
                    </a:lnTo>
                    <a:lnTo>
                      <a:pt x="60" y="55"/>
                    </a:lnTo>
                    <a:lnTo>
                      <a:pt x="58" y="48"/>
                    </a:lnTo>
                    <a:lnTo>
                      <a:pt x="55" y="42"/>
                    </a:lnTo>
                    <a:lnTo>
                      <a:pt x="57" y="42"/>
                    </a:lnTo>
                    <a:lnTo>
                      <a:pt x="60" y="42"/>
                    </a:lnTo>
                    <a:lnTo>
                      <a:pt x="64" y="42"/>
                    </a:lnTo>
                    <a:lnTo>
                      <a:pt x="69" y="42"/>
                    </a:lnTo>
                    <a:lnTo>
                      <a:pt x="75" y="42"/>
                    </a:lnTo>
                    <a:lnTo>
                      <a:pt x="82" y="41"/>
                    </a:lnTo>
                    <a:lnTo>
                      <a:pt x="88" y="41"/>
                    </a:lnTo>
                    <a:lnTo>
                      <a:pt x="92" y="40"/>
                    </a:lnTo>
                    <a:lnTo>
                      <a:pt x="89" y="61"/>
                    </a:lnTo>
                    <a:lnTo>
                      <a:pt x="87" y="82"/>
                    </a:lnTo>
                    <a:lnTo>
                      <a:pt x="84" y="102"/>
                    </a:lnTo>
                    <a:lnTo>
                      <a:pt x="83" y="123"/>
                    </a:lnTo>
                    <a:lnTo>
                      <a:pt x="82" y="146"/>
                    </a:lnTo>
                    <a:lnTo>
                      <a:pt x="82" y="168"/>
                    </a:lnTo>
                    <a:lnTo>
                      <a:pt x="82" y="191"/>
                    </a:lnTo>
                    <a:lnTo>
                      <a:pt x="82" y="214"/>
                    </a:lnTo>
                    <a:lnTo>
                      <a:pt x="83" y="231"/>
                    </a:lnTo>
                    <a:lnTo>
                      <a:pt x="85" y="252"/>
                    </a:lnTo>
                    <a:lnTo>
                      <a:pt x="88" y="273"/>
                    </a:lnTo>
                    <a:lnTo>
                      <a:pt x="89" y="284"/>
                    </a:lnTo>
                    <a:lnTo>
                      <a:pt x="90" y="285"/>
                    </a:lnTo>
                    <a:lnTo>
                      <a:pt x="93" y="285"/>
                    </a:lnTo>
                    <a:lnTo>
                      <a:pt x="97" y="285"/>
                    </a:lnTo>
                    <a:lnTo>
                      <a:pt x="98" y="284"/>
                    </a:lnTo>
                    <a:lnTo>
                      <a:pt x="95" y="267"/>
                    </a:lnTo>
                    <a:lnTo>
                      <a:pt x="93" y="249"/>
                    </a:lnTo>
                    <a:lnTo>
                      <a:pt x="91" y="231"/>
                    </a:lnTo>
                    <a:lnTo>
                      <a:pt x="91" y="214"/>
                    </a:lnTo>
                    <a:lnTo>
                      <a:pt x="91" y="191"/>
                    </a:lnTo>
                    <a:lnTo>
                      <a:pt x="91" y="168"/>
                    </a:lnTo>
                    <a:lnTo>
                      <a:pt x="92" y="146"/>
                    </a:lnTo>
                    <a:lnTo>
                      <a:pt x="93" y="123"/>
                    </a:lnTo>
                    <a:lnTo>
                      <a:pt x="95" y="101"/>
                    </a:lnTo>
                    <a:lnTo>
                      <a:pt x="97" y="80"/>
                    </a:lnTo>
                    <a:lnTo>
                      <a:pt x="99" y="60"/>
                    </a:lnTo>
                    <a:lnTo>
                      <a:pt x="103" y="38"/>
                    </a:lnTo>
                    <a:lnTo>
                      <a:pt x="107" y="37"/>
                    </a:lnTo>
                    <a:lnTo>
                      <a:pt x="113" y="33"/>
                    </a:lnTo>
                    <a:lnTo>
                      <a:pt x="119" y="30"/>
                    </a:lnTo>
                    <a:lnTo>
                      <a:pt x="123" y="25"/>
                    </a:lnTo>
                    <a:lnTo>
                      <a:pt x="127" y="17"/>
                    </a:lnTo>
                    <a:lnTo>
                      <a:pt x="127" y="10"/>
                    </a:lnTo>
                    <a:lnTo>
                      <a:pt x="123" y="6"/>
                    </a:lnTo>
                    <a:lnTo>
                      <a:pt x="12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Freeform 530"/>
              <p:cNvSpPr>
                <a:spLocks/>
              </p:cNvSpPr>
              <p:nvPr/>
            </p:nvSpPr>
            <p:spPr bwMode="auto">
              <a:xfrm>
                <a:off x="2902" y="2046"/>
                <a:ext cx="74" cy="58"/>
              </a:xfrm>
              <a:custGeom>
                <a:avLst/>
                <a:gdLst>
                  <a:gd name="T0" fmla="*/ 23 w 235"/>
                  <a:gd name="T1" fmla="*/ 16 h 207"/>
                  <a:gd name="T2" fmla="*/ 23 w 235"/>
                  <a:gd name="T3" fmla="*/ 0 h 207"/>
                  <a:gd name="T4" fmla="*/ 0 w 235"/>
                  <a:gd name="T5" fmla="*/ 4 h 207"/>
                  <a:gd name="T6" fmla="*/ 0 w 235"/>
                  <a:gd name="T7" fmla="*/ 16 h 207"/>
                  <a:gd name="T8" fmla="*/ 23 w 235"/>
                  <a:gd name="T9" fmla="*/ 16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5" h="207">
                    <a:moveTo>
                      <a:pt x="235" y="207"/>
                    </a:moveTo>
                    <a:lnTo>
                      <a:pt x="235" y="0"/>
                    </a:lnTo>
                    <a:lnTo>
                      <a:pt x="0" y="47"/>
                    </a:lnTo>
                    <a:lnTo>
                      <a:pt x="0" y="206"/>
                    </a:lnTo>
                    <a:lnTo>
                      <a:pt x="235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Freeform 531"/>
              <p:cNvSpPr>
                <a:spLocks/>
              </p:cNvSpPr>
              <p:nvPr/>
            </p:nvSpPr>
            <p:spPr bwMode="auto">
              <a:xfrm>
                <a:off x="2912" y="2061"/>
                <a:ext cx="53" cy="71"/>
              </a:xfrm>
              <a:custGeom>
                <a:avLst/>
                <a:gdLst>
                  <a:gd name="T0" fmla="*/ 16 w 171"/>
                  <a:gd name="T1" fmla="*/ 0 h 249"/>
                  <a:gd name="T2" fmla="*/ 0 w 171"/>
                  <a:gd name="T3" fmla="*/ 0 h 249"/>
                  <a:gd name="T4" fmla="*/ 0 w 171"/>
                  <a:gd name="T5" fmla="*/ 20 h 249"/>
                  <a:gd name="T6" fmla="*/ 6 w 171"/>
                  <a:gd name="T7" fmla="*/ 20 h 249"/>
                  <a:gd name="T8" fmla="*/ 16 w 171"/>
                  <a:gd name="T9" fmla="*/ 20 h 249"/>
                  <a:gd name="T10" fmla="*/ 16 w 171"/>
                  <a:gd name="T11" fmla="*/ 0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1" h="249">
                    <a:moveTo>
                      <a:pt x="171" y="0"/>
                    </a:moveTo>
                    <a:lnTo>
                      <a:pt x="0" y="2"/>
                    </a:lnTo>
                    <a:lnTo>
                      <a:pt x="1" y="243"/>
                    </a:lnTo>
                    <a:lnTo>
                      <a:pt x="62" y="249"/>
                    </a:lnTo>
                    <a:lnTo>
                      <a:pt x="171" y="242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Freeform 532"/>
              <p:cNvSpPr>
                <a:spLocks/>
              </p:cNvSpPr>
              <p:nvPr/>
            </p:nvSpPr>
            <p:spPr bwMode="auto">
              <a:xfrm>
                <a:off x="2811" y="1979"/>
                <a:ext cx="248" cy="378"/>
              </a:xfrm>
              <a:custGeom>
                <a:avLst/>
                <a:gdLst>
                  <a:gd name="T0" fmla="*/ 77 w 794"/>
                  <a:gd name="T1" fmla="*/ 52 h 1336"/>
                  <a:gd name="T2" fmla="*/ 75 w 794"/>
                  <a:gd name="T3" fmla="*/ 46 h 1336"/>
                  <a:gd name="T4" fmla="*/ 73 w 794"/>
                  <a:gd name="T5" fmla="*/ 42 h 1336"/>
                  <a:gd name="T6" fmla="*/ 70 w 794"/>
                  <a:gd name="T7" fmla="*/ 38 h 1336"/>
                  <a:gd name="T8" fmla="*/ 66 w 794"/>
                  <a:gd name="T9" fmla="*/ 34 h 1336"/>
                  <a:gd name="T10" fmla="*/ 62 w 794"/>
                  <a:gd name="T11" fmla="*/ 31 h 1336"/>
                  <a:gd name="T12" fmla="*/ 57 w 794"/>
                  <a:gd name="T13" fmla="*/ 30 h 1336"/>
                  <a:gd name="T14" fmla="*/ 52 w 794"/>
                  <a:gd name="T15" fmla="*/ 28 h 1336"/>
                  <a:gd name="T16" fmla="*/ 38 w 794"/>
                  <a:gd name="T17" fmla="*/ 40 h 1336"/>
                  <a:gd name="T18" fmla="*/ 28 w 794"/>
                  <a:gd name="T19" fmla="*/ 28 h 1336"/>
                  <a:gd name="T20" fmla="*/ 25 w 794"/>
                  <a:gd name="T21" fmla="*/ 29 h 1336"/>
                  <a:gd name="T22" fmla="*/ 22 w 794"/>
                  <a:gd name="T23" fmla="*/ 27 h 1336"/>
                  <a:gd name="T24" fmla="*/ 17 w 794"/>
                  <a:gd name="T25" fmla="*/ 25 h 1336"/>
                  <a:gd name="T26" fmla="*/ 11 w 794"/>
                  <a:gd name="T27" fmla="*/ 11 h 1336"/>
                  <a:gd name="T28" fmla="*/ 11 w 794"/>
                  <a:gd name="T29" fmla="*/ 5 h 1336"/>
                  <a:gd name="T30" fmla="*/ 10 w 794"/>
                  <a:gd name="T31" fmla="*/ 4 h 1336"/>
                  <a:gd name="T32" fmla="*/ 10 w 794"/>
                  <a:gd name="T33" fmla="*/ 1 h 1336"/>
                  <a:gd name="T34" fmla="*/ 7 w 794"/>
                  <a:gd name="T35" fmla="*/ 1 h 1336"/>
                  <a:gd name="T36" fmla="*/ 6 w 794"/>
                  <a:gd name="T37" fmla="*/ 5 h 1336"/>
                  <a:gd name="T38" fmla="*/ 3 w 794"/>
                  <a:gd name="T39" fmla="*/ 5 h 1336"/>
                  <a:gd name="T40" fmla="*/ 1 w 794"/>
                  <a:gd name="T41" fmla="*/ 9 h 1336"/>
                  <a:gd name="T42" fmla="*/ 0 w 794"/>
                  <a:gd name="T43" fmla="*/ 13 h 1336"/>
                  <a:gd name="T44" fmla="*/ 2 w 794"/>
                  <a:gd name="T45" fmla="*/ 23 h 1336"/>
                  <a:gd name="T46" fmla="*/ 8 w 794"/>
                  <a:gd name="T47" fmla="*/ 34 h 1336"/>
                  <a:gd name="T48" fmla="*/ 16 w 794"/>
                  <a:gd name="T49" fmla="*/ 41 h 1336"/>
                  <a:gd name="T50" fmla="*/ 22 w 794"/>
                  <a:gd name="T51" fmla="*/ 44 h 1336"/>
                  <a:gd name="T52" fmla="*/ 19 w 794"/>
                  <a:gd name="T53" fmla="*/ 67 h 1336"/>
                  <a:gd name="T54" fmla="*/ 12 w 794"/>
                  <a:gd name="T55" fmla="*/ 87 h 1336"/>
                  <a:gd name="T56" fmla="*/ 21 w 794"/>
                  <a:gd name="T57" fmla="*/ 96 h 1336"/>
                  <a:gd name="T58" fmla="*/ 27 w 794"/>
                  <a:gd name="T59" fmla="*/ 102 h 1336"/>
                  <a:gd name="T60" fmla="*/ 25 w 794"/>
                  <a:gd name="T61" fmla="*/ 103 h 1336"/>
                  <a:gd name="T62" fmla="*/ 22 w 794"/>
                  <a:gd name="T63" fmla="*/ 105 h 1336"/>
                  <a:gd name="T64" fmla="*/ 35 w 794"/>
                  <a:gd name="T65" fmla="*/ 105 h 1336"/>
                  <a:gd name="T66" fmla="*/ 38 w 794"/>
                  <a:gd name="T67" fmla="*/ 104 h 1336"/>
                  <a:gd name="T68" fmla="*/ 35 w 794"/>
                  <a:gd name="T69" fmla="*/ 96 h 1336"/>
                  <a:gd name="T70" fmla="*/ 43 w 794"/>
                  <a:gd name="T71" fmla="*/ 93 h 1336"/>
                  <a:gd name="T72" fmla="*/ 41 w 794"/>
                  <a:gd name="T73" fmla="*/ 104 h 1336"/>
                  <a:gd name="T74" fmla="*/ 44 w 794"/>
                  <a:gd name="T75" fmla="*/ 107 h 1336"/>
                  <a:gd name="T76" fmla="*/ 58 w 794"/>
                  <a:gd name="T77" fmla="*/ 106 h 1336"/>
                  <a:gd name="T78" fmla="*/ 55 w 794"/>
                  <a:gd name="T79" fmla="*/ 104 h 1336"/>
                  <a:gd name="T80" fmla="*/ 51 w 794"/>
                  <a:gd name="T81" fmla="*/ 102 h 1336"/>
                  <a:gd name="T82" fmla="*/ 57 w 794"/>
                  <a:gd name="T83" fmla="*/ 96 h 1336"/>
                  <a:gd name="T84" fmla="*/ 67 w 794"/>
                  <a:gd name="T85" fmla="*/ 89 h 1336"/>
                  <a:gd name="T86" fmla="*/ 61 w 794"/>
                  <a:gd name="T87" fmla="*/ 72 h 1336"/>
                  <a:gd name="T88" fmla="*/ 55 w 794"/>
                  <a:gd name="T89" fmla="*/ 57 h 1336"/>
                  <a:gd name="T90" fmla="*/ 57 w 794"/>
                  <a:gd name="T91" fmla="*/ 44 h 1336"/>
                  <a:gd name="T92" fmla="*/ 60 w 794"/>
                  <a:gd name="T93" fmla="*/ 46 h 1336"/>
                  <a:gd name="T94" fmla="*/ 65 w 794"/>
                  <a:gd name="T95" fmla="*/ 51 h 1336"/>
                  <a:gd name="T96" fmla="*/ 66 w 794"/>
                  <a:gd name="T97" fmla="*/ 57 h 1336"/>
                  <a:gd name="T98" fmla="*/ 65 w 794"/>
                  <a:gd name="T99" fmla="*/ 63 h 1336"/>
                  <a:gd name="T100" fmla="*/ 65 w 794"/>
                  <a:gd name="T101" fmla="*/ 65 h 1336"/>
                  <a:gd name="T102" fmla="*/ 67 w 794"/>
                  <a:gd name="T103" fmla="*/ 65 h 1336"/>
                  <a:gd name="T104" fmla="*/ 70 w 794"/>
                  <a:gd name="T105" fmla="*/ 65 h 1336"/>
                  <a:gd name="T106" fmla="*/ 77 w 794"/>
                  <a:gd name="T107" fmla="*/ 65 h 1336"/>
                  <a:gd name="T108" fmla="*/ 77 w 794"/>
                  <a:gd name="T109" fmla="*/ 61 h 13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94" h="1336">
                    <a:moveTo>
                      <a:pt x="757" y="707"/>
                    </a:moveTo>
                    <a:lnTo>
                      <a:pt x="789" y="686"/>
                    </a:lnTo>
                    <a:lnTo>
                      <a:pt x="788" y="669"/>
                    </a:lnTo>
                    <a:lnTo>
                      <a:pt x="786" y="652"/>
                    </a:lnTo>
                    <a:lnTo>
                      <a:pt x="782" y="635"/>
                    </a:lnTo>
                    <a:lnTo>
                      <a:pt x="778" y="617"/>
                    </a:lnTo>
                    <a:lnTo>
                      <a:pt x="773" y="599"/>
                    </a:lnTo>
                    <a:lnTo>
                      <a:pt x="767" y="579"/>
                    </a:lnTo>
                    <a:lnTo>
                      <a:pt x="760" y="557"/>
                    </a:lnTo>
                    <a:lnTo>
                      <a:pt x="753" y="533"/>
                    </a:lnTo>
                    <a:lnTo>
                      <a:pt x="752" y="531"/>
                    </a:lnTo>
                    <a:lnTo>
                      <a:pt x="750" y="525"/>
                    </a:lnTo>
                    <a:lnTo>
                      <a:pt x="747" y="515"/>
                    </a:lnTo>
                    <a:lnTo>
                      <a:pt x="740" y="503"/>
                    </a:lnTo>
                    <a:lnTo>
                      <a:pt x="732" y="489"/>
                    </a:lnTo>
                    <a:lnTo>
                      <a:pt x="721" y="474"/>
                    </a:lnTo>
                    <a:lnTo>
                      <a:pt x="709" y="458"/>
                    </a:lnTo>
                    <a:lnTo>
                      <a:pt x="694" y="442"/>
                    </a:lnTo>
                    <a:lnTo>
                      <a:pt x="685" y="435"/>
                    </a:lnTo>
                    <a:lnTo>
                      <a:pt x="676" y="427"/>
                    </a:lnTo>
                    <a:lnTo>
                      <a:pt x="667" y="418"/>
                    </a:lnTo>
                    <a:lnTo>
                      <a:pt x="657" y="410"/>
                    </a:lnTo>
                    <a:lnTo>
                      <a:pt x="645" y="401"/>
                    </a:lnTo>
                    <a:lnTo>
                      <a:pt x="632" y="393"/>
                    </a:lnTo>
                    <a:lnTo>
                      <a:pt x="620" y="386"/>
                    </a:lnTo>
                    <a:lnTo>
                      <a:pt x="606" y="379"/>
                    </a:lnTo>
                    <a:lnTo>
                      <a:pt x="593" y="374"/>
                    </a:lnTo>
                    <a:lnTo>
                      <a:pt x="579" y="370"/>
                    </a:lnTo>
                    <a:lnTo>
                      <a:pt x="566" y="365"/>
                    </a:lnTo>
                    <a:lnTo>
                      <a:pt x="553" y="360"/>
                    </a:lnTo>
                    <a:lnTo>
                      <a:pt x="541" y="357"/>
                    </a:lnTo>
                    <a:lnTo>
                      <a:pt x="532" y="355"/>
                    </a:lnTo>
                    <a:lnTo>
                      <a:pt x="526" y="353"/>
                    </a:lnTo>
                    <a:lnTo>
                      <a:pt x="524" y="352"/>
                    </a:lnTo>
                    <a:lnTo>
                      <a:pt x="493" y="352"/>
                    </a:lnTo>
                    <a:lnTo>
                      <a:pt x="387" y="495"/>
                    </a:lnTo>
                    <a:lnTo>
                      <a:pt x="317" y="352"/>
                    </a:lnTo>
                    <a:lnTo>
                      <a:pt x="290" y="352"/>
                    </a:lnTo>
                    <a:lnTo>
                      <a:pt x="289" y="352"/>
                    </a:lnTo>
                    <a:lnTo>
                      <a:pt x="287" y="355"/>
                    </a:lnTo>
                    <a:lnTo>
                      <a:pt x="282" y="356"/>
                    </a:lnTo>
                    <a:lnTo>
                      <a:pt x="275" y="357"/>
                    </a:lnTo>
                    <a:lnTo>
                      <a:pt x="267" y="358"/>
                    </a:lnTo>
                    <a:lnTo>
                      <a:pt x="258" y="358"/>
                    </a:lnTo>
                    <a:lnTo>
                      <a:pt x="248" y="356"/>
                    </a:lnTo>
                    <a:lnTo>
                      <a:pt x="236" y="351"/>
                    </a:lnTo>
                    <a:lnTo>
                      <a:pt x="228" y="348"/>
                    </a:lnTo>
                    <a:lnTo>
                      <a:pt x="220" y="343"/>
                    </a:lnTo>
                    <a:lnTo>
                      <a:pt x="210" y="336"/>
                    </a:lnTo>
                    <a:lnTo>
                      <a:pt x="199" y="328"/>
                    </a:lnTo>
                    <a:lnTo>
                      <a:pt x="189" y="319"/>
                    </a:lnTo>
                    <a:lnTo>
                      <a:pt x="177" y="306"/>
                    </a:lnTo>
                    <a:lnTo>
                      <a:pt x="165" y="292"/>
                    </a:lnTo>
                    <a:lnTo>
                      <a:pt x="153" y="275"/>
                    </a:lnTo>
                    <a:lnTo>
                      <a:pt x="99" y="170"/>
                    </a:lnTo>
                    <a:lnTo>
                      <a:pt x="115" y="143"/>
                    </a:lnTo>
                    <a:lnTo>
                      <a:pt x="122" y="108"/>
                    </a:lnTo>
                    <a:lnTo>
                      <a:pt x="121" y="79"/>
                    </a:lnTo>
                    <a:lnTo>
                      <a:pt x="113" y="67"/>
                    </a:lnTo>
                    <a:lnTo>
                      <a:pt x="109" y="65"/>
                    </a:lnTo>
                    <a:lnTo>
                      <a:pt x="106" y="65"/>
                    </a:lnTo>
                    <a:lnTo>
                      <a:pt x="104" y="65"/>
                    </a:lnTo>
                    <a:lnTo>
                      <a:pt x="101" y="65"/>
                    </a:lnTo>
                    <a:lnTo>
                      <a:pt x="101" y="49"/>
                    </a:lnTo>
                    <a:lnTo>
                      <a:pt x="100" y="36"/>
                    </a:lnTo>
                    <a:lnTo>
                      <a:pt x="99" y="25"/>
                    </a:lnTo>
                    <a:lnTo>
                      <a:pt x="99" y="22"/>
                    </a:lnTo>
                    <a:lnTo>
                      <a:pt x="99" y="17"/>
                    </a:lnTo>
                    <a:lnTo>
                      <a:pt x="96" y="7"/>
                    </a:lnTo>
                    <a:lnTo>
                      <a:pt x="88" y="0"/>
                    </a:lnTo>
                    <a:lnTo>
                      <a:pt x="73" y="3"/>
                    </a:lnTo>
                    <a:lnTo>
                      <a:pt x="66" y="15"/>
                    </a:lnTo>
                    <a:lnTo>
                      <a:pt x="62" y="33"/>
                    </a:lnTo>
                    <a:lnTo>
                      <a:pt x="61" y="49"/>
                    </a:lnTo>
                    <a:lnTo>
                      <a:pt x="61" y="56"/>
                    </a:lnTo>
                    <a:lnTo>
                      <a:pt x="59" y="56"/>
                    </a:lnTo>
                    <a:lnTo>
                      <a:pt x="54" y="57"/>
                    </a:lnTo>
                    <a:lnTo>
                      <a:pt x="46" y="59"/>
                    </a:lnTo>
                    <a:lnTo>
                      <a:pt x="38" y="61"/>
                    </a:lnTo>
                    <a:lnTo>
                      <a:pt x="29" y="65"/>
                    </a:lnTo>
                    <a:lnTo>
                      <a:pt x="21" y="70"/>
                    </a:lnTo>
                    <a:lnTo>
                      <a:pt x="14" y="76"/>
                    </a:lnTo>
                    <a:lnTo>
                      <a:pt x="10" y="84"/>
                    </a:lnTo>
                    <a:lnTo>
                      <a:pt x="8" y="110"/>
                    </a:lnTo>
                    <a:lnTo>
                      <a:pt x="9" y="137"/>
                    </a:lnTo>
                    <a:lnTo>
                      <a:pt x="11" y="159"/>
                    </a:lnTo>
                    <a:lnTo>
                      <a:pt x="13" y="168"/>
                    </a:lnTo>
                    <a:lnTo>
                      <a:pt x="0" y="167"/>
                    </a:lnTo>
                    <a:lnTo>
                      <a:pt x="5" y="199"/>
                    </a:lnTo>
                    <a:lnTo>
                      <a:pt x="8" y="230"/>
                    </a:lnTo>
                    <a:lnTo>
                      <a:pt x="13" y="260"/>
                    </a:lnTo>
                    <a:lnTo>
                      <a:pt x="20" y="291"/>
                    </a:lnTo>
                    <a:lnTo>
                      <a:pt x="30" y="322"/>
                    </a:lnTo>
                    <a:lnTo>
                      <a:pt x="43" y="355"/>
                    </a:lnTo>
                    <a:lnTo>
                      <a:pt x="61" y="390"/>
                    </a:lnTo>
                    <a:lnTo>
                      <a:pt x="84" y="427"/>
                    </a:lnTo>
                    <a:lnTo>
                      <a:pt x="102" y="449"/>
                    </a:lnTo>
                    <a:lnTo>
                      <a:pt x="122" y="470"/>
                    </a:lnTo>
                    <a:lnTo>
                      <a:pt x="143" y="491"/>
                    </a:lnTo>
                    <a:lnTo>
                      <a:pt x="164" y="509"/>
                    </a:lnTo>
                    <a:lnTo>
                      <a:pt x="183" y="525"/>
                    </a:lnTo>
                    <a:lnTo>
                      <a:pt x="200" y="539"/>
                    </a:lnTo>
                    <a:lnTo>
                      <a:pt x="217" y="548"/>
                    </a:lnTo>
                    <a:lnTo>
                      <a:pt x="228" y="553"/>
                    </a:lnTo>
                    <a:lnTo>
                      <a:pt x="228" y="711"/>
                    </a:lnTo>
                    <a:lnTo>
                      <a:pt x="223" y="727"/>
                    </a:lnTo>
                    <a:lnTo>
                      <a:pt x="211" y="772"/>
                    </a:lnTo>
                    <a:lnTo>
                      <a:pt x="195" y="834"/>
                    </a:lnTo>
                    <a:lnTo>
                      <a:pt x="175" y="905"/>
                    </a:lnTo>
                    <a:lnTo>
                      <a:pt x="154" y="978"/>
                    </a:lnTo>
                    <a:lnTo>
                      <a:pt x="138" y="1043"/>
                    </a:lnTo>
                    <a:lnTo>
                      <a:pt x="126" y="1091"/>
                    </a:lnTo>
                    <a:lnTo>
                      <a:pt x="121" y="1113"/>
                    </a:lnTo>
                    <a:lnTo>
                      <a:pt x="167" y="1113"/>
                    </a:lnTo>
                    <a:lnTo>
                      <a:pt x="189" y="1157"/>
                    </a:lnTo>
                    <a:lnTo>
                      <a:pt x="211" y="1194"/>
                    </a:lnTo>
                    <a:lnTo>
                      <a:pt x="232" y="1224"/>
                    </a:lnTo>
                    <a:lnTo>
                      <a:pt x="250" y="1247"/>
                    </a:lnTo>
                    <a:lnTo>
                      <a:pt x="265" y="1265"/>
                    </a:lnTo>
                    <a:lnTo>
                      <a:pt x="278" y="1276"/>
                    </a:lnTo>
                    <a:lnTo>
                      <a:pt x="286" y="1283"/>
                    </a:lnTo>
                    <a:lnTo>
                      <a:pt x="288" y="1285"/>
                    </a:lnTo>
                    <a:lnTo>
                      <a:pt x="272" y="1286"/>
                    </a:lnTo>
                    <a:lnTo>
                      <a:pt x="258" y="1290"/>
                    </a:lnTo>
                    <a:lnTo>
                      <a:pt x="246" y="1293"/>
                    </a:lnTo>
                    <a:lnTo>
                      <a:pt x="236" y="1299"/>
                    </a:lnTo>
                    <a:lnTo>
                      <a:pt x="228" y="1306"/>
                    </a:lnTo>
                    <a:lnTo>
                      <a:pt x="222" y="1315"/>
                    </a:lnTo>
                    <a:lnTo>
                      <a:pt x="219" y="1324"/>
                    </a:lnTo>
                    <a:lnTo>
                      <a:pt x="218" y="1336"/>
                    </a:lnTo>
                    <a:lnTo>
                      <a:pt x="320" y="1336"/>
                    </a:lnTo>
                    <a:lnTo>
                      <a:pt x="358" y="1314"/>
                    </a:lnTo>
                    <a:lnTo>
                      <a:pt x="358" y="1336"/>
                    </a:lnTo>
                    <a:lnTo>
                      <a:pt x="377" y="1336"/>
                    </a:lnTo>
                    <a:lnTo>
                      <a:pt x="386" y="1322"/>
                    </a:lnTo>
                    <a:lnTo>
                      <a:pt x="388" y="1305"/>
                    </a:lnTo>
                    <a:lnTo>
                      <a:pt x="382" y="1289"/>
                    </a:lnTo>
                    <a:lnTo>
                      <a:pt x="367" y="1276"/>
                    </a:lnTo>
                    <a:lnTo>
                      <a:pt x="362" y="1246"/>
                    </a:lnTo>
                    <a:lnTo>
                      <a:pt x="356" y="1202"/>
                    </a:lnTo>
                    <a:lnTo>
                      <a:pt x="356" y="1154"/>
                    </a:lnTo>
                    <a:lnTo>
                      <a:pt x="369" y="1111"/>
                    </a:lnTo>
                    <a:lnTo>
                      <a:pt x="429" y="1111"/>
                    </a:lnTo>
                    <a:lnTo>
                      <a:pt x="440" y="1156"/>
                    </a:lnTo>
                    <a:lnTo>
                      <a:pt x="441" y="1208"/>
                    </a:lnTo>
                    <a:lnTo>
                      <a:pt x="437" y="1254"/>
                    </a:lnTo>
                    <a:lnTo>
                      <a:pt x="432" y="1283"/>
                    </a:lnTo>
                    <a:lnTo>
                      <a:pt x="419" y="1295"/>
                    </a:lnTo>
                    <a:lnTo>
                      <a:pt x="417" y="1310"/>
                    </a:lnTo>
                    <a:lnTo>
                      <a:pt x="422" y="1323"/>
                    </a:lnTo>
                    <a:lnTo>
                      <a:pt x="426" y="1336"/>
                    </a:lnTo>
                    <a:lnTo>
                      <a:pt x="449" y="1336"/>
                    </a:lnTo>
                    <a:lnTo>
                      <a:pt x="449" y="1318"/>
                    </a:lnTo>
                    <a:lnTo>
                      <a:pt x="490" y="1336"/>
                    </a:lnTo>
                    <a:lnTo>
                      <a:pt x="593" y="1336"/>
                    </a:lnTo>
                    <a:lnTo>
                      <a:pt x="592" y="1324"/>
                    </a:lnTo>
                    <a:lnTo>
                      <a:pt x="588" y="1314"/>
                    </a:lnTo>
                    <a:lnTo>
                      <a:pt x="581" y="1306"/>
                    </a:lnTo>
                    <a:lnTo>
                      <a:pt x="571" y="1299"/>
                    </a:lnTo>
                    <a:lnTo>
                      <a:pt x="560" y="1292"/>
                    </a:lnTo>
                    <a:lnTo>
                      <a:pt x="547" y="1289"/>
                    </a:lnTo>
                    <a:lnTo>
                      <a:pt x="531" y="1285"/>
                    </a:lnTo>
                    <a:lnTo>
                      <a:pt x="515" y="1283"/>
                    </a:lnTo>
                    <a:lnTo>
                      <a:pt x="518" y="1280"/>
                    </a:lnTo>
                    <a:lnTo>
                      <a:pt x="530" y="1269"/>
                    </a:lnTo>
                    <a:lnTo>
                      <a:pt x="545" y="1252"/>
                    </a:lnTo>
                    <a:lnTo>
                      <a:pt x="566" y="1230"/>
                    </a:lnTo>
                    <a:lnTo>
                      <a:pt x="586" y="1205"/>
                    </a:lnTo>
                    <a:lnTo>
                      <a:pt x="609" y="1176"/>
                    </a:lnTo>
                    <a:lnTo>
                      <a:pt x="630" y="1145"/>
                    </a:lnTo>
                    <a:lnTo>
                      <a:pt x="650" y="1111"/>
                    </a:lnTo>
                    <a:lnTo>
                      <a:pt x="681" y="1113"/>
                    </a:lnTo>
                    <a:lnTo>
                      <a:pt x="677" y="1088"/>
                    </a:lnTo>
                    <a:lnTo>
                      <a:pt x="665" y="1040"/>
                    </a:lnTo>
                    <a:lnTo>
                      <a:pt x="646" y="977"/>
                    </a:lnTo>
                    <a:lnTo>
                      <a:pt x="626" y="905"/>
                    </a:lnTo>
                    <a:lnTo>
                      <a:pt x="604" y="835"/>
                    </a:lnTo>
                    <a:lnTo>
                      <a:pt x="585" y="775"/>
                    </a:lnTo>
                    <a:lnTo>
                      <a:pt x="571" y="732"/>
                    </a:lnTo>
                    <a:lnTo>
                      <a:pt x="567" y="716"/>
                    </a:lnTo>
                    <a:lnTo>
                      <a:pt x="567" y="549"/>
                    </a:lnTo>
                    <a:lnTo>
                      <a:pt x="569" y="549"/>
                    </a:lnTo>
                    <a:lnTo>
                      <a:pt x="574" y="552"/>
                    </a:lnTo>
                    <a:lnTo>
                      <a:pt x="581" y="554"/>
                    </a:lnTo>
                    <a:lnTo>
                      <a:pt x="590" y="556"/>
                    </a:lnTo>
                    <a:lnTo>
                      <a:pt x="599" y="560"/>
                    </a:lnTo>
                    <a:lnTo>
                      <a:pt x="608" y="564"/>
                    </a:lnTo>
                    <a:lnTo>
                      <a:pt x="616" y="568"/>
                    </a:lnTo>
                    <a:lnTo>
                      <a:pt x="623" y="572"/>
                    </a:lnTo>
                    <a:lnTo>
                      <a:pt x="641" y="591"/>
                    </a:lnTo>
                    <a:lnTo>
                      <a:pt x="654" y="614"/>
                    </a:lnTo>
                    <a:lnTo>
                      <a:pt x="664" y="638"/>
                    </a:lnTo>
                    <a:lnTo>
                      <a:pt x="670" y="662"/>
                    </a:lnTo>
                    <a:lnTo>
                      <a:pt x="675" y="685"/>
                    </a:lnTo>
                    <a:lnTo>
                      <a:pt x="677" y="702"/>
                    </a:lnTo>
                    <a:lnTo>
                      <a:pt x="679" y="715"/>
                    </a:lnTo>
                    <a:lnTo>
                      <a:pt x="679" y="720"/>
                    </a:lnTo>
                    <a:lnTo>
                      <a:pt x="674" y="735"/>
                    </a:lnTo>
                    <a:lnTo>
                      <a:pt x="668" y="759"/>
                    </a:lnTo>
                    <a:lnTo>
                      <a:pt x="662" y="781"/>
                    </a:lnTo>
                    <a:lnTo>
                      <a:pt x="660" y="791"/>
                    </a:lnTo>
                    <a:lnTo>
                      <a:pt x="661" y="797"/>
                    </a:lnTo>
                    <a:lnTo>
                      <a:pt x="664" y="803"/>
                    </a:lnTo>
                    <a:lnTo>
                      <a:pt x="666" y="806"/>
                    </a:lnTo>
                    <a:lnTo>
                      <a:pt x="670" y="810"/>
                    </a:lnTo>
                    <a:lnTo>
                      <a:pt x="675" y="812"/>
                    </a:lnTo>
                    <a:lnTo>
                      <a:pt x="681" y="813"/>
                    </a:lnTo>
                    <a:lnTo>
                      <a:pt x="688" y="813"/>
                    </a:lnTo>
                    <a:lnTo>
                      <a:pt x="696" y="811"/>
                    </a:lnTo>
                    <a:lnTo>
                      <a:pt x="712" y="796"/>
                    </a:lnTo>
                    <a:lnTo>
                      <a:pt x="714" y="799"/>
                    </a:lnTo>
                    <a:lnTo>
                      <a:pt x="715" y="806"/>
                    </a:lnTo>
                    <a:lnTo>
                      <a:pt x="718" y="813"/>
                    </a:lnTo>
                    <a:lnTo>
                      <a:pt x="718" y="817"/>
                    </a:lnTo>
                    <a:lnTo>
                      <a:pt x="794" y="815"/>
                    </a:lnTo>
                    <a:lnTo>
                      <a:pt x="794" y="812"/>
                    </a:lnTo>
                    <a:lnTo>
                      <a:pt x="794" y="804"/>
                    </a:lnTo>
                    <a:lnTo>
                      <a:pt x="793" y="790"/>
                    </a:lnTo>
                    <a:lnTo>
                      <a:pt x="791" y="774"/>
                    </a:lnTo>
                    <a:lnTo>
                      <a:pt x="787" y="757"/>
                    </a:lnTo>
                    <a:lnTo>
                      <a:pt x="780" y="738"/>
                    </a:lnTo>
                    <a:lnTo>
                      <a:pt x="771" y="722"/>
                    </a:lnTo>
                    <a:lnTo>
                      <a:pt x="757" y="7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Freeform 533"/>
              <p:cNvSpPr>
                <a:spLocks/>
              </p:cNvSpPr>
              <p:nvPr/>
            </p:nvSpPr>
            <p:spPr bwMode="auto">
              <a:xfrm>
                <a:off x="2966" y="2014"/>
                <a:ext cx="48" cy="50"/>
              </a:xfrm>
              <a:custGeom>
                <a:avLst/>
                <a:gdLst>
                  <a:gd name="T0" fmla="*/ 15 w 151"/>
                  <a:gd name="T1" fmla="*/ 3 h 178"/>
                  <a:gd name="T2" fmla="*/ 15 w 151"/>
                  <a:gd name="T3" fmla="*/ 3 h 178"/>
                  <a:gd name="T4" fmla="*/ 15 w 151"/>
                  <a:gd name="T5" fmla="*/ 2 h 178"/>
                  <a:gd name="T6" fmla="*/ 14 w 151"/>
                  <a:gd name="T7" fmla="*/ 1 h 178"/>
                  <a:gd name="T8" fmla="*/ 14 w 151"/>
                  <a:gd name="T9" fmla="*/ 1 h 178"/>
                  <a:gd name="T10" fmla="*/ 13 w 151"/>
                  <a:gd name="T11" fmla="*/ 1 h 178"/>
                  <a:gd name="T12" fmla="*/ 12 w 151"/>
                  <a:gd name="T13" fmla="*/ 0 h 178"/>
                  <a:gd name="T14" fmla="*/ 12 w 151"/>
                  <a:gd name="T15" fmla="*/ 0 h 178"/>
                  <a:gd name="T16" fmla="*/ 11 w 151"/>
                  <a:gd name="T17" fmla="*/ 0 h 178"/>
                  <a:gd name="T18" fmla="*/ 10 w 151"/>
                  <a:gd name="T19" fmla="*/ 0 h 178"/>
                  <a:gd name="T20" fmla="*/ 8 w 151"/>
                  <a:gd name="T21" fmla="*/ 1 h 178"/>
                  <a:gd name="T22" fmla="*/ 6 w 151"/>
                  <a:gd name="T23" fmla="*/ 3 h 178"/>
                  <a:gd name="T24" fmla="*/ 5 w 151"/>
                  <a:gd name="T25" fmla="*/ 4 h 178"/>
                  <a:gd name="T26" fmla="*/ 3 w 151"/>
                  <a:gd name="T27" fmla="*/ 6 h 178"/>
                  <a:gd name="T28" fmla="*/ 1 w 151"/>
                  <a:gd name="T29" fmla="*/ 8 h 178"/>
                  <a:gd name="T30" fmla="*/ 0 w 151"/>
                  <a:gd name="T31" fmla="*/ 9 h 178"/>
                  <a:gd name="T32" fmla="*/ 0 w 151"/>
                  <a:gd name="T33" fmla="*/ 10 h 178"/>
                  <a:gd name="T34" fmla="*/ 0 w 151"/>
                  <a:gd name="T35" fmla="*/ 11 h 178"/>
                  <a:gd name="T36" fmla="*/ 0 w 151"/>
                  <a:gd name="T37" fmla="*/ 12 h 178"/>
                  <a:gd name="T38" fmla="*/ 1 w 151"/>
                  <a:gd name="T39" fmla="*/ 12 h 178"/>
                  <a:gd name="T40" fmla="*/ 1 w 151"/>
                  <a:gd name="T41" fmla="*/ 13 h 178"/>
                  <a:gd name="T42" fmla="*/ 2 w 151"/>
                  <a:gd name="T43" fmla="*/ 13 h 178"/>
                  <a:gd name="T44" fmla="*/ 3 w 151"/>
                  <a:gd name="T45" fmla="*/ 14 h 178"/>
                  <a:gd name="T46" fmla="*/ 4 w 151"/>
                  <a:gd name="T47" fmla="*/ 14 h 178"/>
                  <a:gd name="T48" fmla="*/ 5 w 151"/>
                  <a:gd name="T49" fmla="*/ 14 h 178"/>
                  <a:gd name="T50" fmla="*/ 5 w 151"/>
                  <a:gd name="T51" fmla="*/ 14 h 178"/>
                  <a:gd name="T52" fmla="*/ 6 w 151"/>
                  <a:gd name="T53" fmla="*/ 14 h 178"/>
                  <a:gd name="T54" fmla="*/ 7 w 151"/>
                  <a:gd name="T55" fmla="*/ 13 h 178"/>
                  <a:gd name="T56" fmla="*/ 8 w 151"/>
                  <a:gd name="T57" fmla="*/ 13 h 178"/>
                  <a:gd name="T58" fmla="*/ 8 w 151"/>
                  <a:gd name="T59" fmla="*/ 13 h 178"/>
                  <a:gd name="T60" fmla="*/ 9 w 151"/>
                  <a:gd name="T61" fmla="*/ 12 h 178"/>
                  <a:gd name="T62" fmla="*/ 9 w 151"/>
                  <a:gd name="T63" fmla="*/ 11 h 178"/>
                  <a:gd name="T64" fmla="*/ 9 w 151"/>
                  <a:gd name="T65" fmla="*/ 11 h 178"/>
                  <a:gd name="T66" fmla="*/ 10 w 151"/>
                  <a:gd name="T67" fmla="*/ 11 h 178"/>
                  <a:gd name="T68" fmla="*/ 10 w 151"/>
                  <a:gd name="T69" fmla="*/ 11 h 178"/>
                  <a:gd name="T70" fmla="*/ 10 w 151"/>
                  <a:gd name="T71" fmla="*/ 11 h 178"/>
                  <a:gd name="T72" fmla="*/ 10 w 151"/>
                  <a:gd name="T73" fmla="*/ 11 h 178"/>
                  <a:gd name="T74" fmla="*/ 11 w 151"/>
                  <a:gd name="T75" fmla="*/ 11 h 178"/>
                  <a:gd name="T76" fmla="*/ 11 w 151"/>
                  <a:gd name="T77" fmla="*/ 10 h 178"/>
                  <a:gd name="T78" fmla="*/ 12 w 151"/>
                  <a:gd name="T79" fmla="*/ 10 h 178"/>
                  <a:gd name="T80" fmla="*/ 13 w 151"/>
                  <a:gd name="T81" fmla="*/ 10 h 178"/>
                  <a:gd name="T82" fmla="*/ 13 w 151"/>
                  <a:gd name="T83" fmla="*/ 9 h 178"/>
                  <a:gd name="T84" fmla="*/ 14 w 151"/>
                  <a:gd name="T85" fmla="*/ 9 h 178"/>
                  <a:gd name="T86" fmla="*/ 14 w 151"/>
                  <a:gd name="T87" fmla="*/ 8 h 178"/>
                  <a:gd name="T88" fmla="*/ 14 w 151"/>
                  <a:gd name="T89" fmla="*/ 8 h 178"/>
                  <a:gd name="T90" fmla="*/ 14 w 151"/>
                  <a:gd name="T91" fmla="*/ 7 h 178"/>
                  <a:gd name="T92" fmla="*/ 14 w 151"/>
                  <a:gd name="T93" fmla="*/ 7 h 178"/>
                  <a:gd name="T94" fmla="*/ 14 w 151"/>
                  <a:gd name="T95" fmla="*/ 6 h 178"/>
                  <a:gd name="T96" fmla="*/ 13 w 151"/>
                  <a:gd name="T97" fmla="*/ 6 h 178"/>
                  <a:gd name="T98" fmla="*/ 14 w 151"/>
                  <a:gd name="T99" fmla="*/ 5 h 178"/>
                  <a:gd name="T100" fmla="*/ 15 w 151"/>
                  <a:gd name="T101" fmla="*/ 5 h 178"/>
                  <a:gd name="T102" fmla="*/ 15 w 151"/>
                  <a:gd name="T103" fmla="*/ 4 h 178"/>
                  <a:gd name="T104" fmla="*/ 15 w 151"/>
                  <a:gd name="T105" fmla="*/ 3 h 1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1" h="178">
                    <a:moveTo>
                      <a:pt x="151" y="42"/>
                    </a:moveTo>
                    <a:lnTo>
                      <a:pt x="149" y="34"/>
                    </a:lnTo>
                    <a:lnTo>
                      <a:pt x="146" y="26"/>
                    </a:lnTo>
                    <a:lnTo>
                      <a:pt x="141" y="19"/>
                    </a:lnTo>
                    <a:lnTo>
                      <a:pt x="136" y="12"/>
                    </a:lnTo>
                    <a:lnTo>
                      <a:pt x="129" y="7"/>
                    </a:lnTo>
                    <a:lnTo>
                      <a:pt x="122" y="3"/>
                    </a:lnTo>
                    <a:lnTo>
                      <a:pt x="115" y="0"/>
                    </a:lnTo>
                    <a:lnTo>
                      <a:pt x="108" y="0"/>
                    </a:lnTo>
                    <a:lnTo>
                      <a:pt x="98" y="5"/>
                    </a:lnTo>
                    <a:lnTo>
                      <a:pt x="83" y="18"/>
                    </a:lnTo>
                    <a:lnTo>
                      <a:pt x="64" y="36"/>
                    </a:lnTo>
                    <a:lnTo>
                      <a:pt x="46" y="58"/>
                    </a:lnTo>
                    <a:lnTo>
                      <a:pt x="28" y="80"/>
                    </a:lnTo>
                    <a:lnTo>
                      <a:pt x="13" y="99"/>
                    </a:lnTo>
                    <a:lnTo>
                      <a:pt x="3" y="116"/>
                    </a:lnTo>
                    <a:lnTo>
                      <a:pt x="0" y="126"/>
                    </a:lnTo>
                    <a:lnTo>
                      <a:pt x="1" y="136"/>
                    </a:lnTo>
                    <a:lnTo>
                      <a:pt x="3" y="146"/>
                    </a:lnTo>
                    <a:lnTo>
                      <a:pt x="8" y="155"/>
                    </a:lnTo>
                    <a:lnTo>
                      <a:pt x="13" y="162"/>
                    </a:lnTo>
                    <a:lnTo>
                      <a:pt x="20" y="169"/>
                    </a:lnTo>
                    <a:lnTo>
                      <a:pt x="27" y="173"/>
                    </a:lnTo>
                    <a:lnTo>
                      <a:pt x="37" y="177"/>
                    </a:lnTo>
                    <a:lnTo>
                      <a:pt x="46" y="178"/>
                    </a:lnTo>
                    <a:lnTo>
                      <a:pt x="54" y="177"/>
                    </a:lnTo>
                    <a:lnTo>
                      <a:pt x="62" y="174"/>
                    </a:lnTo>
                    <a:lnTo>
                      <a:pt x="69" y="171"/>
                    </a:lnTo>
                    <a:lnTo>
                      <a:pt x="75" y="165"/>
                    </a:lnTo>
                    <a:lnTo>
                      <a:pt x="80" y="159"/>
                    </a:lnTo>
                    <a:lnTo>
                      <a:pt x="85" y="152"/>
                    </a:lnTo>
                    <a:lnTo>
                      <a:pt x="88" y="144"/>
                    </a:lnTo>
                    <a:lnTo>
                      <a:pt x="91" y="135"/>
                    </a:lnTo>
                    <a:lnTo>
                      <a:pt x="93" y="135"/>
                    </a:lnTo>
                    <a:lnTo>
                      <a:pt x="95" y="135"/>
                    </a:lnTo>
                    <a:lnTo>
                      <a:pt x="96" y="136"/>
                    </a:lnTo>
                    <a:lnTo>
                      <a:pt x="99" y="136"/>
                    </a:lnTo>
                    <a:lnTo>
                      <a:pt x="107" y="135"/>
                    </a:lnTo>
                    <a:lnTo>
                      <a:pt x="114" y="133"/>
                    </a:lnTo>
                    <a:lnTo>
                      <a:pt x="121" y="129"/>
                    </a:lnTo>
                    <a:lnTo>
                      <a:pt x="128" y="125"/>
                    </a:lnTo>
                    <a:lnTo>
                      <a:pt x="132" y="118"/>
                    </a:lnTo>
                    <a:lnTo>
                      <a:pt x="136" y="111"/>
                    </a:lnTo>
                    <a:lnTo>
                      <a:pt x="138" y="104"/>
                    </a:lnTo>
                    <a:lnTo>
                      <a:pt x="139" y="96"/>
                    </a:lnTo>
                    <a:lnTo>
                      <a:pt x="139" y="90"/>
                    </a:lnTo>
                    <a:lnTo>
                      <a:pt x="138" y="84"/>
                    </a:lnTo>
                    <a:lnTo>
                      <a:pt x="136" y="80"/>
                    </a:lnTo>
                    <a:lnTo>
                      <a:pt x="133" y="75"/>
                    </a:lnTo>
                    <a:lnTo>
                      <a:pt x="140" y="69"/>
                    </a:lnTo>
                    <a:lnTo>
                      <a:pt x="146" y="61"/>
                    </a:lnTo>
                    <a:lnTo>
                      <a:pt x="149" y="52"/>
                    </a:lnTo>
                    <a:lnTo>
                      <a:pt x="15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Freeform 534"/>
              <p:cNvSpPr>
                <a:spLocks/>
              </p:cNvSpPr>
              <p:nvPr/>
            </p:nvSpPr>
            <p:spPr bwMode="auto">
              <a:xfrm>
                <a:off x="2874" y="1939"/>
                <a:ext cx="124" cy="91"/>
              </a:xfrm>
              <a:custGeom>
                <a:avLst/>
                <a:gdLst>
                  <a:gd name="T0" fmla="*/ 21 w 397"/>
                  <a:gd name="T1" fmla="*/ 26 h 320"/>
                  <a:gd name="T2" fmla="*/ 25 w 397"/>
                  <a:gd name="T3" fmla="*/ 26 h 320"/>
                  <a:gd name="T4" fmla="*/ 29 w 397"/>
                  <a:gd name="T5" fmla="*/ 25 h 320"/>
                  <a:gd name="T6" fmla="*/ 32 w 397"/>
                  <a:gd name="T7" fmla="*/ 24 h 320"/>
                  <a:gd name="T8" fmla="*/ 34 w 397"/>
                  <a:gd name="T9" fmla="*/ 24 h 320"/>
                  <a:gd name="T10" fmla="*/ 37 w 397"/>
                  <a:gd name="T11" fmla="*/ 22 h 320"/>
                  <a:gd name="T12" fmla="*/ 38 w 397"/>
                  <a:gd name="T13" fmla="*/ 20 h 320"/>
                  <a:gd name="T14" fmla="*/ 39 w 397"/>
                  <a:gd name="T15" fmla="*/ 18 h 320"/>
                  <a:gd name="T16" fmla="*/ 39 w 397"/>
                  <a:gd name="T17" fmla="*/ 15 h 320"/>
                  <a:gd name="T18" fmla="*/ 38 w 397"/>
                  <a:gd name="T19" fmla="*/ 11 h 320"/>
                  <a:gd name="T20" fmla="*/ 36 w 397"/>
                  <a:gd name="T21" fmla="*/ 7 h 320"/>
                  <a:gd name="T22" fmla="*/ 33 w 397"/>
                  <a:gd name="T23" fmla="*/ 4 h 320"/>
                  <a:gd name="T24" fmla="*/ 30 w 397"/>
                  <a:gd name="T25" fmla="*/ 2 h 320"/>
                  <a:gd name="T26" fmla="*/ 27 w 397"/>
                  <a:gd name="T27" fmla="*/ 1 h 320"/>
                  <a:gd name="T28" fmla="*/ 24 w 397"/>
                  <a:gd name="T29" fmla="*/ 0 h 320"/>
                  <a:gd name="T30" fmla="*/ 21 w 397"/>
                  <a:gd name="T31" fmla="*/ 0 h 320"/>
                  <a:gd name="T32" fmla="*/ 17 w 397"/>
                  <a:gd name="T33" fmla="*/ 0 h 320"/>
                  <a:gd name="T34" fmla="*/ 14 w 397"/>
                  <a:gd name="T35" fmla="*/ 0 h 320"/>
                  <a:gd name="T36" fmla="*/ 11 w 397"/>
                  <a:gd name="T37" fmla="*/ 1 h 320"/>
                  <a:gd name="T38" fmla="*/ 8 w 397"/>
                  <a:gd name="T39" fmla="*/ 1 h 320"/>
                  <a:gd name="T40" fmla="*/ 5 w 397"/>
                  <a:gd name="T41" fmla="*/ 3 h 320"/>
                  <a:gd name="T42" fmla="*/ 2 w 397"/>
                  <a:gd name="T43" fmla="*/ 5 h 320"/>
                  <a:gd name="T44" fmla="*/ 1 w 397"/>
                  <a:gd name="T45" fmla="*/ 8 h 320"/>
                  <a:gd name="T46" fmla="*/ 0 w 397"/>
                  <a:gd name="T47" fmla="*/ 11 h 320"/>
                  <a:gd name="T48" fmla="*/ 0 w 397"/>
                  <a:gd name="T49" fmla="*/ 15 h 320"/>
                  <a:gd name="T50" fmla="*/ 1 w 397"/>
                  <a:gd name="T51" fmla="*/ 17 h 320"/>
                  <a:gd name="T52" fmla="*/ 2 w 397"/>
                  <a:gd name="T53" fmla="*/ 19 h 320"/>
                  <a:gd name="T54" fmla="*/ 4 w 397"/>
                  <a:gd name="T55" fmla="*/ 21 h 320"/>
                  <a:gd name="T56" fmla="*/ 7 w 397"/>
                  <a:gd name="T57" fmla="*/ 23 h 320"/>
                  <a:gd name="T58" fmla="*/ 9 w 397"/>
                  <a:gd name="T59" fmla="*/ 24 h 320"/>
                  <a:gd name="T60" fmla="*/ 13 w 397"/>
                  <a:gd name="T61" fmla="*/ 25 h 320"/>
                  <a:gd name="T62" fmla="*/ 17 w 397"/>
                  <a:gd name="T63" fmla="*/ 26 h 3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7" h="320">
                    <a:moveTo>
                      <a:pt x="194" y="320"/>
                    </a:moveTo>
                    <a:lnTo>
                      <a:pt x="216" y="320"/>
                    </a:lnTo>
                    <a:lnTo>
                      <a:pt x="237" y="319"/>
                    </a:lnTo>
                    <a:lnTo>
                      <a:pt x="256" y="318"/>
                    </a:lnTo>
                    <a:lnTo>
                      <a:pt x="276" y="315"/>
                    </a:lnTo>
                    <a:lnTo>
                      <a:pt x="293" y="312"/>
                    </a:lnTo>
                    <a:lnTo>
                      <a:pt x="310" y="308"/>
                    </a:lnTo>
                    <a:lnTo>
                      <a:pt x="325" y="304"/>
                    </a:lnTo>
                    <a:lnTo>
                      <a:pt x="339" y="298"/>
                    </a:lnTo>
                    <a:lnTo>
                      <a:pt x="352" y="291"/>
                    </a:lnTo>
                    <a:lnTo>
                      <a:pt x="363" y="284"/>
                    </a:lnTo>
                    <a:lnTo>
                      <a:pt x="374" y="275"/>
                    </a:lnTo>
                    <a:lnTo>
                      <a:pt x="382" y="265"/>
                    </a:lnTo>
                    <a:lnTo>
                      <a:pt x="388" y="254"/>
                    </a:lnTo>
                    <a:lnTo>
                      <a:pt x="393" y="242"/>
                    </a:lnTo>
                    <a:lnTo>
                      <a:pt x="396" y="227"/>
                    </a:lnTo>
                    <a:lnTo>
                      <a:pt x="397" y="212"/>
                    </a:lnTo>
                    <a:lnTo>
                      <a:pt x="396" y="189"/>
                    </a:lnTo>
                    <a:lnTo>
                      <a:pt x="393" y="164"/>
                    </a:lnTo>
                    <a:lnTo>
                      <a:pt x="388" y="140"/>
                    </a:lnTo>
                    <a:lnTo>
                      <a:pt x="379" y="116"/>
                    </a:lnTo>
                    <a:lnTo>
                      <a:pt x="368" y="93"/>
                    </a:lnTo>
                    <a:lnTo>
                      <a:pt x="354" y="71"/>
                    </a:lnTo>
                    <a:lnTo>
                      <a:pt x="337" y="50"/>
                    </a:lnTo>
                    <a:lnTo>
                      <a:pt x="315" y="33"/>
                    </a:lnTo>
                    <a:lnTo>
                      <a:pt x="303" y="26"/>
                    </a:lnTo>
                    <a:lnTo>
                      <a:pt x="291" y="19"/>
                    </a:lnTo>
                    <a:lnTo>
                      <a:pt x="278" y="14"/>
                    </a:lnTo>
                    <a:lnTo>
                      <a:pt x="263" y="9"/>
                    </a:lnTo>
                    <a:lnTo>
                      <a:pt x="248" y="4"/>
                    </a:lnTo>
                    <a:lnTo>
                      <a:pt x="232" y="2"/>
                    </a:lnTo>
                    <a:lnTo>
                      <a:pt x="214" y="1"/>
                    </a:lnTo>
                    <a:lnTo>
                      <a:pt x="195" y="0"/>
                    </a:lnTo>
                    <a:lnTo>
                      <a:pt x="176" y="0"/>
                    </a:lnTo>
                    <a:lnTo>
                      <a:pt x="158" y="1"/>
                    </a:lnTo>
                    <a:lnTo>
                      <a:pt x="141" y="3"/>
                    </a:lnTo>
                    <a:lnTo>
                      <a:pt x="126" y="6"/>
                    </a:lnTo>
                    <a:lnTo>
                      <a:pt x="111" y="9"/>
                    </a:lnTo>
                    <a:lnTo>
                      <a:pt x="97" y="12"/>
                    </a:lnTo>
                    <a:lnTo>
                      <a:pt x="86" y="17"/>
                    </a:lnTo>
                    <a:lnTo>
                      <a:pt x="74" y="22"/>
                    </a:lnTo>
                    <a:lnTo>
                      <a:pt x="53" y="33"/>
                    </a:lnTo>
                    <a:lnTo>
                      <a:pt x="37" y="47"/>
                    </a:lnTo>
                    <a:lnTo>
                      <a:pt x="25" y="62"/>
                    </a:lnTo>
                    <a:lnTo>
                      <a:pt x="15" y="79"/>
                    </a:lnTo>
                    <a:lnTo>
                      <a:pt x="8" y="99"/>
                    </a:lnTo>
                    <a:lnTo>
                      <a:pt x="4" y="118"/>
                    </a:lnTo>
                    <a:lnTo>
                      <a:pt x="2" y="140"/>
                    </a:lnTo>
                    <a:lnTo>
                      <a:pt x="0" y="162"/>
                    </a:lnTo>
                    <a:lnTo>
                      <a:pt x="2" y="178"/>
                    </a:lnTo>
                    <a:lnTo>
                      <a:pt x="4" y="193"/>
                    </a:lnTo>
                    <a:lnTo>
                      <a:pt x="8" y="208"/>
                    </a:lnTo>
                    <a:lnTo>
                      <a:pt x="14" y="223"/>
                    </a:lnTo>
                    <a:lnTo>
                      <a:pt x="21" y="237"/>
                    </a:lnTo>
                    <a:lnTo>
                      <a:pt x="30" y="250"/>
                    </a:lnTo>
                    <a:lnTo>
                      <a:pt x="41" y="262"/>
                    </a:lnTo>
                    <a:lnTo>
                      <a:pt x="53" y="274"/>
                    </a:lnTo>
                    <a:lnTo>
                      <a:pt x="66" y="284"/>
                    </a:lnTo>
                    <a:lnTo>
                      <a:pt x="81" y="292"/>
                    </a:lnTo>
                    <a:lnTo>
                      <a:pt x="97" y="300"/>
                    </a:lnTo>
                    <a:lnTo>
                      <a:pt x="114" y="307"/>
                    </a:lnTo>
                    <a:lnTo>
                      <a:pt x="133" y="313"/>
                    </a:lnTo>
                    <a:lnTo>
                      <a:pt x="151" y="317"/>
                    </a:lnTo>
                    <a:lnTo>
                      <a:pt x="172" y="319"/>
                    </a:lnTo>
                    <a:lnTo>
                      <a:pt x="194" y="3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6" name="Freeform 535"/>
              <p:cNvSpPr>
                <a:spLocks/>
              </p:cNvSpPr>
              <p:nvPr/>
            </p:nvSpPr>
            <p:spPr bwMode="auto">
              <a:xfrm>
                <a:off x="2857" y="1957"/>
                <a:ext cx="148" cy="118"/>
              </a:xfrm>
              <a:custGeom>
                <a:avLst/>
                <a:gdLst>
                  <a:gd name="T0" fmla="*/ 34 w 473"/>
                  <a:gd name="T1" fmla="*/ 4 h 416"/>
                  <a:gd name="T2" fmla="*/ 32 w 473"/>
                  <a:gd name="T3" fmla="*/ 2 h 416"/>
                  <a:gd name="T4" fmla="*/ 29 w 473"/>
                  <a:gd name="T5" fmla="*/ 1 h 416"/>
                  <a:gd name="T6" fmla="*/ 26 w 473"/>
                  <a:gd name="T7" fmla="*/ 0 h 416"/>
                  <a:gd name="T8" fmla="*/ 22 w 473"/>
                  <a:gd name="T9" fmla="*/ 0 h 416"/>
                  <a:gd name="T10" fmla="*/ 16 w 473"/>
                  <a:gd name="T11" fmla="*/ 0 h 416"/>
                  <a:gd name="T12" fmla="*/ 12 w 473"/>
                  <a:gd name="T13" fmla="*/ 1 h 416"/>
                  <a:gd name="T14" fmla="*/ 9 w 473"/>
                  <a:gd name="T15" fmla="*/ 3 h 416"/>
                  <a:gd name="T16" fmla="*/ 8 w 473"/>
                  <a:gd name="T17" fmla="*/ 3 h 416"/>
                  <a:gd name="T18" fmla="*/ 7 w 473"/>
                  <a:gd name="T19" fmla="*/ 4 h 416"/>
                  <a:gd name="T20" fmla="*/ 6 w 473"/>
                  <a:gd name="T21" fmla="*/ 5 h 416"/>
                  <a:gd name="T22" fmla="*/ 5 w 473"/>
                  <a:gd name="T23" fmla="*/ 6 h 416"/>
                  <a:gd name="T24" fmla="*/ 4 w 473"/>
                  <a:gd name="T25" fmla="*/ 6 h 416"/>
                  <a:gd name="T26" fmla="*/ 3 w 473"/>
                  <a:gd name="T27" fmla="*/ 9 h 416"/>
                  <a:gd name="T28" fmla="*/ 1 w 473"/>
                  <a:gd name="T29" fmla="*/ 11 h 416"/>
                  <a:gd name="T30" fmla="*/ 0 w 473"/>
                  <a:gd name="T31" fmla="*/ 15 h 416"/>
                  <a:gd name="T32" fmla="*/ 0 w 473"/>
                  <a:gd name="T33" fmla="*/ 18 h 416"/>
                  <a:gd name="T34" fmla="*/ 1 w 473"/>
                  <a:gd name="T35" fmla="*/ 22 h 416"/>
                  <a:gd name="T36" fmla="*/ 3 w 473"/>
                  <a:gd name="T37" fmla="*/ 25 h 416"/>
                  <a:gd name="T38" fmla="*/ 5 w 473"/>
                  <a:gd name="T39" fmla="*/ 28 h 416"/>
                  <a:gd name="T40" fmla="*/ 8 w 473"/>
                  <a:gd name="T41" fmla="*/ 30 h 416"/>
                  <a:gd name="T42" fmla="*/ 11 w 473"/>
                  <a:gd name="T43" fmla="*/ 31 h 416"/>
                  <a:gd name="T44" fmla="*/ 14 w 473"/>
                  <a:gd name="T45" fmla="*/ 33 h 416"/>
                  <a:gd name="T46" fmla="*/ 18 w 473"/>
                  <a:gd name="T47" fmla="*/ 33 h 416"/>
                  <a:gd name="T48" fmla="*/ 22 w 473"/>
                  <a:gd name="T49" fmla="*/ 33 h 416"/>
                  <a:gd name="T50" fmla="*/ 25 w 473"/>
                  <a:gd name="T51" fmla="*/ 33 h 416"/>
                  <a:gd name="T52" fmla="*/ 28 w 473"/>
                  <a:gd name="T53" fmla="*/ 32 h 416"/>
                  <a:gd name="T54" fmla="*/ 30 w 473"/>
                  <a:gd name="T55" fmla="*/ 31 h 416"/>
                  <a:gd name="T56" fmla="*/ 33 w 473"/>
                  <a:gd name="T57" fmla="*/ 30 h 416"/>
                  <a:gd name="T58" fmla="*/ 35 w 473"/>
                  <a:gd name="T59" fmla="*/ 29 h 416"/>
                  <a:gd name="T60" fmla="*/ 37 w 473"/>
                  <a:gd name="T61" fmla="*/ 27 h 416"/>
                  <a:gd name="T62" fmla="*/ 38 w 473"/>
                  <a:gd name="T63" fmla="*/ 25 h 416"/>
                  <a:gd name="T64" fmla="*/ 39 w 473"/>
                  <a:gd name="T65" fmla="*/ 24 h 416"/>
                  <a:gd name="T66" fmla="*/ 39 w 473"/>
                  <a:gd name="T67" fmla="*/ 24 h 416"/>
                  <a:gd name="T68" fmla="*/ 41 w 473"/>
                  <a:gd name="T69" fmla="*/ 24 h 416"/>
                  <a:gd name="T70" fmla="*/ 43 w 473"/>
                  <a:gd name="T71" fmla="*/ 23 h 416"/>
                  <a:gd name="T72" fmla="*/ 45 w 473"/>
                  <a:gd name="T73" fmla="*/ 21 h 416"/>
                  <a:gd name="T74" fmla="*/ 46 w 473"/>
                  <a:gd name="T75" fmla="*/ 18 h 416"/>
                  <a:gd name="T76" fmla="*/ 46 w 473"/>
                  <a:gd name="T77" fmla="*/ 16 h 416"/>
                  <a:gd name="T78" fmla="*/ 46 w 473"/>
                  <a:gd name="T79" fmla="*/ 14 h 416"/>
                  <a:gd name="T80" fmla="*/ 44 w 473"/>
                  <a:gd name="T81" fmla="*/ 12 h 416"/>
                  <a:gd name="T82" fmla="*/ 41 w 473"/>
                  <a:gd name="T83" fmla="*/ 10 h 416"/>
                  <a:gd name="T84" fmla="*/ 38 w 473"/>
                  <a:gd name="T85" fmla="*/ 7 h 416"/>
                  <a:gd name="T86" fmla="*/ 36 w 473"/>
                  <a:gd name="T87" fmla="*/ 5 h 4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3" h="416">
                    <a:moveTo>
                      <a:pt x="362" y="62"/>
                    </a:moveTo>
                    <a:lnTo>
                      <a:pt x="350" y="49"/>
                    </a:lnTo>
                    <a:lnTo>
                      <a:pt x="336" y="38"/>
                    </a:lnTo>
                    <a:lnTo>
                      <a:pt x="322" y="29"/>
                    </a:lnTo>
                    <a:lnTo>
                      <a:pt x="308" y="21"/>
                    </a:lnTo>
                    <a:lnTo>
                      <a:pt x="294" y="14"/>
                    </a:lnTo>
                    <a:lnTo>
                      <a:pt x="279" y="8"/>
                    </a:lnTo>
                    <a:lnTo>
                      <a:pt x="265" y="5"/>
                    </a:lnTo>
                    <a:lnTo>
                      <a:pt x="252" y="1"/>
                    </a:lnTo>
                    <a:lnTo>
                      <a:pt x="220" y="0"/>
                    </a:lnTo>
                    <a:lnTo>
                      <a:pt x="193" y="1"/>
                    </a:lnTo>
                    <a:lnTo>
                      <a:pt x="166" y="5"/>
                    </a:lnTo>
                    <a:lnTo>
                      <a:pt x="143" y="10"/>
                    </a:lnTo>
                    <a:lnTo>
                      <a:pt x="123" y="17"/>
                    </a:lnTo>
                    <a:lnTo>
                      <a:pt x="106" y="25"/>
                    </a:lnTo>
                    <a:lnTo>
                      <a:pt x="93" y="32"/>
                    </a:lnTo>
                    <a:lnTo>
                      <a:pt x="83" y="39"/>
                    </a:lnTo>
                    <a:lnTo>
                      <a:pt x="79" y="43"/>
                    </a:lnTo>
                    <a:lnTo>
                      <a:pt x="74" y="47"/>
                    </a:lnTo>
                    <a:lnTo>
                      <a:pt x="70" y="52"/>
                    </a:lnTo>
                    <a:lnTo>
                      <a:pt x="65" y="55"/>
                    </a:lnTo>
                    <a:lnTo>
                      <a:pt x="60" y="60"/>
                    </a:lnTo>
                    <a:lnTo>
                      <a:pt x="56" y="64"/>
                    </a:lnTo>
                    <a:lnTo>
                      <a:pt x="51" y="69"/>
                    </a:lnTo>
                    <a:lnTo>
                      <a:pt x="48" y="74"/>
                    </a:lnTo>
                    <a:lnTo>
                      <a:pt x="44" y="78"/>
                    </a:lnTo>
                    <a:lnTo>
                      <a:pt x="37" y="89"/>
                    </a:lnTo>
                    <a:lnTo>
                      <a:pt x="28" y="104"/>
                    </a:lnTo>
                    <a:lnTo>
                      <a:pt x="19" y="120"/>
                    </a:lnTo>
                    <a:lnTo>
                      <a:pt x="10" y="140"/>
                    </a:lnTo>
                    <a:lnTo>
                      <a:pt x="5" y="165"/>
                    </a:lnTo>
                    <a:lnTo>
                      <a:pt x="2" y="189"/>
                    </a:lnTo>
                    <a:lnTo>
                      <a:pt x="0" y="207"/>
                    </a:lnTo>
                    <a:lnTo>
                      <a:pt x="2" y="229"/>
                    </a:lnTo>
                    <a:lnTo>
                      <a:pt x="5" y="250"/>
                    </a:lnTo>
                    <a:lnTo>
                      <a:pt x="10" y="269"/>
                    </a:lnTo>
                    <a:lnTo>
                      <a:pt x="17" y="289"/>
                    </a:lnTo>
                    <a:lnTo>
                      <a:pt x="26" y="307"/>
                    </a:lnTo>
                    <a:lnTo>
                      <a:pt x="36" y="325"/>
                    </a:lnTo>
                    <a:lnTo>
                      <a:pt x="49" y="341"/>
                    </a:lnTo>
                    <a:lnTo>
                      <a:pt x="63" y="355"/>
                    </a:lnTo>
                    <a:lnTo>
                      <a:pt x="76" y="369"/>
                    </a:lnTo>
                    <a:lnTo>
                      <a:pt x="93" y="380"/>
                    </a:lnTo>
                    <a:lnTo>
                      <a:pt x="110" y="390"/>
                    </a:lnTo>
                    <a:lnTo>
                      <a:pt x="128" y="400"/>
                    </a:lnTo>
                    <a:lnTo>
                      <a:pt x="148" y="407"/>
                    </a:lnTo>
                    <a:lnTo>
                      <a:pt x="167" y="411"/>
                    </a:lnTo>
                    <a:lnTo>
                      <a:pt x="188" y="415"/>
                    </a:lnTo>
                    <a:lnTo>
                      <a:pt x="210" y="416"/>
                    </a:lnTo>
                    <a:lnTo>
                      <a:pt x="225" y="416"/>
                    </a:lnTo>
                    <a:lnTo>
                      <a:pt x="240" y="413"/>
                    </a:lnTo>
                    <a:lnTo>
                      <a:pt x="255" y="411"/>
                    </a:lnTo>
                    <a:lnTo>
                      <a:pt x="269" y="408"/>
                    </a:lnTo>
                    <a:lnTo>
                      <a:pt x="283" y="403"/>
                    </a:lnTo>
                    <a:lnTo>
                      <a:pt x="297" y="397"/>
                    </a:lnTo>
                    <a:lnTo>
                      <a:pt x="309" y="390"/>
                    </a:lnTo>
                    <a:lnTo>
                      <a:pt x="322" y="384"/>
                    </a:lnTo>
                    <a:lnTo>
                      <a:pt x="333" y="375"/>
                    </a:lnTo>
                    <a:lnTo>
                      <a:pt x="345" y="367"/>
                    </a:lnTo>
                    <a:lnTo>
                      <a:pt x="355" y="357"/>
                    </a:lnTo>
                    <a:lnTo>
                      <a:pt x="366" y="348"/>
                    </a:lnTo>
                    <a:lnTo>
                      <a:pt x="375" y="336"/>
                    </a:lnTo>
                    <a:lnTo>
                      <a:pt x="383" y="325"/>
                    </a:lnTo>
                    <a:lnTo>
                      <a:pt x="391" y="313"/>
                    </a:lnTo>
                    <a:lnTo>
                      <a:pt x="398" y="301"/>
                    </a:lnTo>
                    <a:lnTo>
                      <a:pt x="400" y="301"/>
                    </a:lnTo>
                    <a:lnTo>
                      <a:pt x="401" y="301"/>
                    </a:lnTo>
                    <a:lnTo>
                      <a:pt x="404" y="301"/>
                    </a:lnTo>
                    <a:lnTo>
                      <a:pt x="405" y="301"/>
                    </a:lnTo>
                    <a:lnTo>
                      <a:pt x="419" y="298"/>
                    </a:lnTo>
                    <a:lnTo>
                      <a:pt x="431" y="294"/>
                    </a:lnTo>
                    <a:lnTo>
                      <a:pt x="443" y="286"/>
                    </a:lnTo>
                    <a:lnTo>
                      <a:pt x="453" y="275"/>
                    </a:lnTo>
                    <a:lnTo>
                      <a:pt x="461" y="261"/>
                    </a:lnTo>
                    <a:lnTo>
                      <a:pt x="467" y="246"/>
                    </a:lnTo>
                    <a:lnTo>
                      <a:pt x="472" y="230"/>
                    </a:lnTo>
                    <a:lnTo>
                      <a:pt x="473" y="212"/>
                    </a:lnTo>
                    <a:lnTo>
                      <a:pt x="473" y="200"/>
                    </a:lnTo>
                    <a:lnTo>
                      <a:pt x="470" y="190"/>
                    </a:lnTo>
                    <a:lnTo>
                      <a:pt x="468" y="180"/>
                    </a:lnTo>
                    <a:lnTo>
                      <a:pt x="465" y="169"/>
                    </a:lnTo>
                    <a:lnTo>
                      <a:pt x="451" y="153"/>
                    </a:lnTo>
                    <a:lnTo>
                      <a:pt x="436" y="137"/>
                    </a:lnTo>
                    <a:lnTo>
                      <a:pt x="421" y="121"/>
                    </a:lnTo>
                    <a:lnTo>
                      <a:pt x="407" y="105"/>
                    </a:lnTo>
                    <a:lnTo>
                      <a:pt x="393" y="90"/>
                    </a:lnTo>
                    <a:lnTo>
                      <a:pt x="381" y="77"/>
                    </a:lnTo>
                    <a:lnTo>
                      <a:pt x="370" y="68"/>
                    </a:lnTo>
                    <a:lnTo>
                      <a:pt x="36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7" name="Freeform 536"/>
              <p:cNvSpPr>
                <a:spLocks/>
              </p:cNvSpPr>
              <p:nvPr/>
            </p:nvSpPr>
            <p:spPr bwMode="auto">
              <a:xfrm>
                <a:off x="2867" y="1965"/>
                <a:ext cx="130" cy="101"/>
              </a:xfrm>
              <a:custGeom>
                <a:avLst/>
                <a:gdLst>
                  <a:gd name="T0" fmla="*/ 37 w 414"/>
                  <a:gd name="T1" fmla="*/ 11 h 354"/>
                  <a:gd name="T2" fmla="*/ 36 w 414"/>
                  <a:gd name="T3" fmla="*/ 11 h 354"/>
                  <a:gd name="T4" fmla="*/ 35 w 414"/>
                  <a:gd name="T5" fmla="*/ 11 h 354"/>
                  <a:gd name="T6" fmla="*/ 35 w 414"/>
                  <a:gd name="T7" fmla="*/ 12 h 354"/>
                  <a:gd name="T8" fmla="*/ 35 w 414"/>
                  <a:gd name="T9" fmla="*/ 12 h 354"/>
                  <a:gd name="T10" fmla="*/ 34 w 414"/>
                  <a:gd name="T11" fmla="*/ 9 h 354"/>
                  <a:gd name="T12" fmla="*/ 32 w 414"/>
                  <a:gd name="T13" fmla="*/ 7 h 354"/>
                  <a:gd name="T14" fmla="*/ 31 w 414"/>
                  <a:gd name="T15" fmla="*/ 5 h 354"/>
                  <a:gd name="T16" fmla="*/ 29 w 414"/>
                  <a:gd name="T17" fmla="*/ 3 h 354"/>
                  <a:gd name="T18" fmla="*/ 26 w 414"/>
                  <a:gd name="T19" fmla="*/ 2 h 354"/>
                  <a:gd name="T20" fmla="*/ 23 w 414"/>
                  <a:gd name="T21" fmla="*/ 1 h 354"/>
                  <a:gd name="T22" fmla="*/ 20 w 414"/>
                  <a:gd name="T23" fmla="*/ 0 h 354"/>
                  <a:gd name="T24" fmla="*/ 17 w 414"/>
                  <a:gd name="T25" fmla="*/ 0 h 354"/>
                  <a:gd name="T26" fmla="*/ 14 w 414"/>
                  <a:gd name="T27" fmla="*/ 0 h 354"/>
                  <a:gd name="T28" fmla="*/ 11 w 414"/>
                  <a:gd name="T29" fmla="*/ 1 h 354"/>
                  <a:gd name="T30" fmla="*/ 8 w 414"/>
                  <a:gd name="T31" fmla="*/ 3 h 354"/>
                  <a:gd name="T32" fmla="*/ 5 w 414"/>
                  <a:gd name="T33" fmla="*/ 4 h 354"/>
                  <a:gd name="T34" fmla="*/ 3 w 414"/>
                  <a:gd name="T35" fmla="*/ 6 h 354"/>
                  <a:gd name="T36" fmla="*/ 1 w 414"/>
                  <a:gd name="T37" fmla="*/ 9 h 354"/>
                  <a:gd name="T38" fmla="*/ 0 w 414"/>
                  <a:gd name="T39" fmla="*/ 12 h 354"/>
                  <a:gd name="T40" fmla="*/ 0 w 414"/>
                  <a:gd name="T41" fmla="*/ 15 h 354"/>
                  <a:gd name="T42" fmla="*/ 0 w 414"/>
                  <a:gd name="T43" fmla="*/ 17 h 354"/>
                  <a:gd name="T44" fmla="*/ 1 w 414"/>
                  <a:gd name="T45" fmla="*/ 20 h 354"/>
                  <a:gd name="T46" fmla="*/ 3 w 414"/>
                  <a:gd name="T47" fmla="*/ 23 h 354"/>
                  <a:gd name="T48" fmla="*/ 5 w 414"/>
                  <a:gd name="T49" fmla="*/ 25 h 354"/>
                  <a:gd name="T50" fmla="*/ 8 w 414"/>
                  <a:gd name="T51" fmla="*/ 26 h 354"/>
                  <a:gd name="T52" fmla="*/ 11 w 414"/>
                  <a:gd name="T53" fmla="*/ 28 h 354"/>
                  <a:gd name="T54" fmla="*/ 14 w 414"/>
                  <a:gd name="T55" fmla="*/ 29 h 354"/>
                  <a:gd name="T56" fmla="*/ 17 w 414"/>
                  <a:gd name="T57" fmla="*/ 29 h 354"/>
                  <a:gd name="T58" fmla="*/ 20 w 414"/>
                  <a:gd name="T59" fmla="*/ 29 h 354"/>
                  <a:gd name="T60" fmla="*/ 23 w 414"/>
                  <a:gd name="T61" fmla="*/ 28 h 354"/>
                  <a:gd name="T62" fmla="*/ 26 w 414"/>
                  <a:gd name="T63" fmla="*/ 27 h 354"/>
                  <a:gd name="T64" fmla="*/ 28 w 414"/>
                  <a:gd name="T65" fmla="*/ 26 h 354"/>
                  <a:gd name="T66" fmla="*/ 30 w 414"/>
                  <a:gd name="T67" fmla="*/ 24 h 354"/>
                  <a:gd name="T68" fmla="*/ 32 w 414"/>
                  <a:gd name="T69" fmla="*/ 22 h 354"/>
                  <a:gd name="T70" fmla="*/ 33 w 414"/>
                  <a:gd name="T71" fmla="*/ 21 h 354"/>
                  <a:gd name="T72" fmla="*/ 34 w 414"/>
                  <a:gd name="T73" fmla="*/ 18 h 354"/>
                  <a:gd name="T74" fmla="*/ 35 w 414"/>
                  <a:gd name="T75" fmla="*/ 19 h 354"/>
                  <a:gd name="T76" fmla="*/ 35 w 414"/>
                  <a:gd name="T77" fmla="*/ 19 h 354"/>
                  <a:gd name="T78" fmla="*/ 36 w 414"/>
                  <a:gd name="T79" fmla="*/ 19 h 354"/>
                  <a:gd name="T80" fmla="*/ 37 w 414"/>
                  <a:gd name="T81" fmla="*/ 19 h 354"/>
                  <a:gd name="T82" fmla="*/ 38 w 414"/>
                  <a:gd name="T83" fmla="*/ 19 h 354"/>
                  <a:gd name="T84" fmla="*/ 38 w 414"/>
                  <a:gd name="T85" fmla="*/ 19 h 354"/>
                  <a:gd name="T86" fmla="*/ 39 w 414"/>
                  <a:gd name="T87" fmla="*/ 19 h 354"/>
                  <a:gd name="T88" fmla="*/ 40 w 414"/>
                  <a:gd name="T89" fmla="*/ 18 h 354"/>
                  <a:gd name="T90" fmla="*/ 40 w 414"/>
                  <a:gd name="T91" fmla="*/ 17 h 354"/>
                  <a:gd name="T92" fmla="*/ 41 w 414"/>
                  <a:gd name="T93" fmla="*/ 17 h 354"/>
                  <a:gd name="T94" fmla="*/ 41 w 414"/>
                  <a:gd name="T95" fmla="*/ 16 h 354"/>
                  <a:gd name="T96" fmla="*/ 41 w 414"/>
                  <a:gd name="T97" fmla="*/ 15 h 354"/>
                  <a:gd name="T98" fmla="*/ 41 w 414"/>
                  <a:gd name="T99" fmla="*/ 14 h 354"/>
                  <a:gd name="T100" fmla="*/ 41 w 414"/>
                  <a:gd name="T101" fmla="*/ 13 h 354"/>
                  <a:gd name="T102" fmla="*/ 40 w 414"/>
                  <a:gd name="T103" fmla="*/ 13 h 354"/>
                  <a:gd name="T104" fmla="*/ 40 w 414"/>
                  <a:gd name="T105" fmla="*/ 12 h 354"/>
                  <a:gd name="T106" fmla="*/ 39 w 414"/>
                  <a:gd name="T107" fmla="*/ 12 h 354"/>
                  <a:gd name="T108" fmla="*/ 38 w 414"/>
                  <a:gd name="T109" fmla="*/ 11 h 354"/>
                  <a:gd name="T110" fmla="*/ 38 w 414"/>
                  <a:gd name="T111" fmla="*/ 11 h 354"/>
                  <a:gd name="T112" fmla="*/ 37 w 414"/>
                  <a:gd name="T113" fmla="*/ 11 h 3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14" h="354">
                    <a:moveTo>
                      <a:pt x="375" y="135"/>
                    </a:moveTo>
                    <a:lnTo>
                      <a:pt x="368" y="136"/>
                    </a:lnTo>
                    <a:lnTo>
                      <a:pt x="361" y="138"/>
                    </a:lnTo>
                    <a:lnTo>
                      <a:pt x="356" y="142"/>
                    </a:lnTo>
                    <a:lnTo>
                      <a:pt x="350" y="146"/>
                    </a:lnTo>
                    <a:lnTo>
                      <a:pt x="342" y="116"/>
                    </a:lnTo>
                    <a:lnTo>
                      <a:pt x="328" y="89"/>
                    </a:lnTo>
                    <a:lnTo>
                      <a:pt x="311" y="63"/>
                    </a:lnTo>
                    <a:lnTo>
                      <a:pt x="290" y="41"/>
                    </a:lnTo>
                    <a:lnTo>
                      <a:pt x="265" y="24"/>
                    </a:lnTo>
                    <a:lnTo>
                      <a:pt x="237" y="11"/>
                    </a:lnTo>
                    <a:lnTo>
                      <a:pt x="207" y="3"/>
                    </a:lnTo>
                    <a:lnTo>
                      <a:pt x="176" y="0"/>
                    </a:lnTo>
                    <a:lnTo>
                      <a:pt x="140" y="3"/>
                    </a:lnTo>
                    <a:lnTo>
                      <a:pt x="108" y="14"/>
                    </a:lnTo>
                    <a:lnTo>
                      <a:pt x="78" y="30"/>
                    </a:lnTo>
                    <a:lnTo>
                      <a:pt x="52" y="52"/>
                    </a:lnTo>
                    <a:lnTo>
                      <a:pt x="30" y="78"/>
                    </a:lnTo>
                    <a:lnTo>
                      <a:pt x="14" y="108"/>
                    </a:lnTo>
                    <a:lnTo>
                      <a:pt x="3" y="142"/>
                    </a:lnTo>
                    <a:lnTo>
                      <a:pt x="0" y="177"/>
                    </a:lnTo>
                    <a:lnTo>
                      <a:pt x="3" y="213"/>
                    </a:lnTo>
                    <a:lnTo>
                      <a:pt x="14" y="246"/>
                    </a:lnTo>
                    <a:lnTo>
                      <a:pt x="30" y="276"/>
                    </a:lnTo>
                    <a:lnTo>
                      <a:pt x="52" y="302"/>
                    </a:lnTo>
                    <a:lnTo>
                      <a:pt x="78" y="324"/>
                    </a:lnTo>
                    <a:lnTo>
                      <a:pt x="108" y="340"/>
                    </a:lnTo>
                    <a:lnTo>
                      <a:pt x="140" y="350"/>
                    </a:lnTo>
                    <a:lnTo>
                      <a:pt x="176" y="354"/>
                    </a:lnTo>
                    <a:lnTo>
                      <a:pt x="206" y="351"/>
                    </a:lnTo>
                    <a:lnTo>
                      <a:pt x="235" y="344"/>
                    </a:lnTo>
                    <a:lnTo>
                      <a:pt x="261" y="333"/>
                    </a:lnTo>
                    <a:lnTo>
                      <a:pt x="284" y="317"/>
                    </a:lnTo>
                    <a:lnTo>
                      <a:pt x="305" y="298"/>
                    </a:lnTo>
                    <a:lnTo>
                      <a:pt x="323" y="275"/>
                    </a:lnTo>
                    <a:lnTo>
                      <a:pt x="337" y="251"/>
                    </a:lnTo>
                    <a:lnTo>
                      <a:pt x="346" y="223"/>
                    </a:lnTo>
                    <a:lnTo>
                      <a:pt x="352" y="229"/>
                    </a:lnTo>
                    <a:lnTo>
                      <a:pt x="359" y="234"/>
                    </a:lnTo>
                    <a:lnTo>
                      <a:pt x="367" y="237"/>
                    </a:lnTo>
                    <a:lnTo>
                      <a:pt x="375" y="238"/>
                    </a:lnTo>
                    <a:lnTo>
                      <a:pt x="383" y="237"/>
                    </a:lnTo>
                    <a:lnTo>
                      <a:pt x="390" y="234"/>
                    </a:lnTo>
                    <a:lnTo>
                      <a:pt x="397" y="229"/>
                    </a:lnTo>
                    <a:lnTo>
                      <a:pt x="403" y="223"/>
                    </a:lnTo>
                    <a:lnTo>
                      <a:pt x="408" y="215"/>
                    </a:lnTo>
                    <a:lnTo>
                      <a:pt x="411" y="207"/>
                    </a:lnTo>
                    <a:lnTo>
                      <a:pt x="413" y="197"/>
                    </a:lnTo>
                    <a:lnTo>
                      <a:pt x="414" y="187"/>
                    </a:lnTo>
                    <a:lnTo>
                      <a:pt x="413" y="176"/>
                    </a:lnTo>
                    <a:lnTo>
                      <a:pt x="411" y="166"/>
                    </a:lnTo>
                    <a:lnTo>
                      <a:pt x="408" y="158"/>
                    </a:lnTo>
                    <a:lnTo>
                      <a:pt x="403" y="150"/>
                    </a:lnTo>
                    <a:lnTo>
                      <a:pt x="397" y="144"/>
                    </a:lnTo>
                    <a:lnTo>
                      <a:pt x="390" y="139"/>
                    </a:lnTo>
                    <a:lnTo>
                      <a:pt x="383" y="136"/>
                    </a:lnTo>
                    <a:lnTo>
                      <a:pt x="375" y="13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8" name="Freeform 537"/>
              <p:cNvSpPr>
                <a:spLocks/>
              </p:cNvSpPr>
              <p:nvPr/>
            </p:nvSpPr>
            <p:spPr bwMode="auto">
              <a:xfrm>
                <a:off x="2895" y="2036"/>
                <a:ext cx="53" cy="16"/>
              </a:xfrm>
              <a:custGeom>
                <a:avLst/>
                <a:gdLst>
                  <a:gd name="T0" fmla="*/ 0 w 170"/>
                  <a:gd name="T1" fmla="*/ 0 h 59"/>
                  <a:gd name="T2" fmla="*/ 0 w 170"/>
                  <a:gd name="T3" fmla="*/ 1 h 59"/>
                  <a:gd name="T4" fmla="*/ 1 w 170"/>
                  <a:gd name="T5" fmla="*/ 2 h 59"/>
                  <a:gd name="T6" fmla="*/ 2 w 170"/>
                  <a:gd name="T7" fmla="*/ 3 h 59"/>
                  <a:gd name="T8" fmla="*/ 3 w 170"/>
                  <a:gd name="T9" fmla="*/ 4 h 59"/>
                  <a:gd name="T10" fmla="*/ 4 w 170"/>
                  <a:gd name="T11" fmla="*/ 4 h 59"/>
                  <a:gd name="T12" fmla="*/ 5 w 170"/>
                  <a:gd name="T13" fmla="*/ 4 h 59"/>
                  <a:gd name="T14" fmla="*/ 6 w 170"/>
                  <a:gd name="T15" fmla="*/ 4 h 59"/>
                  <a:gd name="T16" fmla="*/ 7 w 170"/>
                  <a:gd name="T17" fmla="*/ 4 h 59"/>
                  <a:gd name="T18" fmla="*/ 8 w 170"/>
                  <a:gd name="T19" fmla="*/ 4 h 59"/>
                  <a:gd name="T20" fmla="*/ 9 w 170"/>
                  <a:gd name="T21" fmla="*/ 4 h 59"/>
                  <a:gd name="T22" fmla="*/ 9 w 170"/>
                  <a:gd name="T23" fmla="*/ 4 h 59"/>
                  <a:gd name="T24" fmla="*/ 9 w 170"/>
                  <a:gd name="T25" fmla="*/ 4 h 59"/>
                  <a:gd name="T26" fmla="*/ 17 w 170"/>
                  <a:gd name="T27" fmla="*/ 0 h 59"/>
                  <a:gd name="T28" fmla="*/ 0 w 170"/>
                  <a:gd name="T29" fmla="*/ 0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0" h="59">
                    <a:moveTo>
                      <a:pt x="0" y="0"/>
                    </a:moveTo>
                    <a:lnTo>
                      <a:pt x="4" y="12"/>
                    </a:lnTo>
                    <a:lnTo>
                      <a:pt x="8" y="23"/>
                    </a:lnTo>
                    <a:lnTo>
                      <a:pt x="16" y="36"/>
                    </a:lnTo>
                    <a:lnTo>
                      <a:pt x="31" y="48"/>
                    </a:lnTo>
                    <a:lnTo>
                      <a:pt x="42" y="53"/>
                    </a:lnTo>
                    <a:lnTo>
                      <a:pt x="53" y="57"/>
                    </a:lnTo>
                    <a:lnTo>
                      <a:pt x="64" y="58"/>
                    </a:lnTo>
                    <a:lnTo>
                      <a:pt x="74" y="59"/>
                    </a:lnTo>
                    <a:lnTo>
                      <a:pt x="83" y="59"/>
                    </a:lnTo>
                    <a:lnTo>
                      <a:pt x="90" y="59"/>
                    </a:lnTo>
                    <a:lnTo>
                      <a:pt x="95" y="58"/>
                    </a:lnTo>
                    <a:lnTo>
                      <a:pt x="97" y="58"/>
                    </a:lnTo>
                    <a:lnTo>
                      <a:pt x="1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9" name="Freeform 538"/>
              <p:cNvSpPr>
                <a:spLocks/>
              </p:cNvSpPr>
              <p:nvPr/>
            </p:nvSpPr>
            <p:spPr bwMode="auto">
              <a:xfrm>
                <a:off x="2902" y="2039"/>
                <a:ext cx="31" cy="5"/>
              </a:xfrm>
              <a:custGeom>
                <a:avLst/>
                <a:gdLst>
                  <a:gd name="T0" fmla="*/ 0 w 100"/>
                  <a:gd name="T1" fmla="*/ 0 h 18"/>
                  <a:gd name="T2" fmla="*/ 1 w 100"/>
                  <a:gd name="T3" fmla="*/ 1 h 18"/>
                  <a:gd name="T4" fmla="*/ 7 w 100"/>
                  <a:gd name="T5" fmla="*/ 1 h 18"/>
                  <a:gd name="T6" fmla="*/ 10 w 100"/>
                  <a:gd name="T7" fmla="*/ 0 h 18"/>
                  <a:gd name="T8" fmla="*/ 0 w 10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8">
                    <a:moveTo>
                      <a:pt x="0" y="0"/>
                    </a:moveTo>
                    <a:lnTo>
                      <a:pt x="8" y="18"/>
                    </a:lnTo>
                    <a:lnTo>
                      <a:pt x="76" y="18"/>
                    </a:lnTo>
                    <a:lnTo>
                      <a:pt x="1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0" name="Freeform 539"/>
              <p:cNvSpPr>
                <a:spLocks/>
              </p:cNvSpPr>
              <p:nvPr/>
            </p:nvSpPr>
            <p:spPr bwMode="auto">
              <a:xfrm>
                <a:off x="2887" y="1986"/>
                <a:ext cx="13" cy="12"/>
              </a:xfrm>
              <a:custGeom>
                <a:avLst/>
                <a:gdLst>
                  <a:gd name="T0" fmla="*/ 2 w 42"/>
                  <a:gd name="T1" fmla="*/ 3 h 43"/>
                  <a:gd name="T2" fmla="*/ 3 w 42"/>
                  <a:gd name="T3" fmla="*/ 3 h 43"/>
                  <a:gd name="T4" fmla="*/ 3 w 42"/>
                  <a:gd name="T5" fmla="*/ 3 h 43"/>
                  <a:gd name="T6" fmla="*/ 4 w 42"/>
                  <a:gd name="T7" fmla="*/ 2 h 43"/>
                  <a:gd name="T8" fmla="*/ 4 w 42"/>
                  <a:gd name="T9" fmla="*/ 2 h 43"/>
                  <a:gd name="T10" fmla="*/ 4 w 42"/>
                  <a:gd name="T11" fmla="*/ 1 h 43"/>
                  <a:gd name="T12" fmla="*/ 3 w 42"/>
                  <a:gd name="T13" fmla="*/ 1 h 43"/>
                  <a:gd name="T14" fmla="*/ 3 w 42"/>
                  <a:gd name="T15" fmla="*/ 0 h 43"/>
                  <a:gd name="T16" fmla="*/ 2 w 42"/>
                  <a:gd name="T17" fmla="*/ 0 h 43"/>
                  <a:gd name="T18" fmla="*/ 1 w 42"/>
                  <a:gd name="T19" fmla="*/ 0 h 43"/>
                  <a:gd name="T20" fmla="*/ 1 w 42"/>
                  <a:gd name="T21" fmla="*/ 1 h 43"/>
                  <a:gd name="T22" fmla="*/ 0 w 42"/>
                  <a:gd name="T23" fmla="*/ 1 h 43"/>
                  <a:gd name="T24" fmla="*/ 0 w 42"/>
                  <a:gd name="T25" fmla="*/ 2 h 43"/>
                  <a:gd name="T26" fmla="*/ 0 w 42"/>
                  <a:gd name="T27" fmla="*/ 2 h 43"/>
                  <a:gd name="T28" fmla="*/ 1 w 42"/>
                  <a:gd name="T29" fmla="*/ 3 h 43"/>
                  <a:gd name="T30" fmla="*/ 1 w 42"/>
                  <a:gd name="T31" fmla="*/ 3 h 43"/>
                  <a:gd name="T32" fmla="*/ 2 w 42"/>
                  <a:gd name="T33" fmla="*/ 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43">
                    <a:moveTo>
                      <a:pt x="20" y="43"/>
                    </a:moveTo>
                    <a:lnTo>
                      <a:pt x="29" y="42"/>
                    </a:lnTo>
                    <a:lnTo>
                      <a:pt x="35" y="37"/>
                    </a:lnTo>
                    <a:lnTo>
                      <a:pt x="40" y="30"/>
                    </a:lnTo>
                    <a:lnTo>
                      <a:pt x="42" y="22"/>
                    </a:lnTo>
                    <a:lnTo>
                      <a:pt x="40" y="13"/>
                    </a:lnTo>
                    <a:lnTo>
                      <a:pt x="35" y="6"/>
                    </a:lnTo>
                    <a:lnTo>
                      <a:pt x="29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7" y="37"/>
                    </a:lnTo>
                    <a:lnTo>
                      <a:pt x="12" y="42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1" name="Freeform 540"/>
              <p:cNvSpPr>
                <a:spLocks/>
              </p:cNvSpPr>
              <p:nvPr/>
            </p:nvSpPr>
            <p:spPr bwMode="auto">
              <a:xfrm>
                <a:off x="2929" y="1986"/>
                <a:ext cx="16" cy="15"/>
              </a:xfrm>
              <a:custGeom>
                <a:avLst/>
                <a:gdLst>
                  <a:gd name="T0" fmla="*/ 3 w 51"/>
                  <a:gd name="T1" fmla="*/ 4 h 51"/>
                  <a:gd name="T2" fmla="*/ 3 w 51"/>
                  <a:gd name="T3" fmla="*/ 4 h 51"/>
                  <a:gd name="T4" fmla="*/ 4 w 51"/>
                  <a:gd name="T5" fmla="*/ 4 h 51"/>
                  <a:gd name="T6" fmla="*/ 5 w 51"/>
                  <a:gd name="T7" fmla="*/ 3 h 51"/>
                  <a:gd name="T8" fmla="*/ 5 w 51"/>
                  <a:gd name="T9" fmla="*/ 2 h 51"/>
                  <a:gd name="T10" fmla="*/ 5 w 51"/>
                  <a:gd name="T11" fmla="*/ 1 h 51"/>
                  <a:gd name="T12" fmla="*/ 4 w 51"/>
                  <a:gd name="T13" fmla="*/ 1 h 51"/>
                  <a:gd name="T14" fmla="*/ 3 w 51"/>
                  <a:gd name="T15" fmla="*/ 0 h 51"/>
                  <a:gd name="T16" fmla="*/ 3 w 51"/>
                  <a:gd name="T17" fmla="*/ 0 h 51"/>
                  <a:gd name="T18" fmla="*/ 2 w 51"/>
                  <a:gd name="T19" fmla="*/ 0 h 51"/>
                  <a:gd name="T20" fmla="*/ 1 w 51"/>
                  <a:gd name="T21" fmla="*/ 1 h 51"/>
                  <a:gd name="T22" fmla="*/ 0 w 51"/>
                  <a:gd name="T23" fmla="*/ 1 h 51"/>
                  <a:gd name="T24" fmla="*/ 0 w 51"/>
                  <a:gd name="T25" fmla="*/ 2 h 51"/>
                  <a:gd name="T26" fmla="*/ 0 w 51"/>
                  <a:gd name="T27" fmla="*/ 3 h 51"/>
                  <a:gd name="T28" fmla="*/ 1 w 51"/>
                  <a:gd name="T29" fmla="*/ 4 h 51"/>
                  <a:gd name="T30" fmla="*/ 2 w 51"/>
                  <a:gd name="T31" fmla="*/ 4 h 51"/>
                  <a:gd name="T32" fmla="*/ 3 w 51"/>
                  <a:gd name="T33" fmla="*/ 4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51"/>
                    </a:moveTo>
                    <a:lnTo>
                      <a:pt x="36" y="49"/>
                    </a:lnTo>
                    <a:lnTo>
                      <a:pt x="44" y="43"/>
                    </a:lnTo>
                    <a:lnTo>
                      <a:pt x="48" y="35"/>
                    </a:lnTo>
                    <a:lnTo>
                      <a:pt x="51" y="26"/>
                    </a:lnTo>
                    <a:lnTo>
                      <a:pt x="48" y="15"/>
                    </a:lnTo>
                    <a:lnTo>
                      <a:pt x="44" y="7"/>
                    </a:lnTo>
                    <a:lnTo>
                      <a:pt x="36" y="3"/>
                    </a:lnTo>
                    <a:lnTo>
                      <a:pt x="25" y="0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2" y="15"/>
                    </a:lnTo>
                    <a:lnTo>
                      <a:pt x="0" y="26"/>
                    </a:lnTo>
                    <a:lnTo>
                      <a:pt x="2" y="35"/>
                    </a:lnTo>
                    <a:lnTo>
                      <a:pt x="8" y="43"/>
                    </a:lnTo>
                    <a:lnTo>
                      <a:pt x="16" y="49"/>
                    </a:ln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2" name="Freeform 541"/>
              <p:cNvSpPr>
                <a:spLocks/>
              </p:cNvSpPr>
              <p:nvPr/>
            </p:nvSpPr>
            <p:spPr bwMode="auto">
              <a:xfrm>
                <a:off x="2892" y="1987"/>
                <a:ext cx="30" cy="36"/>
              </a:xfrm>
              <a:custGeom>
                <a:avLst/>
                <a:gdLst>
                  <a:gd name="T0" fmla="*/ 2 w 99"/>
                  <a:gd name="T1" fmla="*/ 9 h 124"/>
                  <a:gd name="T2" fmla="*/ 6 w 99"/>
                  <a:gd name="T3" fmla="*/ 3 h 124"/>
                  <a:gd name="T4" fmla="*/ 6 w 99"/>
                  <a:gd name="T5" fmla="*/ 0 h 124"/>
                  <a:gd name="T6" fmla="*/ 0 w 99"/>
                  <a:gd name="T7" fmla="*/ 10 h 124"/>
                  <a:gd name="T8" fmla="*/ 9 w 99"/>
                  <a:gd name="T9" fmla="*/ 10 h 124"/>
                  <a:gd name="T10" fmla="*/ 9 w 99"/>
                  <a:gd name="T11" fmla="*/ 9 h 124"/>
                  <a:gd name="T12" fmla="*/ 2 w 99"/>
                  <a:gd name="T13" fmla="*/ 9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" h="124">
                    <a:moveTo>
                      <a:pt x="26" y="108"/>
                    </a:moveTo>
                    <a:lnTo>
                      <a:pt x="70" y="30"/>
                    </a:lnTo>
                    <a:lnTo>
                      <a:pt x="70" y="0"/>
                    </a:lnTo>
                    <a:lnTo>
                      <a:pt x="0" y="124"/>
                    </a:lnTo>
                    <a:lnTo>
                      <a:pt x="98" y="124"/>
                    </a:lnTo>
                    <a:lnTo>
                      <a:pt x="99" y="108"/>
                    </a:lnTo>
                    <a:lnTo>
                      <a:pt x="26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3" name="Freeform 542"/>
              <p:cNvSpPr>
                <a:spLocks/>
              </p:cNvSpPr>
              <p:nvPr/>
            </p:nvSpPr>
            <p:spPr bwMode="auto">
              <a:xfrm>
                <a:off x="2873" y="2294"/>
                <a:ext cx="49" cy="48"/>
              </a:xfrm>
              <a:custGeom>
                <a:avLst/>
                <a:gdLst>
                  <a:gd name="T0" fmla="*/ 15 w 155"/>
                  <a:gd name="T1" fmla="*/ 0 h 173"/>
                  <a:gd name="T2" fmla="*/ 0 w 155"/>
                  <a:gd name="T3" fmla="*/ 0 h 173"/>
                  <a:gd name="T4" fmla="*/ 1 w 155"/>
                  <a:gd name="T5" fmla="*/ 2 h 173"/>
                  <a:gd name="T6" fmla="*/ 2 w 155"/>
                  <a:gd name="T7" fmla="*/ 3 h 173"/>
                  <a:gd name="T8" fmla="*/ 3 w 155"/>
                  <a:gd name="T9" fmla="*/ 4 h 173"/>
                  <a:gd name="T10" fmla="*/ 3 w 155"/>
                  <a:gd name="T11" fmla="*/ 5 h 173"/>
                  <a:gd name="T12" fmla="*/ 4 w 155"/>
                  <a:gd name="T13" fmla="*/ 7 h 173"/>
                  <a:gd name="T14" fmla="*/ 5 w 155"/>
                  <a:gd name="T15" fmla="*/ 8 h 173"/>
                  <a:gd name="T16" fmla="*/ 7 w 155"/>
                  <a:gd name="T17" fmla="*/ 9 h 173"/>
                  <a:gd name="T18" fmla="*/ 8 w 155"/>
                  <a:gd name="T19" fmla="*/ 11 h 173"/>
                  <a:gd name="T20" fmla="*/ 9 w 155"/>
                  <a:gd name="T21" fmla="*/ 12 h 173"/>
                  <a:gd name="T22" fmla="*/ 10 w 155"/>
                  <a:gd name="T23" fmla="*/ 13 h 173"/>
                  <a:gd name="T24" fmla="*/ 11 w 155"/>
                  <a:gd name="T25" fmla="*/ 13 h 173"/>
                  <a:gd name="T26" fmla="*/ 11 w 155"/>
                  <a:gd name="T27" fmla="*/ 13 h 173"/>
                  <a:gd name="T28" fmla="*/ 15 w 155"/>
                  <a:gd name="T29" fmla="*/ 13 h 173"/>
                  <a:gd name="T30" fmla="*/ 15 w 155"/>
                  <a:gd name="T31" fmla="*/ 13 h 173"/>
                  <a:gd name="T32" fmla="*/ 15 w 155"/>
                  <a:gd name="T33" fmla="*/ 12 h 173"/>
                  <a:gd name="T34" fmla="*/ 14 w 155"/>
                  <a:gd name="T35" fmla="*/ 11 h 173"/>
                  <a:gd name="T36" fmla="*/ 14 w 155"/>
                  <a:gd name="T37" fmla="*/ 9 h 173"/>
                  <a:gd name="T38" fmla="*/ 13 w 155"/>
                  <a:gd name="T39" fmla="*/ 7 h 173"/>
                  <a:gd name="T40" fmla="*/ 13 w 155"/>
                  <a:gd name="T41" fmla="*/ 5 h 173"/>
                  <a:gd name="T42" fmla="*/ 14 w 155"/>
                  <a:gd name="T43" fmla="*/ 3 h 173"/>
                  <a:gd name="T44" fmla="*/ 15 w 155"/>
                  <a:gd name="T45" fmla="*/ 0 h 1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55" h="173">
                    <a:moveTo>
                      <a:pt x="144" y="0"/>
                    </a:moveTo>
                    <a:lnTo>
                      <a:pt x="0" y="0"/>
                    </a:lnTo>
                    <a:lnTo>
                      <a:pt x="7" y="22"/>
                    </a:lnTo>
                    <a:lnTo>
                      <a:pt x="16" y="43"/>
                    </a:lnTo>
                    <a:lnTo>
                      <a:pt x="24" y="59"/>
                    </a:lnTo>
                    <a:lnTo>
                      <a:pt x="28" y="66"/>
                    </a:lnTo>
                    <a:lnTo>
                      <a:pt x="41" y="86"/>
                    </a:lnTo>
                    <a:lnTo>
                      <a:pt x="53" y="104"/>
                    </a:lnTo>
                    <a:lnTo>
                      <a:pt x="67" y="122"/>
                    </a:lnTo>
                    <a:lnTo>
                      <a:pt x="81" y="139"/>
                    </a:lnTo>
                    <a:lnTo>
                      <a:pt x="92" y="152"/>
                    </a:lnTo>
                    <a:lnTo>
                      <a:pt x="102" y="164"/>
                    </a:lnTo>
                    <a:lnTo>
                      <a:pt x="107" y="171"/>
                    </a:lnTo>
                    <a:lnTo>
                      <a:pt x="110" y="173"/>
                    </a:lnTo>
                    <a:lnTo>
                      <a:pt x="155" y="172"/>
                    </a:lnTo>
                    <a:lnTo>
                      <a:pt x="152" y="169"/>
                    </a:lnTo>
                    <a:lnTo>
                      <a:pt x="148" y="159"/>
                    </a:lnTo>
                    <a:lnTo>
                      <a:pt x="142" y="144"/>
                    </a:lnTo>
                    <a:lnTo>
                      <a:pt x="136" y="124"/>
                    </a:lnTo>
                    <a:lnTo>
                      <a:pt x="133" y="98"/>
                    </a:lnTo>
                    <a:lnTo>
                      <a:pt x="132" y="69"/>
                    </a:lnTo>
                    <a:lnTo>
                      <a:pt x="13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4" name="Freeform 543"/>
              <p:cNvSpPr>
                <a:spLocks/>
              </p:cNvSpPr>
              <p:nvPr/>
            </p:nvSpPr>
            <p:spPr bwMode="auto">
              <a:xfrm>
                <a:off x="2950" y="2294"/>
                <a:ext cx="55" cy="48"/>
              </a:xfrm>
              <a:custGeom>
                <a:avLst/>
                <a:gdLst>
                  <a:gd name="T0" fmla="*/ 1 w 175"/>
                  <a:gd name="T1" fmla="*/ 0 h 173"/>
                  <a:gd name="T2" fmla="*/ 2 w 175"/>
                  <a:gd name="T3" fmla="*/ 4 h 173"/>
                  <a:gd name="T4" fmla="*/ 1 w 175"/>
                  <a:gd name="T5" fmla="*/ 8 h 173"/>
                  <a:gd name="T6" fmla="*/ 0 w 175"/>
                  <a:gd name="T7" fmla="*/ 12 h 173"/>
                  <a:gd name="T8" fmla="*/ 0 w 175"/>
                  <a:gd name="T9" fmla="*/ 13 h 173"/>
                  <a:gd name="T10" fmla="*/ 4 w 175"/>
                  <a:gd name="T11" fmla="*/ 13 h 173"/>
                  <a:gd name="T12" fmla="*/ 5 w 175"/>
                  <a:gd name="T13" fmla="*/ 13 h 173"/>
                  <a:gd name="T14" fmla="*/ 6 w 175"/>
                  <a:gd name="T15" fmla="*/ 12 h 173"/>
                  <a:gd name="T16" fmla="*/ 7 w 175"/>
                  <a:gd name="T17" fmla="*/ 11 h 173"/>
                  <a:gd name="T18" fmla="*/ 9 w 175"/>
                  <a:gd name="T19" fmla="*/ 9 h 173"/>
                  <a:gd name="T20" fmla="*/ 11 w 175"/>
                  <a:gd name="T21" fmla="*/ 7 h 173"/>
                  <a:gd name="T22" fmla="*/ 13 w 175"/>
                  <a:gd name="T23" fmla="*/ 5 h 173"/>
                  <a:gd name="T24" fmla="*/ 15 w 175"/>
                  <a:gd name="T25" fmla="*/ 2 h 173"/>
                  <a:gd name="T26" fmla="*/ 17 w 175"/>
                  <a:gd name="T27" fmla="*/ 0 h 173"/>
                  <a:gd name="T28" fmla="*/ 1 w 175"/>
                  <a:gd name="T29" fmla="*/ 0 h 1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" h="173">
                    <a:moveTo>
                      <a:pt x="8" y="0"/>
                    </a:moveTo>
                    <a:lnTo>
                      <a:pt x="16" y="46"/>
                    </a:lnTo>
                    <a:lnTo>
                      <a:pt x="12" y="103"/>
                    </a:lnTo>
                    <a:lnTo>
                      <a:pt x="4" y="151"/>
                    </a:lnTo>
                    <a:lnTo>
                      <a:pt x="0" y="172"/>
                    </a:lnTo>
                    <a:lnTo>
                      <a:pt x="46" y="173"/>
                    </a:lnTo>
                    <a:lnTo>
                      <a:pt x="49" y="170"/>
                    </a:lnTo>
                    <a:lnTo>
                      <a:pt x="60" y="158"/>
                    </a:lnTo>
                    <a:lnTo>
                      <a:pt x="74" y="141"/>
                    </a:lnTo>
                    <a:lnTo>
                      <a:pt x="92" y="119"/>
                    </a:lnTo>
                    <a:lnTo>
                      <a:pt x="113" y="93"/>
                    </a:lnTo>
                    <a:lnTo>
                      <a:pt x="135" y="64"/>
                    </a:lnTo>
                    <a:lnTo>
                      <a:pt x="155" y="33"/>
                    </a:lnTo>
                    <a:lnTo>
                      <a:pt x="17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5" name="Freeform 544"/>
              <p:cNvSpPr>
                <a:spLocks/>
              </p:cNvSpPr>
              <p:nvPr/>
            </p:nvSpPr>
            <p:spPr bwMode="auto">
              <a:xfrm>
                <a:off x="2865" y="1952"/>
                <a:ext cx="111" cy="26"/>
              </a:xfrm>
              <a:custGeom>
                <a:avLst/>
                <a:gdLst>
                  <a:gd name="T0" fmla="*/ 26 w 358"/>
                  <a:gd name="T1" fmla="*/ 0 h 94"/>
                  <a:gd name="T2" fmla="*/ 24 w 358"/>
                  <a:gd name="T3" fmla="*/ 0 h 94"/>
                  <a:gd name="T4" fmla="*/ 22 w 358"/>
                  <a:gd name="T5" fmla="*/ 0 h 94"/>
                  <a:gd name="T6" fmla="*/ 19 w 358"/>
                  <a:gd name="T7" fmla="*/ 0 h 94"/>
                  <a:gd name="T8" fmla="*/ 16 w 358"/>
                  <a:gd name="T9" fmla="*/ 0 h 94"/>
                  <a:gd name="T10" fmla="*/ 12 w 358"/>
                  <a:gd name="T11" fmla="*/ 0 h 94"/>
                  <a:gd name="T12" fmla="*/ 10 w 358"/>
                  <a:gd name="T13" fmla="*/ 0 h 94"/>
                  <a:gd name="T14" fmla="*/ 8 w 358"/>
                  <a:gd name="T15" fmla="*/ 0 h 94"/>
                  <a:gd name="T16" fmla="*/ 6 w 358"/>
                  <a:gd name="T17" fmla="*/ 1 h 94"/>
                  <a:gd name="T18" fmla="*/ 3 w 358"/>
                  <a:gd name="T19" fmla="*/ 1 h 94"/>
                  <a:gd name="T20" fmla="*/ 1 w 358"/>
                  <a:gd name="T21" fmla="*/ 2 h 94"/>
                  <a:gd name="T22" fmla="*/ 0 w 358"/>
                  <a:gd name="T23" fmla="*/ 3 h 94"/>
                  <a:gd name="T24" fmla="*/ 0 w 358"/>
                  <a:gd name="T25" fmla="*/ 4 h 94"/>
                  <a:gd name="T26" fmla="*/ 1 w 358"/>
                  <a:gd name="T27" fmla="*/ 6 h 94"/>
                  <a:gd name="T28" fmla="*/ 3 w 358"/>
                  <a:gd name="T29" fmla="*/ 7 h 94"/>
                  <a:gd name="T30" fmla="*/ 6 w 358"/>
                  <a:gd name="T31" fmla="*/ 7 h 94"/>
                  <a:gd name="T32" fmla="*/ 8 w 358"/>
                  <a:gd name="T33" fmla="*/ 7 h 94"/>
                  <a:gd name="T34" fmla="*/ 10 w 358"/>
                  <a:gd name="T35" fmla="*/ 7 h 94"/>
                  <a:gd name="T36" fmla="*/ 11 w 358"/>
                  <a:gd name="T37" fmla="*/ 7 h 94"/>
                  <a:gd name="T38" fmla="*/ 12 w 358"/>
                  <a:gd name="T39" fmla="*/ 6 h 94"/>
                  <a:gd name="T40" fmla="*/ 14 w 358"/>
                  <a:gd name="T41" fmla="*/ 6 h 94"/>
                  <a:gd name="T42" fmla="*/ 15 w 358"/>
                  <a:gd name="T43" fmla="*/ 7 h 94"/>
                  <a:gd name="T44" fmla="*/ 16 w 358"/>
                  <a:gd name="T45" fmla="*/ 7 h 94"/>
                  <a:gd name="T46" fmla="*/ 17 w 358"/>
                  <a:gd name="T47" fmla="*/ 7 h 94"/>
                  <a:gd name="T48" fmla="*/ 19 w 358"/>
                  <a:gd name="T49" fmla="*/ 7 h 94"/>
                  <a:gd name="T50" fmla="*/ 20 w 358"/>
                  <a:gd name="T51" fmla="*/ 7 h 94"/>
                  <a:gd name="T52" fmla="*/ 21 w 358"/>
                  <a:gd name="T53" fmla="*/ 7 h 94"/>
                  <a:gd name="T54" fmla="*/ 22 w 358"/>
                  <a:gd name="T55" fmla="*/ 6 h 94"/>
                  <a:gd name="T56" fmla="*/ 23 w 358"/>
                  <a:gd name="T57" fmla="*/ 6 h 94"/>
                  <a:gd name="T58" fmla="*/ 24 w 358"/>
                  <a:gd name="T59" fmla="*/ 7 h 94"/>
                  <a:gd name="T60" fmla="*/ 25 w 358"/>
                  <a:gd name="T61" fmla="*/ 7 h 94"/>
                  <a:gd name="T62" fmla="*/ 26 w 358"/>
                  <a:gd name="T63" fmla="*/ 7 h 94"/>
                  <a:gd name="T64" fmla="*/ 28 w 358"/>
                  <a:gd name="T65" fmla="*/ 7 h 94"/>
                  <a:gd name="T66" fmla="*/ 31 w 358"/>
                  <a:gd name="T67" fmla="*/ 6 h 94"/>
                  <a:gd name="T68" fmla="*/ 33 w 358"/>
                  <a:gd name="T69" fmla="*/ 5 h 94"/>
                  <a:gd name="T70" fmla="*/ 34 w 358"/>
                  <a:gd name="T71" fmla="*/ 4 h 94"/>
                  <a:gd name="T72" fmla="*/ 34 w 358"/>
                  <a:gd name="T73" fmla="*/ 3 h 94"/>
                  <a:gd name="T74" fmla="*/ 33 w 358"/>
                  <a:gd name="T75" fmla="*/ 2 h 94"/>
                  <a:gd name="T76" fmla="*/ 31 w 358"/>
                  <a:gd name="T77" fmla="*/ 1 h 94"/>
                  <a:gd name="T78" fmla="*/ 28 w 358"/>
                  <a:gd name="T79" fmla="*/ 0 h 9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58" h="94">
                    <a:moveTo>
                      <a:pt x="276" y="0"/>
                    </a:moveTo>
                    <a:lnTo>
                      <a:pt x="272" y="0"/>
                    </a:lnTo>
                    <a:lnTo>
                      <a:pt x="263" y="0"/>
                    </a:lnTo>
                    <a:lnTo>
                      <a:pt x="253" y="0"/>
                    </a:lnTo>
                    <a:lnTo>
                      <a:pt x="240" y="2"/>
                    </a:lnTo>
                    <a:lnTo>
                      <a:pt x="227" y="2"/>
                    </a:lnTo>
                    <a:lnTo>
                      <a:pt x="212" y="2"/>
                    </a:lnTo>
                    <a:lnTo>
                      <a:pt x="195" y="3"/>
                    </a:lnTo>
                    <a:lnTo>
                      <a:pt x="178" y="3"/>
                    </a:lnTo>
                    <a:lnTo>
                      <a:pt x="162" y="3"/>
                    </a:lnTo>
                    <a:lnTo>
                      <a:pt x="146" y="4"/>
                    </a:lnTo>
                    <a:lnTo>
                      <a:pt x="130" y="4"/>
                    </a:lnTo>
                    <a:lnTo>
                      <a:pt x="116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85" y="5"/>
                    </a:lnTo>
                    <a:lnTo>
                      <a:pt x="80" y="5"/>
                    </a:lnTo>
                    <a:lnTo>
                      <a:pt x="64" y="6"/>
                    </a:lnTo>
                    <a:lnTo>
                      <a:pt x="49" y="8"/>
                    </a:lnTo>
                    <a:lnTo>
                      <a:pt x="35" y="13"/>
                    </a:lnTo>
                    <a:lnTo>
                      <a:pt x="23" y="19"/>
                    </a:lnTo>
                    <a:lnTo>
                      <a:pt x="13" y="25"/>
                    </a:lnTo>
                    <a:lnTo>
                      <a:pt x="5" y="33"/>
                    </a:lnTo>
                    <a:lnTo>
                      <a:pt x="1" y="41"/>
                    </a:lnTo>
                    <a:lnTo>
                      <a:pt x="0" y="50"/>
                    </a:lnTo>
                    <a:lnTo>
                      <a:pt x="1" y="59"/>
                    </a:lnTo>
                    <a:lnTo>
                      <a:pt x="5" y="67"/>
                    </a:lnTo>
                    <a:lnTo>
                      <a:pt x="13" y="74"/>
                    </a:lnTo>
                    <a:lnTo>
                      <a:pt x="23" y="81"/>
                    </a:lnTo>
                    <a:lnTo>
                      <a:pt x="35" y="87"/>
                    </a:lnTo>
                    <a:lnTo>
                      <a:pt x="49" y="90"/>
                    </a:lnTo>
                    <a:lnTo>
                      <a:pt x="64" y="93"/>
                    </a:lnTo>
                    <a:lnTo>
                      <a:pt x="80" y="94"/>
                    </a:lnTo>
                    <a:lnTo>
                      <a:pt x="88" y="94"/>
                    </a:lnTo>
                    <a:lnTo>
                      <a:pt x="95" y="93"/>
                    </a:lnTo>
                    <a:lnTo>
                      <a:pt x="103" y="91"/>
                    </a:lnTo>
                    <a:lnTo>
                      <a:pt x="110" y="90"/>
                    </a:lnTo>
                    <a:lnTo>
                      <a:pt x="117" y="89"/>
                    </a:lnTo>
                    <a:lnTo>
                      <a:pt x="124" y="87"/>
                    </a:lnTo>
                    <a:lnTo>
                      <a:pt x="130" y="83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7" y="86"/>
                    </a:lnTo>
                    <a:lnTo>
                      <a:pt x="154" y="87"/>
                    </a:lnTo>
                    <a:lnTo>
                      <a:pt x="160" y="88"/>
                    </a:lnTo>
                    <a:lnTo>
                      <a:pt x="167" y="89"/>
                    </a:lnTo>
                    <a:lnTo>
                      <a:pt x="174" y="90"/>
                    </a:lnTo>
                    <a:lnTo>
                      <a:pt x="180" y="91"/>
                    </a:lnTo>
                    <a:lnTo>
                      <a:pt x="189" y="91"/>
                    </a:lnTo>
                    <a:lnTo>
                      <a:pt x="195" y="91"/>
                    </a:lnTo>
                    <a:lnTo>
                      <a:pt x="201" y="90"/>
                    </a:lnTo>
                    <a:lnTo>
                      <a:pt x="207" y="90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5" y="86"/>
                    </a:lnTo>
                    <a:lnTo>
                      <a:pt x="230" y="84"/>
                    </a:lnTo>
                    <a:lnTo>
                      <a:pt x="236" y="82"/>
                    </a:lnTo>
                    <a:lnTo>
                      <a:pt x="240" y="83"/>
                    </a:lnTo>
                    <a:lnTo>
                      <a:pt x="245" y="84"/>
                    </a:lnTo>
                    <a:lnTo>
                      <a:pt x="250" y="86"/>
                    </a:lnTo>
                    <a:lnTo>
                      <a:pt x="254" y="87"/>
                    </a:lnTo>
                    <a:lnTo>
                      <a:pt x="260" y="87"/>
                    </a:lnTo>
                    <a:lnTo>
                      <a:pt x="265" y="88"/>
                    </a:lnTo>
                    <a:lnTo>
                      <a:pt x="270" y="88"/>
                    </a:lnTo>
                    <a:lnTo>
                      <a:pt x="276" y="88"/>
                    </a:lnTo>
                    <a:lnTo>
                      <a:pt x="292" y="87"/>
                    </a:lnTo>
                    <a:lnTo>
                      <a:pt x="308" y="84"/>
                    </a:lnTo>
                    <a:lnTo>
                      <a:pt x="322" y="81"/>
                    </a:lnTo>
                    <a:lnTo>
                      <a:pt x="334" y="75"/>
                    </a:lnTo>
                    <a:lnTo>
                      <a:pt x="344" y="68"/>
                    </a:lnTo>
                    <a:lnTo>
                      <a:pt x="351" y="61"/>
                    </a:lnTo>
                    <a:lnTo>
                      <a:pt x="357" y="53"/>
                    </a:lnTo>
                    <a:lnTo>
                      <a:pt x="358" y="44"/>
                    </a:lnTo>
                    <a:lnTo>
                      <a:pt x="357" y="35"/>
                    </a:lnTo>
                    <a:lnTo>
                      <a:pt x="351" y="27"/>
                    </a:lnTo>
                    <a:lnTo>
                      <a:pt x="344" y="20"/>
                    </a:lnTo>
                    <a:lnTo>
                      <a:pt x="334" y="13"/>
                    </a:lnTo>
                    <a:lnTo>
                      <a:pt x="322" y="7"/>
                    </a:lnTo>
                    <a:lnTo>
                      <a:pt x="308" y="4"/>
                    </a:lnTo>
                    <a:lnTo>
                      <a:pt x="292" y="2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6" name="Freeform 545"/>
              <p:cNvSpPr>
                <a:spLocks/>
              </p:cNvSpPr>
              <p:nvPr/>
            </p:nvSpPr>
            <p:spPr bwMode="auto">
              <a:xfrm>
                <a:off x="2980" y="2022"/>
                <a:ext cx="8" cy="8"/>
              </a:xfrm>
              <a:custGeom>
                <a:avLst/>
                <a:gdLst>
                  <a:gd name="T0" fmla="*/ 1 w 26"/>
                  <a:gd name="T1" fmla="*/ 2 h 27"/>
                  <a:gd name="T2" fmla="*/ 2 w 26"/>
                  <a:gd name="T3" fmla="*/ 2 h 27"/>
                  <a:gd name="T4" fmla="*/ 2 w 26"/>
                  <a:gd name="T5" fmla="*/ 2 h 27"/>
                  <a:gd name="T6" fmla="*/ 2 w 26"/>
                  <a:gd name="T7" fmla="*/ 1 h 27"/>
                  <a:gd name="T8" fmla="*/ 2 w 26"/>
                  <a:gd name="T9" fmla="*/ 1 h 27"/>
                  <a:gd name="T10" fmla="*/ 2 w 26"/>
                  <a:gd name="T11" fmla="*/ 1 h 27"/>
                  <a:gd name="T12" fmla="*/ 2 w 26"/>
                  <a:gd name="T13" fmla="*/ 0 h 27"/>
                  <a:gd name="T14" fmla="*/ 2 w 26"/>
                  <a:gd name="T15" fmla="*/ 0 h 27"/>
                  <a:gd name="T16" fmla="*/ 1 w 26"/>
                  <a:gd name="T17" fmla="*/ 0 h 27"/>
                  <a:gd name="T18" fmla="*/ 1 w 26"/>
                  <a:gd name="T19" fmla="*/ 0 h 27"/>
                  <a:gd name="T20" fmla="*/ 0 w 26"/>
                  <a:gd name="T21" fmla="*/ 0 h 27"/>
                  <a:gd name="T22" fmla="*/ 0 w 26"/>
                  <a:gd name="T23" fmla="*/ 1 h 27"/>
                  <a:gd name="T24" fmla="*/ 0 w 26"/>
                  <a:gd name="T25" fmla="*/ 1 h 27"/>
                  <a:gd name="T26" fmla="*/ 0 w 26"/>
                  <a:gd name="T27" fmla="*/ 1 h 27"/>
                  <a:gd name="T28" fmla="*/ 0 w 26"/>
                  <a:gd name="T29" fmla="*/ 2 h 27"/>
                  <a:gd name="T30" fmla="*/ 1 w 26"/>
                  <a:gd name="T31" fmla="*/ 2 h 27"/>
                  <a:gd name="T32" fmla="*/ 1 w 26"/>
                  <a:gd name="T33" fmla="*/ 2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3" y="27"/>
                    </a:moveTo>
                    <a:lnTo>
                      <a:pt x="18" y="25"/>
                    </a:lnTo>
                    <a:lnTo>
                      <a:pt x="22" y="23"/>
                    </a:lnTo>
                    <a:lnTo>
                      <a:pt x="25" y="18"/>
                    </a:lnTo>
                    <a:lnTo>
                      <a:pt x="26" y="14"/>
                    </a:lnTo>
                    <a:lnTo>
                      <a:pt x="25" y="8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9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Freeform 546"/>
              <p:cNvSpPr>
                <a:spLocks/>
              </p:cNvSpPr>
              <p:nvPr/>
            </p:nvSpPr>
            <p:spPr bwMode="auto">
              <a:xfrm>
                <a:off x="2819" y="2032"/>
                <a:ext cx="231" cy="253"/>
              </a:xfrm>
              <a:custGeom>
                <a:avLst/>
                <a:gdLst>
                  <a:gd name="T0" fmla="*/ 68 w 738"/>
                  <a:gd name="T1" fmla="*/ 27 h 895"/>
                  <a:gd name="T2" fmla="*/ 66 w 738"/>
                  <a:gd name="T3" fmla="*/ 24 h 895"/>
                  <a:gd name="T4" fmla="*/ 64 w 738"/>
                  <a:gd name="T5" fmla="*/ 21 h 895"/>
                  <a:gd name="T6" fmla="*/ 59 w 738"/>
                  <a:gd name="T7" fmla="*/ 19 h 895"/>
                  <a:gd name="T8" fmla="*/ 55 w 738"/>
                  <a:gd name="T9" fmla="*/ 17 h 895"/>
                  <a:gd name="T10" fmla="*/ 53 w 738"/>
                  <a:gd name="T11" fmla="*/ 16 h 895"/>
                  <a:gd name="T12" fmla="*/ 50 w 738"/>
                  <a:gd name="T13" fmla="*/ 16 h 895"/>
                  <a:gd name="T14" fmla="*/ 48 w 738"/>
                  <a:gd name="T15" fmla="*/ 15 h 895"/>
                  <a:gd name="T16" fmla="*/ 35 w 738"/>
                  <a:gd name="T17" fmla="*/ 27 h 895"/>
                  <a:gd name="T18" fmla="*/ 27 w 738"/>
                  <a:gd name="T19" fmla="*/ 15 h 895"/>
                  <a:gd name="T20" fmla="*/ 24 w 738"/>
                  <a:gd name="T21" fmla="*/ 15 h 895"/>
                  <a:gd name="T22" fmla="*/ 23 w 738"/>
                  <a:gd name="T23" fmla="*/ 15 h 895"/>
                  <a:gd name="T24" fmla="*/ 20 w 738"/>
                  <a:gd name="T25" fmla="*/ 15 h 895"/>
                  <a:gd name="T26" fmla="*/ 18 w 738"/>
                  <a:gd name="T27" fmla="*/ 14 h 895"/>
                  <a:gd name="T28" fmla="*/ 14 w 738"/>
                  <a:gd name="T29" fmla="*/ 11 h 895"/>
                  <a:gd name="T30" fmla="*/ 11 w 738"/>
                  <a:gd name="T31" fmla="*/ 8 h 895"/>
                  <a:gd name="T32" fmla="*/ 8 w 738"/>
                  <a:gd name="T33" fmla="*/ 3 h 895"/>
                  <a:gd name="T34" fmla="*/ 0 w 738"/>
                  <a:gd name="T35" fmla="*/ 0 h 895"/>
                  <a:gd name="T36" fmla="*/ 1 w 738"/>
                  <a:gd name="T37" fmla="*/ 4 h 895"/>
                  <a:gd name="T38" fmla="*/ 2 w 738"/>
                  <a:gd name="T39" fmla="*/ 8 h 895"/>
                  <a:gd name="T40" fmla="*/ 4 w 738"/>
                  <a:gd name="T41" fmla="*/ 14 h 895"/>
                  <a:gd name="T42" fmla="*/ 8 w 738"/>
                  <a:gd name="T43" fmla="*/ 18 h 895"/>
                  <a:gd name="T44" fmla="*/ 13 w 738"/>
                  <a:gd name="T45" fmla="*/ 23 h 895"/>
                  <a:gd name="T46" fmla="*/ 17 w 738"/>
                  <a:gd name="T47" fmla="*/ 26 h 895"/>
                  <a:gd name="T48" fmla="*/ 21 w 738"/>
                  <a:gd name="T49" fmla="*/ 28 h 895"/>
                  <a:gd name="T50" fmla="*/ 22 w 738"/>
                  <a:gd name="T51" fmla="*/ 28 h 895"/>
                  <a:gd name="T52" fmla="*/ 22 w 738"/>
                  <a:gd name="T53" fmla="*/ 43 h 895"/>
                  <a:gd name="T54" fmla="*/ 20 w 738"/>
                  <a:gd name="T55" fmla="*/ 51 h 895"/>
                  <a:gd name="T56" fmla="*/ 16 w 738"/>
                  <a:gd name="T57" fmla="*/ 61 h 895"/>
                  <a:gd name="T58" fmla="*/ 14 w 738"/>
                  <a:gd name="T59" fmla="*/ 70 h 895"/>
                  <a:gd name="T60" fmla="*/ 61 w 738"/>
                  <a:gd name="T61" fmla="*/ 72 h 895"/>
                  <a:gd name="T62" fmla="*/ 59 w 738"/>
                  <a:gd name="T63" fmla="*/ 66 h 895"/>
                  <a:gd name="T64" fmla="*/ 55 w 738"/>
                  <a:gd name="T65" fmla="*/ 57 h 895"/>
                  <a:gd name="T66" fmla="*/ 52 w 738"/>
                  <a:gd name="T67" fmla="*/ 47 h 895"/>
                  <a:gd name="T68" fmla="*/ 50 w 738"/>
                  <a:gd name="T69" fmla="*/ 43 h 895"/>
                  <a:gd name="T70" fmla="*/ 52 w 738"/>
                  <a:gd name="T71" fmla="*/ 27 h 895"/>
                  <a:gd name="T72" fmla="*/ 54 w 738"/>
                  <a:gd name="T73" fmla="*/ 27 h 895"/>
                  <a:gd name="T74" fmla="*/ 56 w 738"/>
                  <a:gd name="T75" fmla="*/ 27 h 895"/>
                  <a:gd name="T76" fmla="*/ 58 w 738"/>
                  <a:gd name="T77" fmla="*/ 28 h 895"/>
                  <a:gd name="T78" fmla="*/ 59 w 738"/>
                  <a:gd name="T79" fmla="*/ 29 h 895"/>
                  <a:gd name="T80" fmla="*/ 61 w 738"/>
                  <a:gd name="T81" fmla="*/ 30 h 895"/>
                  <a:gd name="T82" fmla="*/ 62 w 738"/>
                  <a:gd name="T83" fmla="*/ 31 h 895"/>
                  <a:gd name="T84" fmla="*/ 64 w 738"/>
                  <a:gd name="T85" fmla="*/ 33 h 895"/>
                  <a:gd name="T86" fmla="*/ 64 w 738"/>
                  <a:gd name="T87" fmla="*/ 36 h 895"/>
                  <a:gd name="T88" fmla="*/ 66 w 738"/>
                  <a:gd name="T89" fmla="*/ 40 h 895"/>
                  <a:gd name="T90" fmla="*/ 72 w 738"/>
                  <a:gd name="T91" fmla="*/ 39 h 895"/>
                  <a:gd name="T92" fmla="*/ 71 w 738"/>
                  <a:gd name="T93" fmla="*/ 35 h 895"/>
                  <a:gd name="T94" fmla="*/ 69 w 738"/>
                  <a:gd name="T95" fmla="*/ 29 h 8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38" h="895">
                    <a:moveTo>
                      <a:pt x="704" y="358"/>
                    </a:moveTo>
                    <a:lnTo>
                      <a:pt x="697" y="337"/>
                    </a:lnTo>
                    <a:lnTo>
                      <a:pt x="688" y="319"/>
                    </a:lnTo>
                    <a:lnTo>
                      <a:pt x="678" y="299"/>
                    </a:lnTo>
                    <a:lnTo>
                      <a:pt x="664" y="282"/>
                    </a:lnTo>
                    <a:lnTo>
                      <a:pt x="648" y="266"/>
                    </a:lnTo>
                    <a:lnTo>
                      <a:pt x="628" y="250"/>
                    </a:lnTo>
                    <a:lnTo>
                      <a:pt x="605" y="235"/>
                    </a:lnTo>
                    <a:lnTo>
                      <a:pt x="580" y="221"/>
                    </a:lnTo>
                    <a:lnTo>
                      <a:pt x="566" y="214"/>
                    </a:lnTo>
                    <a:lnTo>
                      <a:pt x="553" y="208"/>
                    </a:lnTo>
                    <a:lnTo>
                      <a:pt x="541" y="202"/>
                    </a:lnTo>
                    <a:lnTo>
                      <a:pt x="528" y="199"/>
                    </a:lnTo>
                    <a:lnTo>
                      <a:pt x="515" y="195"/>
                    </a:lnTo>
                    <a:lnTo>
                      <a:pt x="503" y="192"/>
                    </a:lnTo>
                    <a:lnTo>
                      <a:pt x="489" y="191"/>
                    </a:lnTo>
                    <a:lnTo>
                      <a:pt x="474" y="191"/>
                    </a:lnTo>
                    <a:lnTo>
                      <a:pt x="360" y="343"/>
                    </a:lnTo>
                    <a:lnTo>
                      <a:pt x="280" y="185"/>
                    </a:lnTo>
                    <a:lnTo>
                      <a:pt x="271" y="186"/>
                    </a:lnTo>
                    <a:lnTo>
                      <a:pt x="261" y="187"/>
                    </a:lnTo>
                    <a:lnTo>
                      <a:pt x="250" y="190"/>
                    </a:lnTo>
                    <a:lnTo>
                      <a:pt x="240" y="191"/>
                    </a:lnTo>
                    <a:lnTo>
                      <a:pt x="230" y="192"/>
                    </a:lnTo>
                    <a:lnTo>
                      <a:pt x="219" y="191"/>
                    </a:lnTo>
                    <a:lnTo>
                      <a:pt x="209" y="190"/>
                    </a:lnTo>
                    <a:lnTo>
                      <a:pt x="200" y="186"/>
                    </a:lnTo>
                    <a:lnTo>
                      <a:pt x="182" y="176"/>
                    </a:lnTo>
                    <a:lnTo>
                      <a:pt x="164" y="161"/>
                    </a:lnTo>
                    <a:lnTo>
                      <a:pt x="144" y="142"/>
                    </a:lnTo>
                    <a:lnTo>
                      <a:pt x="126" y="119"/>
                    </a:lnTo>
                    <a:lnTo>
                      <a:pt x="109" y="94"/>
                    </a:lnTo>
                    <a:lnTo>
                      <a:pt x="92" y="65"/>
                    </a:lnTo>
                    <a:lnTo>
                      <a:pt x="79" y="33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4" y="23"/>
                    </a:lnTo>
                    <a:lnTo>
                      <a:pt x="7" y="49"/>
                    </a:lnTo>
                    <a:lnTo>
                      <a:pt x="14" y="77"/>
                    </a:lnTo>
                    <a:lnTo>
                      <a:pt x="22" y="107"/>
                    </a:lnTo>
                    <a:lnTo>
                      <a:pt x="33" y="138"/>
                    </a:lnTo>
                    <a:lnTo>
                      <a:pt x="46" y="169"/>
                    </a:lnTo>
                    <a:lnTo>
                      <a:pt x="64" y="200"/>
                    </a:lnTo>
                    <a:lnTo>
                      <a:pt x="86" y="230"/>
                    </a:lnTo>
                    <a:lnTo>
                      <a:pt x="107" y="259"/>
                    </a:lnTo>
                    <a:lnTo>
                      <a:pt x="130" y="284"/>
                    </a:lnTo>
                    <a:lnTo>
                      <a:pt x="155" y="305"/>
                    </a:lnTo>
                    <a:lnTo>
                      <a:pt x="177" y="322"/>
                    </a:lnTo>
                    <a:lnTo>
                      <a:pt x="196" y="335"/>
                    </a:lnTo>
                    <a:lnTo>
                      <a:pt x="212" y="345"/>
                    </a:lnTo>
                    <a:lnTo>
                      <a:pt x="223" y="350"/>
                    </a:lnTo>
                    <a:lnTo>
                      <a:pt x="226" y="352"/>
                    </a:lnTo>
                    <a:lnTo>
                      <a:pt x="226" y="527"/>
                    </a:lnTo>
                    <a:lnTo>
                      <a:pt x="223" y="542"/>
                    </a:lnTo>
                    <a:lnTo>
                      <a:pt x="213" y="581"/>
                    </a:lnTo>
                    <a:lnTo>
                      <a:pt x="200" y="637"/>
                    </a:lnTo>
                    <a:lnTo>
                      <a:pt x="183" y="701"/>
                    </a:lnTo>
                    <a:lnTo>
                      <a:pt x="167" y="767"/>
                    </a:lnTo>
                    <a:lnTo>
                      <a:pt x="154" y="827"/>
                    </a:lnTo>
                    <a:lnTo>
                      <a:pt x="142" y="872"/>
                    </a:lnTo>
                    <a:lnTo>
                      <a:pt x="136" y="895"/>
                    </a:lnTo>
                    <a:lnTo>
                      <a:pt x="620" y="895"/>
                    </a:lnTo>
                    <a:lnTo>
                      <a:pt x="616" y="873"/>
                    </a:lnTo>
                    <a:lnTo>
                      <a:pt x="603" y="829"/>
                    </a:lnTo>
                    <a:lnTo>
                      <a:pt x="587" y="771"/>
                    </a:lnTo>
                    <a:lnTo>
                      <a:pt x="567" y="706"/>
                    </a:lnTo>
                    <a:lnTo>
                      <a:pt x="549" y="642"/>
                    </a:lnTo>
                    <a:lnTo>
                      <a:pt x="531" y="587"/>
                    </a:lnTo>
                    <a:lnTo>
                      <a:pt x="520" y="548"/>
                    </a:lnTo>
                    <a:lnTo>
                      <a:pt x="515" y="533"/>
                    </a:lnTo>
                    <a:lnTo>
                      <a:pt x="516" y="337"/>
                    </a:lnTo>
                    <a:lnTo>
                      <a:pt x="526" y="335"/>
                    </a:lnTo>
                    <a:lnTo>
                      <a:pt x="536" y="335"/>
                    </a:lnTo>
                    <a:lnTo>
                      <a:pt x="548" y="336"/>
                    </a:lnTo>
                    <a:lnTo>
                      <a:pt x="558" y="338"/>
                    </a:lnTo>
                    <a:lnTo>
                      <a:pt x="569" y="342"/>
                    </a:lnTo>
                    <a:lnTo>
                      <a:pt x="580" y="345"/>
                    </a:lnTo>
                    <a:lnTo>
                      <a:pt x="589" y="349"/>
                    </a:lnTo>
                    <a:lnTo>
                      <a:pt x="596" y="352"/>
                    </a:lnTo>
                    <a:lnTo>
                      <a:pt x="606" y="358"/>
                    </a:lnTo>
                    <a:lnTo>
                      <a:pt x="616" y="365"/>
                    </a:lnTo>
                    <a:lnTo>
                      <a:pt x="624" y="372"/>
                    </a:lnTo>
                    <a:lnTo>
                      <a:pt x="631" y="380"/>
                    </a:lnTo>
                    <a:lnTo>
                      <a:pt x="637" y="388"/>
                    </a:lnTo>
                    <a:lnTo>
                      <a:pt x="643" y="397"/>
                    </a:lnTo>
                    <a:lnTo>
                      <a:pt x="648" y="407"/>
                    </a:lnTo>
                    <a:lnTo>
                      <a:pt x="651" y="419"/>
                    </a:lnTo>
                    <a:lnTo>
                      <a:pt x="658" y="447"/>
                    </a:lnTo>
                    <a:lnTo>
                      <a:pt x="665" y="476"/>
                    </a:lnTo>
                    <a:lnTo>
                      <a:pt x="672" y="502"/>
                    </a:lnTo>
                    <a:lnTo>
                      <a:pt x="674" y="512"/>
                    </a:lnTo>
                    <a:lnTo>
                      <a:pt x="738" y="487"/>
                    </a:lnTo>
                    <a:lnTo>
                      <a:pt x="732" y="465"/>
                    </a:lnTo>
                    <a:lnTo>
                      <a:pt x="725" y="434"/>
                    </a:lnTo>
                    <a:lnTo>
                      <a:pt x="715" y="397"/>
                    </a:lnTo>
                    <a:lnTo>
                      <a:pt x="704" y="358"/>
                    </a:lnTo>
                    <a:close/>
                  </a:path>
                </a:pathLst>
              </a:custGeom>
              <a:solidFill>
                <a:srgbClr val="FF5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Freeform 547"/>
              <p:cNvSpPr>
                <a:spLocks/>
              </p:cNvSpPr>
              <p:nvPr/>
            </p:nvSpPr>
            <p:spPr bwMode="auto">
              <a:xfrm>
                <a:off x="3014" y="2197"/>
                <a:ext cx="51" cy="23"/>
              </a:xfrm>
              <a:custGeom>
                <a:avLst/>
                <a:gdLst>
                  <a:gd name="T0" fmla="*/ 16 w 163"/>
                  <a:gd name="T1" fmla="*/ 0 h 83"/>
                  <a:gd name="T2" fmla="*/ 0 w 163"/>
                  <a:gd name="T3" fmla="*/ 0 h 83"/>
                  <a:gd name="T4" fmla="*/ 0 w 163"/>
                  <a:gd name="T5" fmla="*/ 6 h 83"/>
                  <a:gd name="T6" fmla="*/ 2 w 163"/>
                  <a:gd name="T7" fmla="*/ 6 h 83"/>
                  <a:gd name="T8" fmla="*/ 2 w 163"/>
                  <a:gd name="T9" fmla="*/ 2 h 83"/>
                  <a:gd name="T10" fmla="*/ 14 w 163"/>
                  <a:gd name="T11" fmla="*/ 2 h 83"/>
                  <a:gd name="T12" fmla="*/ 14 w 163"/>
                  <a:gd name="T13" fmla="*/ 6 h 83"/>
                  <a:gd name="T14" fmla="*/ 16 w 163"/>
                  <a:gd name="T15" fmla="*/ 6 h 83"/>
                  <a:gd name="T16" fmla="*/ 16 w 163"/>
                  <a:gd name="T17" fmla="*/ 0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3" h="83">
                    <a:moveTo>
                      <a:pt x="163" y="0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21" y="79"/>
                    </a:lnTo>
                    <a:lnTo>
                      <a:pt x="21" y="27"/>
                    </a:lnTo>
                    <a:lnTo>
                      <a:pt x="142" y="27"/>
                    </a:lnTo>
                    <a:lnTo>
                      <a:pt x="142" y="83"/>
                    </a:lnTo>
                    <a:lnTo>
                      <a:pt x="163" y="8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Rectangle 548"/>
              <p:cNvSpPr>
                <a:spLocks noChangeArrowheads="1"/>
              </p:cNvSpPr>
              <p:nvPr/>
            </p:nvSpPr>
            <p:spPr bwMode="auto">
              <a:xfrm>
                <a:off x="2981" y="2213"/>
                <a:ext cx="126" cy="8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 altLang="en-US"/>
              </a:p>
            </p:txBody>
          </p:sp>
          <p:sp>
            <p:nvSpPr>
              <p:cNvPr id="23650" name="Freeform 549"/>
              <p:cNvSpPr>
                <a:spLocks/>
              </p:cNvSpPr>
              <p:nvPr/>
            </p:nvSpPr>
            <p:spPr bwMode="auto">
              <a:xfrm>
                <a:off x="2989" y="2281"/>
                <a:ext cx="13" cy="10"/>
              </a:xfrm>
              <a:custGeom>
                <a:avLst/>
                <a:gdLst>
                  <a:gd name="T0" fmla="*/ 0 w 42"/>
                  <a:gd name="T1" fmla="*/ 0 h 36"/>
                  <a:gd name="T2" fmla="*/ 0 w 42"/>
                  <a:gd name="T3" fmla="*/ 3 h 36"/>
                  <a:gd name="T4" fmla="*/ 4 w 42"/>
                  <a:gd name="T5" fmla="*/ 3 h 36"/>
                  <a:gd name="T6" fmla="*/ 0 w 42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0" y="36"/>
                    </a:lnTo>
                    <a:lnTo>
                      <a:pt x="42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Freeform 550"/>
              <p:cNvSpPr>
                <a:spLocks/>
              </p:cNvSpPr>
              <p:nvPr/>
            </p:nvSpPr>
            <p:spPr bwMode="auto">
              <a:xfrm>
                <a:off x="2989" y="2218"/>
                <a:ext cx="112" cy="73"/>
              </a:xfrm>
              <a:custGeom>
                <a:avLst/>
                <a:gdLst>
                  <a:gd name="T0" fmla="*/ 6 w 357"/>
                  <a:gd name="T1" fmla="*/ 20 h 260"/>
                  <a:gd name="T2" fmla="*/ 29 w 357"/>
                  <a:gd name="T3" fmla="*/ 20 h 260"/>
                  <a:gd name="T4" fmla="*/ 35 w 357"/>
                  <a:gd name="T5" fmla="*/ 16 h 260"/>
                  <a:gd name="T6" fmla="*/ 35 w 357"/>
                  <a:gd name="T7" fmla="*/ 0 h 260"/>
                  <a:gd name="T8" fmla="*/ 0 w 357"/>
                  <a:gd name="T9" fmla="*/ 0 h 260"/>
                  <a:gd name="T10" fmla="*/ 0 w 357"/>
                  <a:gd name="T11" fmla="*/ 16 h 260"/>
                  <a:gd name="T12" fmla="*/ 6 w 357"/>
                  <a:gd name="T13" fmla="*/ 2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7" h="260">
                    <a:moveTo>
                      <a:pt x="62" y="260"/>
                    </a:moveTo>
                    <a:lnTo>
                      <a:pt x="290" y="260"/>
                    </a:lnTo>
                    <a:lnTo>
                      <a:pt x="357" y="201"/>
                    </a:lnTo>
                    <a:lnTo>
                      <a:pt x="357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62" y="26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Freeform 551"/>
              <p:cNvSpPr>
                <a:spLocks/>
              </p:cNvSpPr>
              <p:nvPr/>
            </p:nvSpPr>
            <p:spPr bwMode="auto">
              <a:xfrm>
                <a:off x="3086" y="2280"/>
                <a:ext cx="15" cy="11"/>
              </a:xfrm>
              <a:custGeom>
                <a:avLst/>
                <a:gdLst>
                  <a:gd name="T0" fmla="*/ 0 w 46"/>
                  <a:gd name="T1" fmla="*/ 3 h 41"/>
                  <a:gd name="T2" fmla="*/ 5 w 46"/>
                  <a:gd name="T3" fmla="*/ 3 h 41"/>
                  <a:gd name="T4" fmla="*/ 5 w 46"/>
                  <a:gd name="T5" fmla="*/ 0 h 41"/>
                  <a:gd name="T6" fmla="*/ 0 w 46"/>
                  <a:gd name="T7" fmla="*/ 3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41">
                    <a:moveTo>
                      <a:pt x="0" y="41"/>
                    </a:moveTo>
                    <a:lnTo>
                      <a:pt x="46" y="41"/>
                    </a:lnTo>
                    <a:lnTo>
                      <a:pt x="46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Freeform 552"/>
              <p:cNvSpPr>
                <a:spLocks/>
              </p:cNvSpPr>
              <p:nvPr/>
            </p:nvSpPr>
            <p:spPr bwMode="auto">
              <a:xfrm>
                <a:off x="3031" y="2213"/>
                <a:ext cx="19" cy="33"/>
              </a:xfrm>
              <a:custGeom>
                <a:avLst/>
                <a:gdLst>
                  <a:gd name="T0" fmla="*/ 3 w 62"/>
                  <a:gd name="T1" fmla="*/ 9 h 115"/>
                  <a:gd name="T2" fmla="*/ 6 w 62"/>
                  <a:gd name="T3" fmla="*/ 8 h 115"/>
                  <a:gd name="T4" fmla="*/ 6 w 62"/>
                  <a:gd name="T5" fmla="*/ 0 h 115"/>
                  <a:gd name="T6" fmla="*/ 0 w 62"/>
                  <a:gd name="T7" fmla="*/ 0 h 115"/>
                  <a:gd name="T8" fmla="*/ 0 w 62"/>
                  <a:gd name="T9" fmla="*/ 8 h 115"/>
                  <a:gd name="T10" fmla="*/ 3 w 62"/>
                  <a:gd name="T11" fmla="*/ 9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115">
                    <a:moveTo>
                      <a:pt x="30" y="115"/>
                    </a:moveTo>
                    <a:lnTo>
                      <a:pt x="62" y="96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3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4" name="Freeform 553"/>
              <p:cNvSpPr>
                <a:spLocks/>
              </p:cNvSpPr>
              <p:nvPr/>
            </p:nvSpPr>
            <p:spPr bwMode="auto">
              <a:xfrm>
                <a:off x="3036" y="2218"/>
                <a:ext cx="9" cy="22"/>
              </a:xfrm>
              <a:custGeom>
                <a:avLst/>
                <a:gdLst>
                  <a:gd name="T0" fmla="*/ 1 w 31"/>
                  <a:gd name="T1" fmla="*/ 6 h 80"/>
                  <a:gd name="T2" fmla="*/ 3 w 31"/>
                  <a:gd name="T3" fmla="*/ 5 h 80"/>
                  <a:gd name="T4" fmla="*/ 3 w 31"/>
                  <a:gd name="T5" fmla="*/ 0 h 80"/>
                  <a:gd name="T6" fmla="*/ 0 w 31"/>
                  <a:gd name="T7" fmla="*/ 0 h 80"/>
                  <a:gd name="T8" fmla="*/ 0 w 31"/>
                  <a:gd name="T9" fmla="*/ 5 h 80"/>
                  <a:gd name="T10" fmla="*/ 1 w 31"/>
                  <a:gd name="T11" fmla="*/ 6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80">
                    <a:moveTo>
                      <a:pt x="14" y="80"/>
                    </a:moveTo>
                    <a:lnTo>
                      <a:pt x="31" y="6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" name="Rectangle 554"/>
              <p:cNvSpPr>
                <a:spLocks noChangeArrowheads="1"/>
              </p:cNvSpPr>
              <p:nvPr/>
            </p:nvSpPr>
            <p:spPr bwMode="auto">
              <a:xfrm>
                <a:off x="3028" y="2223"/>
                <a:ext cx="27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 altLang="en-US"/>
              </a:p>
            </p:txBody>
          </p:sp>
          <p:sp>
            <p:nvSpPr>
              <p:cNvPr id="23656" name="Rectangle 555"/>
              <p:cNvSpPr>
                <a:spLocks noChangeArrowheads="1"/>
              </p:cNvSpPr>
              <p:nvPr/>
            </p:nvSpPr>
            <p:spPr bwMode="auto">
              <a:xfrm>
                <a:off x="3031" y="2227"/>
                <a:ext cx="19" cy="5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 altLang="en-US"/>
              </a:p>
            </p:txBody>
          </p:sp>
          <p:sp>
            <p:nvSpPr>
              <p:cNvPr id="23657" name="Freeform 556"/>
              <p:cNvSpPr>
                <a:spLocks/>
              </p:cNvSpPr>
              <p:nvPr/>
            </p:nvSpPr>
            <p:spPr bwMode="auto">
              <a:xfrm>
                <a:off x="3023" y="2181"/>
                <a:ext cx="30" cy="24"/>
              </a:xfrm>
              <a:custGeom>
                <a:avLst/>
                <a:gdLst>
                  <a:gd name="T0" fmla="*/ 9 w 97"/>
                  <a:gd name="T1" fmla="*/ 7 h 82"/>
                  <a:gd name="T2" fmla="*/ 9 w 97"/>
                  <a:gd name="T3" fmla="*/ 6 h 82"/>
                  <a:gd name="T4" fmla="*/ 9 w 97"/>
                  <a:gd name="T5" fmla="*/ 5 h 82"/>
                  <a:gd name="T6" fmla="*/ 8 w 97"/>
                  <a:gd name="T7" fmla="*/ 3 h 82"/>
                  <a:gd name="T8" fmla="*/ 7 w 97"/>
                  <a:gd name="T9" fmla="*/ 2 h 82"/>
                  <a:gd name="T10" fmla="*/ 7 w 97"/>
                  <a:gd name="T11" fmla="*/ 1 h 82"/>
                  <a:gd name="T12" fmla="*/ 6 w 97"/>
                  <a:gd name="T13" fmla="*/ 1 h 82"/>
                  <a:gd name="T14" fmla="*/ 6 w 97"/>
                  <a:gd name="T15" fmla="*/ 0 h 82"/>
                  <a:gd name="T16" fmla="*/ 6 w 97"/>
                  <a:gd name="T17" fmla="*/ 0 h 82"/>
                  <a:gd name="T18" fmla="*/ 5 w 97"/>
                  <a:gd name="T19" fmla="*/ 0 h 82"/>
                  <a:gd name="T20" fmla="*/ 4 w 97"/>
                  <a:gd name="T21" fmla="*/ 1 h 82"/>
                  <a:gd name="T22" fmla="*/ 3 w 97"/>
                  <a:gd name="T23" fmla="*/ 1 h 82"/>
                  <a:gd name="T24" fmla="*/ 2 w 97"/>
                  <a:gd name="T25" fmla="*/ 1 h 82"/>
                  <a:gd name="T26" fmla="*/ 0 w 97"/>
                  <a:gd name="T27" fmla="*/ 6 h 82"/>
                  <a:gd name="T28" fmla="*/ 0 w 97"/>
                  <a:gd name="T29" fmla="*/ 7 h 82"/>
                  <a:gd name="T30" fmla="*/ 1 w 97"/>
                  <a:gd name="T31" fmla="*/ 7 h 82"/>
                  <a:gd name="T32" fmla="*/ 1 w 97"/>
                  <a:gd name="T33" fmla="*/ 7 h 82"/>
                  <a:gd name="T34" fmla="*/ 2 w 97"/>
                  <a:gd name="T35" fmla="*/ 7 h 82"/>
                  <a:gd name="T36" fmla="*/ 2 w 97"/>
                  <a:gd name="T37" fmla="*/ 6 h 82"/>
                  <a:gd name="T38" fmla="*/ 2 w 97"/>
                  <a:gd name="T39" fmla="*/ 6 h 82"/>
                  <a:gd name="T40" fmla="*/ 3 w 97"/>
                  <a:gd name="T41" fmla="*/ 5 h 82"/>
                  <a:gd name="T42" fmla="*/ 4 w 97"/>
                  <a:gd name="T43" fmla="*/ 5 h 82"/>
                  <a:gd name="T44" fmla="*/ 4 w 97"/>
                  <a:gd name="T45" fmla="*/ 5 h 82"/>
                  <a:gd name="T46" fmla="*/ 5 w 97"/>
                  <a:gd name="T47" fmla="*/ 6 h 82"/>
                  <a:gd name="T48" fmla="*/ 5 w 97"/>
                  <a:gd name="T49" fmla="*/ 7 h 82"/>
                  <a:gd name="T50" fmla="*/ 5 w 97"/>
                  <a:gd name="T51" fmla="*/ 7 h 82"/>
                  <a:gd name="T52" fmla="*/ 9 w 97"/>
                  <a:gd name="T53" fmla="*/ 7 h 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82">
                    <a:moveTo>
                      <a:pt x="97" y="82"/>
                    </a:moveTo>
                    <a:lnTo>
                      <a:pt x="95" y="74"/>
                    </a:lnTo>
                    <a:lnTo>
                      <a:pt x="90" y="57"/>
                    </a:lnTo>
                    <a:lnTo>
                      <a:pt x="82" y="35"/>
                    </a:lnTo>
                    <a:lnTo>
                      <a:pt x="73" y="19"/>
                    </a:lnTo>
                    <a:lnTo>
                      <a:pt x="71" y="15"/>
                    </a:lnTo>
                    <a:lnTo>
                      <a:pt x="65" y="10"/>
                    </a:lnTo>
                    <a:lnTo>
                      <a:pt x="60" y="3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3" y="8"/>
                    </a:lnTo>
                    <a:lnTo>
                      <a:pt x="32" y="13"/>
                    </a:lnTo>
                    <a:lnTo>
                      <a:pt x="27" y="16"/>
                    </a:lnTo>
                    <a:lnTo>
                      <a:pt x="0" y="75"/>
                    </a:lnTo>
                    <a:lnTo>
                      <a:pt x="3" y="80"/>
                    </a:lnTo>
                    <a:lnTo>
                      <a:pt x="8" y="81"/>
                    </a:lnTo>
                    <a:lnTo>
                      <a:pt x="13" y="80"/>
                    </a:lnTo>
                    <a:lnTo>
                      <a:pt x="17" y="80"/>
                    </a:lnTo>
                    <a:lnTo>
                      <a:pt x="21" y="76"/>
                    </a:lnTo>
                    <a:lnTo>
                      <a:pt x="27" y="66"/>
                    </a:lnTo>
                    <a:lnTo>
                      <a:pt x="33" y="56"/>
                    </a:lnTo>
                    <a:lnTo>
                      <a:pt x="38" y="53"/>
                    </a:lnTo>
                    <a:lnTo>
                      <a:pt x="44" y="60"/>
                    </a:lnTo>
                    <a:lnTo>
                      <a:pt x="48" y="69"/>
                    </a:lnTo>
                    <a:lnTo>
                      <a:pt x="49" y="77"/>
                    </a:lnTo>
                    <a:lnTo>
                      <a:pt x="50" y="81"/>
                    </a:lnTo>
                    <a:lnTo>
                      <a:pt x="97" y="8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8" name="Freeform 557"/>
              <p:cNvSpPr>
                <a:spLocks/>
              </p:cNvSpPr>
              <p:nvPr/>
            </p:nvSpPr>
            <p:spPr bwMode="auto">
              <a:xfrm>
                <a:off x="2893" y="2082"/>
                <a:ext cx="91" cy="51"/>
              </a:xfrm>
              <a:custGeom>
                <a:avLst/>
                <a:gdLst>
                  <a:gd name="T0" fmla="*/ 27 w 292"/>
                  <a:gd name="T1" fmla="*/ 8 h 181"/>
                  <a:gd name="T2" fmla="*/ 25 w 292"/>
                  <a:gd name="T3" fmla="*/ 5 h 181"/>
                  <a:gd name="T4" fmla="*/ 28 w 292"/>
                  <a:gd name="T5" fmla="*/ 3 h 181"/>
                  <a:gd name="T6" fmla="*/ 25 w 292"/>
                  <a:gd name="T7" fmla="*/ 0 h 181"/>
                  <a:gd name="T8" fmla="*/ 23 w 292"/>
                  <a:gd name="T9" fmla="*/ 0 h 181"/>
                  <a:gd name="T10" fmla="*/ 26 w 292"/>
                  <a:gd name="T11" fmla="*/ 3 h 181"/>
                  <a:gd name="T12" fmla="*/ 22 w 292"/>
                  <a:gd name="T13" fmla="*/ 5 h 181"/>
                  <a:gd name="T14" fmla="*/ 23 w 292"/>
                  <a:gd name="T15" fmla="*/ 5 h 181"/>
                  <a:gd name="T16" fmla="*/ 24 w 292"/>
                  <a:gd name="T17" fmla="*/ 6 h 181"/>
                  <a:gd name="T18" fmla="*/ 25 w 292"/>
                  <a:gd name="T19" fmla="*/ 7 h 181"/>
                  <a:gd name="T20" fmla="*/ 25 w 292"/>
                  <a:gd name="T21" fmla="*/ 7 h 181"/>
                  <a:gd name="T22" fmla="*/ 12 w 292"/>
                  <a:gd name="T23" fmla="*/ 13 h 181"/>
                  <a:gd name="T24" fmla="*/ 3 w 292"/>
                  <a:gd name="T25" fmla="*/ 7 h 181"/>
                  <a:gd name="T26" fmla="*/ 5 w 292"/>
                  <a:gd name="T27" fmla="*/ 5 h 181"/>
                  <a:gd name="T28" fmla="*/ 2 w 292"/>
                  <a:gd name="T29" fmla="*/ 3 h 181"/>
                  <a:gd name="T30" fmla="*/ 4 w 292"/>
                  <a:gd name="T31" fmla="*/ 0 h 181"/>
                  <a:gd name="T32" fmla="*/ 2 w 292"/>
                  <a:gd name="T33" fmla="*/ 0 h 181"/>
                  <a:gd name="T34" fmla="*/ 0 w 292"/>
                  <a:gd name="T35" fmla="*/ 3 h 181"/>
                  <a:gd name="T36" fmla="*/ 3 w 292"/>
                  <a:gd name="T37" fmla="*/ 5 h 181"/>
                  <a:gd name="T38" fmla="*/ 1 w 292"/>
                  <a:gd name="T39" fmla="*/ 7 h 181"/>
                  <a:gd name="T40" fmla="*/ 12 w 292"/>
                  <a:gd name="T41" fmla="*/ 14 h 181"/>
                  <a:gd name="T42" fmla="*/ 27 w 292"/>
                  <a:gd name="T43" fmla="*/ 8 h 1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92" h="181">
                    <a:moveTo>
                      <a:pt x="283" y="99"/>
                    </a:moveTo>
                    <a:lnTo>
                      <a:pt x="254" y="67"/>
                    </a:lnTo>
                    <a:lnTo>
                      <a:pt x="292" y="40"/>
                    </a:lnTo>
                    <a:lnTo>
                      <a:pt x="261" y="4"/>
                    </a:lnTo>
                    <a:lnTo>
                      <a:pt x="242" y="4"/>
                    </a:lnTo>
                    <a:lnTo>
                      <a:pt x="268" y="37"/>
                    </a:lnTo>
                    <a:lnTo>
                      <a:pt x="231" y="65"/>
                    </a:lnTo>
                    <a:lnTo>
                      <a:pt x="234" y="69"/>
                    </a:lnTo>
                    <a:lnTo>
                      <a:pt x="244" y="78"/>
                    </a:lnTo>
                    <a:lnTo>
                      <a:pt x="252" y="88"/>
                    </a:lnTo>
                    <a:lnTo>
                      <a:pt x="254" y="92"/>
                    </a:lnTo>
                    <a:lnTo>
                      <a:pt x="125" y="160"/>
                    </a:lnTo>
                    <a:lnTo>
                      <a:pt x="35" y="90"/>
                    </a:lnTo>
                    <a:lnTo>
                      <a:pt x="56" y="63"/>
                    </a:lnTo>
                    <a:lnTo>
                      <a:pt x="21" y="37"/>
                    </a:lnTo>
                    <a:lnTo>
                      <a:pt x="42" y="0"/>
                    </a:lnTo>
                    <a:lnTo>
                      <a:pt x="24" y="1"/>
                    </a:lnTo>
                    <a:lnTo>
                      <a:pt x="0" y="42"/>
                    </a:lnTo>
                    <a:lnTo>
                      <a:pt x="34" y="66"/>
                    </a:lnTo>
                    <a:lnTo>
                      <a:pt x="9" y="93"/>
                    </a:lnTo>
                    <a:lnTo>
                      <a:pt x="127" y="181"/>
                    </a:lnTo>
                    <a:lnTo>
                      <a:pt x="283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" name="Freeform 558"/>
              <p:cNvSpPr>
                <a:spLocks/>
              </p:cNvSpPr>
              <p:nvPr/>
            </p:nvSpPr>
            <p:spPr bwMode="auto">
              <a:xfrm>
                <a:off x="2878" y="2172"/>
                <a:ext cx="117" cy="44"/>
              </a:xfrm>
              <a:custGeom>
                <a:avLst/>
                <a:gdLst>
                  <a:gd name="T0" fmla="*/ 17 w 375"/>
                  <a:gd name="T1" fmla="*/ 0 h 156"/>
                  <a:gd name="T2" fmla="*/ 17 w 375"/>
                  <a:gd name="T3" fmla="*/ 0 h 156"/>
                  <a:gd name="T4" fmla="*/ 17 w 375"/>
                  <a:gd name="T5" fmla="*/ 1 h 156"/>
                  <a:gd name="T6" fmla="*/ 16 w 375"/>
                  <a:gd name="T7" fmla="*/ 2 h 156"/>
                  <a:gd name="T8" fmla="*/ 16 w 375"/>
                  <a:gd name="T9" fmla="*/ 3 h 156"/>
                  <a:gd name="T10" fmla="*/ 15 w 375"/>
                  <a:gd name="T11" fmla="*/ 4 h 156"/>
                  <a:gd name="T12" fmla="*/ 14 w 375"/>
                  <a:gd name="T13" fmla="*/ 5 h 156"/>
                  <a:gd name="T14" fmla="*/ 12 w 375"/>
                  <a:gd name="T15" fmla="*/ 6 h 156"/>
                  <a:gd name="T16" fmla="*/ 11 w 375"/>
                  <a:gd name="T17" fmla="*/ 7 h 156"/>
                  <a:gd name="T18" fmla="*/ 10 w 375"/>
                  <a:gd name="T19" fmla="*/ 7 h 156"/>
                  <a:gd name="T20" fmla="*/ 8 w 375"/>
                  <a:gd name="T21" fmla="*/ 8 h 156"/>
                  <a:gd name="T22" fmla="*/ 7 w 375"/>
                  <a:gd name="T23" fmla="*/ 8 h 156"/>
                  <a:gd name="T24" fmla="*/ 6 w 375"/>
                  <a:gd name="T25" fmla="*/ 9 h 156"/>
                  <a:gd name="T26" fmla="*/ 5 w 375"/>
                  <a:gd name="T27" fmla="*/ 9 h 156"/>
                  <a:gd name="T28" fmla="*/ 3 w 375"/>
                  <a:gd name="T29" fmla="*/ 9 h 156"/>
                  <a:gd name="T30" fmla="*/ 2 w 375"/>
                  <a:gd name="T31" fmla="*/ 9 h 156"/>
                  <a:gd name="T32" fmla="*/ 1 w 375"/>
                  <a:gd name="T33" fmla="*/ 9 h 156"/>
                  <a:gd name="T34" fmla="*/ 0 w 375"/>
                  <a:gd name="T35" fmla="*/ 11 h 156"/>
                  <a:gd name="T36" fmla="*/ 2 w 375"/>
                  <a:gd name="T37" fmla="*/ 11 h 156"/>
                  <a:gd name="T38" fmla="*/ 4 w 375"/>
                  <a:gd name="T39" fmla="*/ 11 h 156"/>
                  <a:gd name="T40" fmla="*/ 6 w 375"/>
                  <a:gd name="T41" fmla="*/ 11 h 156"/>
                  <a:gd name="T42" fmla="*/ 7 w 375"/>
                  <a:gd name="T43" fmla="*/ 10 h 156"/>
                  <a:gd name="T44" fmla="*/ 9 w 375"/>
                  <a:gd name="T45" fmla="*/ 10 h 156"/>
                  <a:gd name="T46" fmla="*/ 11 w 375"/>
                  <a:gd name="T47" fmla="*/ 9 h 156"/>
                  <a:gd name="T48" fmla="*/ 13 w 375"/>
                  <a:gd name="T49" fmla="*/ 8 h 156"/>
                  <a:gd name="T50" fmla="*/ 14 w 375"/>
                  <a:gd name="T51" fmla="*/ 7 h 156"/>
                  <a:gd name="T52" fmla="*/ 15 w 375"/>
                  <a:gd name="T53" fmla="*/ 6 h 156"/>
                  <a:gd name="T54" fmla="*/ 16 w 375"/>
                  <a:gd name="T55" fmla="*/ 5 h 156"/>
                  <a:gd name="T56" fmla="*/ 17 w 375"/>
                  <a:gd name="T57" fmla="*/ 4 h 156"/>
                  <a:gd name="T58" fmla="*/ 17 w 375"/>
                  <a:gd name="T59" fmla="*/ 3 h 156"/>
                  <a:gd name="T60" fmla="*/ 17 w 375"/>
                  <a:gd name="T61" fmla="*/ 4 h 156"/>
                  <a:gd name="T62" fmla="*/ 18 w 375"/>
                  <a:gd name="T63" fmla="*/ 5 h 156"/>
                  <a:gd name="T64" fmla="*/ 18 w 375"/>
                  <a:gd name="T65" fmla="*/ 5 h 156"/>
                  <a:gd name="T66" fmla="*/ 19 w 375"/>
                  <a:gd name="T67" fmla="*/ 6 h 156"/>
                  <a:gd name="T68" fmla="*/ 19 w 375"/>
                  <a:gd name="T69" fmla="*/ 6 h 156"/>
                  <a:gd name="T70" fmla="*/ 20 w 375"/>
                  <a:gd name="T71" fmla="*/ 7 h 156"/>
                  <a:gd name="T72" fmla="*/ 21 w 375"/>
                  <a:gd name="T73" fmla="*/ 8 h 156"/>
                  <a:gd name="T74" fmla="*/ 21 w 375"/>
                  <a:gd name="T75" fmla="*/ 8 h 156"/>
                  <a:gd name="T76" fmla="*/ 23 w 375"/>
                  <a:gd name="T77" fmla="*/ 10 h 156"/>
                  <a:gd name="T78" fmla="*/ 25 w 375"/>
                  <a:gd name="T79" fmla="*/ 10 h 156"/>
                  <a:gd name="T80" fmla="*/ 27 w 375"/>
                  <a:gd name="T81" fmla="*/ 11 h 156"/>
                  <a:gd name="T82" fmla="*/ 28 w 375"/>
                  <a:gd name="T83" fmla="*/ 12 h 156"/>
                  <a:gd name="T84" fmla="*/ 31 w 375"/>
                  <a:gd name="T85" fmla="*/ 12 h 156"/>
                  <a:gd name="T86" fmla="*/ 32 w 375"/>
                  <a:gd name="T87" fmla="*/ 12 h 156"/>
                  <a:gd name="T88" fmla="*/ 35 w 375"/>
                  <a:gd name="T89" fmla="*/ 12 h 156"/>
                  <a:gd name="T90" fmla="*/ 37 w 375"/>
                  <a:gd name="T91" fmla="*/ 12 h 156"/>
                  <a:gd name="T92" fmla="*/ 36 w 375"/>
                  <a:gd name="T93" fmla="*/ 11 h 156"/>
                  <a:gd name="T94" fmla="*/ 34 w 375"/>
                  <a:gd name="T95" fmla="*/ 11 h 156"/>
                  <a:gd name="T96" fmla="*/ 33 w 375"/>
                  <a:gd name="T97" fmla="*/ 10 h 156"/>
                  <a:gd name="T98" fmla="*/ 32 w 375"/>
                  <a:gd name="T99" fmla="*/ 10 h 156"/>
                  <a:gd name="T100" fmla="*/ 30 w 375"/>
                  <a:gd name="T101" fmla="*/ 10 h 156"/>
                  <a:gd name="T102" fmla="*/ 28 w 375"/>
                  <a:gd name="T103" fmla="*/ 9 h 156"/>
                  <a:gd name="T104" fmla="*/ 27 w 375"/>
                  <a:gd name="T105" fmla="*/ 9 h 156"/>
                  <a:gd name="T106" fmla="*/ 25 w 375"/>
                  <a:gd name="T107" fmla="*/ 8 h 156"/>
                  <a:gd name="T108" fmla="*/ 24 w 375"/>
                  <a:gd name="T109" fmla="*/ 8 h 156"/>
                  <a:gd name="T110" fmla="*/ 23 w 375"/>
                  <a:gd name="T111" fmla="*/ 7 h 156"/>
                  <a:gd name="T112" fmla="*/ 22 w 375"/>
                  <a:gd name="T113" fmla="*/ 6 h 156"/>
                  <a:gd name="T114" fmla="*/ 21 w 375"/>
                  <a:gd name="T115" fmla="*/ 5 h 156"/>
                  <a:gd name="T116" fmla="*/ 19 w 375"/>
                  <a:gd name="T117" fmla="*/ 3 h 156"/>
                  <a:gd name="T118" fmla="*/ 18 w 375"/>
                  <a:gd name="T119" fmla="*/ 2 h 156"/>
                  <a:gd name="T120" fmla="*/ 18 w 375"/>
                  <a:gd name="T121" fmla="*/ 1 h 156"/>
                  <a:gd name="T122" fmla="*/ 17 w 375"/>
                  <a:gd name="T123" fmla="*/ 0 h 156"/>
                  <a:gd name="T124" fmla="*/ 17 w 375"/>
                  <a:gd name="T125" fmla="*/ 0 h 1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5" h="156">
                    <a:moveTo>
                      <a:pt x="176" y="0"/>
                    </a:moveTo>
                    <a:lnTo>
                      <a:pt x="175" y="2"/>
                    </a:lnTo>
                    <a:lnTo>
                      <a:pt x="173" y="10"/>
                    </a:lnTo>
                    <a:lnTo>
                      <a:pt x="168" y="21"/>
                    </a:lnTo>
                    <a:lnTo>
                      <a:pt x="161" y="33"/>
                    </a:lnTo>
                    <a:lnTo>
                      <a:pt x="152" y="48"/>
                    </a:lnTo>
                    <a:lnTo>
                      <a:pt x="142" y="62"/>
                    </a:lnTo>
                    <a:lnTo>
                      <a:pt x="128" y="75"/>
                    </a:lnTo>
                    <a:lnTo>
                      <a:pt x="113" y="86"/>
                    </a:lnTo>
                    <a:lnTo>
                      <a:pt x="100" y="93"/>
                    </a:lnTo>
                    <a:lnTo>
                      <a:pt x="86" y="100"/>
                    </a:lnTo>
                    <a:lnTo>
                      <a:pt x="75" y="105"/>
                    </a:lnTo>
                    <a:lnTo>
                      <a:pt x="62" y="109"/>
                    </a:lnTo>
                    <a:lnTo>
                      <a:pt x="50" y="113"/>
                    </a:lnTo>
                    <a:lnTo>
                      <a:pt x="36" y="114"/>
                    </a:lnTo>
                    <a:lnTo>
                      <a:pt x="22" y="116"/>
                    </a:lnTo>
                    <a:lnTo>
                      <a:pt x="8" y="116"/>
                    </a:lnTo>
                    <a:lnTo>
                      <a:pt x="0" y="143"/>
                    </a:lnTo>
                    <a:lnTo>
                      <a:pt x="19" y="142"/>
                    </a:lnTo>
                    <a:lnTo>
                      <a:pt x="38" y="139"/>
                    </a:lnTo>
                    <a:lnTo>
                      <a:pt x="58" y="135"/>
                    </a:lnTo>
                    <a:lnTo>
                      <a:pt x="77" y="130"/>
                    </a:lnTo>
                    <a:lnTo>
                      <a:pt x="96" y="123"/>
                    </a:lnTo>
                    <a:lnTo>
                      <a:pt x="114" y="114"/>
                    </a:lnTo>
                    <a:lnTo>
                      <a:pt x="130" y="104"/>
                    </a:lnTo>
                    <a:lnTo>
                      <a:pt x="145" y="91"/>
                    </a:lnTo>
                    <a:lnTo>
                      <a:pt x="156" y="80"/>
                    </a:lnTo>
                    <a:lnTo>
                      <a:pt x="164" y="66"/>
                    </a:lnTo>
                    <a:lnTo>
                      <a:pt x="169" y="53"/>
                    </a:lnTo>
                    <a:lnTo>
                      <a:pt x="176" y="38"/>
                    </a:lnTo>
                    <a:lnTo>
                      <a:pt x="180" y="47"/>
                    </a:lnTo>
                    <a:lnTo>
                      <a:pt x="184" y="55"/>
                    </a:lnTo>
                    <a:lnTo>
                      <a:pt x="189" y="65"/>
                    </a:lnTo>
                    <a:lnTo>
                      <a:pt x="194" y="73"/>
                    </a:lnTo>
                    <a:lnTo>
                      <a:pt x="198" y="82"/>
                    </a:lnTo>
                    <a:lnTo>
                      <a:pt x="204" y="90"/>
                    </a:lnTo>
                    <a:lnTo>
                      <a:pt x="210" y="98"/>
                    </a:lnTo>
                    <a:lnTo>
                      <a:pt x="217" y="105"/>
                    </a:lnTo>
                    <a:lnTo>
                      <a:pt x="234" y="119"/>
                    </a:lnTo>
                    <a:lnTo>
                      <a:pt x="252" y="129"/>
                    </a:lnTo>
                    <a:lnTo>
                      <a:pt x="272" y="138"/>
                    </a:lnTo>
                    <a:lnTo>
                      <a:pt x="293" y="145"/>
                    </a:lnTo>
                    <a:lnTo>
                      <a:pt x="313" y="150"/>
                    </a:lnTo>
                    <a:lnTo>
                      <a:pt x="334" y="153"/>
                    </a:lnTo>
                    <a:lnTo>
                      <a:pt x="355" y="154"/>
                    </a:lnTo>
                    <a:lnTo>
                      <a:pt x="375" y="156"/>
                    </a:lnTo>
                    <a:lnTo>
                      <a:pt x="369" y="134"/>
                    </a:lnTo>
                    <a:lnTo>
                      <a:pt x="354" y="133"/>
                    </a:lnTo>
                    <a:lnTo>
                      <a:pt x="339" y="130"/>
                    </a:lnTo>
                    <a:lnTo>
                      <a:pt x="323" y="127"/>
                    </a:lnTo>
                    <a:lnTo>
                      <a:pt x="307" y="122"/>
                    </a:lnTo>
                    <a:lnTo>
                      <a:pt x="292" y="118"/>
                    </a:lnTo>
                    <a:lnTo>
                      <a:pt x="275" y="112"/>
                    </a:lnTo>
                    <a:lnTo>
                      <a:pt x="260" y="105"/>
                    </a:lnTo>
                    <a:lnTo>
                      <a:pt x="247" y="98"/>
                    </a:lnTo>
                    <a:lnTo>
                      <a:pt x="234" y="88"/>
                    </a:lnTo>
                    <a:lnTo>
                      <a:pt x="221" y="75"/>
                    </a:lnTo>
                    <a:lnTo>
                      <a:pt x="210" y="59"/>
                    </a:lnTo>
                    <a:lnTo>
                      <a:pt x="198" y="42"/>
                    </a:lnTo>
                    <a:lnTo>
                      <a:pt x="189" y="25"/>
                    </a:lnTo>
                    <a:lnTo>
                      <a:pt x="182" y="13"/>
                    </a:lnTo>
                    <a:lnTo>
                      <a:pt x="178" y="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Freeform 559"/>
              <p:cNvSpPr>
                <a:spLocks/>
              </p:cNvSpPr>
              <p:nvPr/>
            </p:nvSpPr>
            <p:spPr bwMode="auto">
              <a:xfrm>
                <a:off x="2820" y="1984"/>
                <a:ext cx="25" cy="42"/>
              </a:xfrm>
              <a:custGeom>
                <a:avLst/>
                <a:gdLst>
                  <a:gd name="T0" fmla="*/ 0 w 80"/>
                  <a:gd name="T1" fmla="*/ 12 h 148"/>
                  <a:gd name="T2" fmla="*/ 5 w 80"/>
                  <a:gd name="T3" fmla="*/ 12 h 148"/>
                  <a:gd name="T4" fmla="*/ 7 w 80"/>
                  <a:gd name="T5" fmla="*/ 11 h 148"/>
                  <a:gd name="T6" fmla="*/ 8 w 80"/>
                  <a:gd name="T7" fmla="*/ 9 h 148"/>
                  <a:gd name="T8" fmla="*/ 8 w 80"/>
                  <a:gd name="T9" fmla="*/ 7 h 148"/>
                  <a:gd name="T10" fmla="*/ 8 w 80"/>
                  <a:gd name="T11" fmla="*/ 5 h 148"/>
                  <a:gd name="T12" fmla="*/ 7 w 80"/>
                  <a:gd name="T13" fmla="*/ 5 h 148"/>
                  <a:gd name="T14" fmla="*/ 7 w 80"/>
                  <a:gd name="T15" fmla="*/ 5 h 148"/>
                  <a:gd name="T16" fmla="*/ 6 w 80"/>
                  <a:gd name="T17" fmla="*/ 5 h 148"/>
                  <a:gd name="T18" fmla="*/ 6 w 80"/>
                  <a:gd name="T19" fmla="*/ 5 h 148"/>
                  <a:gd name="T20" fmla="*/ 6 w 80"/>
                  <a:gd name="T21" fmla="*/ 3 h 148"/>
                  <a:gd name="T22" fmla="*/ 6 w 80"/>
                  <a:gd name="T23" fmla="*/ 2 h 148"/>
                  <a:gd name="T24" fmla="*/ 6 w 80"/>
                  <a:gd name="T25" fmla="*/ 1 h 148"/>
                  <a:gd name="T26" fmla="*/ 5 w 80"/>
                  <a:gd name="T27" fmla="*/ 0 h 148"/>
                  <a:gd name="T28" fmla="*/ 5 w 80"/>
                  <a:gd name="T29" fmla="*/ 1 h 148"/>
                  <a:gd name="T30" fmla="*/ 5 w 80"/>
                  <a:gd name="T31" fmla="*/ 2 h 148"/>
                  <a:gd name="T32" fmla="*/ 4 w 80"/>
                  <a:gd name="T33" fmla="*/ 4 h 148"/>
                  <a:gd name="T34" fmla="*/ 4 w 80"/>
                  <a:gd name="T35" fmla="*/ 4 h 148"/>
                  <a:gd name="T36" fmla="*/ 4 w 80"/>
                  <a:gd name="T37" fmla="*/ 4 h 148"/>
                  <a:gd name="T38" fmla="*/ 4 w 80"/>
                  <a:gd name="T39" fmla="*/ 4 h 148"/>
                  <a:gd name="T40" fmla="*/ 3 w 80"/>
                  <a:gd name="T41" fmla="*/ 5 h 148"/>
                  <a:gd name="T42" fmla="*/ 3 w 80"/>
                  <a:gd name="T43" fmla="*/ 5 h 148"/>
                  <a:gd name="T44" fmla="*/ 2 w 80"/>
                  <a:gd name="T45" fmla="*/ 5 h 148"/>
                  <a:gd name="T46" fmla="*/ 1 w 80"/>
                  <a:gd name="T47" fmla="*/ 5 h 148"/>
                  <a:gd name="T48" fmla="*/ 1 w 80"/>
                  <a:gd name="T49" fmla="*/ 5 h 148"/>
                  <a:gd name="T50" fmla="*/ 0 w 80"/>
                  <a:gd name="T51" fmla="*/ 5 h 148"/>
                  <a:gd name="T52" fmla="*/ 0 w 80"/>
                  <a:gd name="T53" fmla="*/ 7 h 148"/>
                  <a:gd name="T54" fmla="*/ 0 w 80"/>
                  <a:gd name="T55" fmla="*/ 9 h 148"/>
                  <a:gd name="T56" fmla="*/ 0 w 80"/>
                  <a:gd name="T57" fmla="*/ 11 h 148"/>
                  <a:gd name="T58" fmla="*/ 0 w 80"/>
                  <a:gd name="T59" fmla="*/ 12 h 1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" h="148">
                    <a:moveTo>
                      <a:pt x="4" y="148"/>
                    </a:moveTo>
                    <a:lnTo>
                      <a:pt x="53" y="148"/>
                    </a:lnTo>
                    <a:lnTo>
                      <a:pt x="68" y="132"/>
                    </a:lnTo>
                    <a:lnTo>
                      <a:pt x="78" y="105"/>
                    </a:lnTo>
                    <a:lnTo>
                      <a:pt x="80" y="80"/>
                    </a:lnTo>
                    <a:lnTo>
                      <a:pt x="78" y="64"/>
                    </a:lnTo>
                    <a:lnTo>
                      <a:pt x="73" y="63"/>
                    </a:lnTo>
                    <a:lnTo>
                      <a:pt x="68" y="66"/>
                    </a:lnTo>
                    <a:lnTo>
                      <a:pt x="63" y="68"/>
                    </a:lnTo>
                    <a:lnTo>
                      <a:pt x="61" y="63"/>
                    </a:lnTo>
                    <a:lnTo>
                      <a:pt x="62" y="41"/>
                    </a:lnTo>
                    <a:lnTo>
                      <a:pt x="62" y="21"/>
                    </a:lnTo>
                    <a:lnTo>
                      <a:pt x="61" y="6"/>
                    </a:lnTo>
                    <a:lnTo>
                      <a:pt x="55" y="0"/>
                    </a:lnTo>
                    <a:lnTo>
                      <a:pt x="50" y="8"/>
                    </a:lnTo>
                    <a:lnTo>
                      <a:pt x="47" y="27"/>
                    </a:lnTo>
                    <a:lnTo>
                      <a:pt x="46" y="45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0" y="53"/>
                    </a:lnTo>
                    <a:lnTo>
                      <a:pt x="34" y="55"/>
                    </a:lnTo>
                    <a:lnTo>
                      <a:pt x="27" y="56"/>
                    </a:lnTo>
                    <a:lnTo>
                      <a:pt x="20" y="57"/>
                    </a:lnTo>
                    <a:lnTo>
                      <a:pt x="13" y="59"/>
                    </a:lnTo>
                    <a:lnTo>
                      <a:pt x="8" y="63"/>
                    </a:lnTo>
                    <a:lnTo>
                      <a:pt x="4" y="66"/>
                    </a:lnTo>
                    <a:lnTo>
                      <a:pt x="0" y="86"/>
                    </a:lnTo>
                    <a:lnTo>
                      <a:pt x="1" y="112"/>
                    </a:lnTo>
                    <a:lnTo>
                      <a:pt x="3" y="137"/>
                    </a:lnTo>
                    <a:lnTo>
                      <a:pt x="4" y="14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1" name="Freeform 560"/>
              <p:cNvSpPr>
                <a:spLocks/>
              </p:cNvSpPr>
              <p:nvPr/>
            </p:nvSpPr>
            <p:spPr bwMode="auto">
              <a:xfrm>
                <a:off x="2925" y="2137"/>
                <a:ext cx="13" cy="11"/>
              </a:xfrm>
              <a:custGeom>
                <a:avLst/>
                <a:gdLst>
                  <a:gd name="T0" fmla="*/ 2 w 39"/>
                  <a:gd name="T1" fmla="*/ 3 h 38"/>
                  <a:gd name="T2" fmla="*/ 3 w 39"/>
                  <a:gd name="T3" fmla="*/ 3 h 38"/>
                  <a:gd name="T4" fmla="*/ 4 w 39"/>
                  <a:gd name="T5" fmla="*/ 3 h 38"/>
                  <a:gd name="T6" fmla="*/ 4 w 39"/>
                  <a:gd name="T7" fmla="*/ 2 h 38"/>
                  <a:gd name="T8" fmla="*/ 4 w 39"/>
                  <a:gd name="T9" fmla="*/ 2 h 38"/>
                  <a:gd name="T10" fmla="*/ 4 w 39"/>
                  <a:gd name="T11" fmla="*/ 1 h 38"/>
                  <a:gd name="T12" fmla="*/ 4 w 39"/>
                  <a:gd name="T13" fmla="*/ 0 h 38"/>
                  <a:gd name="T14" fmla="*/ 3 w 39"/>
                  <a:gd name="T15" fmla="*/ 0 h 38"/>
                  <a:gd name="T16" fmla="*/ 2 w 39"/>
                  <a:gd name="T17" fmla="*/ 0 h 38"/>
                  <a:gd name="T18" fmla="*/ 1 w 39"/>
                  <a:gd name="T19" fmla="*/ 0 h 38"/>
                  <a:gd name="T20" fmla="*/ 1 w 39"/>
                  <a:gd name="T21" fmla="*/ 0 h 38"/>
                  <a:gd name="T22" fmla="*/ 0 w 39"/>
                  <a:gd name="T23" fmla="*/ 1 h 38"/>
                  <a:gd name="T24" fmla="*/ 0 w 39"/>
                  <a:gd name="T25" fmla="*/ 2 h 38"/>
                  <a:gd name="T26" fmla="*/ 0 w 39"/>
                  <a:gd name="T27" fmla="*/ 2 h 38"/>
                  <a:gd name="T28" fmla="*/ 1 w 39"/>
                  <a:gd name="T29" fmla="*/ 3 h 38"/>
                  <a:gd name="T30" fmla="*/ 1 w 39"/>
                  <a:gd name="T31" fmla="*/ 3 h 38"/>
                  <a:gd name="T32" fmla="*/ 2 w 39"/>
                  <a:gd name="T33" fmla="*/ 3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lnTo>
                      <a:pt x="28" y="36"/>
                    </a:lnTo>
                    <a:lnTo>
                      <a:pt x="34" y="32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2"/>
                    </a:lnTo>
                    <a:lnTo>
                      <a:pt x="13" y="36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2" name="Freeform 561"/>
              <p:cNvSpPr>
                <a:spLocks/>
              </p:cNvSpPr>
              <p:nvPr/>
            </p:nvSpPr>
            <p:spPr bwMode="auto">
              <a:xfrm>
                <a:off x="2925" y="2154"/>
                <a:ext cx="13" cy="11"/>
              </a:xfrm>
              <a:custGeom>
                <a:avLst/>
                <a:gdLst>
                  <a:gd name="T0" fmla="*/ 2 w 39"/>
                  <a:gd name="T1" fmla="*/ 3 h 39"/>
                  <a:gd name="T2" fmla="*/ 3 w 39"/>
                  <a:gd name="T3" fmla="*/ 3 h 39"/>
                  <a:gd name="T4" fmla="*/ 4 w 39"/>
                  <a:gd name="T5" fmla="*/ 3 h 39"/>
                  <a:gd name="T6" fmla="*/ 4 w 39"/>
                  <a:gd name="T7" fmla="*/ 2 h 39"/>
                  <a:gd name="T8" fmla="*/ 4 w 39"/>
                  <a:gd name="T9" fmla="*/ 1 h 39"/>
                  <a:gd name="T10" fmla="*/ 4 w 39"/>
                  <a:gd name="T11" fmla="*/ 1 h 39"/>
                  <a:gd name="T12" fmla="*/ 4 w 39"/>
                  <a:gd name="T13" fmla="*/ 0 h 39"/>
                  <a:gd name="T14" fmla="*/ 3 w 39"/>
                  <a:gd name="T15" fmla="*/ 0 h 39"/>
                  <a:gd name="T16" fmla="*/ 2 w 39"/>
                  <a:gd name="T17" fmla="*/ 0 h 39"/>
                  <a:gd name="T18" fmla="*/ 1 w 39"/>
                  <a:gd name="T19" fmla="*/ 0 h 39"/>
                  <a:gd name="T20" fmla="*/ 1 w 39"/>
                  <a:gd name="T21" fmla="*/ 0 h 39"/>
                  <a:gd name="T22" fmla="*/ 0 w 39"/>
                  <a:gd name="T23" fmla="*/ 1 h 39"/>
                  <a:gd name="T24" fmla="*/ 0 w 39"/>
                  <a:gd name="T25" fmla="*/ 1 h 39"/>
                  <a:gd name="T26" fmla="*/ 0 w 39"/>
                  <a:gd name="T27" fmla="*/ 2 h 39"/>
                  <a:gd name="T28" fmla="*/ 1 w 39"/>
                  <a:gd name="T29" fmla="*/ 3 h 39"/>
                  <a:gd name="T30" fmla="*/ 1 w 39"/>
                  <a:gd name="T31" fmla="*/ 3 h 39"/>
                  <a:gd name="T32" fmla="*/ 2 w 39"/>
                  <a:gd name="T33" fmla="*/ 3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lnTo>
                      <a:pt x="28" y="38"/>
                    </a:lnTo>
                    <a:lnTo>
                      <a:pt x="34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5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12" name="Text Box 564"/>
            <p:cNvSpPr txBox="1">
              <a:spLocks noChangeArrowheads="1"/>
            </p:cNvSpPr>
            <p:nvPr/>
          </p:nvSpPr>
          <p:spPr bwMode="auto">
            <a:xfrm>
              <a:off x="1791" y="2432"/>
              <a:ext cx="1633" cy="130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altLang="en-US" dirty="0"/>
                <a:t>procedure for information and </a:t>
              </a:r>
              <a:r>
                <a:rPr lang="nl-BE" altLang="en-US" dirty="0" smtClean="0"/>
                <a:t>consultation</a:t>
              </a:r>
            </a:p>
            <a:p>
              <a:pPr algn="ctr">
                <a:spcBef>
                  <a:spcPct val="50000"/>
                </a:spcBef>
              </a:pPr>
              <a:r>
                <a:rPr lang="nl-BE" altLang="en-US" dirty="0" smtClean="0"/>
                <a:t> +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dirty="0"/>
                <a:t>linking </a:t>
              </a:r>
              <a:r>
                <a:rPr lang="en-US" altLang="en-US" dirty="0" smtClean="0"/>
                <a:t>I </a:t>
              </a:r>
              <a:r>
                <a:rPr lang="en-US" altLang="en-US" dirty="0"/>
                <a:t>and </a:t>
              </a:r>
              <a:r>
                <a:rPr lang="en-US" altLang="en-US" dirty="0" smtClean="0"/>
                <a:t>C with national representation</a:t>
              </a:r>
              <a:endParaRPr lang="en-US" altLang="en-US" dirty="0"/>
            </a:p>
            <a:p>
              <a:pPr algn="ctr">
                <a:spcBef>
                  <a:spcPct val="50000"/>
                </a:spcBef>
              </a:pPr>
              <a:r>
                <a:rPr lang="en-US" altLang="en-US" dirty="0"/>
                <a:t>bodies</a:t>
              </a:r>
              <a:endParaRPr lang="nl-BE" altLang="en-US" dirty="0"/>
            </a:p>
          </p:txBody>
        </p:sp>
      </p:grpSp>
      <p:grpSp>
        <p:nvGrpSpPr>
          <p:cNvPr id="16" name="Group 649"/>
          <p:cNvGrpSpPr>
            <a:grpSpLocks/>
          </p:cNvGrpSpPr>
          <p:nvPr/>
        </p:nvGrpSpPr>
        <p:grpSpPr bwMode="auto">
          <a:xfrm>
            <a:off x="6156325" y="3598863"/>
            <a:ext cx="2376488" cy="1630362"/>
            <a:chOff x="1837" y="2840"/>
            <a:chExt cx="1497" cy="1027"/>
          </a:xfrm>
        </p:grpSpPr>
        <p:sp>
          <p:nvSpPr>
            <p:cNvPr id="23563" name="Text Box 579"/>
            <p:cNvSpPr txBox="1">
              <a:spLocks noChangeArrowheads="1"/>
            </p:cNvSpPr>
            <p:nvPr/>
          </p:nvSpPr>
          <p:spPr bwMode="auto">
            <a:xfrm>
              <a:off x="1837" y="3521"/>
              <a:ext cx="1497" cy="3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altLang="en-US"/>
                <a:t>duration and procedure for renegotiation</a:t>
              </a:r>
            </a:p>
          </p:txBody>
        </p:sp>
        <p:grpSp>
          <p:nvGrpSpPr>
            <p:cNvPr id="17" name="Group 648"/>
            <p:cNvGrpSpPr>
              <a:grpSpLocks/>
            </p:cNvGrpSpPr>
            <p:nvPr/>
          </p:nvGrpSpPr>
          <p:grpSpPr bwMode="auto">
            <a:xfrm>
              <a:off x="2109" y="2840"/>
              <a:ext cx="1134" cy="635"/>
              <a:chOff x="2109" y="2840"/>
              <a:chExt cx="1134" cy="635"/>
            </a:xfrm>
          </p:grpSpPr>
          <p:sp>
            <p:nvSpPr>
              <p:cNvPr id="102976" name="Rectangle 576"/>
              <p:cNvSpPr>
                <a:spLocks noChangeArrowheads="1"/>
              </p:cNvSpPr>
              <p:nvPr/>
            </p:nvSpPr>
            <p:spPr bwMode="auto">
              <a:xfrm>
                <a:off x="2109" y="2840"/>
                <a:ext cx="1134" cy="63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endParaRPr lang="nl-BE"/>
              </a:p>
            </p:txBody>
          </p:sp>
          <p:grpSp>
            <p:nvGrpSpPr>
              <p:cNvPr id="18" name="Group 630"/>
              <p:cNvGrpSpPr>
                <a:grpSpLocks/>
              </p:cNvGrpSpPr>
              <p:nvPr/>
            </p:nvGrpSpPr>
            <p:grpSpPr bwMode="auto">
              <a:xfrm>
                <a:off x="2200" y="2840"/>
                <a:ext cx="952" cy="635"/>
                <a:chOff x="2426" y="2886"/>
                <a:chExt cx="543" cy="551"/>
              </a:xfrm>
            </p:grpSpPr>
            <p:sp>
              <p:nvSpPr>
                <p:cNvPr id="23567" name="AutoShape 58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26" y="2886"/>
                  <a:ext cx="543" cy="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8" name="Freeform 586"/>
                <p:cNvSpPr>
                  <a:spLocks/>
                </p:cNvSpPr>
                <p:nvPr/>
              </p:nvSpPr>
              <p:spPr bwMode="auto">
                <a:xfrm>
                  <a:off x="2474" y="2992"/>
                  <a:ext cx="479" cy="389"/>
                </a:xfrm>
                <a:custGeom>
                  <a:avLst/>
                  <a:gdLst>
                    <a:gd name="T0" fmla="*/ 202 w 958"/>
                    <a:gd name="T1" fmla="*/ 33 h 778"/>
                    <a:gd name="T2" fmla="*/ 197 w 958"/>
                    <a:gd name="T3" fmla="*/ 25 h 778"/>
                    <a:gd name="T4" fmla="*/ 191 w 958"/>
                    <a:gd name="T5" fmla="*/ 19 h 778"/>
                    <a:gd name="T6" fmla="*/ 183 w 958"/>
                    <a:gd name="T7" fmla="*/ 16 h 778"/>
                    <a:gd name="T8" fmla="*/ 175 w 958"/>
                    <a:gd name="T9" fmla="*/ 16 h 778"/>
                    <a:gd name="T10" fmla="*/ 168 w 958"/>
                    <a:gd name="T11" fmla="*/ 18 h 778"/>
                    <a:gd name="T12" fmla="*/ 162 w 958"/>
                    <a:gd name="T13" fmla="*/ 23 h 778"/>
                    <a:gd name="T14" fmla="*/ 157 w 958"/>
                    <a:gd name="T15" fmla="*/ 29 h 778"/>
                    <a:gd name="T16" fmla="*/ 151 w 958"/>
                    <a:gd name="T17" fmla="*/ 32 h 778"/>
                    <a:gd name="T18" fmla="*/ 142 w 958"/>
                    <a:gd name="T19" fmla="*/ 31 h 778"/>
                    <a:gd name="T20" fmla="*/ 131 w 958"/>
                    <a:gd name="T21" fmla="*/ 30 h 778"/>
                    <a:gd name="T22" fmla="*/ 122 w 958"/>
                    <a:gd name="T23" fmla="*/ 29 h 778"/>
                    <a:gd name="T24" fmla="*/ 117 w 958"/>
                    <a:gd name="T25" fmla="*/ 23 h 778"/>
                    <a:gd name="T26" fmla="*/ 112 w 958"/>
                    <a:gd name="T27" fmla="*/ 13 h 778"/>
                    <a:gd name="T28" fmla="*/ 104 w 958"/>
                    <a:gd name="T29" fmla="*/ 5 h 778"/>
                    <a:gd name="T30" fmla="*/ 94 w 958"/>
                    <a:gd name="T31" fmla="*/ 1 h 778"/>
                    <a:gd name="T32" fmla="*/ 84 w 958"/>
                    <a:gd name="T33" fmla="*/ 1 h 778"/>
                    <a:gd name="T34" fmla="*/ 75 w 958"/>
                    <a:gd name="T35" fmla="*/ 4 h 778"/>
                    <a:gd name="T36" fmla="*/ 68 w 958"/>
                    <a:gd name="T37" fmla="*/ 10 h 778"/>
                    <a:gd name="T38" fmla="*/ 63 w 958"/>
                    <a:gd name="T39" fmla="*/ 18 h 778"/>
                    <a:gd name="T40" fmla="*/ 58 w 958"/>
                    <a:gd name="T41" fmla="*/ 23 h 778"/>
                    <a:gd name="T42" fmla="*/ 51 w 958"/>
                    <a:gd name="T43" fmla="*/ 22 h 778"/>
                    <a:gd name="T44" fmla="*/ 44 w 958"/>
                    <a:gd name="T45" fmla="*/ 21 h 778"/>
                    <a:gd name="T46" fmla="*/ 39 w 958"/>
                    <a:gd name="T47" fmla="*/ 21 h 778"/>
                    <a:gd name="T48" fmla="*/ 0 w 958"/>
                    <a:gd name="T49" fmla="*/ 119 h 778"/>
                    <a:gd name="T50" fmla="*/ 4 w 958"/>
                    <a:gd name="T51" fmla="*/ 134 h 778"/>
                    <a:gd name="T52" fmla="*/ 9 w 958"/>
                    <a:gd name="T53" fmla="*/ 147 h 778"/>
                    <a:gd name="T54" fmla="*/ 15 w 958"/>
                    <a:gd name="T55" fmla="*/ 160 h 778"/>
                    <a:gd name="T56" fmla="*/ 23 w 958"/>
                    <a:gd name="T57" fmla="*/ 172 h 778"/>
                    <a:gd name="T58" fmla="*/ 33 w 958"/>
                    <a:gd name="T59" fmla="*/ 170 h 778"/>
                    <a:gd name="T60" fmla="*/ 43 w 958"/>
                    <a:gd name="T61" fmla="*/ 169 h 778"/>
                    <a:gd name="T62" fmla="*/ 51 w 958"/>
                    <a:gd name="T63" fmla="*/ 168 h 778"/>
                    <a:gd name="T64" fmla="*/ 57 w 958"/>
                    <a:gd name="T65" fmla="*/ 167 h 778"/>
                    <a:gd name="T66" fmla="*/ 59 w 958"/>
                    <a:gd name="T67" fmla="*/ 184 h 778"/>
                    <a:gd name="T68" fmla="*/ 61 w 958"/>
                    <a:gd name="T69" fmla="*/ 195 h 778"/>
                    <a:gd name="T70" fmla="*/ 224 w 958"/>
                    <a:gd name="T71" fmla="*/ 162 h 778"/>
                    <a:gd name="T72" fmla="*/ 230 w 958"/>
                    <a:gd name="T73" fmla="*/ 151 h 778"/>
                    <a:gd name="T74" fmla="*/ 235 w 958"/>
                    <a:gd name="T75" fmla="*/ 139 h 778"/>
                    <a:gd name="T76" fmla="*/ 238 w 958"/>
                    <a:gd name="T77" fmla="*/ 126 h 778"/>
                    <a:gd name="T78" fmla="*/ 223 w 958"/>
                    <a:gd name="T79" fmla="*/ 39 h 778"/>
                    <a:gd name="T80" fmla="*/ 221 w 958"/>
                    <a:gd name="T81" fmla="*/ 39 h 778"/>
                    <a:gd name="T82" fmla="*/ 216 w 958"/>
                    <a:gd name="T83" fmla="*/ 38 h 778"/>
                    <a:gd name="T84" fmla="*/ 209 w 958"/>
                    <a:gd name="T85" fmla="*/ 38 h 778"/>
                    <a:gd name="T86" fmla="*/ 204 w 958"/>
                    <a:gd name="T87" fmla="*/ 37 h 7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958" h="778">
                      <a:moveTo>
                        <a:pt x="813" y="148"/>
                      </a:moveTo>
                      <a:lnTo>
                        <a:pt x="807" y="129"/>
                      </a:lnTo>
                      <a:lnTo>
                        <a:pt x="799" y="113"/>
                      </a:lnTo>
                      <a:lnTo>
                        <a:pt x="788" y="98"/>
                      </a:lnTo>
                      <a:lnTo>
                        <a:pt x="777" y="85"/>
                      </a:lnTo>
                      <a:lnTo>
                        <a:pt x="762" y="75"/>
                      </a:lnTo>
                      <a:lnTo>
                        <a:pt x="747" y="68"/>
                      </a:lnTo>
                      <a:lnTo>
                        <a:pt x="730" y="62"/>
                      </a:lnTo>
                      <a:lnTo>
                        <a:pt x="712" y="61"/>
                      </a:lnTo>
                      <a:lnTo>
                        <a:pt x="697" y="62"/>
                      </a:lnTo>
                      <a:lnTo>
                        <a:pt x="683" y="66"/>
                      </a:lnTo>
                      <a:lnTo>
                        <a:pt x="669" y="72"/>
                      </a:lnTo>
                      <a:lnTo>
                        <a:pt x="656" y="80"/>
                      </a:lnTo>
                      <a:lnTo>
                        <a:pt x="645" y="90"/>
                      </a:lnTo>
                      <a:lnTo>
                        <a:pt x="634" y="102"/>
                      </a:lnTo>
                      <a:lnTo>
                        <a:pt x="625" y="114"/>
                      </a:lnTo>
                      <a:lnTo>
                        <a:pt x="618" y="129"/>
                      </a:lnTo>
                      <a:lnTo>
                        <a:pt x="603" y="128"/>
                      </a:lnTo>
                      <a:lnTo>
                        <a:pt x="586" y="126"/>
                      </a:lnTo>
                      <a:lnTo>
                        <a:pt x="566" y="123"/>
                      </a:lnTo>
                      <a:lnTo>
                        <a:pt x="545" y="121"/>
                      </a:lnTo>
                      <a:lnTo>
                        <a:pt x="524" y="120"/>
                      </a:lnTo>
                      <a:lnTo>
                        <a:pt x="504" y="118"/>
                      </a:lnTo>
                      <a:lnTo>
                        <a:pt x="486" y="115"/>
                      </a:lnTo>
                      <a:lnTo>
                        <a:pt x="471" y="114"/>
                      </a:lnTo>
                      <a:lnTo>
                        <a:pt x="466" y="91"/>
                      </a:lnTo>
                      <a:lnTo>
                        <a:pt x="458" y="69"/>
                      </a:lnTo>
                      <a:lnTo>
                        <a:pt x="446" y="50"/>
                      </a:lnTo>
                      <a:lnTo>
                        <a:pt x="431" y="32"/>
                      </a:lnTo>
                      <a:lnTo>
                        <a:pt x="415" y="20"/>
                      </a:lnTo>
                      <a:lnTo>
                        <a:pt x="397" y="9"/>
                      </a:lnTo>
                      <a:lnTo>
                        <a:pt x="376" y="2"/>
                      </a:lnTo>
                      <a:lnTo>
                        <a:pt x="354" y="0"/>
                      </a:lnTo>
                      <a:lnTo>
                        <a:pt x="335" y="2"/>
                      </a:lnTo>
                      <a:lnTo>
                        <a:pt x="317" y="7"/>
                      </a:lnTo>
                      <a:lnTo>
                        <a:pt x="300" y="15"/>
                      </a:lnTo>
                      <a:lnTo>
                        <a:pt x="285" y="25"/>
                      </a:lnTo>
                      <a:lnTo>
                        <a:pt x="271" y="39"/>
                      </a:lnTo>
                      <a:lnTo>
                        <a:pt x="260" y="54"/>
                      </a:lnTo>
                      <a:lnTo>
                        <a:pt x="249" y="72"/>
                      </a:lnTo>
                      <a:lnTo>
                        <a:pt x="243" y="91"/>
                      </a:lnTo>
                      <a:lnTo>
                        <a:pt x="232" y="90"/>
                      </a:lnTo>
                      <a:lnTo>
                        <a:pt x="218" y="89"/>
                      </a:lnTo>
                      <a:lnTo>
                        <a:pt x="203" y="88"/>
                      </a:lnTo>
                      <a:lnTo>
                        <a:pt x="188" y="85"/>
                      </a:lnTo>
                      <a:lnTo>
                        <a:pt x="175" y="84"/>
                      </a:lnTo>
                      <a:lnTo>
                        <a:pt x="163" y="83"/>
                      </a:lnTo>
                      <a:lnTo>
                        <a:pt x="155" y="82"/>
                      </a:lnTo>
                      <a:lnTo>
                        <a:pt x="152" y="82"/>
                      </a:lnTo>
                      <a:lnTo>
                        <a:pt x="0" y="476"/>
                      </a:lnTo>
                      <a:lnTo>
                        <a:pt x="5" y="505"/>
                      </a:lnTo>
                      <a:lnTo>
                        <a:pt x="13" y="533"/>
                      </a:lnTo>
                      <a:lnTo>
                        <a:pt x="23" y="560"/>
                      </a:lnTo>
                      <a:lnTo>
                        <a:pt x="34" y="587"/>
                      </a:lnTo>
                      <a:lnTo>
                        <a:pt x="46" y="613"/>
                      </a:lnTo>
                      <a:lnTo>
                        <a:pt x="59" y="638"/>
                      </a:lnTo>
                      <a:lnTo>
                        <a:pt x="76" y="662"/>
                      </a:lnTo>
                      <a:lnTo>
                        <a:pt x="92" y="685"/>
                      </a:lnTo>
                      <a:lnTo>
                        <a:pt x="111" y="683"/>
                      </a:lnTo>
                      <a:lnTo>
                        <a:pt x="131" y="680"/>
                      </a:lnTo>
                      <a:lnTo>
                        <a:pt x="150" y="678"/>
                      </a:lnTo>
                      <a:lnTo>
                        <a:pt x="169" y="676"/>
                      </a:lnTo>
                      <a:lnTo>
                        <a:pt x="186" y="673"/>
                      </a:lnTo>
                      <a:lnTo>
                        <a:pt x="201" y="671"/>
                      </a:lnTo>
                      <a:lnTo>
                        <a:pt x="215" y="669"/>
                      </a:lnTo>
                      <a:lnTo>
                        <a:pt x="225" y="668"/>
                      </a:lnTo>
                      <a:lnTo>
                        <a:pt x="230" y="699"/>
                      </a:lnTo>
                      <a:lnTo>
                        <a:pt x="236" y="734"/>
                      </a:lnTo>
                      <a:lnTo>
                        <a:pt x="240" y="766"/>
                      </a:lnTo>
                      <a:lnTo>
                        <a:pt x="243" y="778"/>
                      </a:lnTo>
                      <a:lnTo>
                        <a:pt x="879" y="668"/>
                      </a:lnTo>
                      <a:lnTo>
                        <a:pt x="893" y="647"/>
                      </a:lnTo>
                      <a:lnTo>
                        <a:pt x="906" y="625"/>
                      </a:lnTo>
                      <a:lnTo>
                        <a:pt x="919" y="602"/>
                      </a:lnTo>
                      <a:lnTo>
                        <a:pt x="929" y="578"/>
                      </a:lnTo>
                      <a:lnTo>
                        <a:pt x="938" y="555"/>
                      </a:lnTo>
                      <a:lnTo>
                        <a:pt x="946" y="529"/>
                      </a:lnTo>
                      <a:lnTo>
                        <a:pt x="952" y="504"/>
                      </a:lnTo>
                      <a:lnTo>
                        <a:pt x="958" y="478"/>
                      </a:lnTo>
                      <a:lnTo>
                        <a:pt x="892" y="156"/>
                      </a:lnTo>
                      <a:lnTo>
                        <a:pt x="890" y="156"/>
                      </a:lnTo>
                      <a:lnTo>
                        <a:pt x="883" y="155"/>
                      </a:lnTo>
                      <a:lnTo>
                        <a:pt x="874" y="153"/>
                      </a:lnTo>
                      <a:lnTo>
                        <a:pt x="861" y="152"/>
                      </a:lnTo>
                      <a:lnTo>
                        <a:pt x="848" y="151"/>
                      </a:lnTo>
                      <a:lnTo>
                        <a:pt x="836" y="150"/>
                      </a:lnTo>
                      <a:lnTo>
                        <a:pt x="823" y="149"/>
                      </a:lnTo>
                      <a:lnTo>
                        <a:pt x="813" y="1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9" name="Freeform 587"/>
                <p:cNvSpPr>
                  <a:spLocks/>
                </p:cNvSpPr>
                <p:nvPr/>
              </p:nvSpPr>
              <p:spPr bwMode="auto">
                <a:xfrm>
                  <a:off x="2520" y="3093"/>
                  <a:ext cx="78" cy="209"/>
                </a:xfrm>
                <a:custGeom>
                  <a:avLst/>
                  <a:gdLst>
                    <a:gd name="T0" fmla="*/ 0 w 155"/>
                    <a:gd name="T1" fmla="*/ 105 h 417"/>
                    <a:gd name="T2" fmla="*/ 3 w 155"/>
                    <a:gd name="T3" fmla="*/ 104 h 417"/>
                    <a:gd name="T4" fmla="*/ 8 w 155"/>
                    <a:gd name="T5" fmla="*/ 104 h 417"/>
                    <a:gd name="T6" fmla="*/ 13 w 155"/>
                    <a:gd name="T7" fmla="*/ 103 h 417"/>
                    <a:gd name="T8" fmla="*/ 18 w 155"/>
                    <a:gd name="T9" fmla="*/ 102 h 417"/>
                    <a:gd name="T10" fmla="*/ 24 w 155"/>
                    <a:gd name="T11" fmla="*/ 102 h 417"/>
                    <a:gd name="T12" fmla="*/ 30 w 155"/>
                    <a:gd name="T13" fmla="*/ 101 h 417"/>
                    <a:gd name="T14" fmla="*/ 35 w 155"/>
                    <a:gd name="T15" fmla="*/ 100 h 417"/>
                    <a:gd name="T16" fmla="*/ 39 w 155"/>
                    <a:gd name="T17" fmla="*/ 100 h 417"/>
                    <a:gd name="T18" fmla="*/ 24 w 155"/>
                    <a:gd name="T19" fmla="*/ 0 h 417"/>
                    <a:gd name="T20" fmla="*/ 21 w 155"/>
                    <a:gd name="T21" fmla="*/ 13 h 417"/>
                    <a:gd name="T22" fmla="*/ 18 w 155"/>
                    <a:gd name="T23" fmla="*/ 28 h 417"/>
                    <a:gd name="T24" fmla="*/ 14 w 155"/>
                    <a:gd name="T25" fmla="*/ 44 h 417"/>
                    <a:gd name="T26" fmla="*/ 10 w 155"/>
                    <a:gd name="T27" fmla="*/ 61 h 417"/>
                    <a:gd name="T28" fmla="*/ 7 w 155"/>
                    <a:gd name="T29" fmla="*/ 76 h 417"/>
                    <a:gd name="T30" fmla="*/ 4 w 155"/>
                    <a:gd name="T31" fmla="*/ 89 h 417"/>
                    <a:gd name="T32" fmla="*/ 1 w 155"/>
                    <a:gd name="T33" fmla="*/ 99 h 417"/>
                    <a:gd name="T34" fmla="*/ 0 w 155"/>
                    <a:gd name="T35" fmla="*/ 105 h 4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5" h="417">
                      <a:moveTo>
                        <a:pt x="0" y="417"/>
                      </a:moveTo>
                      <a:lnTo>
                        <a:pt x="12" y="416"/>
                      </a:lnTo>
                      <a:lnTo>
                        <a:pt x="30" y="414"/>
                      </a:lnTo>
                      <a:lnTo>
                        <a:pt x="50" y="410"/>
                      </a:lnTo>
                      <a:lnTo>
                        <a:pt x="72" y="408"/>
                      </a:lnTo>
                      <a:lnTo>
                        <a:pt x="95" y="405"/>
                      </a:lnTo>
                      <a:lnTo>
                        <a:pt x="117" y="402"/>
                      </a:lnTo>
                      <a:lnTo>
                        <a:pt x="138" y="400"/>
                      </a:lnTo>
                      <a:lnTo>
                        <a:pt x="155" y="398"/>
                      </a:lnTo>
                      <a:lnTo>
                        <a:pt x="94" y="0"/>
                      </a:lnTo>
                      <a:lnTo>
                        <a:pt x="83" y="50"/>
                      </a:lnTo>
                      <a:lnTo>
                        <a:pt x="69" y="109"/>
                      </a:lnTo>
                      <a:lnTo>
                        <a:pt x="55" y="175"/>
                      </a:lnTo>
                      <a:lnTo>
                        <a:pt x="40" y="241"/>
                      </a:lnTo>
                      <a:lnTo>
                        <a:pt x="26" y="302"/>
                      </a:lnTo>
                      <a:lnTo>
                        <a:pt x="14" y="355"/>
                      </a:lnTo>
                      <a:lnTo>
                        <a:pt x="4" y="395"/>
                      </a:lnTo>
                      <a:lnTo>
                        <a:pt x="0" y="417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0" name="Freeform 588"/>
                <p:cNvSpPr>
                  <a:spLocks noEditPoints="1"/>
                </p:cNvSpPr>
                <p:nvPr/>
              </p:nvSpPr>
              <p:spPr bwMode="auto">
                <a:xfrm>
                  <a:off x="2465" y="3008"/>
                  <a:ext cx="487" cy="355"/>
                </a:xfrm>
                <a:custGeom>
                  <a:avLst/>
                  <a:gdLst>
                    <a:gd name="T0" fmla="*/ 201 w 973"/>
                    <a:gd name="T1" fmla="*/ 32 h 710"/>
                    <a:gd name="T2" fmla="*/ 183 w 973"/>
                    <a:gd name="T3" fmla="*/ 16 h 710"/>
                    <a:gd name="T4" fmla="*/ 166 w 973"/>
                    <a:gd name="T5" fmla="*/ 30 h 710"/>
                    <a:gd name="T6" fmla="*/ 114 w 973"/>
                    <a:gd name="T7" fmla="*/ 21 h 710"/>
                    <a:gd name="T8" fmla="*/ 93 w 973"/>
                    <a:gd name="T9" fmla="*/ 0 h 710"/>
                    <a:gd name="T10" fmla="*/ 72 w 973"/>
                    <a:gd name="T11" fmla="*/ 19 h 710"/>
                    <a:gd name="T12" fmla="*/ 0 w 973"/>
                    <a:gd name="T13" fmla="*/ 145 h 710"/>
                    <a:gd name="T14" fmla="*/ 183 w 973"/>
                    <a:gd name="T15" fmla="*/ 20 h 710"/>
                    <a:gd name="T16" fmla="*/ 197 w 973"/>
                    <a:gd name="T17" fmla="*/ 33 h 710"/>
                    <a:gd name="T18" fmla="*/ 197 w 973"/>
                    <a:gd name="T19" fmla="*/ 41 h 710"/>
                    <a:gd name="T20" fmla="*/ 188 w 973"/>
                    <a:gd name="T21" fmla="*/ 53 h 710"/>
                    <a:gd name="T22" fmla="*/ 186 w 973"/>
                    <a:gd name="T23" fmla="*/ 51 h 710"/>
                    <a:gd name="T24" fmla="*/ 190 w 973"/>
                    <a:gd name="T25" fmla="*/ 45 h 710"/>
                    <a:gd name="T26" fmla="*/ 192 w 973"/>
                    <a:gd name="T27" fmla="*/ 36 h 710"/>
                    <a:gd name="T28" fmla="*/ 188 w 973"/>
                    <a:gd name="T29" fmla="*/ 27 h 710"/>
                    <a:gd name="T30" fmla="*/ 177 w 973"/>
                    <a:gd name="T31" fmla="*/ 27 h 710"/>
                    <a:gd name="T32" fmla="*/ 171 w 973"/>
                    <a:gd name="T33" fmla="*/ 28 h 710"/>
                    <a:gd name="T34" fmla="*/ 178 w 973"/>
                    <a:gd name="T35" fmla="*/ 35 h 710"/>
                    <a:gd name="T36" fmla="*/ 188 w 973"/>
                    <a:gd name="T37" fmla="*/ 33 h 710"/>
                    <a:gd name="T38" fmla="*/ 106 w 973"/>
                    <a:gd name="T39" fmla="*/ 11 h 710"/>
                    <a:gd name="T40" fmla="*/ 111 w 973"/>
                    <a:gd name="T41" fmla="*/ 28 h 710"/>
                    <a:gd name="T42" fmla="*/ 107 w 973"/>
                    <a:gd name="T43" fmla="*/ 39 h 710"/>
                    <a:gd name="T44" fmla="*/ 98 w 973"/>
                    <a:gd name="T45" fmla="*/ 47 h 710"/>
                    <a:gd name="T46" fmla="*/ 96 w 973"/>
                    <a:gd name="T47" fmla="*/ 45 h 710"/>
                    <a:gd name="T48" fmla="*/ 103 w 973"/>
                    <a:gd name="T49" fmla="*/ 38 h 710"/>
                    <a:gd name="T50" fmla="*/ 107 w 973"/>
                    <a:gd name="T51" fmla="*/ 27 h 710"/>
                    <a:gd name="T52" fmla="*/ 101 w 973"/>
                    <a:gd name="T53" fmla="*/ 12 h 710"/>
                    <a:gd name="T54" fmla="*/ 85 w 973"/>
                    <a:gd name="T55" fmla="*/ 14 h 710"/>
                    <a:gd name="T56" fmla="*/ 78 w 973"/>
                    <a:gd name="T57" fmla="*/ 17 h 710"/>
                    <a:gd name="T58" fmla="*/ 84 w 973"/>
                    <a:gd name="T59" fmla="*/ 26 h 710"/>
                    <a:gd name="T60" fmla="*/ 92 w 973"/>
                    <a:gd name="T61" fmla="*/ 14 h 710"/>
                    <a:gd name="T62" fmla="*/ 102 w 973"/>
                    <a:gd name="T63" fmla="*/ 21 h 710"/>
                    <a:gd name="T64" fmla="*/ 84 w 973"/>
                    <a:gd name="T65" fmla="*/ 26 h 710"/>
                    <a:gd name="T66" fmla="*/ 28 w 973"/>
                    <a:gd name="T67" fmla="*/ 95 h 710"/>
                    <a:gd name="T68" fmla="*/ 18 w 973"/>
                    <a:gd name="T69" fmla="*/ 135 h 710"/>
                    <a:gd name="T70" fmla="*/ 31 w 973"/>
                    <a:gd name="T71" fmla="*/ 132 h 710"/>
                    <a:gd name="T72" fmla="*/ 67 w 973"/>
                    <a:gd name="T73" fmla="*/ 143 h 710"/>
                    <a:gd name="T74" fmla="*/ 31 w 973"/>
                    <a:gd name="T75" fmla="*/ 147 h 710"/>
                    <a:gd name="T76" fmla="*/ 60 w 973"/>
                    <a:gd name="T77" fmla="*/ 31 h 710"/>
                    <a:gd name="T78" fmla="*/ 77 w 973"/>
                    <a:gd name="T79" fmla="*/ 33 h 710"/>
                    <a:gd name="T80" fmla="*/ 98 w 973"/>
                    <a:gd name="T81" fmla="*/ 37 h 710"/>
                    <a:gd name="T82" fmla="*/ 93 w 973"/>
                    <a:gd name="T83" fmla="*/ 47 h 710"/>
                    <a:gd name="T84" fmla="*/ 100 w 973"/>
                    <a:gd name="T85" fmla="*/ 50 h 710"/>
                    <a:gd name="T86" fmla="*/ 112 w 973"/>
                    <a:gd name="T87" fmla="*/ 39 h 710"/>
                    <a:gd name="T88" fmla="*/ 133 w 973"/>
                    <a:gd name="T89" fmla="*/ 38 h 710"/>
                    <a:gd name="T90" fmla="*/ 157 w 973"/>
                    <a:gd name="T91" fmla="*/ 41 h 710"/>
                    <a:gd name="T92" fmla="*/ 174 w 973"/>
                    <a:gd name="T93" fmla="*/ 43 h 710"/>
                    <a:gd name="T94" fmla="*/ 185 w 973"/>
                    <a:gd name="T95" fmla="*/ 43 h 710"/>
                    <a:gd name="T96" fmla="*/ 182 w 973"/>
                    <a:gd name="T97" fmla="*/ 48 h 710"/>
                    <a:gd name="T98" fmla="*/ 187 w 973"/>
                    <a:gd name="T99" fmla="*/ 57 h 710"/>
                    <a:gd name="T100" fmla="*/ 196 w 973"/>
                    <a:gd name="T101" fmla="*/ 51 h 710"/>
                    <a:gd name="T102" fmla="*/ 208 w 973"/>
                    <a:gd name="T103" fmla="*/ 46 h 710"/>
                    <a:gd name="T104" fmla="*/ 218 w 973"/>
                    <a:gd name="T105" fmla="*/ 62 h 710"/>
                    <a:gd name="T106" fmla="*/ 231 w 973"/>
                    <a:gd name="T107" fmla="*/ 142 h 710"/>
                    <a:gd name="T108" fmla="*/ 157 w 973"/>
                    <a:gd name="T109" fmla="*/ 155 h 710"/>
                    <a:gd name="T110" fmla="*/ 82 w 973"/>
                    <a:gd name="T111" fmla="*/ 168 h 710"/>
                    <a:gd name="T112" fmla="*/ 61 w 973"/>
                    <a:gd name="T113" fmla="*/ 56 h 71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73" h="710">
                      <a:moveTo>
                        <a:pt x="882" y="155"/>
                      </a:moveTo>
                      <a:lnTo>
                        <a:pt x="802" y="147"/>
                      </a:lnTo>
                      <a:lnTo>
                        <a:pt x="802" y="145"/>
                      </a:lnTo>
                      <a:lnTo>
                        <a:pt x="801" y="128"/>
                      </a:lnTo>
                      <a:lnTo>
                        <a:pt x="796" y="113"/>
                      </a:lnTo>
                      <a:lnTo>
                        <a:pt x="789" y="99"/>
                      </a:lnTo>
                      <a:lnTo>
                        <a:pt x="781" y="87"/>
                      </a:lnTo>
                      <a:lnTo>
                        <a:pt x="771" y="76"/>
                      </a:lnTo>
                      <a:lnTo>
                        <a:pt x="758" y="69"/>
                      </a:lnTo>
                      <a:lnTo>
                        <a:pt x="744" y="64"/>
                      </a:lnTo>
                      <a:lnTo>
                        <a:pt x="730" y="62"/>
                      </a:lnTo>
                      <a:lnTo>
                        <a:pt x="718" y="64"/>
                      </a:lnTo>
                      <a:lnTo>
                        <a:pt x="705" y="68"/>
                      </a:lnTo>
                      <a:lnTo>
                        <a:pt x="694" y="74"/>
                      </a:lnTo>
                      <a:lnTo>
                        <a:pt x="683" y="82"/>
                      </a:lnTo>
                      <a:lnTo>
                        <a:pt x="675" y="92"/>
                      </a:lnTo>
                      <a:lnTo>
                        <a:pt x="667" y="105"/>
                      </a:lnTo>
                      <a:lnTo>
                        <a:pt x="663" y="118"/>
                      </a:lnTo>
                      <a:lnTo>
                        <a:pt x="659" y="133"/>
                      </a:lnTo>
                      <a:lnTo>
                        <a:pt x="459" y="112"/>
                      </a:lnTo>
                      <a:lnTo>
                        <a:pt x="459" y="110"/>
                      </a:lnTo>
                      <a:lnTo>
                        <a:pt x="459" y="107"/>
                      </a:lnTo>
                      <a:lnTo>
                        <a:pt x="459" y="105"/>
                      </a:lnTo>
                      <a:lnTo>
                        <a:pt x="459" y="103"/>
                      </a:lnTo>
                      <a:lnTo>
                        <a:pt x="456" y="82"/>
                      </a:lnTo>
                      <a:lnTo>
                        <a:pt x="452" y="62"/>
                      </a:lnTo>
                      <a:lnTo>
                        <a:pt x="444" y="45"/>
                      </a:lnTo>
                      <a:lnTo>
                        <a:pt x="433" y="30"/>
                      </a:lnTo>
                      <a:lnTo>
                        <a:pt x="421" y="18"/>
                      </a:lnTo>
                      <a:lnTo>
                        <a:pt x="406" y="8"/>
                      </a:lnTo>
                      <a:lnTo>
                        <a:pt x="390" y="3"/>
                      </a:lnTo>
                      <a:lnTo>
                        <a:pt x="372" y="0"/>
                      </a:lnTo>
                      <a:lnTo>
                        <a:pt x="356" y="3"/>
                      </a:lnTo>
                      <a:lnTo>
                        <a:pt x="340" y="7"/>
                      </a:lnTo>
                      <a:lnTo>
                        <a:pt x="326" y="16"/>
                      </a:lnTo>
                      <a:lnTo>
                        <a:pt x="314" y="28"/>
                      </a:lnTo>
                      <a:lnTo>
                        <a:pt x="303" y="42"/>
                      </a:lnTo>
                      <a:lnTo>
                        <a:pt x="295" y="58"/>
                      </a:lnTo>
                      <a:lnTo>
                        <a:pt x="288" y="76"/>
                      </a:lnTo>
                      <a:lnTo>
                        <a:pt x="286" y="95"/>
                      </a:lnTo>
                      <a:lnTo>
                        <a:pt x="270" y="94"/>
                      </a:lnTo>
                      <a:lnTo>
                        <a:pt x="190" y="86"/>
                      </a:lnTo>
                      <a:lnTo>
                        <a:pt x="190" y="87"/>
                      </a:lnTo>
                      <a:lnTo>
                        <a:pt x="186" y="98"/>
                      </a:lnTo>
                      <a:lnTo>
                        <a:pt x="0" y="579"/>
                      </a:lnTo>
                      <a:lnTo>
                        <a:pt x="81" y="569"/>
                      </a:lnTo>
                      <a:lnTo>
                        <a:pt x="68" y="627"/>
                      </a:lnTo>
                      <a:lnTo>
                        <a:pt x="270" y="601"/>
                      </a:lnTo>
                      <a:lnTo>
                        <a:pt x="287" y="710"/>
                      </a:lnTo>
                      <a:lnTo>
                        <a:pt x="973" y="590"/>
                      </a:lnTo>
                      <a:lnTo>
                        <a:pt x="882" y="155"/>
                      </a:lnTo>
                      <a:close/>
                      <a:moveTo>
                        <a:pt x="730" y="77"/>
                      </a:moveTo>
                      <a:lnTo>
                        <a:pt x="742" y="79"/>
                      </a:lnTo>
                      <a:lnTo>
                        <a:pt x="752" y="83"/>
                      </a:lnTo>
                      <a:lnTo>
                        <a:pt x="762" y="89"/>
                      </a:lnTo>
                      <a:lnTo>
                        <a:pt x="770" y="97"/>
                      </a:lnTo>
                      <a:lnTo>
                        <a:pt x="777" y="107"/>
                      </a:lnTo>
                      <a:lnTo>
                        <a:pt x="782" y="118"/>
                      </a:lnTo>
                      <a:lnTo>
                        <a:pt x="786" y="130"/>
                      </a:lnTo>
                      <a:lnTo>
                        <a:pt x="787" y="144"/>
                      </a:lnTo>
                      <a:lnTo>
                        <a:pt x="787" y="145"/>
                      </a:lnTo>
                      <a:lnTo>
                        <a:pt x="787" y="154"/>
                      </a:lnTo>
                      <a:lnTo>
                        <a:pt x="786" y="162"/>
                      </a:lnTo>
                      <a:lnTo>
                        <a:pt x="783" y="170"/>
                      </a:lnTo>
                      <a:lnTo>
                        <a:pt x="780" y="177"/>
                      </a:lnTo>
                      <a:lnTo>
                        <a:pt x="775" y="187"/>
                      </a:lnTo>
                      <a:lnTo>
                        <a:pt x="768" y="195"/>
                      </a:lnTo>
                      <a:lnTo>
                        <a:pt x="762" y="202"/>
                      </a:lnTo>
                      <a:lnTo>
                        <a:pt x="752" y="208"/>
                      </a:lnTo>
                      <a:lnTo>
                        <a:pt x="751" y="209"/>
                      </a:lnTo>
                      <a:lnTo>
                        <a:pt x="749" y="209"/>
                      </a:lnTo>
                      <a:lnTo>
                        <a:pt x="748" y="209"/>
                      </a:lnTo>
                      <a:lnTo>
                        <a:pt x="747" y="209"/>
                      </a:lnTo>
                      <a:lnTo>
                        <a:pt x="745" y="208"/>
                      </a:lnTo>
                      <a:lnTo>
                        <a:pt x="743" y="207"/>
                      </a:lnTo>
                      <a:lnTo>
                        <a:pt x="742" y="205"/>
                      </a:lnTo>
                      <a:lnTo>
                        <a:pt x="741" y="204"/>
                      </a:lnTo>
                      <a:lnTo>
                        <a:pt x="740" y="201"/>
                      </a:lnTo>
                      <a:lnTo>
                        <a:pt x="740" y="197"/>
                      </a:lnTo>
                      <a:lnTo>
                        <a:pt x="742" y="194"/>
                      </a:lnTo>
                      <a:lnTo>
                        <a:pt x="744" y="192"/>
                      </a:lnTo>
                      <a:lnTo>
                        <a:pt x="749" y="188"/>
                      </a:lnTo>
                      <a:lnTo>
                        <a:pt x="753" y="185"/>
                      </a:lnTo>
                      <a:lnTo>
                        <a:pt x="758" y="179"/>
                      </a:lnTo>
                      <a:lnTo>
                        <a:pt x="762" y="174"/>
                      </a:lnTo>
                      <a:lnTo>
                        <a:pt x="765" y="167"/>
                      </a:lnTo>
                      <a:lnTo>
                        <a:pt x="767" y="160"/>
                      </a:lnTo>
                      <a:lnTo>
                        <a:pt x="768" y="154"/>
                      </a:lnTo>
                      <a:lnTo>
                        <a:pt x="768" y="145"/>
                      </a:lnTo>
                      <a:lnTo>
                        <a:pt x="768" y="144"/>
                      </a:lnTo>
                      <a:lnTo>
                        <a:pt x="768" y="143"/>
                      </a:lnTo>
                      <a:lnTo>
                        <a:pt x="767" y="134"/>
                      </a:lnTo>
                      <a:lnTo>
                        <a:pt x="765" y="125"/>
                      </a:lnTo>
                      <a:lnTo>
                        <a:pt x="762" y="118"/>
                      </a:lnTo>
                      <a:lnTo>
                        <a:pt x="757" y="111"/>
                      </a:lnTo>
                      <a:lnTo>
                        <a:pt x="751" y="105"/>
                      </a:lnTo>
                      <a:lnTo>
                        <a:pt x="745" y="101"/>
                      </a:lnTo>
                      <a:lnTo>
                        <a:pt x="739" y="98"/>
                      </a:lnTo>
                      <a:lnTo>
                        <a:pt x="730" y="97"/>
                      </a:lnTo>
                      <a:lnTo>
                        <a:pt x="724" y="98"/>
                      </a:lnTo>
                      <a:lnTo>
                        <a:pt x="718" y="99"/>
                      </a:lnTo>
                      <a:lnTo>
                        <a:pt x="712" y="103"/>
                      </a:lnTo>
                      <a:lnTo>
                        <a:pt x="706" y="107"/>
                      </a:lnTo>
                      <a:lnTo>
                        <a:pt x="702" y="113"/>
                      </a:lnTo>
                      <a:lnTo>
                        <a:pt x="698" y="120"/>
                      </a:lnTo>
                      <a:lnTo>
                        <a:pt x="696" y="127"/>
                      </a:lnTo>
                      <a:lnTo>
                        <a:pt x="694" y="135"/>
                      </a:lnTo>
                      <a:lnTo>
                        <a:pt x="675" y="134"/>
                      </a:lnTo>
                      <a:lnTo>
                        <a:pt x="677" y="122"/>
                      </a:lnTo>
                      <a:lnTo>
                        <a:pt x="682" y="112"/>
                      </a:lnTo>
                      <a:lnTo>
                        <a:pt x="688" y="102"/>
                      </a:lnTo>
                      <a:lnTo>
                        <a:pt x="695" y="94"/>
                      </a:lnTo>
                      <a:lnTo>
                        <a:pt x="702" y="87"/>
                      </a:lnTo>
                      <a:lnTo>
                        <a:pt x="711" y="82"/>
                      </a:lnTo>
                      <a:lnTo>
                        <a:pt x="720" y="79"/>
                      </a:lnTo>
                      <a:lnTo>
                        <a:pt x="730" y="77"/>
                      </a:lnTo>
                      <a:close/>
                      <a:moveTo>
                        <a:pt x="709" y="137"/>
                      </a:moveTo>
                      <a:lnTo>
                        <a:pt x="712" y="128"/>
                      </a:lnTo>
                      <a:lnTo>
                        <a:pt x="717" y="120"/>
                      </a:lnTo>
                      <a:lnTo>
                        <a:pt x="724" y="115"/>
                      </a:lnTo>
                      <a:lnTo>
                        <a:pt x="730" y="113"/>
                      </a:lnTo>
                      <a:lnTo>
                        <a:pt x="739" y="115"/>
                      </a:lnTo>
                      <a:lnTo>
                        <a:pt x="745" y="121"/>
                      </a:lnTo>
                      <a:lnTo>
                        <a:pt x="750" y="130"/>
                      </a:lnTo>
                      <a:lnTo>
                        <a:pt x="752" y="142"/>
                      </a:lnTo>
                      <a:lnTo>
                        <a:pt x="709" y="137"/>
                      </a:lnTo>
                      <a:close/>
                      <a:moveTo>
                        <a:pt x="372" y="16"/>
                      </a:moveTo>
                      <a:lnTo>
                        <a:pt x="386" y="19"/>
                      </a:lnTo>
                      <a:lnTo>
                        <a:pt x="400" y="23"/>
                      </a:lnTo>
                      <a:lnTo>
                        <a:pt x="411" y="31"/>
                      </a:lnTo>
                      <a:lnTo>
                        <a:pt x="422" y="42"/>
                      </a:lnTo>
                      <a:lnTo>
                        <a:pt x="431" y="54"/>
                      </a:lnTo>
                      <a:lnTo>
                        <a:pt x="437" y="69"/>
                      </a:lnTo>
                      <a:lnTo>
                        <a:pt x="441" y="86"/>
                      </a:lnTo>
                      <a:lnTo>
                        <a:pt x="443" y="103"/>
                      </a:lnTo>
                      <a:lnTo>
                        <a:pt x="443" y="105"/>
                      </a:lnTo>
                      <a:lnTo>
                        <a:pt x="443" y="106"/>
                      </a:lnTo>
                      <a:lnTo>
                        <a:pt x="443" y="109"/>
                      </a:lnTo>
                      <a:lnTo>
                        <a:pt x="443" y="111"/>
                      </a:lnTo>
                      <a:lnTo>
                        <a:pt x="441" y="119"/>
                      </a:lnTo>
                      <a:lnTo>
                        <a:pt x="440" y="127"/>
                      </a:lnTo>
                      <a:lnTo>
                        <a:pt x="438" y="135"/>
                      </a:lnTo>
                      <a:lnTo>
                        <a:pt x="434" y="142"/>
                      </a:lnTo>
                      <a:lnTo>
                        <a:pt x="431" y="149"/>
                      </a:lnTo>
                      <a:lnTo>
                        <a:pt x="428" y="156"/>
                      </a:lnTo>
                      <a:lnTo>
                        <a:pt x="423" y="163"/>
                      </a:lnTo>
                      <a:lnTo>
                        <a:pt x="417" y="169"/>
                      </a:lnTo>
                      <a:lnTo>
                        <a:pt x="413" y="173"/>
                      </a:lnTo>
                      <a:lnTo>
                        <a:pt x="406" y="178"/>
                      </a:lnTo>
                      <a:lnTo>
                        <a:pt x="400" y="181"/>
                      </a:lnTo>
                      <a:lnTo>
                        <a:pt x="393" y="185"/>
                      </a:lnTo>
                      <a:lnTo>
                        <a:pt x="392" y="185"/>
                      </a:lnTo>
                      <a:lnTo>
                        <a:pt x="390" y="185"/>
                      </a:lnTo>
                      <a:lnTo>
                        <a:pt x="388" y="185"/>
                      </a:lnTo>
                      <a:lnTo>
                        <a:pt x="386" y="184"/>
                      </a:lnTo>
                      <a:lnTo>
                        <a:pt x="385" y="184"/>
                      </a:lnTo>
                      <a:lnTo>
                        <a:pt x="384" y="182"/>
                      </a:lnTo>
                      <a:lnTo>
                        <a:pt x="383" y="180"/>
                      </a:lnTo>
                      <a:lnTo>
                        <a:pt x="382" y="179"/>
                      </a:lnTo>
                      <a:lnTo>
                        <a:pt x="382" y="174"/>
                      </a:lnTo>
                      <a:lnTo>
                        <a:pt x="383" y="171"/>
                      </a:lnTo>
                      <a:lnTo>
                        <a:pt x="384" y="169"/>
                      </a:lnTo>
                      <a:lnTo>
                        <a:pt x="387" y="166"/>
                      </a:lnTo>
                      <a:lnTo>
                        <a:pt x="395" y="162"/>
                      </a:lnTo>
                      <a:lnTo>
                        <a:pt x="403" y="156"/>
                      </a:lnTo>
                      <a:lnTo>
                        <a:pt x="410" y="149"/>
                      </a:lnTo>
                      <a:lnTo>
                        <a:pt x="415" y="140"/>
                      </a:lnTo>
                      <a:lnTo>
                        <a:pt x="418" y="133"/>
                      </a:lnTo>
                      <a:lnTo>
                        <a:pt x="422" y="125"/>
                      </a:lnTo>
                      <a:lnTo>
                        <a:pt x="423" y="117"/>
                      </a:lnTo>
                      <a:lnTo>
                        <a:pt x="424" y="109"/>
                      </a:lnTo>
                      <a:lnTo>
                        <a:pt x="424" y="107"/>
                      </a:lnTo>
                      <a:lnTo>
                        <a:pt x="425" y="105"/>
                      </a:lnTo>
                      <a:lnTo>
                        <a:pt x="425" y="104"/>
                      </a:lnTo>
                      <a:lnTo>
                        <a:pt x="425" y="103"/>
                      </a:lnTo>
                      <a:lnTo>
                        <a:pt x="424" y="89"/>
                      </a:lnTo>
                      <a:lnTo>
                        <a:pt x="421" y="76"/>
                      </a:lnTo>
                      <a:lnTo>
                        <a:pt x="416" y="66"/>
                      </a:lnTo>
                      <a:lnTo>
                        <a:pt x="409" y="56"/>
                      </a:lnTo>
                      <a:lnTo>
                        <a:pt x="402" y="47"/>
                      </a:lnTo>
                      <a:lnTo>
                        <a:pt x="393" y="42"/>
                      </a:lnTo>
                      <a:lnTo>
                        <a:pt x="383" y="37"/>
                      </a:lnTo>
                      <a:lnTo>
                        <a:pt x="372" y="36"/>
                      </a:lnTo>
                      <a:lnTo>
                        <a:pt x="362" y="37"/>
                      </a:lnTo>
                      <a:lnTo>
                        <a:pt x="353" y="41"/>
                      </a:lnTo>
                      <a:lnTo>
                        <a:pt x="344" y="46"/>
                      </a:lnTo>
                      <a:lnTo>
                        <a:pt x="337" y="54"/>
                      </a:lnTo>
                      <a:lnTo>
                        <a:pt x="330" y="64"/>
                      </a:lnTo>
                      <a:lnTo>
                        <a:pt x="325" y="74"/>
                      </a:lnTo>
                      <a:lnTo>
                        <a:pt x="322" y="86"/>
                      </a:lnTo>
                      <a:lnTo>
                        <a:pt x="320" y="98"/>
                      </a:lnTo>
                      <a:lnTo>
                        <a:pt x="302" y="97"/>
                      </a:lnTo>
                      <a:lnTo>
                        <a:pt x="304" y="81"/>
                      </a:lnTo>
                      <a:lnTo>
                        <a:pt x="309" y="66"/>
                      </a:lnTo>
                      <a:lnTo>
                        <a:pt x="316" y="52"/>
                      </a:lnTo>
                      <a:lnTo>
                        <a:pt x="324" y="39"/>
                      </a:lnTo>
                      <a:lnTo>
                        <a:pt x="334" y="30"/>
                      </a:lnTo>
                      <a:lnTo>
                        <a:pt x="346" y="22"/>
                      </a:lnTo>
                      <a:lnTo>
                        <a:pt x="358" y="18"/>
                      </a:lnTo>
                      <a:lnTo>
                        <a:pt x="372" y="16"/>
                      </a:lnTo>
                      <a:close/>
                      <a:moveTo>
                        <a:pt x="335" y="101"/>
                      </a:moveTo>
                      <a:lnTo>
                        <a:pt x="337" y="90"/>
                      </a:lnTo>
                      <a:lnTo>
                        <a:pt x="339" y="81"/>
                      </a:lnTo>
                      <a:lnTo>
                        <a:pt x="342" y="73"/>
                      </a:lnTo>
                      <a:lnTo>
                        <a:pt x="347" y="66"/>
                      </a:lnTo>
                      <a:lnTo>
                        <a:pt x="353" y="60"/>
                      </a:lnTo>
                      <a:lnTo>
                        <a:pt x="358" y="56"/>
                      </a:lnTo>
                      <a:lnTo>
                        <a:pt x="365" y="53"/>
                      </a:lnTo>
                      <a:lnTo>
                        <a:pt x="372" y="52"/>
                      </a:lnTo>
                      <a:lnTo>
                        <a:pt x="379" y="53"/>
                      </a:lnTo>
                      <a:lnTo>
                        <a:pt x="386" y="56"/>
                      </a:lnTo>
                      <a:lnTo>
                        <a:pt x="393" y="60"/>
                      </a:lnTo>
                      <a:lnTo>
                        <a:pt x="398" y="67"/>
                      </a:lnTo>
                      <a:lnTo>
                        <a:pt x="402" y="74"/>
                      </a:lnTo>
                      <a:lnTo>
                        <a:pt x="406" y="83"/>
                      </a:lnTo>
                      <a:lnTo>
                        <a:pt x="408" y="92"/>
                      </a:lnTo>
                      <a:lnTo>
                        <a:pt x="409" y="103"/>
                      </a:lnTo>
                      <a:lnTo>
                        <a:pt x="409" y="104"/>
                      </a:lnTo>
                      <a:lnTo>
                        <a:pt x="409" y="105"/>
                      </a:lnTo>
                      <a:lnTo>
                        <a:pt x="409" y="106"/>
                      </a:lnTo>
                      <a:lnTo>
                        <a:pt x="408" y="107"/>
                      </a:lnTo>
                      <a:lnTo>
                        <a:pt x="335" y="101"/>
                      </a:lnTo>
                      <a:close/>
                      <a:moveTo>
                        <a:pt x="50" y="540"/>
                      </a:moveTo>
                      <a:lnTo>
                        <a:pt x="54" y="527"/>
                      </a:lnTo>
                      <a:lnTo>
                        <a:pt x="63" y="507"/>
                      </a:lnTo>
                      <a:lnTo>
                        <a:pt x="73" y="481"/>
                      </a:lnTo>
                      <a:lnTo>
                        <a:pt x="84" y="450"/>
                      </a:lnTo>
                      <a:lnTo>
                        <a:pt x="98" y="414"/>
                      </a:lnTo>
                      <a:lnTo>
                        <a:pt x="112" y="377"/>
                      </a:lnTo>
                      <a:lnTo>
                        <a:pt x="127" y="338"/>
                      </a:lnTo>
                      <a:lnTo>
                        <a:pt x="142" y="299"/>
                      </a:lnTo>
                      <a:lnTo>
                        <a:pt x="89" y="535"/>
                      </a:lnTo>
                      <a:lnTo>
                        <a:pt x="84" y="535"/>
                      </a:lnTo>
                      <a:lnTo>
                        <a:pt x="80" y="536"/>
                      </a:lnTo>
                      <a:lnTo>
                        <a:pt x="75" y="536"/>
                      </a:lnTo>
                      <a:lnTo>
                        <a:pt x="69" y="537"/>
                      </a:lnTo>
                      <a:lnTo>
                        <a:pt x="65" y="539"/>
                      </a:lnTo>
                      <a:lnTo>
                        <a:pt x="60" y="539"/>
                      </a:lnTo>
                      <a:lnTo>
                        <a:pt x="54" y="540"/>
                      </a:lnTo>
                      <a:lnTo>
                        <a:pt x="50" y="540"/>
                      </a:lnTo>
                      <a:close/>
                      <a:moveTo>
                        <a:pt x="110" y="589"/>
                      </a:moveTo>
                      <a:lnTo>
                        <a:pt x="114" y="567"/>
                      </a:lnTo>
                      <a:lnTo>
                        <a:pt x="124" y="527"/>
                      </a:lnTo>
                      <a:lnTo>
                        <a:pt x="136" y="474"/>
                      </a:lnTo>
                      <a:lnTo>
                        <a:pt x="150" y="413"/>
                      </a:lnTo>
                      <a:lnTo>
                        <a:pt x="165" y="347"/>
                      </a:lnTo>
                      <a:lnTo>
                        <a:pt x="179" y="281"/>
                      </a:lnTo>
                      <a:lnTo>
                        <a:pt x="193" y="222"/>
                      </a:lnTo>
                      <a:lnTo>
                        <a:pt x="204" y="172"/>
                      </a:lnTo>
                      <a:lnTo>
                        <a:pt x="265" y="570"/>
                      </a:lnTo>
                      <a:lnTo>
                        <a:pt x="248" y="572"/>
                      </a:lnTo>
                      <a:lnTo>
                        <a:pt x="227" y="574"/>
                      </a:lnTo>
                      <a:lnTo>
                        <a:pt x="205" y="577"/>
                      </a:lnTo>
                      <a:lnTo>
                        <a:pt x="182" y="580"/>
                      </a:lnTo>
                      <a:lnTo>
                        <a:pt x="160" y="582"/>
                      </a:lnTo>
                      <a:lnTo>
                        <a:pt x="140" y="586"/>
                      </a:lnTo>
                      <a:lnTo>
                        <a:pt x="122" y="588"/>
                      </a:lnTo>
                      <a:lnTo>
                        <a:pt x="110" y="589"/>
                      </a:lnTo>
                      <a:close/>
                      <a:moveTo>
                        <a:pt x="228" y="122"/>
                      </a:moveTo>
                      <a:lnTo>
                        <a:pt x="233" y="122"/>
                      </a:lnTo>
                      <a:lnTo>
                        <a:pt x="235" y="122"/>
                      </a:lnTo>
                      <a:lnTo>
                        <a:pt x="238" y="124"/>
                      </a:lnTo>
                      <a:lnTo>
                        <a:pt x="239" y="124"/>
                      </a:lnTo>
                      <a:lnTo>
                        <a:pt x="239" y="122"/>
                      </a:lnTo>
                      <a:lnTo>
                        <a:pt x="246" y="124"/>
                      </a:lnTo>
                      <a:lnTo>
                        <a:pt x="254" y="124"/>
                      </a:lnTo>
                      <a:lnTo>
                        <a:pt x="261" y="125"/>
                      </a:lnTo>
                      <a:lnTo>
                        <a:pt x="267" y="126"/>
                      </a:lnTo>
                      <a:lnTo>
                        <a:pt x="280" y="127"/>
                      </a:lnTo>
                      <a:lnTo>
                        <a:pt x="294" y="128"/>
                      </a:lnTo>
                      <a:lnTo>
                        <a:pt x="308" y="129"/>
                      </a:lnTo>
                      <a:lnTo>
                        <a:pt x="324" y="130"/>
                      </a:lnTo>
                      <a:lnTo>
                        <a:pt x="341" y="133"/>
                      </a:lnTo>
                      <a:lnTo>
                        <a:pt x="360" y="134"/>
                      </a:lnTo>
                      <a:lnTo>
                        <a:pt x="378" y="136"/>
                      </a:lnTo>
                      <a:lnTo>
                        <a:pt x="398" y="139"/>
                      </a:lnTo>
                      <a:lnTo>
                        <a:pt x="394" y="143"/>
                      </a:lnTo>
                      <a:lnTo>
                        <a:pt x="390" y="147"/>
                      </a:lnTo>
                      <a:lnTo>
                        <a:pt x="386" y="149"/>
                      </a:lnTo>
                      <a:lnTo>
                        <a:pt x="382" y="151"/>
                      </a:lnTo>
                      <a:lnTo>
                        <a:pt x="373" y="157"/>
                      </a:lnTo>
                      <a:lnTo>
                        <a:pt x="368" y="164"/>
                      </a:lnTo>
                      <a:lnTo>
                        <a:pt x="365" y="174"/>
                      </a:lnTo>
                      <a:lnTo>
                        <a:pt x="367" y="184"/>
                      </a:lnTo>
                      <a:lnTo>
                        <a:pt x="369" y="188"/>
                      </a:lnTo>
                      <a:lnTo>
                        <a:pt x="371" y="193"/>
                      </a:lnTo>
                      <a:lnTo>
                        <a:pt x="375" y="196"/>
                      </a:lnTo>
                      <a:lnTo>
                        <a:pt x="379" y="198"/>
                      </a:lnTo>
                      <a:lnTo>
                        <a:pt x="384" y="200"/>
                      </a:lnTo>
                      <a:lnTo>
                        <a:pt x="388" y="201"/>
                      </a:lnTo>
                      <a:lnTo>
                        <a:pt x="394" y="201"/>
                      </a:lnTo>
                      <a:lnTo>
                        <a:pt x="399" y="200"/>
                      </a:lnTo>
                      <a:lnTo>
                        <a:pt x="408" y="196"/>
                      </a:lnTo>
                      <a:lnTo>
                        <a:pt x="416" y="190"/>
                      </a:lnTo>
                      <a:lnTo>
                        <a:pt x="423" y="185"/>
                      </a:lnTo>
                      <a:lnTo>
                        <a:pt x="431" y="178"/>
                      </a:lnTo>
                      <a:lnTo>
                        <a:pt x="437" y="171"/>
                      </a:lnTo>
                      <a:lnTo>
                        <a:pt x="443" y="163"/>
                      </a:lnTo>
                      <a:lnTo>
                        <a:pt x="447" y="154"/>
                      </a:lnTo>
                      <a:lnTo>
                        <a:pt x="452" y="144"/>
                      </a:lnTo>
                      <a:lnTo>
                        <a:pt x="466" y="145"/>
                      </a:lnTo>
                      <a:lnTo>
                        <a:pt x="478" y="147"/>
                      </a:lnTo>
                      <a:lnTo>
                        <a:pt x="492" y="148"/>
                      </a:lnTo>
                      <a:lnTo>
                        <a:pt x="506" y="149"/>
                      </a:lnTo>
                      <a:lnTo>
                        <a:pt x="520" y="151"/>
                      </a:lnTo>
                      <a:lnTo>
                        <a:pt x="532" y="152"/>
                      </a:lnTo>
                      <a:lnTo>
                        <a:pt x="546" y="154"/>
                      </a:lnTo>
                      <a:lnTo>
                        <a:pt x="560" y="155"/>
                      </a:lnTo>
                      <a:lnTo>
                        <a:pt x="574" y="156"/>
                      </a:lnTo>
                      <a:lnTo>
                        <a:pt x="588" y="157"/>
                      </a:lnTo>
                      <a:lnTo>
                        <a:pt x="601" y="158"/>
                      </a:lnTo>
                      <a:lnTo>
                        <a:pt x="614" y="159"/>
                      </a:lnTo>
                      <a:lnTo>
                        <a:pt x="628" y="162"/>
                      </a:lnTo>
                      <a:lnTo>
                        <a:pt x="642" y="163"/>
                      </a:lnTo>
                      <a:lnTo>
                        <a:pt x="654" y="164"/>
                      </a:lnTo>
                      <a:lnTo>
                        <a:pt x="667" y="165"/>
                      </a:lnTo>
                      <a:lnTo>
                        <a:pt x="674" y="166"/>
                      </a:lnTo>
                      <a:lnTo>
                        <a:pt x="682" y="166"/>
                      </a:lnTo>
                      <a:lnTo>
                        <a:pt x="689" y="167"/>
                      </a:lnTo>
                      <a:lnTo>
                        <a:pt x="696" y="169"/>
                      </a:lnTo>
                      <a:lnTo>
                        <a:pt x="702" y="169"/>
                      </a:lnTo>
                      <a:lnTo>
                        <a:pt x="707" y="170"/>
                      </a:lnTo>
                      <a:lnTo>
                        <a:pt x="714" y="170"/>
                      </a:lnTo>
                      <a:lnTo>
                        <a:pt x="720" y="171"/>
                      </a:lnTo>
                      <a:lnTo>
                        <a:pt x="726" y="171"/>
                      </a:lnTo>
                      <a:lnTo>
                        <a:pt x="732" y="172"/>
                      </a:lnTo>
                      <a:lnTo>
                        <a:pt x="737" y="172"/>
                      </a:lnTo>
                      <a:lnTo>
                        <a:pt x="743" y="173"/>
                      </a:lnTo>
                      <a:lnTo>
                        <a:pt x="742" y="174"/>
                      </a:lnTo>
                      <a:lnTo>
                        <a:pt x="741" y="174"/>
                      </a:lnTo>
                      <a:lnTo>
                        <a:pt x="739" y="175"/>
                      </a:lnTo>
                      <a:lnTo>
                        <a:pt x="737" y="177"/>
                      </a:lnTo>
                      <a:lnTo>
                        <a:pt x="729" y="184"/>
                      </a:lnTo>
                      <a:lnTo>
                        <a:pt x="725" y="192"/>
                      </a:lnTo>
                      <a:lnTo>
                        <a:pt x="724" y="202"/>
                      </a:lnTo>
                      <a:lnTo>
                        <a:pt x="726" y="211"/>
                      </a:lnTo>
                      <a:lnTo>
                        <a:pt x="729" y="216"/>
                      </a:lnTo>
                      <a:lnTo>
                        <a:pt x="733" y="219"/>
                      </a:lnTo>
                      <a:lnTo>
                        <a:pt x="736" y="222"/>
                      </a:lnTo>
                      <a:lnTo>
                        <a:pt x="741" y="224"/>
                      </a:lnTo>
                      <a:lnTo>
                        <a:pt x="745" y="225"/>
                      </a:lnTo>
                      <a:lnTo>
                        <a:pt x="751" y="225"/>
                      </a:lnTo>
                      <a:lnTo>
                        <a:pt x="756" y="224"/>
                      </a:lnTo>
                      <a:lnTo>
                        <a:pt x="760" y="223"/>
                      </a:lnTo>
                      <a:lnTo>
                        <a:pt x="766" y="219"/>
                      </a:lnTo>
                      <a:lnTo>
                        <a:pt x="772" y="215"/>
                      </a:lnTo>
                      <a:lnTo>
                        <a:pt x="778" y="210"/>
                      </a:lnTo>
                      <a:lnTo>
                        <a:pt x="782" y="204"/>
                      </a:lnTo>
                      <a:lnTo>
                        <a:pt x="787" y="198"/>
                      </a:lnTo>
                      <a:lnTo>
                        <a:pt x="790" y="192"/>
                      </a:lnTo>
                      <a:lnTo>
                        <a:pt x="794" y="185"/>
                      </a:lnTo>
                      <a:lnTo>
                        <a:pt x="797" y="178"/>
                      </a:lnTo>
                      <a:lnTo>
                        <a:pt x="809" y="179"/>
                      </a:lnTo>
                      <a:lnTo>
                        <a:pt x="820" y="180"/>
                      </a:lnTo>
                      <a:lnTo>
                        <a:pt x="829" y="181"/>
                      </a:lnTo>
                      <a:lnTo>
                        <a:pt x="838" y="182"/>
                      </a:lnTo>
                      <a:lnTo>
                        <a:pt x="844" y="182"/>
                      </a:lnTo>
                      <a:lnTo>
                        <a:pt x="850" y="184"/>
                      </a:lnTo>
                      <a:lnTo>
                        <a:pt x="854" y="184"/>
                      </a:lnTo>
                      <a:lnTo>
                        <a:pt x="856" y="184"/>
                      </a:lnTo>
                      <a:lnTo>
                        <a:pt x="861" y="205"/>
                      </a:lnTo>
                      <a:lnTo>
                        <a:pt x="870" y="248"/>
                      </a:lnTo>
                      <a:lnTo>
                        <a:pt x="881" y="306"/>
                      </a:lnTo>
                      <a:lnTo>
                        <a:pt x="895" y="371"/>
                      </a:lnTo>
                      <a:lnTo>
                        <a:pt x="909" y="437"/>
                      </a:lnTo>
                      <a:lnTo>
                        <a:pt x="922" y="496"/>
                      </a:lnTo>
                      <a:lnTo>
                        <a:pt x="931" y="541"/>
                      </a:lnTo>
                      <a:lnTo>
                        <a:pt x="935" y="565"/>
                      </a:lnTo>
                      <a:lnTo>
                        <a:pt x="924" y="567"/>
                      </a:lnTo>
                      <a:lnTo>
                        <a:pt x="901" y="571"/>
                      </a:lnTo>
                      <a:lnTo>
                        <a:pt x="870" y="577"/>
                      </a:lnTo>
                      <a:lnTo>
                        <a:pt x="829" y="584"/>
                      </a:lnTo>
                      <a:lnTo>
                        <a:pt x="783" y="592"/>
                      </a:lnTo>
                      <a:lnTo>
                        <a:pt x="734" y="601"/>
                      </a:lnTo>
                      <a:lnTo>
                        <a:pt x="680" y="610"/>
                      </a:lnTo>
                      <a:lnTo>
                        <a:pt x="625" y="619"/>
                      </a:lnTo>
                      <a:lnTo>
                        <a:pt x="569" y="628"/>
                      </a:lnTo>
                      <a:lnTo>
                        <a:pt x="515" y="638"/>
                      </a:lnTo>
                      <a:lnTo>
                        <a:pt x="466" y="647"/>
                      </a:lnTo>
                      <a:lnTo>
                        <a:pt x="420" y="655"/>
                      </a:lnTo>
                      <a:lnTo>
                        <a:pt x="379" y="662"/>
                      </a:lnTo>
                      <a:lnTo>
                        <a:pt x="348" y="668"/>
                      </a:lnTo>
                      <a:lnTo>
                        <a:pt x="325" y="671"/>
                      </a:lnTo>
                      <a:lnTo>
                        <a:pt x="314" y="673"/>
                      </a:lnTo>
                      <a:lnTo>
                        <a:pt x="309" y="642"/>
                      </a:lnTo>
                      <a:lnTo>
                        <a:pt x="300" y="580"/>
                      </a:lnTo>
                      <a:lnTo>
                        <a:pt x="286" y="497"/>
                      </a:lnTo>
                      <a:lnTo>
                        <a:pt x="272" y="403"/>
                      </a:lnTo>
                      <a:lnTo>
                        <a:pt x="257" y="307"/>
                      </a:lnTo>
                      <a:lnTo>
                        <a:pt x="244" y="222"/>
                      </a:lnTo>
                      <a:lnTo>
                        <a:pt x="234" y="157"/>
                      </a:lnTo>
                      <a:lnTo>
                        <a:pt x="228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1" name="Freeform 589"/>
                <p:cNvSpPr>
                  <a:spLocks/>
                </p:cNvSpPr>
                <p:nvPr/>
              </p:nvSpPr>
              <p:spPr bwMode="auto">
                <a:xfrm>
                  <a:off x="2490" y="3157"/>
                  <a:ext cx="46" cy="120"/>
                </a:xfrm>
                <a:custGeom>
                  <a:avLst/>
                  <a:gdLst>
                    <a:gd name="T0" fmla="*/ 0 w 92"/>
                    <a:gd name="T1" fmla="*/ 60 h 241"/>
                    <a:gd name="T2" fmla="*/ 1 w 92"/>
                    <a:gd name="T3" fmla="*/ 57 h 241"/>
                    <a:gd name="T4" fmla="*/ 4 w 92"/>
                    <a:gd name="T5" fmla="*/ 52 h 241"/>
                    <a:gd name="T6" fmla="*/ 6 w 92"/>
                    <a:gd name="T7" fmla="*/ 45 h 241"/>
                    <a:gd name="T8" fmla="*/ 9 w 92"/>
                    <a:gd name="T9" fmla="*/ 37 h 241"/>
                    <a:gd name="T10" fmla="*/ 12 w 92"/>
                    <a:gd name="T11" fmla="*/ 28 h 241"/>
                    <a:gd name="T12" fmla="*/ 16 w 92"/>
                    <a:gd name="T13" fmla="*/ 19 h 241"/>
                    <a:gd name="T14" fmla="*/ 20 w 92"/>
                    <a:gd name="T15" fmla="*/ 9 h 241"/>
                    <a:gd name="T16" fmla="*/ 23 w 92"/>
                    <a:gd name="T17" fmla="*/ 0 h 241"/>
                    <a:gd name="T18" fmla="*/ 10 w 92"/>
                    <a:gd name="T19" fmla="*/ 59 h 241"/>
                    <a:gd name="T20" fmla="*/ 9 w 92"/>
                    <a:gd name="T21" fmla="*/ 59 h 241"/>
                    <a:gd name="T22" fmla="*/ 8 w 92"/>
                    <a:gd name="T23" fmla="*/ 59 h 241"/>
                    <a:gd name="T24" fmla="*/ 7 w 92"/>
                    <a:gd name="T25" fmla="*/ 59 h 241"/>
                    <a:gd name="T26" fmla="*/ 5 w 92"/>
                    <a:gd name="T27" fmla="*/ 59 h 241"/>
                    <a:gd name="T28" fmla="*/ 4 w 92"/>
                    <a:gd name="T29" fmla="*/ 60 h 241"/>
                    <a:gd name="T30" fmla="*/ 3 w 92"/>
                    <a:gd name="T31" fmla="*/ 60 h 241"/>
                    <a:gd name="T32" fmla="*/ 1 w 92"/>
                    <a:gd name="T33" fmla="*/ 60 h 241"/>
                    <a:gd name="T34" fmla="*/ 0 w 92"/>
                    <a:gd name="T35" fmla="*/ 60 h 2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2" h="241">
                      <a:moveTo>
                        <a:pt x="0" y="241"/>
                      </a:moveTo>
                      <a:lnTo>
                        <a:pt x="4" y="228"/>
                      </a:lnTo>
                      <a:lnTo>
                        <a:pt x="13" y="208"/>
                      </a:lnTo>
                      <a:lnTo>
                        <a:pt x="23" y="182"/>
                      </a:lnTo>
                      <a:lnTo>
                        <a:pt x="34" y="151"/>
                      </a:lnTo>
                      <a:lnTo>
                        <a:pt x="48" y="115"/>
                      </a:lnTo>
                      <a:lnTo>
                        <a:pt x="62" y="78"/>
                      </a:lnTo>
                      <a:lnTo>
                        <a:pt x="77" y="39"/>
                      </a:lnTo>
                      <a:lnTo>
                        <a:pt x="92" y="0"/>
                      </a:lnTo>
                      <a:lnTo>
                        <a:pt x="39" y="236"/>
                      </a:lnTo>
                      <a:lnTo>
                        <a:pt x="34" y="236"/>
                      </a:lnTo>
                      <a:lnTo>
                        <a:pt x="30" y="237"/>
                      </a:lnTo>
                      <a:lnTo>
                        <a:pt x="25" y="237"/>
                      </a:lnTo>
                      <a:lnTo>
                        <a:pt x="19" y="238"/>
                      </a:lnTo>
                      <a:lnTo>
                        <a:pt x="15" y="240"/>
                      </a:lnTo>
                      <a:lnTo>
                        <a:pt x="10" y="240"/>
                      </a:lnTo>
                      <a:lnTo>
                        <a:pt x="4" y="241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2" name="Freeform 590"/>
                <p:cNvSpPr>
                  <a:spLocks/>
                </p:cNvSpPr>
                <p:nvPr/>
              </p:nvSpPr>
              <p:spPr bwMode="auto">
                <a:xfrm>
                  <a:off x="2616" y="3016"/>
                  <a:ext cx="70" cy="84"/>
                </a:xfrm>
                <a:custGeom>
                  <a:avLst/>
                  <a:gdLst>
                    <a:gd name="T0" fmla="*/ 14 w 141"/>
                    <a:gd name="T1" fmla="*/ 0 h 169"/>
                    <a:gd name="T2" fmla="*/ 8 w 141"/>
                    <a:gd name="T3" fmla="*/ 3 h 169"/>
                    <a:gd name="T4" fmla="*/ 3 w 141"/>
                    <a:gd name="T5" fmla="*/ 9 h 169"/>
                    <a:gd name="T6" fmla="*/ 0 w 141"/>
                    <a:gd name="T7" fmla="*/ 16 h 169"/>
                    <a:gd name="T8" fmla="*/ 2 w 141"/>
                    <a:gd name="T9" fmla="*/ 20 h 169"/>
                    <a:gd name="T10" fmla="*/ 3 w 141"/>
                    <a:gd name="T11" fmla="*/ 13 h 169"/>
                    <a:gd name="T12" fmla="*/ 7 w 141"/>
                    <a:gd name="T13" fmla="*/ 7 h 169"/>
                    <a:gd name="T14" fmla="*/ 11 w 141"/>
                    <a:gd name="T15" fmla="*/ 3 h 169"/>
                    <a:gd name="T16" fmla="*/ 17 w 141"/>
                    <a:gd name="T17" fmla="*/ 2 h 169"/>
                    <a:gd name="T18" fmla="*/ 23 w 141"/>
                    <a:gd name="T19" fmla="*/ 3 h 169"/>
                    <a:gd name="T20" fmla="*/ 28 w 141"/>
                    <a:gd name="T21" fmla="*/ 7 h 169"/>
                    <a:gd name="T22" fmla="*/ 32 w 141"/>
                    <a:gd name="T23" fmla="*/ 14 h 169"/>
                    <a:gd name="T24" fmla="*/ 33 w 141"/>
                    <a:gd name="T25" fmla="*/ 21 h 169"/>
                    <a:gd name="T26" fmla="*/ 32 w 141"/>
                    <a:gd name="T27" fmla="*/ 28 h 169"/>
                    <a:gd name="T28" fmla="*/ 29 w 141"/>
                    <a:gd name="T29" fmla="*/ 34 h 169"/>
                    <a:gd name="T30" fmla="*/ 25 w 141"/>
                    <a:gd name="T31" fmla="*/ 38 h 169"/>
                    <a:gd name="T32" fmla="*/ 20 w 141"/>
                    <a:gd name="T33" fmla="*/ 41 h 169"/>
                    <a:gd name="T34" fmla="*/ 20 w 141"/>
                    <a:gd name="T35" fmla="*/ 41 h 169"/>
                    <a:gd name="T36" fmla="*/ 21 w 141"/>
                    <a:gd name="T37" fmla="*/ 42 h 169"/>
                    <a:gd name="T38" fmla="*/ 22 w 141"/>
                    <a:gd name="T39" fmla="*/ 42 h 169"/>
                    <a:gd name="T40" fmla="*/ 22 w 141"/>
                    <a:gd name="T41" fmla="*/ 42 h 169"/>
                    <a:gd name="T42" fmla="*/ 26 w 141"/>
                    <a:gd name="T43" fmla="*/ 40 h 169"/>
                    <a:gd name="T44" fmla="*/ 28 w 141"/>
                    <a:gd name="T45" fmla="*/ 38 h 169"/>
                    <a:gd name="T46" fmla="*/ 31 w 141"/>
                    <a:gd name="T47" fmla="*/ 35 h 169"/>
                    <a:gd name="T48" fmla="*/ 33 w 141"/>
                    <a:gd name="T49" fmla="*/ 31 h 169"/>
                    <a:gd name="T50" fmla="*/ 34 w 141"/>
                    <a:gd name="T51" fmla="*/ 27 h 169"/>
                    <a:gd name="T52" fmla="*/ 35 w 141"/>
                    <a:gd name="T53" fmla="*/ 23 h 169"/>
                    <a:gd name="T54" fmla="*/ 35 w 141"/>
                    <a:gd name="T55" fmla="*/ 22 h 169"/>
                    <a:gd name="T56" fmla="*/ 35 w 141"/>
                    <a:gd name="T57" fmla="*/ 21 h 169"/>
                    <a:gd name="T58" fmla="*/ 33 w 141"/>
                    <a:gd name="T59" fmla="*/ 13 h 169"/>
                    <a:gd name="T60" fmla="*/ 30 w 141"/>
                    <a:gd name="T61" fmla="*/ 6 h 169"/>
                    <a:gd name="T62" fmla="*/ 24 w 141"/>
                    <a:gd name="T63" fmla="*/ 1 h 169"/>
                    <a:gd name="T64" fmla="*/ 17 w 141"/>
                    <a:gd name="T65" fmla="*/ 0 h 1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41" h="169">
                      <a:moveTo>
                        <a:pt x="70" y="0"/>
                      </a:moveTo>
                      <a:lnTo>
                        <a:pt x="56" y="2"/>
                      </a:lnTo>
                      <a:lnTo>
                        <a:pt x="44" y="6"/>
                      </a:lnTo>
                      <a:lnTo>
                        <a:pt x="32" y="14"/>
                      </a:lnTo>
                      <a:lnTo>
                        <a:pt x="22" y="23"/>
                      </a:lnTo>
                      <a:lnTo>
                        <a:pt x="14" y="36"/>
                      </a:lnTo>
                      <a:lnTo>
                        <a:pt x="7" y="50"/>
                      </a:lnTo>
                      <a:lnTo>
                        <a:pt x="2" y="65"/>
                      </a:lnTo>
                      <a:lnTo>
                        <a:pt x="0" y="81"/>
                      </a:lnTo>
                      <a:lnTo>
                        <a:pt x="8" y="81"/>
                      </a:lnTo>
                      <a:lnTo>
                        <a:pt x="10" y="66"/>
                      </a:lnTo>
                      <a:lnTo>
                        <a:pt x="14" y="52"/>
                      </a:lnTo>
                      <a:lnTo>
                        <a:pt x="20" y="41"/>
                      </a:lnTo>
                      <a:lnTo>
                        <a:pt x="28" y="29"/>
                      </a:lnTo>
                      <a:lnTo>
                        <a:pt x="37" y="21"/>
                      </a:lnTo>
                      <a:lnTo>
                        <a:pt x="47" y="14"/>
                      </a:lnTo>
                      <a:lnTo>
                        <a:pt x="58" y="10"/>
                      </a:lnTo>
                      <a:lnTo>
                        <a:pt x="70" y="8"/>
                      </a:lnTo>
                      <a:lnTo>
                        <a:pt x="83" y="10"/>
                      </a:lnTo>
                      <a:lnTo>
                        <a:pt x="94" y="14"/>
                      </a:lnTo>
                      <a:lnTo>
                        <a:pt x="105" y="22"/>
                      </a:lnTo>
                      <a:lnTo>
                        <a:pt x="114" y="31"/>
                      </a:lnTo>
                      <a:lnTo>
                        <a:pt x="122" y="43"/>
                      </a:lnTo>
                      <a:lnTo>
                        <a:pt x="128" y="57"/>
                      </a:lnTo>
                      <a:lnTo>
                        <a:pt x="131" y="71"/>
                      </a:lnTo>
                      <a:lnTo>
                        <a:pt x="132" y="87"/>
                      </a:lnTo>
                      <a:lnTo>
                        <a:pt x="131" y="101"/>
                      </a:lnTo>
                      <a:lnTo>
                        <a:pt x="129" y="114"/>
                      </a:lnTo>
                      <a:lnTo>
                        <a:pt x="124" y="127"/>
                      </a:lnTo>
                      <a:lnTo>
                        <a:pt x="118" y="138"/>
                      </a:lnTo>
                      <a:lnTo>
                        <a:pt x="111" y="148"/>
                      </a:lnTo>
                      <a:lnTo>
                        <a:pt x="101" y="155"/>
                      </a:lnTo>
                      <a:lnTo>
                        <a:pt x="91" y="161"/>
                      </a:lnTo>
                      <a:lnTo>
                        <a:pt x="81" y="164"/>
                      </a:lnTo>
                      <a:lnTo>
                        <a:pt x="82" y="165"/>
                      </a:lnTo>
                      <a:lnTo>
                        <a:pt x="83" y="166"/>
                      </a:lnTo>
                      <a:lnTo>
                        <a:pt x="83" y="168"/>
                      </a:lnTo>
                      <a:lnTo>
                        <a:pt x="84" y="168"/>
                      </a:lnTo>
                      <a:lnTo>
                        <a:pt x="86" y="169"/>
                      </a:lnTo>
                      <a:lnTo>
                        <a:pt x="88" y="169"/>
                      </a:lnTo>
                      <a:lnTo>
                        <a:pt x="90" y="169"/>
                      </a:lnTo>
                      <a:lnTo>
                        <a:pt x="91" y="169"/>
                      </a:lnTo>
                      <a:lnTo>
                        <a:pt x="98" y="165"/>
                      </a:lnTo>
                      <a:lnTo>
                        <a:pt x="104" y="162"/>
                      </a:lnTo>
                      <a:lnTo>
                        <a:pt x="111" y="157"/>
                      </a:lnTo>
                      <a:lnTo>
                        <a:pt x="115" y="153"/>
                      </a:lnTo>
                      <a:lnTo>
                        <a:pt x="121" y="147"/>
                      </a:lnTo>
                      <a:lnTo>
                        <a:pt x="126" y="140"/>
                      </a:lnTo>
                      <a:lnTo>
                        <a:pt x="129" y="133"/>
                      </a:lnTo>
                      <a:lnTo>
                        <a:pt x="132" y="126"/>
                      </a:lnTo>
                      <a:lnTo>
                        <a:pt x="136" y="119"/>
                      </a:lnTo>
                      <a:lnTo>
                        <a:pt x="138" y="111"/>
                      </a:lnTo>
                      <a:lnTo>
                        <a:pt x="139" y="103"/>
                      </a:lnTo>
                      <a:lnTo>
                        <a:pt x="141" y="95"/>
                      </a:lnTo>
                      <a:lnTo>
                        <a:pt x="141" y="93"/>
                      </a:lnTo>
                      <a:lnTo>
                        <a:pt x="141" y="90"/>
                      </a:lnTo>
                      <a:lnTo>
                        <a:pt x="141" y="89"/>
                      </a:lnTo>
                      <a:lnTo>
                        <a:pt x="141" y="87"/>
                      </a:lnTo>
                      <a:lnTo>
                        <a:pt x="139" y="70"/>
                      </a:lnTo>
                      <a:lnTo>
                        <a:pt x="135" y="53"/>
                      </a:lnTo>
                      <a:lnTo>
                        <a:pt x="129" y="38"/>
                      </a:lnTo>
                      <a:lnTo>
                        <a:pt x="120" y="26"/>
                      </a:lnTo>
                      <a:lnTo>
                        <a:pt x="109" y="15"/>
                      </a:lnTo>
                      <a:lnTo>
                        <a:pt x="98" y="7"/>
                      </a:lnTo>
                      <a:lnTo>
                        <a:pt x="84" y="3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3" name="Freeform 591"/>
                <p:cNvSpPr>
                  <a:spLocks/>
                </p:cNvSpPr>
                <p:nvPr/>
              </p:nvSpPr>
              <p:spPr bwMode="auto">
                <a:xfrm>
                  <a:off x="2620" y="3020"/>
                  <a:ext cx="62" cy="78"/>
                </a:xfrm>
                <a:custGeom>
                  <a:avLst/>
                  <a:gdLst>
                    <a:gd name="T0" fmla="*/ 31 w 124"/>
                    <a:gd name="T1" fmla="*/ 20 h 156"/>
                    <a:gd name="T2" fmla="*/ 31 w 124"/>
                    <a:gd name="T3" fmla="*/ 16 h 156"/>
                    <a:gd name="T4" fmla="*/ 30 w 124"/>
                    <a:gd name="T5" fmla="*/ 13 h 156"/>
                    <a:gd name="T6" fmla="*/ 29 w 124"/>
                    <a:gd name="T7" fmla="*/ 9 h 156"/>
                    <a:gd name="T8" fmla="*/ 27 w 124"/>
                    <a:gd name="T9" fmla="*/ 6 h 156"/>
                    <a:gd name="T10" fmla="*/ 25 w 124"/>
                    <a:gd name="T11" fmla="*/ 4 h 156"/>
                    <a:gd name="T12" fmla="*/ 22 w 124"/>
                    <a:gd name="T13" fmla="*/ 2 h 156"/>
                    <a:gd name="T14" fmla="*/ 19 w 124"/>
                    <a:gd name="T15" fmla="*/ 1 h 156"/>
                    <a:gd name="T16" fmla="*/ 16 w 124"/>
                    <a:gd name="T17" fmla="*/ 0 h 156"/>
                    <a:gd name="T18" fmla="*/ 13 w 124"/>
                    <a:gd name="T19" fmla="*/ 1 h 156"/>
                    <a:gd name="T20" fmla="*/ 10 w 124"/>
                    <a:gd name="T21" fmla="*/ 2 h 156"/>
                    <a:gd name="T22" fmla="*/ 8 w 124"/>
                    <a:gd name="T23" fmla="*/ 4 h 156"/>
                    <a:gd name="T24" fmla="*/ 5 w 124"/>
                    <a:gd name="T25" fmla="*/ 6 h 156"/>
                    <a:gd name="T26" fmla="*/ 3 w 124"/>
                    <a:gd name="T27" fmla="*/ 9 h 156"/>
                    <a:gd name="T28" fmla="*/ 2 w 124"/>
                    <a:gd name="T29" fmla="*/ 11 h 156"/>
                    <a:gd name="T30" fmla="*/ 1 w 124"/>
                    <a:gd name="T31" fmla="*/ 15 h 156"/>
                    <a:gd name="T32" fmla="*/ 0 w 124"/>
                    <a:gd name="T33" fmla="*/ 19 h 156"/>
                    <a:gd name="T34" fmla="*/ 3 w 124"/>
                    <a:gd name="T35" fmla="*/ 19 h 156"/>
                    <a:gd name="T36" fmla="*/ 3 w 124"/>
                    <a:gd name="T37" fmla="*/ 16 h 156"/>
                    <a:gd name="T38" fmla="*/ 4 w 124"/>
                    <a:gd name="T39" fmla="*/ 13 h 156"/>
                    <a:gd name="T40" fmla="*/ 5 w 124"/>
                    <a:gd name="T41" fmla="*/ 10 h 156"/>
                    <a:gd name="T42" fmla="*/ 7 w 124"/>
                    <a:gd name="T43" fmla="*/ 8 h 156"/>
                    <a:gd name="T44" fmla="*/ 9 w 124"/>
                    <a:gd name="T45" fmla="*/ 6 h 156"/>
                    <a:gd name="T46" fmla="*/ 11 w 124"/>
                    <a:gd name="T47" fmla="*/ 5 h 156"/>
                    <a:gd name="T48" fmla="*/ 13 w 124"/>
                    <a:gd name="T49" fmla="*/ 4 h 156"/>
                    <a:gd name="T50" fmla="*/ 16 w 124"/>
                    <a:gd name="T51" fmla="*/ 3 h 156"/>
                    <a:gd name="T52" fmla="*/ 19 w 124"/>
                    <a:gd name="T53" fmla="*/ 4 h 156"/>
                    <a:gd name="T54" fmla="*/ 21 w 124"/>
                    <a:gd name="T55" fmla="*/ 5 h 156"/>
                    <a:gd name="T56" fmla="*/ 23 w 124"/>
                    <a:gd name="T57" fmla="*/ 6 h 156"/>
                    <a:gd name="T58" fmla="*/ 25 w 124"/>
                    <a:gd name="T59" fmla="*/ 8 h 156"/>
                    <a:gd name="T60" fmla="*/ 27 w 124"/>
                    <a:gd name="T61" fmla="*/ 11 h 156"/>
                    <a:gd name="T62" fmla="*/ 28 w 124"/>
                    <a:gd name="T63" fmla="*/ 13 h 156"/>
                    <a:gd name="T64" fmla="*/ 29 w 124"/>
                    <a:gd name="T65" fmla="*/ 17 h 156"/>
                    <a:gd name="T66" fmla="*/ 29 w 124"/>
                    <a:gd name="T67" fmla="*/ 20 h 156"/>
                    <a:gd name="T68" fmla="*/ 29 w 124"/>
                    <a:gd name="T69" fmla="*/ 20 h 156"/>
                    <a:gd name="T70" fmla="*/ 29 w 124"/>
                    <a:gd name="T71" fmla="*/ 21 h 156"/>
                    <a:gd name="T72" fmla="*/ 29 w 124"/>
                    <a:gd name="T73" fmla="*/ 21 h 156"/>
                    <a:gd name="T74" fmla="*/ 29 w 124"/>
                    <a:gd name="T75" fmla="*/ 22 h 156"/>
                    <a:gd name="T76" fmla="*/ 29 w 124"/>
                    <a:gd name="T77" fmla="*/ 24 h 156"/>
                    <a:gd name="T78" fmla="*/ 28 w 124"/>
                    <a:gd name="T79" fmla="*/ 26 h 156"/>
                    <a:gd name="T80" fmla="*/ 27 w 124"/>
                    <a:gd name="T81" fmla="*/ 28 h 156"/>
                    <a:gd name="T82" fmla="*/ 27 w 124"/>
                    <a:gd name="T83" fmla="*/ 29 h 156"/>
                    <a:gd name="T84" fmla="*/ 25 w 124"/>
                    <a:gd name="T85" fmla="*/ 32 h 156"/>
                    <a:gd name="T86" fmla="*/ 24 w 124"/>
                    <a:gd name="T87" fmla="*/ 33 h 156"/>
                    <a:gd name="T88" fmla="*/ 22 w 124"/>
                    <a:gd name="T89" fmla="*/ 35 h 156"/>
                    <a:gd name="T90" fmla="*/ 20 w 124"/>
                    <a:gd name="T91" fmla="*/ 36 h 156"/>
                    <a:gd name="T92" fmla="*/ 19 w 124"/>
                    <a:gd name="T93" fmla="*/ 37 h 156"/>
                    <a:gd name="T94" fmla="*/ 19 w 124"/>
                    <a:gd name="T95" fmla="*/ 37 h 156"/>
                    <a:gd name="T96" fmla="*/ 18 w 124"/>
                    <a:gd name="T97" fmla="*/ 38 h 156"/>
                    <a:gd name="T98" fmla="*/ 18 w 124"/>
                    <a:gd name="T99" fmla="*/ 39 h 156"/>
                    <a:gd name="T100" fmla="*/ 18 w 124"/>
                    <a:gd name="T101" fmla="*/ 39 h 156"/>
                    <a:gd name="T102" fmla="*/ 19 w 124"/>
                    <a:gd name="T103" fmla="*/ 39 h 156"/>
                    <a:gd name="T104" fmla="*/ 19 w 124"/>
                    <a:gd name="T105" fmla="*/ 39 h 156"/>
                    <a:gd name="T106" fmla="*/ 19 w 124"/>
                    <a:gd name="T107" fmla="*/ 39 h 156"/>
                    <a:gd name="T108" fmla="*/ 21 w 124"/>
                    <a:gd name="T109" fmla="*/ 39 h 156"/>
                    <a:gd name="T110" fmla="*/ 24 w 124"/>
                    <a:gd name="T111" fmla="*/ 37 h 156"/>
                    <a:gd name="T112" fmla="*/ 26 w 124"/>
                    <a:gd name="T113" fmla="*/ 35 h 156"/>
                    <a:gd name="T114" fmla="*/ 28 w 124"/>
                    <a:gd name="T115" fmla="*/ 33 h 156"/>
                    <a:gd name="T116" fmla="*/ 29 w 124"/>
                    <a:gd name="T117" fmla="*/ 30 h 156"/>
                    <a:gd name="T118" fmla="*/ 31 w 124"/>
                    <a:gd name="T119" fmla="*/ 27 h 156"/>
                    <a:gd name="T120" fmla="*/ 31 w 124"/>
                    <a:gd name="T121" fmla="*/ 24 h 156"/>
                    <a:gd name="T122" fmla="*/ 31 w 124"/>
                    <a:gd name="T123" fmla="*/ 20 h 15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24" h="156">
                      <a:moveTo>
                        <a:pt x="124" y="79"/>
                      </a:moveTo>
                      <a:lnTo>
                        <a:pt x="123" y="63"/>
                      </a:lnTo>
                      <a:lnTo>
                        <a:pt x="120" y="49"/>
                      </a:lnTo>
                      <a:lnTo>
                        <a:pt x="114" y="35"/>
                      </a:lnTo>
                      <a:lnTo>
                        <a:pt x="106" y="23"/>
                      </a:lnTo>
                      <a:lnTo>
                        <a:pt x="97" y="14"/>
                      </a:lnTo>
                      <a:lnTo>
                        <a:pt x="86" y="6"/>
                      </a:lnTo>
                      <a:lnTo>
                        <a:pt x="75" y="2"/>
                      </a:lnTo>
                      <a:lnTo>
                        <a:pt x="62" y="0"/>
                      </a:lnTo>
                      <a:lnTo>
                        <a:pt x="50" y="2"/>
                      </a:lnTo>
                      <a:lnTo>
                        <a:pt x="39" y="6"/>
                      </a:lnTo>
                      <a:lnTo>
                        <a:pt x="29" y="13"/>
                      </a:lnTo>
                      <a:lnTo>
                        <a:pt x="20" y="21"/>
                      </a:lnTo>
                      <a:lnTo>
                        <a:pt x="12" y="33"/>
                      </a:lnTo>
                      <a:lnTo>
                        <a:pt x="6" y="44"/>
                      </a:lnTo>
                      <a:lnTo>
                        <a:pt x="2" y="58"/>
                      </a:lnTo>
                      <a:lnTo>
                        <a:pt x="0" y="73"/>
                      </a:lnTo>
                      <a:lnTo>
                        <a:pt x="10" y="74"/>
                      </a:lnTo>
                      <a:lnTo>
                        <a:pt x="12" y="62"/>
                      </a:lnTo>
                      <a:lnTo>
                        <a:pt x="15" y="50"/>
                      </a:lnTo>
                      <a:lnTo>
                        <a:pt x="20" y="40"/>
                      </a:lnTo>
                      <a:lnTo>
                        <a:pt x="27" y="30"/>
                      </a:lnTo>
                      <a:lnTo>
                        <a:pt x="34" y="22"/>
                      </a:lnTo>
                      <a:lnTo>
                        <a:pt x="43" y="17"/>
                      </a:lnTo>
                      <a:lnTo>
                        <a:pt x="52" y="13"/>
                      </a:lnTo>
                      <a:lnTo>
                        <a:pt x="62" y="12"/>
                      </a:lnTo>
                      <a:lnTo>
                        <a:pt x="73" y="13"/>
                      </a:lnTo>
                      <a:lnTo>
                        <a:pt x="83" y="18"/>
                      </a:lnTo>
                      <a:lnTo>
                        <a:pt x="92" y="23"/>
                      </a:lnTo>
                      <a:lnTo>
                        <a:pt x="99" y="32"/>
                      </a:lnTo>
                      <a:lnTo>
                        <a:pt x="106" y="42"/>
                      </a:lnTo>
                      <a:lnTo>
                        <a:pt x="111" y="52"/>
                      </a:lnTo>
                      <a:lnTo>
                        <a:pt x="114" y="65"/>
                      </a:lnTo>
                      <a:lnTo>
                        <a:pt x="115" y="79"/>
                      </a:lnTo>
                      <a:lnTo>
                        <a:pt x="115" y="80"/>
                      </a:lnTo>
                      <a:lnTo>
                        <a:pt x="115" y="81"/>
                      </a:lnTo>
                      <a:lnTo>
                        <a:pt x="114" y="83"/>
                      </a:lnTo>
                      <a:lnTo>
                        <a:pt x="114" y="85"/>
                      </a:lnTo>
                      <a:lnTo>
                        <a:pt x="113" y="93"/>
                      </a:lnTo>
                      <a:lnTo>
                        <a:pt x="112" y="101"/>
                      </a:lnTo>
                      <a:lnTo>
                        <a:pt x="108" y="109"/>
                      </a:lnTo>
                      <a:lnTo>
                        <a:pt x="105" y="116"/>
                      </a:lnTo>
                      <a:lnTo>
                        <a:pt x="100" y="125"/>
                      </a:lnTo>
                      <a:lnTo>
                        <a:pt x="93" y="132"/>
                      </a:lnTo>
                      <a:lnTo>
                        <a:pt x="85" y="138"/>
                      </a:lnTo>
                      <a:lnTo>
                        <a:pt x="77" y="142"/>
                      </a:lnTo>
                      <a:lnTo>
                        <a:pt x="74" y="145"/>
                      </a:lnTo>
                      <a:lnTo>
                        <a:pt x="73" y="147"/>
                      </a:lnTo>
                      <a:lnTo>
                        <a:pt x="72" y="150"/>
                      </a:lnTo>
                      <a:lnTo>
                        <a:pt x="72" y="155"/>
                      </a:lnTo>
                      <a:lnTo>
                        <a:pt x="73" y="155"/>
                      </a:lnTo>
                      <a:lnTo>
                        <a:pt x="73" y="156"/>
                      </a:lnTo>
                      <a:lnTo>
                        <a:pt x="83" y="153"/>
                      </a:lnTo>
                      <a:lnTo>
                        <a:pt x="93" y="147"/>
                      </a:lnTo>
                      <a:lnTo>
                        <a:pt x="103" y="140"/>
                      </a:lnTo>
                      <a:lnTo>
                        <a:pt x="110" y="130"/>
                      </a:lnTo>
                      <a:lnTo>
                        <a:pt x="116" y="119"/>
                      </a:lnTo>
                      <a:lnTo>
                        <a:pt x="121" y="106"/>
                      </a:lnTo>
                      <a:lnTo>
                        <a:pt x="123" y="93"/>
                      </a:lnTo>
                      <a:lnTo>
                        <a:pt x="124" y="7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Freeform 592"/>
                <p:cNvSpPr>
                  <a:spLocks/>
                </p:cNvSpPr>
                <p:nvPr/>
              </p:nvSpPr>
              <p:spPr bwMode="auto">
                <a:xfrm>
                  <a:off x="2803" y="3046"/>
                  <a:ext cx="55" cy="66"/>
                </a:xfrm>
                <a:custGeom>
                  <a:avLst/>
                  <a:gdLst>
                    <a:gd name="T0" fmla="*/ 27 w 112"/>
                    <a:gd name="T1" fmla="*/ 17 h 132"/>
                    <a:gd name="T2" fmla="*/ 27 w 112"/>
                    <a:gd name="T3" fmla="*/ 14 h 132"/>
                    <a:gd name="T4" fmla="*/ 26 w 112"/>
                    <a:gd name="T5" fmla="*/ 11 h 132"/>
                    <a:gd name="T6" fmla="*/ 25 w 112"/>
                    <a:gd name="T7" fmla="*/ 8 h 132"/>
                    <a:gd name="T8" fmla="*/ 23 w 112"/>
                    <a:gd name="T9" fmla="*/ 5 h 132"/>
                    <a:gd name="T10" fmla="*/ 21 w 112"/>
                    <a:gd name="T11" fmla="*/ 3 h 132"/>
                    <a:gd name="T12" fmla="*/ 19 w 112"/>
                    <a:gd name="T13" fmla="*/ 2 h 132"/>
                    <a:gd name="T14" fmla="*/ 16 w 112"/>
                    <a:gd name="T15" fmla="*/ 1 h 132"/>
                    <a:gd name="T16" fmla="*/ 13 w 112"/>
                    <a:gd name="T17" fmla="*/ 0 h 132"/>
                    <a:gd name="T18" fmla="*/ 11 w 112"/>
                    <a:gd name="T19" fmla="*/ 1 h 132"/>
                    <a:gd name="T20" fmla="*/ 9 w 112"/>
                    <a:gd name="T21" fmla="*/ 2 h 132"/>
                    <a:gd name="T22" fmla="*/ 6 w 112"/>
                    <a:gd name="T23" fmla="*/ 3 h 132"/>
                    <a:gd name="T24" fmla="*/ 5 w 112"/>
                    <a:gd name="T25" fmla="*/ 5 h 132"/>
                    <a:gd name="T26" fmla="*/ 3 w 112"/>
                    <a:gd name="T27" fmla="*/ 7 h 132"/>
                    <a:gd name="T28" fmla="*/ 1 w 112"/>
                    <a:gd name="T29" fmla="*/ 9 h 132"/>
                    <a:gd name="T30" fmla="*/ 0 w 112"/>
                    <a:gd name="T31" fmla="*/ 12 h 132"/>
                    <a:gd name="T32" fmla="*/ 0 w 112"/>
                    <a:gd name="T33" fmla="*/ 15 h 132"/>
                    <a:gd name="T34" fmla="*/ 1 w 112"/>
                    <a:gd name="T35" fmla="*/ 15 h 132"/>
                    <a:gd name="T36" fmla="*/ 2 w 112"/>
                    <a:gd name="T37" fmla="*/ 12 h 132"/>
                    <a:gd name="T38" fmla="*/ 3 w 112"/>
                    <a:gd name="T39" fmla="*/ 10 h 132"/>
                    <a:gd name="T40" fmla="*/ 4 w 112"/>
                    <a:gd name="T41" fmla="*/ 8 h 132"/>
                    <a:gd name="T42" fmla="*/ 6 w 112"/>
                    <a:gd name="T43" fmla="*/ 6 h 132"/>
                    <a:gd name="T44" fmla="*/ 7 w 112"/>
                    <a:gd name="T45" fmla="*/ 5 h 132"/>
                    <a:gd name="T46" fmla="*/ 9 w 112"/>
                    <a:gd name="T47" fmla="*/ 3 h 132"/>
                    <a:gd name="T48" fmla="*/ 11 w 112"/>
                    <a:gd name="T49" fmla="*/ 3 h 132"/>
                    <a:gd name="T50" fmla="*/ 13 w 112"/>
                    <a:gd name="T51" fmla="*/ 3 h 132"/>
                    <a:gd name="T52" fmla="*/ 16 w 112"/>
                    <a:gd name="T53" fmla="*/ 3 h 132"/>
                    <a:gd name="T54" fmla="*/ 18 w 112"/>
                    <a:gd name="T55" fmla="*/ 4 h 132"/>
                    <a:gd name="T56" fmla="*/ 20 w 112"/>
                    <a:gd name="T57" fmla="*/ 5 h 132"/>
                    <a:gd name="T58" fmla="*/ 22 w 112"/>
                    <a:gd name="T59" fmla="*/ 7 h 132"/>
                    <a:gd name="T60" fmla="*/ 23 w 112"/>
                    <a:gd name="T61" fmla="*/ 9 h 132"/>
                    <a:gd name="T62" fmla="*/ 24 w 112"/>
                    <a:gd name="T63" fmla="*/ 12 h 132"/>
                    <a:gd name="T64" fmla="*/ 25 w 112"/>
                    <a:gd name="T65" fmla="*/ 15 h 132"/>
                    <a:gd name="T66" fmla="*/ 25 w 112"/>
                    <a:gd name="T67" fmla="*/ 18 h 132"/>
                    <a:gd name="T68" fmla="*/ 25 w 112"/>
                    <a:gd name="T69" fmla="*/ 20 h 132"/>
                    <a:gd name="T70" fmla="*/ 25 w 112"/>
                    <a:gd name="T71" fmla="*/ 23 h 132"/>
                    <a:gd name="T72" fmla="*/ 24 w 112"/>
                    <a:gd name="T73" fmla="*/ 25 h 132"/>
                    <a:gd name="T74" fmla="*/ 23 w 112"/>
                    <a:gd name="T75" fmla="*/ 27 h 132"/>
                    <a:gd name="T76" fmla="*/ 21 w 112"/>
                    <a:gd name="T77" fmla="*/ 29 h 132"/>
                    <a:gd name="T78" fmla="*/ 20 w 112"/>
                    <a:gd name="T79" fmla="*/ 30 h 132"/>
                    <a:gd name="T80" fmla="*/ 18 w 112"/>
                    <a:gd name="T81" fmla="*/ 32 h 132"/>
                    <a:gd name="T82" fmla="*/ 16 w 112"/>
                    <a:gd name="T83" fmla="*/ 32 h 132"/>
                    <a:gd name="T84" fmla="*/ 16 w 112"/>
                    <a:gd name="T85" fmla="*/ 33 h 132"/>
                    <a:gd name="T86" fmla="*/ 17 w 112"/>
                    <a:gd name="T87" fmla="*/ 33 h 132"/>
                    <a:gd name="T88" fmla="*/ 17 w 112"/>
                    <a:gd name="T89" fmla="*/ 33 h 132"/>
                    <a:gd name="T90" fmla="*/ 17 w 112"/>
                    <a:gd name="T91" fmla="*/ 33 h 132"/>
                    <a:gd name="T92" fmla="*/ 18 w 112"/>
                    <a:gd name="T93" fmla="*/ 33 h 132"/>
                    <a:gd name="T94" fmla="*/ 18 w 112"/>
                    <a:gd name="T95" fmla="*/ 33 h 132"/>
                    <a:gd name="T96" fmla="*/ 18 w 112"/>
                    <a:gd name="T97" fmla="*/ 33 h 132"/>
                    <a:gd name="T98" fmla="*/ 19 w 112"/>
                    <a:gd name="T99" fmla="*/ 33 h 132"/>
                    <a:gd name="T100" fmla="*/ 21 w 112"/>
                    <a:gd name="T101" fmla="*/ 32 h 132"/>
                    <a:gd name="T102" fmla="*/ 23 w 112"/>
                    <a:gd name="T103" fmla="*/ 30 h 132"/>
                    <a:gd name="T104" fmla="*/ 24 w 112"/>
                    <a:gd name="T105" fmla="*/ 28 h 132"/>
                    <a:gd name="T106" fmla="*/ 26 w 112"/>
                    <a:gd name="T107" fmla="*/ 25 h 132"/>
                    <a:gd name="T108" fmla="*/ 26 w 112"/>
                    <a:gd name="T109" fmla="*/ 24 h 132"/>
                    <a:gd name="T110" fmla="*/ 27 w 112"/>
                    <a:gd name="T111" fmla="*/ 22 h 132"/>
                    <a:gd name="T112" fmla="*/ 27 w 112"/>
                    <a:gd name="T113" fmla="*/ 20 h 132"/>
                    <a:gd name="T114" fmla="*/ 27 w 112"/>
                    <a:gd name="T115" fmla="*/ 17 h 132"/>
                    <a:gd name="T116" fmla="*/ 27 w 112"/>
                    <a:gd name="T117" fmla="*/ 17 h 132"/>
                    <a:gd name="T118" fmla="*/ 27 w 112"/>
                    <a:gd name="T119" fmla="*/ 17 h 132"/>
                    <a:gd name="T120" fmla="*/ 27 w 112"/>
                    <a:gd name="T121" fmla="*/ 17 h 132"/>
                    <a:gd name="T122" fmla="*/ 27 w 112"/>
                    <a:gd name="T123" fmla="*/ 17 h 13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2" h="132">
                      <a:moveTo>
                        <a:pt x="112" y="67"/>
                      </a:moveTo>
                      <a:lnTo>
                        <a:pt x="111" y="53"/>
                      </a:lnTo>
                      <a:lnTo>
                        <a:pt x="107" y="41"/>
                      </a:lnTo>
                      <a:lnTo>
                        <a:pt x="102" y="30"/>
                      </a:lnTo>
                      <a:lnTo>
                        <a:pt x="95" y="20"/>
                      </a:lnTo>
                      <a:lnTo>
                        <a:pt x="87" y="12"/>
                      </a:lnTo>
                      <a:lnTo>
                        <a:pt x="77" y="6"/>
                      </a:lnTo>
                      <a:lnTo>
                        <a:pt x="67" y="2"/>
                      </a:lnTo>
                      <a:lnTo>
                        <a:pt x="55" y="0"/>
                      </a:lnTo>
                      <a:lnTo>
                        <a:pt x="45" y="2"/>
                      </a:lnTo>
                      <a:lnTo>
                        <a:pt x="36" y="5"/>
                      </a:lnTo>
                      <a:lnTo>
                        <a:pt x="27" y="10"/>
                      </a:lnTo>
                      <a:lnTo>
                        <a:pt x="20" y="17"/>
                      </a:lnTo>
                      <a:lnTo>
                        <a:pt x="13" y="25"/>
                      </a:lnTo>
                      <a:lnTo>
                        <a:pt x="7" y="35"/>
                      </a:lnTo>
                      <a:lnTo>
                        <a:pt x="2" y="45"/>
                      </a:lnTo>
                      <a:lnTo>
                        <a:pt x="0" y="57"/>
                      </a:lnTo>
                      <a:lnTo>
                        <a:pt x="7" y="57"/>
                      </a:lnTo>
                      <a:lnTo>
                        <a:pt x="9" y="47"/>
                      </a:lnTo>
                      <a:lnTo>
                        <a:pt x="13" y="37"/>
                      </a:lnTo>
                      <a:lnTo>
                        <a:pt x="19" y="29"/>
                      </a:lnTo>
                      <a:lnTo>
                        <a:pt x="24" y="22"/>
                      </a:lnTo>
                      <a:lnTo>
                        <a:pt x="31" y="17"/>
                      </a:lnTo>
                      <a:lnTo>
                        <a:pt x="38" y="12"/>
                      </a:lnTo>
                      <a:lnTo>
                        <a:pt x="46" y="10"/>
                      </a:lnTo>
                      <a:lnTo>
                        <a:pt x="55" y="9"/>
                      </a:lnTo>
                      <a:lnTo>
                        <a:pt x="65" y="10"/>
                      </a:lnTo>
                      <a:lnTo>
                        <a:pt x="74" y="13"/>
                      </a:lnTo>
                      <a:lnTo>
                        <a:pt x="82" y="19"/>
                      </a:lnTo>
                      <a:lnTo>
                        <a:pt x="90" y="26"/>
                      </a:lnTo>
                      <a:lnTo>
                        <a:pt x="96" y="35"/>
                      </a:lnTo>
                      <a:lnTo>
                        <a:pt x="100" y="45"/>
                      </a:lnTo>
                      <a:lnTo>
                        <a:pt x="103" y="57"/>
                      </a:lnTo>
                      <a:lnTo>
                        <a:pt x="104" y="70"/>
                      </a:lnTo>
                      <a:lnTo>
                        <a:pt x="103" y="80"/>
                      </a:lnTo>
                      <a:lnTo>
                        <a:pt x="102" y="90"/>
                      </a:lnTo>
                      <a:lnTo>
                        <a:pt x="98" y="100"/>
                      </a:lnTo>
                      <a:lnTo>
                        <a:pt x="93" y="108"/>
                      </a:lnTo>
                      <a:lnTo>
                        <a:pt x="88" y="115"/>
                      </a:lnTo>
                      <a:lnTo>
                        <a:pt x="82" y="120"/>
                      </a:lnTo>
                      <a:lnTo>
                        <a:pt x="75" y="125"/>
                      </a:lnTo>
                      <a:lnTo>
                        <a:pt x="67" y="128"/>
                      </a:lnTo>
                      <a:lnTo>
                        <a:pt x="68" y="130"/>
                      </a:lnTo>
                      <a:lnTo>
                        <a:pt x="69" y="131"/>
                      </a:lnTo>
                      <a:lnTo>
                        <a:pt x="70" y="131"/>
                      </a:lnTo>
                      <a:lnTo>
                        <a:pt x="72" y="132"/>
                      </a:lnTo>
                      <a:lnTo>
                        <a:pt x="73" y="132"/>
                      </a:lnTo>
                      <a:lnTo>
                        <a:pt x="74" y="132"/>
                      </a:lnTo>
                      <a:lnTo>
                        <a:pt x="76" y="132"/>
                      </a:lnTo>
                      <a:lnTo>
                        <a:pt x="77" y="131"/>
                      </a:lnTo>
                      <a:lnTo>
                        <a:pt x="87" y="125"/>
                      </a:lnTo>
                      <a:lnTo>
                        <a:pt x="93" y="118"/>
                      </a:lnTo>
                      <a:lnTo>
                        <a:pt x="100" y="110"/>
                      </a:lnTo>
                      <a:lnTo>
                        <a:pt x="105" y="100"/>
                      </a:lnTo>
                      <a:lnTo>
                        <a:pt x="108" y="93"/>
                      </a:lnTo>
                      <a:lnTo>
                        <a:pt x="111" y="85"/>
                      </a:lnTo>
                      <a:lnTo>
                        <a:pt x="112" y="77"/>
                      </a:lnTo>
                      <a:lnTo>
                        <a:pt x="112" y="68"/>
                      </a:lnTo>
                      <a:lnTo>
                        <a:pt x="112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5" name="Freeform 593"/>
                <p:cNvSpPr>
                  <a:spLocks/>
                </p:cNvSpPr>
                <p:nvPr/>
              </p:nvSpPr>
              <p:spPr bwMode="auto">
                <a:xfrm>
                  <a:off x="2806" y="3050"/>
                  <a:ext cx="48" cy="60"/>
                </a:xfrm>
                <a:custGeom>
                  <a:avLst/>
                  <a:gdLst>
                    <a:gd name="T0" fmla="*/ 24 w 97"/>
                    <a:gd name="T1" fmla="*/ 16 h 119"/>
                    <a:gd name="T2" fmla="*/ 24 w 97"/>
                    <a:gd name="T3" fmla="*/ 12 h 119"/>
                    <a:gd name="T4" fmla="*/ 23 w 97"/>
                    <a:gd name="T5" fmla="*/ 9 h 119"/>
                    <a:gd name="T6" fmla="*/ 22 w 97"/>
                    <a:gd name="T7" fmla="*/ 7 h 119"/>
                    <a:gd name="T8" fmla="*/ 20 w 97"/>
                    <a:gd name="T9" fmla="*/ 5 h 119"/>
                    <a:gd name="T10" fmla="*/ 18 w 97"/>
                    <a:gd name="T11" fmla="*/ 3 h 119"/>
                    <a:gd name="T12" fmla="*/ 16 w 97"/>
                    <a:gd name="T13" fmla="*/ 1 h 119"/>
                    <a:gd name="T14" fmla="*/ 14 w 97"/>
                    <a:gd name="T15" fmla="*/ 1 h 119"/>
                    <a:gd name="T16" fmla="*/ 12 w 97"/>
                    <a:gd name="T17" fmla="*/ 0 h 119"/>
                    <a:gd name="T18" fmla="*/ 9 w 97"/>
                    <a:gd name="T19" fmla="*/ 1 h 119"/>
                    <a:gd name="T20" fmla="*/ 7 w 97"/>
                    <a:gd name="T21" fmla="*/ 1 h 119"/>
                    <a:gd name="T22" fmla="*/ 6 w 97"/>
                    <a:gd name="T23" fmla="*/ 2 h 119"/>
                    <a:gd name="T24" fmla="*/ 4 w 97"/>
                    <a:gd name="T25" fmla="*/ 4 h 119"/>
                    <a:gd name="T26" fmla="*/ 3 w 97"/>
                    <a:gd name="T27" fmla="*/ 5 h 119"/>
                    <a:gd name="T28" fmla="*/ 1 w 97"/>
                    <a:gd name="T29" fmla="*/ 7 h 119"/>
                    <a:gd name="T30" fmla="*/ 0 w 97"/>
                    <a:gd name="T31" fmla="*/ 10 h 119"/>
                    <a:gd name="T32" fmla="*/ 0 w 97"/>
                    <a:gd name="T33" fmla="*/ 12 h 119"/>
                    <a:gd name="T34" fmla="*/ 3 w 97"/>
                    <a:gd name="T35" fmla="*/ 13 h 119"/>
                    <a:gd name="T36" fmla="*/ 3 w 97"/>
                    <a:gd name="T37" fmla="*/ 11 h 119"/>
                    <a:gd name="T38" fmla="*/ 4 w 97"/>
                    <a:gd name="T39" fmla="*/ 9 h 119"/>
                    <a:gd name="T40" fmla="*/ 5 w 97"/>
                    <a:gd name="T41" fmla="*/ 7 h 119"/>
                    <a:gd name="T42" fmla="*/ 6 w 97"/>
                    <a:gd name="T43" fmla="*/ 6 h 119"/>
                    <a:gd name="T44" fmla="*/ 7 w 97"/>
                    <a:gd name="T45" fmla="*/ 5 h 119"/>
                    <a:gd name="T46" fmla="*/ 9 w 97"/>
                    <a:gd name="T47" fmla="*/ 4 h 119"/>
                    <a:gd name="T48" fmla="*/ 10 w 97"/>
                    <a:gd name="T49" fmla="*/ 3 h 119"/>
                    <a:gd name="T50" fmla="*/ 12 w 97"/>
                    <a:gd name="T51" fmla="*/ 3 h 119"/>
                    <a:gd name="T52" fmla="*/ 14 w 97"/>
                    <a:gd name="T53" fmla="*/ 3 h 119"/>
                    <a:gd name="T54" fmla="*/ 15 w 97"/>
                    <a:gd name="T55" fmla="*/ 4 h 119"/>
                    <a:gd name="T56" fmla="*/ 17 w 97"/>
                    <a:gd name="T57" fmla="*/ 5 h 119"/>
                    <a:gd name="T58" fmla="*/ 18 w 97"/>
                    <a:gd name="T59" fmla="*/ 7 h 119"/>
                    <a:gd name="T60" fmla="*/ 20 w 97"/>
                    <a:gd name="T61" fmla="*/ 8 h 119"/>
                    <a:gd name="T62" fmla="*/ 20 w 97"/>
                    <a:gd name="T63" fmla="*/ 10 h 119"/>
                    <a:gd name="T64" fmla="*/ 21 w 97"/>
                    <a:gd name="T65" fmla="*/ 12 h 119"/>
                    <a:gd name="T66" fmla="*/ 21 w 97"/>
                    <a:gd name="T67" fmla="*/ 15 h 119"/>
                    <a:gd name="T68" fmla="*/ 21 w 97"/>
                    <a:gd name="T69" fmla="*/ 15 h 119"/>
                    <a:gd name="T70" fmla="*/ 21 w 97"/>
                    <a:gd name="T71" fmla="*/ 15 h 119"/>
                    <a:gd name="T72" fmla="*/ 21 w 97"/>
                    <a:gd name="T73" fmla="*/ 15 h 119"/>
                    <a:gd name="T74" fmla="*/ 21 w 97"/>
                    <a:gd name="T75" fmla="*/ 15 h 119"/>
                    <a:gd name="T76" fmla="*/ 21 w 97"/>
                    <a:gd name="T77" fmla="*/ 17 h 119"/>
                    <a:gd name="T78" fmla="*/ 21 w 97"/>
                    <a:gd name="T79" fmla="*/ 19 h 119"/>
                    <a:gd name="T80" fmla="*/ 20 w 97"/>
                    <a:gd name="T81" fmla="*/ 21 h 119"/>
                    <a:gd name="T82" fmla="*/ 20 w 97"/>
                    <a:gd name="T83" fmla="*/ 22 h 119"/>
                    <a:gd name="T84" fmla="*/ 19 w 97"/>
                    <a:gd name="T85" fmla="*/ 24 h 119"/>
                    <a:gd name="T86" fmla="*/ 17 w 97"/>
                    <a:gd name="T87" fmla="*/ 25 h 119"/>
                    <a:gd name="T88" fmla="*/ 16 w 97"/>
                    <a:gd name="T89" fmla="*/ 26 h 119"/>
                    <a:gd name="T90" fmla="*/ 15 w 97"/>
                    <a:gd name="T91" fmla="*/ 27 h 119"/>
                    <a:gd name="T92" fmla="*/ 15 w 97"/>
                    <a:gd name="T93" fmla="*/ 27 h 119"/>
                    <a:gd name="T94" fmla="*/ 14 w 97"/>
                    <a:gd name="T95" fmla="*/ 28 h 119"/>
                    <a:gd name="T96" fmla="*/ 14 w 97"/>
                    <a:gd name="T97" fmla="*/ 29 h 119"/>
                    <a:gd name="T98" fmla="*/ 14 w 97"/>
                    <a:gd name="T99" fmla="*/ 30 h 119"/>
                    <a:gd name="T100" fmla="*/ 14 w 97"/>
                    <a:gd name="T101" fmla="*/ 30 h 119"/>
                    <a:gd name="T102" fmla="*/ 15 w 97"/>
                    <a:gd name="T103" fmla="*/ 30 h 119"/>
                    <a:gd name="T104" fmla="*/ 15 w 97"/>
                    <a:gd name="T105" fmla="*/ 30 h 119"/>
                    <a:gd name="T106" fmla="*/ 15 w 97"/>
                    <a:gd name="T107" fmla="*/ 30 h 119"/>
                    <a:gd name="T108" fmla="*/ 17 w 97"/>
                    <a:gd name="T109" fmla="*/ 29 h 119"/>
                    <a:gd name="T110" fmla="*/ 18 w 97"/>
                    <a:gd name="T111" fmla="*/ 28 h 119"/>
                    <a:gd name="T112" fmla="*/ 20 w 97"/>
                    <a:gd name="T113" fmla="*/ 27 h 119"/>
                    <a:gd name="T114" fmla="*/ 21 w 97"/>
                    <a:gd name="T115" fmla="*/ 25 h 119"/>
                    <a:gd name="T116" fmla="*/ 22 w 97"/>
                    <a:gd name="T117" fmla="*/ 23 h 119"/>
                    <a:gd name="T118" fmla="*/ 23 w 97"/>
                    <a:gd name="T119" fmla="*/ 21 h 119"/>
                    <a:gd name="T120" fmla="*/ 24 w 97"/>
                    <a:gd name="T121" fmla="*/ 18 h 119"/>
                    <a:gd name="T122" fmla="*/ 24 w 97"/>
                    <a:gd name="T123" fmla="*/ 16 h 11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97" h="119">
                      <a:moveTo>
                        <a:pt x="97" y="61"/>
                      </a:moveTo>
                      <a:lnTo>
                        <a:pt x="96" y="48"/>
                      </a:lnTo>
                      <a:lnTo>
                        <a:pt x="93" y="36"/>
                      </a:lnTo>
                      <a:lnTo>
                        <a:pt x="89" y="26"/>
                      </a:lnTo>
                      <a:lnTo>
                        <a:pt x="83" y="17"/>
                      </a:lnTo>
                      <a:lnTo>
                        <a:pt x="75" y="10"/>
                      </a:lnTo>
                      <a:lnTo>
                        <a:pt x="67" y="4"/>
                      </a:lnTo>
                      <a:lnTo>
                        <a:pt x="58" y="1"/>
                      </a:lnTo>
                      <a:lnTo>
                        <a:pt x="48" y="0"/>
                      </a:lnTo>
                      <a:lnTo>
                        <a:pt x="39" y="1"/>
                      </a:lnTo>
                      <a:lnTo>
                        <a:pt x="31" y="3"/>
                      </a:lnTo>
                      <a:lnTo>
                        <a:pt x="24" y="8"/>
                      </a:lnTo>
                      <a:lnTo>
                        <a:pt x="17" y="13"/>
                      </a:lnTo>
                      <a:lnTo>
                        <a:pt x="12" y="20"/>
                      </a:lnTo>
                      <a:lnTo>
                        <a:pt x="6" y="28"/>
                      </a:lnTo>
                      <a:lnTo>
                        <a:pt x="2" y="38"/>
                      </a:lnTo>
                      <a:lnTo>
                        <a:pt x="0" y="48"/>
                      </a:lnTo>
                      <a:lnTo>
                        <a:pt x="12" y="49"/>
                      </a:lnTo>
                      <a:lnTo>
                        <a:pt x="14" y="41"/>
                      </a:lnTo>
                      <a:lnTo>
                        <a:pt x="16" y="34"/>
                      </a:lnTo>
                      <a:lnTo>
                        <a:pt x="20" y="27"/>
                      </a:lnTo>
                      <a:lnTo>
                        <a:pt x="24" y="21"/>
                      </a:lnTo>
                      <a:lnTo>
                        <a:pt x="30" y="17"/>
                      </a:lnTo>
                      <a:lnTo>
                        <a:pt x="36" y="13"/>
                      </a:lnTo>
                      <a:lnTo>
                        <a:pt x="42" y="12"/>
                      </a:lnTo>
                      <a:lnTo>
                        <a:pt x="48" y="11"/>
                      </a:lnTo>
                      <a:lnTo>
                        <a:pt x="57" y="12"/>
                      </a:lnTo>
                      <a:lnTo>
                        <a:pt x="63" y="15"/>
                      </a:lnTo>
                      <a:lnTo>
                        <a:pt x="69" y="19"/>
                      </a:lnTo>
                      <a:lnTo>
                        <a:pt x="75" y="25"/>
                      </a:lnTo>
                      <a:lnTo>
                        <a:pt x="80" y="32"/>
                      </a:lnTo>
                      <a:lnTo>
                        <a:pt x="83" y="39"/>
                      </a:lnTo>
                      <a:lnTo>
                        <a:pt x="85" y="48"/>
                      </a:lnTo>
                      <a:lnTo>
                        <a:pt x="86" y="57"/>
                      </a:lnTo>
                      <a:lnTo>
                        <a:pt x="86" y="58"/>
                      </a:lnTo>
                      <a:lnTo>
                        <a:pt x="86" y="59"/>
                      </a:lnTo>
                      <a:lnTo>
                        <a:pt x="86" y="68"/>
                      </a:lnTo>
                      <a:lnTo>
                        <a:pt x="85" y="74"/>
                      </a:lnTo>
                      <a:lnTo>
                        <a:pt x="83" y="81"/>
                      </a:lnTo>
                      <a:lnTo>
                        <a:pt x="80" y="88"/>
                      </a:lnTo>
                      <a:lnTo>
                        <a:pt x="76" y="93"/>
                      </a:lnTo>
                      <a:lnTo>
                        <a:pt x="71" y="99"/>
                      </a:lnTo>
                      <a:lnTo>
                        <a:pt x="67" y="102"/>
                      </a:lnTo>
                      <a:lnTo>
                        <a:pt x="62" y="106"/>
                      </a:lnTo>
                      <a:lnTo>
                        <a:pt x="60" y="108"/>
                      </a:lnTo>
                      <a:lnTo>
                        <a:pt x="58" y="111"/>
                      </a:lnTo>
                      <a:lnTo>
                        <a:pt x="58" y="115"/>
                      </a:lnTo>
                      <a:lnTo>
                        <a:pt x="59" y="118"/>
                      </a:lnTo>
                      <a:lnTo>
                        <a:pt x="60" y="118"/>
                      </a:lnTo>
                      <a:lnTo>
                        <a:pt x="60" y="119"/>
                      </a:lnTo>
                      <a:lnTo>
                        <a:pt x="68" y="116"/>
                      </a:lnTo>
                      <a:lnTo>
                        <a:pt x="75" y="111"/>
                      </a:lnTo>
                      <a:lnTo>
                        <a:pt x="81" y="106"/>
                      </a:lnTo>
                      <a:lnTo>
                        <a:pt x="86" y="99"/>
                      </a:lnTo>
                      <a:lnTo>
                        <a:pt x="91" y="91"/>
                      </a:lnTo>
                      <a:lnTo>
                        <a:pt x="95" y="81"/>
                      </a:lnTo>
                      <a:lnTo>
                        <a:pt x="96" y="71"/>
                      </a:lnTo>
                      <a:lnTo>
                        <a:pt x="97" y="61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6" name="Freeform 594"/>
                <p:cNvSpPr>
                  <a:spLocks/>
                </p:cNvSpPr>
                <p:nvPr/>
              </p:nvSpPr>
              <p:spPr bwMode="auto">
                <a:xfrm>
                  <a:off x="2579" y="3069"/>
                  <a:ext cx="354" cy="275"/>
                </a:xfrm>
                <a:custGeom>
                  <a:avLst/>
                  <a:gdLst>
                    <a:gd name="T0" fmla="*/ 26 w 707"/>
                    <a:gd name="T1" fmla="*/ 132 h 551"/>
                    <a:gd name="T2" fmla="*/ 25 w 707"/>
                    <a:gd name="T3" fmla="*/ 126 h 551"/>
                    <a:gd name="T4" fmla="*/ 23 w 707"/>
                    <a:gd name="T5" fmla="*/ 112 h 551"/>
                    <a:gd name="T6" fmla="*/ 20 w 707"/>
                    <a:gd name="T7" fmla="*/ 94 h 551"/>
                    <a:gd name="T8" fmla="*/ 17 w 707"/>
                    <a:gd name="T9" fmla="*/ 74 h 551"/>
                    <a:gd name="T10" fmla="*/ 13 w 707"/>
                    <a:gd name="T11" fmla="*/ 52 h 551"/>
                    <a:gd name="T12" fmla="*/ 10 w 707"/>
                    <a:gd name="T13" fmla="*/ 31 h 551"/>
                    <a:gd name="T14" fmla="*/ 7 w 707"/>
                    <a:gd name="T15" fmla="*/ 13 h 551"/>
                    <a:gd name="T16" fmla="*/ 5 w 707"/>
                    <a:gd name="T17" fmla="*/ 0 h 551"/>
                    <a:gd name="T18" fmla="*/ 4 w 707"/>
                    <a:gd name="T19" fmla="*/ 0 h 551"/>
                    <a:gd name="T20" fmla="*/ 3 w 707"/>
                    <a:gd name="T21" fmla="*/ 0 h 551"/>
                    <a:gd name="T22" fmla="*/ 2 w 707"/>
                    <a:gd name="T23" fmla="*/ 0 h 551"/>
                    <a:gd name="T24" fmla="*/ 0 w 707"/>
                    <a:gd name="T25" fmla="*/ 0 h 551"/>
                    <a:gd name="T26" fmla="*/ 2 w 707"/>
                    <a:gd name="T27" fmla="*/ 8 h 551"/>
                    <a:gd name="T28" fmla="*/ 4 w 707"/>
                    <a:gd name="T29" fmla="*/ 24 h 551"/>
                    <a:gd name="T30" fmla="*/ 8 w 707"/>
                    <a:gd name="T31" fmla="*/ 46 h 551"/>
                    <a:gd name="T32" fmla="*/ 11 w 707"/>
                    <a:gd name="T33" fmla="*/ 69 h 551"/>
                    <a:gd name="T34" fmla="*/ 15 w 707"/>
                    <a:gd name="T35" fmla="*/ 93 h 551"/>
                    <a:gd name="T36" fmla="*/ 18 w 707"/>
                    <a:gd name="T37" fmla="*/ 114 h 551"/>
                    <a:gd name="T38" fmla="*/ 21 w 707"/>
                    <a:gd name="T39" fmla="*/ 130 h 551"/>
                    <a:gd name="T40" fmla="*/ 22 w 707"/>
                    <a:gd name="T41" fmla="*/ 137 h 551"/>
                    <a:gd name="T42" fmla="*/ 25 w 707"/>
                    <a:gd name="T43" fmla="*/ 137 h 551"/>
                    <a:gd name="T44" fmla="*/ 30 w 707"/>
                    <a:gd name="T45" fmla="*/ 136 h 551"/>
                    <a:gd name="T46" fmla="*/ 38 w 707"/>
                    <a:gd name="T47" fmla="*/ 135 h 551"/>
                    <a:gd name="T48" fmla="*/ 48 w 707"/>
                    <a:gd name="T49" fmla="*/ 133 h 551"/>
                    <a:gd name="T50" fmla="*/ 60 w 707"/>
                    <a:gd name="T51" fmla="*/ 131 h 551"/>
                    <a:gd name="T52" fmla="*/ 72 w 707"/>
                    <a:gd name="T53" fmla="*/ 129 h 551"/>
                    <a:gd name="T54" fmla="*/ 86 w 707"/>
                    <a:gd name="T55" fmla="*/ 126 h 551"/>
                    <a:gd name="T56" fmla="*/ 100 w 707"/>
                    <a:gd name="T57" fmla="*/ 124 h 551"/>
                    <a:gd name="T58" fmla="*/ 113 w 707"/>
                    <a:gd name="T59" fmla="*/ 122 h 551"/>
                    <a:gd name="T60" fmla="*/ 127 w 707"/>
                    <a:gd name="T61" fmla="*/ 119 h 551"/>
                    <a:gd name="T62" fmla="*/ 139 w 707"/>
                    <a:gd name="T63" fmla="*/ 117 h 551"/>
                    <a:gd name="T64" fmla="*/ 151 w 707"/>
                    <a:gd name="T65" fmla="*/ 115 h 551"/>
                    <a:gd name="T66" fmla="*/ 161 w 707"/>
                    <a:gd name="T67" fmla="*/ 113 h 551"/>
                    <a:gd name="T68" fmla="*/ 169 w 707"/>
                    <a:gd name="T69" fmla="*/ 112 h 551"/>
                    <a:gd name="T70" fmla="*/ 174 w 707"/>
                    <a:gd name="T71" fmla="*/ 111 h 551"/>
                    <a:gd name="T72" fmla="*/ 177 w 707"/>
                    <a:gd name="T73" fmla="*/ 110 h 551"/>
                    <a:gd name="T74" fmla="*/ 177 w 707"/>
                    <a:gd name="T75" fmla="*/ 110 h 551"/>
                    <a:gd name="T76" fmla="*/ 177 w 707"/>
                    <a:gd name="T77" fmla="*/ 109 h 551"/>
                    <a:gd name="T78" fmla="*/ 177 w 707"/>
                    <a:gd name="T79" fmla="*/ 107 h 551"/>
                    <a:gd name="T80" fmla="*/ 176 w 707"/>
                    <a:gd name="T81" fmla="*/ 106 h 551"/>
                    <a:gd name="T82" fmla="*/ 170 w 707"/>
                    <a:gd name="T83" fmla="*/ 107 h 551"/>
                    <a:gd name="T84" fmla="*/ 163 w 707"/>
                    <a:gd name="T85" fmla="*/ 108 h 551"/>
                    <a:gd name="T86" fmla="*/ 153 w 707"/>
                    <a:gd name="T87" fmla="*/ 110 h 551"/>
                    <a:gd name="T88" fmla="*/ 143 w 707"/>
                    <a:gd name="T89" fmla="*/ 112 h 551"/>
                    <a:gd name="T90" fmla="*/ 131 w 707"/>
                    <a:gd name="T91" fmla="*/ 114 h 551"/>
                    <a:gd name="T92" fmla="*/ 119 w 707"/>
                    <a:gd name="T93" fmla="*/ 116 h 551"/>
                    <a:gd name="T94" fmla="*/ 106 w 707"/>
                    <a:gd name="T95" fmla="*/ 118 h 551"/>
                    <a:gd name="T96" fmla="*/ 94 w 707"/>
                    <a:gd name="T97" fmla="*/ 120 h 551"/>
                    <a:gd name="T98" fmla="*/ 81 w 707"/>
                    <a:gd name="T99" fmla="*/ 122 h 551"/>
                    <a:gd name="T100" fmla="*/ 70 w 707"/>
                    <a:gd name="T101" fmla="*/ 125 h 551"/>
                    <a:gd name="T102" fmla="*/ 58 w 707"/>
                    <a:gd name="T103" fmla="*/ 126 h 551"/>
                    <a:gd name="T104" fmla="*/ 49 w 707"/>
                    <a:gd name="T105" fmla="*/ 128 h 551"/>
                    <a:gd name="T106" fmla="*/ 40 w 707"/>
                    <a:gd name="T107" fmla="*/ 129 h 551"/>
                    <a:gd name="T108" fmla="*/ 33 w 707"/>
                    <a:gd name="T109" fmla="*/ 131 h 551"/>
                    <a:gd name="T110" fmla="*/ 28 w 707"/>
                    <a:gd name="T111" fmla="*/ 131 h 551"/>
                    <a:gd name="T112" fmla="*/ 26 w 707"/>
                    <a:gd name="T113" fmla="*/ 132 h 55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707" h="551">
                      <a:moveTo>
                        <a:pt x="102" y="530"/>
                      </a:moveTo>
                      <a:lnTo>
                        <a:pt x="97" y="504"/>
                      </a:lnTo>
                      <a:lnTo>
                        <a:pt x="89" y="451"/>
                      </a:lnTo>
                      <a:lnTo>
                        <a:pt x="77" y="379"/>
                      </a:lnTo>
                      <a:lnTo>
                        <a:pt x="65" y="296"/>
                      </a:lnTo>
                      <a:lnTo>
                        <a:pt x="52" y="209"/>
                      </a:lnTo>
                      <a:lnTo>
                        <a:pt x="38" y="126"/>
                      </a:lnTo>
                      <a:lnTo>
                        <a:pt x="28" y="53"/>
                      </a:lnTo>
                      <a:lnTo>
                        <a:pt x="20" y="2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34"/>
                      </a:lnTo>
                      <a:lnTo>
                        <a:pt x="15" y="98"/>
                      </a:lnTo>
                      <a:lnTo>
                        <a:pt x="29" y="184"/>
                      </a:lnTo>
                      <a:lnTo>
                        <a:pt x="43" y="279"/>
                      </a:lnTo>
                      <a:lnTo>
                        <a:pt x="58" y="374"/>
                      </a:lnTo>
                      <a:lnTo>
                        <a:pt x="71" y="458"/>
                      </a:lnTo>
                      <a:lnTo>
                        <a:pt x="81" y="520"/>
                      </a:lnTo>
                      <a:lnTo>
                        <a:pt x="86" y="551"/>
                      </a:lnTo>
                      <a:lnTo>
                        <a:pt x="97" y="549"/>
                      </a:lnTo>
                      <a:lnTo>
                        <a:pt x="120" y="546"/>
                      </a:lnTo>
                      <a:lnTo>
                        <a:pt x="151" y="540"/>
                      </a:lnTo>
                      <a:lnTo>
                        <a:pt x="192" y="533"/>
                      </a:lnTo>
                      <a:lnTo>
                        <a:pt x="238" y="525"/>
                      </a:lnTo>
                      <a:lnTo>
                        <a:pt x="287" y="516"/>
                      </a:lnTo>
                      <a:lnTo>
                        <a:pt x="341" y="506"/>
                      </a:lnTo>
                      <a:lnTo>
                        <a:pt x="397" y="497"/>
                      </a:lnTo>
                      <a:lnTo>
                        <a:pt x="452" y="488"/>
                      </a:lnTo>
                      <a:lnTo>
                        <a:pt x="506" y="479"/>
                      </a:lnTo>
                      <a:lnTo>
                        <a:pt x="555" y="470"/>
                      </a:lnTo>
                      <a:lnTo>
                        <a:pt x="601" y="462"/>
                      </a:lnTo>
                      <a:lnTo>
                        <a:pt x="642" y="455"/>
                      </a:lnTo>
                      <a:lnTo>
                        <a:pt x="673" y="449"/>
                      </a:lnTo>
                      <a:lnTo>
                        <a:pt x="696" y="445"/>
                      </a:lnTo>
                      <a:lnTo>
                        <a:pt x="707" y="443"/>
                      </a:lnTo>
                      <a:lnTo>
                        <a:pt x="706" y="440"/>
                      </a:lnTo>
                      <a:lnTo>
                        <a:pt x="706" y="436"/>
                      </a:lnTo>
                      <a:lnTo>
                        <a:pt x="705" y="430"/>
                      </a:lnTo>
                      <a:lnTo>
                        <a:pt x="704" y="425"/>
                      </a:lnTo>
                      <a:lnTo>
                        <a:pt x="680" y="429"/>
                      </a:lnTo>
                      <a:lnTo>
                        <a:pt x="649" y="434"/>
                      </a:lnTo>
                      <a:lnTo>
                        <a:pt x="612" y="441"/>
                      </a:lnTo>
                      <a:lnTo>
                        <a:pt x="569" y="448"/>
                      </a:lnTo>
                      <a:lnTo>
                        <a:pt x="523" y="456"/>
                      </a:lnTo>
                      <a:lnTo>
                        <a:pt x="474" y="465"/>
                      </a:lnTo>
                      <a:lnTo>
                        <a:pt x="424" y="473"/>
                      </a:lnTo>
                      <a:lnTo>
                        <a:pt x="373" y="482"/>
                      </a:lnTo>
                      <a:lnTo>
                        <a:pt x="324" y="490"/>
                      </a:lnTo>
                      <a:lnTo>
                        <a:pt x="277" y="500"/>
                      </a:lnTo>
                      <a:lnTo>
                        <a:pt x="232" y="506"/>
                      </a:lnTo>
                      <a:lnTo>
                        <a:pt x="193" y="513"/>
                      </a:lnTo>
                      <a:lnTo>
                        <a:pt x="158" y="519"/>
                      </a:lnTo>
                      <a:lnTo>
                        <a:pt x="132" y="525"/>
                      </a:lnTo>
                      <a:lnTo>
                        <a:pt x="112" y="527"/>
                      </a:lnTo>
                      <a:lnTo>
                        <a:pt x="102" y="53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7" name="Freeform 595"/>
                <p:cNvSpPr>
                  <a:spLocks/>
                </p:cNvSpPr>
                <p:nvPr/>
              </p:nvSpPr>
              <p:spPr bwMode="auto">
                <a:xfrm>
                  <a:off x="2589" y="3069"/>
                  <a:ext cx="342" cy="264"/>
                </a:xfrm>
                <a:custGeom>
                  <a:avLst/>
                  <a:gdLst>
                    <a:gd name="T0" fmla="*/ 167 w 684"/>
                    <a:gd name="T1" fmla="*/ 84 h 528"/>
                    <a:gd name="T2" fmla="*/ 158 w 684"/>
                    <a:gd name="T3" fmla="*/ 41 h 528"/>
                    <a:gd name="T4" fmla="*/ 152 w 684"/>
                    <a:gd name="T5" fmla="*/ 15 h 528"/>
                    <a:gd name="T6" fmla="*/ 149 w 684"/>
                    <a:gd name="T7" fmla="*/ 15 h 528"/>
                    <a:gd name="T8" fmla="*/ 143 w 684"/>
                    <a:gd name="T9" fmla="*/ 14 h 528"/>
                    <a:gd name="T10" fmla="*/ 137 w 684"/>
                    <a:gd name="T11" fmla="*/ 16 h 528"/>
                    <a:gd name="T12" fmla="*/ 134 w 684"/>
                    <a:gd name="T13" fmla="*/ 20 h 528"/>
                    <a:gd name="T14" fmla="*/ 130 w 684"/>
                    <a:gd name="T15" fmla="*/ 24 h 528"/>
                    <a:gd name="T16" fmla="*/ 126 w 684"/>
                    <a:gd name="T17" fmla="*/ 26 h 528"/>
                    <a:gd name="T18" fmla="*/ 122 w 684"/>
                    <a:gd name="T19" fmla="*/ 25 h 528"/>
                    <a:gd name="T20" fmla="*/ 120 w 684"/>
                    <a:gd name="T21" fmla="*/ 22 h 528"/>
                    <a:gd name="T22" fmla="*/ 121 w 684"/>
                    <a:gd name="T23" fmla="*/ 15 h 528"/>
                    <a:gd name="T24" fmla="*/ 124 w 684"/>
                    <a:gd name="T25" fmla="*/ 13 h 528"/>
                    <a:gd name="T26" fmla="*/ 123 w 684"/>
                    <a:gd name="T27" fmla="*/ 12 h 528"/>
                    <a:gd name="T28" fmla="*/ 118 w 684"/>
                    <a:gd name="T29" fmla="*/ 12 h 528"/>
                    <a:gd name="T30" fmla="*/ 114 w 684"/>
                    <a:gd name="T31" fmla="*/ 12 h 528"/>
                    <a:gd name="T32" fmla="*/ 109 w 684"/>
                    <a:gd name="T33" fmla="*/ 11 h 528"/>
                    <a:gd name="T34" fmla="*/ 102 w 684"/>
                    <a:gd name="T35" fmla="*/ 10 h 528"/>
                    <a:gd name="T36" fmla="*/ 92 w 684"/>
                    <a:gd name="T37" fmla="*/ 9 h 528"/>
                    <a:gd name="T38" fmla="*/ 82 w 684"/>
                    <a:gd name="T39" fmla="*/ 8 h 528"/>
                    <a:gd name="T40" fmla="*/ 71 w 684"/>
                    <a:gd name="T41" fmla="*/ 7 h 528"/>
                    <a:gd name="T42" fmla="*/ 61 w 684"/>
                    <a:gd name="T43" fmla="*/ 6 h 528"/>
                    <a:gd name="T44" fmla="*/ 51 w 684"/>
                    <a:gd name="T45" fmla="*/ 5 h 528"/>
                    <a:gd name="T46" fmla="*/ 48 w 684"/>
                    <a:gd name="T47" fmla="*/ 12 h 528"/>
                    <a:gd name="T48" fmla="*/ 42 w 684"/>
                    <a:gd name="T49" fmla="*/ 17 h 528"/>
                    <a:gd name="T50" fmla="*/ 37 w 684"/>
                    <a:gd name="T51" fmla="*/ 20 h 528"/>
                    <a:gd name="T52" fmla="*/ 33 w 684"/>
                    <a:gd name="T53" fmla="*/ 19 h 528"/>
                    <a:gd name="T54" fmla="*/ 31 w 684"/>
                    <a:gd name="T55" fmla="*/ 16 h 528"/>
                    <a:gd name="T56" fmla="*/ 30 w 684"/>
                    <a:gd name="T57" fmla="*/ 10 h 528"/>
                    <a:gd name="T58" fmla="*/ 35 w 684"/>
                    <a:gd name="T59" fmla="*/ 7 h 528"/>
                    <a:gd name="T60" fmla="*/ 38 w 684"/>
                    <a:gd name="T61" fmla="*/ 4 h 528"/>
                    <a:gd name="T62" fmla="*/ 24 w 684"/>
                    <a:gd name="T63" fmla="*/ 3 h 528"/>
                    <a:gd name="T64" fmla="*/ 12 w 684"/>
                    <a:gd name="T65" fmla="*/ 1 h 528"/>
                    <a:gd name="T66" fmla="*/ 4 w 684"/>
                    <a:gd name="T67" fmla="*/ 1 h 528"/>
                    <a:gd name="T68" fmla="*/ 0 w 684"/>
                    <a:gd name="T69" fmla="*/ 0 h 528"/>
                    <a:gd name="T70" fmla="*/ 8 w 684"/>
                    <a:gd name="T71" fmla="*/ 52 h 528"/>
                    <a:gd name="T72" fmla="*/ 18 w 684"/>
                    <a:gd name="T73" fmla="*/ 113 h 528"/>
                    <a:gd name="T74" fmla="*/ 23 w 684"/>
                    <a:gd name="T75" fmla="*/ 132 h 528"/>
                    <a:gd name="T76" fmla="*/ 44 w 684"/>
                    <a:gd name="T77" fmla="*/ 128 h 528"/>
                    <a:gd name="T78" fmla="*/ 76 w 684"/>
                    <a:gd name="T79" fmla="*/ 122 h 528"/>
                    <a:gd name="T80" fmla="*/ 114 w 684"/>
                    <a:gd name="T81" fmla="*/ 116 h 528"/>
                    <a:gd name="T82" fmla="*/ 148 w 684"/>
                    <a:gd name="T83" fmla="*/ 110 h 528"/>
                    <a:gd name="T84" fmla="*/ 171 w 684"/>
                    <a:gd name="T85" fmla="*/ 106 h 5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684" h="528">
                      <a:moveTo>
                        <a:pt x="684" y="423"/>
                      </a:moveTo>
                      <a:lnTo>
                        <a:pt x="676" y="386"/>
                      </a:lnTo>
                      <a:lnTo>
                        <a:pt x="666" y="336"/>
                      </a:lnTo>
                      <a:lnTo>
                        <a:pt x="654" y="279"/>
                      </a:lnTo>
                      <a:lnTo>
                        <a:pt x="641" y="220"/>
                      </a:lnTo>
                      <a:lnTo>
                        <a:pt x="630" y="162"/>
                      </a:lnTo>
                      <a:lnTo>
                        <a:pt x="619" y="114"/>
                      </a:lnTo>
                      <a:lnTo>
                        <a:pt x="611" y="78"/>
                      </a:lnTo>
                      <a:lnTo>
                        <a:pt x="608" y="60"/>
                      </a:lnTo>
                      <a:lnTo>
                        <a:pt x="606" y="60"/>
                      </a:lnTo>
                      <a:lnTo>
                        <a:pt x="602" y="60"/>
                      </a:lnTo>
                      <a:lnTo>
                        <a:pt x="596" y="58"/>
                      </a:lnTo>
                      <a:lnTo>
                        <a:pt x="590" y="58"/>
                      </a:lnTo>
                      <a:lnTo>
                        <a:pt x="581" y="57"/>
                      </a:lnTo>
                      <a:lnTo>
                        <a:pt x="572" y="56"/>
                      </a:lnTo>
                      <a:lnTo>
                        <a:pt x="561" y="55"/>
                      </a:lnTo>
                      <a:lnTo>
                        <a:pt x="549" y="54"/>
                      </a:lnTo>
                      <a:lnTo>
                        <a:pt x="546" y="61"/>
                      </a:lnTo>
                      <a:lnTo>
                        <a:pt x="542" y="68"/>
                      </a:lnTo>
                      <a:lnTo>
                        <a:pt x="539" y="74"/>
                      </a:lnTo>
                      <a:lnTo>
                        <a:pt x="534" y="80"/>
                      </a:lnTo>
                      <a:lnTo>
                        <a:pt x="530" y="86"/>
                      </a:lnTo>
                      <a:lnTo>
                        <a:pt x="524" y="91"/>
                      </a:lnTo>
                      <a:lnTo>
                        <a:pt x="518" y="95"/>
                      </a:lnTo>
                      <a:lnTo>
                        <a:pt x="512" y="99"/>
                      </a:lnTo>
                      <a:lnTo>
                        <a:pt x="508" y="100"/>
                      </a:lnTo>
                      <a:lnTo>
                        <a:pt x="503" y="101"/>
                      </a:lnTo>
                      <a:lnTo>
                        <a:pt x="497" y="101"/>
                      </a:lnTo>
                      <a:lnTo>
                        <a:pt x="493" y="100"/>
                      </a:lnTo>
                      <a:lnTo>
                        <a:pt x="488" y="98"/>
                      </a:lnTo>
                      <a:lnTo>
                        <a:pt x="485" y="95"/>
                      </a:lnTo>
                      <a:lnTo>
                        <a:pt x="481" y="92"/>
                      </a:lnTo>
                      <a:lnTo>
                        <a:pt x="478" y="87"/>
                      </a:lnTo>
                      <a:lnTo>
                        <a:pt x="476" y="78"/>
                      </a:lnTo>
                      <a:lnTo>
                        <a:pt x="477" y="68"/>
                      </a:lnTo>
                      <a:lnTo>
                        <a:pt x="481" y="60"/>
                      </a:lnTo>
                      <a:lnTo>
                        <a:pt x="489" y="53"/>
                      </a:lnTo>
                      <a:lnTo>
                        <a:pt x="491" y="51"/>
                      </a:lnTo>
                      <a:lnTo>
                        <a:pt x="493" y="50"/>
                      </a:lnTo>
                      <a:lnTo>
                        <a:pt x="494" y="50"/>
                      </a:lnTo>
                      <a:lnTo>
                        <a:pt x="495" y="49"/>
                      </a:lnTo>
                      <a:lnTo>
                        <a:pt x="489" y="48"/>
                      </a:lnTo>
                      <a:lnTo>
                        <a:pt x="484" y="48"/>
                      </a:lnTo>
                      <a:lnTo>
                        <a:pt x="478" y="47"/>
                      </a:lnTo>
                      <a:lnTo>
                        <a:pt x="472" y="47"/>
                      </a:lnTo>
                      <a:lnTo>
                        <a:pt x="466" y="46"/>
                      </a:lnTo>
                      <a:lnTo>
                        <a:pt x="459" y="46"/>
                      </a:lnTo>
                      <a:lnTo>
                        <a:pt x="454" y="45"/>
                      </a:lnTo>
                      <a:lnTo>
                        <a:pt x="448" y="45"/>
                      </a:lnTo>
                      <a:lnTo>
                        <a:pt x="441" y="43"/>
                      </a:lnTo>
                      <a:lnTo>
                        <a:pt x="434" y="42"/>
                      </a:lnTo>
                      <a:lnTo>
                        <a:pt x="426" y="42"/>
                      </a:lnTo>
                      <a:lnTo>
                        <a:pt x="419" y="41"/>
                      </a:lnTo>
                      <a:lnTo>
                        <a:pt x="406" y="40"/>
                      </a:lnTo>
                      <a:lnTo>
                        <a:pt x="394" y="39"/>
                      </a:lnTo>
                      <a:lnTo>
                        <a:pt x="380" y="38"/>
                      </a:lnTo>
                      <a:lnTo>
                        <a:pt x="366" y="35"/>
                      </a:lnTo>
                      <a:lnTo>
                        <a:pt x="353" y="34"/>
                      </a:lnTo>
                      <a:lnTo>
                        <a:pt x="340" y="33"/>
                      </a:lnTo>
                      <a:lnTo>
                        <a:pt x="326" y="32"/>
                      </a:lnTo>
                      <a:lnTo>
                        <a:pt x="312" y="31"/>
                      </a:lnTo>
                      <a:lnTo>
                        <a:pt x="298" y="30"/>
                      </a:lnTo>
                      <a:lnTo>
                        <a:pt x="284" y="28"/>
                      </a:lnTo>
                      <a:lnTo>
                        <a:pt x="272" y="27"/>
                      </a:lnTo>
                      <a:lnTo>
                        <a:pt x="258" y="25"/>
                      </a:lnTo>
                      <a:lnTo>
                        <a:pt x="244" y="24"/>
                      </a:lnTo>
                      <a:lnTo>
                        <a:pt x="230" y="23"/>
                      </a:lnTo>
                      <a:lnTo>
                        <a:pt x="218" y="21"/>
                      </a:lnTo>
                      <a:lnTo>
                        <a:pt x="204" y="20"/>
                      </a:lnTo>
                      <a:lnTo>
                        <a:pt x="199" y="30"/>
                      </a:lnTo>
                      <a:lnTo>
                        <a:pt x="195" y="39"/>
                      </a:lnTo>
                      <a:lnTo>
                        <a:pt x="189" y="47"/>
                      </a:lnTo>
                      <a:lnTo>
                        <a:pt x="183" y="54"/>
                      </a:lnTo>
                      <a:lnTo>
                        <a:pt x="175" y="61"/>
                      </a:lnTo>
                      <a:lnTo>
                        <a:pt x="168" y="66"/>
                      </a:lnTo>
                      <a:lnTo>
                        <a:pt x="160" y="72"/>
                      </a:lnTo>
                      <a:lnTo>
                        <a:pt x="151" y="76"/>
                      </a:lnTo>
                      <a:lnTo>
                        <a:pt x="146" y="77"/>
                      </a:lnTo>
                      <a:lnTo>
                        <a:pt x="140" y="77"/>
                      </a:lnTo>
                      <a:lnTo>
                        <a:pt x="136" y="76"/>
                      </a:lnTo>
                      <a:lnTo>
                        <a:pt x="131" y="74"/>
                      </a:lnTo>
                      <a:lnTo>
                        <a:pt x="127" y="72"/>
                      </a:lnTo>
                      <a:lnTo>
                        <a:pt x="123" y="69"/>
                      </a:lnTo>
                      <a:lnTo>
                        <a:pt x="121" y="64"/>
                      </a:lnTo>
                      <a:lnTo>
                        <a:pt x="119" y="60"/>
                      </a:lnTo>
                      <a:lnTo>
                        <a:pt x="117" y="50"/>
                      </a:lnTo>
                      <a:lnTo>
                        <a:pt x="120" y="40"/>
                      </a:lnTo>
                      <a:lnTo>
                        <a:pt x="125" y="33"/>
                      </a:lnTo>
                      <a:lnTo>
                        <a:pt x="134" y="27"/>
                      </a:lnTo>
                      <a:lnTo>
                        <a:pt x="138" y="25"/>
                      </a:lnTo>
                      <a:lnTo>
                        <a:pt x="142" y="23"/>
                      </a:lnTo>
                      <a:lnTo>
                        <a:pt x="146" y="19"/>
                      </a:lnTo>
                      <a:lnTo>
                        <a:pt x="150" y="15"/>
                      </a:lnTo>
                      <a:lnTo>
                        <a:pt x="130" y="12"/>
                      </a:lnTo>
                      <a:lnTo>
                        <a:pt x="112" y="10"/>
                      </a:lnTo>
                      <a:lnTo>
                        <a:pt x="93" y="9"/>
                      </a:lnTo>
                      <a:lnTo>
                        <a:pt x="76" y="6"/>
                      </a:lnTo>
                      <a:lnTo>
                        <a:pt x="60" y="5"/>
                      </a:lnTo>
                      <a:lnTo>
                        <a:pt x="46" y="4"/>
                      </a:lnTo>
                      <a:lnTo>
                        <a:pt x="32" y="3"/>
                      </a:lnTo>
                      <a:lnTo>
                        <a:pt x="19" y="2"/>
                      </a:lnTo>
                      <a:lnTo>
                        <a:pt x="15" y="1"/>
                      </a:lnTo>
                      <a:lnTo>
                        <a:pt x="10" y="1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8" y="51"/>
                      </a:lnTo>
                      <a:lnTo>
                        <a:pt x="18" y="124"/>
                      </a:lnTo>
                      <a:lnTo>
                        <a:pt x="32" y="207"/>
                      </a:lnTo>
                      <a:lnTo>
                        <a:pt x="45" y="294"/>
                      </a:lnTo>
                      <a:lnTo>
                        <a:pt x="57" y="377"/>
                      </a:lnTo>
                      <a:lnTo>
                        <a:pt x="69" y="449"/>
                      </a:lnTo>
                      <a:lnTo>
                        <a:pt x="77" y="502"/>
                      </a:lnTo>
                      <a:lnTo>
                        <a:pt x="82" y="528"/>
                      </a:lnTo>
                      <a:lnTo>
                        <a:pt x="92" y="525"/>
                      </a:lnTo>
                      <a:lnTo>
                        <a:pt x="112" y="523"/>
                      </a:lnTo>
                      <a:lnTo>
                        <a:pt x="138" y="517"/>
                      </a:lnTo>
                      <a:lnTo>
                        <a:pt x="173" y="511"/>
                      </a:lnTo>
                      <a:lnTo>
                        <a:pt x="212" y="504"/>
                      </a:lnTo>
                      <a:lnTo>
                        <a:pt x="257" y="498"/>
                      </a:lnTo>
                      <a:lnTo>
                        <a:pt x="304" y="488"/>
                      </a:lnTo>
                      <a:lnTo>
                        <a:pt x="353" y="480"/>
                      </a:lnTo>
                      <a:lnTo>
                        <a:pt x="404" y="471"/>
                      </a:lnTo>
                      <a:lnTo>
                        <a:pt x="454" y="463"/>
                      </a:lnTo>
                      <a:lnTo>
                        <a:pt x="503" y="454"/>
                      </a:lnTo>
                      <a:lnTo>
                        <a:pt x="549" y="446"/>
                      </a:lnTo>
                      <a:lnTo>
                        <a:pt x="592" y="439"/>
                      </a:lnTo>
                      <a:lnTo>
                        <a:pt x="629" y="432"/>
                      </a:lnTo>
                      <a:lnTo>
                        <a:pt x="660" y="427"/>
                      </a:lnTo>
                      <a:lnTo>
                        <a:pt x="684" y="4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Freeform 596"/>
                <p:cNvSpPr>
                  <a:spLocks noEditPoints="1"/>
                </p:cNvSpPr>
                <p:nvPr/>
              </p:nvSpPr>
              <p:spPr bwMode="auto">
                <a:xfrm>
                  <a:off x="2626" y="3121"/>
                  <a:ext cx="274" cy="192"/>
                </a:xfrm>
                <a:custGeom>
                  <a:avLst/>
                  <a:gdLst>
                    <a:gd name="T0" fmla="*/ 17 w 549"/>
                    <a:gd name="T1" fmla="*/ 18 h 385"/>
                    <a:gd name="T2" fmla="*/ 4 w 549"/>
                    <a:gd name="T3" fmla="*/ 18 h 385"/>
                    <a:gd name="T4" fmla="*/ 69 w 549"/>
                    <a:gd name="T5" fmla="*/ 88 h 385"/>
                    <a:gd name="T6" fmla="*/ 68 w 549"/>
                    <a:gd name="T7" fmla="*/ 72 h 385"/>
                    <a:gd name="T8" fmla="*/ 91 w 549"/>
                    <a:gd name="T9" fmla="*/ 70 h 385"/>
                    <a:gd name="T10" fmla="*/ 121 w 549"/>
                    <a:gd name="T11" fmla="*/ 67 h 385"/>
                    <a:gd name="T12" fmla="*/ 137 w 549"/>
                    <a:gd name="T13" fmla="*/ 65 h 385"/>
                    <a:gd name="T14" fmla="*/ 95 w 549"/>
                    <a:gd name="T15" fmla="*/ 65 h 385"/>
                    <a:gd name="T16" fmla="*/ 86 w 549"/>
                    <a:gd name="T17" fmla="*/ 66 h 385"/>
                    <a:gd name="T18" fmla="*/ 92 w 549"/>
                    <a:gd name="T19" fmla="*/ 38 h 385"/>
                    <a:gd name="T20" fmla="*/ 112 w 549"/>
                    <a:gd name="T21" fmla="*/ 48 h 385"/>
                    <a:gd name="T22" fmla="*/ 112 w 549"/>
                    <a:gd name="T23" fmla="*/ 52 h 385"/>
                    <a:gd name="T24" fmla="*/ 108 w 549"/>
                    <a:gd name="T25" fmla="*/ 64 h 385"/>
                    <a:gd name="T26" fmla="*/ 132 w 549"/>
                    <a:gd name="T27" fmla="*/ 61 h 385"/>
                    <a:gd name="T28" fmla="*/ 126 w 549"/>
                    <a:gd name="T29" fmla="*/ 62 h 385"/>
                    <a:gd name="T30" fmla="*/ 130 w 549"/>
                    <a:gd name="T31" fmla="*/ 51 h 385"/>
                    <a:gd name="T32" fmla="*/ 129 w 549"/>
                    <a:gd name="T33" fmla="*/ 47 h 385"/>
                    <a:gd name="T34" fmla="*/ 128 w 549"/>
                    <a:gd name="T35" fmla="*/ 42 h 385"/>
                    <a:gd name="T36" fmla="*/ 110 w 549"/>
                    <a:gd name="T37" fmla="*/ 22 h 385"/>
                    <a:gd name="T38" fmla="*/ 126 w 549"/>
                    <a:gd name="T39" fmla="*/ 33 h 385"/>
                    <a:gd name="T40" fmla="*/ 123 w 549"/>
                    <a:gd name="T41" fmla="*/ 18 h 385"/>
                    <a:gd name="T42" fmla="*/ 115 w 549"/>
                    <a:gd name="T43" fmla="*/ 8 h 385"/>
                    <a:gd name="T44" fmla="*/ 121 w 549"/>
                    <a:gd name="T45" fmla="*/ 9 h 385"/>
                    <a:gd name="T46" fmla="*/ 109 w 549"/>
                    <a:gd name="T47" fmla="*/ 33 h 385"/>
                    <a:gd name="T48" fmla="*/ 92 w 549"/>
                    <a:gd name="T49" fmla="*/ 7 h 385"/>
                    <a:gd name="T50" fmla="*/ 100 w 549"/>
                    <a:gd name="T51" fmla="*/ 7 h 385"/>
                    <a:gd name="T52" fmla="*/ 75 w 549"/>
                    <a:gd name="T53" fmla="*/ 22 h 385"/>
                    <a:gd name="T54" fmla="*/ 61 w 549"/>
                    <a:gd name="T55" fmla="*/ 39 h 385"/>
                    <a:gd name="T56" fmla="*/ 74 w 549"/>
                    <a:gd name="T57" fmla="*/ 18 h 385"/>
                    <a:gd name="T58" fmla="*/ 79 w 549"/>
                    <a:gd name="T59" fmla="*/ 7 h 385"/>
                    <a:gd name="T60" fmla="*/ 73 w 549"/>
                    <a:gd name="T61" fmla="*/ 34 h 385"/>
                    <a:gd name="T62" fmla="*/ 59 w 549"/>
                    <a:gd name="T63" fmla="*/ 52 h 385"/>
                    <a:gd name="T64" fmla="*/ 68 w 549"/>
                    <a:gd name="T65" fmla="*/ 6 h 385"/>
                    <a:gd name="T66" fmla="*/ 58 w 549"/>
                    <a:gd name="T67" fmla="*/ 6 h 385"/>
                    <a:gd name="T68" fmla="*/ 66 w 549"/>
                    <a:gd name="T69" fmla="*/ 6 h 385"/>
                    <a:gd name="T70" fmla="*/ 53 w 549"/>
                    <a:gd name="T71" fmla="*/ 22 h 385"/>
                    <a:gd name="T72" fmla="*/ 39 w 549"/>
                    <a:gd name="T73" fmla="*/ 39 h 385"/>
                    <a:gd name="T74" fmla="*/ 37 w 549"/>
                    <a:gd name="T75" fmla="*/ 5 h 385"/>
                    <a:gd name="T76" fmla="*/ 45 w 549"/>
                    <a:gd name="T77" fmla="*/ 5 h 385"/>
                    <a:gd name="T78" fmla="*/ 25 w 549"/>
                    <a:gd name="T79" fmla="*/ 36 h 385"/>
                    <a:gd name="T80" fmla="*/ 36 w 549"/>
                    <a:gd name="T81" fmla="*/ 18 h 385"/>
                    <a:gd name="T82" fmla="*/ 19 w 549"/>
                    <a:gd name="T83" fmla="*/ 4 h 385"/>
                    <a:gd name="T84" fmla="*/ 26 w 549"/>
                    <a:gd name="T85" fmla="*/ 4 h 385"/>
                    <a:gd name="T86" fmla="*/ 18 w 549"/>
                    <a:gd name="T87" fmla="*/ 22 h 385"/>
                    <a:gd name="T88" fmla="*/ 4 w 549"/>
                    <a:gd name="T89" fmla="*/ 23 h 385"/>
                    <a:gd name="T90" fmla="*/ 10 w 549"/>
                    <a:gd name="T91" fmla="*/ 55 h 385"/>
                    <a:gd name="T92" fmla="*/ 10 w 549"/>
                    <a:gd name="T93" fmla="*/ 59 h 385"/>
                    <a:gd name="T94" fmla="*/ 12 w 549"/>
                    <a:gd name="T95" fmla="*/ 66 h 385"/>
                    <a:gd name="T96" fmla="*/ 15 w 549"/>
                    <a:gd name="T97" fmla="*/ 87 h 385"/>
                    <a:gd name="T98" fmla="*/ 27 w 549"/>
                    <a:gd name="T99" fmla="*/ 90 h 385"/>
                    <a:gd name="T100" fmla="*/ 17 w 549"/>
                    <a:gd name="T101" fmla="*/ 91 h 385"/>
                    <a:gd name="T102" fmla="*/ 44 w 549"/>
                    <a:gd name="T103" fmla="*/ 70 h 385"/>
                    <a:gd name="T104" fmla="*/ 45 w 549"/>
                    <a:gd name="T105" fmla="*/ 74 h 385"/>
                    <a:gd name="T106" fmla="*/ 40 w 549"/>
                    <a:gd name="T107" fmla="*/ 88 h 385"/>
                    <a:gd name="T108" fmla="*/ 46 w 549"/>
                    <a:gd name="T109" fmla="*/ 57 h 385"/>
                    <a:gd name="T110" fmla="*/ 51 w 549"/>
                    <a:gd name="T111" fmla="*/ 86 h 385"/>
                    <a:gd name="T112" fmla="*/ 63 w 549"/>
                    <a:gd name="T113" fmla="*/ 77 h 385"/>
                    <a:gd name="T114" fmla="*/ 63 w 549"/>
                    <a:gd name="T115" fmla="*/ 85 h 385"/>
                    <a:gd name="T116" fmla="*/ 53 w 549"/>
                    <a:gd name="T117" fmla="*/ 86 h 385"/>
                    <a:gd name="T118" fmla="*/ 78 w 549"/>
                    <a:gd name="T119" fmla="*/ 67 h 385"/>
                    <a:gd name="T120" fmla="*/ 71 w 549"/>
                    <a:gd name="T121" fmla="*/ 68 h 385"/>
                    <a:gd name="T122" fmla="*/ 63 w 549"/>
                    <a:gd name="T123" fmla="*/ 56 h 3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49" h="385">
                      <a:moveTo>
                        <a:pt x="549" y="261"/>
                      </a:moveTo>
                      <a:lnTo>
                        <a:pt x="499" y="20"/>
                      </a:lnTo>
                      <a:lnTo>
                        <a:pt x="58" y="0"/>
                      </a:lnTo>
                      <a:lnTo>
                        <a:pt x="61" y="9"/>
                      </a:lnTo>
                      <a:lnTo>
                        <a:pt x="71" y="72"/>
                      </a:lnTo>
                      <a:lnTo>
                        <a:pt x="63" y="72"/>
                      </a:lnTo>
                      <a:lnTo>
                        <a:pt x="53" y="72"/>
                      </a:lnTo>
                      <a:lnTo>
                        <a:pt x="41" y="72"/>
                      </a:lnTo>
                      <a:lnTo>
                        <a:pt x="28" y="72"/>
                      </a:lnTo>
                      <a:lnTo>
                        <a:pt x="18" y="72"/>
                      </a:lnTo>
                      <a:lnTo>
                        <a:pt x="9" y="72"/>
                      </a:lnTo>
                      <a:lnTo>
                        <a:pt x="2" y="72"/>
                      </a:lnTo>
                      <a:lnTo>
                        <a:pt x="0" y="72"/>
                      </a:lnTo>
                      <a:lnTo>
                        <a:pt x="51" y="385"/>
                      </a:lnTo>
                      <a:lnTo>
                        <a:pt x="277" y="353"/>
                      </a:lnTo>
                      <a:lnTo>
                        <a:pt x="276" y="345"/>
                      </a:lnTo>
                      <a:lnTo>
                        <a:pt x="273" y="326"/>
                      </a:lnTo>
                      <a:lnTo>
                        <a:pt x="269" y="306"/>
                      </a:lnTo>
                      <a:lnTo>
                        <a:pt x="267" y="291"/>
                      </a:lnTo>
                      <a:lnTo>
                        <a:pt x="273" y="291"/>
                      </a:lnTo>
                      <a:lnTo>
                        <a:pt x="284" y="289"/>
                      </a:lnTo>
                      <a:lnTo>
                        <a:pt x="299" y="287"/>
                      </a:lnTo>
                      <a:lnTo>
                        <a:pt x="317" y="286"/>
                      </a:lnTo>
                      <a:lnTo>
                        <a:pt x="339" y="284"/>
                      </a:lnTo>
                      <a:lnTo>
                        <a:pt x="364" y="280"/>
                      </a:lnTo>
                      <a:lnTo>
                        <a:pt x="388" y="278"/>
                      </a:lnTo>
                      <a:lnTo>
                        <a:pt x="414" y="276"/>
                      </a:lnTo>
                      <a:lnTo>
                        <a:pt x="440" y="272"/>
                      </a:lnTo>
                      <a:lnTo>
                        <a:pt x="464" y="270"/>
                      </a:lnTo>
                      <a:lnTo>
                        <a:pt x="487" y="268"/>
                      </a:lnTo>
                      <a:lnTo>
                        <a:pt x="507" y="265"/>
                      </a:lnTo>
                      <a:lnTo>
                        <a:pt x="525" y="263"/>
                      </a:lnTo>
                      <a:lnTo>
                        <a:pt x="537" y="262"/>
                      </a:lnTo>
                      <a:lnTo>
                        <a:pt x="545" y="261"/>
                      </a:lnTo>
                      <a:lnTo>
                        <a:pt x="549" y="261"/>
                      </a:lnTo>
                      <a:close/>
                      <a:moveTo>
                        <a:pt x="334" y="268"/>
                      </a:moveTo>
                      <a:lnTo>
                        <a:pt x="324" y="219"/>
                      </a:lnTo>
                      <a:lnTo>
                        <a:pt x="380" y="216"/>
                      </a:lnTo>
                      <a:lnTo>
                        <a:pt x="389" y="262"/>
                      </a:lnTo>
                      <a:lnTo>
                        <a:pt x="382" y="263"/>
                      </a:lnTo>
                      <a:lnTo>
                        <a:pt x="375" y="263"/>
                      </a:lnTo>
                      <a:lnTo>
                        <a:pt x="368" y="264"/>
                      </a:lnTo>
                      <a:lnTo>
                        <a:pt x="361" y="265"/>
                      </a:lnTo>
                      <a:lnTo>
                        <a:pt x="354" y="266"/>
                      </a:lnTo>
                      <a:lnTo>
                        <a:pt x="347" y="266"/>
                      </a:lnTo>
                      <a:lnTo>
                        <a:pt x="341" y="268"/>
                      </a:lnTo>
                      <a:lnTo>
                        <a:pt x="334" y="268"/>
                      </a:lnTo>
                      <a:close/>
                      <a:moveTo>
                        <a:pt x="322" y="203"/>
                      </a:moveTo>
                      <a:lnTo>
                        <a:pt x="313" y="153"/>
                      </a:lnTo>
                      <a:lnTo>
                        <a:pt x="368" y="152"/>
                      </a:lnTo>
                      <a:lnTo>
                        <a:pt x="377" y="200"/>
                      </a:lnTo>
                      <a:lnTo>
                        <a:pt x="322" y="203"/>
                      </a:lnTo>
                      <a:close/>
                      <a:moveTo>
                        <a:pt x="384" y="151"/>
                      </a:moveTo>
                      <a:lnTo>
                        <a:pt x="438" y="150"/>
                      </a:lnTo>
                      <a:lnTo>
                        <a:pt x="448" y="195"/>
                      </a:lnTo>
                      <a:lnTo>
                        <a:pt x="393" y="198"/>
                      </a:lnTo>
                      <a:lnTo>
                        <a:pt x="384" y="151"/>
                      </a:lnTo>
                      <a:close/>
                      <a:moveTo>
                        <a:pt x="405" y="261"/>
                      </a:moveTo>
                      <a:lnTo>
                        <a:pt x="396" y="215"/>
                      </a:lnTo>
                      <a:lnTo>
                        <a:pt x="450" y="211"/>
                      </a:lnTo>
                      <a:lnTo>
                        <a:pt x="459" y="255"/>
                      </a:lnTo>
                      <a:lnTo>
                        <a:pt x="452" y="255"/>
                      </a:lnTo>
                      <a:lnTo>
                        <a:pt x="446" y="256"/>
                      </a:lnTo>
                      <a:lnTo>
                        <a:pt x="440" y="256"/>
                      </a:lnTo>
                      <a:lnTo>
                        <a:pt x="433" y="257"/>
                      </a:lnTo>
                      <a:lnTo>
                        <a:pt x="426" y="258"/>
                      </a:lnTo>
                      <a:lnTo>
                        <a:pt x="419" y="260"/>
                      </a:lnTo>
                      <a:lnTo>
                        <a:pt x="412" y="260"/>
                      </a:lnTo>
                      <a:lnTo>
                        <a:pt x="405" y="261"/>
                      </a:lnTo>
                      <a:close/>
                      <a:moveTo>
                        <a:pt x="529" y="247"/>
                      </a:moveTo>
                      <a:lnTo>
                        <a:pt x="527" y="247"/>
                      </a:lnTo>
                      <a:lnTo>
                        <a:pt x="522" y="247"/>
                      </a:lnTo>
                      <a:lnTo>
                        <a:pt x="518" y="248"/>
                      </a:lnTo>
                      <a:lnTo>
                        <a:pt x="511" y="248"/>
                      </a:lnTo>
                      <a:lnTo>
                        <a:pt x="504" y="249"/>
                      </a:lnTo>
                      <a:lnTo>
                        <a:pt x="495" y="250"/>
                      </a:lnTo>
                      <a:lnTo>
                        <a:pt x="486" y="251"/>
                      </a:lnTo>
                      <a:lnTo>
                        <a:pt x="475" y="253"/>
                      </a:lnTo>
                      <a:lnTo>
                        <a:pt x="466" y="210"/>
                      </a:lnTo>
                      <a:lnTo>
                        <a:pt x="521" y="206"/>
                      </a:lnTo>
                      <a:lnTo>
                        <a:pt x="525" y="220"/>
                      </a:lnTo>
                      <a:lnTo>
                        <a:pt x="527" y="233"/>
                      </a:lnTo>
                      <a:lnTo>
                        <a:pt x="528" y="241"/>
                      </a:lnTo>
                      <a:lnTo>
                        <a:pt x="529" y="247"/>
                      </a:lnTo>
                      <a:close/>
                      <a:moveTo>
                        <a:pt x="518" y="190"/>
                      </a:moveTo>
                      <a:lnTo>
                        <a:pt x="464" y="194"/>
                      </a:lnTo>
                      <a:lnTo>
                        <a:pt x="455" y="150"/>
                      </a:lnTo>
                      <a:lnTo>
                        <a:pt x="509" y="148"/>
                      </a:lnTo>
                      <a:lnTo>
                        <a:pt x="511" y="159"/>
                      </a:lnTo>
                      <a:lnTo>
                        <a:pt x="513" y="170"/>
                      </a:lnTo>
                      <a:lnTo>
                        <a:pt x="516" y="180"/>
                      </a:lnTo>
                      <a:lnTo>
                        <a:pt x="518" y="190"/>
                      </a:lnTo>
                      <a:close/>
                      <a:moveTo>
                        <a:pt x="506" y="132"/>
                      </a:moveTo>
                      <a:lnTo>
                        <a:pt x="452" y="134"/>
                      </a:lnTo>
                      <a:lnTo>
                        <a:pt x="443" y="89"/>
                      </a:lnTo>
                      <a:lnTo>
                        <a:pt x="497" y="89"/>
                      </a:lnTo>
                      <a:lnTo>
                        <a:pt x="499" y="99"/>
                      </a:lnTo>
                      <a:lnTo>
                        <a:pt x="502" y="110"/>
                      </a:lnTo>
                      <a:lnTo>
                        <a:pt x="504" y="121"/>
                      </a:lnTo>
                      <a:lnTo>
                        <a:pt x="506" y="132"/>
                      </a:lnTo>
                      <a:close/>
                      <a:moveTo>
                        <a:pt x="486" y="36"/>
                      </a:moveTo>
                      <a:lnTo>
                        <a:pt x="487" y="39"/>
                      </a:lnTo>
                      <a:lnTo>
                        <a:pt x="488" y="47"/>
                      </a:lnTo>
                      <a:lnTo>
                        <a:pt x="490" y="60"/>
                      </a:lnTo>
                      <a:lnTo>
                        <a:pt x="494" y="74"/>
                      </a:lnTo>
                      <a:lnTo>
                        <a:pt x="440" y="73"/>
                      </a:lnTo>
                      <a:lnTo>
                        <a:pt x="433" y="32"/>
                      </a:lnTo>
                      <a:lnTo>
                        <a:pt x="443" y="34"/>
                      </a:lnTo>
                      <a:lnTo>
                        <a:pt x="453" y="34"/>
                      </a:lnTo>
                      <a:lnTo>
                        <a:pt x="461" y="35"/>
                      </a:lnTo>
                      <a:lnTo>
                        <a:pt x="469" y="35"/>
                      </a:lnTo>
                      <a:lnTo>
                        <a:pt x="475" y="35"/>
                      </a:lnTo>
                      <a:lnTo>
                        <a:pt x="481" y="35"/>
                      </a:lnTo>
                      <a:lnTo>
                        <a:pt x="484" y="36"/>
                      </a:lnTo>
                      <a:lnTo>
                        <a:pt x="486" y="36"/>
                      </a:lnTo>
                      <a:close/>
                      <a:moveTo>
                        <a:pt x="436" y="134"/>
                      </a:moveTo>
                      <a:lnTo>
                        <a:pt x="381" y="136"/>
                      </a:lnTo>
                      <a:lnTo>
                        <a:pt x="372" y="89"/>
                      </a:lnTo>
                      <a:lnTo>
                        <a:pt x="427" y="89"/>
                      </a:lnTo>
                      <a:lnTo>
                        <a:pt x="436" y="134"/>
                      </a:lnTo>
                      <a:close/>
                      <a:moveTo>
                        <a:pt x="415" y="32"/>
                      </a:moveTo>
                      <a:lnTo>
                        <a:pt x="423" y="73"/>
                      </a:lnTo>
                      <a:lnTo>
                        <a:pt x="369" y="73"/>
                      </a:lnTo>
                      <a:lnTo>
                        <a:pt x="360" y="30"/>
                      </a:lnTo>
                      <a:lnTo>
                        <a:pt x="368" y="30"/>
                      </a:lnTo>
                      <a:lnTo>
                        <a:pt x="375" y="30"/>
                      </a:lnTo>
                      <a:lnTo>
                        <a:pt x="382" y="30"/>
                      </a:lnTo>
                      <a:lnTo>
                        <a:pt x="390" y="31"/>
                      </a:lnTo>
                      <a:lnTo>
                        <a:pt x="396" y="31"/>
                      </a:lnTo>
                      <a:lnTo>
                        <a:pt x="403" y="31"/>
                      </a:lnTo>
                      <a:lnTo>
                        <a:pt x="410" y="32"/>
                      </a:lnTo>
                      <a:lnTo>
                        <a:pt x="415" y="32"/>
                      </a:lnTo>
                      <a:close/>
                      <a:moveTo>
                        <a:pt x="365" y="136"/>
                      </a:moveTo>
                      <a:lnTo>
                        <a:pt x="309" y="138"/>
                      </a:lnTo>
                      <a:lnTo>
                        <a:pt x="300" y="89"/>
                      </a:lnTo>
                      <a:lnTo>
                        <a:pt x="355" y="89"/>
                      </a:lnTo>
                      <a:lnTo>
                        <a:pt x="365" y="136"/>
                      </a:lnTo>
                      <a:close/>
                      <a:moveTo>
                        <a:pt x="306" y="204"/>
                      </a:moveTo>
                      <a:lnTo>
                        <a:pt x="252" y="208"/>
                      </a:lnTo>
                      <a:lnTo>
                        <a:pt x="244" y="156"/>
                      </a:lnTo>
                      <a:lnTo>
                        <a:pt x="297" y="155"/>
                      </a:lnTo>
                      <a:lnTo>
                        <a:pt x="306" y="204"/>
                      </a:lnTo>
                      <a:close/>
                      <a:moveTo>
                        <a:pt x="344" y="29"/>
                      </a:moveTo>
                      <a:lnTo>
                        <a:pt x="352" y="73"/>
                      </a:lnTo>
                      <a:lnTo>
                        <a:pt x="298" y="73"/>
                      </a:lnTo>
                      <a:lnTo>
                        <a:pt x="289" y="27"/>
                      </a:lnTo>
                      <a:lnTo>
                        <a:pt x="296" y="27"/>
                      </a:lnTo>
                      <a:lnTo>
                        <a:pt x="303" y="27"/>
                      </a:lnTo>
                      <a:lnTo>
                        <a:pt x="309" y="27"/>
                      </a:lnTo>
                      <a:lnTo>
                        <a:pt x="316" y="28"/>
                      </a:lnTo>
                      <a:lnTo>
                        <a:pt x="323" y="28"/>
                      </a:lnTo>
                      <a:lnTo>
                        <a:pt x="330" y="28"/>
                      </a:lnTo>
                      <a:lnTo>
                        <a:pt x="337" y="29"/>
                      </a:lnTo>
                      <a:lnTo>
                        <a:pt x="344" y="29"/>
                      </a:lnTo>
                      <a:close/>
                      <a:moveTo>
                        <a:pt x="293" y="138"/>
                      </a:moveTo>
                      <a:lnTo>
                        <a:pt x="240" y="140"/>
                      </a:lnTo>
                      <a:lnTo>
                        <a:pt x="231" y="88"/>
                      </a:lnTo>
                      <a:lnTo>
                        <a:pt x="284" y="89"/>
                      </a:lnTo>
                      <a:lnTo>
                        <a:pt x="293" y="138"/>
                      </a:lnTo>
                      <a:close/>
                      <a:moveTo>
                        <a:pt x="236" y="209"/>
                      </a:moveTo>
                      <a:lnTo>
                        <a:pt x="183" y="212"/>
                      </a:lnTo>
                      <a:lnTo>
                        <a:pt x="174" y="158"/>
                      </a:lnTo>
                      <a:lnTo>
                        <a:pt x="228" y="157"/>
                      </a:lnTo>
                      <a:lnTo>
                        <a:pt x="236" y="209"/>
                      </a:lnTo>
                      <a:close/>
                      <a:moveTo>
                        <a:pt x="273" y="26"/>
                      </a:moveTo>
                      <a:lnTo>
                        <a:pt x="282" y="73"/>
                      </a:lnTo>
                      <a:lnTo>
                        <a:pt x="229" y="73"/>
                      </a:lnTo>
                      <a:lnTo>
                        <a:pt x="220" y="23"/>
                      </a:lnTo>
                      <a:lnTo>
                        <a:pt x="226" y="23"/>
                      </a:lnTo>
                      <a:lnTo>
                        <a:pt x="232" y="24"/>
                      </a:lnTo>
                      <a:lnTo>
                        <a:pt x="239" y="24"/>
                      </a:lnTo>
                      <a:lnTo>
                        <a:pt x="246" y="24"/>
                      </a:lnTo>
                      <a:lnTo>
                        <a:pt x="253" y="24"/>
                      </a:lnTo>
                      <a:lnTo>
                        <a:pt x="260" y="24"/>
                      </a:lnTo>
                      <a:lnTo>
                        <a:pt x="266" y="26"/>
                      </a:lnTo>
                      <a:lnTo>
                        <a:pt x="273" y="26"/>
                      </a:lnTo>
                      <a:close/>
                      <a:moveTo>
                        <a:pt x="224" y="141"/>
                      </a:moveTo>
                      <a:lnTo>
                        <a:pt x="171" y="142"/>
                      </a:lnTo>
                      <a:lnTo>
                        <a:pt x="162" y="88"/>
                      </a:lnTo>
                      <a:lnTo>
                        <a:pt x="215" y="88"/>
                      </a:lnTo>
                      <a:lnTo>
                        <a:pt x="224" y="141"/>
                      </a:lnTo>
                      <a:close/>
                      <a:moveTo>
                        <a:pt x="167" y="213"/>
                      </a:moveTo>
                      <a:lnTo>
                        <a:pt x="111" y="217"/>
                      </a:lnTo>
                      <a:lnTo>
                        <a:pt x="102" y="160"/>
                      </a:lnTo>
                      <a:lnTo>
                        <a:pt x="157" y="158"/>
                      </a:lnTo>
                      <a:lnTo>
                        <a:pt x="167" y="213"/>
                      </a:lnTo>
                      <a:close/>
                      <a:moveTo>
                        <a:pt x="203" y="22"/>
                      </a:moveTo>
                      <a:lnTo>
                        <a:pt x="213" y="73"/>
                      </a:lnTo>
                      <a:lnTo>
                        <a:pt x="160" y="72"/>
                      </a:lnTo>
                      <a:lnTo>
                        <a:pt x="150" y="20"/>
                      </a:lnTo>
                      <a:lnTo>
                        <a:pt x="156" y="20"/>
                      </a:lnTo>
                      <a:lnTo>
                        <a:pt x="163" y="21"/>
                      </a:lnTo>
                      <a:lnTo>
                        <a:pt x="169" y="21"/>
                      </a:lnTo>
                      <a:lnTo>
                        <a:pt x="176" y="21"/>
                      </a:lnTo>
                      <a:lnTo>
                        <a:pt x="183" y="22"/>
                      </a:lnTo>
                      <a:lnTo>
                        <a:pt x="190" y="22"/>
                      </a:lnTo>
                      <a:lnTo>
                        <a:pt x="197" y="22"/>
                      </a:lnTo>
                      <a:lnTo>
                        <a:pt x="203" y="22"/>
                      </a:lnTo>
                      <a:close/>
                      <a:moveTo>
                        <a:pt x="155" y="143"/>
                      </a:moveTo>
                      <a:lnTo>
                        <a:pt x="100" y="144"/>
                      </a:lnTo>
                      <a:lnTo>
                        <a:pt x="89" y="88"/>
                      </a:lnTo>
                      <a:lnTo>
                        <a:pt x="146" y="88"/>
                      </a:lnTo>
                      <a:lnTo>
                        <a:pt x="155" y="143"/>
                      </a:lnTo>
                      <a:close/>
                      <a:moveTo>
                        <a:pt x="134" y="20"/>
                      </a:moveTo>
                      <a:lnTo>
                        <a:pt x="144" y="72"/>
                      </a:lnTo>
                      <a:lnTo>
                        <a:pt x="89" y="72"/>
                      </a:lnTo>
                      <a:lnTo>
                        <a:pt x="86" y="57"/>
                      </a:lnTo>
                      <a:lnTo>
                        <a:pt x="83" y="42"/>
                      </a:lnTo>
                      <a:lnTo>
                        <a:pt x="80" y="27"/>
                      </a:lnTo>
                      <a:lnTo>
                        <a:pt x="78" y="16"/>
                      </a:lnTo>
                      <a:lnTo>
                        <a:pt x="80" y="16"/>
                      </a:lnTo>
                      <a:lnTo>
                        <a:pt x="85" y="17"/>
                      </a:lnTo>
                      <a:lnTo>
                        <a:pt x="89" y="17"/>
                      </a:lnTo>
                      <a:lnTo>
                        <a:pt x="96" y="17"/>
                      </a:lnTo>
                      <a:lnTo>
                        <a:pt x="104" y="17"/>
                      </a:lnTo>
                      <a:lnTo>
                        <a:pt x="114" y="19"/>
                      </a:lnTo>
                      <a:lnTo>
                        <a:pt x="123" y="19"/>
                      </a:lnTo>
                      <a:lnTo>
                        <a:pt x="134" y="20"/>
                      </a:lnTo>
                      <a:close/>
                      <a:moveTo>
                        <a:pt x="18" y="88"/>
                      </a:moveTo>
                      <a:lnTo>
                        <a:pt x="73" y="88"/>
                      </a:lnTo>
                      <a:lnTo>
                        <a:pt x="84" y="145"/>
                      </a:lnTo>
                      <a:lnTo>
                        <a:pt x="28" y="147"/>
                      </a:lnTo>
                      <a:lnTo>
                        <a:pt x="25" y="125"/>
                      </a:lnTo>
                      <a:lnTo>
                        <a:pt x="22" y="107"/>
                      </a:lnTo>
                      <a:lnTo>
                        <a:pt x="19" y="95"/>
                      </a:lnTo>
                      <a:lnTo>
                        <a:pt x="18" y="88"/>
                      </a:lnTo>
                      <a:close/>
                      <a:moveTo>
                        <a:pt x="31" y="163"/>
                      </a:moveTo>
                      <a:lnTo>
                        <a:pt x="86" y="160"/>
                      </a:lnTo>
                      <a:lnTo>
                        <a:pt x="96" y="218"/>
                      </a:lnTo>
                      <a:lnTo>
                        <a:pt x="40" y="221"/>
                      </a:lnTo>
                      <a:lnTo>
                        <a:pt x="38" y="206"/>
                      </a:lnTo>
                      <a:lnTo>
                        <a:pt x="35" y="192"/>
                      </a:lnTo>
                      <a:lnTo>
                        <a:pt x="33" y="177"/>
                      </a:lnTo>
                      <a:lnTo>
                        <a:pt x="31" y="163"/>
                      </a:lnTo>
                      <a:close/>
                      <a:moveTo>
                        <a:pt x="43" y="238"/>
                      </a:moveTo>
                      <a:lnTo>
                        <a:pt x="99" y="234"/>
                      </a:lnTo>
                      <a:lnTo>
                        <a:pt x="108" y="289"/>
                      </a:lnTo>
                      <a:lnTo>
                        <a:pt x="53" y="295"/>
                      </a:lnTo>
                      <a:lnTo>
                        <a:pt x="50" y="281"/>
                      </a:lnTo>
                      <a:lnTo>
                        <a:pt x="48" y="266"/>
                      </a:lnTo>
                      <a:lnTo>
                        <a:pt x="46" y="253"/>
                      </a:lnTo>
                      <a:lnTo>
                        <a:pt x="43" y="238"/>
                      </a:lnTo>
                      <a:close/>
                      <a:moveTo>
                        <a:pt x="64" y="368"/>
                      </a:moveTo>
                      <a:lnTo>
                        <a:pt x="63" y="361"/>
                      </a:lnTo>
                      <a:lnTo>
                        <a:pt x="62" y="349"/>
                      </a:lnTo>
                      <a:lnTo>
                        <a:pt x="58" y="332"/>
                      </a:lnTo>
                      <a:lnTo>
                        <a:pt x="55" y="310"/>
                      </a:lnTo>
                      <a:lnTo>
                        <a:pt x="111" y="306"/>
                      </a:lnTo>
                      <a:lnTo>
                        <a:pt x="121" y="360"/>
                      </a:lnTo>
                      <a:lnTo>
                        <a:pt x="110" y="361"/>
                      </a:lnTo>
                      <a:lnTo>
                        <a:pt x="100" y="362"/>
                      </a:lnTo>
                      <a:lnTo>
                        <a:pt x="92" y="363"/>
                      </a:lnTo>
                      <a:lnTo>
                        <a:pt x="84" y="364"/>
                      </a:lnTo>
                      <a:lnTo>
                        <a:pt x="77" y="366"/>
                      </a:lnTo>
                      <a:lnTo>
                        <a:pt x="71" y="367"/>
                      </a:lnTo>
                      <a:lnTo>
                        <a:pt x="66" y="368"/>
                      </a:lnTo>
                      <a:lnTo>
                        <a:pt x="64" y="368"/>
                      </a:lnTo>
                      <a:close/>
                      <a:moveTo>
                        <a:pt x="115" y="233"/>
                      </a:moveTo>
                      <a:lnTo>
                        <a:pt x="169" y="230"/>
                      </a:lnTo>
                      <a:lnTo>
                        <a:pt x="178" y="283"/>
                      </a:lnTo>
                      <a:lnTo>
                        <a:pt x="124" y="288"/>
                      </a:lnTo>
                      <a:lnTo>
                        <a:pt x="115" y="233"/>
                      </a:lnTo>
                      <a:close/>
                      <a:moveTo>
                        <a:pt x="136" y="358"/>
                      </a:moveTo>
                      <a:lnTo>
                        <a:pt x="126" y="303"/>
                      </a:lnTo>
                      <a:lnTo>
                        <a:pt x="182" y="299"/>
                      </a:lnTo>
                      <a:lnTo>
                        <a:pt x="190" y="349"/>
                      </a:lnTo>
                      <a:lnTo>
                        <a:pt x="183" y="351"/>
                      </a:lnTo>
                      <a:lnTo>
                        <a:pt x="177" y="352"/>
                      </a:lnTo>
                      <a:lnTo>
                        <a:pt x="170" y="353"/>
                      </a:lnTo>
                      <a:lnTo>
                        <a:pt x="163" y="353"/>
                      </a:lnTo>
                      <a:lnTo>
                        <a:pt x="156" y="354"/>
                      </a:lnTo>
                      <a:lnTo>
                        <a:pt x="149" y="355"/>
                      </a:lnTo>
                      <a:lnTo>
                        <a:pt x="142" y="356"/>
                      </a:lnTo>
                      <a:lnTo>
                        <a:pt x="136" y="358"/>
                      </a:lnTo>
                      <a:close/>
                      <a:moveTo>
                        <a:pt x="185" y="228"/>
                      </a:moveTo>
                      <a:lnTo>
                        <a:pt x="239" y="225"/>
                      </a:lnTo>
                      <a:lnTo>
                        <a:pt x="248" y="277"/>
                      </a:lnTo>
                      <a:lnTo>
                        <a:pt x="194" y="281"/>
                      </a:lnTo>
                      <a:lnTo>
                        <a:pt x="185" y="228"/>
                      </a:lnTo>
                      <a:close/>
                      <a:moveTo>
                        <a:pt x="206" y="347"/>
                      </a:moveTo>
                      <a:lnTo>
                        <a:pt x="197" y="298"/>
                      </a:lnTo>
                      <a:lnTo>
                        <a:pt x="251" y="292"/>
                      </a:lnTo>
                      <a:lnTo>
                        <a:pt x="252" y="299"/>
                      </a:lnTo>
                      <a:lnTo>
                        <a:pt x="254" y="310"/>
                      </a:lnTo>
                      <a:lnTo>
                        <a:pt x="255" y="323"/>
                      </a:lnTo>
                      <a:lnTo>
                        <a:pt x="258" y="333"/>
                      </a:lnTo>
                      <a:lnTo>
                        <a:pt x="259" y="340"/>
                      </a:lnTo>
                      <a:lnTo>
                        <a:pt x="256" y="340"/>
                      </a:lnTo>
                      <a:lnTo>
                        <a:pt x="252" y="341"/>
                      </a:lnTo>
                      <a:lnTo>
                        <a:pt x="247" y="341"/>
                      </a:lnTo>
                      <a:lnTo>
                        <a:pt x="240" y="343"/>
                      </a:lnTo>
                      <a:lnTo>
                        <a:pt x="233" y="344"/>
                      </a:lnTo>
                      <a:lnTo>
                        <a:pt x="224" y="345"/>
                      </a:lnTo>
                      <a:lnTo>
                        <a:pt x="215" y="346"/>
                      </a:lnTo>
                      <a:lnTo>
                        <a:pt x="206" y="347"/>
                      </a:lnTo>
                      <a:close/>
                      <a:moveTo>
                        <a:pt x="255" y="224"/>
                      </a:moveTo>
                      <a:lnTo>
                        <a:pt x="308" y="220"/>
                      </a:lnTo>
                      <a:lnTo>
                        <a:pt x="317" y="270"/>
                      </a:lnTo>
                      <a:lnTo>
                        <a:pt x="312" y="270"/>
                      </a:lnTo>
                      <a:lnTo>
                        <a:pt x="306" y="271"/>
                      </a:lnTo>
                      <a:lnTo>
                        <a:pt x="300" y="271"/>
                      </a:lnTo>
                      <a:lnTo>
                        <a:pt x="294" y="272"/>
                      </a:lnTo>
                      <a:lnTo>
                        <a:pt x="289" y="273"/>
                      </a:lnTo>
                      <a:lnTo>
                        <a:pt x="284" y="273"/>
                      </a:lnTo>
                      <a:lnTo>
                        <a:pt x="279" y="275"/>
                      </a:lnTo>
                      <a:lnTo>
                        <a:pt x="275" y="275"/>
                      </a:lnTo>
                      <a:lnTo>
                        <a:pt x="275" y="273"/>
                      </a:lnTo>
                      <a:lnTo>
                        <a:pt x="264" y="275"/>
                      </a:lnTo>
                      <a:lnTo>
                        <a:pt x="255" y="2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9" name="Freeform 597"/>
                <p:cNvSpPr>
                  <a:spLocks/>
                </p:cNvSpPr>
                <p:nvPr/>
              </p:nvSpPr>
              <p:spPr bwMode="auto">
                <a:xfrm>
                  <a:off x="2776" y="3165"/>
                  <a:ext cx="32" cy="25"/>
                </a:xfrm>
                <a:custGeom>
                  <a:avLst/>
                  <a:gdLst>
                    <a:gd name="T0" fmla="*/ 2 w 65"/>
                    <a:gd name="T1" fmla="*/ 13 h 49"/>
                    <a:gd name="T2" fmla="*/ 16 w 65"/>
                    <a:gd name="T3" fmla="*/ 12 h 49"/>
                    <a:gd name="T4" fmla="*/ 13 w 65"/>
                    <a:gd name="T5" fmla="*/ 0 h 49"/>
                    <a:gd name="T6" fmla="*/ 0 w 65"/>
                    <a:gd name="T7" fmla="*/ 0 h 49"/>
                    <a:gd name="T8" fmla="*/ 2 w 65"/>
                    <a:gd name="T9" fmla="*/ 13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49">
                      <a:moveTo>
                        <a:pt x="9" y="49"/>
                      </a:moveTo>
                      <a:lnTo>
                        <a:pt x="65" y="47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9" y="4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Freeform 598"/>
                <p:cNvSpPr>
                  <a:spLocks/>
                </p:cNvSpPr>
                <p:nvPr/>
              </p:nvSpPr>
              <p:spPr bwMode="auto">
                <a:xfrm>
                  <a:off x="2806" y="3136"/>
                  <a:ext cx="32" cy="21"/>
                </a:xfrm>
                <a:custGeom>
                  <a:avLst/>
                  <a:gdLst>
                    <a:gd name="T0" fmla="*/ 16 w 63"/>
                    <a:gd name="T1" fmla="*/ 10 h 43"/>
                    <a:gd name="T2" fmla="*/ 14 w 63"/>
                    <a:gd name="T3" fmla="*/ 0 h 43"/>
                    <a:gd name="T4" fmla="*/ 13 w 63"/>
                    <a:gd name="T5" fmla="*/ 0 h 43"/>
                    <a:gd name="T6" fmla="*/ 11 w 63"/>
                    <a:gd name="T7" fmla="*/ 0 h 43"/>
                    <a:gd name="T8" fmla="*/ 9 w 63"/>
                    <a:gd name="T9" fmla="*/ 0 h 43"/>
                    <a:gd name="T10" fmla="*/ 8 w 63"/>
                    <a:gd name="T11" fmla="*/ 0 h 43"/>
                    <a:gd name="T12" fmla="*/ 6 w 63"/>
                    <a:gd name="T13" fmla="*/ 0 h 43"/>
                    <a:gd name="T14" fmla="*/ 4 w 63"/>
                    <a:gd name="T15" fmla="*/ 0 h 43"/>
                    <a:gd name="T16" fmla="*/ 2 w 63"/>
                    <a:gd name="T17" fmla="*/ 0 h 43"/>
                    <a:gd name="T18" fmla="*/ 0 w 63"/>
                    <a:gd name="T19" fmla="*/ 0 h 43"/>
                    <a:gd name="T20" fmla="*/ 3 w 63"/>
                    <a:gd name="T21" fmla="*/ 10 h 43"/>
                    <a:gd name="T22" fmla="*/ 16 w 63"/>
                    <a:gd name="T23" fmla="*/ 10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3" h="43">
                      <a:moveTo>
                        <a:pt x="63" y="43"/>
                      </a:moveTo>
                      <a:lnTo>
                        <a:pt x="55" y="2"/>
                      </a:lnTo>
                      <a:lnTo>
                        <a:pt x="50" y="2"/>
                      </a:lnTo>
                      <a:lnTo>
                        <a:pt x="43" y="1"/>
                      </a:lnTo>
                      <a:lnTo>
                        <a:pt x="36" y="1"/>
                      </a:lnTo>
                      <a:lnTo>
                        <a:pt x="30" y="1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9" y="43"/>
                      </a:lnTo>
                      <a:lnTo>
                        <a:pt x="63" y="43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1" name="Freeform 599"/>
                <p:cNvSpPr>
                  <a:spLocks/>
                </p:cNvSpPr>
                <p:nvPr/>
              </p:nvSpPr>
              <p:spPr bwMode="auto">
                <a:xfrm>
                  <a:off x="2812" y="3165"/>
                  <a:ext cx="32" cy="24"/>
                </a:xfrm>
                <a:custGeom>
                  <a:avLst/>
                  <a:gdLst>
                    <a:gd name="T0" fmla="*/ 3 w 64"/>
                    <a:gd name="T1" fmla="*/ 12 h 47"/>
                    <a:gd name="T2" fmla="*/ 16 w 64"/>
                    <a:gd name="T3" fmla="*/ 12 h 47"/>
                    <a:gd name="T4" fmla="*/ 14 w 64"/>
                    <a:gd name="T5" fmla="*/ 0 h 47"/>
                    <a:gd name="T6" fmla="*/ 0 w 64"/>
                    <a:gd name="T7" fmla="*/ 0 h 47"/>
                    <a:gd name="T8" fmla="*/ 3 w 64"/>
                    <a:gd name="T9" fmla="*/ 12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47">
                      <a:moveTo>
                        <a:pt x="9" y="47"/>
                      </a:moveTo>
                      <a:lnTo>
                        <a:pt x="64" y="45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9" y="47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2" name="Freeform 600"/>
                <p:cNvSpPr>
                  <a:spLocks/>
                </p:cNvSpPr>
                <p:nvPr/>
              </p:nvSpPr>
              <p:spPr bwMode="auto">
                <a:xfrm>
                  <a:off x="2842" y="3137"/>
                  <a:ext cx="31" cy="20"/>
                </a:xfrm>
                <a:custGeom>
                  <a:avLst/>
                  <a:gdLst>
                    <a:gd name="T0" fmla="*/ 16 w 61"/>
                    <a:gd name="T1" fmla="*/ 10 h 42"/>
                    <a:gd name="T2" fmla="*/ 15 w 61"/>
                    <a:gd name="T3" fmla="*/ 6 h 42"/>
                    <a:gd name="T4" fmla="*/ 14 w 61"/>
                    <a:gd name="T5" fmla="*/ 3 h 42"/>
                    <a:gd name="T6" fmla="*/ 14 w 61"/>
                    <a:gd name="T7" fmla="*/ 1 h 42"/>
                    <a:gd name="T8" fmla="*/ 14 w 61"/>
                    <a:gd name="T9" fmla="*/ 1 h 42"/>
                    <a:gd name="T10" fmla="*/ 13 w 61"/>
                    <a:gd name="T11" fmla="*/ 1 h 42"/>
                    <a:gd name="T12" fmla="*/ 12 w 61"/>
                    <a:gd name="T13" fmla="*/ 0 h 42"/>
                    <a:gd name="T14" fmla="*/ 11 w 61"/>
                    <a:gd name="T15" fmla="*/ 0 h 42"/>
                    <a:gd name="T16" fmla="*/ 9 w 61"/>
                    <a:gd name="T17" fmla="*/ 0 h 42"/>
                    <a:gd name="T18" fmla="*/ 7 w 61"/>
                    <a:gd name="T19" fmla="*/ 0 h 42"/>
                    <a:gd name="T20" fmla="*/ 5 w 61"/>
                    <a:gd name="T21" fmla="*/ 0 h 42"/>
                    <a:gd name="T22" fmla="*/ 3 w 61"/>
                    <a:gd name="T23" fmla="*/ 0 h 42"/>
                    <a:gd name="T24" fmla="*/ 0 w 61"/>
                    <a:gd name="T25" fmla="*/ 0 h 42"/>
                    <a:gd name="T26" fmla="*/ 2 w 61"/>
                    <a:gd name="T27" fmla="*/ 10 h 42"/>
                    <a:gd name="T28" fmla="*/ 16 w 61"/>
                    <a:gd name="T29" fmla="*/ 10 h 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42">
                      <a:moveTo>
                        <a:pt x="61" y="42"/>
                      </a:moveTo>
                      <a:lnTo>
                        <a:pt x="57" y="28"/>
                      </a:lnTo>
                      <a:lnTo>
                        <a:pt x="55" y="15"/>
                      </a:lnTo>
                      <a:lnTo>
                        <a:pt x="54" y="7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48" y="3"/>
                      </a:lnTo>
                      <a:lnTo>
                        <a:pt x="42" y="3"/>
                      </a:lnTo>
                      <a:lnTo>
                        <a:pt x="36" y="3"/>
                      </a:lnTo>
                      <a:lnTo>
                        <a:pt x="28" y="3"/>
                      </a:lnTo>
                      <a:lnTo>
                        <a:pt x="20" y="2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7" y="41"/>
                      </a:lnTo>
                      <a:lnTo>
                        <a:pt x="61" y="4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3" name="Freeform 601"/>
                <p:cNvSpPr>
                  <a:spLocks/>
                </p:cNvSpPr>
                <p:nvPr/>
              </p:nvSpPr>
              <p:spPr bwMode="auto">
                <a:xfrm>
                  <a:off x="2770" y="3134"/>
                  <a:ext cx="32" cy="23"/>
                </a:xfrm>
                <a:custGeom>
                  <a:avLst/>
                  <a:gdLst>
                    <a:gd name="T0" fmla="*/ 16 w 63"/>
                    <a:gd name="T1" fmla="*/ 12 h 46"/>
                    <a:gd name="T2" fmla="*/ 14 w 63"/>
                    <a:gd name="T3" fmla="*/ 1 h 46"/>
                    <a:gd name="T4" fmla="*/ 12 w 63"/>
                    <a:gd name="T5" fmla="*/ 1 h 46"/>
                    <a:gd name="T6" fmla="*/ 11 w 63"/>
                    <a:gd name="T7" fmla="*/ 1 h 46"/>
                    <a:gd name="T8" fmla="*/ 9 w 63"/>
                    <a:gd name="T9" fmla="*/ 1 h 46"/>
                    <a:gd name="T10" fmla="*/ 7 w 63"/>
                    <a:gd name="T11" fmla="*/ 1 h 46"/>
                    <a:gd name="T12" fmla="*/ 5 w 63"/>
                    <a:gd name="T13" fmla="*/ 0 h 46"/>
                    <a:gd name="T14" fmla="*/ 4 w 63"/>
                    <a:gd name="T15" fmla="*/ 0 h 46"/>
                    <a:gd name="T16" fmla="*/ 2 w 63"/>
                    <a:gd name="T17" fmla="*/ 0 h 46"/>
                    <a:gd name="T18" fmla="*/ 0 w 63"/>
                    <a:gd name="T19" fmla="*/ 0 h 46"/>
                    <a:gd name="T20" fmla="*/ 3 w 63"/>
                    <a:gd name="T21" fmla="*/ 12 h 46"/>
                    <a:gd name="T22" fmla="*/ 16 w 63"/>
                    <a:gd name="T23" fmla="*/ 12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3" h="46">
                      <a:moveTo>
                        <a:pt x="63" y="46"/>
                      </a:moveTo>
                      <a:lnTo>
                        <a:pt x="55" y="2"/>
                      </a:lnTo>
                      <a:lnTo>
                        <a:pt x="48" y="2"/>
                      </a:lnTo>
                      <a:lnTo>
                        <a:pt x="41" y="1"/>
                      </a:lnTo>
                      <a:lnTo>
                        <a:pt x="34" y="1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9" y="46"/>
                      </a:lnTo>
                      <a:lnTo>
                        <a:pt x="63" y="46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4" name="Freeform 602"/>
                <p:cNvSpPr>
                  <a:spLocks/>
                </p:cNvSpPr>
                <p:nvPr/>
              </p:nvSpPr>
              <p:spPr bwMode="auto">
                <a:xfrm>
                  <a:off x="2713" y="3199"/>
                  <a:ext cx="31" cy="28"/>
                </a:xfrm>
                <a:custGeom>
                  <a:avLst/>
                  <a:gdLst>
                    <a:gd name="T0" fmla="*/ 0 w 62"/>
                    <a:gd name="T1" fmla="*/ 1 h 55"/>
                    <a:gd name="T2" fmla="*/ 3 w 62"/>
                    <a:gd name="T3" fmla="*/ 14 h 55"/>
                    <a:gd name="T4" fmla="*/ 16 w 62"/>
                    <a:gd name="T5" fmla="*/ 13 h 55"/>
                    <a:gd name="T6" fmla="*/ 14 w 62"/>
                    <a:gd name="T7" fmla="*/ 0 h 55"/>
                    <a:gd name="T8" fmla="*/ 0 w 62"/>
                    <a:gd name="T9" fmla="*/ 1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2" h="55">
                      <a:moveTo>
                        <a:pt x="0" y="1"/>
                      </a:moveTo>
                      <a:lnTo>
                        <a:pt x="9" y="55"/>
                      </a:lnTo>
                      <a:lnTo>
                        <a:pt x="62" y="52"/>
                      </a:lnTo>
                      <a:lnTo>
                        <a:pt x="54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5" name="Freeform 603"/>
                <p:cNvSpPr>
                  <a:spLocks/>
                </p:cNvSpPr>
                <p:nvPr/>
              </p:nvSpPr>
              <p:spPr bwMode="auto">
                <a:xfrm>
                  <a:off x="2848" y="3165"/>
                  <a:ext cx="31" cy="22"/>
                </a:xfrm>
                <a:custGeom>
                  <a:avLst/>
                  <a:gdLst>
                    <a:gd name="T0" fmla="*/ 2 w 63"/>
                    <a:gd name="T1" fmla="*/ 11 h 45"/>
                    <a:gd name="T2" fmla="*/ 15 w 63"/>
                    <a:gd name="T3" fmla="*/ 10 h 45"/>
                    <a:gd name="T4" fmla="*/ 15 w 63"/>
                    <a:gd name="T5" fmla="*/ 8 h 45"/>
                    <a:gd name="T6" fmla="*/ 14 w 63"/>
                    <a:gd name="T7" fmla="*/ 5 h 45"/>
                    <a:gd name="T8" fmla="*/ 14 w 63"/>
                    <a:gd name="T9" fmla="*/ 2 h 45"/>
                    <a:gd name="T10" fmla="*/ 13 w 63"/>
                    <a:gd name="T11" fmla="*/ 0 h 45"/>
                    <a:gd name="T12" fmla="*/ 0 w 63"/>
                    <a:gd name="T13" fmla="*/ 0 h 45"/>
                    <a:gd name="T14" fmla="*/ 2 w 63"/>
                    <a:gd name="T15" fmla="*/ 11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3" h="45">
                      <a:moveTo>
                        <a:pt x="9" y="45"/>
                      </a:moveTo>
                      <a:lnTo>
                        <a:pt x="63" y="43"/>
                      </a:lnTo>
                      <a:lnTo>
                        <a:pt x="61" y="32"/>
                      </a:lnTo>
                      <a:lnTo>
                        <a:pt x="59" y="21"/>
                      </a:lnTo>
                      <a:lnTo>
                        <a:pt x="56" y="10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9" y="45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Freeform 604"/>
                <p:cNvSpPr>
                  <a:spLocks/>
                </p:cNvSpPr>
                <p:nvPr/>
              </p:nvSpPr>
              <p:spPr bwMode="auto">
                <a:xfrm>
                  <a:off x="2742" y="3164"/>
                  <a:ext cx="31" cy="26"/>
                </a:xfrm>
                <a:custGeom>
                  <a:avLst/>
                  <a:gdLst>
                    <a:gd name="T0" fmla="*/ 3 w 62"/>
                    <a:gd name="T1" fmla="*/ 13 h 52"/>
                    <a:gd name="T2" fmla="*/ 16 w 62"/>
                    <a:gd name="T3" fmla="*/ 13 h 52"/>
                    <a:gd name="T4" fmla="*/ 14 w 62"/>
                    <a:gd name="T5" fmla="*/ 1 h 52"/>
                    <a:gd name="T6" fmla="*/ 0 w 62"/>
                    <a:gd name="T7" fmla="*/ 0 h 52"/>
                    <a:gd name="T8" fmla="*/ 3 w 62"/>
                    <a:gd name="T9" fmla="*/ 1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2" h="52">
                      <a:moveTo>
                        <a:pt x="9" y="52"/>
                      </a:moveTo>
                      <a:lnTo>
                        <a:pt x="62" y="50"/>
                      </a:lnTo>
                      <a:lnTo>
                        <a:pt x="53" y="1"/>
                      </a:lnTo>
                      <a:lnTo>
                        <a:pt x="0" y="0"/>
                      </a:lnTo>
                      <a:lnTo>
                        <a:pt x="9" y="5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Freeform 605"/>
                <p:cNvSpPr>
                  <a:spLocks/>
                </p:cNvSpPr>
                <p:nvPr/>
              </p:nvSpPr>
              <p:spPr bwMode="auto">
                <a:xfrm>
                  <a:off x="2859" y="3224"/>
                  <a:ext cx="32" cy="23"/>
                </a:xfrm>
                <a:custGeom>
                  <a:avLst/>
                  <a:gdLst>
                    <a:gd name="T0" fmla="*/ 3 w 63"/>
                    <a:gd name="T1" fmla="*/ 11 h 47"/>
                    <a:gd name="T2" fmla="*/ 5 w 63"/>
                    <a:gd name="T3" fmla="*/ 11 h 47"/>
                    <a:gd name="T4" fmla="*/ 8 w 63"/>
                    <a:gd name="T5" fmla="*/ 11 h 47"/>
                    <a:gd name="T6" fmla="*/ 10 w 63"/>
                    <a:gd name="T7" fmla="*/ 10 h 47"/>
                    <a:gd name="T8" fmla="*/ 12 w 63"/>
                    <a:gd name="T9" fmla="*/ 10 h 47"/>
                    <a:gd name="T10" fmla="*/ 13 w 63"/>
                    <a:gd name="T11" fmla="*/ 10 h 47"/>
                    <a:gd name="T12" fmla="*/ 14 w 63"/>
                    <a:gd name="T13" fmla="*/ 10 h 47"/>
                    <a:gd name="T14" fmla="*/ 16 w 63"/>
                    <a:gd name="T15" fmla="*/ 10 h 47"/>
                    <a:gd name="T16" fmla="*/ 16 w 63"/>
                    <a:gd name="T17" fmla="*/ 10 h 47"/>
                    <a:gd name="T18" fmla="*/ 16 w 63"/>
                    <a:gd name="T19" fmla="*/ 8 h 47"/>
                    <a:gd name="T20" fmla="*/ 16 w 63"/>
                    <a:gd name="T21" fmla="*/ 6 h 47"/>
                    <a:gd name="T22" fmla="*/ 15 w 63"/>
                    <a:gd name="T23" fmla="*/ 3 h 47"/>
                    <a:gd name="T24" fmla="*/ 14 w 63"/>
                    <a:gd name="T25" fmla="*/ 0 h 47"/>
                    <a:gd name="T26" fmla="*/ 0 w 63"/>
                    <a:gd name="T27" fmla="*/ 1 h 47"/>
                    <a:gd name="T28" fmla="*/ 3 w 63"/>
                    <a:gd name="T29" fmla="*/ 11 h 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3" h="47">
                      <a:moveTo>
                        <a:pt x="9" y="47"/>
                      </a:moveTo>
                      <a:lnTo>
                        <a:pt x="20" y="45"/>
                      </a:lnTo>
                      <a:lnTo>
                        <a:pt x="29" y="44"/>
                      </a:lnTo>
                      <a:lnTo>
                        <a:pt x="38" y="43"/>
                      </a:lnTo>
                      <a:lnTo>
                        <a:pt x="45" y="42"/>
                      </a:lnTo>
                      <a:lnTo>
                        <a:pt x="52" y="42"/>
                      </a:lnTo>
                      <a:lnTo>
                        <a:pt x="56" y="41"/>
                      </a:lnTo>
                      <a:lnTo>
                        <a:pt x="61" y="41"/>
                      </a:lnTo>
                      <a:lnTo>
                        <a:pt x="63" y="41"/>
                      </a:lnTo>
                      <a:lnTo>
                        <a:pt x="62" y="35"/>
                      </a:lnTo>
                      <a:lnTo>
                        <a:pt x="61" y="27"/>
                      </a:lnTo>
                      <a:lnTo>
                        <a:pt x="59" y="14"/>
                      </a:lnTo>
                      <a:lnTo>
                        <a:pt x="55" y="0"/>
                      </a:lnTo>
                      <a:lnTo>
                        <a:pt x="0" y="4"/>
                      </a:lnTo>
                      <a:lnTo>
                        <a:pt x="9" y="47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Freeform 606"/>
                <p:cNvSpPr>
                  <a:spLocks/>
                </p:cNvSpPr>
                <p:nvPr/>
              </p:nvSpPr>
              <p:spPr bwMode="auto">
                <a:xfrm>
                  <a:off x="2782" y="3197"/>
                  <a:ext cx="33" cy="25"/>
                </a:xfrm>
                <a:custGeom>
                  <a:avLst/>
                  <a:gdLst>
                    <a:gd name="T0" fmla="*/ 14 w 64"/>
                    <a:gd name="T1" fmla="*/ 0 h 51"/>
                    <a:gd name="T2" fmla="*/ 0 w 64"/>
                    <a:gd name="T3" fmla="*/ 0 h 51"/>
                    <a:gd name="T4" fmla="*/ 3 w 64"/>
                    <a:gd name="T5" fmla="*/ 12 h 51"/>
                    <a:gd name="T6" fmla="*/ 17 w 64"/>
                    <a:gd name="T7" fmla="*/ 12 h 51"/>
                    <a:gd name="T8" fmla="*/ 14 w 64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55" y="0"/>
                      </a:moveTo>
                      <a:lnTo>
                        <a:pt x="0" y="1"/>
                      </a:lnTo>
                      <a:lnTo>
                        <a:pt x="9" y="51"/>
                      </a:lnTo>
                      <a:lnTo>
                        <a:pt x="64" y="48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Freeform 607"/>
                <p:cNvSpPr>
                  <a:spLocks/>
                </p:cNvSpPr>
                <p:nvPr/>
              </p:nvSpPr>
              <p:spPr bwMode="auto">
                <a:xfrm>
                  <a:off x="2788" y="3228"/>
                  <a:ext cx="32" cy="26"/>
                </a:xfrm>
                <a:custGeom>
                  <a:avLst/>
                  <a:gdLst>
                    <a:gd name="T0" fmla="*/ 0 w 65"/>
                    <a:gd name="T1" fmla="*/ 1 h 52"/>
                    <a:gd name="T2" fmla="*/ 2 w 65"/>
                    <a:gd name="T3" fmla="*/ 13 h 52"/>
                    <a:gd name="T4" fmla="*/ 4 w 65"/>
                    <a:gd name="T5" fmla="*/ 13 h 52"/>
                    <a:gd name="T6" fmla="*/ 5 w 65"/>
                    <a:gd name="T7" fmla="*/ 13 h 52"/>
                    <a:gd name="T8" fmla="*/ 7 w 65"/>
                    <a:gd name="T9" fmla="*/ 13 h 52"/>
                    <a:gd name="T10" fmla="*/ 9 w 65"/>
                    <a:gd name="T11" fmla="*/ 13 h 52"/>
                    <a:gd name="T12" fmla="*/ 11 w 65"/>
                    <a:gd name="T13" fmla="*/ 12 h 52"/>
                    <a:gd name="T14" fmla="*/ 12 w 65"/>
                    <a:gd name="T15" fmla="*/ 12 h 52"/>
                    <a:gd name="T16" fmla="*/ 14 w 65"/>
                    <a:gd name="T17" fmla="*/ 12 h 52"/>
                    <a:gd name="T18" fmla="*/ 16 w 65"/>
                    <a:gd name="T19" fmla="*/ 12 h 52"/>
                    <a:gd name="T20" fmla="*/ 14 w 65"/>
                    <a:gd name="T21" fmla="*/ 0 h 52"/>
                    <a:gd name="T22" fmla="*/ 0 w 65"/>
                    <a:gd name="T23" fmla="*/ 1 h 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52">
                      <a:moveTo>
                        <a:pt x="0" y="3"/>
                      </a:moveTo>
                      <a:lnTo>
                        <a:pt x="10" y="52"/>
                      </a:lnTo>
                      <a:lnTo>
                        <a:pt x="17" y="52"/>
                      </a:lnTo>
                      <a:lnTo>
                        <a:pt x="23" y="50"/>
                      </a:lnTo>
                      <a:lnTo>
                        <a:pt x="30" y="50"/>
                      </a:lnTo>
                      <a:lnTo>
                        <a:pt x="37" y="49"/>
                      </a:lnTo>
                      <a:lnTo>
                        <a:pt x="44" y="48"/>
                      </a:lnTo>
                      <a:lnTo>
                        <a:pt x="51" y="47"/>
                      </a:lnTo>
                      <a:lnTo>
                        <a:pt x="58" y="47"/>
                      </a:lnTo>
                      <a:lnTo>
                        <a:pt x="65" y="46"/>
                      </a:lnTo>
                      <a:lnTo>
                        <a:pt x="56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0" name="Freeform 608"/>
                <p:cNvSpPr>
                  <a:spLocks/>
                </p:cNvSpPr>
                <p:nvPr/>
              </p:nvSpPr>
              <p:spPr bwMode="auto">
                <a:xfrm>
                  <a:off x="2853" y="3194"/>
                  <a:ext cx="32" cy="23"/>
                </a:xfrm>
                <a:custGeom>
                  <a:avLst/>
                  <a:gdLst>
                    <a:gd name="T0" fmla="*/ 3 w 63"/>
                    <a:gd name="T1" fmla="*/ 12 h 46"/>
                    <a:gd name="T2" fmla="*/ 16 w 63"/>
                    <a:gd name="T3" fmla="*/ 11 h 46"/>
                    <a:gd name="T4" fmla="*/ 16 w 63"/>
                    <a:gd name="T5" fmla="*/ 8 h 46"/>
                    <a:gd name="T6" fmla="*/ 15 w 63"/>
                    <a:gd name="T7" fmla="*/ 6 h 46"/>
                    <a:gd name="T8" fmla="*/ 14 w 63"/>
                    <a:gd name="T9" fmla="*/ 3 h 46"/>
                    <a:gd name="T10" fmla="*/ 14 w 63"/>
                    <a:gd name="T11" fmla="*/ 0 h 46"/>
                    <a:gd name="T12" fmla="*/ 0 w 63"/>
                    <a:gd name="T13" fmla="*/ 1 h 46"/>
                    <a:gd name="T14" fmla="*/ 3 w 63"/>
                    <a:gd name="T15" fmla="*/ 12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3" h="46">
                      <a:moveTo>
                        <a:pt x="9" y="46"/>
                      </a:moveTo>
                      <a:lnTo>
                        <a:pt x="63" y="42"/>
                      </a:lnTo>
                      <a:lnTo>
                        <a:pt x="61" y="32"/>
                      </a:lnTo>
                      <a:lnTo>
                        <a:pt x="58" y="22"/>
                      </a:lnTo>
                      <a:lnTo>
                        <a:pt x="56" y="11"/>
                      </a:lnTo>
                      <a:lnTo>
                        <a:pt x="54" y="0"/>
                      </a:lnTo>
                      <a:lnTo>
                        <a:pt x="0" y="2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1" name="Freeform 609"/>
                <p:cNvSpPr>
                  <a:spLocks/>
                </p:cNvSpPr>
                <p:nvPr/>
              </p:nvSpPr>
              <p:spPr bwMode="auto">
                <a:xfrm>
                  <a:off x="2736" y="3132"/>
                  <a:ext cx="31" cy="25"/>
                </a:xfrm>
                <a:custGeom>
                  <a:avLst/>
                  <a:gdLst>
                    <a:gd name="T0" fmla="*/ 16 w 62"/>
                    <a:gd name="T1" fmla="*/ 13 h 50"/>
                    <a:gd name="T2" fmla="*/ 14 w 62"/>
                    <a:gd name="T3" fmla="*/ 1 h 50"/>
                    <a:gd name="T4" fmla="*/ 12 w 62"/>
                    <a:gd name="T5" fmla="*/ 1 h 50"/>
                    <a:gd name="T6" fmla="*/ 10 w 62"/>
                    <a:gd name="T7" fmla="*/ 1 h 50"/>
                    <a:gd name="T8" fmla="*/ 9 w 62"/>
                    <a:gd name="T9" fmla="*/ 1 h 50"/>
                    <a:gd name="T10" fmla="*/ 7 w 62"/>
                    <a:gd name="T11" fmla="*/ 1 h 50"/>
                    <a:gd name="T12" fmla="*/ 5 w 62"/>
                    <a:gd name="T13" fmla="*/ 1 h 50"/>
                    <a:gd name="T14" fmla="*/ 3 w 62"/>
                    <a:gd name="T15" fmla="*/ 1 h 50"/>
                    <a:gd name="T16" fmla="*/ 2 w 62"/>
                    <a:gd name="T17" fmla="*/ 0 h 50"/>
                    <a:gd name="T18" fmla="*/ 0 w 62"/>
                    <a:gd name="T19" fmla="*/ 0 h 50"/>
                    <a:gd name="T20" fmla="*/ 3 w 62"/>
                    <a:gd name="T21" fmla="*/ 13 h 50"/>
                    <a:gd name="T22" fmla="*/ 16 w 62"/>
                    <a:gd name="T23" fmla="*/ 13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2" h="50">
                      <a:moveTo>
                        <a:pt x="62" y="50"/>
                      </a:moveTo>
                      <a:lnTo>
                        <a:pt x="53" y="3"/>
                      </a:lnTo>
                      <a:lnTo>
                        <a:pt x="46" y="3"/>
                      </a:lnTo>
                      <a:lnTo>
                        <a:pt x="40" y="1"/>
                      </a:lnTo>
                      <a:lnTo>
                        <a:pt x="33" y="1"/>
                      </a:lnTo>
                      <a:lnTo>
                        <a:pt x="26" y="1"/>
                      </a:lnTo>
                      <a:lnTo>
                        <a:pt x="19" y="1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9" y="50"/>
                      </a:lnTo>
                      <a:lnTo>
                        <a:pt x="62" y="5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2" name="Freeform 610"/>
                <p:cNvSpPr>
                  <a:spLocks/>
                </p:cNvSpPr>
                <p:nvPr/>
              </p:nvSpPr>
              <p:spPr bwMode="auto">
                <a:xfrm>
                  <a:off x="2824" y="3226"/>
                  <a:ext cx="32" cy="25"/>
                </a:xfrm>
                <a:custGeom>
                  <a:avLst/>
                  <a:gdLst>
                    <a:gd name="T0" fmla="*/ 0 w 63"/>
                    <a:gd name="T1" fmla="*/ 1 h 50"/>
                    <a:gd name="T2" fmla="*/ 3 w 63"/>
                    <a:gd name="T3" fmla="*/ 13 h 50"/>
                    <a:gd name="T4" fmla="*/ 4 w 63"/>
                    <a:gd name="T5" fmla="*/ 13 h 50"/>
                    <a:gd name="T6" fmla="*/ 6 w 63"/>
                    <a:gd name="T7" fmla="*/ 13 h 50"/>
                    <a:gd name="T8" fmla="*/ 8 w 63"/>
                    <a:gd name="T9" fmla="*/ 12 h 50"/>
                    <a:gd name="T10" fmla="*/ 10 w 63"/>
                    <a:gd name="T11" fmla="*/ 12 h 50"/>
                    <a:gd name="T12" fmla="*/ 11 w 63"/>
                    <a:gd name="T13" fmla="*/ 12 h 50"/>
                    <a:gd name="T14" fmla="*/ 13 w 63"/>
                    <a:gd name="T15" fmla="*/ 12 h 50"/>
                    <a:gd name="T16" fmla="*/ 14 w 63"/>
                    <a:gd name="T17" fmla="*/ 11 h 50"/>
                    <a:gd name="T18" fmla="*/ 16 w 63"/>
                    <a:gd name="T19" fmla="*/ 11 h 50"/>
                    <a:gd name="T20" fmla="*/ 14 w 63"/>
                    <a:gd name="T21" fmla="*/ 0 h 50"/>
                    <a:gd name="T22" fmla="*/ 0 w 63"/>
                    <a:gd name="T23" fmla="*/ 1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3" h="50">
                      <a:moveTo>
                        <a:pt x="0" y="4"/>
                      </a:moveTo>
                      <a:lnTo>
                        <a:pt x="9" y="50"/>
                      </a:lnTo>
                      <a:lnTo>
                        <a:pt x="16" y="49"/>
                      </a:lnTo>
                      <a:lnTo>
                        <a:pt x="23" y="49"/>
                      </a:lnTo>
                      <a:lnTo>
                        <a:pt x="30" y="47"/>
                      </a:lnTo>
                      <a:lnTo>
                        <a:pt x="37" y="46"/>
                      </a:lnTo>
                      <a:lnTo>
                        <a:pt x="44" y="45"/>
                      </a:lnTo>
                      <a:lnTo>
                        <a:pt x="50" y="45"/>
                      </a:lnTo>
                      <a:lnTo>
                        <a:pt x="56" y="44"/>
                      </a:lnTo>
                      <a:lnTo>
                        <a:pt x="63" y="44"/>
                      </a:lnTo>
                      <a:lnTo>
                        <a:pt x="5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3" name="Freeform 611"/>
                <p:cNvSpPr>
                  <a:spLocks/>
                </p:cNvSpPr>
                <p:nvPr/>
              </p:nvSpPr>
              <p:spPr bwMode="auto">
                <a:xfrm>
                  <a:off x="2818" y="3196"/>
                  <a:ext cx="32" cy="24"/>
                </a:xfrm>
                <a:custGeom>
                  <a:avLst/>
                  <a:gdLst>
                    <a:gd name="T0" fmla="*/ 14 w 64"/>
                    <a:gd name="T1" fmla="*/ 0 h 48"/>
                    <a:gd name="T2" fmla="*/ 0 w 64"/>
                    <a:gd name="T3" fmla="*/ 1 h 48"/>
                    <a:gd name="T4" fmla="*/ 3 w 64"/>
                    <a:gd name="T5" fmla="*/ 12 h 48"/>
                    <a:gd name="T6" fmla="*/ 16 w 64"/>
                    <a:gd name="T7" fmla="*/ 12 h 48"/>
                    <a:gd name="T8" fmla="*/ 14 w 64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48">
                      <a:moveTo>
                        <a:pt x="54" y="0"/>
                      </a:moveTo>
                      <a:lnTo>
                        <a:pt x="0" y="1"/>
                      </a:lnTo>
                      <a:lnTo>
                        <a:pt x="9" y="48"/>
                      </a:lnTo>
                      <a:lnTo>
                        <a:pt x="64" y="4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4" name="Freeform 612"/>
                <p:cNvSpPr>
                  <a:spLocks/>
                </p:cNvSpPr>
                <p:nvPr/>
              </p:nvSpPr>
              <p:spPr bwMode="auto">
                <a:xfrm>
                  <a:off x="2748" y="3198"/>
                  <a:ext cx="31" cy="26"/>
                </a:xfrm>
                <a:custGeom>
                  <a:avLst/>
                  <a:gdLst>
                    <a:gd name="T0" fmla="*/ 0 w 62"/>
                    <a:gd name="T1" fmla="*/ 0 h 53"/>
                    <a:gd name="T2" fmla="*/ 2 w 62"/>
                    <a:gd name="T3" fmla="*/ 13 h 53"/>
                    <a:gd name="T4" fmla="*/ 16 w 62"/>
                    <a:gd name="T5" fmla="*/ 12 h 53"/>
                    <a:gd name="T6" fmla="*/ 14 w 62"/>
                    <a:gd name="T7" fmla="*/ 0 h 53"/>
                    <a:gd name="T8" fmla="*/ 0 w 62"/>
                    <a:gd name="T9" fmla="*/ 0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2" h="53">
                      <a:moveTo>
                        <a:pt x="0" y="1"/>
                      </a:moveTo>
                      <a:lnTo>
                        <a:pt x="8" y="53"/>
                      </a:lnTo>
                      <a:lnTo>
                        <a:pt x="62" y="49"/>
                      </a:lnTo>
                      <a:lnTo>
                        <a:pt x="5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5" name="Freeform 613"/>
                <p:cNvSpPr>
                  <a:spLocks/>
                </p:cNvSpPr>
                <p:nvPr/>
              </p:nvSpPr>
              <p:spPr bwMode="auto">
                <a:xfrm>
                  <a:off x="2648" y="3238"/>
                  <a:ext cx="32" cy="30"/>
                </a:xfrm>
                <a:custGeom>
                  <a:avLst/>
                  <a:gdLst>
                    <a:gd name="T0" fmla="*/ 14 w 65"/>
                    <a:gd name="T1" fmla="*/ 0 h 61"/>
                    <a:gd name="T2" fmla="*/ 0 w 65"/>
                    <a:gd name="T3" fmla="*/ 1 h 61"/>
                    <a:gd name="T4" fmla="*/ 0 w 65"/>
                    <a:gd name="T5" fmla="*/ 4 h 61"/>
                    <a:gd name="T6" fmla="*/ 1 w 65"/>
                    <a:gd name="T7" fmla="*/ 8 h 61"/>
                    <a:gd name="T8" fmla="*/ 1 w 65"/>
                    <a:gd name="T9" fmla="*/ 11 h 61"/>
                    <a:gd name="T10" fmla="*/ 2 w 65"/>
                    <a:gd name="T11" fmla="*/ 15 h 61"/>
                    <a:gd name="T12" fmla="*/ 16 w 65"/>
                    <a:gd name="T13" fmla="*/ 13 h 61"/>
                    <a:gd name="T14" fmla="*/ 14 w 65"/>
                    <a:gd name="T15" fmla="*/ 0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61">
                      <a:moveTo>
                        <a:pt x="56" y="0"/>
                      </a:moveTo>
                      <a:lnTo>
                        <a:pt x="0" y="4"/>
                      </a:lnTo>
                      <a:lnTo>
                        <a:pt x="3" y="19"/>
                      </a:lnTo>
                      <a:lnTo>
                        <a:pt x="5" y="32"/>
                      </a:lnTo>
                      <a:lnTo>
                        <a:pt x="7" y="47"/>
                      </a:lnTo>
                      <a:lnTo>
                        <a:pt x="10" y="61"/>
                      </a:lnTo>
                      <a:lnTo>
                        <a:pt x="65" y="55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6" name="Freeform 614"/>
                <p:cNvSpPr>
                  <a:spLocks/>
                </p:cNvSpPr>
                <p:nvPr/>
              </p:nvSpPr>
              <p:spPr bwMode="auto">
                <a:xfrm>
                  <a:off x="2719" y="3233"/>
                  <a:ext cx="31" cy="28"/>
                </a:xfrm>
                <a:custGeom>
                  <a:avLst/>
                  <a:gdLst>
                    <a:gd name="T0" fmla="*/ 13 w 63"/>
                    <a:gd name="T1" fmla="*/ 0 h 56"/>
                    <a:gd name="T2" fmla="*/ 0 w 63"/>
                    <a:gd name="T3" fmla="*/ 1 h 56"/>
                    <a:gd name="T4" fmla="*/ 2 w 63"/>
                    <a:gd name="T5" fmla="*/ 14 h 56"/>
                    <a:gd name="T6" fmla="*/ 15 w 63"/>
                    <a:gd name="T7" fmla="*/ 13 h 56"/>
                    <a:gd name="T8" fmla="*/ 13 w 63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56">
                      <a:moveTo>
                        <a:pt x="54" y="0"/>
                      </a:moveTo>
                      <a:lnTo>
                        <a:pt x="0" y="3"/>
                      </a:lnTo>
                      <a:lnTo>
                        <a:pt x="9" y="56"/>
                      </a:lnTo>
                      <a:lnTo>
                        <a:pt x="63" y="5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7" name="Freeform 615"/>
                <p:cNvSpPr>
                  <a:spLocks/>
                </p:cNvSpPr>
                <p:nvPr/>
              </p:nvSpPr>
              <p:spPr bwMode="auto">
                <a:xfrm>
                  <a:off x="2689" y="3270"/>
                  <a:ext cx="32" cy="29"/>
                </a:xfrm>
                <a:custGeom>
                  <a:avLst/>
                  <a:gdLst>
                    <a:gd name="T0" fmla="*/ 0 w 64"/>
                    <a:gd name="T1" fmla="*/ 1 h 59"/>
                    <a:gd name="T2" fmla="*/ 3 w 64"/>
                    <a:gd name="T3" fmla="*/ 14 h 59"/>
                    <a:gd name="T4" fmla="*/ 4 w 64"/>
                    <a:gd name="T5" fmla="*/ 14 h 59"/>
                    <a:gd name="T6" fmla="*/ 6 w 64"/>
                    <a:gd name="T7" fmla="*/ 14 h 59"/>
                    <a:gd name="T8" fmla="*/ 8 w 64"/>
                    <a:gd name="T9" fmla="*/ 13 h 59"/>
                    <a:gd name="T10" fmla="*/ 10 w 64"/>
                    <a:gd name="T11" fmla="*/ 13 h 59"/>
                    <a:gd name="T12" fmla="*/ 11 w 64"/>
                    <a:gd name="T13" fmla="*/ 13 h 59"/>
                    <a:gd name="T14" fmla="*/ 13 w 64"/>
                    <a:gd name="T15" fmla="*/ 13 h 59"/>
                    <a:gd name="T16" fmla="*/ 15 w 64"/>
                    <a:gd name="T17" fmla="*/ 13 h 59"/>
                    <a:gd name="T18" fmla="*/ 16 w 64"/>
                    <a:gd name="T19" fmla="*/ 12 h 59"/>
                    <a:gd name="T20" fmla="*/ 14 w 64"/>
                    <a:gd name="T21" fmla="*/ 0 h 59"/>
                    <a:gd name="T22" fmla="*/ 0 w 64"/>
                    <a:gd name="T23" fmla="*/ 1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4" h="59">
                      <a:moveTo>
                        <a:pt x="0" y="4"/>
                      </a:moveTo>
                      <a:lnTo>
                        <a:pt x="10" y="59"/>
                      </a:lnTo>
                      <a:lnTo>
                        <a:pt x="16" y="57"/>
                      </a:lnTo>
                      <a:lnTo>
                        <a:pt x="23" y="56"/>
                      </a:lnTo>
                      <a:lnTo>
                        <a:pt x="30" y="55"/>
                      </a:lnTo>
                      <a:lnTo>
                        <a:pt x="37" y="54"/>
                      </a:lnTo>
                      <a:lnTo>
                        <a:pt x="44" y="54"/>
                      </a:lnTo>
                      <a:lnTo>
                        <a:pt x="51" y="53"/>
                      </a:lnTo>
                      <a:lnTo>
                        <a:pt x="57" y="52"/>
                      </a:lnTo>
                      <a:lnTo>
                        <a:pt x="64" y="50"/>
                      </a:lnTo>
                      <a:lnTo>
                        <a:pt x="5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8" name="Freeform 616"/>
                <p:cNvSpPr>
                  <a:spLocks/>
                </p:cNvSpPr>
                <p:nvPr/>
              </p:nvSpPr>
              <p:spPr bwMode="auto">
                <a:xfrm>
                  <a:off x="2707" y="3164"/>
                  <a:ext cx="31" cy="27"/>
                </a:xfrm>
                <a:custGeom>
                  <a:avLst/>
                  <a:gdLst>
                    <a:gd name="T0" fmla="*/ 3 w 62"/>
                    <a:gd name="T1" fmla="*/ 14 h 54"/>
                    <a:gd name="T2" fmla="*/ 16 w 62"/>
                    <a:gd name="T3" fmla="*/ 14 h 54"/>
                    <a:gd name="T4" fmla="*/ 14 w 62"/>
                    <a:gd name="T5" fmla="*/ 0 h 54"/>
                    <a:gd name="T6" fmla="*/ 0 w 62"/>
                    <a:gd name="T7" fmla="*/ 0 h 54"/>
                    <a:gd name="T8" fmla="*/ 3 w 62"/>
                    <a:gd name="T9" fmla="*/ 1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2" h="54">
                      <a:moveTo>
                        <a:pt x="9" y="54"/>
                      </a:moveTo>
                      <a:lnTo>
                        <a:pt x="62" y="53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9" y="5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9" name="Freeform 617"/>
                <p:cNvSpPr>
                  <a:spLocks/>
                </p:cNvSpPr>
                <p:nvPr/>
              </p:nvSpPr>
              <p:spPr bwMode="auto">
                <a:xfrm>
                  <a:off x="2683" y="3235"/>
                  <a:ext cx="32" cy="30"/>
                </a:xfrm>
                <a:custGeom>
                  <a:avLst/>
                  <a:gdLst>
                    <a:gd name="T0" fmla="*/ 14 w 63"/>
                    <a:gd name="T1" fmla="*/ 0 h 58"/>
                    <a:gd name="T2" fmla="*/ 0 w 63"/>
                    <a:gd name="T3" fmla="*/ 1 h 58"/>
                    <a:gd name="T4" fmla="*/ 3 w 63"/>
                    <a:gd name="T5" fmla="*/ 16 h 58"/>
                    <a:gd name="T6" fmla="*/ 16 w 63"/>
                    <a:gd name="T7" fmla="*/ 14 h 58"/>
                    <a:gd name="T8" fmla="*/ 14 w 63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54" y="0"/>
                      </a:moveTo>
                      <a:lnTo>
                        <a:pt x="0" y="3"/>
                      </a:lnTo>
                      <a:lnTo>
                        <a:pt x="9" y="58"/>
                      </a:lnTo>
                      <a:lnTo>
                        <a:pt x="63" y="5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0" name="Freeform 618"/>
                <p:cNvSpPr>
                  <a:spLocks/>
                </p:cNvSpPr>
                <p:nvPr/>
              </p:nvSpPr>
              <p:spPr bwMode="auto">
                <a:xfrm>
                  <a:off x="2724" y="3266"/>
                  <a:ext cx="31" cy="28"/>
                </a:xfrm>
                <a:custGeom>
                  <a:avLst/>
                  <a:gdLst>
                    <a:gd name="T0" fmla="*/ 14 w 62"/>
                    <a:gd name="T1" fmla="*/ 2 h 55"/>
                    <a:gd name="T2" fmla="*/ 14 w 62"/>
                    <a:gd name="T3" fmla="*/ 0 h 55"/>
                    <a:gd name="T4" fmla="*/ 0 w 62"/>
                    <a:gd name="T5" fmla="*/ 2 h 55"/>
                    <a:gd name="T6" fmla="*/ 3 w 62"/>
                    <a:gd name="T7" fmla="*/ 14 h 55"/>
                    <a:gd name="T8" fmla="*/ 5 w 62"/>
                    <a:gd name="T9" fmla="*/ 14 h 55"/>
                    <a:gd name="T10" fmla="*/ 7 w 62"/>
                    <a:gd name="T11" fmla="*/ 14 h 55"/>
                    <a:gd name="T12" fmla="*/ 9 w 62"/>
                    <a:gd name="T13" fmla="*/ 13 h 55"/>
                    <a:gd name="T14" fmla="*/ 11 w 62"/>
                    <a:gd name="T15" fmla="*/ 13 h 55"/>
                    <a:gd name="T16" fmla="*/ 13 w 62"/>
                    <a:gd name="T17" fmla="*/ 13 h 55"/>
                    <a:gd name="T18" fmla="*/ 14 w 62"/>
                    <a:gd name="T19" fmla="*/ 13 h 55"/>
                    <a:gd name="T20" fmla="*/ 15 w 62"/>
                    <a:gd name="T21" fmla="*/ 12 h 55"/>
                    <a:gd name="T22" fmla="*/ 16 w 62"/>
                    <a:gd name="T23" fmla="*/ 12 h 55"/>
                    <a:gd name="T24" fmla="*/ 16 w 62"/>
                    <a:gd name="T25" fmla="*/ 11 h 55"/>
                    <a:gd name="T26" fmla="*/ 15 w 62"/>
                    <a:gd name="T27" fmla="*/ 8 h 55"/>
                    <a:gd name="T28" fmla="*/ 15 w 62"/>
                    <a:gd name="T29" fmla="*/ 5 h 55"/>
                    <a:gd name="T30" fmla="*/ 14 w 62"/>
                    <a:gd name="T31" fmla="*/ 2 h 55"/>
                    <a:gd name="T32" fmla="*/ 14 w 62"/>
                    <a:gd name="T33" fmla="*/ 2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2" h="55">
                      <a:moveTo>
                        <a:pt x="55" y="7"/>
                      </a:moveTo>
                      <a:lnTo>
                        <a:pt x="54" y="0"/>
                      </a:lnTo>
                      <a:lnTo>
                        <a:pt x="0" y="6"/>
                      </a:lnTo>
                      <a:lnTo>
                        <a:pt x="9" y="55"/>
                      </a:lnTo>
                      <a:lnTo>
                        <a:pt x="18" y="54"/>
                      </a:lnTo>
                      <a:lnTo>
                        <a:pt x="27" y="53"/>
                      </a:lnTo>
                      <a:lnTo>
                        <a:pt x="36" y="52"/>
                      </a:lnTo>
                      <a:lnTo>
                        <a:pt x="43" y="51"/>
                      </a:lnTo>
                      <a:lnTo>
                        <a:pt x="50" y="49"/>
                      </a:lnTo>
                      <a:lnTo>
                        <a:pt x="55" y="49"/>
                      </a:lnTo>
                      <a:lnTo>
                        <a:pt x="59" y="48"/>
                      </a:lnTo>
                      <a:lnTo>
                        <a:pt x="62" y="48"/>
                      </a:lnTo>
                      <a:lnTo>
                        <a:pt x="61" y="41"/>
                      </a:lnTo>
                      <a:lnTo>
                        <a:pt x="58" y="31"/>
                      </a:lnTo>
                      <a:lnTo>
                        <a:pt x="57" y="18"/>
                      </a:lnTo>
                      <a:lnTo>
                        <a:pt x="55" y="7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1" name="Freeform 619"/>
                <p:cNvSpPr>
                  <a:spLocks/>
                </p:cNvSpPr>
                <p:nvPr/>
              </p:nvSpPr>
              <p:spPr bwMode="auto">
                <a:xfrm>
                  <a:off x="2754" y="3231"/>
                  <a:ext cx="31" cy="27"/>
                </a:xfrm>
                <a:custGeom>
                  <a:avLst/>
                  <a:gdLst>
                    <a:gd name="T0" fmla="*/ 5 w 62"/>
                    <a:gd name="T1" fmla="*/ 13 h 55"/>
                    <a:gd name="T2" fmla="*/ 6 w 62"/>
                    <a:gd name="T3" fmla="*/ 13 h 55"/>
                    <a:gd name="T4" fmla="*/ 8 w 62"/>
                    <a:gd name="T5" fmla="*/ 13 h 55"/>
                    <a:gd name="T6" fmla="*/ 9 w 62"/>
                    <a:gd name="T7" fmla="*/ 13 h 55"/>
                    <a:gd name="T8" fmla="*/ 10 w 62"/>
                    <a:gd name="T9" fmla="*/ 13 h 55"/>
                    <a:gd name="T10" fmla="*/ 12 w 62"/>
                    <a:gd name="T11" fmla="*/ 12 h 55"/>
                    <a:gd name="T12" fmla="*/ 13 w 62"/>
                    <a:gd name="T13" fmla="*/ 12 h 55"/>
                    <a:gd name="T14" fmla="*/ 15 w 62"/>
                    <a:gd name="T15" fmla="*/ 12 h 55"/>
                    <a:gd name="T16" fmla="*/ 16 w 62"/>
                    <a:gd name="T17" fmla="*/ 12 h 55"/>
                    <a:gd name="T18" fmla="*/ 14 w 62"/>
                    <a:gd name="T19" fmla="*/ 0 h 55"/>
                    <a:gd name="T20" fmla="*/ 0 w 62"/>
                    <a:gd name="T21" fmla="*/ 1 h 55"/>
                    <a:gd name="T22" fmla="*/ 3 w 62"/>
                    <a:gd name="T23" fmla="*/ 13 h 55"/>
                    <a:gd name="T24" fmla="*/ 5 w 62"/>
                    <a:gd name="T25" fmla="*/ 13 h 55"/>
                    <a:gd name="T26" fmla="*/ 5 w 62"/>
                    <a:gd name="T27" fmla="*/ 13 h 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2" h="55">
                      <a:moveTo>
                        <a:pt x="20" y="55"/>
                      </a:moveTo>
                      <a:lnTo>
                        <a:pt x="24" y="55"/>
                      </a:lnTo>
                      <a:lnTo>
                        <a:pt x="29" y="53"/>
                      </a:lnTo>
                      <a:lnTo>
                        <a:pt x="34" y="53"/>
                      </a:lnTo>
                      <a:lnTo>
                        <a:pt x="39" y="52"/>
                      </a:lnTo>
                      <a:lnTo>
                        <a:pt x="45" y="51"/>
                      </a:lnTo>
                      <a:lnTo>
                        <a:pt x="51" y="51"/>
                      </a:lnTo>
                      <a:lnTo>
                        <a:pt x="57" y="50"/>
                      </a:lnTo>
                      <a:lnTo>
                        <a:pt x="62" y="50"/>
                      </a:lnTo>
                      <a:lnTo>
                        <a:pt x="53" y="0"/>
                      </a:lnTo>
                      <a:lnTo>
                        <a:pt x="0" y="4"/>
                      </a:lnTo>
                      <a:lnTo>
                        <a:pt x="9" y="55"/>
                      </a:lnTo>
                      <a:lnTo>
                        <a:pt x="20" y="53"/>
                      </a:lnTo>
                      <a:lnTo>
                        <a:pt x="20" y="55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2" name="Freeform 620"/>
                <p:cNvSpPr>
                  <a:spLocks/>
                </p:cNvSpPr>
                <p:nvPr/>
              </p:nvSpPr>
              <p:spPr bwMode="auto">
                <a:xfrm>
                  <a:off x="2653" y="3273"/>
                  <a:ext cx="33" cy="31"/>
                </a:xfrm>
                <a:custGeom>
                  <a:avLst/>
                  <a:gdLst>
                    <a:gd name="T0" fmla="*/ 0 w 66"/>
                    <a:gd name="T1" fmla="*/ 1 h 62"/>
                    <a:gd name="T2" fmla="*/ 1 w 66"/>
                    <a:gd name="T3" fmla="*/ 7 h 62"/>
                    <a:gd name="T4" fmla="*/ 2 w 66"/>
                    <a:gd name="T5" fmla="*/ 11 h 62"/>
                    <a:gd name="T6" fmla="*/ 2 w 66"/>
                    <a:gd name="T7" fmla="*/ 14 h 62"/>
                    <a:gd name="T8" fmla="*/ 3 w 66"/>
                    <a:gd name="T9" fmla="*/ 16 h 62"/>
                    <a:gd name="T10" fmla="*/ 3 w 66"/>
                    <a:gd name="T11" fmla="*/ 16 h 62"/>
                    <a:gd name="T12" fmla="*/ 4 w 66"/>
                    <a:gd name="T13" fmla="*/ 16 h 62"/>
                    <a:gd name="T14" fmla="*/ 6 w 66"/>
                    <a:gd name="T15" fmla="*/ 15 h 62"/>
                    <a:gd name="T16" fmla="*/ 8 w 66"/>
                    <a:gd name="T17" fmla="*/ 15 h 62"/>
                    <a:gd name="T18" fmla="*/ 10 w 66"/>
                    <a:gd name="T19" fmla="*/ 15 h 62"/>
                    <a:gd name="T20" fmla="*/ 12 w 66"/>
                    <a:gd name="T21" fmla="*/ 14 h 62"/>
                    <a:gd name="T22" fmla="*/ 14 w 66"/>
                    <a:gd name="T23" fmla="*/ 14 h 62"/>
                    <a:gd name="T24" fmla="*/ 17 w 66"/>
                    <a:gd name="T25" fmla="*/ 14 h 62"/>
                    <a:gd name="T26" fmla="*/ 14 w 66"/>
                    <a:gd name="T27" fmla="*/ 0 h 62"/>
                    <a:gd name="T28" fmla="*/ 0 w 66"/>
                    <a:gd name="T29" fmla="*/ 1 h 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62">
                      <a:moveTo>
                        <a:pt x="0" y="4"/>
                      </a:moveTo>
                      <a:lnTo>
                        <a:pt x="3" y="26"/>
                      </a:lnTo>
                      <a:lnTo>
                        <a:pt x="7" y="43"/>
                      </a:lnTo>
                      <a:lnTo>
                        <a:pt x="8" y="55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6" y="61"/>
                      </a:lnTo>
                      <a:lnTo>
                        <a:pt x="22" y="60"/>
                      </a:lnTo>
                      <a:lnTo>
                        <a:pt x="29" y="58"/>
                      </a:lnTo>
                      <a:lnTo>
                        <a:pt x="37" y="57"/>
                      </a:lnTo>
                      <a:lnTo>
                        <a:pt x="45" y="56"/>
                      </a:lnTo>
                      <a:lnTo>
                        <a:pt x="55" y="55"/>
                      </a:lnTo>
                      <a:lnTo>
                        <a:pt x="66" y="54"/>
                      </a:lnTo>
                      <a:lnTo>
                        <a:pt x="5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3" name="Freeform 621"/>
                <p:cNvSpPr>
                  <a:spLocks/>
                </p:cNvSpPr>
                <p:nvPr/>
              </p:nvSpPr>
              <p:spPr bwMode="auto">
                <a:xfrm>
                  <a:off x="2641" y="3201"/>
                  <a:ext cx="33" cy="30"/>
                </a:xfrm>
                <a:custGeom>
                  <a:avLst/>
                  <a:gdLst>
                    <a:gd name="T0" fmla="*/ 14 w 65"/>
                    <a:gd name="T1" fmla="*/ 0 h 61"/>
                    <a:gd name="T2" fmla="*/ 0 w 65"/>
                    <a:gd name="T3" fmla="*/ 0 h 61"/>
                    <a:gd name="T4" fmla="*/ 1 w 65"/>
                    <a:gd name="T5" fmla="*/ 4 h 61"/>
                    <a:gd name="T6" fmla="*/ 1 w 65"/>
                    <a:gd name="T7" fmla="*/ 8 h 61"/>
                    <a:gd name="T8" fmla="*/ 2 w 65"/>
                    <a:gd name="T9" fmla="*/ 11 h 61"/>
                    <a:gd name="T10" fmla="*/ 3 w 65"/>
                    <a:gd name="T11" fmla="*/ 15 h 61"/>
                    <a:gd name="T12" fmla="*/ 17 w 65"/>
                    <a:gd name="T13" fmla="*/ 14 h 61"/>
                    <a:gd name="T14" fmla="*/ 14 w 65"/>
                    <a:gd name="T15" fmla="*/ 0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61">
                      <a:moveTo>
                        <a:pt x="55" y="0"/>
                      </a:moveTo>
                      <a:lnTo>
                        <a:pt x="0" y="3"/>
                      </a:lnTo>
                      <a:lnTo>
                        <a:pt x="2" y="17"/>
                      </a:lnTo>
                      <a:lnTo>
                        <a:pt x="4" y="32"/>
                      </a:lnTo>
                      <a:lnTo>
                        <a:pt x="7" y="46"/>
                      </a:lnTo>
                      <a:lnTo>
                        <a:pt x="9" y="61"/>
                      </a:lnTo>
                      <a:lnTo>
                        <a:pt x="65" y="58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4" name="Freeform 622"/>
                <p:cNvSpPr>
                  <a:spLocks/>
                </p:cNvSpPr>
                <p:nvPr/>
              </p:nvSpPr>
              <p:spPr bwMode="auto">
                <a:xfrm>
                  <a:off x="2677" y="3200"/>
                  <a:ext cx="32" cy="29"/>
                </a:xfrm>
                <a:custGeom>
                  <a:avLst/>
                  <a:gdLst>
                    <a:gd name="T0" fmla="*/ 0 w 65"/>
                    <a:gd name="T1" fmla="*/ 0 h 59"/>
                    <a:gd name="T2" fmla="*/ 2 w 65"/>
                    <a:gd name="T3" fmla="*/ 14 h 59"/>
                    <a:gd name="T4" fmla="*/ 16 w 65"/>
                    <a:gd name="T5" fmla="*/ 13 h 59"/>
                    <a:gd name="T6" fmla="*/ 13 w 65"/>
                    <a:gd name="T7" fmla="*/ 0 h 59"/>
                    <a:gd name="T8" fmla="*/ 0 w 65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59">
                      <a:moveTo>
                        <a:pt x="0" y="2"/>
                      </a:moveTo>
                      <a:lnTo>
                        <a:pt x="9" y="59"/>
                      </a:lnTo>
                      <a:lnTo>
                        <a:pt x="65" y="55"/>
                      </a:lnTo>
                      <a:lnTo>
                        <a:pt x="5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5" name="Freeform 623"/>
                <p:cNvSpPr>
                  <a:spLocks/>
                </p:cNvSpPr>
                <p:nvPr/>
              </p:nvSpPr>
              <p:spPr bwMode="auto">
                <a:xfrm>
                  <a:off x="2671" y="3164"/>
                  <a:ext cx="33" cy="29"/>
                </a:xfrm>
                <a:custGeom>
                  <a:avLst/>
                  <a:gdLst>
                    <a:gd name="T0" fmla="*/ 3 w 66"/>
                    <a:gd name="T1" fmla="*/ 15 h 56"/>
                    <a:gd name="T2" fmla="*/ 17 w 66"/>
                    <a:gd name="T3" fmla="*/ 15 h 56"/>
                    <a:gd name="T4" fmla="*/ 15 w 66"/>
                    <a:gd name="T5" fmla="*/ 0 h 56"/>
                    <a:gd name="T6" fmla="*/ 0 w 66"/>
                    <a:gd name="T7" fmla="*/ 0 h 56"/>
                    <a:gd name="T8" fmla="*/ 3 w 66"/>
                    <a:gd name="T9" fmla="*/ 15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56">
                      <a:moveTo>
                        <a:pt x="11" y="56"/>
                      </a:moveTo>
                      <a:lnTo>
                        <a:pt x="66" y="55"/>
                      </a:lnTo>
                      <a:lnTo>
                        <a:pt x="57" y="0"/>
                      </a:lnTo>
                      <a:lnTo>
                        <a:pt x="0" y="0"/>
                      </a:lnTo>
                      <a:lnTo>
                        <a:pt x="11" y="56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6" name="Freeform 624"/>
                <p:cNvSpPr>
                  <a:spLocks/>
                </p:cNvSpPr>
                <p:nvPr/>
              </p:nvSpPr>
              <p:spPr bwMode="auto">
                <a:xfrm>
                  <a:off x="2701" y="3130"/>
                  <a:ext cx="31" cy="27"/>
                </a:xfrm>
                <a:custGeom>
                  <a:avLst/>
                  <a:gdLst>
                    <a:gd name="T0" fmla="*/ 15 w 63"/>
                    <a:gd name="T1" fmla="*/ 14 h 53"/>
                    <a:gd name="T2" fmla="*/ 13 w 63"/>
                    <a:gd name="T3" fmla="*/ 1 h 53"/>
                    <a:gd name="T4" fmla="*/ 11 w 63"/>
                    <a:gd name="T5" fmla="*/ 1 h 53"/>
                    <a:gd name="T6" fmla="*/ 10 w 63"/>
                    <a:gd name="T7" fmla="*/ 1 h 53"/>
                    <a:gd name="T8" fmla="*/ 8 w 63"/>
                    <a:gd name="T9" fmla="*/ 1 h 53"/>
                    <a:gd name="T10" fmla="*/ 6 w 63"/>
                    <a:gd name="T11" fmla="*/ 1 h 53"/>
                    <a:gd name="T12" fmla="*/ 4 w 63"/>
                    <a:gd name="T13" fmla="*/ 1 h 53"/>
                    <a:gd name="T14" fmla="*/ 3 w 63"/>
                    <a:gd name="T15" fmla="*/ 1 h 53"/>
                    <a:gd name="T16" fmla="*/ 1 w 63"/>
                    <a:gd name="T17" fmla="*/ 0 h 53"/>
                    <a:gd name="T18" fmla="*/ 0 w 63"/>
                    <a:gd name="T19" fmla="*/ 0 h 53"/>
                    <a:gd name="T20" fmla="*/ 2 w 63"/>
                    <a:gd name="T21" fmla="*/ 13 h 53"/>
                    <a:gd name="T22" fmla="*/ 15 w 63"/>
                    <a:gd name="T23" fmla="*/ 14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3" h="53">
                      <a:moveTo>
                        <a:pt x="63" y="53"/>
                      </a:moveTo>
                      <a:lnTo>
                        <a:pt x="53" y="2"/>
                      </a:lnTo>
                      <a:lnTo>
                        <a:pt x="47" y="2"/>
                      </a:lnTo>
                      <a:lnTo>
                        <a:pt x="40" y="2"/>
                      </a:lnTo>
                      <a:lnTo>
                        <a:pt x="33" y="2"/>
                      </a:lnTo>
                      <a:lnTo>
                        <a:pt x="26" y="1"/>
                      </a:lnTo>
                      <a:lnTo>
                        <a:pt x="19" y="1"/>
                      </a:lnTo>
                      <a:lnTo>
                        <a:pt x="13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0" y="52"/>
                      </a:lnTo>
                      <a:lnTo>
                        <a:pt x="63" y="53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7" name="Freeform 625"/>
                <p:cNvSpPr>
                  <a:spLocks/>
                </p:cNvSpPr>
                <p:nvPr/>
              </p:nvSpPr>
              <p:spPr bwMode="auto">
                <a:xfrm>
                  <a:off x="2665" y="3129"/>
                  <a:ext cx="33" cy="27"/>
                </a:xfrm>
                <a:custGeom>
                  <a:avLst/>
                  <a:gdLst>
                    <a:gd name="T0" fmla="*/ 17 w 66"/>
                    <a:gd name="T1" fmla="*/ 13 h 56"/>
                    <a:gd name="T2" fmla="*/ 14 w 66"/>
                    <a:gd name="T3" fmla="*/ 1 h 56"/>
                    <a:gd name="T4" fmla="*/ 12 w 66"/>
                    <a:gd name="T5" fmla="*/ 0 h 56"/>
                    <a:gd name="T6" fmla="*/ 9 w 66"/>
                    <a:gd name="T7" fmla="*/ 0 h 56"/>
                    <a:gd name="T8" fmla="*/ 7 w 66"/>
                    <a:gd name="T9" fmla="*/ 0 h 56"/>
                    <a:gd name="T10" fmla="*/ 5 w 66"/>
                    <a:gd name="T11" fmla="*/ 0 h 56"/>
                    <a:gd name="T12" fmla="*/ 3 w 66"/>
                    <a:gd name="T13" fmla="*/ 0 h 56"/>
                    <a:gd name="T14" fmla="*/ 2 w 66"/>
                    <a:gd name="T15" fmla="*/ 0 h 56"/>
                    <a:gd name="T16" fmla="*/ 1 w 66"/>
                    <a:gd name="T17" fmla="*/ 0 h 56"/>
                    <a:gd name="T18" fmla="*/ 0 w 66"/>
                    <a:gd name="T19" fmla="*/ 0 h 56"/>
                    <a:gd name="T20" fmla="*/ 1 w 66"/>
                    <a:gd name="T21" fmla="*/ 2 h 56"/>
                    <a:gd name="T22" fmla="*/ 2 w 66"/>
                    <a:gd name="T23" fmla="*/ 6 h 56"/>
                    <a:gd name="T24" fmla="*/ 2 w 66"/>
                    <a:gd name="T25" fmla="*/ 10 h 56"/>
                    <a:gd name="T26" fmla="*/ 3 w 66"/>
                    <a:gd name="T27" fmla="*/ 13 h 56"/>
                    <a:gd name="T28" fmla="*/ 17 w 66"/>
                    <a:gd name="T29" fmla="*/ 13 h 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56">
                      <a:moveTo>
                        <a:pt x="66" y="56"/>
                      </a:moveTo>
                      <a:lnTo>
                        <a:pt x="56" y="4"/>
                      </a:lnTo>
                      <a:lnTo>
                        <a:pt x="45" y="3"/>
                      </a:lnTo>
                      <a:lnTo>
                        <a:pt x="36" y="3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1" y="1"/>
                      </a:lnTo>
                      <a:lnTo>
                        <a:pt x="7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1"/>
                      </a:lnTo>
                      <a:lnTo>
                        <a:pt x="5" y="26"/>
                      </a:lnTo>
                      <a:lnTo>
                        <a:pt x="8" y="41"/>
                      </a:lnTo>
                      <a:lnTo>
                        <a:pt x="11" y="56"/>
                      </a:lnTo>
                      <a:lnTo>
                        <a:pt x="66" y="56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8" name="Freeform 626"/>
                <p:cNvSpPr>
                  <a:spLocks/>
                </p:cNvSpPr>
                <p:nvPr/>
              </p:nvSpPr>
              <p:spPr bwMode="auto">
                <a:xfrm>
                  <a:off x="2635" y="3164"/>
                  <a:ext cx="33" cy="30"/>
                </a:xfrm>
                <a:custGeom>
                  <a:avLst/>
                  <a:gdLst>
                    <a:gd name="T0" fmla="*/ 14 w 66"/>
                    <a:gd name="T1" fmla="*/ 0 h 59"/>
                    <a:gd name="T2" fmla="*/ 0 w 66"/>
                    <a:gd name="T3" fmla="*/ 0 h 59"/>
                    <a:gd name="T4" fmla="*/ 1 w 66"/>
                    <a:gd name="T5" fmla="*/ 2 h 59"/>
                    <a:gd name="T6" fmla="*/ 1 w 66"/>
                    <a:gd name="T7" fmla="*/ 5 h 59"/>
                    <a:gd name="T8" fmla="*/ 2 w 66"/>
                    <a:gd name="T9" fmla="*/ 10 h 59"/>
                    <a:gd name="T10" fmla="*/ 3 w 66"/>
                    <a:gd name="T11" fmla="*/ 15 h 59"/>
                    <a:gd name="T12" fmla="*/ 17 w 66"/>
                    <a:gd name="T13" fmla="*/ 15 h 59"/>
                    <a:gd name="T14" fmla="*/ 14 w 66"/>
                    <a:gd name="T15" fmla="*/ 0 h 5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6" h="59">
                      <a:moveTo>
                        <a:pt x="55" y="0"/>
                      </a:move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4" y="19"/>
                      </a:lnTo>
                      <a:lnTo>
                        <a:pt x="7" y="37"/>
                      </a:lnTo>
                      <a:lnTo>
                        <a:pt x="10" y="59"/>
                      </a:lnTo>
                      <a:lnTo>
                        <a:pt x="66" y="57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9" name="Freeform 627"/>
                <p:cNvSpPr>
                  <a:spLocks noEditPoints="1"/>
                </p:cNvSpPr>
                <p:nvPr/>
              </p:nvSpPr>
              <p:spPr bwMode="auto">
                <a:xfrm>
                  <a:off x="2635" y="3129"/>
                  <a:ext cx="256" cy="175"/>
                </a:xfrm>
                <a:custGeom>
                  <a:avLst/>
                  <a:gdLst>
                    <a:gd name="T0" fmla="*/ 91 w 511"/>
                    <a:gd name="T1" fmla="*/ 61 h 352"/>
                    <a:gd name="T2" fmla="*/ 83 w 511"/>
                    <a:gd name="T3" fmla="*/ 62 h 352"/>
                    <a:gd name="T4" fmla="*/ 88 w 511"/>
                    <a:gd name="T5" fmla="*/ 34 h 352"/>
                    <a:gd name="T6" fmla="*/ 108 w 511"/>
                    <a:gd name="T7" fmla="*/ 44 h 352"/>
                    <a:gd name="T8" fmla="*/ 108 w 511"/>
                    <a:gd name="T9" fmla="*/ 48 h 352"/>
                    <a:gd name="T10" fmla="*/ 104 w 511"/>
                    <a:gd name="T11" fmla="*/ 60 h 352"/>
                    <a:gd name="T12" fmla="*/ 128 w 511"/>
                    <a:gd name="T13" fmla="*/ 57 h 352"/>
                    <a:gd name="T14" fmla="*/ 122 w 511"/>
                    <a:gd name="T15" fmla="*/ 58 h 352"/>
                    <a:gd name="T16" fmla="*/ 126 w 511"/>
                    <a:gd name="T17" fmla="*/ 47 h 352"/>
                    <a:gd name="T18" fmla="*/ 125 w 511"/>
                    <a:gd name="T19" fmla="*/ 43 h 352"/>
                    <a:gd name="T20" fmla="*/ 124 w 511"/>
                    <a:gd name="T21" fmla="*/ 38 h 352"/>
                    <a:gd name="T22" fmla="*/ 107 w 511"/>
                    <a:gd name="T23" fmla="*/ 18 h 352"/>
                    <a:gd name="T24" fmla="*/ 122 w 511"/>
                    <a:gd name="T25" fmla="*/ 29 h 352"/>
                    <a:gd name="T26" fmla="*/ 119 w 511"/>
                    <a:gd name="T27" fmla="*/ 14 h 352"/>
                    <a:gd name="T28" fmla="*/ 111 w 511"/>
                    <a:gd name="T29" fmla="*/ 4 h 352"/>
                    <a:gd name="T30" fmla="*/ 117 w 511"/>
                    <a:gd name="T31" fmla="*/ 5 h 352"/>
                    <a:gd name="T32" fmla="*/ 105 w 511"/>
                    <a:gd name="T33" fmla="*/ 29 h 352"/>
                    <a:gd name="T34" fmla="*/ 88 w 511"/>
                    <a:gd name="T35" fmla="*/ 3 h 352"/>
                    <a:gd name="T36" fmla="*/ 97 w 511"/>
                    <a:gd name="T37" fmla="*/ 3 h 352"/>
                    <a:gd name="T38" fmla="*/ 71 w 511"/>
                    <a:gd name="T39" fmla="*/ 18 h 352"/>
                    <a:gd name="T40" fmla="*/ 57 w 511"/>
                    <a:gd name="T41" fmla="*/ 35 h 352"/>
                    <a:gd name="T42" fmla="*/ 70 w 511"/>
                    <a:gd name="T43" fmla="*/ 14 h 352"/>
                    <a:gd name="T44" fmla="*/ 75 w 511"/>
                    <a:gd name="T45" fmla="*/ 3 h 352"/>
                    <a:gd name="T46" fmla="*/ 69 w 511"/>
                    <a:gd name="T47" fmla="*/ 30 h 352"/>
                    <a:gd name="T48" fmla="*/ 55 w 511"/>
                    <a:gd name="T49" fmla="*/ 48 h 352"/>
                    <a:gd name="T50" fmla="*/ 64 w 511"/>
                    <a:gd name="T51" fmla="*/ 2 h 352"/>
                    <a:gd name="T52" fmla="*/ 54 w 511"/>
                    <a:gd name="T53" fmla="*/ 2 h 352"/>
                    <a:gd name="T54" fmla="*/ 62 w 511"/>
                    <a:gd name="T55" fmla="*/ 2 h 352"/>
                    <a:gd name="T56" fmla="*/ 50 w 511"/>
                    <a:gd name="T57" fmla="*/ 18 h 352"/>
                    <a:gd name="T58" fmla="*/ 35 w 511"/>
                    <a:gd name="T59" fmla="*/ 35 h 352"/>
                    <a:gd name="T60" fmla="*/ 33 w 511"/>
                    <a:gd name="T61" fmla="*/ 1 h 352"/>
                    <a:gd name="T62" fmla="*/ 42 w 511"/>
                    <a:gd name="T63" fmla="*/ 1 h 352"/>
                    <a:gd name="T64" fmla="*/ 21 w 511"/>
                    <a:gd name="T65" fmla="*/ 32 h 352"/>
                    <a:gd name="T66" fmla="*/ 32 w 511"/>
                    <a:gd name="T67" fmla="*/ 14 h 352"/>
                    <a:gd name="T68" fmla="*/ 15 w 511"/>
                    <a:gd name="T69" fmla="*/ 0 h 352"/>
                    <a:gd name="T70" fmla="*/ 22 w 511"/>
                    <a:gd name="T71" fmla="*/ 0 h 352"/>
                    <a:gd name="T72" fmla="*/ 14 w 511"/>
                    <a:gd name="T73" fmla="*/ 18 h 352"/>
                    <a:gd name="T74" fmla="*/ 1 w 511"/>
                    <a:gd name="T75" fmla="*/ 19 h 352"/>
                    <a:gd name="T76" fmla="*/ 6 w 511"/>
                    <a:gd name="T77" fmla="*/ 51 h 352"/>
                    <a:gd name="T78" fmla="*/ 7 w 511"/>
                    <a:gd name="T79" fmla="*/ 55 h 352"/>
                    <a:gd name="T80" fmla="*/ 8 w 511"/>
                    <a:gd name="T81" fmla="*/ 62 h 352"/>
                    <a:gd name="T82" fmla="*/ 11 w 511"/>
                    <a:gd name="T83" fmla="*/ 83 h 352"/>
                    <a:gd name="T84" fmla="*/ 23 w 511"/>
                    <a:gd name="T85" fmla="*/ 86 h 352"/>
                    <a:gd name="T86" fmla="*/ 14 w 511"/>
                    <a:gd name="T87" fmla="*/ 87 h 352"/>
                    <a:gd name="T88" fmla="*/ 40 w 511"/>
                    <a:gd name="T89" fmla="*/ 66 h 352"/>
                    <a:gd name="T90" fmla="*/ 41 w 511"/>
                    <a:gd name="T91" fmla="*/ 70 h 352"/>
                    <a:gd name="T92" fmla="*/ 37 w 511"/>
                    <a:gd name="T93" fmla="*/ 84 h 352"/>
                    <a:gd name="T94" fmla="*/ 42 w 511"/>
                    <a:gd name="T95" fmla="*/ 52 h 352"/>
                    <a:gd name="T96" fmla="*/ 47 w 511"/>
                    <a:gd name="T97" fmla="*/ 82 h 352"/>
                    <a:gd name="T98" fmla="*/ 59 w 511"/>
                    <a:gd name="T99" fmla="*/ 73 h 352"/>
                    <a:gd name="T100" fmla="*/ 59 w 511"/>
                    <a:gd name="T101" fmla="*/ 81 h 352"/>
                    <a:gd name="T102" fmla="*/ 50 w 511"/>
                    <a:gd name="T103" fmla="*/ 82 h 352"/>
                    <a:gd name="T104" fmla="*/ 74 w 511"/>
                    <a:gd name="T105" fmla="*/ 63 h 352"/>
                    <a:gd name="T106" fmla="*/ 67 w 511"/>
                    <a:gd name="T107" fmla="*/ 64 h 352"/>
                    <a:gd name="T108" fmla="*/ 60 w 511"/>
                    <a:gd name="T109" fmla="*/ 51 h 35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511" h="352">
                      <a:moveTo>
                        <a:pt x="316" y="252"/>
                      </a:moveTo>
                      <a:lnTo>
                        <a:pt x="306" y="203"/>
                      </a:lnTo>
                      <a:lnTo>
                        <a:pt x="362" y="200"/>
                      </a:lnTo>
                      <a:lnTo>
                        <a:pt x="371" y="246"/>
                      </a:lnTo>
                      <a:lnTo>
                        <a:pt x="364" y="247"/>
                      </a:lnTo>
                      <a:lnTo>
                        <a:pt x="357" y="247"/>
                      </a:lnTo>
                      <a:lnTo>
                        <a:pt x="350" y="248"/>
                      </a:lnTo>
                      <a:lnTo>
                        <a:pt x="343" y="249"/>
                      </a:lnTo>
                      <a:lnTo>
                        <a:pt x="336" y="250"/>
                      </a:lnTo>
                      <a:lnTo>
                        <a:pt x="329" y="250"/>
                      </a:lnTo>
                      <a:lnTo>
                        <a:pt x="323" y="252"/>
                      </a:lnTo>
                      <a:lnTo>
                        <a:pt x="316" y="252"/>
                      </a:lnTo>
                      <a:close/>
                      <a:moveTo>
                        <a:pt x="304" y="187"/>
                      </a:moveTo>
                      <a:lnTo>
                        <a:pt x="295" y="137"/>
                      </a:lnTo>
                      <a:lnTo>
                        <a:pt x="350" y="136"/>
                      </a:lnTo>
                      <a:lnTo>
                        <a:pt x="359" y="184"/>
                      </a:lnTo>
                      <a:lnTo>
                        <a:pt x="304" y="187"/>
                      </a:lnTo>
                      <a:close/>
                      <a:moveTo>
                        <a:pt x="366" y="135"/>
                      </a:moveTo>
                      <a:lnTo>
                        <a:pt x="420" y="134"/>
                      </a:lnTo>
                      <a:lnTo>
                        <a:pt x="430" y="179"/>
                      </a:lnTo>
                      <a:lnTo>
                        <a:pt x="375" y="182"/>
                      </a:lnTo>
                      <a:lnTo>
                        <a:pt x="366" y="135"/>
                      </a:lnTo>
                      <a:close/>
                      <a:moveTo>
                        <a:pt x="387" y="245"/>
                      </a:moveTo>
                      <a:lnTo>
                        <a:pt x="378" y="199"/>
                      </a:lnTo>
                      <a:lnTo>
                        <a:pt x="432" y="195"/>
                      </a:lnTo>
                      <a:lnTo>
                        <a:pt x="441" y="239"/>
                      </a:lnTo>
                      <a:lnTo>
                        <a:pt x="434" y="239"/>
                      </a:lnTo>
                      <a:lnTo>
                        <a:pt x="428" y="240"/>
                      </a:lnTo>
                      <a:lnTo>
                        <a:pt x="422" y="240"/>
                      </a:lnTo>
                      <a:lnTo>
                        <a:pt x="415" y="241"/>
                      </a:lnTo>
                      <a:lnTo>
                        <a:pt x="408" y="242"/>
                      </a:lnTo>
                      <a:lnTo>
                        <a:pt x="401" y="244"/>
                      </a:lnTo>
                      <a:lnTo>
                        <a:pt x="394" y="244"/>
                      </a:lnTo>
                      <a:lnTo>
                        <a:pt x="387" y="245"/>
                      </a:lnTo>
                      <a:close/>
                      <a:moveTo>
                        <a:pt x="511" y="231"/>
                      </a:moveTo>
                      <a:lnTo>
                        <a:pt x="509" y="231"/>
                      </a:lnTo>
                      <a:lnTo>
                        <a:pt x="504" y="231"/>
                      </a:lnTo>
                      <a:lnTo>
                        <a:pt x="500" y="232"/>
                      </a:lnTo>
                      <a:lnTo>
                        <a:pt x="493" y="232"/>
                      </a:lnTo>
                      <a:lnTo>
                        <a:pt x="486" y="233"/>
                      </a:lnTo>
                      <a:lnTo>
                        <a:pt x="477" y="234"/>
                      </a:lnTo>
                      <a:lnTo>
                        <a:pt x="468" y="235"/>
                      </a:lnTo>
                      <a:lnTo>
                        <a:pt x="457" y="237"/>
                      </a:lnTo>
                      <a:lnTo>
                        <a:pt x="448" y="194"/>
                      </a:lnTo>
                      <a:lnTo>
                        <a:pt x="503" y="190"/>
                      </a:lnTo>
                      <a:lnTo>
                        <a:pt x="507" y="204"/>
                      </a:lnTo>
                      <a:lnTo>
                        <a:pt x="509" y="217"/>
                      </a:lnTo>
                      <a:lnTo>
                        <a:pt x="510" y="225"/>
                      </a:lnTo>
                      <a:lnTo>
                        <a:pt x="511" y="231"/>
                      </a:lnTo>
                      <a:close/>
                      <a:moveTo>
                        <a:pt x="500" y="174"/>
                      </a:moveTo>
                      <a:lnTo>
                        <a:pt x="446" y="178"/>
                      </a:lnTo>
                      <a:lnTo>
                        <a:pt x="437" y="134"/>
                      </a:lnTo>
                      <a:lnTo>
                        <a:pt x="491" y="132"/>
                      </a:lnTo>
                      <a:lnTo>
                        <a:pt x="493" y="143"/>
                      </a:lnTo>
                      <a:lnTo>
                        <a:pt x="495" y="154"/>
                      </a:lnTo>
                      <a:lnTo>
                        <a:pt x="498" y="164"/>
                      </a:lnTo>
                      <a:lnTo>
                        <a:pt x="500" y="174"/>
                      </a:lnTo>
                      <a:close/>
                      <a:moveTo>
                        <a:pt x="488" y="116"/>
                      </a:moveTo>
                      <a:lnTo>
                        <a:pt x="434" y="118"/>
                      </a:lnTo>
                      <a:lnTo>
                        <a:pt x="425" y="73"/>
                      </a:lnTo>
                      <a:lnTo>
                        <a:pt x="479" y="73"/>
                      </a:lnTo>
                      <a:lnTo>
                        <a:pt x="481" y="83"/>
                      </a:lnTo>
                      <a:lnTo>
                        <a:pt x="484" y="94"/>
                      </a:lnTo>
                      <a:lnTo>
                        <a:pt x="486" y="105"/>
                      </a:lnTo>
                      <a:lnTo>
                        <a:pt x="488" y="116"/>
                      </a:lnTo>
                      <a:close/>
                      <a:moveTo>
                        <a:pt x="468" y="20"/>
                      </a:moveTo>
                      <a:lnTo>
                        <a:pt x="469" y="23"/>
                      </a:lnTo>
                      <a:lnTo>
                        <a:pt x="470" y="31"/>
                      </a:lnTo>
                      <a:lnTo>
                        <a:pt x="472" y="44"/>
                      </a:lnTo>
                      <a:lnTo>
                        <a:pt x="476" y="58"/>
                      </a:lnTo>
                      <a:lnTo>
                        <a:pt x="422" y="57"/>
                      </a:lnTo>
                      <a:lnTo>
                        <a:pt x="415" y="16"/>
                      </a:lnTo>
                      <a:lnTo>
                        <a:pt x="425" y="18"/>
                      </a:lnTo>
                      <a:lnTo>
                        <a:pt x="435" y="18"/>
                      </a:lnTo>
                      <a:lnTo>
                        <a:pt x="443" y="19"/>
                      </a:lnTo>
                      <a:lnTo>
                        <a:pt x="451" y="19"/>
                      </a:lnTo>
                      <a:lnTo>
                        <a:pt x="457" y="19"/>
                      </a:lnTo>
                      <a:lnTo>
                        <a:pt x="463" y="19"/>
                      </a:lnTo>
                      <a:lnTo>
                        <a:pt x="466" y="20"/>
                      </a:lnTo>
                      <a:lnTo>
                        <a:pt x="468" y="20"/>
                      </a:lnTo>
                      <a:close/>
                      <a:moveTo>
                        <a:pt x="418" y="118"/>
                      </a:moveTo>
                      <a:lnTo>
                        <a:pt x="363" y="120"/>
                      </a:lnTo>
                      <a:lnTo>
                        <a:pt x="354" y="73"/>
                      </a:lnTo>
                      <a:lnTo>
                        <a:pt x="409" y="73"/>
                      </a:lnTo>
                      <a:lnTo>
                        <a:pt x="418" y="118"/>
                      </a:lnTo>
                      <a:close/>
                      <a:moveTo>
                        <a:pt x="397" y="16"/>
                      </a:moveTo>
                      <a:lnTo>
                        <a:pt x="405" y="57"/>
                      </a:lnTo>
                      <a:lnTo>
                        <a:pt x="351" y="57"/>
                      </a:lnTo>
                      <a:lnTo>
                        <a:pt x="342" y="14"/>
                      </a:lnTo>
                      <a:lnTo>
                        <a:pt x="350" y="14"/>
                      </a:lnTo>
                      <a:lnTo>
                        <a:pt x="357" y="14"/>
                      </a:lnTo>
                      <a:lnTo>
                        <a:pt x="364" y="14"/>
                      </a:lnTo>
                      <a:lnTo>
                        <a:pt x="372" y="15"/>
                      </a:lnTo>
                      <a:lnTo>
                        <a:pt x="378" y="15"/>
                      </a:lnTo>
                      <a:lnTo>
                        <a:pt x="385" y="15"/>
                      </a:lnTo>
                      <a:lnTo>
                        <a:pt x="392" y="16"/>
                      </a:lnTo>
                      <a:lnTo>
                        <a:pt x="397" y="16"/>
                      </a:lnTo>
                      <a:close/>
                      <a:moveTo>
                        <a:pt x="347" y="120"/>
                      </a:moveTo>
                      <a:lnTo>
                        <a:pt x="291" y="122"/>
                      </a:lnTo>
                      <a:lnTo>
                        <a:pt x="282" y="73"/>
                      </a:lnTo>
                      <a:lnTo>
                        <a:pt x="337" y="73"/>
                      </a:lnTo>
                      <a:lnTo>
                        <a:pt x="347" y="120"/>
                      </a:lnTo>
                      <a:close/>
                      <a:moveTo>
                        <a:pt x="288" y="188"/>
                      </a:moveTo>
                      <a:lnTo>
                        <a:pt x="234" y="192"/>
                      </a:lnTo>
                      <a:lnTo>
                        <a:pt x="226" y="140"/>
                      </a:lnTo>
                      <a:lnTo>
                        <a:pt x="279" y="139"/>
                      </a:lnTo>
                      <a:lnTo>
                        <a:pt x="288" y="188"/>
                      </a:lnTo>
                      <a:close/>
                      <a:moveTo>
                        <a:pt x="326" y="13"/>
                      </a:moveTo>
                      <a:lnTo>
                        <a:pt x="334" y="57"/>
                      </a:lnTo>
                      <a:lnTo>
                        <a:pt x="280" y="57"/>
                      </a:lnTo>
                      <a:lnTo>
                        <a:pt x="271" y="11"/>
                      </a:lnTo>
                      <a:lnTo>
                        <a:pt x="278" y="11"/>
                      </a:lnTo>
                      <a:lnTo>
                        <a:pt x="285" y="11"/>
                      </a:lnTo>
                      <a:lnTo>
                        <a:pt x="291" y="11"/>
                      </a:lnTo>
                      <a:lnTo>
                        <a:pt x="298" y="12"/>
                      </a:lnTo>
                      <a:lnTo>
                        <a:pt x="305" y="12"/>
                      </a:lnTo>
                      <a:lnTo>
                        <a:pt x="312" y="12"/>
                      </a:lnTo>
                      <a:lnTo>
                        <a:pt x="319" y="13"/>
                      </a:lnTo>
                      <a:lnTo>
                        <a:pt x="326" y="13"/>
                      </a:lnTo>
                      <a:close/>
                      <a:moveTo>
                        <a:pt x="275" y="122"/>
                      </a:moveTo>
                      <a:lnTo>
                        <a:pt x="222" y="124"/>
                      </a:lnTo>
                      <a:lnTo>
                        <a:pt x="213" y="72"/>
                      </a:lnTo>
                      <a:lnTo>
                        <a:pt x="266" y="73"/>
                      </a:lnTo>
                      <a:lnTo>
                        <a:pt x="275" y="122"/>
                      </a:lnTo>
                      <a:close/>
                      <a:moveTo>
                        <a:pt x="218" y="193"/>
                      </a:moveTo>
                      <a:lnTo>
                        <a:pt x="165" y="196"/>
                      </a:lnTo>
                      <a:lnTo>
                        <a:pt x="156" y="142"/>
                      </a:lnTo>
                      <a:lnTo>
                        <a:pt x="210" y="141"/>
                      </a:lnTo>
                      <a:lnTo>
                        <a:pt x="218" y="193"/>
                      </a:lnTo>
                      <a:close/>
                      <a:moveTo>
                        <a:pt x="255" y="10"/>
                      </a:moveTo>
                      <a:lnTo>
                        <a:pt x="264" y="57"/>
                      </a:lnTo>
                      <a:lnTo>
                        <a:pt x="211" y="57"/>
                      </a:lnTo>
                      <a:lnTo>
                        <a:pt x="202" y="7"/>
                      </a:lnTo>
                      <a:lnTo>
                        <a:pt x="208" y="7"/>
                      </a:lnTo>
                      <a:lnTo>
                        <a:pt x="214" y="8"/>
                      </a:lnTo>
                      <a:lnTo>
                        <a:pt x="221" y="8"/>
                      </a:lnTo>
                      <a:lnTo>
                        <a:pt x="228" y="8"/>
                      </a:lnTo>
                      <a:lnTo>
                        <a:pt x="235" y="8"/>
                      </a:lnTo>
                      <a:lnTo>
                        <a:pt x="242" y="8"/>
                      </a:lnTo>
                      <a:lnTo>
                        <a:pt x="248" y="10"/>
                      </a:lnTo>
                      <a:lnTo>
                        <a:pt x="255" y="10"/>
                      </a:lnTo>
                      <a:close/>
                      <a:moveTo>
                        <a:pt x="206" y="125"/>
                      </a:moveTo>
                      <a:lnTo>
                        <a:pt x="153" y="126"/>
                      </a:lnTo>
                      <a:lnTo>
                        <a:pt x="144" y="72"/>
                      </a:lnTo>
                      <a:lnTo>
                        <a:pt x="197" y="72"/>
                      </a:lnTo>
                      <a:lnTo>
                        <a:pt x="206" y="125"/>
                      </a:lnTo>
                      <a:close/>
                      <a:moveTo>
                        <a:pt x="149" y="197"/>
                      </a:moveTo>
                      <a:lnTo>
                        <a:pt x="93" y="201"/>
                      </a:lnTo>
                      <a:lnTo>
                        <a:pt x="84" y="144"/>
                      </a:lnTo>
                      <a:lnTo>
                        <a:pt x="139" y="142"/>
                      </a:lnTo>
                      <a:lnTo>
                        <a:pt x="149" y="197"/>
                      </a:lnTo>
                      <a:close/>
                      <a:moveTo>
                        <a:pt x="185" y="6"/>
                      </a:moveTo>
                      <a:lnTo>
                        <a:pt x="195" y="57"/>
                      </a:lnTo>
                      <a:lnTo>
                        <a:pt x="142" y="56"/>
                      </a:lnTo>
                      <a:lnTo>
                        <a:pt x="132" y="4"/>
                      </a:lnTo>
                      <a:lnTo>
                        <a:pt x="138" y="4"/>
                      </a:lnTo>
                      <a:lnTo>
                        <a:pt x="145" y="5"/>
                      </a:lnTo>
                      <a:lnTo>
                        <a:pt x="151" y="5"/>
                      </a:lnTo>
                      <a:lnTo>
                        <a:pt x="158" y="5"/>
                      </a:lnTo>
                      <a:lnTo>
                        <a:pt x="165" y="6"/>
                      </a:lnTo>
                      <a:lnTo>
                        <a:pt x="172" y="6"/>
                      </a:lnTo>
                      <a:lnTo>
                        <a:pt x="179" y="6"/>
                      </a:lnTo>
                      <a:lnTo>
                        <a:pt x="185" y="6"/>
                      </a:lnTo>
                      <a:close/>
                      <a:moveTo>
                        <a:pt x="137" y="127"/>
                      </a:moveTo>
                      <a:lnTo>
                        <a:pt x="82" y="128"/>
                      </a:lnTo>
                      <a:lnTo>
                        <a:pt x="71" y="72"/>
                      </a:lnTo>
                      <a:lnTo>
                        <a:pt x="128" y="72"/>
                      </a:lnTo>
                      <a:lnTo>
                        <a:pt x="137" y="127"/>
                      </a:lnTo>
                      <a:close/>
                      <a:moveTo>
                        <a:pt x="116" y="4"/>
                      </a:moveTo>
                      <a:lnTo>
                        <a:pt x="126" y="56"/>
                      </a:lnTo>
                      <a:lnTo>
                        <a:pt x="71" y="56"/>
                      </a:lnTo>
                      <a:lnTo>
                        <a:pt x="68" y="41"/>
                      </a:lnTo>
                      <a:lnTo>
                        <a:pt x="65" y="26"/>
                      </a:lnTo>
                      <a:lnTo>
                        <a:pt x="62" y="11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7" y="1"/>
                      </a:lnTo>
                      <a:lnTo>
                        <a:pt x="71" y="1"/>
                      </a:lnTo>
                      <a:lnTo>
                        <a:pt x="78" y="1"/>
                      </a:lnTo>
                      <a:lnTo>
                        <a:pt x="86" y="1"/>
                      </a:lnTo>
                      <a:lnTo>
                        <a:pt x="96" y="3"/>
                      </a:lnTo>
                      <a:lnTo>
                        <a:pt x="105" y="3"/>
                      </a:lnTo>
                      <a:lnTo>
                        <a:pt x="116" y="4"/>
                      </a:lnTo>
                      <a:close/>
                      <a:moveTo>
                        <a:pt x="0" y="72"/>
                      </a:moveTo>
                      <a:lnTo>
                        <a:pt x="55" y="72"/>
                      </a:lnTo>
                      <a:lnTo>
                        <a:pt x="66" y="129"/>
                      </a:lnTo>
                      <a:lnTo>
                        <a:pt x="10" y="131"/>
                      </a:lnTo>
                      <a:lnTo>
                        <a:pt x="7" y="109"/>
                      </a:lnTo>
                      <a:lnTo>
                        <a:pt x="4" y="91"/>
                      </a:lnTo>
                      <a:lnTo>
                        <a:pt x="1" y="79"/>
                      </a:lnTo>
                      <a:lnTo>
                        <a:pt x="0" y="72"/>
                      </a:lnTo>
                      <a:close/>
                      <a:moveTo>
                        <a:pt x="13" y="147"/>
                      </a:moveTo>
                      <a:lnTo>
                        <a:pt x="68" y="144"/>
                      </a:lnTo>
                      <a:lnTo>
                        <a:pt x="78" y="202"/>
                      </a:lnTo>
                      <a:lnTo>
                        <a:pt x="22" y="205"/>
                      </a:lnTo>
                      <a:lnTo>
                        <a:pt x="20" y="190"/>
                      </a:lnTo>
                      <a:lnTo>
                        <a:pt x="17" y="176"/>
                      </a:lnTo>
                      <a:lnTo>
                        <a:pt x="15" y="161"/>
                      </a:lnTo>
                      <a:lnTo>
                        <a:pt x="13" y="147"/>
                      </a:lnTo>
                      <a:close/>
                      <a:moveTo>
                        <a:pt x="25" y="222"/>
                      </a:moveTo>
                      <a:lnTo>
                        <a:pt x="81" y="218"/>
                      </a:lnTo>
                      <a:lnTo>
                        <a:pt x="90" y="273"/>
                      </a:lnTo>
                      <a:lnTo>
                        <a:pt x="35" y="279"/>
                      </a:lnTo>
                      <a:lnTo>
                        <a:pt x="32" y="265"/>
                      </a:lnTo>
                      <a:lnTo>
                        <a:pt x="30" y="250"/>
                      </a:lnTo>
                      <a:lnTo>
                        <a:pt x="28" y="237"/>
                      </a:lnTo>
                      <a:lnTo>
                        <a:pt x="25" y="222"/>
                      </a:lnTo>
                      <a:close/>
                      <a:moveTo>
                        <a:pt x="46" y="352"/>
                      </a:moveTo>
                      <a:lnTo>
                        <a:pt x="45" y="345"/>
                      </a:lnTo>
                      <a:lnTo>
                        <a:pt x="44" y="333"/>
                      </a:lnTo>
                      <a:lnTo>
                        <a:pt x="40" y="316"/>
                      </a:lnTo>
                      <a:lnTo>
                        <a:pt x="37" y="294"/>
                      </a:lnTo>
                      <a:lnTo>
                        <a:pt x="93" y="290"/>
                      </a:lnTo>
                      <a:lnTo>
                        <a:pt x="103" y="344"/>
                      </a:lnTo>
                      <a:lnTo>
                        <a:pt x="92" y="345"/>
                      </a:lnTo>
                      <a:lnTo>
                        <a:pt x="82" y="346"/>
                      </a:lnTo>
                      <a:lnTo>
                        <a:pt x="74" y="347"/>
                      </a:lnTo>
                      <a:lnTo>
                        <a:pt x="66" y="348"/>
                      </a:lnTo>
                      <a:lnTo>
                        <a:pt x="59" y="350"/>
                      </a:lnTo>
                      <a:lnTo>
                        <a:pt x="53" y="351"/>
                      </a:lnTo>
                      <a:lnTo>
                        <a:pt x="48" y="352"/>
                      </a:lnTo>
                      <a:lnTo>
                        <a:pt x="46" y="352"/>
                      </a:lnTo>
                      <a:close/>
                      <a:moveTo>
                        <a:pt x="97" y="217"/>
                      </a:moveTo>
                      <a:lnTo>
                        <a:pt x="151" y="214"/>
                      </a:lnTo>
                      <a:lnTo>
                        <a:pt x="160" y="267"/>
                      </a:lnTo>
                      <a:lnTo>
                        <a:pt x="106" y="272"/>
                      </a:lnTo>
                      <a:lnTo>
                        <a:pt x="97" y="217"/>
                      </a:lnTo>
                      <a:close/>
                      <a:moveTo>
                        <a:pt x="118" y="342"/>
                      </a:moveTo>
                      <a:lnTo>
                        <a:pt x="108" y="287"/>
                      </a:lnTo>
                      <a:lnTo>
                        <a:pt x="164" y="283"/>
                      </a:lnTo>
                      <a:lnTo>
                        <a:pt x="172" y="333"/>
                      </a:lnTo>
                      <a:lnTo>
                        <a:pt x="165" y="335"/>
                      </a:lnTo>
                      <a:lnTo>
                        <a:pt x="159" y="336"/>
                      </a:lnTo>
                      <a:lnTo>
                        <a:pt x="152" y="337"/>
                      </a:lnTo>
                      <a:lnTo>
                        <a:pt x="145" y="337"/>
                      </a:lnTo>
                      <a:lnTo>
                        <a:pt x="138" y="338"/>
                      </a:lnTo>
                      <a:lnTo>
                        <a:pt x="131" y="339"/>
                      </a:lnTo>
                      <a:lnTo>
                        <a:pt x="124" y="340"/>
                      </a:lnTo>
                      <a:lnTo>
                        <a:pt x="118" y="342"/>
                      </a:lnTo>
                      <a:close/>
                      <a:moveTo>
                        <a:pt x="167" y="212"/>
                      </a:moveTo>
                      <a:lnTo>
                        <a:pt x="221" y="209"/>
                      </a:lnTo>
                      <a:lnTo>
                        <a:pt x="230" y="261"/>
                      </a:lnTo>
                      <a:lnTo>
                        <a:pt x="176" y="265"/>
                      </a:lnTo>
                      <a:lnTo>
                        <a:pt x="167" y="212"/>
                      </a:lnTo>
                      <a:close/>
                      <a:moveTo>
                        <a:pt x="188" y="331"/>
                      </a:moveTo>
                      <a:lnTo>
                        <a:pt x="179" y="282"/>
                      </a:lnTo>
                      <a:lnTo>
                        <a:pt x="233" y="276"/>
                      </a:lnTo>
                      <a:lnTo>
                        <a:pt x="234" y="283"/>
                      </a:lnTo>
                      <a:lnTo>
                        <a:pt x="236" y="294"/>
                      </a:lnTo>
                      <a:lnTo>
                        <a:pt x="237" y="307"/>
                      </a:lnTo>
                      <a:lnTo>
                        <a:pt x="240" y="317"/>
                      </a:lnTo>
                      <a:lnTo>
                        <a:pt x="241" y="324"/>
                      </a:lnTo>
                      <a:lnTo>
                        <a:pt x="238" y="324"/>
                      </a:lnTo>
                      <a:lnTo>
                        <a:pt x="234" y="325"/>
                      </a:lnTo>
                      <a:lnTo>
                        <a:pt x="229" y="325"/>
                      </a:lnTo>
                      <a:lnTo>
                        <a:pt x="222" y="327"/>
                      </a:lnTo>
                      <a:lnTo>
                        <a:pt x="215" y="328"/>
                      </a:lnTo>
                      <a:lnTo>
                        <a:pt x="206" y="329"/>
                      </a:lnTo>
                      <a:lnTo>
                        <a:pt x="197" y="330"/>
                      </a:lnTo>
                      <a:lnTo>
                        <a:pt x="188" y="331"/>
                      </a:lnTo>
                      <a:close/>
                      <a:moveTo>
                        <a:pt x="237" y="208"/>
                      </a:moveTo>
                      <a:lnTo>
                        <a:pt x="290" y="204"/>
                      </a:lnTo>
                      <a:lnTo>
                        <a:pt x="299" y="254"/>
                      </a:lnTo>
                      <a:lnTo>
                        <a:pt x="294" y="254"/>
                      </a:lnTo>
                      <a:lnTo>
                        <a:pt x="288" y="255"/>
                      </a:lnTo>
                      <a:lnTo>
                        <a:pt x="282" y="255"/>
                      </a:lnTo>
                      <a:lnTo>
                        <a:pt x="276" y="256"/>
                      </a:lnTo>
                      <a:lnTo>
                        <a:pt x="271" y="257"/>
                      </a:lnTo>
                      <a:lnTo>
                        <a:pt x="266" y="257"/>
                      </a:lnTo>
                      <a:lnTo>
                        <a:pt x="261" y="259"/>
                      </a:lnTo>
                      <a:lnTo>
                        <a:pt x="257" y="259"/>
                      </a:lnTo>
                      <a:lnTo>
                        <a:pt x="257" y="257"/>
                      </a:lnTo>
                      <a:lnTo>
                        <a:pt x="246" y="259"/>
                      </a:lnTo>
                      <a:lnTo>
                        <a:pt x="237" y="208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5771C9-6801-4034-8147-9490D848A1C7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48663" cy="5040312"/>
          </a:xfrm>
        </p:spPr>
        <p:txBody>
          <a:bodyPr/>
          <a:lstStyle/>
          <a:p>
            <a:pPr eaLnBrk="1" hangingPunct="1"/>
            <a:r>
              <a:rPr lang="en-GB" b="1" smtClean="0"/>
              <a:t>content of the agreement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895350" y="1339850"/>
            <a:ext cx="7377113" cy="11509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1" hangingPunct="1"/>
            <a:r>
              <a:rPr lang="nl-BE" sz="2000" b="1"/>
              <a:t>balanced representation for activities, category and gender</a:t>
            </a:r>
            <a:r>
              <a:rPr lang="nl-BE"/>
              <a:t/>
            </a:r>
            <a:br>
              <a:rPr lang="nl-BE"/>
            </a:br>
            <a:r>
              <a:rPr lang="nl-BE" sz="2400"/>
              <a:t> </a:t>
            </a:r>
            <a:br>
              <a:rPr lang="nl-BE" sz="2400"/>
            </a:br>
            <a:endParaRPr lang="nl-BE" sz="240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24075" y="1773238"/>
            <a:ext cx="4752975" cy="647700"/>
            <a:chOff x="3787" y="1253"/>
            <a:chExt cx="1452" cy="227"/>
          </a:xfrm>
        </p:grpSpPr>
        <p:pic>
          <p:nvPicPr>
            <p:cNvPr id="17469" name="Picture 6" descr="j04339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" y="1253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470" name="Object 7"/>
            <p:cNvGraphicFramePr>
              <a:graphicFrameLocks noChangeAspect="1"/>
            </p:cNvGraphicFramePr>
            <p:nvPr/>
          </p:nvGraphicFramePr>
          <p:xfrm>
            <a:off x="5012" y="1253"/>
            <a:ext cx="227" cy="227"/>
          </p:xfrm>
          <a:graphic>
            <a:graphicData uri="http://schemas.openxmlformats.org/presentationml/2006/ole">
              <p:oleObj spid="_x0000_s5142" name="Klipp" r:id="rId4" imgW="1714286" imgH="1714286" progId="">
                <p:embed/>
              </p:oleObj>
            </a:graphicData>
          </a:graphic>
        </p:graphicFrame>
        <p:graphicFrame>
          <p:nvGraphicFramePr>
            <p:cNvPr id="17471" name="Object 8"/>
            <p:cNvGraphicFramePr>
              <a:graphicFrameLocks noChangeAspect="1"/>
            </p:cNvGraphicFramePr>
            <p:nvPr/>
          </p:nvGraphicFramePr>
          <p:xfrm>
            <a:off x="4740" y="1253"/>
            <a:ext cx="227" cy="227"/>
          </p:xfrm>
          <a:graphic>
            <a:graphicData uri="http://schemas.openxmlformats.org/presentationml/2006/ole">
              <p:oleObj spid="_x0000_s5143" name="Klipp" r:id="rId5" imgW="1714286" imgH="1714286" progId="">
                <p:embed/>
              </p:oleObj>
            </a:graphicData>
          </a:graphic>
        </p:graphicFrame>
        <p:graphicFrame>
          <p:nvGraphicFramePr>
            <p:cNvPr id="17472" name="Object 9"/>
            <p:cNvGraphicFramePr>
              <a:graphicFrameLocks noChangeAspect="1"/>
            </p:cNvGraphicFramePr>
            <p:nvPr/>
          </p:nvGraphicFramePr>
          <p:xfrm>
            <a:off x="4241" y="1253"/>
            <a:ext cx="202" cy="226"/>
          </p:xfrm>
          <a:graphic>
            <a:graphicData uri="http://schemas.openxmlformats.org/presentationml/2006/ole">
              <p:oleObj spid="_x0000_s5144" name="Klipp" r:id="rId6" imgW="1523810" imgH="1704762" progId="">
                <p:embed/>
              </p:oleObj>
            </a:graphicData>
          </a:graphic>
        </p:graphicFrame>
        <p:graphicFrame>
          <p:nvGraphicFramePr>
            <p:cNvPr id="17473" name="Object 10"/>
            <p:cNvGraphicFramePr>
              <a:graphicFrameLocks noChangeAspect="1"/>
            </p:cNvGraphicFramePr>
            <p:nvPr/>
          </p:nvGraphicFramePr>
          <p:xfrm>
            <a:off x="4468" y="1253"/>
            <a:ext cx="202" cy="226"/>
          </p:xfrm>
          <a:graphic>
            <a:graphicData uri="http://schemas.openxmlformats.org/presentationml/2006/ole">
              <p:oleObj spid="_x0000_s5145" name="Klipp" r:id="rId7" imgW="1523810" imgH="1704762" progId="">
                <p:embed/>
              </p:oleObj>
            </a:graphicData>
          </a:graphic>
        </p:graphicFrame>
        <p:pic>
          <p:nvPicPr>
            <p:cNvPr id="17474" name="Picture 11" descr="j04326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4" y="1253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1979613" y="2708275"/>
            <a:ext cx="2620962" cy="1728788"/>
            <a:chOff x="1247" y="1706"/>
            <a:chExt cx="1651" cy="1089"/>
          </a:xfrm>
        </p:grpSpPr>
        <p:sp>
          <p:nvSpPr>
            <p:cNvPr id="17419" name="Rectangle 14"/>
            <p:cNvSpPr>
              <a:spLocks noChangeArrowheads="1"/>
            </p:cNvSpPr>
            <p:nvPr/>
          </p:nvSpPr>
          <p:spPr bwMode="auto">
            <a:xfrm>
              <a:off x="1247" y="1706"/>
              <a:ext cx="1651" cy="108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r" eaLnBrk="1" hangingPunct="1"/>
              <a:endParaRPr lang="en-GB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314" y="1900"/>
              <a:ext cx="1518" cy="819"/>
              <a:chOff x="3152" y="3249"/>
              <a:chExt cx="1142" cy="668"/>
            </a:xfrm>
          </p:grpSpPr>
          <p:sp>
            <p:nvSpPr>
              <p:cNvPr id="17421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3152" y="3249"/>
                <a:ext cx="1142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17"/>
              <p:cNvSpPr>
                <a:spLocks/>
              </p:cNvSpPr>
              <p:nvPr/>
            </p:nvSpPr>
            <p:spPr bwMode="auto">
              <a:xfrm>
                <a:off x="4027" y="3495"/>
                <a:ext cx="213" cy="258"/>
              </a:xfrm>
              <a:custGeom>
                <a:avLst/>
                <a:gdLst>
                  <a:gd name="T0" fmla="*/ 1 w 426"/>
                  <a:gd name="T1" fmla="*/ 0 h 518"/>
                  <a:gd name="T2" fmla="*/ 1 w 426"/>
                  <a:gd name="T3" fmla="*/ 0 h 518"/>
                  <a:gd name="T4" fmla="*/ 1 w 426"/>
                  <a:gd name="T5" fmla="*/ 0 h 518"/>
                  <a:gd name="T6" fmla="*/ 1 w 426"/>
                  <a:gd name="T7" fmla="*/ 0 h 518"/>
                  <a:gd name="T8" fmla="*/ 1 w 426"/>
                  <a:gd name="T9" fmla="*/ 0 h 518"/>
                  <a:gd name="T10" fmla="*/ 1 w 426"/>
                  <a:gd name="T11" fmla="*/ 0 h 518"/>
                  <a:gd name="T12" fmla="*/ 1 w 426"/>
                  <a:gd name="T13" fmla="*/ 0 h 518"/>
                  <a:gd name="T14" fmla="*/ 1 w 426"/>
                  <a:gd name="T15" fmla="*/ 0 h 518"/>
                  <a:gd name="T16" fmla="*/ 1 w 426"/>
                  <a:gd name="T17" fmla="*/ 0 h 518"/>
                  <a:gd name="T18" fmla="*/ 1 w 426"/>
                  <a:gd name="T19" fmla="*/ 0 h 518"/>
                  <a:gd name="T20" fmla="*/ 1 w 426"/>
                  <a:gd name="T21" fmla="*/ 0 h 518"/>
                  <a:gd name="T22" fmla="*/ 2 w 426"/>
                  <a:gd name="T23" fmla="*/ 0 h 518"/>
                  <a:gd name="T24" fmla="*/ 2 w 426"/>
                  <a:gd name="T25" fmla="*/ 0 h 518"/>
                  <a:gd name="T26" fmla="*/ 2 w 426"/>
                  <a:gd name="T27" fmla="*/ 0 h 518"/>
                  <a:gd name="T28" fmla="*/ 2 w 426"/>
                  <a:gd name="T29" fmla="*/ 0 h 518"/>
                  <a:gd name="T30" fmla="*/ 2 w 426"/>
                  <a:gd name="T31" fmla="*/ 0 h 518"/>
                  <a:gd name="T32" fmla="*/ 2 w 426"/>
                  <a:gd name="T33" fmla="*/ 0 h 518"/>
                  <a:gd name="T34" fmla="*/ 2 w 426"/>
                  <a:gd name="T35" fmla="*/ 0 h 518"/>
                  <a:gd name="T36" fmla="*/ 2 w 426"/>
                  <a:gd name="T37" fmla="*/ 0 h 518"/>
                  <a:gd name="T38" fmla="*/ 2 w 426"/>
                  <a:gd name="T39" fmla="*/ 0 h 518"/>
                  <a:gd name="T40" fmla="*/ 2 w 426"/>
                  <a:gd name="T41" fmla="*/ 0 h 518"/>
                  <a:gd name="T42" fmla="*/ 2 w 426"/>
                  <a:gd name="T43" fmla="*/ 0 h 518"/>
                  <a:gd name="T44" fmla="*/ 2 w 426"/>
                  <a:gd name="T45" fmla="*/ 0 h 518"/>
                  <a:gd name="T46" fmla="*/ 2 w 426"/>
                  <a:gd name="T47" fmla="*/ 0 h 518"/>
                  <a:gd name="T48" fmla="*/ 2 w 426"/>
                  <a:gd name="T49" fmla="*/ 0 h 518"/>
                  <a:gd name="T50" fmla="*/ 2 w 426"/>
                  <a:gd name="T51" fmla="*/ 0 h 518"/>
                  <a:gd name="T52" fmla="*/ 2 w 426"/>
                  <a:gd name="T53" fmla="*/ 0 h 518"/>
                  <a:gd name="T54" fmla="*/ 2 w 426"/>
                  <a:gd name="T55" fmla="*/ 0 h 518"/>
                  <a:gd name="T56" fmla="*/ 2 w 426"/>
                  <a:gd name="T57" fmla="*/ 0 h 518"/>
                  <a:gd name="T58" fmla="*/ 2 w 426"/>
                  <a:gd name="T59" fmla="*/ 0 h 518"/>
                  <a:gd name="T60" fmla="*/ 2 w 426"/>
                  <a:gd name="T61" fmla="*/ 0 h 518"/>
                  <a:gd name="T62" fmla="*/ 2 w 426"/>
                  <a:gd name="T63" fmla="*/ 0 h 518"/>
                  <a:gd name="T64" fmla="*/ 2 w 426"/>
                  <a:gd name="T65" fmla="*/ 0 h 518"/>
                  <a:gd name="T66" fmla="*/ 2 w 426"/>
                  <a:gd name="T67" fmla="*/ 2 h 518"/>
                  <a:gd name="T68" fmla="*/ 2 w 426"/>
                  <a:gd name="T69" fmla="*/ 2 h 518"/>
                  <a:gd name="T70" fmla="*/ 2 w 426"/>
                  <a:gd name="T71" fmla="*/ 1 h 518"/>
                  <a:gd name="T72" fmla="*/ 2 w 426"/>
                  <a:gd name="T73" fmla="*/ 1 h 518"/>
                  <a:gd name="T74" fmla="*/ 2 w 426"/>
                  <a:gd name="T75" fmla="*/ 1 h 518"/>
                  <a:gd name="T76" fmla="*/ 2 w 426"/>
                  <a:gd name="T77" fmla="*/ 1 h 518"/>
                  <a:gd name="T78" fmla="*/ 2 w 426"/>
                  <a:gd name="T79" fmla="*/ 1 h 518"/>
                  <a:gd name="T80" fmla="*/ 2 w 426"/>
                  <a:gd name="T81" fmla="*/ 1 h 518"/>
                  <a:gd name="T82" fmla="*/ 2 w 426"/>
                  <a:gd name="T83" fmla="*/ 1 h 518"/>
                  <a:gd name="T84" fmla="*/ 2 w 426"/>
                  <a:gd name="T85" fmla="*/ 1 h 518"/>
                  <a:gd name="T86" fmla="*/ 2 w 426"/>
                  <a:gd name="T87" fmla="*/ 1 h 518"/>
                  <a:gd name="T88" fmla="*/ 1 w 426"/>
                  <a:gd name="T89" fmla="*/ 1 h 518"/>
                  <a:gd name="T90" fmla="*/ 1 w 426"/>
                  <a:gd name="T91" fmla="*/ 1 h 518"/>
                  <a:gd name="T92" fmla="*/ 1 w 426"/>
                  <a:gd name="T93" fmla="*/ 1 h 518"/>
                  <a:gd name="T94" fmla="*/ 1 w 426"/>
                  <a:gd name="T95" fmla="*/ 0 h 518"/>
                  <a:gd name="T96" fmla="*/ 1 w 426"/>
                  <a:gd name="T97" fmla="*/ 0 h 518"/>
                  <a:gd name="T98" fmla="*/ 1 w 426"/>
                  <a:gd name="T99" fmla="*/ 0 h 518"/>
                  <a:gd name="T100" fmla="*/ 1 w 426"/>
                  <a:gd name="T101" fmla="*/ 0 h 518"/>
                  <a:gd name="T102" fmla="*/ 1 w 426"/>
                  <a:gd name="T103" fmla="*/ 0 h 518"/>
                  <a:gd name="T104" fmla="*/ 1 w 426"/>
                  <a:gd name="T105" fmla="*/ 0 h 518"/>
                  <a:gd name="T106" fmla="*/ 1 w 426"/>
                  <a:gd name="T107" fmla="*/ 0 h 518"/>
                  <a:gd name="T108" fmla="*/ 0 w 426"/>
                  <a:gd name="T109" fmla="*/ 0 h 518"/>
                  <a:gd name="T110" fmla="*/ 1 w 426"/>
                  <a:gd name="T111" fmla="*/ 0 h 5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26" h="518">
                    <a:moveTo>
                      <a:pt x="2" y="25"/>
                    </a:moveTo>
                    <a:lnTo>
                      <a:pt x="12" y="15"/>
                    </a:lnTo>
                    <a:lnTo>
                      <a:pt x="27" y="7"/>
                    </a:lnTo>
                    <a:lnTo>
                      <a:pt x="47" y="2"/>
                    </a:lnTo>
                    <a:lnTo>
                      <a:pt x="71" y="0"/>
                    </a:lnTo>
                    <a:lnTo>
                      <a:pt x="99" y="0"/>
                    </a:lnTo>
                    <a:lnTo>
                      <a:pt x="128" y="2"/>
                    </a:lnTo>
                    <a:lnTo>
                      <a:pt x="159" y="6"/>
                    </a:lnTo>
                    <a:lnTo>
                      <a:pt x="190" y="10"/>
                    </a:lnTo>
                    <a:lnTo>
                      <a:pt x="221" y="16"/>
                    </a:lnTo>
                    <a:lnTo>
                      <a:pt x="250" y="22"/>
                    </a:lnTo>
                    <a:lnTo>
                      <a:pt x="277" y="28"/>
                    </a:lnTo>
                    <a:lnTo>
                      <a:pt x="301" y="33"/>
                    </a:lnTo>
                    <a:lnTo>
                      <a:pt x="322" y="38"/>
                    </a:lnTo>
                    <a:lnTo>
                      <a:pt x="337" y="43"/>
                    </a:lnTo>
                    <a:lnTo>
                      <a:pt x="348" y="45"/>
                    </a:lnTo>
                    <a:lnTo>
                      <a:pt x="351" y="46"/>
                    </a:lnTo>
                    <a:lnTo>
                      <a:pt x="351" y="45"/>
                    </a:lnTo>
                    <a:lnTo>
                      <a:pt x="352" y="43"/>
                    </a:lnTo>
                    <a:lnTo>
                      <a:pt x="354" y="39"/>
                    </a:lnTo>
                    <a:lnTo>
                      <a:pt x="359" y="35"/>
                    </a:lnTo>
                    <a:lnTo>
                      <a:pt x="364" y="30"/>
                    </a:lnTo>
                    <a:lnTo>
                      <a:pt x="371" y="27"/>
                    </a:lnTo>
                    <a:lnTo>
                      <a:pt x="380" y="24"/>
                    </a:lnTo>
                    <a:lnTo>
                      <a:pt x="391" y="23"/>
                    </a:lnTo>
                    <a:lnTo>
                      <a:pt x="402" y="24"/>
                    </a:lnTo>
                    <a:lnTo>
                      <a:pt x="410" y="25"/>
                    </a:lnTo>
                    <a:lnTo>
                      <a:pt x="416" y="29"/>
                    </a:lnTo>
                    <a:lnTo>
                      <a:pt x="420" y="31"/>
                    </a:lnTo>
                    <a:lnTo>
                      <a:pt x="422" y="35"/>
                    </a:lnTo>
                    <a:lnTo>
                      <a:pt x="425" y="38"/>
                    </a:lnTo>
                    <a:lnTo>
                      <a:pt x="426" y="39"/>
                    </a:lnTo>
                    <a:lnTo>
                      <a:pt x="426" y="40"/>
                    </a:lnTo>
                    <a:lnTo>
                      <a:pt x="426" y="518"/>
                    </a:lnTo>
                    <a:lnTo>
                      <a:pt x="351" y="518"/>
                    </a:lnTo>
                    <a:lnTo>
                      <a:pt x="351" y="484"/>
                    </a:lnTo>
                    <a:lnTo>
                      <a:pt x="351" y="412"/>
                    </a:lnTo>
                    <a:lnTo>
                      <a:pt x="351" y="339"/>
                    </a:lnTo>
                    <a:lnTo>
                      <a:pt x="351" y="306"/>
                    </a:lnTo>
                    <a:lnTo>
                      <a:pt x="339" y="301"/>
                    </a:lnTo>
                    <a:lnTo>
                      <a:pt x="323" y="296"/>
                    </a:lnTo>
                    <a:lnTo>
                      <a:pt x="306" y="291"/>
                    </a:lnTo>
                    <a:lnTo>
                      <a:pt x="285" y="285"/>
                    </a:lnTo>
                    <a:lnTo>
                      <a:pt x="263" y="279"/>
                    </a:lnTo>
                    <a:lnTo>
                      <a:pt x="240" y="272"/>
                    </a:lnTo>
                    <a:lnTo>
                      <a:pt x="215" y="265"/>
                    </a:lnTo>
                    <a:lnTo>
                      <a:pt x="190" y="258"/>
                    </a:lnTo>
                    <a:lnTo>
                      <a:pt x="163" y="251"/>
                    </a:lnTo>
                    <a:lnTo>
                      <a:pt x="137" y="244"/>
                    </a:lnTo>
                    <a:lnTo>
                      <a:pt x="111" y="238"/>
                    </a:lnTo>
                    <a:lnTo>
                      <a:pt x="86" y="232"/>
                    </a:lnTo>
                    <a:lnTo>
                      <a:pt x="62" y="226"/>
                    </a:lnTo>
                    <a:lnTo>
                      <a:pt x="39" y="220"/>
                    </a:lnTo>
                    <a:lnTo>
                      <a:pt x="18" y="216"/>
                    </a:lnTo>
                    <a:lnTo>
                      <a:pt x="0" y="212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Freeform 18"/>
              <p:cNvSpPr>
                <a:spLocks/>
              </p:cNvSpPr>
              <p:nvPr/>
            </p:nvSpPr>
            <p:spPr bwMode="auto">
              <a:xfrm>
                <a:off x="3974" y="3442"/>
                <a:ext cx="120" cy="107"/>
              </a:xfrm>
              <a:custGeom>
                <a:avLst/>
                <a:gdLst>
                  <a:gd name="T0" fmla="*/ 1 w 240"/>
                  <a:gd name="T1" fmla="*/ 1 h 214"/>
                  <a:gd name="T2" fmla="*/ 1 w 240"/>
                  <a:gd name="T3" fmla="*/ 0 h 214"/>
                  <a:gd name="T4" fmla="*/ 0 w 240"/>
                  <a:gd name="T5" fmla="*/ 1 h 214"/>
                  <a:gd name="T6" fmla="*/ 0 w 240"/>
                  <a:gd name="T7" fmla="*/ 1 h 214"/>
                  <a:gd name="T8" fmla="*/ 1 w 240"/>
                  <a:gd name="T9" fmla="*/ 1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0" h="214">
                    <a:moveTo>
                      <a:pt x="240" y="214"/>
                    </a:moveTo>
                    <a:lnTo>
                      <a:pt x="240" y="0"/>
                    </a:lnTo>
                    <a:lnTo>
                      <a:pt x="0" y="50"/>
                    </a:lnTo>
                    <a:lnTo>
                      <a:pt x="0" y="214"/>
                    </a:lnTo>
                    <a:lnTo>
                      <a:pt x="240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19"/>
              <p:cNvSpPr>
                <a:spLocks/>
              </p:cNvSpPr>
              <p:nvPr/>
            </p:nvSpPr>
            <p:spPr bwMode="auto">
              <a:xfrm>
                <a:off x="3989" y="3470"/>
                <a:ext cx="87" cy="129"/>
              </a:xfrm>
              <a:custGeom>
                <a:avLst/>
                <a:gdLst>
                  <a:gd name="T0" fmla="*/ 0 w 175"/>
                  <a:gd name="T1" fmla="*/ 0 h 257"/>
                  <a:gd name="T2" fmla="*/ 0 w 175"/>
                  <a:gd name="T3" fmla="*/ 1 h 257"/>
                  <a:gd name="T4" fmla="*/ 0 w 175"/>
                  <a:gd name="T5" fmla="*/ 1 h 257"/>
                  <a:gd name="T6" fmla="*/ 0 w 175"/>
                  <a:gd name="T7" fmla="*/ 2 h 257"/>
                  <a:gd name="T8" fmla="*/ 0 w 175"/>
                  <a:gd name="T9" fmla="*/ 1 h 257"/>
                  <a:gd name="T10" fmla="*/ 0 w 175"/>
                  <a:gd name="T11" fmla="*/ 0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5" h="257">
                    <a:moveTo>
                      <a:pt x="175" y="0"/>
                    </a:moveTo>
                    <a:lnTo>
                      <a:pt x="0" y="1"/>
                    </a:lnTo>
                    <a:lnTo>
                      <a:pt x="0" y="251"/>
                    </a:lnTo>
                    <a:lnTo>
                      <a:pt x="63" y="257"/>
                    </a:lnTo>
                    <a:lnTo>
                      <a:pt x="175" y="25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20"/>
              <p:cNvSpPr>
                <a:spLocks/>
              </p:cNvSpPr>
              <p:nvPr/>
            </p:nvSpPr>
            <p:spPr bwMode="auto">
              <a:xfrm>
                <a:off x="3895" y="3504"/>
                <a:ext cx="298" cy="236"/>
              </a:xfrm>
              <a:custGeom>
                <a:avLst/>
                <a:gdLst>
                  <a:gd name="T0" fmla="*/ 1 w 596"/>
                  <a:gd name="T1" fmla="*/ 1 h 472"/>
                  <a:gd name="T2" fmla="*/ 1 w 596"/>
                  <a:gd name="T3" fmla="*/ 1 h 472"/>
                  <a:gd name="T4" fmla="*/ 1 w 596"/>
                  <a:gd name="T5" fmla="*/ 1 h 472"/>
                  <a:gd name="T6" fmla="*/ 1 w 596"/>
                  <a:gd name="T7" fmla="*/ 1 h 472"/>
                  <a:gd name="T8" fmla="*/ 1 w 596"/>
                  <a:gd name="T9" fmla="*/ 1 h 472"/>
                  <a:gd name="T10" fmla="*/ 1 w 596"/>
                  <a:gd name="T11" fmla="*/ 1 h 472"/>
                  <a:gd name="T12" fmla="*/ 1 w 596"/>
                  <a:gd name="T13" fmla="*/ 1 h 472"/>
                  <a:gd name="T14" fmla="*/ 1 w 596"/>
                  <a:gd name="T15" fmla="*/ 1 h 472"/>
                  <a:gd name="T16" fmla="*/ 1 w 596"/>
                  <a:gd name="T17" fmla="*/ 1 h 472"/>
                  <a:gd name="T18" fmla="*/ 1 w 596"/>
                  <a:gd name="T19" fmla="*/ 1 h 472"/>
                  <a:gd name="T20" fmla="*/ 1 w 596"/>
                  <a:gd name="T21" fmla="*/ 1 h 472"/>
                  <a:gd name="T22" fmla="*/ 1 w 596"/>
                  <a:gd name="T23" fmla="*/ 1 h 472"/>
                  <a:gd name="T24" fmla="*/ 1 w 596"/>
                  <a:gd name="T25" fmla="*/ 1 h 472"/>
                  <a:gd name="T26" fmla="*/ 0 w 596"/>
                  <a:gd name="T27" fmla="*/ 2 h 472"/>
                  <a:gd name="T28" fmla="*/ 0 w 596"/>
                  <a:gd name="T29" fmla="*/ 2 h 472"/>
                  <a:gd name="T30" fmla="*/ 1 w 596"/>
                  <a:gd name="T31" fmla="*/ 2 h 472"/>
                  <a:gd name="T32" fmla="*/ 1 w 596"/>
                  <a:gd name="T33" fmla="*/ 2 h 472"/>
                  <a:gd name="T34" fmla="*/ 3 w 596"/>
                  <a:gd name="T35" fmla="*/ 2 h 472"/>
                  <a:gd name="T36" fmla="*/ 3 w 596"/>
                  <a:gd name="T37" fmla="*/ 2 h 472"/>
                  <a:gd name="T38" fmla="*/ 3 w 596"/>
                  <a:gd name="T39" fmla="*/ 2 h 472"/>
                  <a:gd name="T40" fmla="*/ 3 w 596"/>
                  <a:gd name="T41" fmla="*/ 2 h 472"/>
                  <a:gd name="T42" fmla="*/ 3 w 596"/>
                  <a:gd name="T43" fmla="*/ 2 h 472"/>
                  <a:gd name="T44" fmla="*/ 3 w 596"/>
                  <a:gd name="T45" fmla="*/ 2 h 472"/>
                  <a:gd name="T46" fmla="*/ 3 w 596"/>
                  <a:gd name="T47" fmla="*/ 2 h 472"/>
                  <a:gd name="T48" fmla="*/ 3 w 596"/>
                  <a:gd name="T49" fmla="*/ 2 h 472"/>
                  <a:gd name="T50" fmla="*/ 3 w 596"/>
                  <a:gd name="T51" fmla="*/ 2 h 472"/>
                  <a:gd name="T52" fmla="*/ 3 w 596"/>
                  <a:gd name="T53" fmla="*/ 2 h 472"/>
                  <a:gd name="T54" fmla="*/ 3 w 596"/>
                  <a:gd name="T55" fmla="*/ 2 h 472"/>
                  <a:gd name="T56" fmla="*/ 3 w 596"/>
                  <a:gd name="T57" fmla="*/ 2 h 472"/>
                  <a:gd name="T58" fmla="*/ 3 w 596"/>
                  <a:gd name="T59" fmla="*/ 2 h 472"/>
                  <a:gd name="T60" fmla="*/ 3 w 596"/>
                  <a:gd name="T61" fmla="*/ 2 h 472"/>
                  <a:gd name="T62" fmla="*/ 3 w 596"/>
                  <a:gd name="T63" fmla="*/ 1 h 472"/>
                  <a:gd name="T64" fmla="*/ 3 w 596"/>
                  <a:gd name="T65" fmla="*/ 1 h 472"/>
                  <a:gd name="T66" fmla="*/ 3 w 596"/>
                  <a:gd name="T67" fmla="*/ 1 h 472"/>
                  <a:gd name="T68" fmla="*/ 3 w 596"/>
                  <a:gd name="T69" fmla="*/ 1 h 472"/>
                  <a:gd name="T70" fmla="*/ 3 w 596"/>
                  <a:gd name="T71" fmla="*/ 1 h 472"/>
                  <a:gd name="T72" fmla="*/ 3 w 596"/>
                  <a:gd name="T73" fmla="*/ 1 h 472"/>
                  <a:gd name="T74" fmla="*/ 3 w 596"/>
                  <a:gd name="T75" fmla="*/ 1 h 472"/>
                  <a:gd name="T76" fmla="*/ 3 w 596"/>
                  <a:gd name="T77" fmla="*/ 1 h 472"/>
                  <a:gd name="T78" fmla="*/ 3 w 596"/>
                  <a:gd name="T79" fmla="*/ 1 h 472"/>
                  <a:gd name="T80" fmla="*/ 2 w 596"/>
                  <a:gd name="T81" fmla="*/ 1 h 472"/>
                  <a:gd name="T82" fmla="*/ 2 w 596"/>
                  <a:gd name="T83" fmla="*/ 1 h 472"/>
                  <a:gd name="T84" fmla="*/ 2 w 596"/>
                  <a:gd name="T85" fmla="*/ 1 h 472"/>
                  <a:gd name="T86" fmla="*/ 2 w 596"/>
                  <a:gd name="T87" fmla="*/ 1 h 472"/>
                  <a:gd name="T88" fmla="*/ 2 w 596"/>
                  <a:gd name="T89" fmla="*/ 1 h 472"/>
                  <a:gd name="T90" fmla="*/ 2 w 596"/>
                  <a:gd name="T91" fmla="*/ 1 h 472"/>
                  <a:gd name="T92" fmla="*/ 2 w 596"/>
                  <a:gd name="T93" fmla="*/ 1 h 472"/>
                  <a:gd name="T94" fmla="*/ 2 w 596"/>
                  <a:gd name="T95" fmla="*/ 1 h 472"/>
                  <a:gd name="T96" fmla="*/ 2 w 596"/>
                  <a:gd name="T97" fmla="*/ 1 h 472"/>
                  <a:gd name="T98" fmla="*/ 2 w 596"/>
                  <a:gd name="T99" fmla="*/ 0 h 472"/>
                  <a:gd name="T100" fmla="*/ 2 w 596"/>
                  <a:gd name="T101" fmla="*/ 0 h 472"/>
                  <a:gd name="T102" fmla="*/ 2 w 596"/>
                  <a:gd name="T103" fmla="*/ 1 h 472"/>
                  <a:gd name="T104" fmla="*/ 1 w 596"/>
                  <a:gd name="T105" fmla="*/ 1 h 472"/>
                  <a:gd name="T106" fmla="*/ 1 w 596"/>
                  <a:gd name="T107" fmla="*/ 1 h 4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6" h="472">
                    <a:moveTo>
                      <a:pt x="133" y="1"/>
                    </a:moveTo>
                    <a:lnTo>
                      <a:pt x="128" y="1"/>
                    </a:lnTo>
                    <a:lnTo>
                      <a:pt x="121" y="2"/>
                    </a:lnTo>
                    <a:lnTo>
                      <a:pt x="112" y="3"/>
                    </a:lnTo>
                    <a:lnTo>
                      <a:pt x="101" y="8"/>
                    </a:lnTo>
                    <a:lnTo>
                      <a:pt x="88" y="12"/>
                    </a:lnTo>
                    <a:lnTo>
                      <a:pt x="76" y="20"/>
                    </a:lnTo>
                    <a:lnTo>
                      <a:pt x="62" y="28"/>
                    </a:lnTo>
                    <a:lnTo>
                      <a:pt x="47" y="40"/>
                    </a:lnTo>
                    <a:lnTo>
                      <a:pt x="29" y="69"/>
                    </a:lnTo>
                    <a:lnTo>
                      <a:pt x="16" y="118"/>
                    </a:lnTo>
                    <a:lnTo>
                      <a:pt x="7" y="179"/>
                    </a:lnTo>
                    <a:lnTo>
                      <a:pt x="2" y="247"/>
                    </a:lnTo>
                    <a:lnTo>
                      <a:pt x="0" y="312"/>
                    </a:lnTo>
                    <a:lnTo>
                      <a:pt x="0" y="368"/>
                    </a:lnTo>
                    <a:lnTo>
                      <a:pt x="1" y="406"/>
                    </a:lnTo>
                    <a:lnTo>
                      <a:pt x="1" y="421"/>
                    </a:lnTo>
                    <a:lnTo>
                      <a:pt x="526" y="472"/>
                    </a:lnTo>
                    <a:lnTo>
                      <a:pt x="514" y="340"/>
                    </a:lnTo>
                    <a:lnTo>
                      <a:pt x="516" y="337"/>
                    </a:lnTo>
                    <a:lnTo>
                      <a:pt x="520" y="334"/>
                    </a:lnTo>
                    <a:lnTo>
                      <a:pt x="525" y="330"/>
                    </a:lnTo>
                    <a:lnTo>
                      <a:pt x="530" y="327"/>
                    </a:lnTo>
                    <a:lnTo>
                      <a:pt x="535" y="323"/>
                    </a:lnTo>
                    <a:lnTo>
                      <a:pt x="541" y="319"/>
                    </a:lnTo>
                    <a:lnTo>
                      <a:pt x="547" y="315"/>
                    </a:lnTo>
                    <a:lnTo>
                      <a:pt x="553" y="311"/>
                    </a:lnTo>
                    <a:lnTo>
                      <a:pt x="564" y="300"/>
                    </a:lnTo>
                    <a:lnTo>
                      <a:pt x="576" y="290"/>
                    </a:lnTo>
                    <a:lnTo>
                      <a:pt x="584" y="278"/>
                    </a:lnTo>
                    <a:lnTo>
                      <a:pt x="591" y="266"/>
                    </a:lnTo>
                    <a:lnTo>
                      <a:pt x="595" y="252"/>
                    </a:lnTo>
                    <a:lnTo>
                      <a:pt x="596" y="237"/>
                    </a:lnTo>
                    <a:lnTo>
                      <a:pt x="595" y="220"/>
                    </a:lnTo>
                    <a:lnTo>
                      <a:pt x="591" y="199"/>
                    </a:lnTo>
                    <a:lnTo>
                      <a:pt x="588" y="193"/>
                    </a:lnTo>
                    <a:lnTo>
                      <a:pt x="580" y="176"/>
                    </a:lnTo>
                    <a:lnTo>
                      <a:pt x="568" y="151"/>
                    </a:lnTo>
                    <a:lnTo>
                      <a:pt x="550" y="121"/>
                    </a:lnTo>
                    <a:lnTo>
                      <a:pt x="530" y="89"/>
                    </a:lnTo>
                    <a:lnTo>
                      <a:pt x="503" y="58"/>
                    </a:lnTo>
                    <a:lnTo>
                      <a:pt x="474" y="32"/>
                    </a:lnTo>
                    <a:lnTo>
                      <a:pt x="441" y="12"/>
                    </a:lnTo>
                    <a:lnTo>
                      <a:pt x="435" y="10"/>
                    </a:lnTo>
                    <a:lnTo>
                      <a:pt x="427" y="8"/>
                    </a:lnTo>
                    <a:lnTo>
                      <a:pt x="418" y="5"/>
                    </a:lnTo>
                    <a:lnTo>
                      <a:pt x="408" y="3"/>
                    </a:lnTo>
                    <a:lnTo>
                      <a:pt x="396" y="2"/>
                    </a:lnTo>
                    <a:lnTo>
                      <a:pt x="385" y="1"/>
                    </a:lnTo>
                    <a:lnTo>
                      <a:pt x="373" y="0"/>
                    </a:lnTo>
                    <a:lnTo>
                      <a:pt x="363" y="0"/>
                    </a:lnTo>
                    <a:lnTo>
                      <a:pt x="261" y="123"/>
                    </a:lnTo>
                    <a:lnTo>
                      <a:pt x="185" y="1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21"/>
              <p:cNvSpPr>
                <a:spLocks/>
              </p:cNvSpPr>
              <p:nvPr/>
            </p:nvSpPr>
            <p:spPr bwMode="auto">
              <a:xfrm>
                <a:off x="3907" y="3514"/>
                <a:ext cx="271" cy="224"/>
              </a:xfrm>
              <a:custGeom>
                <a:avLst/>
                <a:gdLst>
                  <a:gd name="T0" fmla="*/ 1 w 542"/>
                  <a:gd name="T1" fmla="*/ 1 h 450"/>
                  <a:gd name="T2" fmla="*/ 0 w 542"/>
                  <a:gd name="T3" fmla="*/ 1 h 450"/>
                  <a:gd name="T4" fmla="*/ 1 w 542"/>
                  <a:gd name="T5" fmla="*/ 0 h 450"/>
                  <a:gd name="T6" fmla="*/ 1 w 542"/>
                  <a:gd name="T7" fmla="*/ 0 h 450"/>
                  <a:gd name="T8" fmla="*/ 1 w 542"/>
                  <a:gd name="T9" fmla="*/ 0 h 450"/>
                  <a:gd name="T10" fmla="*/ 1 w 542"/>
                  <a:gd name="T11" fmla="*/ 0 h 450"/>
                  <a:gd name="T12" fmla="*/ 1 w 542"/>
                  <a:gd name="T13" fmla="*/ 0 h 450"/>
                  <a:gd name="T14" fmla="*/ 1 w 542"/>
                  <a:gd name="T15" fmla="*/ 0 h 450"/>
                  <a:gd name="T16" fmla="*/ 1 w 542"/>
                  <a:gd name="T17" fmla="*/ 0 h 450"/>
                  <a:gd name="T18" fmla="*/ 1 w 542"/>
                  <a:gd name="T19" fmla="*/ 0 h 450"/>
                  <a:gd name="T20" fmla="*/ 1 w 542"/>
                  <a:gd name="T21" fmla="*/ 0 h 450"/>
                  <a:gd name="T22" fmla="*/ 1 w 542"/>
                  <a:gd name="T23" fmla="*/ 0 h 450"/>
                  <a:gd name="T24" fmla="*/ 1 w 542"/>
                  <a:gd name="T25" fmla="*/ 0 h 450"/>
                  <a:gd name="T26" fmla="*/ 1 w 542"/>
                  <a:gd name="T27" fmla="*/ 0 h 450"/>
                  <a:gd name="T28" fmla="*/ 1 w 542"/>
                  <a:gd name="T29" fmla="*/ 0 h 450"/>
                  <a:gd name="T30" fmla="*/ 1 w 542"/>
                  <a:gd name="T31" fmla="*/ 0 h 450"/>
                  <a:gd name="T32" fmla="*/ 1 w 542"/>
                  <a:gd name="T33" fmla="*/ 0 h 450"/>
                  <a:gd name="T34" fmla="*/ 1 w 542"/>
                  <a:gd name="T35" fmla="*/ 0 h 450"/>
                  <a:gd name="T36" fmla="*/ 1 w 542"/>
                  <a:gd name="T37" fmla="*/ 0 h 450"/>
                  <a:gd name="T38" fmla="*/ 2 w 542"/>
                  <a:gd name="T39" fmla="*/ 0 h 450"/>
                  <a:gd name="T40" fmla="*/ 2 w 542"/>
                  <a:gd name="T41" fmla="*/ 0 h 450"/>
                  <a:gd name="T42" fmla="*/ 2 w 542"/>
                  <a:gd name="T43" fmla="*/ 0 h 450"/>
                  <a:gd name="T44" fmla="*/ 2 w 542"/>
                  <a:gd name="T45" fmla="*/ 0 h 450"/>
                  <a:gd name="T46" fmla="*/ 2 w 542"/>
                  <a:gd name="T47" fmla="*/ 0 h 450"/>
                  <a:gd name="T48" fmla="*/ 2 w 542"/>
                  <a:gd name="T49" fmla="*/ 0 h 450"/>
                  <a:gd name="T50" fmla="*/ 2 w 542"/>
                  <a:gd name="T51" fmla="*/ 0 h 450"/>
                  <a:gd name="T52" fmla="*/ 3 w 542"/>
                  <a:gd name="T53" fmla="*/ 0 h 450"/>
                  <a:gd name="T54" fmla="*/ 3 w 542"/>
                  <a:gd name="T55" fmla="*/ 0 h 450"/>
                  <a:gd name="T56" fmla="*/ 3 w 542"/>
                  <a:gd name="T57" fmla="*/ 0 h 450"/>
                  <a:gd name="T58" fmla="*/ 3 w 542"/>
                  <a:gd name="T59" fmla="*/ 0 h 450"/>
                  <a:gd name="T60" fmla="*/ 3 w 542"/>
                  <a:gd name="T61" fmla="*/ 0 h 450"/>
                  <a:gd name="T62" fmla="*/ 3 w 542"/>
                  <a:gd name="T63" fmla="*/ 0 h 450"/>
                  <a:gd name="T64" fmla="*/ 3 w 542"/>
                  <a:gd name="T65" fmla="*/ 0 h 450"/>
                  <a:gd name="T66" fmla="*/ 3 w 542"/>
                  <a:gd name="T67" fmla="*/ 0 h 450"/>
                  <a:gd name="T68" fmla="*/ 3 w 542"/>
                  <a:gd name="T69" fmla="*/ 1 h 450"/>
                  <a:gd name="T70" fmla="*/ 2 w 542"/>
                  <a:gd name="T71" fmla="*/ 1 h 450"/>
                  <a:gd name="T72" fmla="*/ 2 w 542"/>
                  <a:gd name="T73" fmla="*/ 1 h 450"/>
                  <a:gd name="T74" fmla="*/ 2 w 542"/>
                  <a:gd name="T75" fmla="*/ 1 h 450"/>
                  <a:gd name="T76" fmla="*/ 2 w 542"/>
                  <a:gd name="T77" fmla="*/ 1 h 450"/>
                  <a:gd name="T78" fmla="*/ 2 w 542"/>
                  <a:gd name="T79" fmla="*/ 1 h 450"/>
                  <a:gd name="T80" fmla="*/ 2 w 542"/>
                  <a:gd name="T81" fmla="*/ 1 h 450"/>
                  <a:gd name="T82" fmla="*/ 2 w 542"/>
                  <a:gd name="T83" fmla="*/ 1 h 450"/>
                  <a:gd name="T84" fmla="*/ 1 w 542"/>
                  <a:gd name="T85" fmla="*/ 1 h 4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42" h="450">
                    <a:moveTo>
                      <a:pt x="2" y="391"/>
                    </a:moveTo>
                    <a:lnTo>
                      <a:pt x="0" y="281"/>
                    </a:lnTo>
                    <a:lnTo>
                      <a:pt x="1" y="197"/>
                    </a:lnTo>
                    <a:lnTo>
                      <a:pt x="6" y="136"/>
                    </a:lnTo>
                    <a:lnTo>
                      <a:pt x="12" y="93"/>
                    </a:lnTo>
                    <a:lnTo>
                      <a:pt x="18" y="67"/>
                    </a:lnTo>
                    <a:lnTo>
                      <a:pt x="25" y="52"/>
                    </a:lnTo>
                    <a:lnTo>
                      <a:pt x="29" y="45"/>
                    </a:lnTo>
                    <a:lnTo>
                      <a:pt x="31" y="44"/>
                    </a:lnTo>
                    <a:lnTo>
                      <a:pt x="37" y="37"/>
                    </a:lnTo>
                    <a:lnTo>
                      <a:pt x="44" y="31"/>
                    </a:lnTo>
                    <a:lnTo>
                      <a:pt x="52" y="25"/>
                    </a:lnTo>
                    <a:lnTo>
                      <a:pt x="60" y="20"/>
                    </a:lnTo>
                    <a:lnTo>
                      <a:pt x="68" y="15"/>
                    </a:lnTo>
                    <a:lnTo>
                      <a:pt x="77" y="10"/>
                    </a:lnTo>
                    <a:lnTo>
                      <a:pt x="86" y="7"/>
                    </a:lnTo>
                    <a:lnTo>
                      <a:pt x="96" y="4"/>
                    </a:lnTo>
                    <a:lnTo>
                      <a:pt x="152" y="0"/>
                    </a:lnTo>
                    <a:lnTo>
                      <a:pt x="235" y="135"/>
                    </a:lnTo>
                    <a:lnTo>
                      <a:pt x="347" y="0"/>
                    </a:lnTo>
                    <a:lnTo>
                      <a:pt x="387" y="0"/>
                    </a:lnTo>
                    <a:lnTo>
                      <a:pt x="410" y="7"/>
                    </a:lnTo>
                    <a:lnTo>
                      <a:pt x="434" y="24"/>
                    </a:lnTo>
                    <a:lnTo>
                      <a:pt x="458" y="49"/>
                    </a:lnTo>
                    <a:lnTo>
                      <a:pt x="481" y="75"/>
                    </a:lnTo>
                    <a:lnTo>
                      <a:pt x="500" y="103"/>
                    </a:lnTo>
                    <a:lnTo>
                      <a:pt x="516" y="127"/>
                    </a:lnTo>
                    <a:lnTo>
                      <a:pt x="526" y="143"/>
                    </a:lnTo>
                    <a:lnTo>
                      <a:pt x="530" y="150"/>
                    </a:lnTo>
                    <a:lnTo>
                      <a:pt x="533" y="157"/>
                    </a:lnTo>
                    <a:lnTo>
                      <a:pt x="540" y="175"/>
                    </a:lnTo>
                    <a:lnTo>
                      <a:pt x="542" y="200"/>
                    </a:lnTo>
                    <a:lnTo>
                      <a:pt x="536" y="225"/>
                    </a:lnTo>
                    <a:lnTo>
                      <a:pt x="525" y="241"/>
                    </a:lnTo>
                    <a:lnTo>
                      <a:pt x="513" y="257"/>
                    </a:lnTo>
                    <a:lnTo>
                      <a:pt x="500" y="271"/>
                    </a:lnTo>
                    <a:lnTo>
                      <a:pt x="487" y="284"/>
                    </a:lnTo>
                    <a:lnTo>
                      <a:pt x="476" y="294"/>
                    </a:lnTo>
                    <a:lnTo>
                      <a:pt x="466" y="301"/>
                    </a:lnTo>
                    <a:lnTo>
                      <a:pt x="461" y="307"/>
                    </a:lnTo>
                    <a:lnTo>
                      <a:pt x="458" y="308"/>
                    </a:lnTo>
                    <a:lnTo>
                      <a:pt x="476" y="450"/>
                    </a:lnTo>
                    <a:lnTo>
                      <a:pt x="2" y="391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22"/>
              <p:cNvSpPr>
                <a:spLocks/>
              </p:cNvSpPr>
              <p:nvPr/>
            </p:nvSpPr>
            <p:spPr bwMode="auto">
              <a:xfrm>
                <a:off x="3967" y="3614"/>
                <a:ext cx="199" cy="89"/>
              </a:xfrm>
              <a:custGeom>
                <a:avLst/>
                <a:gdLst>
                  <a:gd name="T0" fmla="*/ 1 w 397"/>
                  <a:gd name="T1" fmla="*/ 1 h 176"/>
                  <a:gd name="T2" fmla="*/ 1 w 397"/>
                  <a:gd name="T3" fmla="*/ 1 h 176"/>
                  <a:gd name="T4" fmla="*/ 1 w 397"/>
                  <a:gd name="T5" fmla="*/ 1 h 176"/>
                  <a:gd name="T6" fmla="*/ 1 w 397"/>
                  <a:gd name="T7" fmla="*/ 1 h 176"/>
                  <a:gd name="T8" fmla="*/ 1 w 397"/>
                  <a:gd name="T9" fmla="*/ 1 h 176"/>
                  <a:gd name="T10" fmla="*/ 1 w 397"/>
                  <a:gd name="T11" fmla="*/ 1 h 176"/>
                  <a:gd name="T12" fmla="*/ 1 w 397"/>
                  <a:gd name="T13" fmla="*/ 1 h 176"/>
                  <a:gd name="T14" fmla="*/ 2 w 397"/>
                  <a:gd name="T15" fmla="*/ 1 h 176"/>
                  <a:gd name="T16" fmla="*/ 2 w 397"/>
                  <a:gd name="T17" fmla="*/ 1 h 176"/>
                  <a:gd name="T18" fmla="*/ 2 w 397"/>
                  <a:gd name="T19" fmla="*/ 1 h 176"/>
                  <a:gd name="T20" fmla="*/ 2 w 397"/>
                  <a:gd name="T21" fmla="*/ 1 h 176"/>
                  <a:gd name="T22" fmla="*/ 2 w 397"/>
                  <a:gd name="T23" fmla="*/ 1 h 176"/>
                  <a:gd name="T24" fmla="*/ 2 w 397"/>
                  <a:gd name="T25" fmla="*/ 1 h 176"/>
                  <a:gd name="T26" fmla="*/ 2 w 397"/>
                  <a:gd name="T27" fmla="*/ 1 h 176"/>
                  <a:gd name="T28" fmla="*/ 2 w 397"/>
                  <a:gd name="T29" fmla="*/ 1 h 176"/>
                  <a:gd name="T30" fmla="*/ 2 w 397"/>
                  <a:gd name="T31" fmla="*/ 1 h 176"/>
                  <a:gd name="T32" fmla="*/ 2 w 397"/>
                  <a:gd name="T33" fmla="*/ 1 h 176"/>
                  <a:gd name="T34" fmla="*/ 2 w 397"/>
                  <a:gd name="T35" fmla="*/ 0 h 176"/>
                  <a:gd name="T36" fmla="*/ 2 w 397"/>
                  <a:gd name="T37" fmla="*/ 1 h 176"/>
                  <a:gd name="T38" fmla="*/ 2 w 397"/>
                  <a:gd name="T39" fmla="*/ 1 h 176"/>
                  <a:gd name="T40" fmla="*/ 2 w 397"/>
                  <a:gd name="T41" fmla="*/ 1 h 176"/>
                  <a:gd name="T42" fmla="*/ 2 w 397"/>
                  <a:gd name="T43" fmla="*/ 1 h 176"/>
                  <a:gd name="T44" fmla="*/ 2 w 397"/>
                  <a:gd name="T45" fmla="*/ 1 h 176"/>
                  <a:gd name="T46" fmla="*/ 2 w 397"/>
                  <a:gd name="T47" fmla="*/ 1 h 176"/>
                  <a:gd name="T48" fmla="*/ 2 w 397"/>
                  <a:gd name="T49" fmla="*/ 1 h 176"/>
                  <a:gd name="T50" fmla="*/ 2 w 397"/>
                  <a:gd name="T51" fmla="*/ 1 h 176"/>
                  <a:gd name="T52" fmla="*/ 2 w 397"/>
                  <a:gd name="T53" fmla="*/ 1 h 176"/>
                  <a:gd name="T54" fmla="*/ 1 w 397"/>
                  <a:gd name="T55" fmla="*/ 1 h 176"/>
                  <a:gd name="T56" fmla="*/ 1 w 397"/>
                  <a:gd name="T57" fmla="*/ 1 h 176"/>
                  <a:gd name="T58" fmla="*/ 1 w 397"/>
                  <a:gd name="T59" fmla="*/ 1 h 176"/>
                  <a:gd name="T60" fmla="*/ 1 w 397"/>
                  <a:gd name="T61" fmla="*/ 1 h 176"/>
                  <a:gd name="T62" fmla="*/ 1 w 397"/>
                  <a:gd name="T63" fmla="*/ 1 h 176"/>
                  <a:gd name="T64" fmla="*/ 1 w 397"/>
                  <a:gd name="T65" fmla="*/ 1 h 176"/>
                  <a:gd name="T66" fmla="*/ 1 w 397"/>
                  <a:gd name="T67" fmla="*/ 1 h 176"/>
                  <a:gd name="T68" fmla="*/ 1 w 397"/>
                  <a:gd name="T69" fmla="*/ 1 h 176"/>
                  <a:gd name="T70" fmla="*/ 1 w 397"/>
                  <a:gd name="T71" fmla="*/ 1 h 176"/>
                  <a:gd name="T72" fmla="*/ 1 w 397"/>
                  <a:gd name="T73" fmla="*/ 1 h 176"/>
                  <a:gd name="T74" fmla="*/ 1 w 397"/>
                  <a:gd name="T75" fmla="*/ 1 h 176"/>
                  <a:gd name="T76" fmla="*/ 1 w 397"/>
                  <a:gd name="T77" fmla="*/ 1 h 176"/>
                  <a:gd name="T78" fmla="*/ 1 w 397"/>
                  <a:gd name="T79" fmla="*/ 1 h 176"/>
                  <a:gd name="T80" fmla="*/ 1 w 397"/>
                  <a:gd name="T81" fmla="*/ 1 h 176"/>
                  <a:gd name="T82" fmla="*/ 1 w 397"/>
                  <a:gd name="T83" fmla="*/ 1 h 176"/>
                  <a:gd name="T84" fmla="*/ 1 w 397"/>
                  <a:gd name="T85" fmla="*/ 1 h 176"/>
                  <a:gd name="T86" fmla="*/ 1 w 397"/>
                  <a:gd name="T87" fmla="*/ 1 h 176"/>
                  <a:gd name="T88" fmla="*/ 1 w 397"/>
                  <a:gd name="T89" fmla="*/ 1 h 176"/>
                  <a:gd name="T90" fmla="*/ 1 w 397"/>
                  <a:gd name="T91" fmla="*/ 1 h 176"/>
                  <a:gd name="T92" fmla="*/ 0 w 397"/>
                  <a:gd name="T93" fmla="*/ 1 h 176"/>
                  <a:gd name="T94" fmla="*/ 1 w 397"/>
                  <a:gd name="T95" fmla="*/ 1 h 176"/>
                  <a:gd name="T96" fmla="*/ 1 w 397"/>
                  <a:gd name="T97" fmla="*/ 1 h 176"/>
                  <a:gd name="T98" fmla="*/ 1 w 397"/>
                  <a:gd name="T99" fmla="*/ 1 h 176"/>
                  <a:gd name="T100" fmla="*/ 1 w 397"/>
                  <a:gd name="T101" fmla="*/ 1 h 176"/>
                  <a:gd name="T102" fmla="*/ 1 w 397"/>
                  <a:gd name="T103" fmla="*/ 1 h 176"/>
                  <a:gd name="T104" fmla="*/ 1 w 397"/>
                  <a:gd name="T105" fmla="*/ 1 h 176"/>
                  <a:gd name="T106" fmla="*/ 1 w 397"/>
                  <a:gd name="T107" fmla="*/ 1 h 176"/>
                  <a:gd name="T108" fmla="*/ 1 w 397"/>
                  <a:gd name="T109" fmla="*/ 1 h 176"/>
                  <a:gd name="T110" fmla="*/ 1 w 397"/>
                  <a:gd name="T111" fmla="*/ 1 h 1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97" h="176">
                    <a:moveTo>
                      <a:pt x="151" y="175"/>
                    </a:moveTo>
                    <a:lnTo>
                      <a:pt x="160" y="176"/>
                    </a:lnTo>
                    <a:lnTo>
                      <a:pt x="173" y="175"/>
                    </a:lnTo>
                    <a:lnTo>
                      <a:pt x="188" y="173"/>
                    </a:lnTo>
                    <a:lnTo>
                      <a:pt x="204" y="170"/>
                    </a:lnTo>
                    <a:lnTo>
                      <a:pt x="221" y="166"/>
                    </a:lnTo>
                    <a:lnTo>
                      <a:pt x="239" y="161"/>
                    </a:lnTo>
                    <a:lnTo>
                      <a:pt x="259" y="155"/>
                    </a:lnTo>
                    <a:lnTo>
                      <a:pt x="279" y="149"/>
                    </a:lnTo>
                    <a:lnTo>
                      <a:pt x="298" y="142"/>
                    </a:lnTo>
                    <a:lnTo>
                      <a:pt x="317" y="135"/>
                    </a:lnTo>
                    <a:lnTo>
                      <a:pt x="335" y="127"/>
                    </a:lnTo>
                    <a:lnTo>
                      <a:pt x="352" y="119"/>
                    </a:lnTo>
                    <a:lnTo>
                      <a:pt x="366" y="112"/>
                    </a:lnTo>
                    <a:lnTo>
                      <a:pt x="380" y="104"/>
                    </a:lnTo>
                    <a:lnTo>
                      <a:pt x="390" y="95"/>
                    </a:lnTo>
                    <a:lnTo>
                      <a:pt x="397" y="87"/>
                    </a:lnTo>
                    <a:lnTo>
                      <a:pt x="323" y="0"/>
                    </a:lnTo>
                    <a:lnTo>
                      <a:pt x="320" y="8"/>
                    </a:lnTo>
                    <a:lnTo>
                      <a:pt x="317" y="14"/>
                    </a:lnTo>
                    <a:lnTo>
                      <a:pt x="312" y="19"/>
                    </a:lnTo>
                    <a:lnTo>
                      <a:pt x="307" y="24"/>
                    </a:lnTo>
                    <a:lnTo>
                      <a:pt x="302" y="27"/>
                    </a:lnTo>
                    <a:lnTo>
                      <a:pt x="297" y="31"/>
                    </a:lnTo>
                    <a:lnTo>
                      <a:pt x="290" y="34"/>
                    </a:lnTo>
                    <a:lnTo>
                      <a:pt x="283" y="38"/>
                    </a:lnTo>
                    <a:lnTo>
                      <a:pt x="270" y="45"/>
                    </a:lnTo>
                    <a:lnTo>
                      <a:pt x="254" y="52"/>
                    </a:lnTo>
                    <a:lnTo>
                      <a:pt x="235" y="59"/>
                    </a:lnTo>
                    <a:lnTo>
                      <a:pt x="215" y="64"/>
                    </a:lnTo>
                    <a:lnTo>
                      <a:pt x="193" y="70"/>
                    </a:lnTo>
                    <a:lnTo>
                      <a:pt x="173" y="74"/>
                    </a:lnTo>
                    <a:lnTo>
                      <a:pt x="152" y="76"/>
                    </a:lnTo>
                    <a:lnTo>
                      <a:pt x="133" y="77"/>
                    </a:lnTo>
                    <a:lnTo>
                      <a:pt x="124" y="62"/>
                    </a:lnTo>
                    <a:lnTo>
                      <a:pt x="115" y="49"/>
                    </a:lnTo>
                    <a:lnTo>
                      <a:pt x="108" y="38"/>
                    </a:lnTo>
                    <a:lnTo>
                      <a:pt x="101" y="29"/>
                    </a:lnTo>
                    <a:lnTo>
                      <a:pt x="93" y="23"/>
                    </a:lnTo>
                    <a:lnTo>
                      <a:pt x="86" y="18"/>
                    </a:lnTo>
                    <a:lnTo>
                      <a:pt x="78" y="17"/>
                    </a:lnTo>
                    <a:lnTo>
                      <a:pt x="69" y="19"/>
                    </a:lnTo>
                    <a:lnTo>
                      <a:pt x="63" y="30"/>
                    </a:lnTo>
                    <a:lnTo>
                      <a:pt x="63" y="48"/>
                    </a:lnTo>
                    <a:lnTo>
                      <a:pt x="65" y="67"/>
                    </a:lnTo>
                    <a:lnTo>
                      <a:pt x="67" y="75"/>
                    </a:lnTo>
                    <a:lnTo>
                      <a:pt x="0" y="66"/>
                    </a:lnTo>
                    <a:lnTo>
                      <a:pt x="19" y="172"/>
                    </a:lnTo>
                    <a:lnTo>
                      <a:pt x="33" y="173"/>
                    </a:lnTo>
                    <a:lnTo>
                      <a:pt x="53" y="174"/>
                    </a:lnTo>
                    <a:lnTo>
                      <a:pt x="73" y="174"/>
                    </a:lnTo>
                    <a:lnTo>
                      <a:pt x="97" y="175"/>
                    </a:lnTo>
                    <a:lnTo>
                      <a:pt x="117" y="175"/>
                    </a:lnTo>
                    <a:lnTo>
                      <a:pt x="135" y="175"/>
                    </a:lnTo>
                    <a:lnTo>
                      <a:pt x="146" y="175"/>
                    </a:lnTo>
                    <a:lnTo>
                      <a:pt x="151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23"/>
              <p:cNvSpPr>
                <a:spLocks/>
              </p:cNvSpPr>
              <p:nvPr/>
            </p:nvSpPr>
            <p:spPr bwMode="auto">
              <a:xfrm>
                <a:off x="4039" y="3597"/>
                <a:ext cx="142" cy="94"/>
              </a:xfrm>
              <a:custGeom>
                <a:avLst/>
                <a:gdLst>
                  <a:gd name="T0" fmla="*/ 1 w 283"/>
                  <a:gd name="T1" fmla="*/ 0 h 189"/>
                  <a:gd name="T2" fmla="*/ 1 w 283"/>
                  <a:gd name="T3" fmla="*/ 0 h 189"/>
                  <a:gd name="T4" fmla="*/ 1 w 283"/>
                  <a:gd name="T5" fmla="*/ 0 h 189"/>
                  <a:gd name="T6" fmla="*/ 1 w 283"/>
                  <a:gd name="T7" fmla="*/ 0 h 189"/>
                  <a:gd name="T8" fmla="*/ 1 w 283"/>
                  <a:gd name="T9" fmla="*/ 0 h 189"/>
                  <a:gd name="T10" fmla="*/ 1 w 283"/>
                  <a:gd name="T11" fmla="*/ 0 h 189"/>
                  <a:gd name="T12" fmla="*/ 1 w 283"/>
                  <a:gd name="T13" fmla="*/ 0 h 189"/>
                  <a:gd name="T14" fmla="*/ 1 w 283"/>
                  <a:gd name="T15" fmla="*/ 0 h 189"/>
                  <a:gd name="T16" fmla="*/ 1 w 283"/>
                  <a:gd name="T17" fmla="*/ 0 h 189"/>
                  <a:gd name="T18" fmla="*/ 1 w 283"/>
                  <a:gd name="T19" fmla="*/ 0 h 189"/>
                  <a:gd name="T20" fmla="*/ 1 w 283"/>
                  <a:gd name="T21" fmla="*/ 0 h 189"/>
                  <a:gd name="T22" fmla="*/ 1 w 283"/>
                  <a:gd name="T23" fmla="*/ 0 h 189"/>
                  <a:gd name="T24" fmla="*/ 1 w 283"/>
                  <a:gd name="T25" fmla="*/ 0 h 189"/>
                  <a:gd name="T26" fmla="*/ 1 w 283"/>
                  <a:gd name="T27" fmla="*/ 0 h 189"/>
                  <a:gd name="T28" fmla="*/ 1 w 283"/>
                  <a:gd name="T29" fmla="*/ 0 h 189"/>
                  <a:gd name="T30" fmla="*/ 1 w 283"/>
                  <a:gd name="T31" fmla="*/ 0 h 189"/>
                  <a:gd name="T32" fmla="*/ 1 w 283"/>
                  <a:gd name="T33" fmla="*/ 0 h 189"/>
                  <a:gd name="T34" fmla="*/ 2 w 283"/>
                  <a:gd name="T35" fmla="*/ 0 h 189"/>
                  <a:gd name="T36" fmla="*/ 2 w 283"/>
                  <a:gd name="T37" fmla="*/ 0 h 189"/>
                  <a:gd name="T38" fmla="*/ 2 w 283"/>
                  <a:gd name="T39" fmla="*/ 0 h 189"/>
                  <a:gd name="T40" fmla="*/ 2 w 283"/>
                  <a:gd name="T41" fmla="*/ 0 h 189"/>
                  <a:gd name="T42" fmla="*/ 2 w 283"/>
                  <a:gd name="T43" fmla="*/ 0 h 189"/>
                  <a:gd name="T44" fmla="*/ 2 w 283"/>
                  <a:gd name="T45" fmla="*/ 0 h 189"/>
                  <a:gd name="T46" fmla="*/ 2 w 283"/>
                  <a:gd name="T47" fmla="*/ 0 h 189"/>
                  <a:gd name="T48" fmla="*/ 2 w 283"/>
                  <a:gd name="T49" fmla="*/ 0 h 189"/>
                  <a:gd name="T50" fmla="*/ 1 w 283"/>
                  <a:gd name="T51" fmla="*/ 0 h 189"/>
                  <a:gd name="T52" fmla="*/ 1 w 283"/>
                  <a:gd name="T53" fmla="*/ 0 h 189"/>
                  <a:gd name="T54" fmla="*/ 1 w 283"/>
                  <a:gd name="T55" fmla="*/ 0 h 189"/>
                  <a:gd name="T56" fmla="*/ 1 w 283"/>
                  <a:gd name="T57" fmla="*/ 0 h 189"/>
                  <a:gd name="T58" fmla="*/ 1 w 283"/>
                  <a:gd name="T59" fmla="*/ 0 h 189"/>
                  <a:gd name="T60" fmla="*/ 1 w 283"/>
                  <a:gd name="T61" fmla="*/ 0 h 189"/>
                  <a:gd name="T62" fmla="*/ 1 w 283"/>
                  <a:gd name="T63" fmla="*/ 0 h 189"/>
                  <a:gd name="T64" fmla="*/ 1 w 283"/>
                  <a:gd name="T65" fmla="*/ 0 h 189"/>
                  <a:gd name="T66" fmla="*/ 1 w 283"/>
                  <a:gd name="T67" fmla="*/ 0 h 189"/>
                  <a:gd name="T68" fmla="*/ 1 w 283"/>
                  <a:gd name="T69" fmla="*/ 0 h 189"/>
                  <a:gd name="T70" fmla="*/ 1 w 283"/>
                  <a:gd name="T71" fmla="*/ 0 h 189"/>
                  <a:gd name="T72" fmla="*/ 1 w 283"/>
                  <a:gd name="T73" fmla="*/ 0 h 189"/>
                  <a:gd name="T74" fmla="*/ 0 w 283"/>
                  <a:gd name="T75" fmla="*/ 0 h 189"/>
                  <a:gd name="T76" fmla="*/ 1 w 283"/>
                  <a:gd name="T77" fmla="*/ 0 h 1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3" h="189">
                    <a:moveTo>
                      <a:pt x="23" y="189"/>
                    </a:moveTo>
                    <a:lnTo>
                      <a:pt x="33" y="188"/>
                    </a:lnTo>
                    <a:lnTo>
                      <a:pt x="45" y="187"/>
                    </a:lnTo>
                    <a:lnTo>
                      <a:pt x="58" y="185"/>
                    </a:lnTo>
                    <a:lnTo>
                      <a:pt x="73" y="180"/>
                    </a:lnTo>
                    <a:lnTo>
                      <a:pt x="88" y="175"/>
                    </a:lnTo>
                    <a:lnTo>
                      <a:pt x="105" y="171"/>
                    </a:lnTo>
                    <a:lnTo>
                      <a:pt x="122" y="165"/>
                    </a:lnTo>
                    <a:lnTo>
                      <a:pt x="139" y="159"/>
                    </a:lnTo>
                    <a:lnTo>
                      <a:pt x="155" y="152"/>
                    </a:lnTo>
                    <a:lnTo>
                      <a:pt x="171" y="145"/>
                    </a:lnTo>
                    <a:lnTo>
                      <a:pt x="186" y="140"/>
                    </a:lnTo>
                    <a:lnTo>
                      <a:pt x="201" y="133"/>
                    </a:lnTo>
                    <a:lnTo>
                      <a:pt x="214" y="127"/>
                    </a:lnTo>
                    <a:lnTo>
                      <a:pt x="226" y="120"/>
                    </a:lnTo>
                    <a:lnTo>
                      <a:pt x="235" y="114"/>
                    </a:lnTo>
                    <a:lnTo>
                      <a:pt x="242" y="110"/>
                    </a:lnTo>
                    <a:lnTo>
                      <a:pt x="257" y="97"/>
                    </a:lnTo>
                    <a:lnTo>
                      <a:pt x="268" y="85"/>
                    </a:lnTo>
                    <a:lnTo>
                      <a:pt x="276" y="74"/>
                    </a:lnTo>
                    <a:lnTo>
                      <a:pt x="282" y="61"/>
                    </a:lnTo>
                    <a:lnTo>
                      <a:pt x="283" y="50"/>
                    </a:lnTo>
                    <a:lnTo>
                      <a:pt x="282" y="35"/>
                    </a:lnTo>
                    <a:lnTo>
                      <a:pt x="278" y="19"/>
                    </a:lnTo>
                    <a:lnTo>
                      <a:pt x="272" y="0"/>
                    </a:lnTo>
                    <a:lnTo>
                      <a:pt x="197" y="32"/>
                    </a:lnTo>
                    <a:lnTo>
                      <a:pt x="197" y="46"/>
                    </a:lnTo>
                    <a:lnTo>
                      <a:pt x="192" y="60"/>
                    </a:lnTo>
                    <a:lnTo>
                      <a:pt x="183" y="72"/>
                    </a:lnTo>
                    <a:lnTo>
                      <a:pt x="174" y="80"/>
                    </a:lnTo>
                    <a:lnTo>
                      <a:pt x="147" y="92"/>
                    </a:lnTo>
                    <a:lnTo>
                      <a:pt x="121" y="103"/>
                    </a:lnTo>
                    <a:lnTo>
                      <a:pt x="95" y="111"/>
                    </a:lnTo>
                    <a:lnTo>
                      <a:pt x="72" y="118"/>
                    </a:lnTo>
                    <a:lnTo>
                      <a:pt x="50" y="122"/>
                    </a:lnTo>
                    <a:lnTo>
                      <a:pt x="31" y="126"/>
                    </a:lnTo>
                    <a:lnTo>
                      <a:pt x="14" y="127"/>
                    </a:lnTo>
                    <a:lnTo>
                      <a:pt x="0" y="128"/>
                    </a:lnTo>
                    <a:lnTo>
                      <a:pt x="23" y="189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24"/>
              <p:cNvSpPr>
                <a:spLocks/>
              </p:cNvSpPr>
              <p:nvPr/>
            </p:nvSpPr>
            <p:spPr bwMode="auto">
              <a:xfrm>
                <a:off x="3980" y="3635"/>
                <a:ext cx="55" cy="55"/>
              </a:xfrm>
              <a:custGeom>
                <a:avLst/>
                <a:gdLst>
                  <a:gd name="T0" fmla="*/ 0 w 111"/>
                  <a:gd name="T1" fmla="*/ 0 h 111"/>
                  <a:gd name="T2" fmla="*/ 0 w 111"/>
                  <a:gd name="T3" fmla="*/ 0 h 111"/>
                  <a:gd name="T4" fmla="*/ 0 w 111"/>
                  <a:gd name="T5" fmla="*/ 0 h 111"/>
                  <a:gd name="T6" fmla="*/ 0 w 111"/>
                  <a:gd name="T7" fmla="*/ 0 h 111"/>
                  <a:gd name="T8" fmla="*/ 0 w 111"/>
                  <a:gd name="T9" fmla="*/ 0 h 111"/>
                  <a:gd name="T10" fmla="*/ 0 w 111"/>
                  <a:gd name="T11" fmla="*/ 0 h 111"/>
                  <a:gd name="T12" fmla="*/ 0 w 111"/>
                  <a:gd name="T13" fmla="*/ 0 h 111"/>
                  <a:gd name="T14" fmla="*/ 0 w 111"/>
                  <a:gd name="T15" fmla="*/ 0 h 111"/>
                  <a:gd name="T16" fmla="*/ 0 w 111"/>
                  <a:gd name="T17" fmla="*/ 0 h 111"/>
                  <a:gd name="T18" fmla="*/ 0 w 111"/>
                  <a:gd name="T19" fmla="*/ 0 h 111"/>
                  <a:gd name="T20" fmla="*/ 0 w 111"/>
                  <a:gd name="T21" fmla="*/ 0 h 111"/>
                  <a:gd name="T22" fmla="*/ 0 w 111"/>
                  <a:gd name="T23" fmla="*/ 0 h 111"/>
                  <a:gd name="T24" fmla="*/ 0 w 111"/>
                  <a:gd name="T25" fmla="*/ 0 h 111"/>
                  <a:gd name="T26" fmla="*/ 0 w 111"/>
                  <a:gd name="T27" fmla="*/ 0 h 111"/>
                  <a:gd name="T28" fmla="*/ 0 w 111"/>
                  <a:gd name="T29" fmla="*/ 0 h 111"/>
                  <a:gd name="T30" fmla="*/ 0 w 111"/>
                  <a:gd name="T31" fmla="*/ 0 h 111"/>
                  <a:gd name="T32" fmla="*/ 0 w 111"/>
                  <a:gd name="T33" fmla="*/ 0 h 111"/>
                  <a:gd name="T34" fmla="*/ 0 w 111"/>
                  <a:gd name="T35" fmla="*/ 0 h 111"/>
                  <a:gd name="T36" fmla="*/ 0 w 111"/>
                  <a:gd name="T37" fmla="*/ 0 h 111"/>
                  <a:gd name="T38" fmla="*/ 0 w 111"/>
                  <a:gd name="T39" fmla="*/ 0 h 111"/>
                  <a:gd name="T40" fmla="*/ 0 w 111"/>
                  <a:gd name="T41" fmla="*/ 0 h 111"/>
                  <a:gd name="T42" fmla="*/ 0 w 111"/>
                  <a:gd name="T43" fmla="*/ 0 h 111"/>
                  <a:gd name="T44" fmla="*/ 0 w 111"/>
                  <a:gd name="T45" fmla="*/ 0 h 111"/>
                  <a:gd name="T46" fmla="*/ 0 w 111"/>
                  <a:gd name="T47" fmla="*/ 0 h 111"/>
                  <a:gd name="T48" fmla="*/ 0 w 111"/>
                  <a:gd name="T49" fmla="*/ 0 h 111"/>
                  <a:gd name="T50" fmla="*/ 0 w 111"/>
                  <a:gd name="T51" fmla="*/ 0 h 111"/>
                  <a:gd name="T52" fmla="*/ 0 w 111"/>
                  <a:gd name="T53" fmla="*/ 0 h 111"/>
                  <a:gd name="T54" fmla="*/ 0 w 111"/>
                  <a:gd name="T55" fmla="*/ 0 h 111"/>
                  <a:gd name="T56" fmla="*/ 0 w 111"/>
                  <a:gd name="T57" fmla="*/ 0 h 111"/>
                  <a:gd name="T58" fmla="*/ 0 w 111"/>
                  <a:gd name="T59" fmla="*/ 0 h 111"/>
                  <a:gd name="T60" fmla="*/ 0 w 111"/>
                  <a:gd name="T61" fmla="*/ 0 h 111"/>
                  <a:gd name="T62" fmla="*/ 0 w 111"/>
                  <a:gd name="T63" fmla="*/ 0 h 1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1" h="111">
                    <a:moveTo>
                      <a:pt x="93" y="51"/>
                    </a:moveTo>
                    <a:lnTo>
                      <a:pt x="89" y="42"/>
                    </a:lnTo>
                    <a:lnTo>
                      <a:pt x="84" y="34"/>
                    </a:lnTo>
                    <a:lnTo>
                      <a:pt x="78" y="25"/>
                    </a:lnTo>
                    <a:lnTo>
                      <a:pt x="74" y="16"/>
                    </a:lnTo>
                    <a:lnTo>
                      <a:pt x="68" y="11"/>
                    </a:lnTo>
                    <a:lnTo>
                      <a:pt x="63" y="5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3" y="8"/>
                    </a:lnTo>
                    <a:lnTo>
                      <a:pt x="57" y="26"/>
                    </a:lnTo>
                    <a:lnTo>
                      <a:pt x="61" y="42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9" y="110"/>
                    </a:lnTo>
                    <a:lnTo>
                      <a:pt x="17" y="111"/>
                    </a:lnTo>
                    <a:lnTo>
                      <a:pt x="27" y="111"/>
                    </a:lnTo>
                    <a:lnTo>
                      <a:pt x="37" y="111"/>
                    </a:lnTo>
                    <a:lnTo>
                      <a:pt x="45" y="111"/>
                    </a:lnTo>
                    <a:lnTo>
                      <a:pt x="54" y="111"/>
                    </a:lnTo>
                    <a:lnTo>
                      <a:pt x="61" y="110"/>
                    </a:lnTo>
                    <a:lnTo>
                      <a:pt x="67" y="110"/>
                    </a:lnTo>
                    <a:lnTo>
                      <a:pt x="70" y="110"/>
                    </a:lnTo>
                    <a:lnTo>
                      <a:pt x="76" y="110"/>
                    </a:lnTo>
                    <a:lnTo>
                      <a:pt x="81" y="110"/>
                    </a:lnTo>
                    <a:lnTo>
                      <a:pt x="87" y="109"/>
                    </a:lnTo>
                    <a:lnTo>
                      <a:pt x="91" y="106"/>
                    </a:lnTo>
                    <a:lnTo>
                      <a:pt x="96" y="105"/>
                    </a:lnTo>
                    <a:lnTo>
                      <a:pt x="100" y="103"/>
                    </a:lnTo>
                    <a:lnTo>
                      <a:pt x="106" y="101"/>
                    </a:lnTo>
                    <a:lnTo>
                      <a:pt x="111" y="98"/>
                    </a:lnTo>
                    <a:lnTo>
                      <a:pt x="93" y="5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25"/>
              <p:cNvSpPr>
                <a:spLocks/>
              </p:cNvSpPr>
              <p:nvPr/>
            </p:nvSpPr>
            <p:spPr bwMode="auto">
              <a:xfrm>
                <a:off x="3926" y="3249"/>
                <a:ext cx="226" cy="228"/>
              </a:xfrm>
              <a:custGeom>
                <a:avLst/>
                <a:gdLst>
                  <a:gd name="T0" fmla="*/ 1 w 453"/>
                  <a:gd name="T1" fmla="*/ 1 h 456"/>
                  <a:gd name="T2" fmla="*/ 1 w 453"/>
                  <a:gd name="T3" fmla="*/ 1 h 456"/>
                  <a:gd name="T4" fmla="*/ 1 w 453"/>
                  <a:gd name="T5" fmla="*/ 1 h 456"/>
                  <a:gd name="T6" fmla="*/ 0 w 453"/>
                  <a:gd name="T7" fmla="*/ 1 h 456"/>
                  <a:gd name="T8" fmla="*/ 0 w 453"/>
                  <a:gd name="T9" fmla="*/ 0 h 456"/>
                  <a:gd name="T10" fmla="*/ 0 w 453"/>
                  <a:gd name="T11" fmla="*/ 1 h 456"/>
                  <a:gd name="T12" fmla="*/ 0 w 453"/>
                  <a:gd name="T13" fmla="*/ 1 h 456"/>
                  <a:gd name="T14" fmla="*/ 0 w 453"/>
                  <a:gd name="T15" fmla="*/ 1 h 456"/>
                  <a:gd name="T16" fmla="*/ 0 w 453"/>
                  <a:gd name="T17" fmla="*/ 1 h 456"/>
                  <a:gd name="T18" fmla="*/ 0 w 453"/>
                  <a:gd name="T19" fmla="*/ 1 h 456"/>
                  <a:gd name="T20" fmla="*/ 0 w 453"/>
                  <a:gd name="T21" fmla="*/ 1 h 456"/>
                  <a:gd name="T22" fmla="*/ 0 w 453"/>
                  <a:gd name="T23" fmla="*/ 1 h 456"/>
                  <a:gd name="T24" fmla="*/ 0 w 453"/>
                  <a:gd name="T25" fmla="*/ 1 h 456"/>
                  <a:gd name="T26" fmla="*/ 0 w 453"/>
                  <a:gd name="T27" fmla="*/ 1 h 456"/>
                  <a:gd name="T28" fmla="*/ 0 w 453"/>
                  <a:gd name="T29" fmla="*/ 1 h 456"/>
                  <a:gd name="T30" fmla="*/ 0 w 453"/>
                  <a:gd name="T31" fmla="*/ 2 h 456"/>
                  <a:gd name="T32" fmla="*/ 0 w 453"/>
                  <a:gd name="T33" fmla="*/ 2 h 456"/>
                  <a:gd name="T34" fmla="*/ 0 w 453"/>
                  <a:gd name="T35" fmla="*/ 2 h 456"/>
                  <a:gd name="T36" fmla="*/ 0 w 453"/>
                  <a:gd name="T37" fmla="*/ 2 h 456"/>
                  <a:gd name="T38" fmla="*/ 0 w 453"/>
                  <a:gd name="T39" fmla="*/ 2 h 456"/>
                  <a:gd name="T40" fmla="*/ 0 w 453"/>
                  <a:gd name="T41" fmla="*/ 2 h 456"/>
                  <a:gd name="T42" fmla="*/ 0 w 453"/>
                  <a:gd name="T43" fmla="*/ 2 h 456"/>
                  <a:gd name="T44" fmla="*/ 1 w 453"/>
                  <a:gd name="T45" fmla="*/ 2 h 456"/>
                  <a:gd name="T46" fmla="*/ 1 w 453"/>
                  <a:gd name="T47" fmla="*/ 2 h 456"/>
                  <a:gd name="T48" fmla="*/ 1 w 453"/>
                  <a:gd name="T49" fmla="*/ 2 h 456"/>
                  <a:gd name="T50" fmla="*/ 1 w 453"/>
                  <a:gd name="T51" fmla="*/ 2 h 456"/>
                  <a:gd name="T52" fmla="*/ 1 w 453"/>
                  <a:gd name="T53" fmla="*/ 2 h 456"/>
                  <a:gd name="T54" fmla="*/ 1 w 453"/>
                  <a:gd name="T55" fmla="*/ 2 h 456"/>
                  <a:gd name="T56" fmla="*/ 1 w 453"/>
                  <a:gd name="T57" fmla="*/ 2 h 456"/>
                  <a:gd name="T58" fmla="*/ 1 w 453"/>
                  <a:gd name="T59" fmla="*/ 2 h 456"/>
                  <a:gd name="T60" fmla="*/ 1 w 453"/>
                  <a:gd name="T61" fmla="*/ 2 h 456"/>
                  <a:gd name="T62" fmla="*/ 1 w 453"/>
                  <a:gd name="T63" fmla="*/ 2 h 456"/>
                  <a:gd name="T64" fmla="*/ 1 w 453"/>
                  <a:gd name="T65" fmla="*/ 1 h 456"/>
                  <a:gd name="T66" fmla="*/ 1 w 453"/>
                  <a:gd name="T67" fmla="*/ 1 h 4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53" h="456">
                    <a:moveTo>
                      <a:pt x="373" y="65"/>
                    </a:moveTo>
                    <a:lnTo>
                      <a:pt x="351" y="50"/>
                    </a:lnTo>
                    <a:lnTo>
                      <a:pt x="328" y="37"/>
                    </a:lnTo>
                    <a:lnTo>
                      <a:pt x="306" y="25"/>
                    </a:lnTo>
                    <a:lnTo>
                      <a:pt x="284" y="16"/>
                    </a:lnTo>
                    <a:lnTo>
                      <a:pt x="264" y="9"/>
                    </a:lnTo>
                    <a:lnTo>
                      <a:pt x="243" y="5"/>
                    </a:lnTo>
                    <a:lnTo>
                      <a:pt x="222" y="1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4" y="1"/>
                    </a:lnTo>
                    <a:lnTo>
                      <a:pt x="146" y="3"/>
                    </a:lnTo>
                    <a:lnTo>
                      <a:pt x="130" y="6"/>
                    </a:lnTo>
                    <a:lnTo>
                      <a:pt x="115" y="9"/>
                    </a:lnTo>
                    <a:lnTo>
                      <a:pt x="101" y="13"/>
                    </a:lnTo>
                    <a:lnTo>
                      <a:pt x="89" y="17"/>
                    </a:lnTo>
                    <a:lnTo>
                      <a:pt x="77" y="22"/>
                    </a:lnTo>
                    <a:lnTo>
                      <a:pt x="56" y="33"/>
                    </a:lnTo>
                    <a:lnTo>
                      <a:pt x="39" y="48"/>
                    </a:lnTo>
                    <a:lnTo>
                      <a:pt x="25" y="65"/>
                    </a:lnTo>
                    <a:lnTo>
                      <a:pt x="15" y="82"/>
                    </a:lnTo>
                    <a:lnTo>
                      <a:pt x="8" y="101"/>
                    </a:lnTo>
                    <a:lnTo>
                      <a:pt x="3" y="122"/>
                    </a:lnTo>
                    <a:lnTo>
                      <a:pt x="1" y="144"/>
                    </a:lnTo>
                    <a:lnTo>
                      <a:pt x="0" y="166"/>
                    </a:lnTo>
                    <a:lnTo>
                      <a:pt x="1" y="182"/>
                    </a:lnTo>
                    <a:lnTo>
                      <a:pt x="3" y="198"/>
                    </a:lnTo>
                    <a:lnTo>
                      <a:pt x="8" y="214"/>
                    </a:lnTo>
                    <a:lnTo>
                      <a:pt x="14" y="229"/>
                    </a:lnTo>
                    <a:lnTo>
                      <a:pt x="22" y="243"/>
                    </a:lnTo>
                    <a:lnTo>
                      <a:pt x="31" y="257"/>
                    </a:lnTo>
                    <a:lnTo>
                      <a:pt x="43" y="270"/>
                    </a:lnTo>
                    <a:lnTo>
                      <a:pt x="55" y="281"/>
                    </a:lnTo>
                    <a:lnTo>
                      <a:pt x="69" y="292"/>
                    </a:lnTo>
                    <a:lnTo>
                      <a:pt x="84" y="302"/>
                    </a:lnTo>
                    <a:lnTo>
                      <a:pt x="100" y="310"/>
                    </a:lnTo>
                    <a:lnTo>
                      <a:pt x="119" y="317"/>
                    </a:lnTo>
                    <a:lnTo>
                      <a:pt x="137" y="323"/>
                    </a:lnTo>
                    <a:lnTo>
                      <a:pt x="157" y="326"/>
                    </a:lnTo>
                    <a:lnTo>
                      <a:pt x="179" y="329"/>
                    </a:lnTo>
                    <a:lnTo>
                      <a:pt x="200" y="330"/>
                    </a:lnTo>
                    <a:lnTo>
                      <a:pt x="212" y="330"/>
                    </a:lnTo>
                    <a:lnTo>
                      <a:pt x="225" y="330"/>
                    </a:lnTo>
                    <a:lnTo>
                      <a:pt x="236" y="329"/>
                    </a:lnTo>
                    <a:lnTo>
                      <a:pt x="246" y="329"/>
                    </a:lnTo>
                    <a:lnTo>
                      <a:pt x="258" y="327"/>
                    </a:lnTo>
                    <a:lnTo>
                      <a:pt x="268" y="326"/>
                    </a:lnTo>
                    <a:lnTo>
                      <a:pt x="279" y="325"/>
                    </a:lnTo>
                    <a:lnTo>
                      <a:pt x="289" y="324"/>
                    </a:lnTo>
                    <a:lnTo>
                      <a:pt x="284" y="376"/>
                    </a:lnTo>
                    <a:lnTo>
                      <a:pt x="284" y="417"/>
                    </a:lnTo>
                    <a:lnTo>
                      <a:pt x="288" y="446"/>
                    </a:lnTo>
                    <a:lnTo>
                      <a:pt x="296" y="456"/>
                    </a:lnTo>
                    <a:lnTo>
                      <a:pt x="313" y="456"/>
                    </a:lnTo>
                    <a:lnTo>
                      <a:pt x="335" y="455"/>
                    </a:lnTo>
                    <a:lnTo>
                      <a:pt x="359" y="453"/>
                    </a:lnTo>
                    <a:lnTo>
                      <a:pt x="384" y="450"/>
                    </a:lnTo>
                    <a:lnTo>
                      <a:pt x="408" y="443"/>
                    </a:lnTo>
                    <a:lnTo>
                      <a:pt x="427" y="432"/>
                    </a:lnTo>
                    <a:lnTo>
                      <a:pt x="442" y="420"/>
                    </a:lnTo>
                    <a:lnTo>
                      <a:pt x="450" y="401"/>
                    </a:lnTo>
                    <a:lnTo>
                      <a:pt x="453" y="378"/>
                    </a:lnTo>
                    <a:lnTo>
                      <a:pt x="452" y="339"/>
                    </a:lnTo>
                    <a:lnTo>
                      <a:pt x="448" y="290"/>
                    </a:lnTo>
                    <a:lnTo>
                      <a:pt x="441" y="237"/>
                    </a:lnTo>
                    <a:lnTo>
                      <a:pt x="431" y="183"/>
                    </a:lnTo>
                    <a:lnTo>
                      <a:pt x="416" y="133"/>
                    </a:lnTo>
                    <a:lnTo>
                      <a:pt x="397" y="92"/>
                    </a:lnTo>
                    <a:lnTo>
                      <a:pt x="373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26"/>
              <p:cNvSpPr>
                <a:spLocks/>
              </p:cNvSpPr>
              <p:nvPr/>
            </p:nvSpPr>
            <p:spPr bwMode="auto">
              <a:xfrm>
                <a:off x="3899" y="3281"/>
                <a:ext cx="244" cy="215"/>
              </a:xfrm>
              <a:custGeom>
                <a:avLst/>
                <a:gdLst>
                  <a:gd name="T0" fmla="*/ 2 w 488"/>
                  <a:gd name="T1" fmla="*/ 1 h 430"/>
                  <a:gd name="T2" fmla="*/ 2 w 488"/>
                  <a:gd name="T3" fmla="*/ 1 h 430"/>
                  <a:gd name="T4" fmla="*/ 2 w 488"/>
                  <a:gd name="T5" fmla="*/ 1 h 430"/>
                  <a:gd name="T6" fmla="*/ 2 w 488"/>
                  <a:gd name="T7" fmla="*/ 2 h 430"/>
                  <a:gd name="T8" fmla="*/ 2 w 488"/>
                  <a:gd name="T9" fmla="*/ 2 h 430"/>
                  <a:gd name="T10" fmla="*/ 2 w 488"/>
                  <a:gd name="T11" fmla="*/ 2 h 430"/>
                  <a:gd name="T12" fmla="*/ 2 w 488"/>
                  <a:gd name="T13" fmla="*/ 2 h 430"/>
                  <a:gd name="T14" fmla="*/ 2 w 488"/>
                  <a:gd name="T15" fmla="*/ 2 h 430"/>
                  <a:gd name="T16" fmla="*/ 2 w 488"/>
                  <a:gd name="T17" fmla="*/ 2 h 430"/>
                  <a:gd name="T18" fmla="*/ 2 w 488"/>
                  <a:gd name="T19" fmla="*/ 2 h 430"/>
                  <a:gd name="T20" fmla="*/ 2 w 488"/>
                  <a:gd name="T21" fmla="*/ 2 h 430"/>
                  <a:gd name="T22" fmla="*/ 2 w 488"/>
                  <a:gd name="T23" fmla="*/ 2 h 430"/>
                  <a:gd name="T24" fmla="*/ 2 w 488"/>
                  <a:gd name="T25" fmla="*/ 2 h 430"/>
                  <a:gd name="T26" fmla="*/ 2 w 488"/>
                  <a:gd name="T27" fmla="*/ 2 h 430"/>
                  <a:gd name="T28" fmla="*/ 2 w 488"/>
                  <a:gd name="T29" fmla="*/ 2 h 430"/>
                  <a:gd name="T30" fmla="*/ 1 w 488"/>
                  <a:gd name="T31" fmla="*/ 2 h 430"/>
                  <a:gd name="T32" fmla="*/ 1 w 488"/>
                  <a:gd name="T33" fmla="*/ 2 h 430"/>
                  <a:gd name="T34" fmla="*/ 1 w 488"/>
                  <a:gd name="T35" fmla="*/ 2 h 430"/>
                  <a:gd name="T36" fmla="*/ 1 w 488"/>
                  <a:gd name="T37" fmla="*/ 2 h 430"/>
                  <a:gd name="T38" fmla="*/ 1 w 488"/>
                  <a:gd name="T39" fmla="*/ 2 h 430"/>
                  <a:gd name="T40" fmla="*/ 1 w 488"/>
                  <a:gd name="T41" fmla="*/ 2 h 430"/>
                  <a:gd name="T42" fmla="*/ 1 w 488"/>
                  <a:gd name="T43" fmla="*/ 2 h 430"/>
                  <a:gd name="T44" fmla="*/ 1 w 488"/>
                  <a:gd name="T45" fmla="*/ 2 h 430"/>
                  <a:gd name="T46" fmla="*/ 1 w 488"/>
                  <a:gd name="T47" fmla="*/ 1 h 430"/>
                  <a:gd name="T48" fmla="*/ 1 w 488"/>
                  <a:gd name="T49" fmla="*/ 1 h 430"/>
                  <a:gd name="T50" fmla="*/ 1 w 488"/>
                  <a:gd name="T51" fmla="*/ 1 h 430"/>
                  <a:gd name="T52" fmla="*/ 1 w 488"/>
                  <a:gd name="T53" fmla="*/ 1 h 430"/>
                  <a:gd name="T54" fmla="*/ 1 w 488"/>
                  <a:gd name="T55" fmla="*/ 1 h 430"/>
                  <a:gd name="T56" fmla="*/ 1 w 488"/>
                  <a:gd name="T57" fmla="*/ 1 h 430"/>
                  <a:gd name="T58" fmla="*/ 1 w 488"/>
                  <a:gd name="T59" fmla="*/ 1 h 430"/>
                  <a:gd name="T60" fmla="*/ 1 w 488"/>
                  <a:gd name="T61" fmla="*/ 1 h 430"/>
                  <a:gd name="T62" fmla="*/ 1 w 488"/>
                  <a:gd name="T63" fmla="*/ 1 h 430"/>
                  <a:gd name="T64" fmla="*/ 1 w 488"/>
                  <a:gd name="T65" fmla="*/ 1 h 430"/>
                  <a:gd name="T66" fmla="*/ 1 w 488"/>
                  <a:gd name="T67" fmla="*/ 1 h 430"/>
                  <a:gd name="T68" fmla="*/ 1 w 488"/>
                  <a:gd name="T69" fmla="*/ 1 h 430"/>
                  <a:gd name="T70" fmla="*/ 1 w 488"/>
                  <a:gd name="T71" fmla="*/ 0 h 430"/>
                  <a:gd name="T72" fmla="*/ 2 w 488"/>
                  <a:gd name="T73" fmla="*/ 1 h 430"/>
                  <a:gd name="T74" fmla="*/ 2 w 488"/>
                  <a:gd name="T75" fmla="*/ 1 h 430"/>
                  <a:gd name="T76" fmla="*/ 2 w 488"/>
                  <a:gd name="T77" fmla="*/ 1 h 430"/>
                  <a:gd name="T78" fmla="*/ 2 w 488"/>
                  <a:gd name="T79" fmla="*/ 1 h 430"/>
                  <a:gd name="T80" fmla="*/ 2 w 488"/>
                  <a:gd name="T81" fmla="*/ 1 h 430"/>
                  <a:gd name="T82" fmla="*/ 2 w 488"/>
                  <a:gd name="T83" fmla="*/ 1 h 430"/>
                  <a:gd name="T84" fmla="*/ 2 w 488"/>
                  <a:gd name="T85" fmla="*/ 1 h 430"/>
                  <a:gd name="T86" fmla="*/ 2 w 488"/>
                  <a:gd name="T87" fmla="*/ 1 h 4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88" h="430">
                    <a:moveTo>
                      <a:pt x="479" y="176"/>
                    </a:moveTo>
                    <a:lnTo>
                      <a:pt x="482" y="186"/>
                    </a:lnTo>
                    <a:lnTo>
                      <a:pt x="486" y="196"/>
                    </a:lnTo>
                    <a:lnTo>
                      <a:pt x="487" y="208"/>
                    </a:lnTo>
                    <a:lnTo>
                      <a:pt x="488" y="219"/>
                    </a:lnTo>
                    <a:lnTo>
                      <a:pt x="487" y="238"/>
                    </a:lnTo>
                    <a:lnTo>
                      <a:pt x="482" y="255"/>
                    </a:lnTo>
                    <a:lnTo>
                      <a:pt x="476" y="270"/>
                    </a:lnTo>
                    <a:lnTo>
                      <a:pt x="467" y="284"/>
                    </a:lnTo>
                    <a:lnTo>
                      <a:pt x="457" y="295"/>
                    </a:lnTo>
                    <a:lnTo>
                      <a:pt x="444" y="304"/>
                    </a:lnTo>
                    <a:lnTo>
                      <a:pt x="431" y="308"/>
                    </a:lnTo>
                    <a:lnTo>
                      <a:pt x="417" y="310"/>
                    </a:lnTo>
                    <a:lnTo>
                      <a:pt x="416" y="310"/>
                    </a:lnTo>
                    <a:lnTo>
                      <a:pt x="413" y="310"/>
                    </a:lnTo>
                    <a:lnTo>
                      <a:pt x="412" y="310"/>
                    </a:lnTo>
                    <a:lnTo>
                      <a:pt x="411" y="310"/>
                    </a:lnTo>
                    <a:lnTo>
                      <a:pt x="404" y="323"/>
                    </a:lnTo>
                    <a:lnTo>
                      <a:pt x="396" y="336"/>
                    </a:lnTo>
                    <a:lnTo>
                      <a:pt x="387" y="349"/>
                    </a:lnTo>
                    <a:lnTo>
                      <a:pt x="378" y="359"/>
                    </a:lnTo>
                    <a:lnTo>
                      <a:pt x="367" y="370"/>
                    </a:lnTo>
                    <a:lnTo>
                      <a:pt x="356" y="380"/>
                    </a:lnTo>
                    <a:lnTo>
                      <a:pt x="344" y="389"/>
                    </a:lnTo>
                    <a:lnTo>
                      <a:pt x="333" y="397"/>
                    </a:lnTo>
                    <a:lnTo>
                      <a:pt x="319" y="405"/>
                    </a:lnTo>
                    <a:lnTo>
                      <a:pt x="306" y="411"/>
                    </a:lnTo>
                    <a:lnTo>
                      <a:pt x="292" y="417"/>
                    </a:lnTo>
                    <a:lnTo>
                      <a:pt x="277" y="421"/>
                    </a:lnTo>
                    <a:lnTo>
                      <a:pt x="262" y="426"/>
                    </a:lnTo>
                    <a:lnTo>
                      <a:pt x="248" y="428"/>
                    </a:lnTo>
                    <a:lnTo>
                      <a:pt x="233" y="430"/>
                    </a:lnTo>
                    <a:lnTo>
                      <a:pt x="216" y="430"/>
                    </a:lnTo>
                    <a:lnTo>
                      <a:pt x="195" y="429"/>
                    </a:lnTo>
                    <a:lnTo>
                      <a:pt x="173" y="426"/>
                    </a:lnTo>
                    <a:lnTo>
                      <a:pt x="152" y="421"/>
                    </a:lnTo>
                    <a:lnTo>
                      <a:pt x="132" y="413"/>
                    </a:lnTo>
                    <a:lnTo>
                      <a:pt x="113" y="404"/>
                    </a:lnTo>
                    <a:lnTo>
                      <a:pt x="95" y="393"/>
                    </a:lnTo>
                    <a:lnTo>
                      <a:pt x="78" y="381"/>
                    </a:lnTo>
                    <a:lnTo>
                      <a:pt x="63" y="367"/>
                    </a:lnTo>
                    <a:lnTo>
                      <a:pt x="49" y="352"/>
                    </a:lnTo>
                    <a:lnTo>
                      <a:pt x="37" y="335"/>
                    </a:lnTo>
                    <a:lnTo>
                      <a:pt x="26" y="317"/>
                    </a:lnTo>
                    <a:lnTo>
                      <a:pt x="17" y="298"/>
                    </a:lnTo>
                    <a:lnTo>
                      <a:pt x="9" y="278"/>
                    </a:lnTo>
                    <a:lnTo>
                      <a:pt x="4" y="257"/>
                    </a:lnTo>
                    <a:lnTo>
                      <a:pt x="1" y="236"/>
                    </a:lnTo>
                    <a:lnTo>
                      <a:pt x="0" y="214"/>
                    </a:lnTo>
                    <a:lnTo>
                      <a:pt x="1" y="195"/>
                    </a:lnTo>
                    <a:lnTo>
                      <a:pt x="4" y="171"/>
                    </a:lnTo>
                    <a:lnTo>
                      <a:pt x="10" y="146"/>
                    </a:lnTo>
                    <a:lnTo>
                      <a:pt x="19" y="124"/>
                    </a:lnTo>
                    <a:lnTo>
                      <a:pt x="29" y="106"/>
                    </a:lnTo>
                    <a:lnTo>
                      <a:pt x="38" y="91"/>
                    </a:lnTo>
                    <a:lnTo>
                      <a:pt x="46" y="81"/>
                    </a:lnTo>
                    <a:lnTo>
                      <a:pt x="49" y="76"/>
                    </a:lnTo>
                    <a:lnTo>
                      <a:pt x="53" y="72"/>
                    </a:lnTo>
                    <a:lnTo>
                      <a:pt x="57" y="67"/>
                    </a:lnTo>
                    <a:lnTo>
                      <a:pt x="62" y="63"/>
                    </a:lnTo>
                    <a:lnTo>
                      <a:pt x="67" y="58"/>
                    </a:lnTo>
                    <a:lnTo>
                      <a:pt x="71" y="55"/>
                    </a:lnTo>
                    <a:lnTo>
                      <a:pt x="76" y="50"/>
                    </a:lnTo>
                    <a:lnTo>
                      <a:pt x="80" y="45"/>
                    </a:lnTo>
                    <a:lnTo>
                      <a:pt x="85" y="42"/>
                    </a:lnTo>
                    <a:lnTo>
                      <a:pt x="94" y="35"/>
                    </a:lnTo>
                    <a:lnTo>
                      <a:pt x="108" y="27"/>
                    </a:lnTo>
                    <a:lnTo>
                      <a:pt x="127" y="19"/>
                    </a:lnTo>
                    <a:lnTo>
                      <a:pt x="147" y="11"/>
                    </a:lnTo>
                    <a:lnTo>
                      <a:pt x="171" y="5"/>
                    </a:lnTo>
                    <a:lnTo>
                      <a:pt x="199" y="2"/>
                    </a:lnTo>
                    <a:lnTo>
                      <a:pt x="228" y="0"/>
                    </a:lnTo>
                    <a:lnTo>
                      <a:pt x="259" y="2"/>
                    </a:lnTo>
                    <a:lnTo>
                      <a:pt x="274" y="5"/>
                    </a:lnTo>
                    <a:lnTo>
                      <a:pt x="289" y="10"/>
                    </a:lnTo>
                    <a:lnTo>
                      <a:pt x="303" y="15"/>
                    </a:lnTo>
                    <a:lnTo>
                      <a:pt x="318" y="22"/>
                    </a:lnTo>
                    <a:lnTo>
                      <a:pt x="333" y="30"/>
                    </a:lnTo>
                    <a:lnTo>
                      <a:pt x="347" y="41"/>
                    </a:lnTo>
                    <a:lnTo>
                      <a:pt x="360" y="52"/>
                    </a:lnTo>
                    <a:lnTo>
                      <a:pt x="374" y="65"/>
                    </a:lnTo>
                    <a:lnTo>
                      <a:pt x="382" y="71"/>
                    </a:lnTo>
                    <a:lnTo>
                      <a:pt x="393" y="81"/>
                    </a:lnTo>
                    <a:lnTo>
                      <a:pt x="405" y="94"/>
                    </a:lnTo>
                    <a:lnTo>
                      <a:pt x="420" y="109"/>
                    </a:lnTo>
                    <a:lnTo>
                      <a:pt x="434" y="125"/>
                    </a:lnTo>
                    <a:lnTo>
                      <a:pt x="450" y="142"/>
                    </a:lnTo>
                    <a:lnTo>
                      <a:pt x="465" y="159"/>
                    </a:lnTo>
                    <a:lnTo>
                      <a:pt x="479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27"/>
              <p:cNvSpPr>
                <a:spLocks/>
              </p:cNvSpPr>
              <p:nvPr/>
            </p:nvSpPr>
            <p:spPr bwMode="auto">
              <a:xfrm>
                <a:off x="3916" y="3296"/>
                <a:ext cx="214" cy="183"/>
              </a:xfrm>
              <a:custGeom>
                <a:avLst/>
                <a:gdLst>
                  <a:gd name="T0" fmla="*/ 1 w 429"/>
                  <a:gd name="T1" fmla="*/ 1 h 365"/>
                  <a:gd name="T2" fmla="*/ 1 w 429"/>
                  <a:gd name="T3" fmla="*/ 1 h 365"/>
                  <a:gd name="T4" fmla="*/ 1 w 429"/>
                  <a:gd name="T5" fmla="*/ 1 h 365"/>
                  <a:gd name="T6" fmla="*/ 1 w 429"/>
                  <a:gd name="T7" fmla="*/ 1 h 365"/>
                  <a:gd name="T8" fmla="*/ 1 w 429"/>
                  <a:gd name="T9" fmla="*/ 1 h 365"/>
                  <a:gd name="T10" fmla="*/ 1 w 429"/>
                  <a:gd name="T11" fmla="*/ 1 h 365"/>
                  <a:gd name="T12" fmla="*/ 1 w 429"/>
                  <a:gd name="T13" fmla="*/ 1 h 365"/>
                  <a:gd name="T14" fmla="*/ 1 w 429"/>
                  <a:gd name="T15" fmla="*/ 1 h 365"/>
                  <a:gd name="T16" fmla="*/ 1 w 429"/>
                  <a:gd name="T17" fmla="*/ 1 h 365"/>
                  <a:gd name="T18" fmla="*/ 1 w 429"/>
                  <a:gd name="T19" fmla="*/ 1 h 365"/>
                  <a:gd name="T20" fmla="*/ 0 w 429"/>
                  <a:gd name="T21" fmla="*/ 1 h 365"/>
                  <a:gd name="T22" fmla="*/ 0 w 429"/>
                  <a:gd name="T23" fmla="*/ 1 h 365"/>
                  <a:gd name="T24" fmla="*/ 0 w 429"/>
                  <a:gd name="T25" fmla="*/ 0 h 365"/>
                  <a:gd name="T26" fmla="*/ 0 w 429"/>
                  <a:gd name="T27" fmla="*/ 1 h 365"/>
                  <a:gd name="T28" fmla="*/ 0 w 429"/>
                  <a:gd name="T29" fmla="*/ 1 h 365"/>
                  <a:gd name="T30" fmla="*/ 0 w 429"/>
                  <a:gd name="T31" fmla="*/ 1 h 365"/>
                  <a:gd name="T32" fmla="*/ 0 w 429"/>
                  <a:gd name="T33" fmla="*/ 1 h 365"/>
                  <a:gd name="T34" fmla="*/ 0 w 429"/>
                  <a:gd name="T35" fmla="*/ 1 h 365"/>
                  <a:gd name="T36" fmla="*/ 0 w 429"/>
                  <a:gd name="T37" fmla="*/ 1 h 365"/>
                  <a:gd name="T38" fmla="*/ 0 w 429"/>
                  <a:gd name="T39" fmla="*/ 1 h 365"/>
                  <a:gd name="T40" fmla="*/ 0 w 429"/>
                  <a:gd name="T41" fmla="*/ 1 h 365"/>
                  <a:gd name="T42" fmla="*/ 0 w 429"/>
                  <a:gd name="T43" fmla="*/ 1 h 365"/>
                  <a:gd name="T44" fmla="*/ 0 w 429"/>
                  <a:gd name="T45" fmla="*/ 1 h 365"/>
                  <a:gd name="T46" fmla="*/ 0 w 429"/>
                  <a:gd name="T47" fmla="*/ 2 h 365"/>
                  <a:gd name="T48" fmla="*/ 0 w 429"/>
                  <a:gd name="T49" fmla="*/ 2 h 365"/>
                  <a:gd name="T50" fmla="*/ 0 w 429"/>
                  <a:gd name="T51" fmla="*/ 2 h 365"/>
                  <a:gd name="T52" fmla="*/ 0 w 429"/>
                  <a:gd name="T53" fmla="*/ 2 h 365"/>
                  <a:gd name="T54" fmla="*/ 0 w 429"/>
                  <a:gd name="T55" fmla="*/ 2 h 365"/>
                  <a:gd name="T56" fmla="*/ 0 w 429"/>
                  <a:gd name="T57" fmla="*/ 2 h 365"/>
                  <a:gd name="T58" fmla="*/ 0 w 429"/>
                  <a:gd name="T59" fmla="*/ 2 h 365"/>
                  <a:gd name="T60" fmla="*/ 0 w 429"/>
                  <a:gd name="T61" fmla="*/ 2 h 365"/>
                  <a:gd name="T62" fmla="*/ 1 w 429"/>
                  <a:gd name="T63" fmla="*/ 2 h 365"/>
                  <a:gd name="T64" fmla="*/ 1 w 429"/>
                  <a:gd name="T65" fmla="*/ 2 h 365"/>
                  <a:gd name="T66" fmla="*/ 1 w 429"/>
                  <a:gd name="T67" fmla="*/ 2 h 365"/>
                  <a:gd name="T68" fmla="*/ 1 w 429"/>
                  <a:gd name="T69" fmla="*/ 2 h 365"/>
                  <a:gd name="T70" fmla="*/ 1 w 429"/>
                  <a:gd name="T71" fmla="*/ 2 h 365"/>
                  <a:gd name="T72" fmla="*/ 1 w 429"/>
                  <a:gd name="T73" fmla="*/ 1 h 365"/>
                  <a:gd name="T74" fmla="*/ 1 w 429"/>
                  <a:gd name="T75" fmla="*/ 1 h 365"/>
                  <a:gd name="T76" fmla="*/ 1 w 429"/>
                  <a:gd name="T77" fmla="*/ 1 h 365"/>
                  <a:gd name="T78" fmla="*/ 1 w 429"/>
                  <a:gd name="T79" fmla="*/ 1 h 365"/>
                  <a:gd name="T80" fmla="*/ 1 w 429"/>
                  <a:gd name="T81" fmla="*/ 1 h 365"/>
                  <a:gd name="T82" fmla="*/ 1 w 429"/>
                  <a:gd name="T83" fmla="*/ 1 h 365"/>
                  <a:gd name="T84" fmla="*/ 1 w 429"/>
                  <a:gd name="T85" fmla="*/ 1 h 365"/>
                  <a:gd name="T86" fmla="*/ 1 w 429"/>
                  <a:gd name="T87" fmla="*/ 1 h 365"/>
                  <a:gd name="T88" fmla="*/ 1 w 429"/>
                  <a:gd name="T89" fmla="*/ 1 h 365"/>
                  <a:gd name="T90" fmla="*/ 1 w 429"/>
                  <a:gd name="T91" fmla="*/ 1 h 365"/>
                  <a:gd name="T92" fmla="*/ 1 w 429"/>
                  <a:gd name="T93" fmla="*/ 1 h 365"/>
                  <a:gd name="T94" fmla="*/ 1 w 429"/>
                  <a:gd name="T95" fmla="*/ 1 h 365"/>
                  <a:gd name="T96" fmla="*/ 1 w 429"/>
                  <a:gd name="T97" fmla="*/ 1 h 365"/>
                  <a:gd name="T98" fmla="*/ 1 w 429"/>
                  <a:gd name="T99" fmla="*/ 1 h 365"/>
                  <a:gd name="T100" fmla="*/ 1 w 429"/>
                  <a:gd name="T101" fmla="*/ 1 h 365"/>
                  <a:gd name="T102" fmla="*/ 1 w 429"/>
                  <a:gd name="T103" fmla="*/ 1 h 365"/>
                  <a:gd name="T104" fmla="*/ 1 w 429"/>
                  <a:gd name="T105" fmla="*/ 1 h 365"/>
                  <a:gd name="T106" fmla="*/ 1 w 429"/>
                  <a:gd name="T107" fmla="*/ 1 h 365"/>
                  <a:gd name="T108" fmla="*/ 1 w 429"/>
                  <a:gd name="T109" fmla="*/ 1 h 365"/>
                  <a:gd name="T110" fmla="*/ 1 w 429"/>
                  <a:gd name="T111" fmla="*/ 1 h 365"/>
                  <a:gd name="T112" fmla="*/ 1 w 429"/>
                  <a:gd name="T113" fmla="*/ 1 h 3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29" h="365">
                    <a:moveTo>
                      <a:pt x="387" y="139"/>
                    </a:moveTo>
                    <a:lnTo>
                      <a:pt x="380" y="140"/>
                    </a:lnTo>
                    <a:lnTo>
                      <a:pt x="373" y="141"/>
                    </a:lnTo>
                    <a:lnTo>
                      <a:pt x="368" y="145"/>
                    </a:lnTo>
                    <a:lnTo>
                      <a:pt x="362" y="149"/>
                    </a:lnTo>
                    <a:lnTo>
                      <a:pt x="354" y="118"/>
                    </a:lnTo>
                    <a:lnTo>
                      <a:pt x="340" y="89"/>
                    </a:lnTo>
                    <a:lnTo>
                      <a:pt x="322" y="64"/>
                    </a:lnTo>
                    <a:lnTo>
                      <a:pt x="300" y="42"/>
                    </a:lnTo>
                    <a:lnTo>
                      <a:pt x="274" y="25"/>
                    </a:lnTo>
                    <a:lnTo>
                      <a:pt x="246" y="11"/>
                    </a:lnTo>
                    <a:lnTo>
                      <a:pt x="216" y="3"/>
                    </a:lnTo>
                    <a:lnTo>
                      <a:pt x="182" y="0"/>
                    </a:lnTo>
                    <a:lnTo>
                      <a:pt x="145" y="3"/>
                    </a:lnTo>
                    <a:lnTo>
                      <a:pt x="112" y="13"/>
                    </a:lnTo>
                    <a:lnTo>
                      <a:pt x="81" y="31"/>
                    </a:lnTo>
                    <a:lnTo>
                      <a:pt x="53" y="53"/>
                    </a:lnTo>
                    <a:lnTo>
                      <a:pt x="31" y="80"/>
                    </a:lnTo>
                    <a:lnTo>
                      <a:pt x="14" y="111"/>
                    </a:lnTo>
                    <a:lnTo>
                      <a:pt x="4" y="145"/>
                    </a:lnTo>
                    <a:lnTo>
                      <a:pt x="0" y="182"/>
                    </a:lnTo>
                    <a:lnTo>
                      <a:pt x="4" y="219"/>
                    </a:lnTo>
                    <a:lnTo>
                      <a:pt x="14" y="253"/>
                    </a:lnTo>
                    <a:lnTo>
                      <a:pt x="31" y="284"/>
                    </a:lnTo>
                    <a:lnTo>
                      <a:pt x="53" y="311"/>
                    </a:lnTo>
                    <a:lnTo>
                      <a:pt x="81" y="334"/>
                    </a:lnTo>
                    <a:lnTo>
                      <a:pt x="112" y="351"/>
                    </a:lnTo>
                    <a:lnTo>
                      <a:pt x="145" y="361"/>
                    </a:lnTo>
                    <a:lnTo>
                      <a:pt x="182" y="365"/>
                    </a:lnTo>
                    <a:lnTo>
                      <a:pt x="213" y="363"/>
                    </a:lnTo>
                    <a:lnTo>
                      <a:pt x="242" y="355"/>
                    </a:lnTo>
                    <a:lnTo>
                      <a:pt x="270" y="343"/>
                    </a:lnTo>
                    <a:lnTo>
                      <a:pt x="294" y="327"/>
                    </a:lnTo>
                    <a:lnTo>
                      <a:pt x="316" y="306"/>
                    </a:lnTo>
                    <a:lnTo>
                      <a:pt x="334" y="284"/>
                    </a:lnTo>
                    <a:lnTo>
                      <a:pt x="348" y="258"/>
                    </a:lnTo>
                    <a:lnTo>
                      <a:pt x="358" y="230"/>
                    </a:lnTo>
                    <a:lnTo>
                      <a:pt x="364" y="236"/>
                    </a:lnTo>
                    <a:lnTo>
                      <a:pt x="371" y="240"/>
                    </a:lnTo>
                    <a:lnTo>
                      <a:pt x="379" y="244"/>
                    </a:lnTo>
                    <a:lnTo>
                      <a:pt x="387" y="245"/>
                    </a:lnTo>
                    <a:lnTo>
                      <a:pt x="395" y="244"/>
                    </a:lnTo>
                    <a:lnTo>
                      <a:pt x="403" y="240"/>
                    </a:lnTo>
                    <a:lnTo>
                      <a:pt x="410" y="236"/>
                    </a:lnTo>
                    <a:lnTo>
                      <a:pt x="417" y="229"/>
                    </a:lnTo>
                    <a:lnTo>
                      <a:pt x="422" y="222"/>
                    </a:lnTo>
                    <a:lnTo>
                      <a:pt x="425" y="213"/>
                    </a:lnTo>
                    <a:lnTo>
                      <a:pt x="428" y="202"/>
                    </a:lnTo>
                    <a:lnTo>
                      <a:pt x="429" y="192"/>
                    </a:lnTo>
                    <a:lnTo>
                      <a:pt x="428" y="182"/>
                    </a:lnTo>
                    <a:lnTo>
                      <a:pt x="425" y="171"/>
                    </a:lnTo>
                    <a:lnTo>
                      <a:pt x="422" y="162"/>
                    </a:lnTo>
                    <a:lnTo>
                      <a:pt x="417" y="154"/>
                    </a:lnTo>
                    <a:lnTo>
                      <a:pt x="410" y="148"/>
                    </a:lnTo>
                    <a:lnTo>
                      <a:pt x="403" y="144"/>
                    </a:lnTo>
                    <a:lnTo>
                      <a:pt x="395" y="140"/>
                    </a:lnTo>
                    <a:lnTo>
                      <a:pt x="387" y="139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28"/>
              <p:cNvSpPr>
                <a:spLocks/>
              </p:cNvSpPr>
              <p:nvPr/>
            </p:nvSpPr>
            <p:spPr bwMode="auto">
              <a:xfrm>
                <a:off x="3961" y="3423"/>
                <a:ext cx="88" cy="31"/>
              </a:xfrm>
              <a:custGeom>
                <a:avLst/>
                <a:gdLst>
                  <a:gd name="T0" fmla="*/ 0 w 175"/>
                  <a:gd name="T1" fmla="*/ 0 h 61"/>
                  <a:gd name="T2" fmla="*/ 1 w 175"/>
                  <a:gd name="T3" fmla="*/ 1 h 61"/>
                  <a:gd name="T4" fmla="*/ 1 w 175"/>
                  <a:gd name="T5" fmla="*/ 1 h 61"/>
                  <a:gd name="T6" fmla="*/ 1 w 175"/>
                  <a:gd name="T7" fmla="*/ 1 h 61"/>
                  <a:gd name="T8" fmla="*/ 1 w 175"/>
                  <a:gd name="T9" fmla="*/ 1 h 61"/>
                  <a:gd name="T10" fmla="*/ 1 w 175"/>
                  <a:gd name="T11" fmla="*/ 1 h 61"/>
                  <a:gd name="T12" fmla="*/ 1 w 175"/>
                  <a:gd name="T13" fmla="*/ 1 h 61"/>
                  <a:gd name="T14" fmla="*/ 1 w 175"/>
                  <a:gd name="T15" fmla="*/ 1 h 61"/>
                  <a:gd name="T16" fmla="*/ 1 w 175"/>
                  <a:gd name="T17" fmla="*/ 1 h 61"/>
                  <a:gd name="T18" fmla="*/ 1 w 175"/>
                  <a:gd name="T19" fmla="*/ 1 h 61"/>
                  <a:gd name="T20" fmla="*/ 1 w 175"/>
                  <a:gd name="T21" fmla="*/ 1 h 61"/>
                  <a:gd name="T22" fmla="*/ 1 w 175"/>
                  <a:gd name="T23" fmla="*/ 1 h 61"/>
                  <a:gd name="T24" fmla="*/ 1 w 175"/>
                  <a:gd name="T25" fmla="*/ 1 h 61"/>
                  <a:gd name="T26" fmla="*/ 1 w 175"/>
                  <a:gd name="T27" fmla="*/ 0 h 61"/>
                  <a:gd name="T28" fmla="*/ 0 w 175"/>
                  <a:gd name="T29" fmla="*/ 0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" h="61">
                    <a:moveTo>
                      <a:pt x="0" y="0"/>
                    </a:moveTo>
                    <a:lnTo>
                      <a:pt x="4" y="13"/>
                    </a:lnTo>
                    <a:lnTo>
                      <a:pt x="8" y="24"/>
                    </a:lnTo>
                    <a:lnTo>
                      <a:pt x="16" y="37"/>
                    </a:lnTo>
                    <a:lnTo>
                      <a:pt x="31" y="49"/>
                    </a:lnTo>
                    <a:lnTo>
                      <a:pt x="42" y="54"/>
                    </a:lnTo>
                    <a:lnTo>
                      <a:pt x="53" y="58"/>
                    </a:lnTo>
                    <a:lnTo>
                      <a:pt x="65" y="60"/>
                    </a:lnTo>
                    <a:lnTo>
                      <a:pt x="76" y="61"/>
                    </a:lnTo>
                    <a:lnTo>
                      <a:pt x="85" y="61"/>
                    </a:lnTo>
                    <a:lnTo>
                      <a:pt x="92" y="61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29"/>
              <p:cNvSpPr>
                <a:spLocks/>
              </p:cNvSpPr>
              <p:nvPr/>
            </p:nvSpPr>
            <p:spPr bwMode="auto">
              <a:xfrm>
                <a:off x="3973" y="3430"/>
                <a:ext cx="51" cy="9"/>
              </a:xfrm>
              <a:custGeom>
                <a:avLst/>
                <a:gdLst>
                  <a:gd name="T0" fmla="*/ 0 w 103"/>
                  <a:gd name="T1" fmla="*/ 0 h 18"/>
                  <a:gd name="T2" fmla="*/ 0 w 103"/>
                  <a:gd name="T3" fmla="*/ 1 h 18"/>
                  <a:gd name="T4" fmla="*/ 0 w 103"/>
                  <a:gd name="T5" fmla="*/ 1 h 18"/>
                  <a:gd name="T6" fmla="*/ 0 w 103"/>
                  <a:gd name="T7" fmla="*/ 0 h 18"/>
                  <a:gd name="T8" fmla="*/ 0 w 10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18">
                    <a:moveTo>
                      <a:pt x="0" y="0"/>
                    </a:moveTo>
                    <a:lnTo>
                      <a:pt x="8" y="18"/>
                    </a:lnTo>
                    <a:lnTo>
                      <a:pt x="77" y="18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0"/>
              <p:cNvSpPr>
                <a:spLocks/>
              </p:cNvSpPr>
              <p:nvPr/>
            </p:nvSpPr>
            <p:spPr bwMode="auto">
              <a:xfrm>
                <a:off x="3913" y="3261"/>
                <a:ext cx="175" cy="58"/>
              </a:xfrm>
              <a:custGeom>
                <a:avLst/>
                <a:gdLst>
                  <a:gd name="T0" fmla="*/ 1 w 351"/>
                  <a:gd name="T1" fmla="*/ 1 h 115"/>
                  <a:gd name="T2" fmla="*/ 1 w 351"/>
                  <a:gd name="T3" fmla="*/ 1 h 115"/>
                  <a:gd name="T4" fmla="*/ 1 w 351"/>
                  <a:gd name="T5" fmla="*/ 1 h 115"/>
                  <a:gd name="T6" fmla="*/ 1 w 351"/>
                  <a:gd name="T7" fmla="*/ 1 h 115"/>
                  <a:gd name="T8" fmla="*/ 0 w 351"/>
                  <a:gd name="T9" fmla="*/ 1 h 115"/>
                  <a:gd name="T10" fmla="*/ 0 w 351"/>
                  <a:gd name="T11" fmla="*/ 1 h 115"/>
                  <a:gd name="T12" fmla="*/ 0 w 351"/>
                  <a:gd name="T13" fmla="*/ 1 h 115"/>
                  <a:gd name="T14" fmla="*/ 0 w 351"/>
                  <a:gd name="T15" fmla="*/ 1 h 115"/>
                  <a:gd name="T16" fmla="*/ 0 w 351"/>
                  <a:gd name="T17" fmla="*/ 1 h 115"/>
                  <a:gd name="T18" fmla="*/ 0 w 351"/>
                  <a:gd name="T19" fmla="*/ 1 h 115"/>
                  <a:gd name="T20" fmla="*/ 0 w 351"/>
                  <a:gd name="T21" fmla="*/ 1 h 115"/>
                  <a:gd name="T22" fmla="*/ 0 w 351"/>
                  <a:gd name="T23" fmla="*/ 1 h 115"/>
                  <a:gd name="T24" fmla="*/ 0 w 351"/>
                  <a:gd name="T25" fmla="*/ 1 h 115"/>
                  <a:gd name="T26" fmla="*/ 0 w 351"/>
                  <a:gd name="T27" fmla="*/ 1 h 115"/>
                  <a:gd name="T28" fmla="*/ 0 w 351"/>
                  <a:gd name="T29" fmla="*/ 1 h 115"/>
                  <a:gd name="T30" fmla="*/ 0 w 351"/>
                  <a:gd name="T31" fmla="*/ 0 h 115"/>
                  <a:gd name="T32" fmla="*/ 0 w 351"/>
                  <a:gd name="T33" fmla="*/ 0 h 115"/>
                  <a:gd name="T34" fmla="*/ 0 w 351"/>
                  <a:gd name="T35" fmla="*/ 1 h 115"/>
                  <a:gd name="T36" fmla="*/ 0 w 351"/>
                  <a:gd name="T37" fmla="*/ 1 h 115"/>
                  <a:gd name="T38" fmla="*/ 0 w 351"/>
                  <a:gd name="T39" fmla="*/ 1 h 115"/>
                  <a:gd name="T40" fmla="*/ 0 w 351"/>
                  <a:gd name="T41" fmla="*/ 1 h 115"/>
                  <a:gd name="T42" fmla="*/ 0 w 351"/>
                  <a:gd name="T43" fmla="*/ 1 h 115"/>
                  <a:gd name="T44" fmla="*/ 0 w 351"/>
                  <a:gd name="T45" fmla="*/ 1 h 115"/>
                  <a:gd name="T46" fmla="*/ 0 w 351"/>
                  <a:gd name="T47" fmla="*/ 1 h 115"/>
                  <a:gd name="T48" fmla="*/ 0 w 351"/>
                  <a:gd name="T49" fmla="*/ 1 h 115"/>
                  <a:gd name="T50" fmla="*/ 0 w 351"/>
                  <a:gd name="T51" fmla="*/ 1 h 115"/>
                  <a:gd name="T52" fmla="*/ 0 w 351"/>
                  <a:gd name="T53" fmla="*/ 1 h 115"/>
                  <a:gd name="T54" fmla="*/ 0 w 351"/>
                  <a:gd name="T55" fmla="*/ 1 h 115"/>
                  <a:gd name="T56" fmla="*/ 0 w 351"/>
                  <a:gd name="T57" fmla="*/ 1 h 115"/>
                  <a:gd name="T58" fmla="*/ 0 w 351"/>
                  <a:gd name="T59" fmla="*/ 1 h 115"/>
                  <a:gd name="T60" fmla="*/ 0 w 351"/>
                  <a:gd name="T61" fmla="*/ 1 h 115"/>
                  <a:gd name="T62" fmla="*/ 0 w 351"/>
                  <a:gd name="T63" fmla="*/ 1 h 115"/>
                  <a:gd name="T64" fmla="*/ 0 w 351"/>
                  <a:gd name="T65" fmla="*/ 1 h 115"/>
                  <a:gd name="T66" fmla="*/ 0 w 351"/>
                  <a:gd name="T67" fmla="*/ 1 h 115"/>
                  <a:gd name="T68" fmla="*/ 0 w 351"/>
                  <a:gd name="T69" fmla="*/ 1 h 115"/>
                  <a:gd name="T70" fmla="*/ 0 w 351"/>
                  <a:gd name="T71" fmla="*/ 1 h 115"/>
                  <a:gd name="T72" fmla="*/ 1 w 351"/>
                  <a:gd name="T73" fmla="*/ 1 h 115"/>
                  <a:gd name="T74" fmla="*/ 1 w 351"/>
                  <a:gd name="T75" fmla="*/ 1 h 115"/>
                  <a:gd name="T76" fmla="*/ 1 w 351"/>
                  <a:gd name="T77" fmla="*/ 1 h 115"/>
                  <a:gd name="T78" fmla="*/ 1 w 351"/>
                  <a:gd name="T79" fmla="*/ 1 h 115"/>
                  <a:gd name="T80" fmla="*/ 1 w 351"/>
                  <a:gd name="T81" fmla="*/ 1 h 115"/>
                  <a:gd name="T82" fmla="*/ 1 w 351"/>
                  <a:gd name="T83" fmla="*/ 1 h 115"/>
                  <a:gd name="T84" fmla="*/ 1 w 351"/>
                  <a:gd name="T85" fmla="*/ 1 h 115"/>
                  <a:gd name="T86" fmla="*/ 1 w 351"/>
                  <a:gd name="T87" fmla="*/ 1 h 115"/>
                  <a:gd name="T88" fmla="*/ 1 w 351"/>
                  <a:gd name="T89" fmla="*/ 1 h 115"/>
                  <a:gd name="T90" fmla="*/ 1 w 351"/>
                  <a:gd name="T91" fmla="*/ 1 h 115"/>
                  <a:gd name="T92" fmla="*/ 1 w 351"/>
                  <a:gd name="T93" fmla="*/ 1 h 115"/>
                  <a:gd name="T94" fmla="*/ 1 w 351"/>
                  <a:gd name="T95" fmla="*/ 1 h 115"/>
                  <a:gd name="T96" fmla="*/ 1 w 351"/>
                  <a:gd name="T97" fmla="*/ 1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51" h="115">
                    <a:moveTo>
                      <a:pt x="283" y="20"/>
                    </a:moveTo>
                    <a:lnTo>
                      <a:pt x="278" y="20"/>
                    </a:lnTo>
                    <a:lnTo>
                      <a:pt x="270" y="19"/>
                    </a:lnTo>
                    <a:lnTo>
                      <a:pt x="260" y="17"/>
                    </a:lnTo>
                    <a:lnTo>
                      <a:pt x="248" y="16"/>
                    </a:lnTo>
                    <a:lnTo>
                      <a:pt x="234" y="15"/>
                    </a:lnTo>
                    <a:lnTo>
                      <a:pt x="221" y="14"/>
                    </a:lnTo>
                    <a:lnTo>
                      <a:pt x="205" y="12"/>
                    </a:lnTo>
                    <a:lnTo>
                      <a:pt x="190" y="9"/>
                    </a:lnTo>
                    <a:lnTo>
                      <a:pt x="173" y="8"/>
                    </a:lnTo>
                    <a:lnTo>
                      <a:pt x="158" y="6"/>
                    </a:lnTo>
                    <a:lnTo>
                      <a:pt x="143" y="5"/>
                    </a:lnTo>
                    <a:lnTo>
                      <a:pt x="130" y="4"/>
                    </a:lnTo>
                    <a:lnTo>
                      <a:pt x="117" y="3"/>
                    </a:lnTo>
                    <a:lnTo>
                      <a:pt x="108" y="1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77" y="4"/>
                    </a:lnTo>
                    <a:lnTo>
                      <a:pt x="59" y="12"/>
                    </a:lnTo>
                    <a:lnTo>
                      <a:pt x="43" y="24"/>
                    </a:lnTo>
                    <a:lnTo>
                      <a:pt x="29" y="39"/>
                    </a:lnTo>
                    <a:lnTo>
                      <a:pt x="17" y="56"/>
                    </a:lnTo>
                    <a:lnTo>
                      <a:pt x="8" y="72"/>
                    </a:lnTo>
                    <a:lnTo>
                      <a:pt x="2" y="87"/>
                    </a:lnTo>
                    <a:lnTo>
                      <a:pt x="0" y="98"/>
                    </a:lnTo>
                    <a:lnTo>
                      <a:pt x="3" y="103"/>
                    </a:lnTo>
                    <a:lnTo>
                      <a:pt x="13" y="106"/>
                    </a:lnTo>
                    <a:lnTo>
                      <a:pt x="29" y="109"/>
                    </a:lnTo>
                    <a:lnTo>
                      <a:pt x="49" y="111"/>
                    </a:lnTo>
                    <a:lnTo>
                      <a:pt x="73" y="113"/>
                    </a:lnTo>
                    <a:lnTo>
                      <a:pt x="101" y="114"/>
                    </a:lnTo>
                    <a:lnTo>
                      <a:pt x="130" y="115"/>
                    </a:lnTo>
                    <a:lnTo>
                      <a:pt x="161" y="115"/>
                    </a:lnTo>
                    <a:lnTo>
                      <a:pt x="191" y="115"/>
                    </a:lnTo>
                    <a:lnTo>
                      <a:pt x="221" y="115"/>
                    </a:lnTo>
                    <a:lnTo>
                      <a:pt x="248" y="115"/>
                    </a:lnTo>
                    <a:lnTo>
                      <a:pt x="274" y="115"/>
                    </a:lnTo>
                    <a:lnTo>
                      <a:pt x="297" y="115"/>
                    </a:lnTo>
                    <a:lnTo>
                      <a:pt x="314" y="114"/>
                    </a:lnTo>
                    <a:lnTo>
                      <a:pt x="327" y="114"/>
                    </a:lnTo>
                    <a:lnTo>
                      <a:pt x="332" y="114"/>
                    </a:lnTo>
                    <a:lnTo>
                      <a:pt x="345" y="110"/>
                    </a:lnTo>
                    <a:lnTo>
                      <a:pt x="351" y="99"/>
                    </a:lnTo>
                    <a:lnTo>
                      <a:pt x="350" y="84"/>
                    </a:lnTo>
                    <a:lnTo>
                      <a:pt x="343" y="67"/>
                    </a:lnTo>
                    <a:lnTo>
                      <a:pt x="331" y="50"/>
                    </a:lnTo>
                    <a:lnTo>
                      <a:pt x="316" y="35"/>
                    </a:lnTo>
                    <a:lnTo>
                      <a:pt x="300" y="24"/>
                    </a:lnTo>
                    <a:lnTo>
                      <a:pt x="28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1"/>
              <p:cNvSpPr>
                <a:spLocks/>
              </p:cNvSpPr>
              <p:nvPr/>
            </p:nvSpPr>
            <p:spPr bwMode="auto">
              <a:xfrm>
                <a:off x="4102" y="3398"/>
                <a:ext cx="13" cy="14"/>
              </a:xfrm>
              <a:custGeom>
                <a:avLst/>
                <a:gdLst>
                  <a:gd name="T0" fmla="*/ 0 w 27"/>
                  <a:gd name="T1" fmla="*/ 1 h 26"/>
                  <a:gd name="T2" fmla="*/ 0 w 27"/>
                  <a:gd name="T3" fmla="*/ 1 h 26"/>
                  <a:gd name="T4" fmla="*/ 0 w 27"/>
                  <a:gd name="T5" fmla="*/ 1 h 26"/>
                  <a:gd name="T6" fmla="*/ 0 w 27"/>
                  <a:gd name="T7" fmla="*/ 1 h 26"/>
                  <a:gd name="T8" fmla="*/ 0 w 27"/>
                  <a:gd name="T9" fmla="*/ 1 h 26"/>
                  <a:gd name="T10" fmla="*/ 0 w 27"/>
                  <a:gd name="T11" fmla="*/ 1 h 26"/>
                  <a:gd name="T12" fmla="*/ 0 w 27"/>
                  <a:gd name="T13" fmla="*/ 1 h 26"/>
                  <a:gd name="T14" fmla="*/ 0 w 27"/>
                  <a:gd name="T15" fmla="*/ 1 h 26"/>
                  <a:gd name="T16" fmla="*/ 0 w 27"/>
                  <a:gd name="T17" fmla="*/ 0 h 26"/>
                  <a:gd name="T18" fmla="*/ 0 w 27"/>
                  <a:gd name="T19" fmla="*/ 1 h 26"/>
                  <a:gd name="T20" fmla="*/ 0 w 27"/>
                  <a:gd name="T21" fmla="*/ 1 h 26"/>
                  <a:gd name="T22" fmla="*/ 0 w 27"/>
                  <a:gd name="T23" fmla="*/ 1 h 26"/>
                  <a:gd name="T24" fmla="*/ 0 w 27"/>
                  <a:gd name="T25" fmla="*/ 1 h 26"/>
                  <a:gd name="T26" fmla="*/ 0 w 27"/>
                  <a:gd name="T27" fmla="*/ 1 h 26"/>
                  <a:gd name="T28" fmla="*/ 0 w 27"/>
                  <a:gd name="T29" fmla="*/ 1 h 26"/>
                  <a:gd name="T30" fmla="*/ 0 w 27"/>
                  <a:gd name="T31" fmla="*/ 1 h 26"/>
                  <a:gd name="T32" fmla="*/ 0 w 27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13" y="26"/>
                    </a:moveTo>
                    <a:lnTo>
                      <a:pt x="19" y="25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7" y="13"/>
                    </a:lnTo>
                    <a:lnTo>
                      <a:pt x="26" y="9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9" y="25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2"/>
              <p:cNvSpPr>
                <a:spLocks/>
              </p:cNvSpPr>
              <p:nvPr/>
            </p:nvSpPr>
            <p:spPr bwMode="auto">
              <a:xfrm>
                <a:off x="3957" y="3505"/>
                <a:ext cx="150" cy="92"/>
              </a:xfrm>
              <a:custGeom>
                <a:avLst/>
                <a:gdLst>
                  <a:gd name="T0" fmla="*/ 1 w 301"/>
                  <a:gd name="T1" fmla="*/ 1 h 184"/>
                  <a:gd name="T2" fmla="*/ 1 w 301"/>
                  <a:gd name="T3" fmla="*/ 1 h 184"/>
                  <a:gd name="T4" fmla="*/ 1 w 301"/>
                  <a:gd name="T5" fmla="*/ 1 h 184"/>
                  <a:gd name="T6" fmla="*/ 1 w 301"/>
                  <a:gd name="T7" fmla="*/ 1 h 184"/>
                  <a:gd name="T8" fmla="*/ 0 w 301"/>
                  <a:gd name="T9" fmla="*/ 1 h 184"/>
                  <a:gd name="T10" fmla="*/ 1 w 301"/>
                  <a:gd name="T11" fmla="*/ 1 h 184"/>
                  <a:gd name="T12" fmla="*/ 0 w 301"/>
                  <a:gd name="T13" fmla="*/ 1 h 184"/>
                  <a:gd name="T14" fmla="*/ 0 w 301"/>
                  <a:gd name="T15" fmla="*/ 1 h 184"/>
                  <a:gd name="T16" fmla="*/ 0 w 301"/>
                  <a:gd name="T17" fmla="*/ 1 h 184"/>
                  <a:gd name="T18" fmla="*/ 1 w 301"/>
                  <a:gd name="T19" fmla="*/ 1 h 184"/>
                  <a:gd name="T20" fmla="*/ 1 w 301"/>
                  <a:gd name="T21" fmla="*/ 1 h 184"/>
                  <a:gd name="T22" fmla="*/ 0 w 301"/>
                  <a:gd name="T23" fmla="*/ 1 h 184"/>
                  <a:gd name="T24" fmla="*/ 0 w 301"/>
                  <a:gd name="T25" fmla="*/ 1 h 184"/>
                  <a:gd name="T26" fmla="*/ 0 w 301"/>
                  <a:gd name="T27" fmla="*/ 1 h 184"/>
                  <a:gd name="T28" fmla="*/ 0 w 301"/>
                  <a:gd name="T29" fmla="*/ 1 h 184"/>
                  <a:gd name="T30" fmla="*/ 0 w 301"/>
                  <a:gd name="T31" fmla="*/ 0 h 184"/>
                  <a:gd name="T32" fmla="*/ 0 w 301"/>
                  <a:gd name="T33" fmla="*/ 1 h 184"/>
                  <a:gd name="T34" fmla="*/ 0 w 301"/>
                  <a:gd name="T35" fmla="*/ 1 h 184"/>
                  <a:gd name="T36" fmla="*/ 0 w 301"/>
                  <a:gd name="T37" fmla="*/ 1 h 184"/>
                  <a:gd name="T38" fmla="*/ 0 w 301"/>
                  <a:gd name="T39" fmla="*/ 1 h 184"/>
                  <a:gd name="T40" fmla="*/ 0 w 301"/>
                  <a:gd name="T41" fmla="*/ 1 h 184"/>
                  <a:gd name="T42" fmla="*/ 1 w 301"/>
                  <a:gd name="T43" fmla="*/ 1 h 1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01" h="184">
                    <a:moveTo>
                      <a:pt x="290" y="101"/>
                    </a:moveTo>
                    <a:lnTo>
                      <a:pt x="262" y="69"/>
                    </a:lnTo>
                    <a:lnTo>
                      <a:pt x="301" y="41"/>
                    </a:lnTo>
                    <a:lnTo>
                      <a:pt x="269" y="3"/>
                    </a:lnTo>
                    <a:lnTo>
                      <a:pt x="249" y="3"/>
                    </a:lnTo>
                    <a:lnTo>
                      <a:pt x="275" y="38"/>
                    </a:lnTo>
                    <a:lnTo>
                      <a:pt x="237" y="66"/>
                    </a:lnTo>
                    <a:lnTo>
                      <a:pt x="242" y="70"/>
                    </a:lnTo>
                    <a:lnTo>
                      <a:pt x="250" y="80"/>
                    </a:lnTo>
                    <a:lnTo>
                      <a:pt x="259" y="91"/>
                    </a:lnTo>
                    <a:lnTo>
                      <a:pt x="262" y="94"/>
                    </a:lnTo>
                    <a:lnTo>
                      <a:pt x="128" y="166"/>
                    </a:lnTo>
                    <a:lnTo>
                      <a:pt x="36" y="92"/>
                    </a:lnTo>
                    <a:lnTo>
                      <a:pt x="58" y="66"/>
                    </a:lnTo>
                    <a:lnTo>
                      <a:pt x="23" y="39"/>
                    </a:lnTo>
                    <a:lnTo>
                      <a:pt x="44" y="0"/>
                    </a:lnTo>
                    <a:lnTo>
                      <a:pt x="26" y="1"/>
                    </a:lnTo>
                    <a:lnTo>
                      <a:pt x="0" y="42"/>
                    </a:lnTo>
                    <a:lnTo>
                      <a:pt x="36" y="68"/>
                    </a:lnTo>
                    <a:lnTo>
                      <a:pt x="8" y="97"/>
                    </a:lnTo>
                    <a:lnTo>
                      <a:pt x="125" y="184"/>
                    </a:lnTo>
                    <a:lnTo>
                      <a:pt x="290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3"/>
              <p:cNvSpPr>
                <a:spLocks/>
              </p:cNvSpPr>
              <p:nvPr/>
            </p:nvSpPr>
            <p:spPr bwMode="auto">
              <a:xfrm>
                <a:off x="3926" y="3583"/>
                <a:ext cx="9" cy="118"/>
              </a:xfrm>
              <a:custGeom>
                <a:avLst/>
                <a:gdLst>
                  <a:gd name="T0" fmla="*/ 0 w 17"/>
                  <a:gd name="T1" fmla="*/ 0 h 237"/>
                  <a:gd name="T2" fmla="*/ 0 w 17"/>
                  <a:gd name="T3" fmla="*/ 0 h 237"/>
                  <a:gd name="T4" fmla="*/ 1 w 17"/>
                  <a:gd name="T5" fmla="*/ 0 h 237"/>
                  <a:gd name="T6" fmla="*/ 1 w 17"/>
                  <a:gd name="T7" fmla="*/ 0 h 237"/>
                  <a:gd name="T8" fmla="*/ 0 w 17"/>
                  <a:gd name="T9" fmla="*/ 0 h 2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37">
                    <a:moveTo>
                      <a:pt x="0" y="237"/>
                    </a:moveTo>
                    <a:lnTo>
                      <a:pt x="0" y="35"/>
                    </a:lnTo>
                    <a:lnTo>
                      <a:pt x="17" y="0"/>
                    </a:lnTo>
                    <a:lnTo>
                      <a:pt x="17" y="234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4"/>
              <p:cNvSpPr>
                <a:spLocks/>
              </p:cNvSpPr>
              <p:nvPr/>
            </p:nvSpPr>
            <p:spPr bwMode="auto">
              <a:xfrm>
                <a:off x="3188" y="3497"/>
                <a:ext cx="213" cy="259"/>
              </a:xfrm>
              <a:custGeom>
                <a:avLst/>
                <a:gdLst>
                  <a:gd name="T0" fmla="*/ 1 w 427"/>
                  <a:gd name="T1" fmla="*/ 1 h 517"/>
                  <a:gd name="T2" fmla="*/ 1 w 427"/>
                  <a:gd name="T3" fmla="*/ 1 h 517"/>
                  <a:gd name="T4" fmla="*/ 1 w 427"/>
                  <a:gd name="T5" fmla="*/ 1 h 517"/>
                  <a:gd name="T6" fmla="*/ 1 w 427"/>
                  <a:gd name="T7" fmla="*/ 1 h 517"/>
                  <a:gd name="T8" fmla="*/ 1 w 427"/>
                  <a:gd name="T9" fmla="*/ 0 h 517"/>
                  <a:gd name="T10" fmla="*/ 1 w 427"/>
                  <a:gd name="T11" fmla="*/ 1 h 517"/>
                  <a:gd name="T12" fmla="*/ 1 w 427"/>
                  <a:gd name="T13" fmla="*/ 1 h 517"/>
                  <a:gd name="T14" fmla="*/ 1 w 427"/>
                  <a:gd name="T15" fmla="*/ 1 h 517"/>
                  <a:gd name="T16" fmla="*/ 0 w 427"/>
                  <a:gd name="T17" fmla="*/ 1 h 517"/>
                  <a:gd name="T18" fmla="*/ 0 w 427"/>
                  <a:gd name="T19" fmla="*/ 1 h 517"/>
                  <a:gd name="T20" fmla="*/ 0 w 427"/>
                  <a:gd name="T21" fmla="*/ 1 h 517"/>
                  <a:gd name="T22" fmla="*/ 0 w 427"/>
                  <a:gd name="T23" fmla="*/ 1 h 517"/>
                  <a:gd name="T24" fmla="*/ 0 w 427"/>
                  <a:gd name="T25" fmla="*/ 1 h 517"/>
                  <a:gd name="T26" fmla="*/ 0 w 427"/>
                  <a:gd name="T27" fmla="*/ 1 h 517"/>
                  <a:gd name="T28" fmla="*/ 0 w 427"/>
                  <a:gd name="T29" fmla="*/ 1 h 517"/>
                  <a:gd name="T30" fmla="*/ 0 w 427"/>
                  <a:gd name="T31" fmla="*/ 1 h 517"/>
                  <a:gd name="T32" fmla="*/ 0 w 427"/>
                  <a:gd name="T33" fmla="*/ 1 h 517"/>
                  <a:gd name="T34" fmla="*/ 0 w 427"/>
                  <a:gd name="T35" fmla="*/ 1 h 517"/>
                  <a:gd name="T36" fmla="*/ 0 w 427"/>
                  <a:gd name="T37" fmla="*/ 1 h 517"/>
                  <a:gd name="T38" fmla="*/ 0 w 427"/>
                  <a:gd name="T39" fmla="*/ 1 h 517"/>
                  <a:gd name="T40" fmla="*/ 0 w 427"/>
                  <a:gd name="T41" fmla="*/ 1 h 517"/>
                  <a:gd name="T42" fmla="*/ 0 w 427"/>
                  <a:gd name="T43" fmla="*/ 1 h 517"/>
                  <a:gd name="T44" fmla="*/ 0 w 427"/>
                  <a:gd name="T45" fmla="*/ 1 h 517"/>
                  <a:gd name="T46" fmla="*/ 0 w 427"/>
                  <a:gd name="T47" fmla="*/ 1 h 517"/>
                  <a:gd name="T48" fmla="*/ 0 w 427"/>
                  <a:gd name="T49" fmla="*/ 1 h 517"/>
                  <a:gd name="T50" fmla="*/ 0 w 427"/>
                  <a:gd name="T51" fmla="*/ 1 h 517"/>
                  <a:gd name="T52" fmla="*/ 0 w 427"/>
                  <a:gd name="T53" fmla="*/ 1 h 517"/>
                  <a:gd name="T54" fmla="*/ 0 w 427"/>
                  <a:gd name="T55" fmla="*/ 1 h 517"/>
                  <a:gd name="T56" fmla="*/ 0 w 427"/>
                  <a:gd name="T57" fmla="*/ 1 h 517"/>
                  <a:gd name="T58" fmla="*/ 0 w 427"/>
                  <a:gd name="T59" fmla="*/ 1 h 517"/>
                  <a:gd name="T60" fmla="*/ 0 w 427"/>
                  <a:gd name="T61" fmla="*/ 1 h 517"/>
                  <a:gd name="T62" fmla="*/ 0 w 427"/>
                  <a:gd name="T63" fmla="*/ 1 h 517"/>
                  <a:gd name="T64" fmla="*/ 0 w 427"/>
                  <a:gd name="T65" fmla="*/ 1 h 517"/>
                  <a:gd name="T66" fmla="*/ 0 w 427"/>
                  <a:gd name="T67" fmla="*/ 3 h 517"/>
                  <a:gd name="T68" fmla="*/ 0 w 427"/>
                  <a:gd name="T69" fmla="*/ 3 h 517"/>
                  <a:gd name="T70" fmla="*/ 0 w 427"/>
                  <a:gd name="T71" fmla="*/ 2 h 517"/>
                  <a:gd name="T72" fmla="*/ 0 w 427"/>
                  <a:gd name="T73" fmla="*/ 2 h 517"/>
                  <a:gd name="T74" fmla="*/ 0 w 427"/>
                  <a:gd name="T75" fmla="*/ 2 h 517"/>
                  <a:gd name="T76" fmla="*/ 0 w 427"/>
                  <a:gd name="T77" fmla="*/ 2 h 517"/>
                  <a:gd name="T78" fmla="*/ 0 w 427"/>
                  <a:gd name="T79" fmla="*/ 2 h 517"/>
                  <a:gd name="T80" fmla="*/ 0 w 427"/>
                  <a:gd name="T81" fmla="*/ 2 h 517"/>
                  <a:gd name="T82" fmla="*/ 0 w 427"/>
                  <a:gd name="T83" fmla="*/ 2 h 517"/>
                  <a:gd name="T84" fmla="*/ 0 w 427"/>
                  <a:gd name="T85" fmla="*/ 2 h 517"/>
                  <a:gd name="T86" fmla="*/ 0 w 427"/>
                  <a:gd name="T87" fmla="*/ 2 h 517"/>
                  <a:gd name="T88" fmla="*/ 0 w 427"/>
                  <a:gd name="T89" fmla="*/ 2 h 517"/>
                  <a:gd name="T90" fmla="*/ 0 w 427"/>
                  <a:gd name="T91" fmla="*/ 2 h 517"/>
                  <a:gd name="T92" fmla="*/ 0 w 427"/>
                  <a:gd name="T93" fmla="*/ 1 h 517"/>
                  <a:gd name="T94" fmla="*/ 1 w 427"/>
                  <a:gd name="T95" fmla="*/ 1 h 517"/>
                  <a:gd name="T96" fmla="*/ 1 w 427"/>
                  <a:gd name="T97" fmla="*/ 1 h 517"/>
                  <a:gd name="T98" fmla="*/ 1 w 427"/>
                  <a:gd name="T99" fmla="*/ 1 h 517"/>
                  <a:gd name="T100" fmla="*/ 1 w 427"/>
                  <a:gd name="T101" fmla="*/ 1 h 517"/>
                  <a:gd name="T102" fmla="*/ 1 w 427"/>
                  <a:gd name="T103" fmla="*/ 1 h 517"/>
                  <a:gd name="T104" fmla="*/ 1 w 427"/>
                  <a:gd name="T105" fmla="*/ 1 h 517"/>
                  <a:gd name="T106" fmla="*/ 1 w 427"/>
                  <a:gd name="T107" fmla="*/ 1 h 517"/>
                  <a:gd name="T108" fmla="*/ 1 w 427"/>
                  <a:gd name="T109" fmla="*/ 1 h 517"/>
                  <a:gd name="T110" fmla="*/ 1 w 427"/>
                  <a:gd name="T111" fmla="*/ 1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27" h="517">
                    <a:moveTo>
                      <a:pt x="424" y="24"/>
                    </a:moveTo>
                    <a:lnTo>
                      <a:pt x="414" y="14"/>
                    </a:lnTo>
                    <a:lnTo>
                      <a:pt x="399" y="7"/>
                    </a:lnTo>
                    <a:lnTo>
                      <a:pt x="378" y="2"/>
                    </a:lnTo>
                    <a:lnTo>
                      <a:pt x="354" y="0"/>
                    </a:lnTo>
                    <a:lnTo>
                      <a:pt x="328" y="1"/>
                    </a:lnTo>
                    <a:lnTo>
                      <a:pt x="298" y="3"/>
                    </a:lnTo>
                    <a:lnTo>
                      <a:pt x="266" y="7"/>
                    </a:lnTo>
                    <a:lnTo>
                      <a:pt x="235" y="12"/>
                    </a:lnTo>
                    <a:lnTo>
                      <a:pt x="204" y="18"/>
                    </a:lnTo>
                    <a:lnTo>
                      <a:pt x="174" y="24"/>
                    </a:lnTo>
                    <a:lnTo>
                      <a:pt x="147" y="30"/>
                    </a:lnTo>
                    <a:lnTo>
                      <a:pt x="123" y="37"/>
                    </a:lnTo>
                    <a:lnTo>
                      <a:pt x="102" y="41"/>
                    </a:lnTo>
                    <a:lnTo>
                      <a:pt x="87" y="46"/>
                    </a:lnTo>
                    <a:lnTo>
                      <a:pt x="76" y="48"/>
                    </a:lnTo>
                    <a:lnTo>
                      <a:pt x="73" y="49"/>
                    </a:lnTo>
                    <a:lnTo>
                      <a:pt x="73" y="48"/>
                    </a:lnTo>
                    <a:lnTo>
                      <a:pt x="72" y="46"/>
                    </a:lnTo>
                    <a:lnTo>
                      <a:pt x="71" y="41"/>
                    </a:lnTo>
                    <a:lnTo>
                      <a:pt x="68" y="37"/>
                    </a:lnTo>
                    <a:lnTo>
                      <a:pt x="64" y="33"/>
                    </a:lnTo>
                    <a:lnTo>
                      <a:pt x="57" y="28"/>
                    </a:lnTo>
                    <a:lnTo>
                      <a:pt x="48" y="26"/>
                    </a:lnTo>
                    <a:lnTo>
                      <a:pt x="35" y="25"/>
                    </a:lnTo>
                    <a:lnTo>
                      <a:pt x="25" y="26"/>
                    </a:lnTo>
                    <a:lnTo>
                      <a:pt x="17" y="27"/>
                    </a:lnTo>
                    <a:lnTo>
                      <a:pt x="11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2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517"/>
                    </a:lnTo>
                    <a:lnTo>
                      <a:pt x="73" y="515"/>
                    </a:lnTo>
                    <a:lnTo>
                      <a:pt x="73" y="482"/>
                    </a:lnTo>
                    <a:lnTo>
                      <a:pt x="73" y="408"/>
                    </a:lnTo>
                    <a:lnTo>
                      <a:pt x="73" y="335"/>
                    </a:lnTo>
                    <a:lnTo>
                      <a:pt x="73" y="302"/>
                    </a:lnTo>
                    <a:lnTo>
                      <a:pt x="84" y="297"/>
                    </a:lnTo>
                    <a:lnTo>
                      <a:pt x="101" y="292"/>
                    </a:lnTo>
                    <a:lnTo>
                      <a:pt x="118" y="288"/>
                    </a:lnTo>
                    <a:lnTo>
                      <a:pt x="139" y="282"/>
                    </a:lnTo>
                    <a:lnTo>
                      <a:pt x="161" y="275"/>
                    </a:lnTo>
                    <a:lnTo>
                      <a:pt x="185" y="268"/>
                    </a:lnTo>
                    <a:lnTo>
                      <a:pt x="210" y="262"/>
                    </a:lnTo>
                    <a:lnTo>
                      <a:pt x="235" y="256"/>
                    </a:lnTo>
                    <a:lnTo>
                      <a:pt x="262" y="249"/>
                    </a:lnTo>
                    <a:lnTo>
                      <a:pt x="288" y="242"/>
                    </a:lnTo>
                    <a:lnTo>
                      <a:pt x="315" y="236"/>
                    </a:lnTo>
                    <a:lnTo>
                      <a:pt x="340" y="229"/>
                    </a:lnTo>
                    <a:lnTo>
                      <a:pt x="364" y="223"/>
                    </a:lnTo>
                    <a:lnTo>
                      <a:pt x="387" y="219"/>
                    </a:lnTo>
                    <a:lnTo>
                      <a:pt x="408" y="214"/>
                    </a:lnTo>
                    <a:lnTo>
                      <a:pt x="427" y="211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5"/>
              <p:cNvSpPr>
                <a:spLocks/>
              </p:cNvSpPr>
              <p:nvPr/>
            </p:nvSpPr>
            <p:spPr bwMode="auto">
              <a:xfrm>
                <a:off x="3152" y="3685"/>
                <a:ext cx="1142" cy="232"/>
              </a:xfrm>
              <a:custGeom>
                <a:avLst/>
                <a:gdLst>
                  <a:gd name="T0" fmla="*/ 1 w 2284"/>
                  <a:gd name="T1" fmla="*/ 1 h 463"/>
                  <a:gd name="T2" fmla="*/ 1 w 2284"/>
                  <a:gd name="T3" fmla="*/ 1 h 463"/>
                  <a:gd name="T4" fmla="*/ 2 w 2284"/>
                  <a:gd name="T5" fmla="*/ 1 h 463"/>
                  <a:gd name="T6" fmla="*/ 2 w 2284"/>
                  <a:gd name="T7" fmla="*/ 1 h 463"/>
                  <a:gd name="T8" fmla="*/ 2 w 2284"/>
                  <a:gd name="T9" fmla="*/ 1 h 463"/>
                  <a:gd name="T10" fmla="*/ 3 w 2284"/>
                  <a:gd name="T11" fmla="*/ 1 h 463"/>
                  <a:gd name="T12" fmla="*/ 3 w 2284"/>
                  <a:gd name="T13" fmla="*/ 1 h 463"/>
                  <a:gd name="T14" fmla="*/ 4 w 2284"/>
                  <a:gd name="T15" fmla="*/ 1 h 463"/>
                  <a:gd name="T16" fmla="*/ 4 w 2284"/>
                  <a:gd name="T17" fmla="*/ 1 h 463"/>
                  <a:gd name="T18" fmla="*/ 4 w 2284"/>
                  <a:gd name="T19" fmla="*/ 1 h 463"/>
                  <a:gd name="T20" fmla="*/ 5 w 2284"/>
                  <a:gd name="T21" fmla="*/ 0 h 463"/>
                  <a:gd name="T22" fmla="*/ 6 w 2284"/>
                  <a:gd name="T23" fmla="*/ 1 h 463"/>
                  <a:gd name="T24" fmla="*/ 6 w 2284"/>
                  <a:gd name="T25" fmla="*/ 1 h 463"/>
                  <a:gd name="T26" fmla="*/ 7 w 2284"/>
                  <a:gd name="T27" fmla="*/ 1 h 463"/>
                  <a:gd name="T28" fmla="*/ 7 w 2284"/>
                  <a:gd name="T29" fmla="*/ 1 h 463"/>
                  <a:gd name="T30" fmla="*/ 8 w 2284"/>
                  <a:gd name="T31" fmla="*/ 1 h 463"/>
                  <a:gd name="T32" fmla="*/ 8 w 2284"/>
                  <a:gd name="T33" fmla="*/ 1 h 463"/>
                  <a:gd name="T34" fmla="*/ 8 w 2284"/>
                  <a:gd name="T35" fmla="*/ 1 h 463"/>
                  <a:gd name="T36" fmla="*/ 9 w 2284"/>
                  <a:gd name="T37" fmla="*/ 1 h 463"/>
                  <a:gd name="T38" fmla="*/ 9 w 2284"/>
                  <a:gd name="T39" fmla="*/ 1 h 463"/>
                  <a:gd name="T40" fmla="*/ 9 w 2284"/>
                  <a:gd name="T41" fmla="*/ 1 h 463"/>
                  <a:gd name="T42" fmla="*/ 9 w 2284"/>
                  <a:gd name="T43" fmla="*/ 1 h 463"/>
                  <a:gd name="T44" fmla="*/ 9 w 2284"/>
                  <a:gd name="T45" fmla="*/ 1 h 463"/>
                  <a:gd name="T46" fmla="*/ 9 w 2284"/>
                  <a:gd name="T47" fmla="*/ 1 h 463"/>
                  <a:gd name="T48" fmla="*/ 9 w 2284"/>
                  <a:gd name="T49" fmla="*/ 2 h 463"/>
                  <a:gd name="T50" fmla="*/ 9 w 2284"/>
                  <a:gd name="T51" fmla="*/ 2 h 463"/>
                  <a:gd name="T52" fmla="*/ 9 w 2284"/>
                  <a:gd name="T53" fmla="*/ 2 h 463"/>
                  <a:gd name="T54" fmla="*/ 9 w 2284"/>
                  <a:gd name="T55" fmla="*/ 2 h 463"/>
                  <a:gd name="T56" fmla="*/ 9 w 2284"/>
                  <a:gd name="T57" fmla="*/ 2 h 463"/>
                  <a:gd name="T58" fmla="*/ 8 w 2284"/>
                  <a:gd name="T59" fmla="*/ 2 h 463"/>
                  <a:gd name="T60" fmla="*/ 8 w 2284"/>
                  <a:gd name="T61" fmla="*/ 2 h 463"/>
                  <a:gd name="T62" fmla="*/ 8 w 2284"/>
                  <a:gd name="T63" fmla="*/ 2 h 463"/>
                  <a:gd name="T64" fmla="*/ 8 w 2284"/>
                  <a:gd name="T65" fmla="*/ 2 h 463"/>
                  <a:gd name="T66" fmla="*/ 8 w 2284"/>
                  <a:gd name="T67" fmla="*/ 2 h 463"/>
                  <a:gd name="T68" fmla="*/ 7 w 2284"/>
                  <a:gd name="T69" fmla="*/ 2 h 463"/>
                  <a:gd name="T70" fmla="*/ 7 w 2284"/>
                  <a:gd name="T71" fmla="*/ 2 h 463"/>
                  <a:gd name="T72" fmla="*/ 7 w 2284"/>
                  <a:gd name="T73" fmla="*/ 2 h 463"/>
                  <a:gd name="T74" fmla="*/ 6 w 2284"/>
                  <a:gd name="T75" fmla="*/ 2 h 463"/>
                  <a:gd name="T76" fmla="*/ 6 w 2284"/>
                  <a:gd name="T77" fmla="*/ 2 h 463"/>
                  <a:gd name="T78" fmla="*/ 6 w 2284"/>
                  <a:gd name="T79" fmla="*/ 2 h 463"/>
                  <a:gd name="T80" fmla="*/ 6 w 2284"/>
                  <a:gd name="T81" fmla="*/ 2 h 463"/>
                  <a:gd name="T82" fmla="*/ 5 w 2284"/>
                  <a:gd name="T83" fmla="*/ 2 h 463"/>
                  <a:gd name="T84" fmla="*/ 5 w 2284"/>
                  <a:gd name="T85" fmla="*/ 2 h 463"/>
                  <a:gd name="T86" fmla="*/ 5 w 2284"/>
                  <a:gd name="T87" fmla="*/ 2 h 463"/>
                  <a:gd name="T88" fmla="*/ 5 w 2284"/>
                  <a:gd name="T89" fmla="*/ 2 h 463"/>
                  <a:gd name="T90" fmla="*/ 4 w 2284"/>
                  <a:gd name="T91" fmla="*/ 2 h 463"/>
                  <a:gd name="T92" fmla="*/ 4 w 2284"/>
                  <a:gd name="T93" fmla="*/ 2 h 463"/>
                  <a:gd name="T94" fmla="*/ 4 w 2284"/>
                  <a:gd name="T95" fmla="*/ 2 h 463"/>
                  <a:gd name="T96" fmla="*/ 3 w 2284"/>
                  <a:gd name="T97" fmla="*/ 2 h 463"/>
                  <a:gd name="T98" fmla="*/ 3 w 2284"/>
                  <a:gd name="T99" fmla="*/ 2 h 463"/>
                  <a:gd name="T100" fmla="*/ 2 w 2284"/>
                  <a:gd name="T101" fmla="*/ 2 h 463"/>
                  <a:gd name="T102" fmla="*/ 2 w 2284"/>
                  <a:gd name="T103" fmla="*/ 2 h 463"/>
                  <a:gd name="T104" fmla="*/ 2 w 2284"/>
                  <a:gd name="T105" fmla="*/ 2 h 463"/>
                  <a:gd name="T106" fmla="*/ 1 w 2284"/>
                  <a:gd name="T107" fmla="*/ 2 h 463"/>
                  <a:gd name="T108" fmla="*/ 1 w 2284"/>
                  <a:gd name="T109" fmla="*/ 2 h 463"/>
                  <a:gd name="T110" fmla="*/ 1 w 2284"/>
                  <a:gd name="T111" fmla="*/ 2 h 463"/>
                  <a:gd name="T112" fmla="*/ 1 w 2284"/>
                  <a:gd name="T113" fmla="*/ 2 h 463"/>
                  <a:gd name="T114" fmla="*/ 1 w 2284"/>
                  <a:gd name="T115" fmla="*/ 2 h 463"/>
                  <a:gd name="T116" fmla="*/ 1 w 2284"/>
                  <a:gd name="T117" fmla="*/ 2 h 463"/>
                  <a:gd name="T118" fmla="*/ 1 w 2284"/>
                  <a:gd name="T119" fmla="*/ 1 h 463"/>
                  <a:gd name="T120" fmla="*/ 1 w 2284"/>
                  <a:gd name="T121" fmla="*/ 1 h 463"/>
                  <a:gd name="T122" fmla="*/ 1 w 2284"/>
                  <a:gd name="T123" fmla="*/ 1 h 4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84" h="463">
                    <a:moveTo>
                      <a:pt x="137" y="78"/>
                    </a:moveTo>
                    <a:lnTo>
                      <a:pt x="157" y="73"/>
                    </a:lnTo>
                    <a:lnTo>
                      <a:pt x="176" y="69"/>
                    </a:lnTo>
                    <a:lnTo>
                      <a:pt x="198" y="65"/>
                    </a:lnTo>
                    <a:lnTo>
                      <a:pt x="220" y="61"/>
                    </a:lnTo>
                    <a:lnTo>
                      <a:pt x="243" y="57"/>
                    </a:lnTo>
                    <a:lnTo>
                      <a:pt x="267" y="53"/>
                    </a:lnTo>
                    <a:lnTo>
                      <a:pt x="291" y="49"/>
                    </a:lnTo>
                    <a:lnTo>
                      <a:pt x="317" y="46"/>
                    </a:lnTo>
                    <a:lnTo>
                      <a:pt x="343" y="42"/>
                    </a:lnTo>
                    <a:lnTo>
                      <a:pt x="371" y="39"/>
                    </a:lnTo>
                    <a:lnTo>
                      <a:pt x="400" y="35"/>
                    </a:lnTo>
                    <a:lnTo>
                      <a:pt x="428" y="32"/>
                    </a:lnTo>
                    <a:lnTo>
                      <a:pt x="458" y="30"/>
                    </a:lnTo>
                    <a:lnTo>
                      <a:pt x="488" y="26"/>
                    </a:lnTo>
                    <a:lnTo>
                      <a:pt x="519" y="24"/>
                    </a:lnTo>
                    <a:lnTo>
                      <a:pt x="552" y="22"/>
                    </a:lnTo>
                    <a:lnTo>
                      <a:pt x="584" y="18"/>
                    </a:lnTo>
                    <a:lnTo>
                      <a:pt x="617" y="16"/>
                    </a:lnTo>
                    <a:lnTo>
                      <a:pt x="651" y="13"/>
                    </a:lnTo>
                    <a:lnTo>
                      <a:pt x="685" y="12"/>
                    </a:lnTo>
                    <a:lnTo>
                      <a:pt x="720" y="10"/>
                    </a:lnTo>
                    <a:lnTo>
                      <a:pt x="756" y="9"/>
                    </a:lnTo>
                    <a:lnTo>
                      <a:pt x="791" y="7"/>
                    </a:lnTo>
                    <a:lnTo>
                      <a:pt x="828" y="5"/>
                    </a:lnTo>
                    <a:lnTo>
                      <a:pt x="865" y="4"/>
                    </a:lnTo>
                    <a:lnTo>
                      <a:pt x="903" y="3"/>
                    </a:lnTo>
                    <a:lnTo>
                      <a:pt x="941" y="2"/>
                    </a:lnTo>
                    <a:lnTo>
                      <a:pt x="979" y="1"/>
                    </a:lnTo>
                    <a:lnTo>
                      <a:pt x="1018" y="1"/>
                    </a:lnTo>
                    <a:lnTo>
                      <a:pt x="1057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87" y="0"/>
                    </a:lnTo>
                    <a:lnTo>
                      <a:pt x="1238" y="1"/>
                    </a:lnTo>
                    <a:lnTo>
                      <a:pt x="1288" y="1"/>
                    </a:lnTo>
                    <a:lnTo>
                      <a:pt x="1337" y="2"/>
                    </a:lnTo>
                    <a:lnTo>
                      <a:pt x="1386" y="3"/>
                    </a:lnTo>
                    <a:lnTo>
                      <a:pt x="1434" y="4"/>
                    </a:lnTo>
                    <a:lnTo>
                      <a:pt x="1480" y="7"/>
                    </a:lnTo>
                    <a:lnTo>
                      <a:pt x="1526" y="9"/>
                    </a:lnTo>
                    <a:lnTo>
                      <a:pt x="1572" y="11"/>
                    </a:lnTo>
                    <a:lnTo>
                      <a:pt x="1616" y="13"/>
                    </a:lnTo>
                    <a:lnTo>
                      <a:pt x="1660" y="17"/>
                    </a:lnTo>
                    <a:lnTo>
                      <a:pt x="1702" y="19"/>
                    </a:lnTo>
                    <a:lnTo>
                      <a:pt x="1743" y="23"/>
                    </a:lnTo>
                    <a:lnTo>
                      <a:pt x="1783" y="26"/>
                    </a:lnTo>
                    <a:lnTo>
                      <a:pt x="1822" y="31"/>
                    </a:lnTo>
                    <a:lnTo>
                      <a:pt x="1860" y="34"/>
                    </a:lnTo>
                    <a:lnTo>
                      <a:pt x="1888" y="38"/>
                    </a:lnTo>
                    <a:lnTo>
                      <a:pt x="1915" y="40"/>
                    </a:lnTo>
                    <a:lnTo>
                      <a:pt x="1941" y="43"/>
                    </a:lnTo>
                    <a:lnTo>
                      <a:pt x="1966" y="47"/>
                    </a:lnTo>
                    <a:lnTo>
                      <a:pt x="1991" y="50"/>
                    </a:lnTo>
                    <a:lnTo>
                      <a:pt x="2016" y="54"/>
                    </a:lnTo>
                    <a:lnTo>
                      <a:pt x="2039" y="57"/>
                    </a:lnTo>
                    <a:lnTo>
                      <a:pt x="2061" y="61"/>
                    </a:lnTo>
                    <a:lnTo>
                      <a:pt x="2081" y="65"/>
                    </a:lnTo>
                    <a:lnTo>
                      <a:pt x="2102" y="69"/>
                    </a:lnTo>
                    <a:lnTo>
                      <a:pt x="2122" y="73"/>
                    </a:lnTo>
                    <a:lnTo>
                      <a:pt x="2140" y="77"/>
                    </a:lnTo>
                    <a:lnTo>
                      <a:pt x="2157" y="81"/>
                    </a:lnTo>
                    <a:lnTo>
                      <a:pt x="2173" y="86"/>
                    </a:lnTo>
                    <a:lnTo>
                      <a:pt x="2190" y="92"/>
                    </a:lnTo>
                    <a:lnTo>
                      <a:pt x="2203" y="96"/>
                    </a:lnTo>
                    <a:lnTo>
                      <a:pt x="2218" y="102"/>
                    </a:lnTo>
                    <a:lnTo>
                      <a:pt x="2231" y="108"/>
                    </a:lnTo>
                    <a:lnTo>
                      <a:pt x="2243" y="114"/>
                    </a:lnTo>
                    <a:lnTo>
                      <a:pt x="2253" y="121"/>
                    </a:lnTo>
                    <a:lnTo>
                      <a:pt x="2261" y="128"/>
                    </a:lnTo>
                    <a:lnTo>
                      <a:pt x="2269" y="136"/>
                    </a:lnTo>
                    <a:lnTo>
                      <a:pt x="2277" y="145"/>
                    </a:lnTo>
                    <a:lnTo>
                      <a:pt x="2284" y="155"/>
                    </a:lnTo>
                    <a:lnTo>
                      <a:pt x="2284" y="297"/>
                    </a:lnTo>
                    <a:lnTo>
                      <a:pt x="2276" y="306"/>
                    </a:lnTo>
                    <a:lnTo>
                      <a:pt x="2262" y="317"/>
                    </a:lnTo>
                    <a:lnTo>
                      <a:pt x="2243" y="329"/>
                    </a:lnTo>
                    <a:lnTo>
                      <a:pt x="2222" y="342"/>
                    </a:lnTo>
                    <a:lnTo>
                      <a:pt x="2198" y="353"/>
                    </a:lnTo>
                    <a:lnTo>
                      <a:pt x="2175" y="365"/>
                    </a:lnTo>
                    <a:lnTo>
                      <a:pt x="2152" y="373"/>
                    </a:lnTo>
                    <a:lnTo>
                      <a:pt x="2132" y="380"/>
                    </a:lnTo>
                    <a:lnTo>
                      <a:pt x="2119" y="383"/>
                    </a:lnTo>
                    <a:lnTo>
                      <a:pt x="2107" y="386"/>
                    </a:lnTo>
                    <a:lnTo>
                      <a:pt x="2094" y="389"/>
                    </a:lnTo>
                    <a:lnTo>
                      <a:pt x="2081" y="393"/>
                    </a:lnTo>
                    <a:lnTo>
                      <a:pt x="2069" y="395"/>
                    </a:lnTo>
                    <a:lnTo>
                      <a:pt x="2056" y="398"/>
                    </a:lnTo>
                    <a:lnTo>
                      <a:pt x="2042" y="401"/>
                    </a:lnTo>
                    <a:lnTo>
                      <a:pt x="2029" y="403"/>
                    </a:lnTo>
                    <a:lnTo>
                      <a:pt x="2016" y="407"/>
                    </a:lnTo>
                    <a:lnTo>
                      <a:pt x="2002" y="409"/>
                    </a:lnTo>
                    <a:lnTo>
                      <a:pt x="1988" y="411"/>
                    </a:lnTo>
                    <a:lnTo>
                      <a:pt x="1973" y="413"/>
                    </a:lnTo>
                    <a:lnTo>
                      <a:pt x="1958" y="416"/>
                    </a:lnTo>
                    <a:lnTo>
                      <a:pt x="1942" y="418"/>
                    </a:lnTo>
                    <a:lnTo>
                      <a:pt x="1926" y="420"/>
                    </a:lnTo>
                    <a:lnTo>
                      <a:pt x="1909" y="423"/>
                    </a:lnTo>
                    <a:lnTo>
                      <a:pt x="1884" y="425"/>
                    </a:lnTo>
                    <a:lnTo>
                      <a:pt x="1860" y="428"/>
                    </a:lnTo>
                    <a:lnTo>
                      <a:pt x="1835" y="431"/>
                    </a:lnTo>
                    <a:lnTo>
                      <a:pt x="1809" y="433"/>
                    </a:lnTo>
                    <a:lnTo>
                      <a:pt x="1784" y="435"/>
                    </a:lnTo>
                    <a:lnTo>
                      <a:pt x="1758" y="438"/>
                    </a:lnTo>
                    <a:lnTo>
                      <a:pt x="1730" y="440"/>
                    </a:lnTo>
                    <a:lnTo>
                      <a:pt x="1702" y="442"/>
                    </a:lnTo>
                    <a:lnTo>
                      <a:pt x="1675" y="445"/>
                    </a:lnTo>
                    <a:lnTo>
                      <a:pt x="1646" y="447"/>
                    </a:lnTo>
                    <a:lnTo>
                      <a:pt x="1617" y="448"/>
                    </a:lnTo>
                    <a:lnTo>
                      <a:pt x="1587" y="450"/>
                    </a:lnTo>
                    <a:lnTo>
                      <a:pt x="1558" y="451"/>
                    </a:lnTo>
                    <a:lnTo>
                      <a:pt x="1527" y="454"/>
                    </a:lnTo>
                    <a:lnTo>
                      <a:pt x="1497" y="455"/>
                    </a:lnTo>
                    <a:lnTo>
                      <a:pt x="1466" y="456"/>
                    </a:lnTo>
                    <a:lnTo>
                      <a:pt x="1447" y="457"/>
                    </a:lnTo>
                    <a:lnTo>
                      <a:pt x="1427" y="457"/>
                    </a:lnTo>
                    <a:lnTo>
                      <a:pt x="1406" y="458"/>
                    </a:lnTo>
                    <a:lnTo>
                      <a:pt x="1387" y="460"/>
                    </a:lnTo>
                    <a:lnTo>
                      <a:pt x="1366" y="460"/>
                    </a:lnTo>
                    <a:lnTo>
                      <a:pt x="1346" y="461"/>
                    </a:lnTo>
                    <a:lnTo>
                      <a:pt x="1326" y="461"/>
                    </a:lnTo>
                    <a:lnTo>
                      <a:pt x="1305" y="461"/>
                    </a:lnTo>
                    <a:lnTo>
                      <a:pt x="1284" y="462"/>
                    </a:lnTo>
                    <a:lnTo>
                      <a:pt x="1264" y="462"/>
                    </a:lnTo>
                    <a:lnTo>
                      <a:pt x="1243" y="462"/>
                    </a:lnTo>
                    <a:lnTo>
                      <a:pt x="1222" y="463"/>
                    </a:lnTo>
                    <a:lnTo>
                      <a:pt x="1200" y="463"/>
                    </a:lnTo>
                    <a:lnTo>
                      <a:pt x="1179" y="463"/>
                    </a:lnTo>
                    <a:lnTo>
                      <a:pt x="1159" y="463"/>
                    </a:lnTo>
                    <a:lnTo>
                      <a:pt x="1137" y="463"/>
                    </a:lnTo>
                    <a:lnTo>
                      <a:pt x="1116" y="463"/>
                    </a:lnTo>
                    <a:lnTo>
                      <a:pt x="1095" y="463"/>
                    </a:lnTo>
                    <a:lnTo>
                      <a:pt x="1075" y="463"/>
                    </a:lnTo>
                    <a:lnTo>
                      <a:pt x="1054" y="463"/>
                    </a:lnTo>
                    <a:lnTo>
                      <a:pt x="1033" y="462"/>
                    </a:lnTo>
                    <a:lnTo>
                      <a:pt x="1012" y="462"/>
                    </a:lnTo>
                    <a:lnTo>
                      <a:pt x="992" y="462"/>
                    </a:lnTo>
                    <a:lnTo>
                      <a:pt x="972" y="461"/>
                    </a:lnTo>
                    <a:lnTo>
                      <a:pt x="951" y="461"/>
                    </a:lnTo>
                    <a:lnTo>
                      <a:pt x="931" y="461"/>
                    </a:lnTo>
                    <a:lnTo>
                      <a:pt x="911" y="460"/>
                    </a:lnTo>
                    <a:lnTo>
                      <a:pt x="891" y="460"/>
                    </a:lnTo>
                    <a:lnTo>
                      <a:pt x="872" y="458"/>
                    </a:lnTo>
                    <a:lnTo>
                      <a:pt x="852" y="457"/>
                    </a:lnTo>
                    <a:lnTo>
                      <a:pt x="833" y="457"/>
                    </a:lnTo>
                    <a:lnTo>
                      <a:pt x="813" y="456"/>
                    </a:lnTo>
                    <a:lnTo>
                      <a:pt x="764" y="454"/>
                    </a:lnTo>
                    <a:lnTo>
                      <a:pt x="715" y="451"/>
                    </a:lnTo>
                    <a:lnTo>
                      <a:pt x="668" y="449"/>
                    </a:lnTo>
                    <a:lnTo>
                      <a:pt x="623" y="447"/>
                    </a:lnTo>
                    <a:lnTo>
                      <a:pt x="581" y="443"/>
                    </a:lnTo>
                    <a:lnTo>
                      <a:pt x="538" y="440"/>
                    </a:lnTo>
                    <a:lnTo>
                      <a:pt x="498" y="436"/>
                    </a:lnTo>
                    <a:lnTo>
                      <a:pt x="460" y="433"/>
                    </a:lnTo>
                    <a:lnTo>
                      <a:pt x="423" y="430"/>
                    </a:lnTo>
                    <a:lnTo>
                      <a:pt x="386" y="425"/>
                    </a:lnTo>
                    <a:lnTo>
                      <a:pt x="351" y="420"/>
                    </a:lnTo>
                    <a:lnTo>
                      <a:pt x="319" y="416"/>
                    </a:lnTo>
                    <a:lnTo>
                      <a:pt x="287" y="411"/>
                    </a:lnTo>
                    <a:lnTo>
                      <a:pt x="256" y="405"/>
                    </a:lnTo>
                    <a:lnTo>
                      <a:pt x="227" y="400"/>
                    </a:lnTo>
                    <a:lnTo>
                      <a:pt x="198" y="394"/>
                    </a:lnTo>
                    <a:lnTo>
                      <a:pt x="176" y="389"/>
                    </a:lnTo>
                    <a:lnTo>
                      <a:pt x="157" y="383"/>
                    </a:lnTo>
                    <a:lnTo>
                      <a:pt x="137" y="378"/>
                    </a:lnTo>
                    <a:lnTo>
                      <a:pt x="120" y="372"/>
                    </a:lnTo>
                    <a:lnTo>
                      <a:pt x="103" y="366"/>
                    </a:lnTo>
                    <a:lnTo>
                      <a:pt x="88" y="360"/>
                    </a:lnTo>
                    <a:lnTo>
                      <a:pt x="74" y="353"/>
                    </a:lnTo>
                    <a:lnTo>
                      <a:pt x="61" y="348"/>
                    </a:lnTo>
                    <a:lnTo>
                      <a:pt x="50" y="341"/>
                    </a:lnTo>
                    <a:lnTo>
                      <a:pt x="39" y="335"/>
                    </a:lnTo>
                    <a:lnTo>
                      <a:pt x="30" y="329"/>
                    </a:lnTo>
                    <a:lnTo>
                      <a:pt x="22" y="322"/>
                    </a:lnTo>
                    <a:lnTo>
                      <a:pt x="15" y="317"/>
                    </a:lnTo>
                    <a:lnTo>
                      <a:pt x="8" y="311"/>
                    </a:lnTo>
                    <a:lnTo>
                      <a:pt x="3" y="305"/>
                    </a:lnTo>
                    <a:lnTo>
                      <a:pt x="0" y="300"/>
                    </a:lnTo>
                    <a:lnTo>
                      <a:pt x="0" y="155"/>
                    </a:lnTo>
                    <a:lnTo>
                      <a:pt x="8" y="140"/>
                    </a:lnTo>
                    <a:lnTo>
                      <a:pt x="16" y="128"/>
                    </a:lnTo>
                    <a:lnTo>
                      <a:pt x="26" y="117"/>
                    </a:lnTo>
                    <a:lnTo>
                      <a:pt x="39" y="108"/>
                    </a:lnTo>
                    <a:lnTo>
                      <a:pt x="55" y="100"/>
                    </a:lnTo>
                    <a:lnTo>
                      <a:pt x="77" y="93"/>
                    </a:lnTo>
                    <a:lnTo>
                      <a:pt x="104" y="86"/>
                    </a:lnTo>
                    <a:lnTo>
                      <a:pt x="13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6"/>
              <p:cNvSpPr>
                <a:spLocks/>
              </p:cNvSpPr>
              <p:nvPr/>
            </p:nvSpPr>
            <p:spPr bwMode="auto">
              <a:xfrm>
                <a:off x="3171" y="3699"/>
                <a:ext cx="1101" cy="134"/>
              </a:xfrm>
              <a:custGeom>
                <a:avLst/>
                <a:gdLst>
                  <a:gd name="T0" fmla="*/ 9 w 2201"/>
                  <a:gd name="T1" fmla="*/ 0 h 269"/>
                  <a:gd name="T2" fmla="*/ 8 w 2201"/>
                  <a:gd name="T3" fmla="*/ 0 h 269"/>
                  <a:gd name="T4" fmla="*/ 8 w 2201"/>
                  <a:gd name="T5" fmla="*/ 0 h 269"/>
                  <a:gd name="T6" fmla="*/ 7 w 2201"/>
                  <a:gd name="T7" fmla="*/ 0 h 269"/>
                  <a:gd name="T8" fmla="*/ 6 w 2201"/>
                  <a:gd name="T9" fmla="*/ 1 h 269"/>
                  <a:gd name="T10" fmla="*/ 6 w 2201"/>
                  <a:gd name="T11" fmla="*/ 1 h 269"/>
                  <a:gd name="T12" fmla="*/ 6 w 2201"/>
                  <a:gd name="T13" fmla="*/ 1 h 269"/>
                  <a:gd name="T14" fmla="*/ 5 w 2201"/>
                  <a:gd name="T15" fmla="*/ 1 h 269"/>
                  <a:gd name="T16" fmla="*/ 5 w 2201"/>
                  <a:gd name="T17" fmla="*/ 1 h 269"/>
                  <a:gd name="T18" fmla="*/ 5 w 2201"/>
                  <a:gd name="T19" fmla="*/ 1 h 269"/>
                  <a:gd name="T20" fmla="*/ 5 w 2201"/>
                  <a:gd name="T21" fmla="*/ 1 h 269"/>
                  <a:gd name="T22" fmla="*/ 4 w 2201"/>
                  <a:gd name="T23" fmla="*/ 1 h 269"/>
                  <a:gd name="T24" fmla="*/ 4 w 2201"/>
                  <a:gd name="T25" fmla="*/ 1 h 269"/>
                  <a:gd name="T26" fmla="*/ 4 w 2201"/>
                  <a:gd name="T27" fmla="*/ 1 h 269"/>
                  <a:gd name="T28" fmla="*/ 4 w 2201"/>
                  <a:gd name="T29" fmla="*/ 1 h 269"/>
                  <a:gd name="T30" fmla="*/ 3 w 2201"/>
                  <a:gd name="T31" fmla="*/ 1 h 269"/>
                  <a:gd name="T32" fmla="*/ 3 w 2201"/>
                  <a:gd name="T33" fmla="*/ 0 h 269"/>
                  <a:gd name="T34" fmla="*/ 3 w 2201"/>
                  <a:gd name="T35" fmla="*/ 0 h 269"/>
                  <a:gd name="T36" fmla="*/ 2 w 2201"/>
                  <a:gd name="T37" fmla="*/ 0 h 269"/>
                  <a:gd name="T38" fmla="*/ 2 w 2201"/>
                  <a:gd name="T39" fmla="*/ 0 h 269"/>
                  <a:gd name="T40" fmla="*/ 2 w 2201"/>
                  <a:gd name="T41" fmla="*/ 0 h 269"/>
                  <a:gd name="T42" fmla="*/ 1 w 2201"/>
                  <a:gd name="T43" fmla="*/ 0 h 269"/>
                  <a:gd name="T44" fmla="*/ 1 w 2201"/>
                  <a:gd name="T45" fmla="*/ 0 h 269"/>
                  <a:gd name="T46" fmla="*/ 1 w 2201"/>
                  <a:gd name="T47" fmla="*/ 0 h 269"/>
                  <a:gd name="T48" fmla="*/ 1 w 2201"/>
                  <a:gd name="T49" fmla="*/ 0 h 269"/>
                  <a:gd name="T50" fmla="*/ 1 w 2201"/>
                  <a:gd name="T51" fmla="*/ 0 h 269"/>
                  <a:gd name="T52" fmla="*/ 0 w 2201"/>
                  <a:gd name="T53" fmla="*/ 0 h 269"/>
                  <a:gd name="T54" fmla="*/ 1 w 2201"/>
                  <a:gd name="T55" fmla="*/ 0 h 269"/>
                  <a:gd name="T56" fmla="*/ 1 w 2201"/>
                  <a:gd name="T57" fmla="*/ 0 h 269"/>
                  <a:gd name="T58" fmla="*/ 1 w 2201"/>
                  <a:gd name="T59" fmla="*/ 0 h 269"/>
                  <a:gd name="T60" fmla="*/ 1 w 2201"/>
                  <a:gd name="T61" fmla="*/ 0 h 269"/>
                  <a:gd name="T62" fmla="*/ 2 w 2201"/>
                  <a:gd name="T63" fmla="*/ 0 h 269"/>
                  <a:gd name="T64" fmla="*/ 2 w 2201"/>
                  <a:gd name="T65" fmla="*/ 0 h 269"/>
                  <a:gd name="T66" fmla="*/ 3 w 2201"/>
                  <a:gd name="T67" fmla="*/ 0 h 269"/>
                  <a:gd name="T68" fmla="*/ 3 w 2201"/>
                  <a:gd name="T69" fmla="*/ 0 h 269"/>
                  <a:gd name="T70" fmla="*/ 4 w 2201"/>
                  <a:gd name="T71" fmla="*/ 0 h 269"/>
                  <a:gd name="T72" fmla="*/ 4 w 2201"/>
                  <a:gd name="T73" fmla="*/ 0 h 269"/>
                  <a:gd name="T74" fmla="*/ 5 w 2201"/>
                  <a:gd name="T75" fmla="*/ 0 h 269"/>
                  <a:gd name="T76" fmla="*/ 5 w 2201"/>
                  <a:gd name="T77" fmla="*/ 0 h 269"/>
                  <a:gd name="T78" fmla="*/ 6 w 2201"/>
                  <a:gd name="T79" fmla="*/ 0 h 269"/>
                  <a:gd name="T80" fmla="*/ 6 w 2201"/>
                  <a:gd name="T81" fmla="*/ 0 h 269"/>
                  <a:gd name="T82" fmla="*/ 7 w 2201"/>
                  <a:gd name="T83" fmla="*/ 0 h 269"/>
                  <a:gd name="T84" fmla="*/ 7 w 2201"/>
                  <a:gd name="T85" fmla="*/ 0 h 269"/>
                  <a:gd name="T86" fmla="*/ 8 w 2201"/>
                  <a:gd name="T87" fmla="*/ 0 h 269"/>
                  <a:gd name="T88" fmla="*/ 8 w 2201"/>
                  <a:gd name="T89" fmla="*/ 0 h 269"/>
                  <a:gd name="T90" fmla="*/ 8 w 2201"/>
                  <a:gd name="T91" fmla="*/ 0 h 269"/>
                  <a:gd name="T92" fmla="*/ 9 w 2201"/>
                  <a:gd name="T93" fmla="*/ 0 h 269"/>
                  <a:gd name="T94" fmla="*/ 9 w 2201"/>
                  <a:gd name="T95" fmla="*/ 0 h 269"/>
                  <a:gd name="T96" fmla="*/ 9 w 2201"/>
                  <a:gd name="T97" fmla="*/ 0 h 269"/>
                  <a:gd name="T98" fmla="*/ 9 w 2201"/>
                  <a:gd name="T99" fmla="*/ 0 h 269"/>
                  <a:gd name="T100" fmla="*/ 9 w 2201"/>
                  <a:gd name="T101" fmla="*/ 0 h 269"/>
                  <a:gd name="T102" fmla="*/ 9 w 2201"/>
                  <a:gd name="T103" fmla="*/ 0 h 269"/>
                  <a:gd name="T104" fmla="*/ 9 w 2201"/>
                  <a:gd name="T105" fmla="*/ 0 h 2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1" h="269">
                    <a:moveTo>
                      <a:pt x="2138" y="180"/>
                    </a:moveTo>
                    <a:lnTo>
                      <a:pt x="2114" y="187"/>
                    </a:lnTo>
                    <a:lnTo>
                      <a:pt x="2086" y="195"/>
                    </a:lnTo>
                    <a:lnTo>
                      <a:pt x="2055" y="202"/>
                    </a:lnTo>
                    <a:lnTo>
                      <a:pt x="2021" y="209"/>
                    </a:lnTo>
                    <a:lnTo>
                      <a:pt x="1983" y="215"/>
                    </a:lnTo>
                    <a:lnTo>
                      <a:pt x="1943" y="221"/>
                    </a:lnTo>
                    <a:lnTo>
                      <a:pt x="1900" y="227"/>
                    </a:lnTo>
                    <a:lnTo>
                      <a:pt x="1854" y="232"/>
                    </a:lnTo>
                    <a:lnTo>
                      <a:pt x="1806" y="238"/>
                    </a:lnTo>
                    <a:lnTo>
                      <a:pt x="1755" y="242"/>
                    </a:lnTo>
                    <a:lnTo>
                      <a:pt x="1702" y="247"/>
                    </a:lnTo>
                    <a:lnTo>
                      <a:pt x="1646" y="251"/>
                    </a:lnTo>
                    <a:lnTo>
                      <a:pt x="1588" y="255"/>
                    </a:lnTo>
                    <a:lnTo>
                      <a:pt x="1528" y="258"/>
                    </a:lnTo>
                    <a:lnTo>
                      <a:pt x="1467" y="262"/>
                    </a:lnTo>
                    <a:lnTo>
                      <a:pt x="1404" y="264"/>
                    </a:lnTo>
                    <a:lnTo>
                      <a:pt x="1386" y="265"/>
                    </a:lnTo>
                    <a:lnTo>
                      <a:pt x="1367" y="265"/>
                    </a:lnTo>
                    <a:lnTo>
                      <a:pt x="1349" y="265"/>
                    </a:lnTo>
                    <a:lnTo>
                      <a:pt x="1330" y="266"/>
                    </a:lnTo>
                    <a:lnTo>
                      <a:pt x="1312" y="266"/>
                    </a:lnTo>
                    <a:lnTo>
                      <a:pt x="1293" y="268"/>
                    </a:lnTo>
                    <a:lnTo>
                      <a:pt x="1274" y="268"/>
                    </a:lnTo>
                    <a:lnTo>
                      <a:pt x="1255" y="268"/>
                    </a:lnTo>
                    <a:lnTo>
                      <a:pt x="1236" y="268"/>
                    </a:lnTo>
                    <a:lnTo>
                      <a:pt x="1217" y="269"/>
                    </a:lnTo>
                    <a:lnTo>
                      <a:pt x="1198" y="269"/>
                    </a:lnTo>
                    <a:lnTo>
                      <a:pt x="1178" y="269"/>
                    </a:lnTo>
                    <a:lnTo>
                      <a:pt x="1159" y="269"/>
                    </a:lnTo>
                    <a:lnTo>
                      <a:pt x="1140" y="269"/>
                    </a:lnTo>
                    <a:lnTo>
                      <a:pt x="1121" y="269"/>
                    </a:lnTo>
                    <a:lnTo>
                      <a:pt x="1101" y="269"/>
                    </a:lnTo>
                    <a:lnTo>
                      <a:pt x="1073" y="269"/>
                    </a:lnTo>
                    <a:lnTo>
                      <a:pt x="1045" y="269"/>
                    </a:lnTo>
                    <a:lnTo>
                      <a:pt x="1017" y="269"/>
                    </a:lnTo>
                    <a:lnTo>
                      <a:pt x="989" y="268"/>
                    </a:lnTo>
                    <a:lnTo>
                      <a:pt x="962" y="268"/>
                    </a:lnTo>
                    <a:lnTo>
                      <a:pt x="935" y="268"/>
                    </a:lnTo>
                    <a:lnTo>
                      <a:pt x="908" y="266"/>
                    </a:lnTo>
                    <a:lnTo>
                      <a:pt x="881" y="266"/>
                    </a:lnTo>
                    <a:lnTo>
                      <a:pt x="855" y="265"/>
                    </a:lnTo>
                    <a:lnTo>
                      <a:pt x="829" y="264"/>
                    </a:lnTo>
                    <a:lnTo>
                      <a:pt x="803" y="264"/>
                    </a:lnTo>
                    <a:lnTo>
                      <a:pt x="777" y="263"/>
                    </a:lnTo>
                    <a:lnTo>
                      <a:pt x="752" y="262"/>
                    </a:lnTo>
                    <a:lnTo>
                      <a:pt x="727" y="261"/>
                    </a:lnTo>
                    <a:lnTo>
                      <a:pt x="701" y="259"/>
                    </a:lnTo>
                    <a:lnTo>
                      <a:pt x="677" y="258"/>
                    </a:lnTo>
                    <a:lnTo>
                      <a:pt x="644" y="256"/>
                    </a:lnTo>
                    <a:lnTo>
                      <a:pt x="612" y="255"/>
                    </a:lnTo>
                    <a:lnTo>
                      <a:pt x="579" y="253"/>
                    </a:lnTo>
                    <a:lnTo>
                      <a:pt x="548" y="250"/>
                    </a:lnTo>
                    <a:lnTo>
                      <a:pt x="517" y="248"/>
                    </a:lnTo>
                    <a:lnTo>
                      <a:pt x="487" y="246"/>
                    </a:lnTo>
                    <a:lnTo>
                      <a:pt x="457" y="243"/>
                    </a:lnTo>
                    <a:lnTo>
                      <a:pt x="428" y="241"/>
                    </a:lnTo>
                    <a:lnTo>
                      <a:pt x="401" y="239"/>
                    </a:lnTo>
                    <a:lnTo>
                      <a:pt x="373" y="235"/>
                    </a:lnTo>
                    <a:lnTo>
                      <a:pt x="347" y="233"/>
                    </a:lnTo>
                    <a:lnTo>
                      <a:pt x="321" y="230"/>
                    </a:lnTo>
                    <a:lnTo>
                      <a:pt x="296" y="227"/>
                    </a:lnTo>
                    <a:lnTo>
                      <a:pt x="272" y="224"/>
                    </a:lnTo>
                    <a:lnTo>
                      <a:pt x="249" y="220"/>
                    </a:lnTo>
                    <a:lnTo>
                      <a:pt x="227" y="217"/>
                    </a:lnTo>
                    <a:lnTo>
                      <a:pt x="214" y="215"/>
                    </a:lnTo>
                    <a:lnTo>
                      <a:pt x="200" y="212"/>
                    </a:lnTo>
                    <a:lnTo>
                      <a:pt x="189" y="210"/>
                    </a:lnTo>
                    <a:lnTo>
                      <a:pt x="176" y="208"/>
                    </a:lnTo>
                    <a:lnTo>
                      <a:pt x="165" y="205"/>
                    </a:lnTo>
                    <a:lnTo>
                      <a:pt x="153" y="203"/>
                    </a:lnTo>
                    <a:lnTo>
                      <a:pt x="142" y="201"/>
                    </a:lnTo>
                    <a:lnTo>
                      <a:pt x="131" y="198"/>
                    </a:lnTo>
                    <a:lnTo>
                      <a:pt x="101" y="191"/>
                    </a:lnTo>
                    <a:lnTo>
                      <a:pt x="75" y="183"/>
                    </a:lnTo>
                    <a:lnTo>
                      <a:pt x="53" y="176"/>
                    </a:lnTo>
                    <a:lnTo>
                      <a:pt x="35" y="168"/>
                    </a:lnTo>
                    <a:lnTo>
                      <a:pt x="20" y="160"/>
                    </a:lnTo>
                    <a:lnTo>
                      <a:pt x="9" y="152"/>
                    </a:lnTo>
                    <a:lnTo>
                      <a:pt x="2" y="143"/>
                    </a:lnTo>
                    <a:lnTo>
                      <a:pt x="0" y="135"/>
                    </a:lnTo>
                    <a:lnTo>
                      <a:pt x="1" y="128"/>
                    </a:lnTo>
                    <a:lnTo>
                      <a:pt x="6" y="120"/>
                    </a:lnTo>
                    <a:lnTo>
                      <a:pt x="14" y="113"/>
                    </a:lnTo>
                    <a:lnTo>
                      <a:pt x="25" y="106"/>
                    </a:lnTo>
                    <a:lnTo>
                      <a:pt x="38" y="99"/>
                    </a:lnTo>
                    <a:lnTo>
                      <a:pt x="55" y="92"/>
                    </a:lnTo>
                    <a:lnTo>
                      <a:pt x="74" y="87"/>
                    </a:lnTo>
                    <a:lnTo>
                      <a:pt x="96" y="80"/>
                    </a:lnTo>
                    <a:lnTo>
                      <a:pt x="120" y="74"/>
                    </a:lnTo>
                    <a:lnTo>
                      <a:pt x="147" y="67"/>
                    </a:lnTo>
                    <a:lnTo>
                      <a:pt x="176" y="61"/>
                    </a:lnTo>
                    <a:lnTo>
                      <a:pt x="208" y="57"/>
                    </a:lnTo>
                    <a:lnTo>
                      <a:pt x="242" y="51"/>
                    </a:lnTo>
                    <a:lnTo>
                      <a:pt x="278" y="45"/>
                    </a:lnTo>
                    <a:lnTo>
                      <a:pt x="316" y="40"/>
                    </a:lnTo>
                    <a:lnTo>
                      <a:pt x="356" y="36"/>
                    </a:lnTo>
                    <a:lnTo>
                      <a:pt x="394" y="32"/>
                    </a:lnTo>
                    <a:lnTo>
                      <a:pt x="432" y="28"/>
                    </a:lnTo>
                    <a:lnTo>
                      <a:pt x="472" y="24"/>
                    </a:lnTo>
                    <a:lnTo>
                      <a:pt x="515" y="21"/>
                    </a:lnTo>
                    <a:lnTo>
                      <a:pt x="557" y="17"/>
                    </a:lnTo>
                    <a:lnTo>
                      <a:pt x="602" y="15"/>
                    </a:lnTo>
                    <a:lnTo>
                      <a:pt x="647" y="13"/>
                    </a:lnTo>
                    <a:lnTo>
                      <a:pt x="695" y="9"/>
                    </a:lnTo>
                    <a:lnTo>
                      <a:pt x="742" y="7"/>
                    </a:lnTo>
                    <a:lnTo>
                      <a:pt x="790" y="6"/>
                    </a:lnTo>
                    <a:lnTo>
                      <a:pt x="840" y="4"/>
                    </a:lnTo>
                    <a:lnTo>
                      <a:pt x="890" y="2"/>
                    </a:lnTo>
                    <a:lnTo>
                      <a:pt x="942" y="1"/>
                    </a:lnTo>
                    <a:lnTo>
                      <a:pt x="994" y="1"/>
                    </a:lnTo>
                    <a:lnTo>
                      <a:pt x="1047" y="0"/>
                    </a:lnTo>
                    <a:lnTo>
                      <a:pt x="1101" y="0"/>
                    </a:lnTo>
                    <a:lnTo>
                      <a:pt x="1145" y="0"/>
                    </a:lnTo>
                    <a:lnTo>
                      <a:pt x="1188" y="0"/>
                    </a:lnTo>
                    <a:lnTo>
                      <a:pt x="1231" y="1"/>
                    </a:lnTo>
                    <a:lnTo>
                      <a:pt x="1273" y="1"/>
                    </a:lnTo>
                    <a:lnTo>
                      <a:pt x="1314" y="2"/>
                    </a:lnTo>
                    <a:lnTo>
                      <a:pt x="1356" y="4"/>
                    </a:lnTo>
                    <a:lnTo>
                      <a:pt x="1397" y="5"/>
                    </a:lnTo>
                    <a:lnTo>
                      <a:pt x="1436" y="7"/>
                    </a:lnTo>
                    <a:lnTo>
                      <a:pt x="1475" y="8"/>
                    </a:lnTo>
                    <a:lnTo>
                      <a:pt x="1515" y="10"/>
                    </a:lnTo>
                    <a:lnTo>
                      <a:pt x="1553" y="12"/>
                    </a:lnTo>
                    <a:lnTo>
                      <a:pt x="1589" y="14"/>
                    </a:lnTo>
                    <a:lnTo>
                      <a:pt x="1626" y="16"/>
                    </a:lnTo>
                    <a:lnTo>
                      <a:pt x="1662" y="19"/>
                    </a:lnTo>
                    <a:lnTo>
                      <a:pt x="1697" y="22"/>
                    </a:lnTo>
                    <a:lnTo>
                      <a:pt x="1731" y="24"/>
                    </a:lnTo>
                    <a:lnTo>
                      <a:pt x="1763" y="28"/>
                    </a:lnTo>
                    <a:lnTo>
                      <a:pt x="1796" y="30"/>
                    </a:lnTo>
                    <a:lnTo>
                      <a:pt x="1827" y="34"/>
                    </a:lnTo>
                    <a:lnTo>
                      <a:pt x="1857" y="37"/>
                    </a:lnTo>
                    <a:lnTo>
                      <a:pt x="1885" y="40"/>
                    </a:lnTo>
                    <a:lnTo>
                      <a:pt x="1914" y="44"/>
                    </a:lnTo>
                    <a:lnTo>
                      <a:pt x="1941" y="47"/>
                    </a:lnTo>
                    <a:lnTo>
                      <a:pt x="1967" y="52"/>
                    </a:lnTo>
                    <a:lnTo>
                      <a:pt x="1991" y="55"/>
                    </a:lnTo>
                    <a:lnTo>
                      <a:pt x="2014" y="60"/>
                    </a:lnTo>
                    <a:lnTo>
                      <a:pt x="2038" y="64"/>
                    </a:lnTo>
                    <a:lnTo>
                      <a:pt x="2058" y="68"/>
                    </a:lnTo>
                    <a:lnTo>
                      <a:pt x="2078" y="73"/>
                    </a:lnTo>
                    <a:lnTo>
                      <a:pt x="2096" y="77"/>
                    </a:lnTo>
                    <a:lnTo>
                      <a:pt x="2112" y="82"/>
                    </a:lnTo>
                    <a:lnTo>
                      <a:pt x="2129" y="87"/>
                    </a:lnTo>
                    <a:lnTo>
                      <a:pt x="2145" y="92"/>
                    </a:lnTo>
                    <a:lnTo>
                      <a:pt x="2160" y="98"/>
                    </a:lnTo>
                    <a:lnTo>
                      <a:pt x="2172" y="104"/>
                    </a:lnTo>
                    <a:lnTo>
                      <a:pt x="2183" y="110"/>
                    </a:lnTo>
                    <a:lnTo>
                      <a:pt x="2191" y="117"/>
                    </a:lnTo>
                    <a:lnTo>
                      <a:pt x="2196" y="122"/>
                    </a:lnTo>
                    <a:lnTo>
                      <a:pt x="2200" y="128"/>
                    </a:lnTo>
                    <a:lnTo>
                      <a:pt x="2201" y="135"/>
                    </a:lnTo>
                    <a:lnTo>
                      <a:pt x="2200" y="141"/>
                    </a:lnTo>
                    <a:lnTo>
                      <a:pt x="2196" y="147"/>
                    </a:lnTo>
                    <a:lnTo>
                      <a:pt x="2192" y="152"/>
                    </a:lnTo>
                    <a:lnTo>
                      <a:pt x="2185" y="158"/>
                    </a:lnTo>
                    <a:lnTo>
                      <a:pt x="2176" y="164"/>
                    </a:lnTo>
                    <a:lnTo>
                      <a:pt x="2165" y="170"/>
                    </a:lnTo>
                    <a:lnTo>
                      <a:pt x="2153" y="174"/>
                    </a:lnTo>
                    <a:lnTo>
                      <a:pt x="2138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7"/>
              <p:cNvSpPr>
                <a:spLocks/>
              </p:cNvSpPr>
              <p:nvPr/>
            </p:nvSpPr>
            <p:spPr bwMode="auto">
              <a:xfrm>
                <a:off x="3165" y="3785"/>
                <a:ext cx="1115" cy="113"/>
              </a:xfrm>
              <a:custGeom>
                <a:avLst/>
                <a:gdLst>
                  <a:gd name="T0" fmla="*/ 8 w 2231"/>
                  <a:gd name="T1" fmla="*/ 1 h 226"/>
                  <a:gd name="T2" fmla="*/ 8 w 2231"/>
                  <a:gd name="T3" fmla="*/ 1 h 226"/>
                  <a:gd name="T4" fmla="*/ 8 w 2231"/>
                  <a:gd name="T5" fmla="*/ 1 h 226"/>
                  <a:gd name="T6" fmla="*/ 7 w 2231"/>
                  <a:gd name="T7" fmla="*/ 1 h 226"/>
                  <a:gd name="T8" fmla="*/ 7 w 2231"/>
                  <a:gd name="T9" fmla="*/ 1 h 226"/>
                  <a:gd name="T10" fmla="*/ 6 w 2231"/>
                  <a:gd name="T11" fmla="*/ 1 h 226"/>
                  <a:gd name="T12" fmla="*/ 6 w 2231"/>
                  <a:gd name="T13" fmla="*/ 1 h 226"/>
                  <a:gd name="T14" fmla="*/ 5 w 2231"/>
                  <a:gd name="T15" fmla="*/ 1 h 226"/>
                  <a:gd name="T16" fmla="*/ 5 w 2231"/>
                  <a:gd name="T17" fmla="*/ 1 h 226"/>
                  <a:gd name="T18" fmla="*/ 5 w 2231"/>
                  <a:gd name="T19" fmla="*/ 1 h 226"/>
                  <a:gd name="T20" fmla="*/ 4 w 2231"/>
                  <a:gd name="T21" fmla="*/ 1 h 226"/>
                  <a:gd name="T22" fmla="*/ 4 w 2231"/>
                  <a:gd name="T23" fmla="*/ 1 h 226"/>
                  <a:gd name="T24" fmla="*/ 4 w 2231"/>
                  <a:gd name="T25" fmla="*/ 1 h 226"/>
                  <a:gd name="T26" fmla="*/ 4 w 2231"/>
                  <a:gd name="T27" fmla="*/ 1 h 226"/>
                  <a:gd name="T28" fmla="*/ 3 w 2231"/>
                  <a:gd name="T29" fmla="*/ 1 h 226"/>
                  <a:gd name="T30" fmla="*/ 3 w 2231"/>
                  <a:gd name="T31" fmla="*/ 1 h 226"/>
                  <a:gd name="T32" fmla="*/ 3 w 2231"/>
                  <a:gd name="T33" fmla="*/ 1 h 226"/>
                  <a:gd name="T34" fmla="*/ 3 w 2231"/>
                  <a:gd name="T35" fmla="*/ 1 h 226"/>
                  <a:gd name="T36" fmla="*/ 2 w 2231"/>
                  <a:gd name="T37" fmla="*/ 1 h 226"/>
                  <a:gd name="T38" fmla="*/ 2 w 2231"/>
                  <a:gd name="T39" fmla="*/ 1 h 226"/>
                  <a:gd name="T40" fmla="*/ 1 w 2231"/>
                  <a:gd name="T41" fmla="*/ 1 h 226"/>
                  <a:gd name="T42" fmla="*/ 1 w 2231"/>
                  <a:gd name="T43" fmla="*/ 1 h 226"/>
                  <a:gd name="T44" fmla="*/ 1 w 2231"/>
                  <a:gd name="T45" fmla="*/ 1 h 226"/>
                  <a:gd name="T46" fmla="*/ 1 w 2231"/>
                  <a:gd name="T47" fmla="*/ 1 h 226"/>
                  <a:gd name="T48" fmla="*/ 0 w 2231"/>
                  <a:gd name="T49" fmla="*/ 1 h 226"/>
                  <a:gd name="T50" fmla="*/ 0 w 2231"/>
                  <a:gd name="T51" fmla="*/ 1 h 226"/>
                  <a:gd name="T52" fmla="*/ 0 w 2231"/>
                  <a:gd name="T53" fmla="*/ 1 h 226"/>
                  <a:gd name="T54" fmla="*/ 0 w 2231"/>
                  <a:gd name="T55" fmla="*/ 1 h 226"/>
                  <a:gd name="T56" fmla="*/ 0 w 2231"/>
                  <a:gd name="T57" fmla="*/ 1 h 226"/>
                  <a:gd name="T58" fmla="*/ 0 w 2231"/>
                  <a:gd name="T59" fmla="*/ 1 h 226"/>
                  <a:gd name="T60" fmla="*/ 0 w 2231"/>
                  <a:gd name="T61" fmla="*/ 1 h 226"/>
                  <a:gd name="T62" fmla="*/ 0 w 2231"/>
                  <a:gd name="T63" fmla="*/ 1 h 226"/>
                  <a:gd name="T64" fmla="*/ 0 w 2231"/>
                  <a:gd name="T65" fmla="*/ 1 h 226"/>
                  <a:gd name="T66" fmla="*/ 0 w 2231"/>
                  <a:gd name="T67" fmla="*/ 1 h 226"/>
                  <a:gd name="T68" fmla="*/ 0 w 2231"/>
                  <a:gd name="T69" fmla="*/ 1 h 226"/>
                  <a:gd name="T70" fmla="*/ 0 w 2231"/>
                  <a:gd name="T71" fmla="*/ 1 h 226"/>
                  <a:gd name="T72" fmla="*/ 1 w 2231"/>
                  <a:gd name="T73" fmla="*/ 1 h 226"/>
                  <a:gd name="T74" fmla="*/ 1 w 2231"/>
                  <a:gd name="T75" fmla="*/ 1 h 226"/>
                  <a:gd name="T76" fmla="*/ 1 w 2231"/>
                  <a:gd name="T77" fmla="*/ 1 h 226"/>
                  <a:gd name="T78" fmla="*/ 2 w 2231"/>
                  <a:gd name="T79" fmla="*/ 1 h 226"/>
                  <a:gd name="T80" fmla="*/ 2 w 2231"/>
                  <a:gd name="T81" fmla="*/ 1 h 226"/>
                  <a:gd name="T82" fmla="*/ 2 w 2231"/>
                  <a:gd name="T83" fmla="*/ 1 h 226"/>
                  <a:gd name="T84" fmla="*/ 3 w 2231"/>
                  <a:gd name="T85" fmla="*/ 1 h 226"/>
                  <a:gd name="T86" fmla="*/ 3 w 2231"/>
                  <a:gd name="T87" fmla="*/ 1 h 226"/>
                  <a:gd name="T88" fmla="*/ 3 w 2231"/>
                  <a:gd name="T89" fmla="*/ 1 h 226"/>
                  <a:gd name="T90" fmla="*/ 4 w 2231"/>
                  <a:gd name="T91" fmla="*/ 1 h 226"/>
                  <a:gd name="T92" fmla="*/ 4 w 2231"/>
                  <a:gd name="T93" fmla="*/ 1 h 226"/>
                  <a:gd name="T94" fmla="*/ 4 w 2231"/>
                  <a:gd name="T95" fmla="*/ 1 h 226"/>
                  <a:gd name="T96" fmla="*/ 4 w 2231"/>
                  <a:gd name="T97" fmla="*/ 1 h 226"/>
                  <a:gd name="T98" fmla="*/ 5 w 2231"/>
                  <a:gd name="T99" fmla="*/ 1 h 226"/>
                  <a:gd name="T100" fmla="*/ 5 w 2231"/>
                  <a:gd name="T101" fmla="*/ 1 h 226"/>
                  <a:gd name="T102" fmla="*/ 5 w 2231"/>
                  <a:gd name="T103" fmla="*/ 1 h 226"/>
                  <a:gd name="T104" fmla="*/ 6 w 2231"/>
                  <a:gd name="T105" fmla="*/ 1 h 226"/>
                  <a:gd name="T106" fmla="*/ 6 w 2231"/>
                  <a:gd name="T107" fmla="*/ 1 h 226"/>
                  <a:gd name="T108" fmla="*/ 7 w 2231"/>
                  <a:gd name="T109" fmla="*/ 1 h 226"/>
                  <a:gd name="T110" fmla="*/ 7 w 2231"/>
                  <a:gd name="T111" fmla="*/ 1 h 226"/>
                  <a:gd name="T112" fmla="*/ 8 w 2231"/>
                  <a:gd name="T113" fmla="*/ 1 h 226"/>
                  <a:gd name="T114" fmla="*/ 8 w 2231"/>
                  <a:gd name="T115" fmla="*/ 1 h 226"/>
                  <a:gd name="T116" fmla="*/ 8 w 2231"/>
                  <a:gd name="T117" fmla="*/ 1 h 226"/>
                  <a:gd name="T118" fmla="*/ 8 w 2231"/>
                  <a:gd name="T119" fmla="*/ 1 h 2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231" h="226">
                    <a:moveTo>
                      <a:pt x="2231" y="74"/>
                    </a:moveTo>
                    <a:lnTo>
                      <a:pt x="2220" y="86"/>
                    </a:lnTo>
                    <a:lnTo>
                      <a:pt x="2204" y="99"/>
                    </a:lnTo>
                    <a:lnTo>
                      <a:pt x="2184" y="112"/>
                    </a:lnTo>
                    <a:lnTo>
                      <a:pt x="2161" y="122"/>
                    </a:lnTo>
                    <a:lnTo>
                      <a:pt x="2136" y="133"/>
                    </a:lnTo>
                    <a:lnTo>
                      <a:pt x="2110" y="142"/>
                    </a:lnTo>
                    <a:lnTo>
                      <a:pt x="2084" y="149"/>
                    </a:lnTo>
                    <a:lnTo>
                      <a:pt x="2060" y="156"/>
                    </a:lnTo>
                    <a:lnTo>
                      <a:pt x="2031" y="161"/>
                    </a:lnTo>
                    <a:lnTo>
                      <a:pt x="2002" y="168"/>
                    </a:lnTo>
                    <a:lnTo>
                      <a:pt x="1970" y="173"/>
                    </a:lnTo>
                    <a:lnTo>
                      <a:pt x="1936" y="179"/>
                    </a:lnTo>
                    <a:lnTo>
                      <a:pt x="1902" y="183"/>
                    </a:lnTo>
                    <a:lnTo>
                      <a:pt x="1866" y="188"/>
                    </a:lnTo>
                    <a:lnTo>
                      <a:pt x="1828" y="193"/>
                    </a:lnTo>
                    <a:lnTo>
                      <a:pt x="1789" y="196"/>
                    </a:lnTo>
                    <a:lnTo>
                      <a:pt x="1749" y="201"/>
                    </a:lnTo>
                    <a:lnTo>
                      <a:pt x="1706" y="204"/>
                    </a:lnTo>
                    <a:lnTo>
                      <a:pt x="1664" y="208"/>
                    </a:lnTo>
                    <a:lnTo>
                      <a:pt x="1619" y="210"/>
                    </a:lnTo>
                    <a:lnTo>
                      <a:pt x="1573" y="213"/>
                    </a:lnTo>
                    <a:lnTo>
                      <a:pt x="1525" y="216"/>
                    </a:lnTo>
                    <a:lnTo>
                      <a:pt x="1476" y="218"/>
                    </a:lnTo>
                    <a:lnTo>
                      <a:pt x="1426" y="220"/>
                    </a:lnTo>
                    <a:lnTo>
                      <a:pt x="1408" y="221"/>
                    </a:lnTo>
                    <a:lnTo>
                      <a:pt x="1389" y="221"/>
                    </a:lnTo>
                    <a:lnTo>
                      <a:pt x="1371" y="223"/>
                    </a:lnTo>
                    <a:lnTo>
                      <a:pt x="1353" y="223"/>
                    </a:lnTo>
                    <a:lnTo>
                      <a:pt x="1333" y="223"/>
                    </a:lnTo>
                    <a:lnTo>
                      <a:pt x="1315" y="224"/>
                    </a:lnTo>
                    <a:lnTo>
                      <a:pt x="1295" y="224"/>
                    </a:lnTo>
                    <a:lnTo>
                      <a:pt x="1277" y="225"/>
                    </a:lnTo>
                    <a:lnTo>
                      <a:pt x="1257" y="225"/>
                    </a:lnTo>
                    <a:lnTo>
                      <a:pt x="1237" y="225"/>
                    </a:lnTo>
                    <a:lnTo>
                      <a:pt x="1219" y="225"/>
                    </a:lnTo>
                    <a:lnTo>
                      <a:pt x="1199" y="226"/>
                    </a:lnTo>
                    <a:lnTo>
                      <a:pt x="1180" y="226"/>
                    </a:lnTo>
                    <a:lnTo>
                      <a:pt x="1160" y="226"/>
                    </a:lnTo>
                    <a:lnTo>
                      <a:pt x="1141" y="226"/>
                    </a:lnTo>
                    <a:lnTo>
                      <a:pt x="1121" y="226"/>
                    </a:lnTo>
                    <a:lnTo>
                      <a:pt x="1092" y="226"/>
                    </a:lnTo>
                    <a:lnTo>
                      <a:pt x="1065" y="226"/>
                    </a:lnTo>
                    <a:lnTo>
                      <a:pt x="1037" y="226"/>
                    </a:lnTo>
                    <a:lnTo>
                      <a:pt x="1008" y="225"/>
                    </a:lnTo>
                    <a:lnTo>
                      <a:pt x="981" y="225"/>
                    </a:lnTo>
                    <a:lnTo>
                      <a:pt x="954" y="224"/>
                    </a:lnTo>
                    <a:lnTo>
                      <a:pt x="926" y="224"/>
                    </a:lnTo>
                    <a:lnTo>
                      <a:pt x="900" y="223"/>
                    </a:lnTo>
                    <a:lnTo>
                      <a:pt x="872" y="221"/>
                    </a:lnTo>
                    <a:lnTo>
                      <a:pt x="846" y="221"/>
                    </a:lnTo>
                    <a:lnTo>
                      <a:pt x="820" y="220"/>
                    </a:lnTo>
                    <a:lnTo>
                      <a:pt x="794" y="219"/>
                    </a:lnTo>
                    <a:lnTo>
                      <a:pt x="769" y="218"/>
                    </a:lnTo>
                    <a:lnTo>
                      <a:pt x="743" y="216"/>
                    </a:lnTo>
                    <a:lnTo>
                      <a:pt x="718" y="214"/>
                    </a:lnTo>
                    <a:lnTo>
                      <a:pt x="693" y="213"/>
                    </a:lnTo>
                    <a:lnTo>
                      <a:pt x="659" y="211"/>
                    </a:lnTo>
                    <a:lnTo>
                      <a:pt x="626" y="210"/>
                    </a:lnTo>
                    <a:lnTo>
                      <a:pt x="594" y="208"/>
                    </a:lnTo>
                    <a:lnTo>
                      <a:pt x="562" y="205"/>
                    </a:lnTo>
                    <a:lnTo>
                      <a:pt x="531" y="203"/>
                    </a:lnTo>
                    <a:lnTo>
                      <a:pt x="501" y="199"/>
                    </a:lnTo>
                    <a:lnTo>
                      <a:pt x="471" y="197"/>
                    </a:lnTo>
                    <a:lnTo>
                      <a:pt x="443" y="194"/>
                    </a:lnTo>
                    <a:lnTo>
                      <a:pt x="414" y="191"/>
                    </a:lnTo>
                    <a:lnTo>
                      <a:pt x="386" y="188"/>
                    </a:lnTo>
                    <a:lnTo>
                      <a:pt x="360" y="184"/>
                    </a:lnTo>
                    <a:lnTo>
                      <a:pt x="334" y="181"/>
                    </a:lnTo>
                    <a:lnTo>
                      <a:pt x="309" y="178"/>
                    </a:lnTo>
                    <a:lnTo>
                      <a:pt x="285" y="174"/>
                    </a:lnTo>
                    <a:lnTo>
                      <a:pt x="262" y="169"/>
                    </a:lnTo>
                    <a:lnTo>
                      <a:pt x="239" y="166"/>
                    </a:lnTo>
                    <a:lnTo>
                      <a:pt x="226" y="164"/>
                    </a:lnTo>
                    <a:lnTo>
                      <a:pt x="212" y="161"/>
                    </a:lnTo>
                    <a:lnTo>
                      <a:pt x="200" y="159"/>
                    </a:lnTo>
                    <a:lnTo>
                      <a:pt x="188" y="157"/>
                    </a:lnTo>
                    <a:lnTo>
                      <a:pt x="175" y="154"/>
                    </a:lnTo>
                    <a:lnTo>
                      <a:pt x="164" y="151"/>
                    </a:lnTo>
                    <a:lnTo>
                      <a:pt x="154" y="149"/>
                    </a:lnTo>
                    <a:lnTo>
                      <a:pt x="142" y="146"/>
                    </a:lnTo>
                    <a:lnTo>
                      <a:pt x="110" y="137"/>
                    </a:lnTo>
                    <a:lnTo>
                      <a:pt x="82" y="127"/>
                    </a:lnTo>
                    <a:lnTo>
                      <a:pt x="58" y="116"/>
                    </a:lnTo>
                    <a:lnTo>
                      <a:pt x="38" y="106"/>
                    </a:lnTo>
                    <a:lnTo>
                      <a:pt x="23" y="97"/>
                    </a:lnTo>
                    <a:lnTo>
                      <a:pt x="12" y="86"/>
                    </a:lnTo>
                    <a:lnTo>
                      <a:pt x="4" y="76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35"/>
                    </a:lnTo>
                    <a:lnTo>
                      <a:pt x="0" y="12"/>
                    </a:lnTo>
                    <a:lnTo>
                      <a:pt x="1" y="1"/>
                    </a:lnTo>
                    <a:lnTo>
                      <a:pt x="8" y="8"/>
                    </a:lnTo>
                    <a:lnTo>
                      <a:pt x="19" y="16"/>
                    </a:lnTo>
                    <a:lnTo>
                      <a:pt x="31" y="23"/>
                    </a:lnTo>
                    <a:lnTo>
                      <a:pt x="48" y="31"/>
                    </a:lnTo>
                    <a:lnTo>
                      <a:pt x="65" y="38"/>
                    </a:lnTo>
                    <a:lnTo>
                      <a:pt x="86" y="45"/>
                    </a:lnTo>
                    <a:lnTo>
                      <a:pt x="109" y="52"/>
                    </a:lnTo>
                    <a:lnTo>
                      <a:pt x="133" y="59"/>
                    </a:lnTo>
                    <a:lnTo>
                      <a:pt x="144" y="61"/>
                    </a:lnTo>
                    <a:lnTo>
                      <a:pt x="155" y="63"/>
                    </a:lnTo>
                    <a:lnTo>
                      <a:pt x="166" y="67"/>
                    </a:lnTo>
                    <a:lnTo>
                      <a:pt x="179" y="69"/>
                    </a:lnTo>
                    <a:lnTo>
                      <a:pt x="190" y="71"/>
                    </a:lnTo>
                    <a:lnTo>
                      <a:pt x="203" y="74"/>
                    </a:lnTo>
                    <a:lnTo>
                      <a:pt x="217" y="77"/>
                    </a:lnTo>
                    <a:lnTo>
                      <a:pt x="230" y="80"/>
                    </a:lnTo>
                    <a:lnTo>
                      <a:pt x="253" y="83"/>
                    </a:lnTo>
                    <a:lnTo>
                      <a:pt x="276" y="88"/>
                    </a:lnTo>
                    <a:lnTo>
                      <a:pt x="300" y="91"/>
                    </a:lnTo>
                    <a:lnTo>
                      <a:pt x="325" y="95"/>
                    </a:lnTo>
                    <a:lnTo>
                      <a:pt x="352" y="98"/>
                    </a:lnTo>
                    <a:lnTo>
                      <a:pt x="379" y="101"/>
                    </a:lnTo>
                    <a:lnTo>
                      <a:pt x="407" y="104"/>
                    </a:lnTo>
                    <a:lnTo>
                      <a:pt x="435" y="107"/>
                    </a:lnTo>
                    <a:lnTo>
                      <a:pt x="465" y="110"/>
                    </a:lnTo>
                    <a:lnTo>
                      <a:pt x="494" y="113"/>
                    </a:lnTo>
                    <a:lnTo>
                      <a:pt x="524" y="115"/>
                    </a:lnTo>
                    <a:lnTo>
                      <a:pt x="557" y="118"/>
                    </a:lnTo>
                    <a:lnTo>
                      <a:pt x="588" y="120"/>
                    </a:lnTo>
                    <a:lnTo>
                      <a:pt x="621" y="122"/>
                    </a:lnTo>
                    <a:lnTo>
                      <a:pt x="655" y="125"/>
                    </a:lnTo>
                    <a:lnTo>
                      <a:pt x="688" y="127"/>
                    </a:lnTo>
                    <a:lnTo>
                      <a:pt x="713" y="128"/>
                    </a:lnTo>
                    <a:lnTo>
                      <a:pt x="739" y="129"/>
                    </a:lnTo>
                    <a:lnTo>
                      <a:pt x="764" y="131"/>
                    </a:lnTo>
                    <a:lnTo>
                      <a:pt x="790" y="133"/>
                    </a:lnTo>
                    <a:lnTo>
                      <a:pt x="817" y="134"/>
                    </a:lnTo>
                    <a:lnTo>
                      <a:pt x="843" y="135"/>
                    </a:lnTo>
                    <a:lnTo>
                      <a:pt x="870" y="135"/>
                    </a:lnTo>
                    <a:lnTo>
                      <a:pt x="898" y="136"/>
                    </a:lnTo>
                    <a:lnTo>
                      <a:pt x="924" y="137"/>
                    </a:lnTo>
                    <a:lnTo>
                      <a:pt x="952" y="137"/>
                    </a:lnTo>
                    <a:lnTo>
                      <a:pt x="979" y="138"/>
                    </a:lnTo>
                    <a:lnTo>
                      <a:pt x="1007" y="138"/>
                    </a:lnTo>
                    <a:lnTo>
                      <a:pt x="1036" y="140"/>
                    </a:lnTo>
                    <a:lnTo>
                      <a:pt x="1063" y="140"/>
                    </a:lnTo>
                    <a:lnTo>
                      <a:pt x="1092" y="140"/>
                    </a:lnTo>
                    <a:lnTo>
                      <a:pt x="1121" y="140"/>
                    </a:lnTo>
                    <a:lnTo>
                      <a:pt x="1141" y="140"/>
                    </a:lnTo>
                    <a:lnTo>
                      <a:pt x="1160" y="140"/>
                    </a:lnTo>
                    <a:lnTo>
                      <a:pt x="1181" y="140"/>
                    </a:lnTo>
                    <a:lnTo>
                      <a:pt x="1201" y="140"/>
                    </a:lnTo>
                    <a:lnTo>
                      <a:pt x="1220" y="138"/>
                    </a:lnTo>
                    <a:lnTo>
                      <a:pt x="1240" y="138"/>
                    </a:lnTo>
                    <a:lnTo>
                      <a:pt x="1258" y="138"/>
                    </a:lnTo>
                    <a:lnTo>
                      <a:pt x="1278" y="138"/>
                    </a:lnTo>
                    <a:lnTo>
                      <a:pt x="1297" y="137"/>
                    </a:lnTo>
                    <a:lnTo>
                      <a:pt x="1317" y="137"/>
                    </a:lnTo>
                    <a:lnTo>
                      <a:pt x="1335" y="136"/>
                    </a:lnTo>
                    <a:lnTo>
                      <a:pt x="1355" y="136"/>
                    </a:lnTo>
                    <a:lnTo>
                      <a:pt x="1373" y="136"/>
                    </a:lnTo>
                    <a:lnTo>
                      <a:pt x="1393" y="135"/>
                    </a:lnTo>
                    <a:lnTo>
                      <a:pt x="1411" y="135"/>
                    </a:lnTo>
                    <a:lnTo>
                      <a:pt x="1430" y="134"/>
                    </a:lnTo>
                    <a:lnTo>
                      <a:pt x="1494" y="131"/>
                    </a:lnTo>
                    <a:lnTo>
                      <a:pt x="1556" y="128"/>
                    </a:lnTo>
                    <a:lnTo>
                      <a:pt x="1616" y="123"/>
                    </a:lnTo>
                    <a:lnTo>
                      <a:pt x="1674" y="120"/>
                    </a:lnTo>
                    <a:lnTo>
                      <a:pt x="1730" y="114"/>
                    </a:lnTo>
                    <a:lnTo>
                      <a:pt x="1783" y="110"/>
                    </a:lnTo>
                    <a:lnTo>
                      <a:pt x="1834" y="104"/>
                    </a:lnTo>
                    <a:lnTo>
                      <a:pt x="1882" y="98"/>
                    </a:lnTo>
                    <a:lnTo>
                      <a:pt x="1927" y="91"/>
                    </a:lnTo>
                    <a:lnTo>
                      <a:pt x="1970" y="84"/>
                    </a:lnTo>
                    <a:lnTo>
                      <a:pt x="2009" y="77"/>
                    </a:lnTo>
                    <a:lnTo>
                      <a:pt x="2046" y="69"/>
                    </a:lnTo>
                    <a:lnTo>
                      <a:pt x="2079" y="61"/>
                    </a:lnTo>
                    <a:lnTo>
                      <a:pt x="2109" y="53"/>
                    </a:lnTo>
                    <a:lnTo>
                      <a:pt x="2137" y="44"/>
                    </a:lnTo>
                    <a:lnTo>
                      <a:pt x="2160" y="35"/>
                    </a:lnTo>
                    <a:lnTo>
                      <a:pt x="2169" y="31"/>
                    </a:lnTo>
                    <a:lnTo>
                      <a:pt x="2178" y="27"/>
                    </a:lnTo>
                    <a:lnTo>
                      <a:pt x="2190" y="22"/>
                    </a:lnTo>
                    <a:lnTo>
                      <a:pt x="2200" y="17"/>
                    </a:lnTo>
                    <a:lnTo>
                      <a:pt x="2209" y="13"/>
                    </a:lnTo>
                    <a:lnTo>
                      <a:pt x="2219" y="8"/>
                    </a:lnTo>
                    <a:lnTo>
                      <a:pt x="2227" y="3"/>
                    </a:lnTo>
                    <a:lnTo>
                      <a:pt x="2231" y="0"/>
                    </a:lnTo>
                    <a:lnTo>
                      <a:pt x="2231" y="74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"/>
              <p:cNvSpPr>
                <a:spLocks/>
              </p:cNvSpPr>
              <p:nvPr/>
            </p:nvSpPr>
            <p:spPr bwMode="auto">
              <a:xfrm>
                <a:off x="3416" y="3714"/>
                <a:ext cx="236" cy="75"/>
              </a:xfrm>
              <a:custGeom>
                <a:avLst/>
                <a:gdLst>
                  <a:gd name="T0" fmla="*/ 0 w 473"/>
                  <a:gd name="T1" fmla="*/ 0 h 151"/>
                  <a:gd name="T2" fmla="*/ 1 w 473"/>
                  <a:gd name="T3" fmla="*/ 0 h 151"/>
                  <a:gd name="T4" fmla="*/ 0 w 473"/>
                  <a:gd name="T5" fmla="*/ 0 h 151"/>
                  <a:gd name="T6" fmla="*/ 0 w 473"/>
                  <a:gd name="T7" fmla="*/ 0 h 151"/>
                  <a:gd name="T8" fmla="*/ 0 w 473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3" h="151">
                    <a:moveTo>
                      <a:pt x="243" y="0"/>
                    </a:moveTo>
                    <a:lnTo>
                      <a:pt x="473" y="110"/>
                    </a:lnTo>
                    <a:lnTo>
                      <a:pt x="117" y="151"/>
                    </a:lnTo>
                    <a:lnTo>
                      <a:pt x="0" y="16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9"/>
              <p:cNvSpPr>
                <a:spLocks/>
              </p:cNvSpPr>
              <p:nvPr/>
            </p:nvSpPr>
            <p:spPr bwMode="auto">
              <a:xfrm>
                <a:off x="3434" y="3720"/>
                <a:ext cx="188" cy="59"/>
              </a:xfrm>
              <a:custGeom>
                <a:avLst/>
                <a:gdLst>
                  <a:gd name="T0" fmla="*/ 0 w 377"/>
                  <a:gd name="T1" fmla="*/ 0 h 117"/>
                  <a:gd name="T2" fmla="*/ 1 w 377"/>
                  <a:gd name="T3" fmla="*/ 1 h 117"/>
                  <a:gd name="T4" fmla="*/ 0 w 377"/>
                  <a:gd name="T5" fmla="*/ 1 h 117"/>
                  <a:gd name="T6" fmla="*/ 0 w 377"/>
                  <a:gd name="T7" fmla="*/ 1 h 117"/>
                  <a:gd name="T8" fmla="*/ 0 w 37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7" h="117">
                    <a:moveTo>
                      <a:pt x="206" y="0"/>
                    </a:moveTo>
                    <a:lnTo>
                      <a:pt x="377" y="89"/>
                    </a:lnTo>
                    <a:lnTo>
                      <a:pt x="97" y="117"/>
                    </a:lnTo>
                    <a:lnTo>
                      <a:pt x="0" y="15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D6F9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40"/>
              <p:cNvSpPr>
                <a:spLocks/>
              </p:cNvSpPr>
              <p:nvPr/>
            </p:nvSpPr>
            <p:spPr bwMode="auto">
              <a:xfrm>
                <a:off x="3331" y="3297"/>
                <a:ext cx="40" cy="66"/>
              </a:xfrm>
              <a:custGeom>
                <a:avLst/>
                <a:gdLst>
                  <a:gd name="T0" fmla="*/ 0 w 81"/>
                  <a:gd name="T1" fmla="*/ 1 h 132"/>
                  <a:gd name="T2" fmla="*/ 0 w 81"/>
                  <a:gd name="T3" fmla="*/ 1 h 132"/>
                  <a:gd name="T4" fmla="*/ 0 w 81"/>
                  <a:gd name="T5" fmla="*/ 1 h 132"/>
                  <a:gd name="T6" fmla="*/ 0 w 81"/>
                  <a:gd name="T7" fmla="*/ 1 h 132"/>
                  <a:gd name="T8" fmla="*/ 0 w 81"/>
                  <a:gd name="T9" fmla="*/ 1 h 132"/>
                  <a:gd name="T10" fmla="*/ 0 w 81"/>
                  <a:gd name="T11" fmla="*/ 1 h 132"/>
                  <a:gd name="T12" fmla="*/ 0 w 81"/>
                  <a:gd name="T13" fmla="*/ 1 h 132"/>
                  <a:gd name="T14" fmla="*/ 0 w 81"/>
                  <a:gd name="T15" fmla="*/ 1 h 132"/>
                  <a:gd name="T16" fmla="*/ 0 w 81"/>
                  <a:gd name="T17" fmla="*/ 1 h 132"/>
                  <a:gd name="T18" fmla="*/ 0 w 81"/>
                  <a:gd name="T19" fmla="*/ 1 h 132"/>
                  <a:gd name="T20" fmla="*/ 0 w 81"/>
                  <a:gd name="T21" fmla="*/ 1 h 132"/>
                  <a:gd name="T22" fmla="*/ 0 w 81"/>
                  <a:gd name="T23" fmla="*/ 0 h 132"/>
                  <a:gd name="T24" fmla="*/ 0 w 81"/>
                  <a:gd name="T25" fmla="*/ 1 h 132"/>
                  <a:gd name="T26" fmla="*/ 0 w 81"/>
                  <a:gd name="T27" fmla="*/ 1 h 132"/>
                  <a:gd name="T28" fmla="*/ 0 w 81"/>
                  <a:gd name="T29" fmla="*/ 1 h 132"/>
                  <a:gd name="T30" fmla="*/ 0 w 81"/>
                  <a:gd name="T31" fmla="*/ 1 h 132"/>
                  <a:gd name="T32" fmla="*/ 0 w 81"/>
                  <a:gd name="T33" fmla="*/ 1 h 132"/>
                  <a:gd name="T34" fmla="*/ 0 w 81"/>
                  <a:gd name="T35" fmla="*/ 1 h 132"/>
                  <a:gd name="T36" fmla="*/ 0 w 81"/>
                  <a:gd name="T37" fmla="*/ 1 h 132"/>
                  <a:gd name="T38" fmla="*/ 0 w 81"/>
                  <a:gd name="T39" fmla="*/ 1 h 132"/>
                  <a:gd name="T40" fmla="*/ 0 w 81"/>
                  <a:gd name="T41" fmla="*/ 1 h 132"/>
                  <a:gd name="T42" fmla="*/ 0 w 81"/>
                  <a:gd name="T43" fmla="*/ 1 h 132"/>
                  <a:gd name="T44" fmla="*/ 0 w 81"/>
                  <a:gd name="T45" fmla="*/ 1 h 132"/>
                  <a:gd name="T46" fmla="*/ 0 w 81"/>
                  <a:gd name="T47" fmla="*/ 1 h 132"/>
                  <a:gd name="T48" fmla="*/ 0 w 81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1" h="132">
                    <a:moveTo>
                      <a:pt x="15" y="131"/>
                    </a:moveTo>
                    <a:lnTo>
                      <a:pt x="5" y="121"/>
                    </a:lnTo>
                    <a:lnTo>
                      <a:pt x="0" y="103"/>
                    </a:lnTo>
                    <a:lnTo>
                      <a:pt x="3" y="80"/>
                    </a:lnTo>
                    <a:lnTo>
                      <a:pt x="9" y="54"/>
                    </a:lnTo>
                    <a:lnTo>
                      <a:pt x="15" y="41"/>
                    </a:lnTo>
                    <a:lnTo>
                      <a:pt x="22" y="30"/>
                    </a:lnTo>
                    <a:lnTo>
                      <a:pt x="29" y="19"/>
                    </a:lnTo>
                    <a:lnTo>
                      <a:pt x="36" y="11"/>
                    </a:lnTo>
                    <a:lnTo>
                      <a:pt x="44" y="5"/>
                    </a:lnTo>
                    <a:lnTo>
                      <a:pt x="52" y="1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76" y="11"/>
                    </a:lnTo>
                    <a:lnTo>
                      <a:pt x="81" y="28"/>
                    </a:lnTo>
                    <a:lnTo>
                      <a:pt x="79" y="52"/>
                    </a:lnTo>
                    <a:lnTo>
                      <a:pt x="72" y="78"/>
                    </a:lnTo>
                    <a:lnTo>
                      <a:pt x="66" y="91"/>
                    </a:lnTo>
                    <a:lnTo>
                      <a:pt x="59" y="102"/>
                    </a:lnTo>
                    <a:lnTo>
                      <a:pt x="51" y="113"/>
                    </a:lnTo>
                    <a:lnTo>
                      <a:pt x="44" y="121"/>
                    </a:lnTo>
                    <a:lnTo>
                      <a:pt x="36" y="126"/>
                    </a:lnTo>
                    <a:lnTo>
                      <a:pt x="29" y="131"/>
                    </a:lnTo>
                    <a:lnTo>
                      <a:pt x="22" y="132"/>
                    </a:lnTo>
                    <a:lnTo>
                      <a:pt x="15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41"/>
              <p:cNvSpPr>
                <a:spLocks/>
              </p:cNvSpPr>
              <p:nvPr/>
            </p:nvSpPr>
            <p:spPr bwMode="auto">
              <a:xfrm>
                <a:off x="3360" y="3445"/>
                <a:ext cx="120" cy="108"/>
              </a:xfrm>
              <a:custGeom>
                <a:avLst/>
                <a:gdLst>
                  <a:gd name="T0" fmla="*/ 0 w 241"/>
                  <a:gd name="T1" fmla="*/ 0 h 217"/>
                  <a:gd name="T2" fmla="*/ 0 w 241"/>
                  <a:gd name="T3" fmla="*/ 0 h 217"/>
                  <a:gd name="T4" fmla="*/ 0 w 241"/>
                  <a:gd name="T5" fmla="*/ 0 h 217"/>
                  <a:gd name="T6" fmla="*/ 0 w 241"/>
                  <a:gd name="T7" fmla="*/ 0 h 217"/>
                  <a:gd name="T8" fmla="*/ 0 w 241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217">
                    <a:moveTo>
                      <a:pt x="0" y="210"/>
                    </a:moveTo>
                    <a:lnTo>
                      <a:pt x="0" y="0"/>
                    </a:lnTo>
                    <a:lnTo>
                      <a:pt x="241" y="52"/>
                    </a:lnTo>
                    <a:lnTo>
                      <a:pt x="241" y="217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Rectangle 42"/>
              <p:cNvSpPr>
                <a:spLocks noChangeArrowheads="1"/>
              </p:cNvSpPr>
              <p:nvPr/>
            </p:nvSpPr>
            <p:spPr bwMode="auto">
              <a:xfrm>
                <a:off x="3376" y="3463"/>
                <a:ext cx="93" cy="4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1" hangingPunct="1"/>
                <a:endParaRPr lang="en-GB"/>
              </a:p>
            </p:txBody>
          </p:sp>
          <p:sp>
            <p:nvSpPr>
              <p:cNvPr id="17448" name="Freeform 43"/>
              <p:cNvSpPr>
                <a:spLocks/>
              </p:cNvSpPr>
              <p:nvPr/>
            </p:nvSpPr>
            <p:spPr bwMode="auto">
              <a:xfrm>
                <a:off x="3310" y="3282"/>
                <a:ext cx="246" cy="219"/>
              </a:xfrm>
              <a:custGeom>
                <a:avLst/>
                <a:gdLst>
                  <a:gd name="T0" fmla="*/ 1 w 490"/>
                  <a:gd name="T1" fmla="*/ 1 h 438"/>
                  <a:gd name="T2" fmla="*/ 1 w 490"/>
                  <a:gd name="T3" fmla="*/ 1 h 438"/>
                  <a:gd name="T4" fmla="*/ 1 w 490"/>
                  <a:gd name="T5" fmla="*/ 1 h 438"/>
                  <a:gd name="T6" fmla="*/ 1 w 490"/>
                  <a:gd name="T7" fmla="*/ 1 h 438"/>
                  <a:gd name="T8" fmla="*/ 1 w 490"/>
                  <a:gd name="T9" fmla="*/ 1 h 438"/>
                  <a:gd name="T10" fmla="*/ 1 w 490"/>
                  <a:gd name="T11" fmla="*/ 1 h 438"/>
                  <a:gd name="T12" fmla="*/ 1 w 490"/>
                  <a:gd name="T13" fmla="*/ 1 h 438"/>
                  <a:gd name="T14" fmla="*/ 1 w 490"/>
                  <a:gd name="T15" fmla="*/ 1 h 438"/>
                  <a:gd name="T16" fmla="*/ 1 w 490"/>
                  <a:gd name="T17" fmla="*/ 1 h 438"/>
                  <a:gd name="T18" fmla="*/ 2 w 490"/>
                  <a:gd name="T19" fmla="*/ 0 h 438"/>
                  <a:gd name="T20" fmla="*/ 2 w 490"/>
                  <a:gd name="T21" fmla="*/ 1 h 438"/>
                  <a:gd name="T22" fmla="*/ 2 w 490"/>
                  <a:gd name="T23" fmla="*/ 1 h 438"/>
                  <a:gd name="T24" fmla="*/ 2 w 490"/>
                  <a:gd name="T25" fmla="*/ 1 h 438"/>
                  <a:gd name="T26" fmla="*/ 2 w 490"/>
                  <a:gd name="T27" fmla="*/ 1 h 438"/>
                  <a:gd name="T28" fmla="*/ 2 w 490"/>
                  <a:gd name="T29" fmla="*/ 1 h 438"/>
                  <a:gd name="T30" fmla="*/ 2 w 490"/>
                  <a:gd name="T31" fmla="*/ 1 h 438"/>
                  <a:gd name="T32" fmla="*/ 2 w 490"/>
                  <a:gd name="T33" fmla="*/ 1 h 438"/>
                  <a:gd name="T34" fmla="*/ 2 w 490"/>
                  <a:gd name="T35" fmla="*/ 1 h 438"/>
                  <a:gd name="T36" fmla="*/ 2 w 490"/>
                  <a:gd name="T37" fmla="*/ 2 h 438"/>
                  <a:gd name="T38" fmla="*/ 2 w 490"/>
                  <a:gd name="T39" fmla="*/ 2 h 438"/>
                  <a:gd name="T40" fmla="*/ 2 w 490"/>
                  <a:gd name="T41" fmla="*/ 2 h 438"/>
                  <a:gd name="T42" fmla="*/ 2 w 490"/>
                  <a:gd name="T43" fmla="*/ 2 h 438"/>
                  <a:gd name="T44" fmla="*/ 2 w 490"/>
                  <a:gd name="T45" fmla="*/ 2 h 438"/>
                  <a:gd name="T46" fmla="*/ 2 w 490"/>
                  <a:gd name="T47" fmla="*/ 2 h 438"/>
                  <a:gd name="T48" fmla="*/ 2 w 490"/>
                  <a:gd name="T49" fmla="*/ 2 h 438"/>
                  <a:gd name="T50" fmla="*/ 2 w 490"/>
                  <a:gd name="T51" fmla="*/ 2 h 438"/>
                  <a:gd name="T52" fmla="*/ 1 w 490"/>
                  <a:gd name="T53" fmla="*/ 2 h 438"/>
                  <a:gd name="T54" fmla="*/ 1 w 490"/>
                  <a:gd name="T55" fmla="*/ 2 h 438"/>
                  <a:gd name="T56" fmla="*/ 1 w 490"/>
                  <a:gd name="T57" fmla="*/ 2 h 438"/>
                  <a:gd name="T58" fmla="*/ 1 w 490"/>
                  <a:gd name="T59" fmla="*/ 2 h 438"/>
                  <a:gd name="T60" fmla="*/ 1 w 490"/>
                  <a:gd name="T61" fmla="*/ 2 h 438"/>
                  <a:gd name="T62" fmla="*/ 1 w 490"/>
                  <a:gd name="T63" fmla="*/ 2 h 438"/>
                  <a:gd name="T64" fmla="*/ 1 w 490"/>
                  <a:gd name="T65" fmla="*/ 2 h 438"/>
                  <a:gd name="T66" fmla="*/ 1 w 490"/>
                  <a:gd name="T67" fmla="*/ 2 h 438"/>
                  <a:gd name="T68" fmla="*/ 1 w 490"/>
                  <a:gd name="T69" fmla="*/ 2 h 438"/>
                  <a:gd name="T70" fmla="*/ 1 w 490"/>
                  <a:gd name="T71" fmla="*/ 2 h 438"/>
                  <a:gd name="T72" fmla="*/ 1 w 490"/>
                  <a:gd name="T73" fmla="*/ 2 h 438"/>
                  <a:gd name="T74" fmla="*/ 1 w 490"/>
                  <a:gd name="T75" fmla="*/ 2 h 438"/>
                  <a:gd name="T76" fmla="*/ 1 w 490"/>
                  <a:gd name="T77" fmla="*/ 1 h 438"/>
                  <a:gd name="T78" fmla="*/ 0 w 490"/>
                  <a:gd name="T79" fmla="*/ 1 h 438"/>
                  <a:gd name="T80" fmla="*/ 1 w 490"/>
                  <a:gd name="T81" fmla="*/ 1 h 438"/>
                  <a:gd name="T82" fmla="*/ 1 w 490"/>
                  <a:gd name="T83" fmla="*/ 1 h 438"/>
                  <a:gd name="T84" fmla="*/ 1 w 490"/>
                  <a:gd name="T85" fmla="*/ 1 h 438"/>
                  <a:gd name="T86" fmla="*/ 1 w 490"/>
                  <a:gd name="T87" fmla="*/ 1 h 4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90" h="438">
                    <a:moveTo>
                      <a:pt x="78" y="115"/>
                    </a:moveTo>
                    <a:lnTo>
                      <a:pt x="79" y="116"/>
                    </a:lnTo>
                    <a:lnTo>
                      <a:pt x="80" y="116"/>
                    </a:lnTo>
                    <a:lnTo>
                      <a:pt x="88" y="102"/>
                    </a:lnTo>
                    <a:lnTo>
                      <a:pt x="96" y="90"/>
                    </a:lnTo>
                    <a:lnTo>
                      <a:pt x="107" y="77"/>
                    </a:lnTo>
                    <a:lnTo>
                      <a:pt x="117" y="65"/>
                    </a:lnTo>
                    <a:lnTo>
                      <a:pt x="129" y="55"/>
                    </a:lnTo>
                    <a:lnTo>
                      <a:pt x="140" y="45"/>
                    </a:lnTo>
                    <a:lnTo>
                      <a:pt x="153" y="35"/>
                    </a:lnTo>
                    <a:lnTo>
                      <a:pt x="167" y="27"/>
                    </a:lnTo>
                    <a:lnTo>
                      <a:pt x="181" y="20"/>
                    </a:lnTo>
                    <a:lnTo>
                      <a:pt x="196" y="15"/>
                    </a:lnTo>
                    <a:lnTo>
                      <a:pt x="211" y="9"/>
                    </a:lnTo>
                    <a:lnTo>
                      <a:pt x="225" y="5"/>
                    </a:lnTo>
                    <a:lnTo>
                      <a:pt x="242" y="2"/>
                    </a:lnTo>
                    <a:lnTo>
                      <a:pt x="257" y="1"/>
                    </a:lnTo>
                    <a:lnTo>
                      <a:pt x="274" y="0"/>
                    </a:lnTo>
                    <a:lnTo>
                      <a:pt x="290" y="1"/>
                    </a:lnTo>
                    <a:lnTo>
                      <a:pt x="312" y="4"/>
                    </a:lnTo>
                    <a:lnTo>
                      <a:pt x="334" y="9"/>
                    </a:lnTo>
                    <a:lnTo>
                      <a:pt x="354" y="16"/>
                    </a:lnTo>
                    <a:lnTo>
                      <a:pt x="374" y="25"/>
                    </a:lnTo>
                    <a:lnTo>
                      <a:pt x="391" y="37"/>
                    </a:lnTo>
                    <a:lnTo>
                      <a:pt x="409" y="48"/>
                    </a:lnTo>
                    <a:lnTo>
                      <a:pt x="425" y="63"/>
                    </a:lnTo>
                    <a:lnTo>
                      <a:pt x="439" y="78"/>
                    </a:lnTo>
                    <a:lnTo>
                      <a:pt x="451" y="94"/>
                    </a:lnTo>
                    <a:lnTo>
                      <a:pt x="463" y="113"/>
                    </a:lnTo>
                    <a:lnTo>
                      <a:pt x="472" y="131"/>
                    </a:lnTo>
                    <a:lnTo>
                      <a:pt x="480" y="151"/>
                    </a:lnTo>
                    <a:lnTo>
                      <a:pt x="485" y="171"/>
                    </a:lnTo>
                    <a:lnTo>
                      <a:pt x="488" y="193"/>
                    </a:lnTo>
                    <a:lnTo>
                      <a:pt x="490" y="215"/>
                    </a:lnTo>
                    <a:lnTo>
                      <a:pt x="489" y="237"/>
                    </a:lnTo>
                    <a:lnTo>
                      <a:pt x="486" y="259"/>
                    </a:lnTo>
                    <a:lnTo>
                      <a:pt x="481" y="281"/>
                    </a:lnTo>
                    <a:lnTo>
                      <a:pt x="474" y="301"/>
                    </a:lnTo>
                    <a:lnTo>
                      <a:pt x="465" y="320"/>
                    </a:lnTo>
                    <a:lnTo>
                      <a:pt x="455" y="339"/>
                    </a:lnTo>
                    <a:lnTo>
                      <a:pt x="442" y="356"/>
                    </a:lnTo>
                    <a:lnTo>
                      <a:pt x="428" y="371"/>
                    </a:lnTo>
                    <a:lnTo>
                      <a:pt x="413" y="386"/>
                    </a:lnTo>
                    <a:lnTo>
                      <a:pt x="396" y="399"/>
                    </a:lnTo>
                    <a:lnTo>
                      <a:pt x="379" y="410"/>
                    </a:lnTo>
                    <a:lnTo>
                      <a:pt x="360" y="419"/>
                    </a:lnTo>
                    <a:lnTo>
                      <a:pt x="340" y="426"/>
                    </a:lnTo>
                    <a:lnTo>
                      <a:pt x="320" y="432"/>
                    </a:lnTo>
                    <a:lnTo>
                      <a:pt x="298" y="435"/>
                    </a:lnTo>
                    <a:lnTo>
                      <a:pt x="276" y="438"/>
                    </a:lnTo>
                    <a:lnTo>
                      <a:pt x="254" y="437"/>
                    </a:lnTo>
                    <a:lnTo>
                      <a:pt x="238" y="434"/>
                    </a:lnTo>
                    <a:lnTo>
                      <a:pt x="223" y="432"/>
                    </a:lnTo>
                    <a:lnTo>
                      <a:pt x="208" y="427"/>
                    </a:lnTo>
                    <a:lnTo>
                      <a:pt x="193" y="423"/>
                    </a:lnTo>
                    <a:lnTo>
                      <a:pt x="179" y="417"/>
                    </a:lnTo>
                    <a:lnTo>
                      <a:pt x="166" y="410"/>
                    </a:lnTo>
                    <a:lnTo>
                      <a:pt x="153" y="402"/>
                    </a:lnTo>
                    <a:lnTo>
                      <a:pt x="140" y="393"/>
                    </a:lnTo>
                    <a:lnTo>
                      <a:pt x="129" y="384"/>
                    </a:lnTo>
                    <a:lnTo>
                      <a:pt x="118" y="373"/>
                    </a:lnTo>
                    <a:lnTo>
                      <a:pt x="108" y="363"/>
                    </a:lnTo>
                    <a:lnTo>
                      <a:pt x="99" y="351"/>
                    </a:lnTo>
                    <a:lnTo>
                      <a:pt x="90" y="339"/>
                    </a:lnTo>
                    <a:lnTo>
                      <a:pt x="82" y="326"/>
                    </a:lnTo>
                    <a:lnTo>
                      <a:pt x="75" y="313"/>
                    </a:lnTo>
                    <a:lnTo>
                      <a:pt x="69" y="299"/>
                    </a:lnTo>
                    <a:lnTo>
                      <a:pt x="68" y="299"/>
                    </a:lnTo>
                    <a:lnTo>
                      <a:pt x="67" y="299"/>
                    </a:lnTo>
                    <a:lnTo>
                      <a:pt x="64" y="299"/>
                    </a:lnTo>
                    <a:lnTo>
                      <a:pt x="63" y="299"/>
                    </a:lnTo>
                    <a:lnTo>
                      <a:pt x="49" y="296"/>
                    </a:lnTo>
                    <a:lnTo>
                      <a:pt x="37" y="290"/>
                    </a:lnTo>
                    <a:lnTo>
                      <a:pt x="25" y="280"/>
                    </a:lnTo>
                    <a:lnTo>
                      <a:pt x="15" y="268"/>
                    </a:lnTo>
                    <a:lnTo>
                      <a:pt x="8" y="253"/>
                    </a:lnTo>
                    <a:lnTo>
                      <a:pt x="2" y="237"/>
                    </a:lnTo>
                    <a:lnTo>
                      <a:pt x="0" y="220"/>
                    </a:lnTo>
                    <a:lnTo>
                      <a:pt x="0" y="201"/>
                    </a:lnTo>
                    <a:lnTo>
                      <a:pt x="3" y="183"/>
                    </a:lnTo>
                    <a:lnTo>
                      <a:pt x="9" y="166"/>
                    </a:lnTo>
                    <a:lnTo>
                      <a:pt x="16" y="151"/>
                    </a:lnTo>
                    <a:lnTo>
                      <a:pt x="26" y="138"/>
                    </a:lnTo>
                    <a:lnTo>
                      <a:pt x="38" y="128"/>
                    </a:lnTo>
                    <a:lnTo>
                      <a:pt x="50" y="121"/>
                    </a:lnTo>
                    <a:lnTo>
                      <a:pt x="63" y="116"/>
                    </a:lnTo>
                    <a:lnTo>
                      <a:pt x="7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44"/>
              <p:cNvSpPr>
                <a:spLocks/>
              </p:cNvSpPr>
              <p:nvPr/>
            </p:nvSpPr>
            <p:spPr bwMode="auto">
              <a:xfrm>
                <a:off x="3324" y="3300"/>
                <a:ext cx="214" cy="184"/>
              </a:xfrm>
              <a:custGeom>
                <a:avLst/>
                <a:gdLst>
                  <a:gd name="T0" fmla="*/ 0 w 430"/>
                  <a:gd name="T1" fmla="*/ 1 h 368"/>
                  <a:gd name="T2" fmla="*/ 0 w 430"/>
                  <a:gd name="T3" fmla="*/ 1 h 368"/>
                  <a:gd name="T4" fmla="*/ 0 w 430"/>
                  <a:gd name="T5" fmla="*/ 1 h 368"/>
                  <a:gd name="T6" fmla="*/ 0 w 430"/>
                  <a:gd name="T7" fmla="*/ 1 h 368"/>
                  <a:gd name="T8" fmla="*/ 0 w 430"/>
                  <a:gd name="T9" fmla="*/ 1 h 368"/>
                  <a:gd name="T10" fmla="*/ 0 w 430"/>
                  <a:gd name="T11" fmla="*/ 1 h 368"/>
                  <a:gd name="T12" fmla="*/ 0 w 430"/>
                  <a:gd name="T13" fmla="*/ 1 h 368"/>
                  <a:gd name="T14" fmla="*/ 0 w 430"/>
                  <a:gd name="T15" fmla="*/ 1 h 368"/>
                  <a:gd name="T16" fmla="*/ 0 w 430"/>
                  <a:gd name="T17" fmla="*/ 1 h 368"/>
                  <a:gd name="T18" fmla="*/ 0 w 430"/>
                  <a:gd name="T19" fmla="*/ 0 h 368"/>
                  <a:gd name="T20" fmla="*/ 1 w 430"/>
                  <a:gd name="T21" fmla="*/ 1 h 368"/>
                  <a:gd name="T22" fmla="*/ 1 w 430"/>
                  <a:gd name="T23" fmla="*/ 1 h 368"/>
                  <a:gd name="T24" fmla="*/ 1 w 430"/>
                  <a:gd name="T25" fmla="*/ 1 h 368"/>
                  <a:gd name="T26" fmla="*/ 1 w 430"/>
                  <a:gd name="T27" fmla="*/ 1 h 368"/>
                  <a:gd name="T28" fmla="*/ 1 w 430"/>
                  <a:gd name="T29" fmla="*/ 1 h 368"/>
                  <a:gd name="T30" fmla="*/ 1 w 430"/>
                  <a:gd name="T31" fmla="*/ 1 h 368"/>
                  <a:gd name="T32" fmla="*/ 1 w 430"/>
                  <a:gd name="T33" fmla="*/ 2 h 368"/>
                  <a:gd name="T34" fmla="*/ 1 w 430"/>
                  <a:gd name="T35" fmla="*/ 2 h 368"/>
                  <a:gd name="T36" fmla="*/ 1 w 430"/>
                  <a:gd name="T37" fmla="*/ 2 h 368"/>
                  <a:gd name="T38" fmla="*/ 1 w 430"/>
                  <a:gd name="T39" fmla="*/ 2 h 368"/>
                  <a:gd name="T40" fmla="*/ 1 w 430"/>
                  <a:gd name="T41" fmla="*/ 2 h 368"/>
                  <a:gd name="T42" fmla="*/ 0 w 430"/>
                  <a:gd name="T43" fmla="*/ 2 h 368"/>
                  <a:gd name="T44" fmla="*/ 0 w 430"/>
                  <a:gd name="T45" fmla="*/ 2 h 368"/>
                  <a:gd name="T46" fmla="*/ 0 w 430"/>
                  <a:gd name="T47" fmla="*/ 2 h 368"/>
                  <a:gd name="T48" fmla="*/ 0 w 430"/>
                  <a:gd name="T49" fmla="*/ 2 h 368"/>
                  <a:gd name="T50" fmla="*/ 0 w 430"/>
                  <a:gd name="T51" fmla="*/ 1 h 368"/>
                  <a:gd name="T52" fmla="*/ 0 w 430"/>
                  <a:gd name="T53" fmla="*/ 1 h 368"/>
                  <a:gd name="T54" fmla="*/ 0 w 430"/>
                  <a:gd name="T55" fmla="*/ 1 h 368"/>
                  <a:gd name="T56" fmla="*/ 0 w 430"/>
                  <a:gd name="T57" fmla="*/ 1 h 368"/>
                  <a:gd name="T58" fmla="*/ 0 w 430"/>
                  <a:gd name="T59" fmla="*/ 1 h 368"/>
                  <a:gd name="T60" fmla="*/ 0 w 430"/>
                  <a:gd name="T61" fmla="*/ 1 h 368"/>
                  <a:gd name="T62" fmla="*/ 0 w 430"/>
                  <a:gd name="T63" fmla="*/ 1 h 368"/>
                  <a:gd name="T64" fmla="*/ 0 w 430"/>
                  <a:gd name="T65" fmla="*/ 1 h 368"/>
                  <a:gd name="T66" fmla="*/ 0 w 430"/>
                  <a:gd name="T67" fmla="*/ 1 h 368"/>
                  <a:gd name="T68" fmla="*/ 0 w 430"/>
                  <a:gd name="T69" fmla="*/ 1 h 368"/>
                  <a:gd name="T70" fmla="*/ 0 w 430"/>
                  <a:gd name="T71" fmla="*/ 1 h 3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30" h="368">
                    <a:moveTo>
                      <a:pt x="45" y="123"/>
                    </a:moveTo>
                    <a:lnTo>
                      <a:pt x="52" y="124"/>
                    </a:lnTo>
                    <a:lnTo>
                      <a:pt x="59" y="127"/>
                    </a:lnTo>
                    <a:lnTo>
                      <a:pt x="65" y="131"/>
                    </a:lnTo>
                    <a:lnTo>
                      <a:pt x="69" y="136"/>
                    </a:lnTo>
                    <a:lnTo>
                      <a:pt x="74" y="121"/>
                    </a:lnTo>
                    <a:lnTo>
                      <a:pt x="81" y="106"/>
                    </a:lnTo>
                    <a:lnTo>
                      <a:pt x="88" y="92"/>
                    </a:lnTo>
                    <a:lnTo>
                      <a:pt x="97" y="79"/>
                    </a:lnTo>
                    <a:lnTo>
                      <a:pt x="106" y="66"/>
                    </a:lnTo>
                    <a:lnTo>
                      <a:pt x="117" y="55"/>
                    </a:lnTo>
                    <a:lnTo>
                      <a:pt x="128" y="44"/>
                    </a:lnTo>
                    <a:lnTo>
                      <a:pt x="141" y="34"/>
                    </a:lnTo>
                    <a:lnTo>
                      <a:pt x="155" y="26"/>
                    </a:lnTo>
                    <a:lnTo>
                      <a:pt x="168" y="18"/>
                    </a:lnTo>
                    <a:lnTo>
                      <a:pt x="183" y="12"/>
                    </a:lnTo>
                    <a:lnTo>
                      <a:pt x="198" y="7"/>
                    </a:lnTo>
                    <a:lnTo>
                      <a:pt x="213" y="3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3" y="0"/>
                    </a:lnTo>
                    <a:lnTo>
                      <a:pt x="300" y="7"/>
                    </a:lnTo>
                    <a:lnTo>
                      <a:pt x="333" y="21"/>
                    </a:lnTo>
                    <a:lnTo>
                      <a:pt x="363" y="41"/>
                    </a:lnTo>
                    <a:lnTo>
                      <a:pt x="388" y="65"/>
                    </a:lnTo>
                    <a:lnTo>
                      <a:pt x="408" y="95"/>
                    </a:lnTo>
                    <a:lnTo>
                      <a:pt x="422" y="127"/>
                    </a:lnTo>
                    <a:lnTo>
                      <a:pt x="430" y="163"/>
                    </a:lnTo>
                    <a:lnTo>
                      <a:pt x="430" y="200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7" y="254"/>
                    </a:lnTo>
                    <a:lnTo>
                      <a:pt x="410" y="270"/>
                    </a:lnTo>
                    <a:lnTo>
                      <a:pt x="401" y="285"/>
                    </a:lnTo>
                    <a:lnTo>
                      <a:pt x="391" y="300"/>
                    </a:lnTo>
                    <a:lnTo>
                      <a:pt x="379" y="313"/>
                    </a:lnTo>
                    <a:lnTo>
                      <a:pt x="365" y="324"/>
                    </a:lnTo>
                    <a:lnTo>
                      <a:pt x="352" y="336"/>
                    </a:lnTo>
                    <a:lnTo>
                      <a:pt x="337" y="345"/>
                    </a:lnTo>
                    <a:lnTo>
                      <a:pt x="320" y="353"/>
                    </a:lnTo>
                    <a:lnTo>
                      <a:pt x="304" y="359"/>
                    </a:lnTo>
                    <a:lnTo>
                      <a:pt x="287" y="364"/>
                    </a:lnTo>
                    <a:lnTo>
                      <a:pt x="269" y="367"/>
                    </a:lnTo>
                    <a:lnTo>
                      <a:pt x="250" y="368"/>
                    </a:lnTo>
                    <a:lnTo>
                      <a:pt x="232" y="367"/>
                    </a:lnTo>
                    <a:lnTo>
                      <a:pt x="201" y="362"/>
                    </a:lnTo>
                    <a:lnTo>
                      <a:pt x="173" y="352"/>
                    </a:lnTo>
                    <a:lnTo>
                      <a:pt x="147" y="337"/>
                    </a:lnTo>
                    <a:lnTo>
                      <a:pt x="123" y="320"/>
                    </a:lnTo>
                    <a:lnTo>
                      <a:pt x="103" y="298"/>
                    </a:lnTo>
                    <a:lnTo>
                      <a:pt x="87" y="274"/>
                    </a:lnTo>
                    <a:lnTo>
                      <a:pt x="74" y="246"/>
                    </a:lnTo>
                    <a:lnTo>
                      <a:pt x="66" y="217"/>
                    </a:lnTo>
                    <a:lnTo>
                      <a:pt x="59" y="223"/>
                    </a:lnTo>
                    <a:lnTo>
                      <a:pt x="52" y="226"/>
                    </a:lnTo>
                    <a:lnTo>
                      <a:pt x="44" y="230"/>
                    </a:lnTo>
                    <a:lnTo>
                      <a:pt x="36" y="230"/>
                    </a:lnTo>
                    <a:lnTo>
                      <a:pt x="28" y="228"/>
                    </a:lnTo>
                    <a:lnTo>
                      <a:pt x="21" y="224"/>
                    </a:lnTo>
                    <a:lnTo>
                      <a:pt x="14" y="218"/>
                    </a:lnTo>
                    <a:lnTo>
                      <a:pt x="8" y="211"/>
                    </a:lnTo>
                    <a:lnTo>
                      <a:pt x="4" y="203"/>
                    </a:lnTo>
                    <a:lnTo>
                      <a:pt x="1" y="194"/>
                    </a:lnTo>
                    <a:lnTo>
                      <a:pt x="0" y="184"/>
                    </a:lnTo>
                    <a:lnTo>
                      <a:pt x="0" y="173"/>
                    </a:lnTo>
                    <a:lnTo>
                      <a:pt x="1" y="163"/>
                    </a:lnTo>
                    <a:lnTo>
                      <a:pt x="5" y="153"/>
                    </a:lnTo>
                    <a:lnTo>
                      <a:pt x="9" y="143"/>
                    </a:lnTo>
                    <a:lnTo>
                      <a:pt x="15" y="136"/>
                    </a:lnTo>
                    <a:lnTo>
                      <a:pt x="21" y="131"/>
                    </a:lnTo>
                    <a:lnTo>
                      <a:pt x="29" y="126"/>
                    </a:lnTo>
                    <a:lnTo>
                      <a:pt x="37" y="124"/>
                    </a:lnTo>
                    <a:lnTo>
                      <a:pt x="45" y="123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45"/>
              <p:cNvSpPr>
                <a:spLocks/>
              </p:cNvSpPr>
              <p:nvPr/>
            </p:nvSpPr>
            <p:spPr bwMode="auto">
              <a:xfrm>
                <a:off x="3398" y="3424"/>
                <a:ext cx="88" cy="35"/>
              </a:xfrm>
              <a:custGeom>
                <a:avLst/>
                <a:gdLst>
                  <a:gd name="T0" fmla="*/ 1 w 175"/>
                  <a:gd name="T1" fmla="*/ 1 h 70"/>
                  <a:gd name="T2" fmla="*/ 1 w 175"/>
                  <a:gd name="T3" fmla="*/ 1 h 70"/>
                  <a:gd name="T4" fmla="*/ 1 w 175"/>
                  <a:gd name="T5" fmla="*/ 1 h 70"/>
                  <a:gd name="T6" fmla="*/ 1 w 175"/>
                  <a:gd name="T7" fmla="*/ 1 h 70"/>
                  <a:gd name="T8" fmla="*/ 1 w 175"/>
                  <a:gd name="T9" fmla="*/ 1 h 70"/>
                  <a:gd name="T10" fmla="*/ 1 w 175"/>
                  <a:gd name="T11" fmla="*/ 1 h 70"/>
                  <a:gd name="T12" fmla="*/ 1 w 175"/>
                  <a:gd name="T13" fmla="*/ 1 h 70"/>
                  <a:gd name="T14" fmla="*/ 1 w 175"/>
                  <a:gd name="T15" fmla="*/ 1 h 70"/>
                  <a:gd name="T16" fmla="*/ 1 w 175"/>
                  <a:gd name="T17" fmla="*/ 1 h 70"/>
                  <a:gd name="T18" fmla="*/ 1 w 175"/>
                  <a:gd name="T19" fmla="*/ 1 h 70"/>
                  <a:gd name="T20" fmla="*/ 1 w 175"/>
                  <a:gd name="T21" fmla="*/ 1 h 70"/>
                  <a:gd name="T22" fmla="*/ 1 w 175"/>
                  <a:gd name="T23" fmla="*/ 1 h 70"/>
                  <a:gd name="T24" fmla="*/ 1 w 175"/>
                  <a:gd name="T25" fmla="*/ 1 h 70"/>
                  <a:gd name="T26" fmla="*/ 1 w 175"/>
                  <a:gd name="T27" fmla="*/ 1 h 70"/>
                  <a:gd name="T28" fmla="*/ 1 w 175"/>
                  <a:gd name="T29" fmla="*/ 1 h 70"/>
                  <a:gd name="T30" fmla="*/ 1 w 175"/>
                  <a:gd name="T31" fmla="*/ 1 h 70"/>
                  <a:gd name="T32" fmla="*/ 1 w 175"/>
                  <a:gd name="T33" fmla="*/ 1 h 70"/>
                  <a:gd name="T34" fmla="*/ 0 w 175"/>
                  <a:gd name="T35" fmla="*/ 0 h 70"/>
                  <a:gd name="T36" fmla="*/ 1 w 175"/>
                  <a:gd name="T37" fmla="*/ 1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" h="70">
                    <a:moveTo>
                      <a:pt x="175" y="15"/>
                    </a:moveTo>
                    <a:lnTo>
                      <a:pt x="173" y="21"/>
                    </a:lnTo>
                    <a:lnTo>
                      <a:pt x="170" y="27"/>
                    </a:lnTo>
                    <a:lnTo>
                      <a:pt x="168" y="33"/>
                    </a:lnTo>
                    <a:lnTo>
                      <a:pt x="165" y="38"/>
                    </a:lnTo>
                    <a:lnTo>
                      <a:pt x="160" y="44"/>
                    </a:lnTo>
                    <a:lnTo>
                      <a:pt x="154" y="51"/>
                    </a:lnTo>
                    <a:lnTo>
                      <a:pt x="147" y="56"/>
                    </a:lnTo>
                    <a:lnTo>
                      <a:pt x="139" y="62"/>
                    </a:lnTo>
                    <a:lnTo>
                      <a:pt x="128" y="66"/>
                    </a:lnTo>
                    <a:lnTo>
                      <a:pt x="116" y="70"/>
                    </a:lnTo>
                    <a:lnTo>
                      <a:pt x="105" y="70"/>
                    </a:lnTo>
                    <a:lnTo>
                      <a:pt x="94" y="70"/>
                    </a:lnTo>
                    <a:lnTo>
                      <a:pt x="84" y="68"/>
                    </a:lnTo>
                    <a:lnTo>
                      <a:pt x="77" y="67"/>
                    </a:lnTo>
                    <a:lnTo>
                      <a:pt x="73" y="66"/>
                    </a:lnTo>
                    <a:lnTo>
                      <a:pt x="70" y="66"/>
                    </a:lnTo>
                    <a:lnTo>
                      <a:pt x="0" y="0"/>
                    </a:lnTo>
                    <a:lnTo>
                      <a:pt x="17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46"/>
              <p:cNvSpPr>
                <a:spLocks/>
              </p:cNvSpPr>
              <p:nvPr/>
            </p:nvSpPr>
            <p:spPr bwMode="auto">
              <a:xfrm>
                <a:off x="3422" y="3433"/>
                <a:ext cx="52" cy="13"/>
              </a:xfrm>
              <a:custGeom>
                <a:avLst/>
                <a:gdLst>
                  <a:gd name="T0" fmla="*/ 1 w 104"/>
                  <a:gd name="T1" fmla="*/ 1 h 25"/>
                  <a:gd name="T2" fmla="*/ 1 w 104"/>
                  <a:gd name="T3" fmla="*/ 1 h 25"/>
                  <a:gd name="T4" fmla="*/ 1 w 104"/>
                  <a:gd name="T5" fmla="*/ 1 h 25"/>
                  <a:gd name="T6" fmla="*/ 0 w 104"/>
                  <a:gd name="T7" fmla="*/ 0 h 25"/>
                  <a:gd name="T8" fmla="*/ 1 w 104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4" h="25">
                    <a:moveTo>
                      <a:pt x="104" y="8"/>
                    </a:moveTo>
                    <a:lnTo>
                      <a:pt x="93" y="25"/>
                    </a:lnTo>
                    <a:lnTo>
                      <a:pt x="24" y="19"/>
                    </a:lnTo>
                    <a:lnTo>
                      <a:pt x="0" y="0"/>
                    </a:lnTo>
                    <a:lnTo>
                      <a:pt x="104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47"/>
              <p:cNvSpPr>
                <a:spLocks/>
              </p:cNvSpPr>
              <p:nvPr/>
            </p:nvSpPr>
            <p:spPr bwMode="auto">
              <a:xfrm>
                <a:off x="3350" y="3254"/>
                <a:ext cx="197" cy="64"/>
              </a:xfrm>
              <a:custGeom>
                <a:avLst/>
                <a:gdLst>
                  <a:gd name="T0" fmla="*/ 0 w 395"/>
                  <a:gd name="T1" fmla="*/ 1 h 128"/>
                  <a:gd name="T2" fmla="*/ 0 w 395"/>
                  <a:gd name="T3" fmla="*/ 1 h 128"/>
                  <a:gd name="T4" fmla="*/ 0 w 395"/>
                  <a:gd name="T5" fmla="*/ 1 h 128"/>
                  <a:gd name="T6" fmla="*/ 0 w 395"/>
                  <a:gd name="T7" fmla="*/ 1 h 128"/>
                  <a:gd name="T8" fmla="*/ 0 w 395"/>
                  <a:gd name="T9" fmla="*/ 1 h 128"/>
                  <a:gd name="T10" fmla="*/ 0 w 395"/>
                  <a:gd name="T11" fmla="*/ 1 h 128"/>
                  <a:gd name="T12" fmla="*/ 0 w 395"/>
                  <a:gd name="T13" fmla="*/ 1 h 128"/>
                  <a:gd name="T14" fmla="*/ 0 w 395"/>
                  <a:gd name="T15" fmla="*/ 1 h 128"/>
                  <a:gd name="T16" fmla="*/ 0 w 395"/>
                  <a:gd name="T17" fmla="*/ 1 h 128"/>
                  <a:gd name="T18" fmla="*/ 0 w 395"/>
                  <a:gd name="T19" fmla="*/ 1 h 128"/>
                  <a:gd name="T20" fmla="*/ 0 w 395"/>
                  <a:gd name="T21" fmla="*/ 1 h 128"/>
                  <a:gd name="T22" fmla="*/ 0 w 395"/>
                  <a:gd name="T23" fmla="*/ 1 h 128"/>
                  <a:gd name="T24" fmla="*/ 0 w 395"/>
                  <a:gd name="T25" fmla="*/ 0 h 128"/>
                  <a:gd name="T26" fmla="*/ 0 w 395"/>
                  <a:gd name="T27" fmla="*/ 0 h 128"/>
                  <a:gd name="T28" fmla="*/ 0 w 395"/>
                  <a:gd name="T29" fmla="*/ 1 h 128"/>
                  <a:gd name="T30" fmla="*/ 0 w 395"/>
                  <a:gd name="T31" fmla="*/ 1 h 128"/>
                  <a:gd name="T32" fmla="*/ 1 w 395"/>
                  <a:gd name="T33" fmla="*/ 1 h 128"/>
                  <a:gd name="T34" fmla="*/ 1 w 395"/>
                  <a:gd name="T35" fmla="*/ 1 h 128"/>
                  <a:gd name="T36" fmla="*/ 1 w 395"/>
                  <a:gd name="T37" fmla="*/ 1 h 128"/>
                  <a:gd name="T38" fmla="*/ 1 w 395"/>
                  <a:gd name="T39" fmla="*/ 1 h 128"/>
                  <a:gd name="T40" fmla="*/ 1 w 395"/>
                  <a:gd name="T41" fmla="*/ 1 h 128"/>
                  <a:gd name="T42" fmla="*/ 1 w 395"/>
                  <a:gd name="T43" fmla="*/ 1 h 128"/>
                  <a:gd name="T44" fmla="*/ 1 w 395"/>
                  <a:gd name="T45" fmla="*/ 1 h 128"/>
                  <a:gd name="T46" fmla="*/ 1 w 395"/>
                  <a:gd name="T47" fmla="*/ 1 h 128"/>
                  <a:gd name="T48" fmla="*/ 1 w 395"/>
                  <a:gd name="T49" fmla="*/ 1 h 128"/>
                  <a:gd name="T50" fmla="*/ 1 w 395"/>
                  <a:gd name="T51" fmla="*/ 1 h 128"/>
                  <a:gd name="T52" fmla="*/ 1 w 395"/>
                  <a:gd name="T53" fmla="*/ 1 h 128"/>
                  <a:gd name="T54" fmla="*/ 1 w 395"/>
                  <a:gd name="T55" fmla="*/ 1 h 128"/>
                  <a:gd name="T56" fmla="*/ 1 w 395"/>
                  <a:gd name="T57" fmla="*/ 1 h 128"/>
                  <a:gd name="T58" fmla="*/ 1 w 395"/>
                  <a:gd name="T59" fmla="*/ 1 h 128"/>
                  <a:gd name="T60" fmla="*/ 1 w 395"/>
                  <a:gd name="T61" fmla="*/ 1 h 128"/>
                  <a:gd name="T62" fmla="*/ 1 w 395"/>
                  <a:gd name="T63" fmla="*/ 1 h 128"/>
                  <a:gd name="T64" fmla="*/ 0 w 395"/>
                  <a:gd name="T65" fmla="*/ 1 h 128"/>
                  <a:gd name="T66" fmla="*/ 0 w 395"/>
                  <a:gd name="T67" fmla="*/ 1 h 128"/>
                  <a:gd name="T68" fmla="*/ 0 w 395"/>
                  <a:gd name="T69" fmla="*/ 1 h 128"/>
                  <a:gd name="T70" fmla="*/ 0 w 395"/>
                  <a:gd name="T71" fmla="*/ 1 h 128"/>
                  <a:gd name="T72" fmla="*/ 0 w 395"/>
                  <a:gd name="T73" fmla="*/ 1 h 128"/>
                  <a:gd name="T74" fmla="*/ 0 w 395"/>
                  <a:gd name="T75" fmla="*/ 1 h 128"/>
                  <a:gd name="T76" fmla="*/ 0 w 395"/>
                  <a:gd name="T77" fmla="*/ 1 h 128"/>
                  <a:gd name="T78" fmla="*/ 0 w 395"/>
                  <a:gd name="T79" fmla="*/ 1 h 128"/>
                  <a:gd name="T80" fmla="*/ 0 w 395"/>
                  <a:gd name="T81" fmla="*/ 1 h 128"/>
                  <a:gd name="T82" fmla="*/ 0 w 395"/>
                  <a:gd name="T83" fmla="*/ 1 h 128"/>
                  <a:gd name="T84" fmla="*/ 0 w 395"/>
                  <a:gd name="T85" fmla="*/ 1 h 128"/>
                  <a:gd name="T86" fmla="*/ 0 w 395"/>
                  <a:gd name="T87" fmla="*/ 1 h 128"/>
                  <a:gd name="T88" fmla="*/ 0 w 395"/>
                  <a:gd name="T89" fmla="*/ 1 h 128"/>
                  <a:gd name="T90" fmla="*/ 0 w 395"/>
                  <a:gd name="T91" fmla="*/ 1 h 128"/>
                  <a:gd name="T92" fmla="*/ 0 w 395"/>
                  <a:gd name="T93" fmla="*/ 1 h 128"/>
                  <a:gd name="T94" fmla="*/ 0 w 395"/>
                  <a:gd name="T95" fmla="*/ 1 h 128"/>
                  <a:gd name="T96" fmla="*/ 0 w 395"/>
                  <a:gd name="T97" fmla="*/ 1 h 128"/>
                  <a:gd name="T98" fmla="*/ 0 w 395"/>
                  <a:gd name="T99" fmla="*/ 1 h 128"/>
                  <a:gd name="T100" fmla="*/ 0 w 395"/>
                  <a:gd name="T101" fmla="*/ 1 h 128"/>
                  <a:gd name="T102" fmla="*/ 0 w 395"/>
                  <a:gd name="T103" fmla="*/ 1 h 128"/>
                  <a:gd name="T104" fmla="*/ 0 w 395"/>
                  <a:gd name="T105" fmla="*/ 1 h 128"/>
                  <a:gd name="T106" fmla="*/ 0 w 395"/>
                  <a:gd name="T107" fmla="*/ 1 h 12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95" h="128">
                    <a:moveTo>
                      <a:pt x="43" y="34"/>
                    </a:moveTo>
                    <a:lnTo>
                      <a:pt x="47" y="31"/>
                    </a:lnTo>
                    <a:lnTo>
                      <a:pt x="53" y="30"/>
                    </a:lnTo>
                    <a:lnTo>
                      <a:pt x="58" y="29"/>
                    </a:lnTo>
                    <a:lnTo>
                      <a:pt x="63" y="28"/>
                    </a:lnTo>
                    <a:lnTo>
                      <a:pt x="68" y="27"/>
                    </a:lnTo>
                    <a:lnTo>
                      <a:pt x="74" y="27"/>
                    </a:lnTo>
                    <a:lnTo>
                      <a:pt x="78" y="27"/>
                    </a:lnTo>
                    <a:lnTo>
                      <a:pt x="83" y="27"/>
                    </a:lnTo>
                    <a:lnTo>
                      <a:pt x="88" y="22"/>
                    </a:lnTo>
                    <a:lnTo>
                      <a:pt x="93" y="18"/>
                    </a:lnTo>
                    <a:lnTo>
                      <a:pt x="100" y="14"/>
                    </a:lnTo>
                    <a:lnTo>
                      <a:pt x="108" y="11"/>
                    </a:lnTo>
                    <a:lnTo>
                      <a:pt x="116" y="8"/>
                    </a:lnTo>
                    <a:lnTo>
                      <a:pt x="124" y="7"/>
                    </a:lnTo>
                    <a:lnTo>
                      <a:pt x="135" y="7"/>
                    </a:lnTo>
                    <a:lnTo>
                      <a:pt x="144" y="7"/>
                    </a:lnTo>
                    <a:lnTo>
                      <a:pt x="149" y="7"/>
                    </a:lnTo>
                    <a:lnTo>
                      <a:pt x="152" y="8"/>
                    </a:lnTo>
                    <a:lnTo>
                      <a:pt x="157" y="9"/>
                    </a:lnTo>
                    <a:lnTo>
                      <a:pt x="160" y="11"/>
                    </a:lnTo>
                    <a:lnTo>
                      <a:pt x="166" y="8"/>
                    </a:lnTo>
                    <a:lnTo>
                      <a:pt x="173" y="5"/>
                    </a:lnTo>
                    <a:lnTo>
                      <a:pt x="179" y="4"/>
                    </a:lnTo>
                    <a:lnTo>
                      <a:pt x="187" y="1"/>
                    </a:lnTo>
                    <a:lnTo>
                      <a:pt x="194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8" y="1"/>
                    </a:lnTo>
                    <a:lnTo>
                      <a:pt x="238" y="4"/>
                    </a:lnTo>
                    <a:lnTo>
                      <a:pt x="249" y="7"/>
                    </a:lnTo>
                    <a:lnTo>
                      <a:pt x="258" y="12"/>
                    </a:lnTo>
                    <a:lnTo>
                      <a:pt x="266" y="16"/>
                    </a:lnTo>
                    <a:lnTo>
                      <a:pt x="273" y="21"/>
                    </a:lnTo>
                    <a:lnTo>
                      <a:pt x="280" y="28"/>
                    </a:lnTo>
                    <a:lnTo>
                      <a:pt x="285" y="34"/>
                    </a:lnTo>
                    <a:lnTo>
                      <a:pt x="293" y="32"/>
                    </a:lnTo>
                    <a:lnTo>
                      <a:pt x="301" y="32"/>
                    </a:lnTo>
                    <a:lnTo>
                      <a:pt x="309" y="32"/>
                    </a:lnTo>
                    <a:lnTo>
                      <a:pt x="317" y="32"/>
                    </a:lnTo>
                    <a:lnTo>
                      <a:pt x="333" y="35"/>
                    </a:lnTo>
                    <a:lnTo>
                      <a:pt x="348" y="39"/>
                    </a:lnTo>
                    <a:lnTo>
                      <a:pt x="362" y="45"/>
                    </a:lnTo>
                    <a:lnTo>
                      <a:pt x="373" y="52"/>
                    </a:lnTo>
                    <a:lnTo>
                      <a:pt x="384" y="60"/>
                    </a:lnTo>
                    <a:lnTo>
                      <a:pt x="391" y="68"/>
                    </a:lnTo>
                    <a:lnTo>
                      <a:pt x="394" y="77"/>
                    </a:lnTo>
                    <a:lnTo>
                      <a:pt x="395" y="87"/>
                    </a:lnTo>
                    <a:lnTo>
                      <a:pt x="393" y="96"/>
                    </a:lnTo>
                    <a:lnTo>
                      <a:pt x="387" y="105"/>
                    </a:lnTo>
                    <a:lnTo>
                      <a:pt x="379" y="112"/>
                    </a:lnTo>
                    <a:lnTo>
                      <a:pt x="367" y="119"/>
                    </a:lnTo>
                    <a:lnTo>
                      <a:pt x="355" y="124"/>
                    </a:lnTo>
                    <a:lnTo>
                      <a:pt x="341" y="126"/>
                    </a:lnTo>
                    <a:lnTo>
                      <a:pt x="325" y="128"/>
                    </a:lnTo>
                    <a:lnTo>
                      <a:pt x="309" y="127"/>
                    </a:lnTo>
                    <a:lnTo>
                      <a:pt x="301" y="126"/>
                    </a:lnTo>
                    <a:lnTo>
                      <a:pt x="293" y="125"/>
                    </a:lnTo>
                    <a:lnTo>
                      <a:pt x="286" y="124"/>
                    </a:lnTo>
                    <a:lnTo>
                      <a:pt x="278" y="121"/>
                    </a:lnTo>
                    <a:lnTo>
                      <a:pt x="271" y="119"/>
                    </a:lnTo>
                    <a:lnTo>
                      <a:pt x="265" y="117"/>
                    </a:lnTo>
                    <a:lnTo>
                      <a:pt x="259" y="113"/>
                    </a:lnTo>
                    <a:lnTo>
                      <a:pt x="253" y="110"/>
                    </a:lnTo>
                    <a:lnTo>
                      <a:pt x="249" y="111"/>
                    </a:lnTo>
                    <a:lnTo>
                      <a:pt x="243" y="113"/>
                    </a:lnTo>
                    <a:lnTo>
                      <a:pt x="238" y="114"/>
                    </a:lnTo>
                    <a:lnTo>
                      <a:pt x="232" y="114"/>
                    </a:lnTo>
                    <a:lnTo>
                      <a:pt x="226" y="115"/>
                    </a:lnTo>
                    <a:lnTo>
                      <a:pt x="219" y="115"/>
                    </a:lnTo>
                    <a:lnTo>
                      <a:pt x="212" y="115"/>
                    </a:lnTo>
                    <a:lnTo>
                      <a:pt x="205" y="114"/>
                    </a:lnTo>
                    <a:lnTo>
                      <a:pt x="196" y="113"/>
                    </a:lnTo>
                    <a:lnTo>
                      <a:pt x="188" y="112"/>
                    </a:lnTo>
                    <a:lnTo>
                      <a:pt x="180" y="111"/>
                    </a:lnTo>
                    <a:lnTo>
                      <a:pt x="173" y="109"/>
                    </a:lnTo>
                    <a:lnTo>
                      <a:pt x="167" y="106"/>
                    </a:lnTo>
                    <a:lnTo>
                      <a:pt x="161" y="104"/>
                    </a:lnTo>
                    <a:lnTo>
                      <a:pt x="156" y="101"/>
                    </a:lnTo>
                    <a:lnTo>
                      <a:pt x="152" y="97"/>
                    </a:lnTo>
                    <a:lnTo>
                      <a:pt x="147" y="98"/>
                    </a:lnTo>
                    <a:lnTo>
                      <a:pt x="144" y="98"/>
                    </a:lnTo>
                    <a:lnTo>
                      <a:pt x="141" y="98"/>
                    </a:lnTo>
                    <a:lnTo>
                      <a:pt x="136" y="97"/>
                    </a:lnTo>
                    <a:lnTo>
                      <a:pt x="128" y="96"/>
                    </a:lnTo>
                    <a:lnTo>
                      <a:pt x="120" y="95"/>
                    </a:lnTo>
                    <a:lnTo>
                      <a:pt x="112" y="92"/>
                    </a:lnTo>
                    <a:lnTo>
                      <a:pt x="105" y="89"/>
                    </a:lnTo>
                    <a:lnTo>
                      <a:pt x="99" y="95"/>
                    </a:lnTo>
                    <a:lnTo>
                      <a:pt x="92" y="101"/>
                    </a:lnTo>
                    <a:lnTo>
                      <a:pt x="84" y="105"/>
                    </a:lnTo>
                    <a:lnTo>
                      <a:pt x="75" y="110"/>
                    </a:lnTo>
                    <a:lnTo>
                      <a:pt x="63" y="114"/>
                    </a:lnTo>
                    <a:lnTo>
                      <a:pt x="52" y="117"/>
                    </a:lnTo>
                    <a:lnTo>
                      <a:pt x="40" y="117"/>
                    </a:lnTo>
                    <a:lnTo>
                      <a:pt x="30" y="117"/>
                    </a:lnTo>
                    <a:lnTo>
                      <a:pt x="21" y="113"/>
                    </a:lnTo>
                    <a:lnTo>
                      <a:pt x="13" y="110"/>
                    </a:lnTo>
                    <a:lnTo>
                      <a:pt x="7" y="103"/>
                    </a:lnTo>
                    <a:lnTo>
                      <a:pt x="2" y="96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2" y="71"/>
                    </a:lnTo>
                    <a:lnTo>
                      <a:pt x="7" y="62"/>
                    </a:lnTo>
                    <a:lnTo>
                      <a:pt x="14" y="54"/>
                    </a:lnTo>
                    <a:lnTo>
                      <a:pt x="22" y="46"/>
                    </a:lnTo>
                    <a:lnTo>
                      <a:pt x="31" y="39"/>
                    </a:lnTo>
                    <a:lnTo>
                      <a:pt x="43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48"/>
              <p:cNvSpPr>
                <a:spLocks/>
              </p:cNvSpPr>
              <p:nvPr/>
            </p:nvSpPr>
            <p:spPr bwMode="auto">
              <a:xfrm>
                <a:off x="3530" y="3715"/>
                <a:ext cx="258" cy="78"/>
              </a:xfrm>
              <a:custGeom>
                <a:avLst/>
                <a:gdLst>
                  <a:gd name="T0" fmla="*/ 0 w 517"/>
                  <a:gd name="T1" fmla="*/ 0 h 155"/>
                  <a:gd name="T2" fmla="*/ 2 w 517"/>
                  <a:gd name="T3" fmla="*/ 1 h 155"/>
                  <a:gd name="T4" fmla="*/ 0 w 517"/>
                  <a:gd name="T5" fmla="*/ 1 h 155"/>
                  <a:gd name="T6" fmla="*/ 0 w 517"/>
                  <a:gd name="T7" fmla="*/ 1 h 155"/>
                  <a:gd name="T8" fmla="*/ 0 w 517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7" h="155">
                    <a:moveTo>
                      <a:pt x="233" y="0"/>
                    </a:moveTo>
                    <a:lnTo>
                      <a:pt x="517" y="99"/>
                    </a:lnTo>
                    <a:lnTo>
                      <a:pt x="164" y="155"/>
                    </a:lnTo>
                    <a:lnTo>
                      <a:pt x="0" y="31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49"/>
              <p:cNvSpPr>
                <a:spLocks/>
              </p:cNvSpPr>
              <p:nvPr/>
            </p:nvSpPr>
            <p:spPr bwMode="auto">
              <a:xfrm>
                <a:off x="3552" y="3724"/>
                <a:ext cx="204" cy="59"/>
              </a:xfrm>
              <a:custGeom>
                <a:avLst/>
                <a:gdLst>
                  <a:gd name="T0" fmla="*/ 1 w 408"/>
                  <a:gd name="T1" fmla="*/ 0 h 116"/>
                  <a:gd name="T2" fmla="*/ 2 w 408"/>
                  <a:gd name="T3" fmla="*/ 1 h 116"/>
                  <a:gd name="T4" fmla="*/ 1 w 408"/>
                  <a:gd name="T5" fmla="*/ 1 h 116"/>
                  <a:gd name="T6" fmla="*/ 0 w 408"/>
                  <a:gd name="T7" fmla="*/ 1 h 116"/>
                  <a:gd name="T8" fmla="*/ 1 w 408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8" h="116">
                    <a:moveTo>
                      <a:pt x="188" y="0"/>
                    </a:moveTo>
                    <a:lnTo>
                      <a:pt x="408" y="75"/>
                    </a:lnTo>
                    <a:lnTo>
                      <a:pt x="126" y="116"/>
                    </a:lnTo>
                    <a:lnTo>
                      <a:pt x="0" y="27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D6F9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50"/>
              <p:cNvSpPr>
                <a:spLocks/>
              </p:cNvSpPr>
              <p:nvPr/>
            </p:nvSpPr>
            <p:spPr bwMode="auto">
              <a:xfrm>
                <a:off x="3245" y="3504"/>
                <a:ext cx="421" cy="253"/>
              </a:xfrm>
              <a:custGeom>
                <a:avLst/>
                <a:gdLst>
                  <a:gd name="T0" fmla="*/ 0 w 844"/>
                  <a:gd name="T1" fmla="*/ 1 h 506"/>
                  <a:gd name="T2" fmla="*/ 0 w 844"/>
                  <a:gd name="T3" fmla="*/ 1 h 506"/>
                  <a:gd name="T4" fmla="*/ 0 w 844"/>
                  <a:gd name="T5" fmla="*/ 1 h 506"/>
                  <a:gd name="T6" fmla="*/ 0 w 844"/>
                  <a:gd name="T7" fmla="*/ 1 h 506"/>
                  <a:gd name="T8" fmla="*/ 0 w 844"/>
                  <a:gd name="T9" fmla="*/ 1 h 506"/>
                  <a:gd name="T10" fmla="*/ 0 w 844"/>
                  <a:gd name="T11" fmla="*/ 1 h 506"/>
                  <a:gd name="T12" fmla="*/ 0 w 844"/>
                  <a:gd name="T13" fmla="*/ 1 h 506"/>
                  <a:gd name="T14" fmla="*/ 0 w 844"/>
                  <a:gd name="T15" fmla="*/ 1 h 506"/>
                  <a:gd name="T16" fmla="*/ 0 w 844"/>
                  <a:gd name="T17" fmla="*/ 0 h 506"/>
                  <a:gd name="T18" fmla="*/ 0 w 844"/>
                  <a:gd name="T19" fmla="*/ 0 h 506"/>
                  <a:gd name="T20" fmla="*/ 1 w 844"/>
                  <a:gd name="T21" fmla="*/ 0 h 506"/>
                  <a:gd name="T22" fmla="*/ 1 w 844"/>
                  <a:gd name="T23" fmla="*/ 0 h 506"/>
                  <a:gd name="T24" fmla="*/ 1 w 844"/>
                  <a:gd name="T25" fmla="*/ 0 h 506"/>
                  <a:gd name="T26" fmla="*/ 1 w 844"/>
                  <a:gd name="T27" fmla="*/ 0 h 506"/>
                  <a:gd name="T28" fmla="*/ 1 w 844"/>
                  <a:gd name="T29" fmla="*/ 0 h 506"/>
                  <a:gd name="T30" fmla="*/ 1 w 844"/>
                  <a:gd name="T31" fmla="*/ 0 h 506"/>
                  <a:gd name="T32" fmla="*/ 1 w 844"/>
                  <a:gd name="T33" fmla="*/ 0 h 506"/>
                  <a:gd name="T34" fmla="*/ 1 w 844"/>
                  <a:gd name="T35" fmla="*/ 1 h 506"/>
                  <a:gd name="T36" fmla="*/ 2 w 844"/>
                  <a:gd name="T37" fmla="*/ 1 h 506"/>
                  <a:gd name="T38" fmla="*/ 2 w 844"/>
                  <a:gd name="T39" fmla="*/ 1 h 506"/>
                  <a:gd name="T40" fmla="*/ 2 w 844"/>
                  <a:gd name="T41" fmla="*/ 1 h 506"/>
                  <a:gd name="T42" fmla="*/ 2 w 844"/>
                  <a:gd name="T43" fmla="*/ 1 h 506"/>
                  <a:gd name="T44" fmla="*/ 2 w 844"/>
                  <a:gd name="T45" fmla="*/ 1 h 506"/>
                  <a:gd name="T46" fmla="*/ 2 w 844"/>
                  <a:gd name="T47" fmla="*/ 1 h 506"/>
                  <a:gd name="T48" fmla="*/ 2 w 844"/>
                  <a:gd name="T49" fmla="*/ 1 h 506"/>
                  <a:gd name="T50" fmla="*/ 2 w 844"/>
                  <a:gd name="T51" fmla="*/ 1 h 506"/>
                  <a:gd name="T52" fmla="*/ 2 w 844"/>
                  <a:gd name="T53" fmla="*/ 1 h 506"/>
                  <a:gd name="T54" fmla="*/ 2 w 844"/>
                  <a:gd name="T55" fmla="*/ 2 h 506"/>
                  <a:gd name="T56" fmla="*/ 3 w 844"/>
                  <a:gd name="T57" fmla="*/ 2 h 506"/>
                  <a:gd name="T58" fmla="*/ 2 w 844"/>
                  <a:gd name="T59" fmla="*/ 2 h 506"/>
                  <a:gd name="T60" fmla="*/ 2 w 844"/>
                  <a:gd name="T61" fmla="*/ 2 h 506"/>
                  <a:gd name="T62" fmla="*/ 2 w 844"/>
                  <a:gd name="T63" fmla="*/ 2 h 506"/>
                  <a:gd name="T64" fmla="*/ 2 w 844"/>
                  <a:gd name="T65" fmla="*/ 2 h 506"/>
                  <a:gd name="T66" fmla="*/ 2 w 844"/>
                  <a:gd name="T67" fmla="*/ 2 h 506"/>
                  <a:gd name="T68" fmla="*/ 2 w 844"/>
                  <a:gd name="T69" fmla="*/ 2 h 506"/>
                  <a:gd name="T70" fmla="*/ 2 w 844"/>
                  <a:gd name="T71" fmla="*/ 2 h 506"/>
                  <a:gd name="T72" fmla="*/ 2 w 844"/>
                  <a:gd name="T73" fmla="*/ 2 h 506"/>
                  <a:gd name="T74" fmla="*/ 2 w 844"/>
                  <a:gd name="T75" fmla="*/ 2 h 506"/>
                  <a:gd name="T76" fmla="*/ 2 w 844"/>
                  <a:gd name="T77" fmla="*/ 2 h 506"/>
                  <a:gd name="T78" fmla="*/ 2 w 844"/>
                  <a:gd name="T79" fmla="*/ 1 h 506"/>
                  <a:gd name="T80" fmla="*/ 2 w 844"/>
                  <a:gd name="T81" fmla="*/ 2 h 506"/>
                  <a:gd name="T82" fmla="*/ 0 w 844"/>
                  <a:gd name="T83" fmla="*/ 1 h 506"/>
                  <a:gd name="T84" fmla="*/ 0 w 844"/>
                  <a:gd name="T85" fmla="*/ 2 h 506"/>
                  <a:gd name="T86" fmla="*/ 0 w 844"/>
                  <a:gd name="T87" fmla="*/ 2 h 506"/>
                  <a:gd name="T88" fmla="*/ 0 w 844"/>
                  <a:gd name="T89" fmla="*/ 2 h 506"/>
                  <a:gd name="T90" fmla="*/ 0 w 844"/>
                  <a:gd name="T91" fmla="*/ 2 h 506"/>
                  <a:gd name="T92" fmla="*/ 0 w 844"/>
                  <a:gd name="T93" fmla="*/ 2 h 506"/>
                  <a:gd name="T94" fmla="*/ 0 w 844"/>
                  <a:gd name="T95" fmla="*/ 1 h 5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44" h="506">
                    <a:moveTo>
                      <a:pt x="55" y="91"/>
                    </a:moveTo>
                    <a:lnTo>
                      <a:pt x="64" y="77"/>
                    </a:lnTo>
                    <a:lnTo>
                      <a:pt x="74" y="64"/>
                    </a:lnTo>
                    <a:lnTo>
                      <a:pt x="86" y="53"/>
                    </a:lnTo>
                    <a:lnTo>
                      <a:pt x="98" y="42"/>
                    </a:lnTo>
                    <a:lnTo>
                      <a:pt x="112" y="34"/>
                    </a:lnTo>
                    <a:lnTo>
                      <a:pt x="126" y="26"/>
                    </a:lnTo>
                    <a:lnTo>
                      <a:pt x="140" y="20"/>
                    </a:lnTo>
                    <a:lnTo>
                      <a:pt x="152" y="16"/>
                    </a:lnTo>
                    <a:lnTo>
                      <a:pt x="155" y="15"/>
                    </a:lnTo>
                    <a:lnTo>
                      <a:pt x="163" y="13"/>
                    </a:lnTo>
                    <a:lnTo>
                      <a:pt x="173" y="11"/>
                    </a:lnTo>
                    <a:lnTo>
                      <a:pt x="186" y="8"/>
                    </a:lnTo>
                    <a:lnTo>
                      <a:pt x="199" y="5"/>
                    </a:lnTo>
                    <a:lnTo>
                      <a:pt x="210" y="3"/>
                    </a:lnTo>
                    <a:lnTo>
                      <a:pt x="219" y="1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7" y="0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300" y="0"/>
                    </a:lnTo>
                    <a:lnTo>
                      <a:pt x="322" y="0"/>
                    </a:lnTo>
                    <a:lnTo>
                      <a:pt x="344" y="0"/>
                    </a:lnTo>
                    <a:lnTo>
                      <a:pt x="366" y="0"/>
                    </a:lnTo>
                    <a:lnTo>
                      <a:pt x="387" y="0"/>
                    </a:lnTo>
                    <a:lnTo>
                      <a:pt x="408" y="0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3" y="0"/>
                    </a:lnTo>
                    <a:lnTo>
                      <a:pt x="461" y="0"/>
                    </a:lnTo>
                    <a:lnTo>
                      <a:pt x="463" y="0"/>
                    </a:lnTo>
                    <a:lnTo>
                      <a:pt x="469" y="0"/>
                    </a:lnTo>
                    <a:lnTo>
                      <a:pt x="478" y="1"/>
                    </a:lnTo>
                    <a:lnTo>
                      <a:pt x="490" y="3"/>
                    </a:lnTo>
                    <a:lnTo>
                      <a:pt x="504" y="5"/>
                    </a:lnTo>
                    <a:lnTo>
                      <a:pt x="519" y="9"/>
                    </a:lnTo>
                    <a:lnTo>
                      <a:pt x="533" y="13"/>
                    </a:lnTo>
                    <a:lnTo>
                      <a:pt x="546" y="18"/>
                    </a:lnTo>
                    <a:lnTo>
                      <a:pt x="559" y="24"/>
                    </a:lnTo>
                    <a:lnTo>
                      <a:pt x="569" y="30"/>
                    </a:lnTo>
                    <a:lnTo>
                      <a:pt x="579" y="37"/>
                    </a:lnTo>
                    <a:lnTo>
                      <a:pt x="588" y="45"/>
                    </a:lnTo>
                    <a:lnTo>
                      <a:pt x="597" y="52"/>
                    </a:lnTo>
                    <a:lnTo>
                      <a:pt x="604" y="58"/>
                    </a:lnTo>
                    <a:lnTo>
                      <a:pt x="610" y="64"/>
                    </a:lnTo>
                    <a:lnTo>
                      <a:pt x="613" y="68"/>
                    </a:lnTo>
                    <a:lnTo>
                      <a:pt x="614" y="69"/>
                    </a:lnTo>
                    <a:lnTo>
                      <a:pt x="629" y="90"/>
                    </a:lnTo>
                    <a:lnTo>
                      <a:pt x="648" y="120"/>
                    </a:lnTo>
                    <a:lnTo>
                      <a:pt x="670" y="154"/>
                    </a:lnTo>
                    <a:lnTo>
                      <a:pt x="692" y="193"/>
                    </a:lnTo>
                    <a:lnTo>
                      <a:pt x="713" y="236"/>
                    </a:lnTo>
                    <a:lnTo>
                      <a:pt x="734" y="277"/>
                    </a:lnTo>
                    <a:lnTo>
                      <a:pt x="750" y="318"/>
                    </a:lnTo>
                    <a:lnTo>
                      <a:pt x="763" y="354"/>
                    </a:lnTo>
                    <a:lnTo>
                      <a:pt x="844" y="454"/>
                    </a:lnTo>
                    <a:lnTo>
                      <a:pt x="777" y="501"/>
                    </a:lnTo>
                    <a:lnTo>
                      <a:pt x="734" y="464"/>
                    </a:lnTo>
                    <a:lnTo>
                      <a:pt x="734" y="470"/>
                    </a:lnTo>
                    <a:lnTo>
                      <a:pt x="732" y="484"/>
                    </a:lnTo>
                    <a:lnTo>
                      <a:pt x="725" y="499"/>
                    </a:lnTo>
                    <a:lnTo>
                      <a:pt x="715" y="506"/>
                    </a:lnTo>
                    <a:lnTo>
                      <a:pt x="709" y="506"/>
                    </a:lnTo>
                    <a:lnTo>
                      <a:pt x="703" y="505"/>
                    </a:lnTo>
                    <a:lnTo>
                      <a:pt x="697" y="502"/>
                    </a:lnTo>
                    <a:lnTo>
                      <a:pt x="695" y="499"/>
                    </a:lnTo>
                    <a:lnTo>
                      <a:pt x="693" y="490"/>
                    </a:lnTo>
                    <a:lnTo>
                      <a:pt x="688" y="465"/>
                    </a:lnTo>
                    <a:lnTo>
                      <a:pt x="682" y="430"/>
                    </a:lnTo>
                    <a:lnTo>
                      <a:pt x="674" y="387"/>
                    </a:lnTo>
                    <a:lnTo>
                      <a:pt x="659" y="390"/>
                    </a:lnTo>
                    <a:lnTo>
                      <a:pt x="657" y="385"/>
                    </a:lnTo>
                    <a:lnTo>
                      <a:pt x="652" y="371"/>
                    </a:lnTo>
                    <a:lnTo>
                      <a:pt x="642" y="349"/>
                    </a:lnTo>
                    <a:lnTo>
                      <a:pt x="628" y="322"/>
                    </a:lnTo>
                    <a:lnTo>
                      <a:pt x="610" y="294"/>
                    </a:lnTo>
                    <a:lnTo>
                      <a:pt x="587" y="262"/>
                    </a:lnTo>
                    <a:lnTo>
                      <a:pt x="558" y="235"/>
                    </a:lnTo>
                    <a:lnTo>
                      <a:pt x="525" y="209"/>
                    </a:lnTo>
                    <a:lnTo>
                      <a:pt x="546" y="382"/>
                    </a:lnTo>
                    <a:lnTo>
                      <a:pt x="142" y="417"/>
                    </a:lnTo>
                    <a:lnTo>
                      <a:pt x="138" y="229"/>
                    </a:lnTo>
                    <a:lnTo>
                      <a:pt x="133" y="242"/>
                    </a:lnTo>
                    <a:lnTo>
                      <a:pt x="124" y="280"/>
                    </a:lnTo>
                    <a:lnTo>
                      <a:pt x="118" y="340"/>
                    </a:lnTo>
                    <a:lnTo>
                      <a:pt x="121" y="418"/>
                    </a:lnTo>
                    <a:lnTo>
                      <a:pt x="9" y="435"/>
                    </a:lnTo>
                    <a:lnTo>
                      <a:pt x="7" y="426"/>
                    </a:lnTo>
                    <a:lnTo>
                      <a:pt x="4" y="402"/>
                    </a:lnTo>
                    <a:lnTo>
                      <a:pt x="0" y="364"/>
                    </a:lnTo>
                    <a:lnTo>
                      <a:pt x="0" y="317"/>
                    </a:lnTo>
                    <a:lnTo>
                      <a:pt x="3" y="264"/>
                    </a:lnTo>
                    <a:lnTo>
                      <a:pt x="12" y="205"/>
                    </a:lnTo>
                    <a:lnTo>
                      <a:pt x="28" y="147"/>
                    </a:lnTo>
                    <a:lnTo>
                      <a:pt x="55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51"/>
              <p:cNvSpPr>
                <a:spLocks/>
              </p:cNvSpPr>
              <p:nvPr/>
            </p:nvSpPr>
            <p:spPr bwMode="auto">
              <a:xfrm>
                <a:off x="3590" y="3689"/>
                <a:ext cx="62" cy="56"/>
              </a:xfrm>
              <a:custGeom>
                <a:avLst/>
                <a:gdLst>
                  <a:gd name="T0" fmla="*/ 0 w 126"/>
                  <a:gd name="T1" fmla="*/ 1 h 111"/>
                  <a:gd name="T2" fmla="*/ 0 w 126"/>
                  <a:gd name="T3" fmla="*/ 1 h 111"/>
                  <a:gd name="T4" fmla="*/ 0 w 126"/>
                  <a:gd name="T5" fmla="*/ 1 h 111"/>
                  <a:gd name="T6" fmla="*/ 0 w 126"/>
                  <a:gd name="T7" fmla="*/ 1 h 111"/>
                  <a:gd name="T8" fmla="*/ 0 w 126"/>
                  <a:gd name="T9" fmla="*/ 1 h 111"/>
                  <a:gd name="T10" fmla="*/ 0 w 126"/>
                  <a:gd name="T11" fmla="*/ 1 h 111"/>
                  <a:gd name="T12" fmla="*/ 0 w 126"/>
                  <a:gd name="T13" fmla="*/ 1 h 111"/>
                  <a:gd name="T14" fmla="*/ 0 w 126"/>
                  <a:gd name="T15" fmla="*/ 1 h 111"/>
                  <a:gd name="T16" fmla="*/ 0 w 126"/>
                  <a:gd name="T17" fmla="*/ 1 h 111"/>
                  <a:gd name="T18" fmla="*/ 0 w 126"/>
                  <a:gd name="T19" fmla="*/ 1 h 111"/>
                  <a:gd name="T20" fmla="*/ 0 w 126"/>
                  <a:gd name="T21" fmla="*/ 1 h 111"/>
                  <a:gd name="T22" fmla="*/ 0 w 126"/>
                  <a:gd name="T23" fmla="*/ 0 h 111"/>
                  <a:gd name="T24" fmla="*/ 0 w 126"/>
                  <a:gd name="T25" fmla="*/ 1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11">
                    <a:moveTo>
                      <a:pt x="0" y="12"/>
                    </a:moveTo>
                    <a:lnTo>
                      <a:pt x="3" y="38"/>
                    </a:lnTo>
                    <a:lnTo>
                      <a:pt x="10" y="71"/>
                    </a:lnTo>
                    <a:lnTo>
                      <a:pt x="16" y="100"/>
                    </a:lnTo>
                    <a:lnTo>
                      <a:pt x="22" y="111"/>
                    </a:lnTo>
                    <a:lnTo>
                      <a:pt x="28" y="105"/>
                    </a:lnTo>
                    <a:lnTo>
                      <a:pt x="31" y="87"/>
                    </a:lnTo>
                    <a:lnTo>
                      <a:pt x="34" y="70"/>
                    </a:lnTo>
                    <a:lnTo>
                      <a:pt x="35" y="62"/>
                    </a:lnTo>
                    <a:lnTo>
                      <a:pt x="88" y="103"/>
                    </a:lnTo>
                    <a:lnTo>
                      <a:pt x="126" y="76"/>
                    </a:lnTo>
                    <a:lnTo>
                      <a:pt x="6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52"/>
              <p:cNvSpPr>
                <a:spLocks/>
              </p:cNvSpPr>
              <p:nvPr/>
            </p:nvSpPr>
            <p:spPr bwMode="auto">
              <a:xfrm>
                <a:off x="3256" y="3517"/>
                <a:ext cx="358" cy="198"/>
              </a:xfrm>
              <a:custGeom>
                <a:avLst/>
                <a:gdLst>
                  <a:gd name="T0" fmla="*/ 2 w 717"/>
                  <a:gd name="T1" fmla="*/ 0 h 397"/>
                  <a:gd name="T2" fmla="*/ 2 w 717"/>
                  <a:gd name="T3" fmla="*/ 0 h 397"/>
                  <a:gd name="T4" fmla="*/ 1 w 717"/>
                  <a:gd name="T5" fmla="*/ 0 h 397"/>
                  <a:gd name="T6" fmla="*/ 1 w 717"/>
                  <a:gd name="T7" fmla="*/ 0 h 397"/>
                  <a:gd name="T8" fmla="*/ 1 w 717"/>
                  <a:gd name="T9" fmla="*/ 0 h 397"/>
                  <a:gd name="T10" fmla="*/ 0 w 717"/>
                  <a:gd name="T11" fmla="*/ 0 h 397"/>
                  <a:gd name="T12" fmla="*/ 0 w 717"/>
                  <a:gd name="T13" fmla="*/ 0 h 397"/>
                  <a:gd name="T14" fmla="*/ 0 w 717"/>
                  <a:gd name="T15" fmla="*/ 0 h 397"/>
                  <a:gd name="T16" fmla="*/ 0 w 717"/>
                  <a:gd name="T17" fmla="*/ 0 h 397"/>
                  <a:gd name="T18" fmla="*/ 0 w 717"/>
                  <a:gd name="T19" fmla="*/ 0 h 397"/>
                  <a:gd name="T20" fmla="*/ 0 w 717"/>
                  <a:gd name="T21" fmla="*/ 0 h 397"/>
                  <a:gd name="T22" fmla="*/ 0 w 717"/>
                  <a:gd name="T23" fmla="*/ 0 h 397"/>
                  <a:gd name="T24" fmla="*/ 0 w 717"/>
                  <a:gd name="T25" fmla="*/ 1 h 397"/>
                  <a:gd name="T26" fmla="*/ 0 w 717"/>
                  <a:gd name="T27" fmla="*/ 1 h 397"/>
                  <a:gd name="T28" fmla="*/ 0 w 717"/>
                  <a:gd name="T29" fmla="*/ 1 h 397"/>
                  <a:gd name="T30" fmla="*/ 0 w 717"/>
                  <a:gd name="T31" fmla="*/ 1 h 397"/>
                  <a:gd name="T32" fmla="*/ 0 w 717"/>
                  <a:gd name="T33" fmla="*/ 0 h 397"/>
                  <a:gd name="T34" fmla="*/ 0 w 717"/>
                  <a:gd name="T35" fmla="*/ 0 h 397"/>
                  <a:gd name="T36" fmla="*/ 0 w 717"/>
                  <a:gd name="T37" fmla="*/ 0 h 397"/>
                  <a:gd name="T38" fmla="*/ 0 w 717"/>
                  <a:gd name="T39" fmla="*/ 1 h 397"/>
                  <a:gd name="T40" fmla="*/ 0 w 717"/>
                  <a:gd name="T41" fmla="*/ 1 h 397"/>
                  <a:gd name="T42" fmla="*/ 0 w 717"/>
                  <a:gd name="T43" fmla="*/ 1 h 397"/>
                  <a:gd name="T44" fmla="*/ 1 w 717"/>
                  <a:gd name="T45" fmla="*/ 1 h 397"/>
                  <a:gd name="T46" fmla="*/ 1 w 717"/>
                  <a:gd name="T47" fmla="*/ 1 h 397"/>
                  <a:gd name="T48" fmla="*/ 1 w 717"/>
                  <a:gd name="T49" fmla="*/ 1 h 397"/>
                  <a:gd name="T50" fmla="*/ 1 w 717"/>
                  <a:gd name="T51" fmla="*/ 1 h 397"/>
                  <a:gd name="T52" fmla="*/ 1 w 717"/>
                  <a:gd name="T53" fmla="*/ 1 h 397"/>
                  <a:gd name="T54" fmla="*/ 1 w 717"/>
                  <a:gd name="T55" fmla="*/ 0 h 397"/>
                  <a:gd name="T56" fmla="*/ 1 w 717"/>
                  <a:gd name="T57" fmla="*/ 0 h 397"/>
                  <a:gd name="T58" fmla="*/ 2 w 717"/>
                  <a:gd name="T59" fmla="*/ 0 h 397"/>
                  <a:gd name="T60" fmla="*/ 2 w 717"/>
                  <a:gd name="T61" fmla="*/ 0 h 397"/>
                  <a:gd name="T62" fmla="*/ 2 w 717"/>
                  <a:gd name="T63" fmla="*/ 1 h 397"/>
                  <a:gd name="T64" fmla="*/ 2 w 717"/>
                  <a:gd name="T65" fmla="*/ 0 h 397"/>
                  <a:gd name="T66" fmla="*/ 2 w 717"/>
                  <a:gd name="T67" fmla="*/ 0 h 397"/>
                  <a:gd name="T68" fmla="*/ 2 w 717"/>
                  <a:gd name="T69" fmla="*/ 0 h 397"/>
                  <a:gd name="T70" fmla="*/ 2 w 717"/>
                  <a:gd name="T71" fmla="*/ 0 h 3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17" h="397">
                    <a:moveTo>
                      <a:pt x="538" y="25"/>
                    </a:moveTo>
                    <a:lnTo>
                      <a:pt x="533" y="22"/>
                    </a:lnTo>
                    <a:lnTo>
                      <a:pt x="526" y="17"/>
                    </a:lnTo>
                    <a:lnTo>
                      <a:pt x="515" y="14"/>
                    </a:lnTo>
                    <a:lnTo>
                      <a:pt x="505" y="10"/>
                    </a:lnTo>
                    <a:lnTo>
                      <a:pt x="493" y="7"/>
                    </a:lnTo>
                    <a:lnTo>
                      <a:pt x="482" y="5"/>
                    </a:lnTo>
                    <a:lnTo>
                      <a:pt x="472" y="2"/>
                    </a:lnTo>
                    <a:lnTo>
                      <a:pt x="462" y="0"/>
                    </a:lnTo>
                    <a:lnTo>
                      <a:pt x="404" y="0"/>
                    </a:lnTo>
                    <a:lnTo>
                      <a:pt x="334" y="187"/>
                    </a:lnTo>
                    <a:lnTo>
                      <a:pt x="231" y="0"/>
                    </a:lnTo>
                    <a:lnTo>
                      <a:pt x="179" y="0"/>
                    </a:lnTo>
                    <a:lnTo>
                      <a:pt x="163" y="3"/>
                    </a:lnTo>
                    <a:lnTo>
                      <a:pt x="146" y="8"/>
                    </a:lnTo>
                    <a:lnTo>
                      <a:pt x="129" y="14"/>
                    </a:lnTo>
                    <a:lnTo>
                      <a:pt x="113" y="20"/>
                    </a:lnTo>
                    <a:lnTo>
                      <a:pt x="97" y="29"/>
                    </a:lnTo>
                    <a:lnTo>
                      <a:pt x="83" y="38"/>
                    </a:lnTo>
                    <a:lnTo>
                      <a:pt x="71" y="51"/>
                    </a:lnTo>
                    <a:lnTo>
                      <a:pt x="59" y="65"/>
                    </a:lnTo>
                    <a:lnTo>
                      <a:pt x="30" y="116"/>
                    </a:lnTo>
                    <a:lnTo>
                      <a:pt x="13" y="172"/>
                    </a:lnTo>
                    <a:lnTo>
                      <a:pt x="4" y="227"/>
                    </a:lnTo>
                    <a:lnTo>
                      <a:pt x="0" y="280"/>
                    </a:lnTo>
                    <a:lnTo>
                      <a:pt x="2" y="326"/>
                    </a:lnTo>
                    <a:lnTo>
                      <a:pt x="5" y="363"/>
                    </a:lnTo>
                    <a:lnTo>
                      <a:pt x="10" y="387"/>
                    </a:lnTo>
                    <a:lnTo>
                      <a:pt x="11" y="397"/>
                    </a:lnTo>
                    <a:lnTo>
                      <a:pt x="75" y="386"/>
                    </a:lnTo>
                    <a:lnTo>
                      <a:pt x="75" y="314"/>
                    </a:lnTo>
                    <a:lnTo>
                      <a:pt x="81" y="258"/>
                    </a:lnTo>
                    <a:lnTo>
                      <a:pt x="90" y="218"/>
                    </a:lnTo>
                    <a:lnTo>
                      <a:pt x="102" y="190"/>
                    </a:lnTo>
                    <a:lnTo>
                      <a:pt x="113" y="174"/>
                    </a:lnTo>
                    <a:lnTo>
                      <a:pt x="123" y="165"/>
                    </a:lnTo>
                    <a:lnTo>
                      <a:pt x="131" y="161"/>
                    </a:lnTo>
                    <a:lnTo>
                      <a:pt x="133" y="160"/>
                    </a:lnTo>
                    <a:lnTo>
                      <a:pt x="141" y="379"/>
                    </a:lnTo>
                    <a:lnTo>
                      <a:pt x="146" y="379"/>
                    </a:lnTo>
                    <a:lnTo>
                      <a:pt x="159" y="377"/>
                    </a:lnTo>
                    <a:lnTo>
                      <a:pt x="179" y="376"/>
                    </a:lnTo>
                    <a:lnTo>
                      <a:pt x="204" y="373"/>
                    </a:lnTo>
                    <a:lnTo>
                      <a:pt x="233" y="370"/>
                    </a:lnTo>
                    <a:lnTo>
                      <a:pt x="264" y="368"/>
                    </a:lnTo>
                    <a:lnTo>
                      <a:pt x="295" y="364"/>
                    </a:lnTo>
                    <a:lnTo>
                      <a:pt x="324" y="362"/>
                    </a:lnTo>
                    <a:lnTo>
                      <a:pt x="353" y="360"/>
                    </a:lnTo>
                    <a:lnTo>
                      <a:pt x="383" y="357"/>
                    </a:lnTo>
                    <a:lnTo>
                      <a:pt x="413" y="355"/>
                    </a:lnTo>
                    <a:lnTo>
                      <a:pt x="440" y="353"/>
                    </a:lnTo>
                    <a:lnTo>
                      <a:pt x="463" y="350"/>
                    </a:lnTo>
                    <a:lnTo>
                      <a:pt x="483" y="349"/>
                    </a:lnTo>
                    <a:lnTo>
                      <a:pt x="496" y="348"/>
                    </a:lnTo>
                    <a:lnTo>
                      <a:pt x="500" y="348"/>
                    </a:lnTo>
                    <a:lnTo>
                      <a:pt x="481" y="153"/>
                    </a:lnTo>
                    <a:lnTo>
                      <a:pt x="485" y="154"/>
                    </a:lnTo>
                    <a:lnTo>
                      <a:pt x="499" y="160"/>
                    </a:lnTo>
                    <a:lnTo>
                      <a:pt x="520" y="171"/>
                    </a:lnTo>
                    <a:lnTo>
                      <a:pt x="545" y="188"/>
                    </a:lnTo>
                    <a:lnTo>
                      <a:pt x="572" y="211"/>
                    </a:lnTo>
                    <a:lnTo>
                      <a:pt x="599" y="243"/>
                    </a:lnTo>
                    <a:lnTo>
                      <a:pt x="625" y="286"/>
                    </a:lnTo>
                    <a:lnTo>
                      <a:pt x="645" y="338"/>
                    </a:lnTo>
                    <a:lnTo>
                      <a:pt x="717" y="324"/>
                    </a:lnTo>
                    <a:lnTo>
                      <a:pt x="686" y="246"/>
                    </a:lnTo>
                    <a:lnTo>
                      <a:pt x="655" y="181"/>
                    </a:lnTo>
                    <a:lnTo>
                      <a:pt x="625" y="129"/>
                    </a:lnTo>
                    <a:lnTo>
                      <a:pt x="597" y="90"/>
                    </a:lnTo>
                    <a:lnTo>
                      <a:pt x="573" y="60"/>
                    </a:lnTo>
                    <a:lnTo>
                      <a:pt x="554" y="40"/>
                    </a:lnTo>
                    <a:lnTo>
                      <a:pt x="543" y="29"/>
                    </a:lnTo>
                    <a:lnTo>
                      <a:pt x="538" y="25"/>
                    </a:lnTo>
                    <a:close/>
                  </a:path>
                </a:pathLst>
              </a:custGeom>
              <a:solidFill>
                <a:srgbClr val="597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53"/>
              <p:cNvSpPr>
                <a:spLocks/>
              </p:cNvSpPr>
              <p:nvPr/>
            </p:nvSpPr>
            <p:spPr bwMode="auto">
              <a:xfrm>
                <a:off x="3343" y="3511"/>
                <a:ext cx="142" cy="99"/>
              </a:xfrm>
              <a:custGeom>
                <a:avLst/>
                <a:gdLst>
                  <a:gd name="T0" fmla="*/ 1 w 284"/>
                  <a:gd name="T1" fmla="*/ 0 h 199"/>
                  <a:gd name="T2" fmla="*/ 0 w 284"/>
                  <a:gd name="T3" fmla="*/ 0 h 199"/>
                  <a:gd name="T4" fmla="*/ 1 w 284"/>
                  <a:gd name="T5" fmla="*/ 0 h 199"/>
                  <a:gd name="T6" fmla="*/ 1 w 284"/>
                  <a:gd name="T7" fmla="*/ 0 h 199"/>
                  <a:gd name="T8" fmla="*/ 1 w 284"/>
                  <a:gd name="T9" fmla="*/ 0 h 199"/>
                  <a:gd name="T10" fmla="*/ 1 w 284"/>
                  <a:gd name="T11" fmla="*/ 0 h 199"/>
                  <a:gd name="T12" fmla="*/ 1 w 284"/>
                  <a:gd name="T13" fmla="*/ 0 h 199"/>
                  <a:gd name="T14" fmla="*/ 1 w 284"/>
                  <a:gd name="T15" fmla="*/ 0 h 199"/>
                  <a:gd name="T16" fmla="*/ 1 w 284"/>
                  <a:gd name="T17" fmla="*/ 0 h 199"/>
                  <a:gd name="T18" fmla="*/ 1 w 284"/>
                  <a:gd name="T19" fmla="*/ 0 h 199"/>
                  <a:gd name="T20" fmla="*/ 1 w 284"/>
                  <a:gd name="T21" fmla="*/ 0 h 199"/>
                  <a:gd name="T22" fmla="*/ 1 w 284"/>
                  <a:gd name="T23" fmla="*/ 0 h 199"/>
                  <a:gd name="T24" fmla="*/ 1 w 284"/>
                  <a:gd name="T25" fmla="*/ 0 h 199"/>
                  <a:gd name="T26" fmla="*/ 2 w 284"/>
                  <a:gd name="T27" fmla="*/ 0 h 199"/>
                  <a:gd name="T28" fmla="*/ 1 w 284"/>
                  <a:gd name="T29" fmla="*/ 0 h 199"/>
                  <a:gd name="T30" fmla="*/ 2 w 284"/>
                  <a:gd name="T31" fmla="*/ 0 h 199"/>
                  <a:gd name="T32" fmla="*/ 2 w 284"/>
                  <a:gd name="T33" fmla="*/ 0 h 199"/>
                  <a:gd name="T34" fmla="*/ 1 w 284"/>
                  <a:gd name="T35" fmla="*/ 0 h 199"/>
                  <a:gd name="T36" fmla="*/ 2 w 284"/>
                  <a:gd name="T37" fmla="*/ 0 h 199"/>
                  <a:gd name="T38" fmla="*/ 1 w 284"/>
                  <a:gd name="T39" fmla="*/ 0 h 199"/>
                  <a:gd name="T40" fmla="*/ 1 w 284"/>
                  <a:gd name="T41" fmla="*/ 0 h 199"/>
                  <a:gd name="T42" fmla="*/ 1 w 284"/>
                  <a:gd name="T43" fmla="*/ 0 h 1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4" h="199">
                    <a:moveTo>
                      <a:pt x="37" y="66"/>
                    </a:moveTo>
                    <a:lnTo>
                      <a:pt x="0" y="40"/>
                    </a:lnTo>
                    <a:lnTo>
                      <a:pt x="30" y="4"/>
                    </a:lnTo>
                    <a:lnTo>
                      <a:pt x="49" y="4"/>
                    </a:lnTo>
                    <a:lnTo>
                      <a:pt x="25" y="36"/>
                    </a:lnTo>
                    <a:lnTo>
                      <a:pt x="59" y="63"/>
                    </a:lnTo>
                    <a:lnTo>
                      <a:pt x="56" y="67"/>
                    </a:lnTo>
                    <a:lnTo>
                      <a:pt x="48" y="76"/>
                    </a:lnTo>
                    <a:lnTo>
                      <a:pt x="40" y="86"/>
                    </a:lnTo>
                    <a:lnTo>
                      <a:pt x="37" y="90"/>
                    </a:lnTo>
                    <a:lnTo>
                      <a:pt x="158" y="177"/>
                    </a:lnTo>
                    <a:lnTo>
                      <a:pt x="250" y="88"/>
                    </a:lnTo>
                    <a:lnTo>
                      <a:pt x="230" y="61"/>
                    </a:lnTo>
                    <a:lnTo>
                      <a:pt x="263" y="37"/>
                    </a:lnTo>
                    <a:lnTo>
                      <a:pt x="243" y="0"/>
                    </a:lnTo>
                    <a:lnTo>
                      <a:pt x="261" y="1"/>
                    </a:lnTo>
                    <a:lnTo>
                      <a:pt x="284" y="41"/>
                    </a:lnTo>
                    <a:lnTo>
                      <a:pt x="250" y="65"/>
                    </a:lnTo>
                    <a:lnTo>
                      <a:pt x="276" y="91"/>
                    </a:lnTo>
                    <a:lnTo>
                      <a:pt x="160" y="199"/>
                    </a:lnTo>
                    <a:lnTo>
                      <a:pt x="10" y="96"/>
                    </a:lnTo>
                    <a:lnTo>
                      <a:pt x="37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54"/>
              <p:cNvSpPr>
                <a:spLocks/>
              </p:cNvSpPr>
              <p:nvPr/>
            </p:nvSpPr>
            <p:spPr bwMode="auto">
              <a:xfrm>
                <a:off x="3382" y="3516"/>
                <a:ext cx="66" cy="75"/>
              </a:xfrm>
              <a:custGeom>
                <a:avLst/>
                <a:gdLst>
                  <a:gd name="T0" fmla="*/ 1 w 131"/>
                  <a:gd name="T1" fmla="*/ 0 h 151"/>
                  <a:gd name="T2" fmla="*/ 0 w 131"/>
                  <a:gd name="T3" fmla="*/ 0 h 151"/>
                  <a:gd name="T4" fmla="*/ 1 w 131"/>
                  <a:gd name="T5" fmla="*/ 0 h 151"/>
                  <a:gd name="T6" fmla="*/ 1 w 131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1" h="151">
                    <a:moveTo>
                      <a:pt x="131" y="0"/>
                    </a:moveTo>
                    <a:lnTo>
                      <a:pt x="0" y="0"/>
                    </a:lnTo>
                    <a:lnTo>
                      <a:pt x="77" y="151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55"/>
              <p:cNvSpPr>
                <a:spLocks/>
              </p:cNvSpPr>
              <p:nvPr/>
            </p:nvSpPr>
            <p:spPr bwMode="auto">
              <a:xfrm>
                <a:off x="3401" y="3510"/>
                <a:ext cx="31" cy="88"/>
              </a:xfrm>
              <a:custGeom>
                <a:avLst/>
                <a:gdLst>
                  <a:gd name="T0" fmla="*/ 0 w 63"/>
                  <a:gd name="T1" fmla="*/ 0 h 178"/>
                  <a:gd name="T2" fmla="*/ 0 w 63"/>
                  <a:gd name="T3" fmla="*/ 0 h 178"/>
                  <a:gd name="T4" fmla="*/ 0 w 63"/>
                  <a:gd name="T5" fmla="*/ 0 h 178"/>
                  <a:gd name="T6" fmla="*/ 0 w 63"/>
                  <a:gd name="T7" fmla="*/ 0 h 178"/>
                  <a:gd name="T8" fmla="*/ 0 w 63"/>
                  <a:gd name="T9" fmla="*/ 0 h 178"/>
                  <a:gd name="T10" fmla="*/ 0 w 63"/>
                  <a:gd name="T11" fmla="*/ 0 h 178"/>
                  <a:gd name="T12" fmla="*/ 0 w 63"/>
                  <a:gd name="T13" fmla="*/ 0 h 178"/>
                  <a:gd name="T14" fmla="*/ 0 w 63"/>
                  <a:gd name="T15" fmla="*/ 0 h 178"/>
                  <a:gd name="T16" fmla="*/ 0 w 63"/>
                  <a:gd name="T17" fmla="*/ 0 h 178"/>
                  <a:gd name="T18" fmla="*/ 0 w 63"/>
                  <a:gd name="T19" fmla="*/ 0 h 178"/>
                  <a:gd name="T20" fmla="*/ 0 w 63"/>
                  <a:gd name="T21" fmla="*/ 0 h 178"/>
                  <a:gd name="T22" fmla="*/ 0 w 63"/>
                  <a:gd name="T23" fmla="*/ 0 h 178"/>
                  <a:gd name="T24" fmla="*/ 0 w 63"/>
                  <a:gd name="T25" fmla="*/ 0 h 178"/>
                  <a:gd name="T26" fmla="*/ 0 w 63"/>
                  <a:gd name="T27" fmla="*/ 0 h 178"/>
                  <a:gd name="T28" fmla="*/ 0 w 63"/>
                  <a:gd name="T29" fmla="*/ 0 h 178"/>
                  <a:gd name="T30" fmla="*/ 0 w 63"/>
                  <a:gd name="T31" fmla="*/ 0 h 178"/>
                  <a:gd name="T32" fmla="*/ 0 w 63"/>
                  <a:gd name="T33" fmla="*/ 0 h 178"/>
                  <a:gd name="T34" fmla="*/ 0 w 63"/>
                  <a:gd name="T35" fmla="*/ 0 h 178"/>
                  <a:gd name="T36" fmla="*/ 0 w 63"/>
                  <a:gd name="T37" fmla="*/ 0 h 178"/>
                  <a:gd name="T38" fmla="*/ 0 w 63"/>
                  <a:gd name="T39" fmla="*/ 0 h 178"/>
                  <a:gd name="T40" fmla="*/ 0 w 63"/>
                  <a:gd name="T41" fmla="*/ 0 h 1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3" h="178">
                    <a:moveTo>
                      <a:pt x="38" y="178"/>
                    </a:moveTo>
                    <a:lnTo>
                      <a:pt x="0" y="103"/>
                    </a:lnTo>
                    <a:lnTo>
                      <a:pt x="21" y="38"/>
                    </a:lnTo>
                    <a:lnTo>
                      <a:pt x="18" y="35"/>
                    </a:lnTo>
                    <a:lnTo>
                      <a:pt x="15" y="31"/>
                    </a:lnTo>
                    <a:lnTo>
                      <a:pt x="13" y="27"/>
                    </a:lnTo>
                    <a:lnTo>
                      <a:pt x="12" y="21"/>
                    </a:lnTo>
                    <a:lnTo>
                      <a:pt x="13" y="13"/>
                    </a:lnTo>
                    <a:lnTo>
                      <a:pt x="18" y="6"/>
                    </a:lnTo>
                    <a:lnTo>
                      <a:pt x="25" y="1"/>
                    </a:lnTo>
                    <a:lnTo>
                      <a:pt x="33" y="0"/>
                    </a:lnTo>
                    <a:lnTo>
                      <a:pt x="41" y="1"/>
                    </a:lnTo>
                    <a:lnTo>
                      <a:pt x="48" y="6"/>
                    </a:lnTo>
                    <a:lnTo>
                      <a:pt x="53" y="13"/>
                    </a:lnTo>
                    <a:lnTo>
                      <a:pt x="54" y="21"/>
                    </a:lnTo>
                    <a:lnTo>
                      <a:pt x="53" y="27"/>
                    </a:lnTo>
                    <a:lnTo>
                      <a:pt x="50" y="31"/>
                    </a:lnTo>
                    <a:lnTo>
                      <a:pt x="48" y="36"/>
                    </a:lnTo>
                    <a:lnTo>
                      <a:pt x="43" y="39"/>
                    </a:lnTo>
                    <a:lnTo>
                      <a:pt x="63" y="101"/>
                    </a:lnTo>
                    <a:lnTo>
                      <a:pt x="38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56"/>
              <p:cNvSpPr>
                <a:spLocks/>
              </p:cNvSpPr>
              <p:nvPr/>
            </p:nvSpPr>
            <p:spPr bwMode="auto">
              <a:xfrm>
                <a:off x="3415" y="3627"/>
                <a:ext cx="17" cy="17"/>
              </a:xfrm>
              <a:custGeom>
                <a:avLst/>
                <a:gdLst>
                  <a:gd name="T0" fmla="*/ 0 w 35"/>
                  <a:gd name="T1" fmla="*/ 0 h 36"/>
                  <a:gd name="T2" fmla="*/ 0 w 35"/>
                  <a:gd name="T3" fmla="*/ 0 h 36"/>
                  <a:gd name="T4" fmla="*/ 0 w 35"/>
                  <a:gd name="T5" fmla="*/ 0 h 36"/>
                  <a:gd name="T6" fmla="*/ 0 w 35"/>
                  <a:gd name="T7" fmla="*/ 0 h 36"/>
                  <a:gd name="T8" fmla="*/ 0 w 35"/>
                  <a:gd name="T9" fmla="*/ 0 h 36"/>
                  <a:gd name="T10" fmla="*/ 0 w 35"/>
                  <a:gd name="T11" fmla="*/ 0 h 36"/>
                  <a:gd name="T12" fmla="*/ 0 w 35"/>
                  <a:gd name="T13" fmla="*/ 0 h 36"/>
                  <a:gd name="T14" fmla="*/ 0 w 35"/>
                  <a:gd name="T15" fmla="*/ 0 h 36"/>
                  <a:gd name="T16" fmla="*/ 0 w 35"/>
                  <a:gd name="T17" fmla="*/ 0 h 36"/>
                  <a:gd name="T18" fmla="*/ 0 w 35"/>
                  <a:gd name="T19" fmla="*/ 0 h 36"/>
                  <a:gd name="T20" fmla="*/ 0 w 35"/>
                  <a:gd name="T21" fmla="*/ 0 h 36"/>
                  <a:gd name="T22" fmla="*/ 0 w 35"/>
                  <a:gd name="T23" fmla="*/ 0 h 36"/>
                  <a:gd name="T24" fmla="*/ 0 w 35"/>
                  <a:gd name="T25" fmla="*/ 0 h 36"/>
                  <a:gd name="T26" fmla="*/ 0 w 35"/>
                  <a:gd name="T27" fmla="*/ 0 h 36"/>
                  <a:gd name="T28" fmla="*/ 0 w 35"/>
                  <a:gd name="T29" fmla="*/ 0 h 36"/>
                  <a:gd name="T30" fmla="*/ 0 w 35"/>
                  <a:gd name="T31" fmla="*/ 0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18" y="36"/>
                    </a:moveTo>
                    <a:lnTo>
                      <a:pt x="25" y="35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0"/>
                    </a:lnTo>
                    <a:lnTo>
                      <a:pt x="30" y="5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1" y="35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57"/>
              <p:cNvSpPr>
                <a:spLocks/>
              </p:cNvSpPr>
              <p:nvPr/>
            </p:nvSpPr>
            <p:spPr bwMode="auto">
              <a:xfrm>
                <a:off x="3415" y="3661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0 w 35"/>
                  <a:gd name="T3" fmla="*/ 1 h 36"/>
                  <a:gd name="T4" fmla="*/ 0 w 35"/>
                  <a:gd name="T5" fmla="*/ 1 h 36"/>
                  <a:gd name="T6" fmla="*/ 0 w 35"/>
                  <a:gd name="T7" fmla="*/ 1 h 36"/>
                  <a:gd name="T8" fmla="*/ 0 w 35"/>
                  <a:gd name="T9" fmla="*/ 1 h 36"/>
                  <a:gd name="T10" fmla="*/ 0 w 35"/>
                  <a:gd name="T11" fmla="*/ 1 h 36"/>
                  <a:gd name="T12" fmla="*/ 0 w 35"/>
                  <a:gd name="T13" fmla="*/ 1 h 36"/>
                  <a:gd name="T14" fmla="*/ 0 w 35"/>
                  <a:gd name="T15" fmla="*/ 1 h 36"/>
                  <a:gd name="T16" fmla="*/ 0 w 35"/>
                  <a:gd name="T17" fmla="*/ 0 h 36"/>
                  <a:gd name="T18" fmla="*/ 0 w 35"/>
                  <a:gd name="T19" fmla="*/ 1 h 36"/>
                  <a:gd name="T20" fmla="*/ 0 w 35"/>
                  <a:gd name="T21" fmla="*/ 1 h 36"/>
                  <a:gd name="T22" fmla="*/ 0 w 35"/>
                  <a:gd name="T23" fmla="*/ 1 h 36"/>
                  <a:gd name="T24" fmla="*/ 0 w 35"/>
                  <a:gd name="T25" fmla="*/ 1 h 36"/>
                  <a:gd name="T26" fmla="*/ 0 w 35"/>
                  <a:gd name="T27" fmla="*/ 1 h 36"/>
                  <a:gd name="T28" fmla="*/ 0 w 35"/>
                  <a:gd name="T29" fmla="*/ 1 h 36"/>
                  <a:gd name="T30" fmla="*/ 0 w 35"/>
                  <a:gd name="T31" fmla="*/ 1 h 36"/>
                  <a:gd name="T32" fmla="*/ 0 w 35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18" y="36"/>
                    </a:moveTo>
                    <a:lnTo>
                      <a:pt x="25" y="35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17"/>
                    </a:lnTo>
                    <a:lnTo>
                      <a:pt x="34" y="11"/>
                    </a:lnTo>
                    <a:lnTo>
                      <a:pt x="30" y="5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1" y="35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58"/>
              <p:cNvSpPr>
                <a:spLocks/>
              </p:cNvSpPr>
              <p:nvPr/>
            </p:nvSpPr>
            <p:spPr bwMode="auto">
              <a:xfrm>
                <a:off x="3435" y="3337"/>
                <a:ext cx="52" cy="68"/>
              </a:xfrm>
              <a:custGeom>
                <a:avLst/>
                <a:gdLst>
                  <a:gd name="T0" fmla="*/ 1 w 103"/>
                  <a:gd name="T1" fmla="*/ 1 h 136"/>
                  <a:gd name="T2" fmla="*/ 1 w 103"/>
                  <a:gd name="T3" fmla="*/ 1 h 136"/>
                  <a:gd name="T4" fmla="*/ 1 w 103"/>
                  <a:gd name="T5" fmla="*/ 0 h 136"/>
                  <a:gd name="T6" fmla="*/ 1 w 103"/>
                  <a:gd name="T7" fmla="*/ 1 h 136"/>
                  <a:gd name="T8" fmla="*/ 0 w 103"/>
                  <a:gd name="T9" fmla="*/ 1 h 136"/>
                  <a:gd name="T10" fmla="*/ 1 w 103"/>
                  <a:gd name="T11" fmla="*/ 1 h 136"/>
                  <a:gd name="T12" fmla="*/ 1 w 103"/>
                  <a:gd name="T13" fmla="*/ 1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136">
                    <a:moveTo>
                      <a:pt x="77" y="117"/>
                    </a:moveTo>
                    <a:lnTo>
                      <a:pt x="39" y="31"/>
                    </a:lnTo>
                    <a:lnTo>
                      <a:pt x="41" y="0"/>
                    </a:lnTo>
                    <a:lnTo>
                      <a:pt x="103" y="136"/>
                    </a:lnTo>
                    <a:lnTo>
                      <a:pt x="0" y="127"/>
                    </a:lnTo>
                    <a:lnTo>
                      <a:pt x="2" y="110"/>
                    </a:lnTo>
                    <a:lnTo>
                      <a:pt x="77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59"/>
              <p:cNvSpPr>
                <a:spLocks/>
              </p:cNvSpPr>
              <p:nvPr/>
            </p:nvSpPr>
            <p:spPr bwMode="auto">
              <a:xfrm>
                <a:off x="3477" y="3339"/>
                <a:ext cx="19" cy="28"/>
              </a:xfrm>
              <a:custGeom>
                <a:avLst/>
                <a:gdLst>
                  <a:gd name="T0" fmla="*/ 1 w 37"/>
                  <a:gd name="T1" fmla="*/ 1 h 55"/>
                  <a:gd name="T2" fmla="*/ 1 w 37"/>
                  <a:gd name="T3" fmla="*/ 1 h 55"/>
                  <a:gd name="T4" fmla="*/ 0 w 37"/>
                  <a:gd name="T5" fmla="*/ 1 h 55"/>
                  <a:gd name="T6" fmla="*/ 0 w 37"/>
                  <a:gd name="T7" fmla="*/ 1 h 55"/>
                  <a:gd name="T8" fmla="*/ 1 w 37"/>
                  <a:gd name="T9" fmla="*/ 1 h 55"/>
                  <a:gd name="T10" fmla="*/ 1 w 37"/>
                  <a:gd name="T11" fmla="*/ 1 h 55"/>
                  <a:gd name="T12" fmla="*/ 1 w 37"/>
                  <a:gd name="T13" fmla="*/ 1 h 55"/>
                  <a:gd name="T14" fmla="*/ 1 w 37"/>
                  <a:gd name="T15" fmla="*/ 0 h 55"/>
                  <a:gd name="T16" fmla="*/ 1 w 37"/>
                  <a:gd name="T17" fmla="*/ 0 h 55"/>
                  <a:gd name="T18" fmla="*/ 1 w 37"/>
                  <a:gd name="T19" fmla="*/ 1 h 55"/>
                  <a:gd name="T20" fmla="*/ 1 w 37"/>
                  <a:gd name="T21" fmla="*/ 1 h 55"/>
                  <a:gd name="T22" fmla="*/ 1 w 37"/>
                  <a:gd name="T23" fmla="*/ 1 h 55"/>
                  <a:gd name="T24" fmla="*/ 1 w 37"/>
                  <a:gd name="T25" fmla="*/ 1 h 55"/>
                  <a:gd name="T26" fmla="*/ 1 w 37"/>
                  <a:gd name="T27" fmla="*/ 1 h 55"/>
                  <a:gd name="T28" fmla="*/ 1 w 37"/>
                  <a:gd name="T29" fmla="*/ 1 h 55"/>
                  <a:gd name="T30" fmla="*/ 1 w 37"/>
                  <a:gd name="T31" fmla="*/ 1 h 55"/>
                  <a:gd name="T32" fmla="*/ 1 w 37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55">
                    <a:moveTo>
                      <a:pt x="7" y="55"/>
                    </a:moveTo>
                    <a:lnTo>
                      <a:pt x="2" y="51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2" y="22"/>
                    </a:lnTo>
                    <a:lnTo>
                      <a:pt x="8" y="11"/>
                    </a:lnTo>
                    <a:lnTo>
                      <a:pt x="14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4"/>
                    </a:lnTo>
                    <a:lnTo>
                      <a:pt x="37" y="13"/>
                    </a:lnTo>
                    <a:lnTo>
                      <a:pt x="35" y="22"/>
                    </a:lnTo>
                    <a:lnTo>
                      <a:pt x="33" y="33"/>
                    </a:lnTo>
                    <a:lnTo>
                      <a:pt x="27" y="44"/>
                    </a:lnTo>
                    <a:lnTo>
                      <a:pt x="22" y="51"/>
                    </a:lnTo>
                    <a:lnTo>
                      <a:pt x="14" y="55"/>
                    </a:ln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60"/>
              <p:cNvSpPr>
                <a:spLocks/>
              </p:cNvSpPr>
              <p:nvPr/>
            </p:nvSpPr>
            <p:spPr bwMode="auto">
              <a:xfrm>
                <a:off x="3422" y="3329"/>
                <a:ext cx="19" cy="30"/>
              </a:xfrm>
              <a:custGeom>
                <a:avLst/>
                <a:gdLst>
                  <a:gd name="T0" fmla="*/ 1 w 38"/>
                  <a:gd name="T1" fmla="*/ 1 h 60"/>
                  <a:gd name="T2" fmla="*/ 1 w 38"/>
                  <a:gd name="T3" fmla="*/ 1 h 60"/>
                  <a:gd name="T4" fmla="*/ 0 w 38"/>
                  <a:gd name="T5" fmla="*/ 1 h 60"/>
                  <a:gd name="T6" fmla="*/ 0 w 38"/>
                  <a:gd name="T7" fmla="*/ 1 h 60"/>
                  <a:gd name="T8" fmla="*/ 1 w 38"/>
                  <a:gd name="T9" fmla="*/ 1 h 60"/>
                  <a:gd name="T10" fmla="*/ 1 w 38"/>
                  <a:gd name="T11" fmla="*/ 1 h 60"/>
                  <a:gd name="T12" fmla="*/ 1 w 38"/>
                  <a:gd name="T13" fmla="*/ 1 h 60"/>
                  <a:gd name="T14" fmla="*/ 1 w 38"/>
                  <a:gd name="T15" fmla="*/ 0 h 60"/>
                  <a:gd name="T16" fmla="*/ 1 w 38"/>
                  <a:gd name="T17" fmla="*/ 0 h 60"/>
                  <a:gd name="T18" fmla="*/ 1 w 38"/>
                  <a:gd name="T19" fmla="*/ 1 h 60"/>
                  <a:gd name="T20" fmla="*/ 1 w 38"/>
                  <a:gd name="T21" fmla="*/ 1 h 60"/>
                  <a:gd name="T22" fmla="*/ 1 w 38"/>
                  <a:gd name="T23" fmla="*/ 1 h 60"/>
                  <a:gd name="T24" fmla="*/ 1 w 38"/>
                  <a:gd name="T25" fmla="*/ 1 h 60"/>
                  <a:gd name="T26" fmla="*/ 1 w 38"/>
                  <a:gd name="T27" fmla="*/ 1 h 60"/>
                  <a:gd name="T28" fmla="*/ 1 w 38"/>
                  <a:gd name="T29" fmla="*/ 1 h 60"/>
                  <a:gd name="T30" fmla="*/ 1 w 38"/>
                  <a:gd name="T31" fmla="*/ 1 h 60"/>
                  <a:gd name="T32" fmla="*/ 1 w 38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60">
                    <a:moveTo>
                      <a:pt x="8" y="60"/>
                    </a:moveTo>
                    <a:lnTo>
                      <a:pt x="2" y="55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2" y="24"/>
                    </a:lnTo>
                    <a:lnTo>
                      <a:pt x="8" y="13"/>
                    </a:lnTo>
                    <a:lnTo>
                      <a:pt x="16" y="5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6" y="5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6" y="36"/>
                    </a:lnTo>
                    <a:lnTo>
                      <a:pt x="30" y="47"/>
                    </a:lnTo>
                    <a:lnTo>
                      <a:pt x="23" y="55"/>
                    </a:lnTo>
                    <a:lnTo>
                      <a:pt x="15" y="60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61"/>
              <p:cNvSpPr>
                <a:spLocks/>
              </p:cNvSpPr>
              <p:nvPr/>
            </p:nvSpPr>
            <p:spPr bwMode="auto">
              <a:xfrm>
                <a:off x="3961" y="3337"/>
                <a:ext cx="52" cy="65"/>
              </a:xfrm>
              <a:custGeom>
                <a:avLst/>
                <a:gdLst>
                  <a:gd name="T0" fmla="*/ 1 w 104"/>
                  <a:gd name="T1" fmla="*/ 1 h 129"/>
                  <a:gd name="T2" fmla="*/ 1 w 104"/>
                  <a:gd name="T3" fmla="*/ 1 h 129"/>
                  <a:gd name="T4" fmla="*/ 1 w 104"/>
                  <a:gd name="T5" fmla="*/ 0 h 129"/>
                  <a:gd name="T6" fmla="*/ 0 w 104"/>
                  <a:gd name="T7" fmla="*/ 1 h 129"/>
                  <a:gd name="T8" fmla="*/ 1 w 104"/>
                  <a:gd name="T9" fmla="*/ 1 h 129"/>
                  <a:gd name="T10" fmla="*/ 1 w 104"/>
                  <a:gd name="T11" fmla="*/ 1 h 129"/>
                  <a:gd name="T12" fmla="*/ 1 w 104"/>
                  <a:gd name="T13" fmla="*/ 1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129">
                    <a:moveTo>
                      <a:pt x="28" y="112"/>
                    </a:moveTo>
                    <a:lnTo>
                      <a:pt x="74" y="30"/>
                    </a:lnTo>
                    <a:lnTo>
                      <a:pt x="74" y="0"/>
                    </a:lnTo>
                    <a:lnTo>
                      <a:pt x="0" y="129"/>
                    </a:lnTo>
                    <a:lnTo>
                      <a:pt x="104" y="129"/>
                    </a:lnTo>
                    <a:lnTo>
                      <a:pt x="104" y="112"/>
                    </a:lnTo>
                    <a:lnTo>
                      <a:pt x="28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62"/>
              <p:cNvSpPr>
                <a:spLocks/>
              </p:cNvSpPr>
              <p:nvPr/>
            </p:nvSpPr>
            <p:spPr bwMode="auto">
              <a:xfrm>
                <a:off x="3955" y="3333"/>
                <a:ext cx="16" cy="29"/>
              </a:xfrm>
              <a:custGeom>
                <a:avLst/>
                <a:gdLst>
                  <a:gd name="T0" fmla="*/ 1 w 32"/>
                  <a:gd name="T1" fmla="*/ 0 h 59"/>
                  <a:gd name="T2" fmla="*/ 1 w 32"/>
                  <a:gd name="T3" fmla="*/ 0 h 59"/>
                  <a:gd name="T4" fmla="*/ 1 w 32"/>
                  <a:gd name="T5" fmla="*/ 0 h 59"/>
                  <a:gd name="T6" fmla="*/ 1 w 32"/>
                  <a:gd name="T7" fmla="*/ 0 h 59"/>
                  <a:gd name="T8" fmla="*/ 1 w 32"/>
                  <a:gd name="T9" fmla="*/ 0 h 59"/>
                  <a:gd name="T10" fmla="*/ 1 w 32"/>
                  <a:gd name="T11" fmla="*/ 0 h 59"/>
                  <a:gd name="T12" fmla="*/ 1 w 32"/>
                  <a:gd name="T13" fmla="*/ 0 h 59"/>
                  <a:gd name="T14" fmla="*/ 1 w 32"/>
                  <a:gd name="T15" fmla="*/ 0 h 59"/>
                  <a:gd name="T16" fmla="*/ 1 w 32"/>
                  <a:gd name="T17" fmla="*/ 0 h 59"/>
                  <a:gd name="T18" fmla="*/ 1 w 32"/>
                  <a:gd name="T19" fmla="*/ 0 h 59"/>
                  <a:gd name="T20" fmla="*/ 1 w 32"/>
                  <a:gd name="T21" fmla="*/ 0 h 59"/>
                  <a:gd name="T22" fmla="*/ 1 w 32"/>
                  <a:gd name="T23" fmla="*/ 0 h 59"/>
                  <a:gd name="T24" fmla="*/ 0 w 32"/>
                  <a:gd name="T25" fmla="*/ 0 h 59"/>
                  <a:gd name="T26" fmla="*/ 0 w 32"/>
                  <a:gd name="T27" fmla="*/ 0 h 59"/>
                  <a:gd name="T28" fmla="*/ 1 w 32"/>
                  <a:gd name="T29" fmla="*/ 0 h 59"/>
                  <a:gd name="T30" fmla="*/ 1 w 32"/>
                  <a:gd name="T31" fmla="*/ 0 h 59"/>
                  <a:gd name="T32" fmla="*/ 1 w 32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59">
                    <a:moveTo>
                      <a:pt x="12" y="59"/>
                    </a:moveTo>
                    <a:lnTo>
                      <a:pt x="18" y="58"/>
                    </a:lnTo>
                    <a:lnTo>
                      <a:pt x="24" y="52"/>
                    </a:lnTo>
                    <a:lnTo>
                      <a:pt x="29" y="43"/>
                    </a:lnTo>
                    <a:lnTo>
                      <a:pt x="32" y="31"/>
                    </a:lnTo>
                    <a:lnTo>
                      <a:pt x="32" y="20"/>
                    </a:lnTo>
                    <a:lnTo>
                      <a:pt x="30" y="11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7"/>
                    </a:lnTo>
                    <a:lnTo>
                      <a:pt x="0" y="39"/>
                    </a:lnTo>
                    <a:lnTo>
                      <a:pt x="2" y="49"/>
                    </a:lnTo>
                    <a:lnTo>
                      <a:pt x="7" y="55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63"/>
              <p:cNvSpPr>
                <a:spLocks/>
              </p:cNvSpPr>
              <p:nvPr/>
            </p:nvSpPr>
            <p:spPr bwMode="auto">
              <a:xfrm>
                <a:off x="4017" y="3333"/>
                <a:ext cx="18" cy="32"/>
              </a:xfrm>
              <a:custGeom>
                <a:avLst/>
                <a:gdLst>
                  <a:gd name="T0" fmla="*/ 1 w 36"/>
                  <a:gd name="T1" fmla="*/ 0 h 65"/>
                  <a:gd name="T2" fmla="*/ 1 w 36"/>
                  <a:gd name="T3" fmla="*/ 0 h 65"/>
                  <a:gd name="T4" fmla="*/ 1 w 36"/>
                  <a:gd name="T5" fmla="*/ 0 h 65"/>
                  <a:gd name="T6" fmla="*/ 1 w 36"/>
                  <a:gd name="T7" fmla="*/ 0 h 65"/>
                  <a:gd name="T8" fmla="*/ 1 w 36"/>
                  <a:gd name="T9" fmla="*/ 0 h 65"/>
                  <a:gd name="T10" fmla="*/ 1 w 36"/>
                  <a:gd name="T11" fmla="*/ 0 h 65"/>
                  <a:gd name="T12" fmla="*/ 1 w 36"/>
                  <a:gd name="T13" fmla="*/ 0 h 65"/>
                  <a:gd name="T14" fmla="*/ 1 w 36"/>
                  <a:gd name="T15" fmla="*/ 0 h 65"/>
                  <a:gd name="T16" fmla="*/ 1 w 36"/>
                  <a:gd name="T17" fmla="*/ 0 h 65"/>
                  <a:gd name="T18" fmla="*/ 1 w 36"/>
                  <a:gd name="T19" fmla="*/ 0 h 65"/>
                  <a:gd name="T20" fmla="*/ 1 w 36"/>
                  <a:gd name="T21" fmla="*/ 0 h 65"/>
                  <a:gd name="T22" fmla="*/ 1 w 36"/>
                  <a:gd name="T23" fmla="*/ 0 h 65"/>
                  <a:gd name="T24" fmla="*/ 0 w 36"/>
                  <a:gd name="T25" fmla="*/ 0 h 65"/>
                  <a:gd name="T26" fmla="*/ 0 w 36"/>
                  <a:gd name="T27" fmla="*/ 0 h 65"/>
                  <a:gd name="T28" fmla="*/ 1 w 36"/>
                  <a:gd name="T29" fmla="*/ 0 h 65"/>
                  <a:gd name="T30" fmla="*/ 1 w 36"/>
                  <a:gd name="T31" fmla="*/ 0 h 65"/>
                  <a:gd name="T32" fmla="*/ 1 w 36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65">
                    <a:moveTo>
                      <a:pt x="13" y="65"/>
                    </a:moveTo>
                    <a:lnTo>
                      <a:pt x="21" y="63"/>
                    </a:lnTo>
                    <a:lnTo>
                      <a:pt x="26" y="57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36" y="22"/>
                    </a:lnTo>
                    <a:lnTo>
                      <a:pt x="33" y="12"/>
                    </a:lnTo>
                    <a:lnTo>
                      <a:pt x="29" y="4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8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43"/>
                    </a:lnTo>
                    <a:lnTo>
                      <a:pt x="2" y="53"/>
                    </a:lnTo>
                    <a:lnTo>
                      <a:pt x="7" y="61"/>
                    </a:lnTo>
                    <a:lnTo>
                      <a:pt x="13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4716463" y="2852738"/>
            <a:ext cx="2098675" cy="1219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nl-BE" sz="2000" b="1"/>
              <a:t>activities of</a:t>
            </a:r>
            <a:br>
              <a:rPr lang="nl-BE" sz="2000" b="1"/>
            </a:br>
            <a:r>
              <a:rPr lang="nl-BE" sz="2000" b="1"/>
              <a:t>the select committee</a:t>
            </a:r>
            <a:br>
              <a:rPr lang="nl-BE" sz="2000" b="1"/>
            </a:br>
            <a:r>
              <a:rPr lang="nl-BE" sz="2000" b="1"/>
              <a:t>(max. 5)</a:t>
            </a:r>
          </a:p>
        </p:txBody>
      </p:sp>
      <p:sp>
        <p:nvSpPr>
          <p:cNvPr id="12353" name="AutoShape 65"/>
          <p:cNvSpPr>
            <a:spLocks noChangeArrowheads="1"/>
          </p:cNvSpPr>
          <p:nvPr/>
        </p:nvSpPr>
        <p:spPr bwMode="auto">
          <a:xfrm>
            <a:off x="955675" y="4629150"/>
            <a:ext cx="7354888" cy="1016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nl-BE" sz="1000" b="1"/>
              <a:t/>
            </a:r>
            <a:br>
              <a:rPr lang="nl-BE" sz="1000" b="1"/>
            </a:br>
            <a:r>
              <a:rPr lang="nl-BE" sz="1000" b="1"/>
              <a:t>  </a:t>
            </a:r>
            <a:r>
              <a:rPr lang="nl-BE" sz="2000" b="1"/>
              <a:t>arrangements for amending or terminating</a:t>
            </a:r>
            <a:br>
              <a:rPr lang="nl-BE" sz="2000" b="1"/>
            </a:br>
            <a:r>
              <a:rPr lang="nl-BE" sz="2000" b="1"/>
              <a:t>                 and when to renegotiate</a:t>
            </a:r>
            <a:br>
              <a:rPr lang="nl-BE" sz="2000" b="1"/>
            </a:br>
            <a:endParaRPr lang="nl-BE" sz="1000" b="1"/>
          </a:p>
        </p:txBody>
      </p:sp>
      <p:pic>
        <p:nvPicPr>
          <p:cNvPr id="12355" name="Picture 67" descr="contrac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4724400"/>
            <a:ext cx="1560512" cy="8143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352" grpId="0"/>
      <p:bldP spid="123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F6DB72-7E41-4FA7-802A-4D4AAB38A103}" type="slidenum">
              <a:rPr lang="en-US"/>
              <a:pPr/>
              <a:t>14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nl-BE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48663" cy="5040312"/>
          </a:xfrm>
        </p:spPr>
        <p:txBody>
          <a:bodyPr/>
          <a:lstStyle/>
          <a:p>
            <a:pPr eaLnBrk="1" hangingPunct="1"/>
            <a:r>
              <a:rPr lang="nl-BE" b="1" smtClean="0"/>
              <a:t>role of the representatives</a:t>
            </a:r>
          </a:p>
        </p:txBody>
      </p:sp>
      <p:grpSp>
        <p:nvGrpSpPr>
          <p:cNvPr id="2" name="Group 302"/>
          <p:cNvGrpSpPr>
            <a:grpSpLocks/>
          </p:cNvGrpSpPr>
          <p:nvPr/>
        </p:nvGrpSpPr>
        <p:grpSpPr bwMode="auto">
          <a:xfrm>
            <a:off x="1258888" y="1773238"/>
            <a:ext cx="2808287" cy="1628775"/>
            <a:chOff x="793" y="1117"/>
            <a:chExt cx="1769" cy="1026"/>
          </a:xfrm>
        </p:grpSpPr>
        <p:pic>
          <p:nvPicPr>
            <p:cNvPr id="20773" name="Picture 8" descr="j029917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6" y="1117"/>
              <a:ext cx="95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74" name="Text Box 9"/>
            <p:cNvSpPr txBox="1">
              <a:spLocks noChangeArrowheads="1"/>
            </p:cNvSpPr>
            <p:nvPr/>
          </p:nvSpPr>
          <p:spPr bwMode="auto">
            <a:xfrm>
              <a:off x="793" y="1797"/>
              <a:ext cx="1769" cy="3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nl-BE"/>
                <a:t>inform local representatives or the whole workforce</a:t>
              </a:r>
            </a:p>
          </p:txBody>
        </p:sp>
      </p:grpSp>
      <p:grpSp>
        <p:nvGrpSpPr>
          <p:cNvPr id="3" name="Group 303"/>
          <p:cNvGrpSpPr>
            <a:grpSpLocks/>
          </p:cNvGrpSpPr>
          <p:nvPr/>
        </p:nvGrpSpPr>
        <p:grpSpPr bwMode="auto">
          <a:xfrm>
            <a:off x="4932363" y="1700213"/>
            <a:ext cx="2879725" cy="1976437"/>
            <a:chOff x="3107" y="1071"/>
            <a:chExt cx="1814" cy="1245"/>
          </a:xfrm>
        </p:grpSpPr>
        <p:grpSp>
          <p:nvGrpSpPr>
            <p:cNvPr id="4" name="Group 299"/>
            <p:cNvGrpSpPr>
              <a:grpSpLocks/>
            </p:cNvGrpSpPr>
            <p:nvPr/>
          </p:nvGrpSpPr>
          <p:grpSpPr bwMode="auto">
            <a:xfrm>
              <a:off x="3379" y="1071"/>
              <a:ext cx="1143" cy="681"/>
              <a:chOff x="3467" y="1116"/>
              <a:chExt cx="1010" cy="554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3816" y="1116"/>
                <a:ext cx="661" cy="554"/>
                <a:chOff x="2717" y="2071"/>
                <a:chExt cx="688" cy="554"/>
              </a:xfrm>
            </p:grpSpPr>
            <p:sp>
              <p:nvSpPr>
                <p:cNvPr id="20743" name="Freeform 14"/>
                <p:cNvSpPr>
                  <a:spLocks/>
                </p:cNvSpPr>
                <p:nvPr/>
              </p:nvSpPr>
              <p:spPr bwMode="auto">
                <a:xfrm>
                  <a:off x="2922" y="2071"/>
                  <a:ext cx="340" cy="315"/>
                </a:xfrm>
                <a:custGeom>
                  <a:avLst/>
                  <a:gdLst>
                    <a:gd name="T0" fmla="*/ 0 w 1020"/>
                    <a:gd name="T1" fmla="*/ 0 h 945"/>
                    <a:gd name="T2" fmla="*/ 0 w 1020"/>
                    <a:gd name="T3" fmla="*/ 0 h 945"/>
                    <a:gd name="T4" fmla="*/ 0 w 1020"/>
                    <a:gd name="T5" fmla="*/ 0 h 945"/>
                    <a:gd name="T6" fmla="*/ 0 w 1020"/>
                    <a:gd name="T7" fmla="*/ 0 h 945"/>
                    <a:gd name="T8" fmla="*/ 0 w 1020"/>
                    <a:gd name="T9" fmla="*/ 0 h 945"/>
                    <a:gd name="T10" fmla="*/ 0 w 1020"/>
                    <a:gd name="T11" fmla="*/ 0 h 945"/>
                    <a:gd name="T12" fmla="*/ 0 w 1020"/>
                    <a:gd name="T13" fmla="*/ 0 h 945"/>
                    <a:gd name="T14" fmla="*/ 0 w 1020"/>
                    <a:gd name="T15" fmla="*/ 0 h 945"/>
                    <a:gd name="T16" fmla="*/ 0 w 1020"/>
                    <a:gd name="T17" fmla="*/ 0 h 945"/>
                    <a:gd name="T18" fmla="*/ 0 w 1020"/>
                    <a:gd name="T19" fmla="*/ 0 h 945"/>
                    <a:gd name="T20" fmla="*/ 0 w 1020"/>
                    <a:gd name="T21" fmla="*/ 0 h 945"/>
                    <a:gd name="T22" fmla="*/ 0 w 1020"/>
                    <a:gd name="T23" fmla="*/ 0 h 945"/>
                    <a:gd name="T24" fmla="*/ 0 w 1020"/>
                    <a:gd name="T25" fmla="*/ 0 h 945"/>
                    <a:gd name="T26" fmla="*/ 0 w 1020"/>
                    <a:gd name="T27" fmla="*/ 0 h 945"/>
                    <a:gd name="T28" fmla="*/ 0 w 1020"/>
                    <a:gd name="T29" fmla="*/ 0 h 945"/>
                    <a:gd name="T30" fmla="*/ 0 w 1020"/>
                    <a:gd name="T31" fmla="*/ 0 h 945"/>
                    <a:gd name="T32" fmla="*/ 0 w 1020"/>
                    <a:gd name="T33" fmla="*/ 0 h 945"/>
                    <a:gd name="T34" fmla="*/ 0 w 1020"/>
                    <a:gd name="T35" fmla="*/ 0 h 945"/>
                    <a:gd name="T36" fmla="*/ 0 w 1020"/>
                    <a:gd name="T37" fmla="*/ 0 h 945"/>
                    <a:gd name="T38" fmla="*/ 0 w 1020"/>
                    <a:gd name="T39" fmla="*/ 0 h 94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0" h="945">
                      <a:moveTo>
                        <a:pt x="1020" y="821"/>
                      </a:moveTo>
                      <a:lnTo>
                        <a:pt x="1020" y="0"/>
                      </a:lnTo>
                      <a:lnTo>
                        <a:pt x="4" y="0"/>
                      </a:lnTo>
                      <a:lnTo>
                        <a:pt x="0" y="821"/>
                      </a:lnTo>
                      <a:lnTo>
                        <a:pt x="457" y="945"/>
                      </a:lnTo>
                      <a:lnTo>
                        <a:pt x="824" y="945"/>
                      </a:lnTo>
                      <a:lnTo>
                        <a:pt x="825" y="940"/>
                      </a:lnTo>
                      <a:lnTo>
                        <a:pt x="827" y="930"/>
                      </a:lnTo>
                      <a:lnTo>
                        <a:pt x="829" y="915"/>
                      </a:lnTo>
                      <a:lnTo>
                        <a:pt x="830" y="899"/>
                      </a:lnTo>
                      <a:lnTo>
                        <a:pt x="829" y="880"/>
                      </a:lnTo>
                      <a:lnTo>
                        <a:pt x="826" y="863"/>
                      </a:lnTo>
                      <a:lnTo>
                        <a:pt x="818" y="850"/>
                      </a:lnTo>
                      <a:lnTo>
                        <a:pt x="805" y="840"/>
                      </a:lnTo>
                      <a:lnTo>
                        <a:pt x="800" y="839"/>
                      </a:lnTo>
                      <a:lnTo>
                        <a:pt x="793" y="837"/>
                      </a:lnTo>
                      <a:lnTo>
                        <a:pt x="784" y="836"/>
                      </a:lnTo>
                      <a:lnTo>
                        <a:pt x="775" y="835"/>
                      </a:lnTo>
                      <a:lnTo>
                        <a:pt x="775" y="821"/>
                      </a:lnTo>
                      <a:lnTo>
                        <a:pt x="1020" y="82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4" name="Rectangle 15"/>
                <p:cNvSpPr>
                  <a:spLocks noChangeArrowheads="1"/>
                </p:cNvSpPr>
                <p:nvPr/>
              </p:nvSpPr>
              <p:spPr bwMode="auto">
                <a:xfrm>
                  <a:off x="2974" y="2124"/>
                  <a:ext cx="237" cy="174"/>
                </a:xfrm>
                <a:prstGeom prst="rect">
                  <a:avLst/>
                </a:prstGeom>
                <a:solidFill>
                  <a:srgbClr val="91B2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45" name="Rectangle 16"/>
                <p:cNvSpPr>
                  <a:spLocks noChangeArrowheads="1"/>
                </p:cNvSpPr>
                <p:nvPr/>
              </p:nvSpPr>
              <p:spPr bwMode="auto">
                <a:xfrm>
                  <a:off x="3137" y="2537"/>
                  <a:ext cx="263" cy="88"/>
                </a:xfrm>
                <a:prstGeom prst="rect">
                  <a:avLst/>
                </a:prstGeom>
                <a:solidFill>
                  <a:srgbClr val="3F3F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46" name="Rectangle 17"/>
                <p:cNvSpPr>
                  <a:spLocks noChangeArrowheads="1"/>
                </p:cNvSpPr>
                <p:nvPr/>
              </p:nvSpPr>
              <p:spPr bwMode="auto">
                <a:xfrm>
                  <a:off x="3120" y="2391"/>
                  <a:ext cx="280" cy="169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47" name="Freeform 18"/>
                <p:cNvSpPr>
                  <a:spLocks/>
                </p:cNvSpPr>
                <p:nvPr/>
              </p:nvSpPr>
              <p:spPr bwMode="auto">
                <a:xfrm>
                  <a:off x="3098" y="2375"/>
                  <a:ext cx="165" cy="93"/>
                </a:xfrm>
                <a:custGeom>
                  <a:avLst/>
                  <a:gdLst>
                    <a:gd name="T0" fmla="*/ 0 w 494"/>
                    <a:gd name="T1" fmla="*/ 0 h 279"/>
                    <a:gd name="T2" fmla="*/ 0 w 494"/>
                    <a:gd name="T3" fmla="*/ 0 h 279"/>
                    <a:gd name="T4" fmla="*/ 0 w 494"/>
                    <a:gd name="T5" fmla="*/ 0 h 279"/>
                    <a:gd name="T6" fmla="*/ 0 w 494"/>
                    <a:gd name="T7" fmla="*/ 0 h 279"/>
                    <a:gd name="T8" fmla="*/ 0 w 494"/>
                    <a:gd name="T9" fmla="*/ 0 h 279"/>
                    <a:gd name="T10" fmla="*/ 0 w 494"/>
                    <a:gd name="T11" fmla="*/ 0 h 2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4" h="279">
                      <a:moveTo>
                        <a:pt x="494" y="279"/>
                      </a:moveTo>
                      <a:lnTo>
                        <a:pt x="494" y="173"/>
                      </a:lnTo>
                      <a:lnTo>
                        <a:pt x="381" y="0"/>
                      </a:lnTo>
                      <a:lnTo>
                        <a:pt x="0" y="0"/>
                      </a:lnTo>
                      <a:lnTo>
                        <a:pt x="0" y="279"/>
                      </a:lnTo>
                      <a:lnTo>
                        <a:pt x="494" y="27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9"/>
                <p:cNvSpPr>
                  <a:spLocks/>
                </p:cNvSpPr>
                <p:nvPr/>
              </p:nvSpPr>
              <p:spPr bwMode="auto">
                <a:xfrm>
                  <a:off x="2717" y="2264"/>
                  <a:ext cx="111" cy="162"/>
                </a:xfrm>
                <a:custGeom>
                  <a:avLst/>
                  <a:gdLst>
                    <a:gd name="T0" fmla="*/ 0 w 332"/>
                    <a:gd name="T1" fmla="*/ 0 h 488"/>
                    <a:gd name="T2" fmla="*/ 0 w 332"/>
                    <a:gd name="T3" fmla="*/ 0 h 488"/>
                    <a:gd name="T4" fmla="*/ 0 w 332"/>
                    <a:gd name="T5" fmla="*/ 0 h 488"/>
                    <a:gd name="T6" fmla="*/ 0 w 332"/>
                    <a:gd name="T7" fmla="*/ 0 h 488"/>
                    <a:gd name="T8" fmla="*/ 0 w 332"/>
                    <a:gd name="T9" fmla="*/ 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2" h="488">
                      <a:moveTo>
                        <a:pt x="332" y="364"/>
                      </a:moveTo>
                      <a:lnTo>
                        <a:pt x="174" y="0"/>
                      </a:lnTo>
                      <a:lnTo>
                        <a:pt x="0" y="54"/>
                      </a:lnTo>
                      <a:lnTo>
                        <a:pt x="167" y="488"/>
                      </a:lnTo>
                      <a:lnTo>
                        <a:pt x="332" y="36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20"/>
                <p:cNvSpPr>
                  <a:spLocks/>
                </p:cNvSpPr>
                <p:nvPr/>
              </p:nvSpPr>
              <p:spPr bwMode="auto">
                <a:xfrm>
                  <a:off x="2738" y="2333"/>
                  <a:ext cx="480" cy="246"/>
                </a:xfrm>
                <a:custGeom>
                  <a:avLst/>
                  <a:gdLst>
                    <a:gd name="T0" fmla="*/ 0 w 1440"/>
                    <a:gd name="T1" fmla="*/ 0 h 740"/>
                    <a:gd name="T2" fmla="*/ 0 w 1440"/>
                    <a:gd name="T3" fmla="*/ 0 h 740"/>
                    <a:gd name="T4" fmla="*/ 0 w 1440"/>
                    <a:gd name="T5" fmla="*/ 0 h 740"/>
                    <a:gd name="T6" fmla="*/ 0 w 1440"/>
                    <a:gd name="T7" fmla="*/ 0 h 740"/>
                    <a:gd name="T8" fmla="*/ 0 w 1440"/>
                    <a:gd name="T9" fmla="*/ 0 h 740"/>
                    <a:gd name="T10" fmla="*/ 0 w 1440"/>
                    <a:gd name="T11" fmla="*/ 0 h 740"/>
                    <a:gd name="T12" fmla="*/ 0 w 1440"/>
                    <a:gd name="T13" fmla="*/ 0 h 740"/>
                    <a:gd name="T14" fmla="*/ 0 w 1440"/>
                    <a:gd name="T15" fmla="*/ 0 h 740"/>
                    <a:gd name="T16" fmla="*/ 0 w 1440"/>
                    <a:gd name="T17" fmla="*/ 0 h 740"/>
                    <a:gd name="T18" fmla="*/ 0 w 1440"/>
                    <a:gd name="T19" fmla="*/ 0 h 740"/>
                    <a:gd name="T20" fmla="*/ 0 w 1440"/>
                    <a:gd name="T21" fmla="*/ 0 h 740"/>
                    <a:gd name="T22" fmla="*/ 0 w 1440"/>
                    <a:gd name="T23" fmla="*/ 0 h 740"/>
                    <a:gd name="T24" fmla="*/ 0 w 1440"/>
                    <a:gd name="T25" fmla="*/ 0 h 740"/>
                    <a:gd name="T26" fmla="*/ 0 w 1440"/>
                    <a:gd name="T27" fmla="*/ 0 h 740"/>
                    <a:gd name="T28" fmla="*/ 0 w 1440"/>
                    <a:gd name="T29" fmla="*/ 0 h 740"/>
                    <a:gd name="T30" fmla="*/ 0 w 1440"/>
                    <a:gd name="T31" fmla="*/ 0 h 740"/>
                    <a:gd name="T32" fmla="*/ 0 w 1440"/>
                    <a:gd name="T33" fmla="*/ 0 h 740"/>
                    <a:gd name="T34" fmla="*/ 0 w 1440"/>
                    <a:gd name="T35" fmla="*/ 0 h 740"/>
                    <a:gd name="T36" fmla="*/ 0 w 1440"/>
                    <a:gd name="T37" fmla="*/ 0 h 740"/>
                    <a:gd name="T38" fmla="*/ 0 w 1440"/>
                    <a:gd name="T39" fmla="*/ 0 h 740"/>
                    <a:gd name="T40" fmla="*/ 0 w 1440"/>
                    <a:gd name="T41" fmla="*/ 0 h 740"/>
                    <a:gd name="T42" fmla="*/ 0 w 1440"/>
                    <a:gd name="T43" fmla="*/ 0 h 740"/>
                    <a:gd name="T44" fmla="*/ 0 w 1440"/>
                    <a:gd name="T45" fmla="*/ 0 h 740"/>
                    <a:gd name="T46" fmla="*/ 0 w 1440"/>
                    <a:gd name="T47" fmla="*/ 0 h 740"/>
                    <a:gd name="T48" fmla="*/ 0 w 1440"/>
                    <a:gd name="T49" fmla="*/ 0 h 740"/>
                    <a:gd name="T50" fmla="*/ 0 w 1440"/>
                    <a:gd name="T51" fmla="*/ 0 h 740"/>
                    <a:gd name="T52" fmla="*/ 0 w 1440"/>
                    <a:gd name="T53" fmla="*/ 0 h 740"/>
                    <a:gd name="T54" fmla="*/ 0 w 1440"/>
                    <a:gd name="T55" fmla="*/ 0 h 740"/>
                    <a:gd name="T56" fmla="*/ 0 w 1440"/>
                    <a:gd name="T57" fmla="*/ 0 h 740"/>
                    <a:gd name="T58" fmla="*/ 0 w 1440"/>
                    <a:gd name="T59" fmla="*/ 0 h 740"/>
                    <a:gd name="T60" fmla="*/ 0 w 1440"/>
                    <a:gd name="T61" fmla="*/ 0 h 740"/>
                    <a:gd name="T62" fmla="*/ 0 w 1440"/>
                    <a:gd name="T63" fmla="*/ 0 h 740"/>
                    <a:gd name="T64" fmla="*/ 0 w 1440"/>
                    <a:gd name="T65" fmla="*/ 0 h 740"/>
                    <a:gd name="T66" fmla="*/ 0 w 1440"/>
                    <a:gd name="T67" fmla="*/ 0 h 740"/>
                    <a:gd name="T68" fmla="*/ 0 w 1440"/>
                    <a:gd name="T69" fmla="*/ 0 h 740"/>
                    <a:gd name="T70" fmla="*/ 0 w 1440"/>
                    <a:gd name="T71" fmla="*/ 0 h 740"/>
                    <a:gd name="T72" fmla="*/ 0 w 1440"/>
                    <a:gd name="T73" fmla="*/ 0 h 740"/>
                    <a:gd name="T74" fmla="*/ 0 w 1440"/>
                    <a:gd name="T75" fmla="*/ 0 h 740"/>
                    <a:gd name="T76" fmla="*/ 0 w 1440"/>
                    <a:gd name="T77" fmla="*/ 0 h 740"/>
                    <a:gd name="T78" fmla="*/ 0 w 1440"/>
                    <a:gd name="T79" fmla="*/ 0 h 740"/>
                    <a:gd name="T80" fmla="*/ 0 w 1440"/>
                    <a:gd name="T81" fmla="*/ 0 h 740"/>
                    <a:gd name="T82" fmla="*/ 0 w 1440"/>
                    <a:gd name="T83" fmla="*/ 0 h 740"/>
                    <a:gd name="T84" fmla="*/ 0 w 1440"/>
                    <a:gd name="T85" fmla="*/ 0 h 740"/>
                    <a:gd name="T86" fmla="*/ 0 w 1440"/>
                    <a:gd name="T87" fmla="*/ 0 h 740"/>
                    <a:gd name="T88" fmla="*/ 0 w 1440"/>
                    <a:gd name="T89" fmla="*/ 0 h 740"/>
                    <a:gd name="T90" fmla="*/ 0 w 1440"/>
                    <a:gd name="T91" fmla="*/ 0 h 740"/>
                    <a:gd name="T92" fmla="*/ 0 w 1440"/>
                    <a:gd name="T93" fmla="*/ 0 h 740"/>
                    <a:gd name="T94" fmla="*/ 0 w 1440"/>
                    <a:gd name="T95" fmla="*/ 0 h 740"/>
                    <a:gd name="T96" fmla="*/ 0 w 1440"/>
                    <a:gd name="T97" fmla="*/ 0 h 740"/>
                    <a:gd name="T98" fmla="*/ 0 w 1440"/>
                    <a:gd name="T99" fmla="*/ 0 h 740"/>
                    <a:gd name="T100" fmla="*/ 0 w 1440"/>
                    <a:gd name="T101" fmla="*/ 0 h 740"/>
                    <a:gd name="T102" fmla="*/ 0 w 1440"/>
                    <a:gd name="T103" fmla="*/ 0 h 740"/>
                    <a:gd name="T104" fmla="*/ 0 w 1440"/>
                    <a:gd name="T105" fmla="*/ 0 h 740"/>
                    <a:gd name="T106" fmla="*/ 0 w 1440"/>
                    <a:gd name="T107" fmla="*/ 0 h 740"/>
                    <a:gd name="T108" fmla="*/ 0 w 1440"/>
                    <a:gd name="T109" fmla="*/ 0 h 740"/>
                    <a:gd name="T110" fmla="*/ 0 w 1440"/>
                    <a:gd name="T111" fmla="*/ 0 h 740"/>
                    <a:gd name="T112" fmla="*/ 0 w 1440"/>
                    <a:gd name="T113" fmla="*/ 0 h 740"/>
                    <a:gd name="T114" fmla="*/ 0 w 1440"/>
                    <a:gd name="T115" fmla="*/ 0 h 740"/>
                    <a:gd name="T116" fmla="*/ 0 w 1440"/>
                    <a:gd name="T117" fmla="*/ 0 h 740"/>
                    <a:gd name="T118" fmla="*/ 0 w 1440"/>
                    <a:gd name="T119" fmla="*/ 0 h 740"/>
                    <a:gd name="T120" fmla="*/ 0 w 1440"/>
                    <a:gd name="T121" fmla="*/ 0 h 740"/>
                    <a:gd name="T122" fmla="*/ 0 w 1440"/>
                    <a:gd name="T123" fmla="*/ 0 h 7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40" h="740">
                      <a:moveTo>
                        <a:pt x="444" y="45"/>
                      </a:moveTo>
                      <a:lnTo>
                        <a:pt x="442" y="46"/>
                      </a:lnTo>
                      <a:lnTo>
                        <a:pt x="434" y="49"/>
                      </a:lnTo>
                      <a:lnTo>
                        <a:pt x="423" y="53"/>
                      </a:lnTo>
                      <a:lnTo>
                        <a:pt x="408" y="60"/>
                      </a:lnTo>
                      <a:lnTo>
                        <a:pt x="391" y="67"/>
                      </a:lnTo>
                      <a:lnTo>
                        <a:pt x="371" y="76"/>
                      </a:lnTo>
                      <a:lnTo>
                        <a:pt x="349" y="86"/>
                      </a:lnTo>
                      <a:lnTo>
                        <a:pt x="326" y="97"/>
                      </a:lnTo>
                      <a:lnTo>
                        <a:pt x="302" y="110"/>
                      </a:lnTo>
                      <a:lnTo>
                        <a:pt x="278" y="122"/>
                      </a:lnTo>
                      <a:lnTo>
                        <a:pt x="254" y="136"/>
                      </a:lnTo>
                      <a:lnTo>
                        <a:pt x="231" y="150"/>
                      </a:lnTo>
                      <a:lnTo>
                        <a:pt x="211" y="165"/>
                      </a:lnTo>
                      <a:lnTo>
                        <a:pt x="191" y="179"/>
                      </a:lnTo>
                      <a:lnTo>
                        <a:pt x="174" y="195"/>
                      </a:lnTo>
                      <a:lnTo>
                        <a:pt x="161" y="209"/>
                      </a:lnTo>
                      <a:lnTo>
                        <a:pt x="153" y="218"/>
                      </a:lnTo>
                      <a:lnTo>
                        <a:pt x="143" y="231"/>
                      </a:lnTo>
                      <a:lnTo>
                        <a:pt x="128" y="250"/>
                      </a:lnTo>
                      <a:lnTo>
                        <a:pt x="112" y="271"/>
                      </a:lnTo>
                      <a:lnTo>
                        <a:pt x="94" y="295"/>
                      </a:lnTo>
                      <a:lnTo>
                        <a:pt x="76" y="319"/>
                      </a:lnTo>
                      <a:lnTo>
                        <a:pt x="60" y="342"/>
                      </a:lnTo>
                      <a:lnTo>
                        <a:pt x="46" y="364"/>
                      </a:lnTo>
                      <a:lnTo>
                        <a:pt x="43" y="369"/>
                      </a:lnTo>
                      <a:lnTo>
                        <a:pt x="38" y="376"/>
                      </a:lnTo>
                      <a:lnTo>
                        <a:pt x="32" y="385"/>
                      </a:lnTo>
                      <a:lnTo>
                        <a:pt x="25" y="398"/>
                      </a:lnTo>
                      <a:lnTo>
                        <a:pt x="18" y="415"/>
                      </a:lnTo>
                      <a:lnTo>
                        <a:pt x="12" y="434"/>
                      </a:lnTo>
                      <a:lnTo>
                        <a:pt x="7" y="459"/>
                      </a:lnTo>
                      <a:lnTo>
                        <a:pt x="3" y="490"/>
                      </a:lnTo>
                      <a:lnTo>
                        <a:pt x="1" y="507"/>
                      </a:lnTo>
                      <a:lnTo>
                        <a:pt x="0" y="526"/>
                      </a:lnTo>
                      <a:lnTo>
                        <a:pt x="1" y="547"/>
                      </a:lnTo>
                      <a:lnTo>
                        <a:pt x="1" y="571"/>
                      </a:lnTo>
                      <a:lnTo>
                        <a:pt x="3" y="582"/>
                      </a:lnTo>
                      <a:lnTo>
                        <a:pt x="6" y="593"/>
                      </a:lnTo>
                      <a:lnTo>
                        <a:pt x="12" y="602"/>
                      </a:lnTo>
                      <a:lnTo>
                        <a:pt x="19" y="610"/>
                      </a:lnTo>
                      <a:lnTo>
                        <a:pt x="27" y="618"/>
                      </a:lnTo>
                      <a:lnTo>
                        <a:pt x="38" y="624"/>
                      </a:lnTo>
                      <a:lnTo>
                        <a:pt x="49" y="628"/>
                      </a:lnTo>
                      <a:lnTo>
                        <a:pt x="62" y="632"/>
                      </a:lnTo>
                      <a:lnTo>
                        <a:pt x="74" y="635"/>
                      </a:lnTo>
                      <a:lnTo>
                        <a:pt x="88" y="637"/>
                      </a:lnTo>
                      <a:lnTo>
                        <a:pt x="102" y="639"/>
                      </a:lnTo>
                      <a:lnTo>
                        <a:pt x="116" y="639"/>
                      </a:lnTo>
                      <a:lnTo>
                        <a:pt x="129" y="637"/>
                      </a:lnTo>
                      <a:lnTo>
                        <a:pt x="143" y="635"/>
                      </a:lnTo>
                      <a:lnTo>
                        <a:pt x="155" y="633"/>
                      </a:lnTo>
                      <a:lnTo>
                        <a:pt x="168" y="629"/>
                      </a:lnTo>
                      <a:lnTo>
                        <a:pt x="197" y="618"/>
                      </a:lnTo>
                      <a:lnTo>
                        <a:pt x="222" y="605"/>
                      </a:lnTo>
                      <a:lnTo>
                        <a:pt x="244" y="592"/>
                      </a:lnTo>
                      <a:lnTo>
                        <a:pt x="262" y="579"/>
                      </a:lnTo>
                      <a:lnTo>
                        <a:pt x="274" y="569"/>
                      </a:lnTo>
                      <a:lnTo>
                        <a:pt x="284" y="560"/>
                      </a:lnTo>
                      <a:lnTo>
                        <a:pt x="290" y="554"/>
                      </a:lnTo>
                      <a:lnTo>
                        <a:pt x="292" y="552"/>
                      </a:lnTo>
                      <a:lnTo>
                        <a:pt x="336" y="533"/>
                      </a:lnTo>
                      <a:lnTo>
                        <a:pt x="629" y="479"/>
                      </a:lnTo>
                      <a:lnTo>
                        <a:pt x="1019" y="527"/>
                      </a:lnTo>
                      <a:lnTo>
                        <a:pt x="1133" y="622"/>
                      </a:lnTo>
                      <a:lnTo>
                        <a:pt x="1175" y="716"/>
                      </a:lnTo>
                      <a:lnTo>
                        <a:pt x="1177" y="718"/>
                      </a:lnTo>
                      <a:lnTo>
                        <a:pt x="1185" y="723"/>
                      </a:lnTo>
                      <a:lnTo>
                        <a:pt x="1198" y="729"/>
                      </a:lnTo>
                      <a:lnTo>
                        <a:pt x="1216" y="735"/>
                      </a:lnTo>
                      <a:lnTo>
                        <a:pt x="1238" y="740"/>
                      </a:lnTo>
                      <a:lnTo>
                        <a:pt x="1265" y="740"/>
                      </a:lnTo>
                      <a:lnTo>
                        <a:pt x="1299" y="734"/>
                      </a:lnTo>
                      <a:lnTo>
                        <a:pt x="1336" y="722"/>
                      </a:lnTo>
                      <a:lnTo>
                        <a:pt x="1372" y="703"/>
                      </a:lnTo>
                      <a:lnTo>
                        <a:pt x="1398" y="683"/>
                      </a:lnTo>
                      <a:lnTo>
                        <a:pt x="1417" y="660"/>
                      </a:lnTo>
                      <a:lnTo>
                        <a:pt x="1430" y="636"/>
                      </a:lnTo>
                      <a:lnTo>
                        <a:pt x="1437" y="612"/>
                      </a:lnTo>
                      <a:lnTo>
                        <a:pt x="1440" y="588"/>
                      </a:lnTo>
                      <a:lnTo>
                        <a:pt x="1440" y="564"/>
                      </a:lnTo>
                      <a:lnTo>
                        <a:pt x="1439" y="540"/>
                      </a:lnTo>
                      <a:lnTo>
                        <a:pt x="1436" y="519"/>
                      </a:lnTo>
                      <a:lnTo>
                        <a:pt x="1430" y="498"/>
                      </a:lnTo>
                      <a:lnTo>
                        <a:pt x="1422" y="478"/>
                      </a:lnTo>
                      <a:lnTo>
                        <a:pt x="1410" y="457"/>
                      </a:lnTo>
                      <a:lnTo>
                        <a:pt x="1398" y="438"/>
                      </a:lnTo>
                      <a:lnTo>
                        <a:pt x="1383" y="419"/>
                      </a:lnTo>
                      <a:lnTo>
                        <a:pt x="1368" y="401"/>
                      </a:lnTo>
                      <a:lnTo>
                        <a:pt x="1353" y="384"/>
                      </a:lnTo>
                      <a:lnTo>
                        <a:pt x="1338" y="369"/>
                      </a:lnTo>
                      <a:lnTo>
                        <a:pt x="1324" y="355"/>
                      </a:lnTo>
                      <a:lnTo>
                        <a:pt x="1310" y="343"/>
                      </a:lnTo>
                      <a:lnTo>
                        <a:pt x="1298" y="332"/>
                      </a:lnTo>
                      <a:lnTo>
                        <a:pt x="1287" y="324"/>
                      </a:lnTo>
                      <a:lnTo>
                        <a:pt x="1280" y="318"/>
                      </a:lnTo>
                      <a:lnTo>
                        <a:pt x="1275" y="314"/>
                      </a:lnTo>
                      <a:lnTo>
                        <a:pt x="1273" y="313"/>
                      </a:lnTo>
                      <a:lnTo>
                        <a:pt x="1162" y="348"/>
                      </a:lnTo>
                      <a:lnTo>
                        <a:pt x="1161" y="340"/>
                      </a:lnTo>
                      <a:lnTo>
                        <a:pt x="1159" y="317"/>
                      </a:lnTo>
                      <a:lnTo>
                        <a:pt x="1154" y="283"/>
                      </a:lnTo>
                      <a:lnTo>
                        <a:pt x="1147" y="243"/>
                      </a:lnTo>
                      <a:lnTo>
                        <a:pt x="1137" y="200"/>
                      </a:lnTo>
                      <a:lnTo>
                        <a:pt x="1125" y="158"/>
                      </a:lnTo>
                      <a:lnTo>
                        <a:pt x="1109" y="122"/>
                      </a:lnTo>
                      <a:lnTo>
                        <a:pt x="1091" y="94"/>
                      </a:lnTo>
                      <a:lnTo>
                        <a:pt x="1077" y="80"/>
                      </a:lnTo>
                      <a:lnTo>
                        <a:pt x="1063" y="68"/>
                      </a:lnTo>
                      <a:lnTo>
                        <a:pt x="1048" y="57"/>
                      </a:lnTo>
                      <a:lnTo>
                        <a:pt x="1032" y="48"/>
                      </a:lnTo>
                      <a:lnTo>
                        <a:pt x="1017" y="39"/>
                      </a:lnTo>
                      <a:lnTo>
                        <a:pt x="1002" y="31"/>
                      </a:lnTo>
                      <a:lnTo>
                        <a:pt x="988" y="24"/>
                      </a:lnTo>
                      <a:lnTo>
                        <a:pt x="973" y="19"/>
                      </a:lnTo>
                      <a:lnTo>
                        <a:pt x="960" y="14"/>
                      </a:lnTo>
                      <a:lnTo>
                        <a:pt x="947" y="10"/>
                      </a:lnTo>
                      <a:lnTo>
                        <a:pt x="937" y="6"/>
                      </a:lnTo>
                      <a:lnTo>
                        <a:pt x="927" y="4"/>
                      </a:lnTo>
                      <a:lnTo>
                        <a:pt x="919" y="2"/>
                      </a:lnTo>
                      <a:lnTo>
                        <a:pt x="914" y="1"/>
                      </a:lnTo>
                      <a:lnTo>
                        <a:pt x="910" y="0"/>
                      </a:lnTo>
                      <a:lnTo>
                        <a:pt x="909" y="0"/>
                      </a:lnTo>
                      <a:lnTo>
                        <a:pt x="444" y="4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21"/>
                <p:cNvSpPr>
                  <a:spLocks/>
                </p:cNvSpPr>
                <p:nvPr/>
              </p:nvSpPr>
              <p:spPr bwMode="auto">
                <a:xfrm>
                  <a:off x="3314" y="2241"/>
                  <a:ext cx="78" cy="158"/>
                </a:xfrm>
                <a:custGeom>
                  <a:avLst/>
                  <a:gdLst>
                    <a:gd name="T0" fmla="*/ 0 w 232"/>
                    <a:gd name="T1" fmla="*/ 0 h 473"/>
                    <a:gd name="T2" fmla="*/ 0 w 232"/>
                    <a:gd name="T3" fmla="*/ 0 h 473"/>
                    <a:gd name="T4" fmla="*/ 0 w 232"/>
                    <a:gd name="T5" fmla="*/ 0 h 473"/>
                    <a:gd name="T6" fmla="*/ 0 w 232"/>
                    <a:gd name="T7" fmla="*/ 0 h 473"/>
                    <a:gd name="T8" fmla="*/ 0 w 232"/>
                    <a:gd name="T9" fmla="*/ 0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2" h="473">
                      <a:moveTo>
                        <a:pt x="0" y="32"/>
                      </a:moveTo>
                      <a:lnTo>
                        <a:pt x="134" y="0"/>
                      </a:lnTo>
                      <a:lnTo>
                        <a:pt x="232" y="473"/>
                      </a:lnTo>
                      <a:lnTo>
                        <a:pt x="96" y="47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91B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1" name="Freeform 22"/>
                <p:cNvSpPr>
                  <a:spLocks/>
                </p:cNvSpPr>
                <p:nvPr/>
              </p:nvSpPr>
              <p:spPr bwMode="auto">
                <a:xfrm>
                  <a:off x="3268" y="2213"/>
                  <a:ext cx="85" cy="188"/>
                </a:xfrm>
                <a:custGeom>
                  <a:avLst/>
                  <a:gdLst>
                    <a:gd name="T0" fmla="*/ 0 w 255"/>
                    <a:gd name="T1" fmla="*/ 0 h 563"/>
                    <a:gd name="T2" fmla="*/ 0 w 255"/>
                    <a:gd name="T3" fmla="*/ 0 h 563"/>
                    <a:gd name="T4" fmla="*/ 0 w 255"/>
                    <a:gd name="T5" fmla="*/ 0 h 563"/>
                    <a:gd name="T6" fmla="*/ 0 w 255"/>
                    <a:gd name="T7" fmla="*/ 0 h 563"/>
                    <a:gd name="T8" fmla="*/ 0 w 255"/>
                    <a:gd name="T9" fmla="*/ 0 h 563"/>
                    <a:gd name="T10" fmla="*/ 0 w 255"/>
                    <a:gd name="T11" fmla="*/ 0 h 563"/>
                    <a:gd name="T12" fmla="*/ 0 w 255"/>
                    <a:gd name="T13" fmla="*/ 0 h 563"/>
                    <a:gd name="T14" fmla="*/ 0 w 255"/>
                    <a:gd name="T15" fmla="*/ 0 h 563"/>
                    <a:gd name="T16" fmla="*/ 0 w 255"/>
                    <a:gd name="T17" fmla="*/ 0 h 563"/>
                    <a:gd name="T18" fmla="*/ 0 w 255"/>
                    <a:gd name="T19" fmla="*/ 0 h 563"/>
                    <a:gd name="T20" fmla="*/ 0 w 255"/>
                    <a:gd name="T21" fmla="*/ 0 h 563"/>
                    <a:gd name="T22" fmla="*/ 0 w 255"/>
                    <a:gd name="T23" fmla="*/ 0 h 563"/>
                    <a:gd name="T24" fmla="*/ 0 w 255"/>
                    <a:gd name="T25" fmla="*/ 0 h 563"/>
                    <a:gd name="T26" fmla="*/ 0 w 255"/>
                    <a:gd name="T27" fmla="*/ 0 h 563"/>
                    <a:gd name="T28" fmla="*/ 0 w 255"/>
                    <a:gd name="T29" fmla="*/ 0 h 563"/>
                    <a:gd name="T30" fmla="*/ 0 w 255"/>
                    <a:gd name="T31" fmla="*/ 0 h 563"/>
                    <a:gd name="T32" fmla="*/ 0 w 255"/>
                    <a:gd name="T33" fmla="*/ 0 h 563"/>
                    <a:gd name="T34" fmla="*/ 0 w 255"/>
                    <a:gd name="T35" fmla="*/ 0 h 563"/>
                    <a:gd name="T36" fmla="*/ 0 w 255"/>
                    <a:gd name="T37" fmla="*/ 0 h 563"/>
                    <a:gd name="T38" fmla="*/ 0 w 255"/>
                    <a:gd name="T39" fmla="*/ 0 h 56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55" h="563">
                      <a:moveTo>
                        <a:pt x="69" y="15"/>
                      </a:moveTo>
                      <a:lnTo>
                        <a:pt x="58" y="15"/>
                      </a:lnTo>
                      <a:lnTo>
                        <a:pt x="47" y="15"/>
                      </a:lnTo>
                      <a:lnTo>
                        <a:pt x="35" y="15"/>
                      </a:lnTo>
                      <a:lnTo>
                        <a:pt x="24" y="15"/>
                      </a:lnTo>
                      <a:lnTo>
                        <a:pt x="15" y="15"/>
                      </a:lnTo>
                      <a:lnTo>
                        <a:pt x="7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144" y="563"/>
                      </a:lnTo>
                      <a:lnTo>
                        <a:pt x="255" y="561"/>
                      </a:lnTo>
                      <a:lnTo>
                        <a:pt x="133" y="0"/>
                      </a:lnTo>
                      <a:lnTo>
                        <a:pt x="131" y="1"/>
                      </a:lnTo>
                      <a:lnTo>
                        <a:pt x="127" y="2"/>
                      </a:lnTo>
                      <a:lnTo>
                        <a:pt x="120" y="4"/>
                      </a:lnTo>
                      <a:lnTo>
                        <a:pt x="110" y="7"/>
                      </a:lnTo>
                      <a:lnTo>
                        <a:pt x="101" y="9"/>
                      </a:lnTo>
                      <a:lnTo>
                        <a:pt x="90" y="11"/>
                      </a:lnTo>
                      <a:lnTo>
                        <a:pt x="79" y="13"/>
                      </a:lnTo>
                      <a:lnTo>
                        <a:pt x="69" y="15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2" name="Freeform 23"/>
                <p:cNvSpPr>
                  <a:spLocks/>
                </p:cNvSpPr>
                <p:nvPr/>
              </p:nvSpPr>
              <p:spPr bwMode="auto">
                <a:xfrm>
                  <a:off x="3248" y="2262"/>
                  <a:ext cx="70" cy="135"/>
                </a:xfrm>
                <a:custGeom>
                  <a:avLst/>
                  <a:gdLst>
                    <a:gd name="T0" fmla="*/ 0 w 211"/>
                    <a:gd name="T1" fmla="*/ 0 h 405"/>
                    <a:gd name="T2" fmla="*/ 0 w 211"/>
                    <a:gd name="T3" fmla="*/ 0 h 405"/>
                    <a:gd name="T4" fmla="*/ 0 w 211"/>
                    <a:gd name="T5" fmla="*/ 0 h 405"/>
                    <a:gd name="T6" fmla="*/ 0 w 211"/>
                    <a:gd name="T7" fmla="*/ 0 h 405"/>
                    <a:gd name="T8" fmla="*/ 0 w 211"/>
                    <a:gd name="T9" fmla="*/ 0 h 405"/>
                    <a:gd name="T10" fmla="*/ 0 w 211"/>
                    <a:gd name="T11" fmla="*/ 0 h 405"/>
                    <a:gd name="T12" fmla="*/ 0 w 211"/>
                    <a:gd name="T13" fmla="*/ 0 h 405"/>
                    <a:gd name="T14" fmla="*/ 0 w 211"/>
                    <a:gd name="T15" fmla="*/ 0 h 405"/>
                    <a:gd name="T16" fmla="*/ 0 w 211"/>
                    <a:gd name="T17" fmla="*/ 0 h 405"/>
                    <a:gd name="T18" fmla="*/ 0 w 211"/>
                    <a:gd name="T19" fmla="*/ 0 h 405"/>
                    <a:gd name="T20" fmla="*/ 0 w 211"/>
                    <a:gd name="T21" fmla="*/ 0 h 405"/>
                    <a:gd name="T22" fmla="*/ 0 w 211"/>
                    <a:gd name="T23" fmla="*/ 0 h 405"/>
                    <a:gd name="T24" fmla="*/ 0 w 211"/>
                    <a:gd name="T25" fmla="*/ 0 h 4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1" h="405">
                      <a:moveTo>
                        <a:pt x="2" y="122"/>
                      </a:moveTo>
                      <a:lnTo>
                        <a:pt x="85" y="405"/>
                      </a:lnTo>
                      <a:lnTo>
                        <a:pt x="211" y="405"/>
                      </a:lnTo>
                      <a:lnTo>
                        <a:pt x="124" y="0"/>
                      </a:lnTo>
                      <a:lnTo>
                        <a:pt x="120" y="2"/>
                      </a:lnTo>
                      <a:lnTo>
                        <a:pt x="112" y="5"/>
                      </a:lnTo>
                      <a:lnTo>
                        <a:pt x="100" y="10"/>
                      </a:lnTo>
                      <a:lnTo>
                        <a:pt x="83" y="16"/>
                      </a:lnTo>
                      <a:lnTo>
                        <a:pt x="64" y="21"/>
                      </a:lnTo>
                      <a:lnTo>
                        <a:pt x="43" y="24"/>
                      </a:lnTo>
                      <a:lnTo>
                        <a:pt x="22" y="23"/>
                      </a:lnTo>
                      <a:lnTo>
                        <a:pt x="0" y="19"/>
                      </a:lnTo>
                      <a:lnTo>
                        <a:pt x="2" y="12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3" name="Freeform 24"/>
                <p:cNvSpPr>
                  <a:spLocks/>
                </p:cNvSpPr>
                <p:nvPr/>
              </p:nvSpPr>
              <p:spPr bwMode="auto">
                <a:xfrm>
                  <a:off x="2791" y="2480"/>
                  <a:ext cx="363" cy="145"/>
                </a:xfrm>
                <a:custGeom>
                  <a:avLst/>
                  <a:gdLst>
                    <a:gd name="T0" fmla="*/ 0 w 1091"/>
                    <a:gd name="T1" fmla="*/ 0 h 435"/>
                    <a:gd name="T2" fmla="*/ 0 w 1091"/>
                    <a:gd name="T3" fmla="*/ 0 h 435"/>
                    <a:gd name="T4" fmla="*/ 0 w 1091"/>
                    <a:gd name="T5" fmla="*/ 0 h 435"/>
                    <a:gd name="T6" fmla="*/ 0 w 1091"/>
                    <a:gd name="T7" fmla="*/ 0 h 435"/>
                    <a:gd name="T8" fmla="*/ 0 w 1091"/>
                    <a:gd name="T9" fmla="*/ 0 h 435"/>
                    <a:gd name="T10" fmla="*/ 0 w 1091"/>
                    <a:gd name="T11" fmla="*/ 0 h 435"/>
                    <a:gd name="T12" fmla="*/ 0 w 1091"/>
                    <a:gd name="T13" fmla="*/ 0 h 435"/>
                    <a:gd name="T14" fmla="*/ 0 w 1091"/>
                    <a:gd name="T15" fmla="*/ 0 h 435"/>
                    <a:gd name="T16" fmla="*/ 0 w 1091"/>
                    <a:gd name="T17" fmla="*/ 0 h 435"/>
                    <a:gd name="T18" fmla="*/ 0 w 1091"/>
                    <a:gd name="T19" fmla="*/ 0 h 435"/>
                    <a:gd name="T20" fmla="*/ 0 w 1091"/>
                    <a:gd name="T21" fmla="*/ 0 h 435"/>
                    <a:gd name="T22" fmla="*/ 0 w 1091"/>
                    <a:gd name="T23" fmla="*/ 0 h 435"/>
                    <a:gd name="T24" fmla="*/ 0 w 1091"/>
                    <a:gd name="T25" fmla="*/ 0 h 435"/>
                    <a:gd name="T26" fmla="*/ 0 w 1091"/>
                    <a:gd name="T27" fmla="*/ 0 h 435"/>
                    <a:gd name="T28" fmla="*/ 0 w 1091"/>
                    <a:gd name="T29" fmla="*/ 0 h 435"/>
                    <a:gd name="T30" fmla="*/ 0 w 1091"/>
                    <a:gd name="T31" fmla="*/ 0 h 435"/>
                    <a:gd name="T32" fmla="*/ 0 w 1091"/>
                    <a:gd name="T33" fmla="*/ 0 h 435"/>
                    <a:gd name="T34" fmla="*/ 0 w 1091"/>
                    <a:gd name="T35" fmla="*/ 0 h 435"/>
                    <a:gd name="T36" fmla="*/ 0 w 1091"/>
                    <a:gd name="T37" fmla="*/ 0 h 435"/>
                    <a:gd name="T38" fmla="*/ 0 w 1091"/>
                    <a:gd name="T39" fmla="*/ 0 h 435"/>
                    <a:gd name="T40" fmla="*/ 0 w 1091"/>
                    <a:gd name="T41" fmla="*/ 0 h 435"/>
                    <a:gd name="T42" fmla="*/ 0 w 1091"/>
                    <a:gd name="T43" fmla="*/ 0 h 435"/>
                    <a:gd name="T44" fmla="*/ 0 w 1091"/>
                    <a:gd name="T45" fmla="*/ 0 h 435"/>
                    <a:gd name="T46" fmla="*/ 0 w 1091"/>
                    <a:gd name="T47" fmla="*/ 0 h 435"/>
                    <a:gd name="T48" fmla="*/ 0 w 1091"/>
                    <a:gd name="T49" fmla="*/ 0 h 435"/>
                    <a:gd name="T50" fmla="*/ 0 w 1091"/>
                    <a:gd name="T51" fmla="*/ 0 h 435"/>
                    <a:gd name="T52" fmla="*/ 0 w 1091"/>
                    <a:gd name="T53" fmla="*/ 0 h 435"/>
                    <a:gd name="T54" fmla="*/ 0 w 1091"/>
                    <a:gd name="T55" fmla="*/ 0 h 435"/>
                    <a:gd name="T56" fmla="*/ 0 w 1091"/>
                    <a:gd name="T57" fmla="*/ 0 h 435"/>
                    <a:gd name="T58" fmla="*/ 0 w 1091"/>
                    <a:gd name="T59" fmla="*/ 0 h 435"/>
                    <a:gd name="T60" fmla="*/ 0 w 1091"/>
                    <a:gd name="T61" fmla="*/ 0 h 435"/>
                    <a:gd name="T62" fmla="*/ 0 w 1091"/>
                    <a:gd name="T63" fmla="*/ 0 h 435"/>
                    <a:gd name="T64" fmla="*/ 0 w 1091"/>
                    <a:gd name="T65" fmla="*/ 0 h 435"/>
                    <a:gd name="T66" fmla="*/ 0 w 1091"/>
                    <a:gd name="T67" fmla="*/ 0 h 435"/>
                    <a:gd name="T68" fmla="*/ 0 w 1091"/>
                    <a:gd name="T69" fmla="*/ 0 h 4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091" h="435">
                      <a:moveTo>
                        <a:pt x="38" y="435"/>
                      </a:moveTo>
                      <a:lnTo>
                        <a:pt x="1076" y="435"/>
                      </a:lnTo>
                      <a:lnTo>
                        <a:pt x="1078" y="413"/>
                      </a:lnTo>
                      <a:lnTo>
                        <a:pt x="1084" y="362"/>
                      </a:lnTo>
                      <a:lnTo>
                        <a:pt x="1089" y="309"/>
                      </a:lnTo>
                      <a:lnTo>
                        <a:pt x="1091" y="279"/>
                      </a:lnTo>
                      <a:lnTo>
                        <a:pt x="1090" y="275"/>
                      </a:lnTo>
                      <a:lnTo>
                        <a:pt x="1088" y="268"/>
                      </a:lnTo>
                      <a:lnTo>
                        <a:pt x="1085" y="259"/>
                      </a:lnTo>
                      <a:lnTo>
                        <a:pt x="1079" y="248"/>
                      </a:lnTo>
                      <a:lnTo>
                        <a:pt x="1073" y="235"/>
                      </a:lnTo>
                      <a:lnTo>
                        <a:pt x="1066" y="220"/>
                      </a:lnTo>
                      <a:lnTo>
                        <a:pt x="1057" y="206"/>
                      </a:lnTo>
                      <a:lnTo>
                        <a:pt x="1045" y="189"/>
                      </a:lnTo>
                      <a:lnTo>
                        <a:pt x="1033" y="173"/>
                      </a:lnTo>
                      <a:lnTo>
                        <a:pt x="1019" y="156"/>
                      </a:lnTo>
                      <a:lnTo>
                        <a:pt x="1003" y="140"/>
                      </a:lnTo>
                      <a:lnTo>
                        <a:pt x="987" y="124"/>
                      </a:lnTo>
                      <a:lnTo>
                        <a:pt x="968" y="109"/>
                      </a:lnTo>
                      <a:lnTo>
                        <a:pt x="947" y="94"/>
                      </a:lnTo>
                      <a:lnTo>
                        <a:pt x="925" y="82"/>
                      </a:lnTo>
                      <a:lnTo>
                        <a:pt x="902" y="71"/>
                      </a:lnTo>
                      <a:lnTo>
                        <a:pt x="877" y="61"/>
                      </a:lnTo>
                      <a:lnTo>
                        <a:pt x="852" y="52"/>
                      </a:lnTo>
                      <a:lnTo>
                        <a:pt x="827" y="43"/>
                      </a:lnTo>
                      <a:lnTo>
                        <a:pt x="802" y="36"/>
                      </a:lnTo>
                      <a:lnTo>
                        <a:pt x="777" y="29"/>
                      </a:lnTo>
                      <a:lnTo>
                        <a:pt x="751" y="24"/>
                      </a:lnTo>
                      <a:lnTo>
                        <a:pt x="726" y="18"/>
                      </a:lnTo>
                      <a:lnTo>
                        <a:pt x="700" y="13"/>
                      </a:lnTo>
                      <a:lnTo>
                        <a:pt x="675" y="9"/>
                      </a:lnTo>
                      <a:lnTo>
                        <a:pt x="649" y="6"/>
                      </a:lnTo>
                      <a:lnTo>
                        <a:pt x="623" y="4"/>
                      </a:lnTo>
                      <a:lnTo>
                        <a:pt x="597" y="2"/>
                      </a:lnTo>
                      <a:lnTo>
                        <a:pt x="571" y="1"/>
                      </a:lnTo>
                      <a:lnTo>
                        <a:pt x="545" y="0"/>
                      </a:lnTo>
                      <a:lnTo>
                        <a:pt x="518" y="0"/>
                      </a:lnTo>
                      <a:lnTo>
                        <a:pt x="492" y="1"/>
                      </a:lnTo>
                      <a:lnTo>
                        <a:pt x="465" y="2"/>
                      </a:lnTo>
                      <a:lnTo>
                        <a:pt x="439" y="4"/>
                      </a:lnTo>
                      <a:lnTo>
                        <a:pt x="413" y="6"/>
                      </a:lnTo>
                      <a:lnTo>
                        <a:pt x="386" y="9"/>
                      </a:lnTo>
                      <a:lnTo>
                        <a:pt x="361" y="12"/>
                      </a:lnTo>
                      <a:lnTo>
                        <a:pt x="336" y="16"/>
                      </a:lnTo>
                      <a:lnTo>
                        <a:pt x="311" y="21"/>
                      </a:lnTo>
                      <a:lnTo>
                        <a:pt x="288" y="25"/>
                      </a:lnTo>
                      <a:lnTo>
                        <a:pt x="265" y="30"/>
                      </a:lnTo>
                      <a:lnTo>
                        <a:pt x="243" y="34"/>
                      </a:lnTo>
                      <a:lnTo>
                        <a:pt x="223" y="39"/>
                      </a:lnTo>
                      <a:lnTo>
                        <a:pt x="204" y="44"/>
                      </a:lnTo>
                      <a:lnTo>
                        <a:pt x="187" y="50"/>
                      </a:lnTo>
                      <a:lnTo>
                        <a:pt x="171" y="55"/>
                      </a:lnTo>
                      <a:lnTo>
                        <a:pt x="157" y="59"/>
                      </a:lnTo>
                      <a:lnTo>
                        <a:pt x="145" y="64"/>
                      </a:lnTo>
                      <a:lnTo>
                        <a:pt x="122" y="76"/>
                      </a:lnTo>
                      <a:lnTo>
                        <a:pt x="99" y="91"/>
                      </a:lnTo>
                      <a:lnTo>
                        <a:pt x="77" y="111"/>
                      </a:lnTo>
                      <a:lnTo>
                        <a:pt x="55" y="134"/>
                      </a:lnTo>
                      <a:lnTo>
                        <a:pt x="36" y="160"/>
                      </a:lnTo>
                      <a:lnTo>
                        <a:pt x="19" y="187"/>
                      </a:lnTo>
                      <a:lnTo>
                        <a:pt x="8" y="216"/>
                      </a:lnTo>
                      <a:lnTo>
                        <a:pt x="2" y="247"/>
                      </a:lnTo>
                      <a:lnTo>
                        <a:pt x="0" y="281"/>
                      </a:lnTo>
                      <a:lnTo>
                        <a:pt x="3" y="314"/>
                      </a:lnTo>
                      <a:lnTo>
                        <a:pt x="8" y="346"/>
                      </a:lnTo>
                      <a:lnTo>
                        <a:pt x="15" y="375"/>
                      </a:lnTo>
                      <a:lnTo>
                        <a:pt x="23" y="400"/>
                      </a:lnTo>
                      <a:lnTo>
                        <a:pt x="31" y="418"/>
                      </a:lnTo>
                      <a:lnTo>
                        <a:pt x="36" y="431"/>
                      </a:lnTo>
                      <a:lnTo>
                        <a:pt x="38" y="435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4" name="Freeform 25"/>
                <p:cNvSpPr>
                  <a:spLocks/>
                </p:cNvSpPr>
                <p:nvPr/>
              </p:nvSpPr>
              <p:spPr bwMode="auto">
                <a:xfrm>
                  <a:off x="3262" y="2454"/>
                  <a:ext cx="63" cy="64"/>
                </a:xfrm>
                <a:custGeom>
                  <a:avLst/>
                  <a:gdLst>
                    <a:gd name="T0" fmla="*/ 0 w 190"/>
                    <a:gd name="T1" fmla="*/ 0 h 192"/>
                    <a:gd name="T2" fmla="*/ 0 w 190"/>
                    <a:gd name="T3" fmla="*/ 0 h 192"/>
                    <a:gd name="T4" fmla="*/ 0 w 190"/>
                    <a:gd name="T5" fmla="*/ 0 h 192"/>
                    <a:gd name="T6" fmla="*/ 0 w 190"/>
                    <a:gd name="T7" fmla="*/ 0 h 192"/>
                    <a:gd name="T8" fmla="*/ 0 w 190"/>
                    <a:gd name="T9" fmla="*/ 0 h 192"/>
                    <a:gd name="T10" fmla="*/ 0 w 190"/>
                    <a:gd name="T11" fmla="*/ 0 h 192"/>
                    <a:gd name="T12" fmla="*/ 0 w 190"/>
                    <a:gd name="T13" fmla="*/ 0 h 192"/>
                    <a:gd name="T14" fmla="*/ 0 w 190"/>
                    <a:gd name="T15" fmla="*/ 0 h 192"/>
                    <a:gd name="T16" fmla="*/ 0 w 190"/>
                    <a:gd name="T17" fmla="*/ 0 h 192"/>
                    <a:gd name="T18" fmla="*/ 0 w 190"/>
                    <a:gd name="T19" fmla="*/ 0 h 192"/>
                    <a:gd name="T20" fmla="*/ 0 w 190"/>
                    <a:gd name="T21" fmla="*/ 0 h 192"/>
                    <a:gd name="T22" fmla="*/ 0 w 190"/>
                    <a:gd name="T23" fmla="*/ 0 h 192"/>
                    <a:gd name="T24" fmla="*/ 0 w 190"/>
                    <a:gd name="T25" fmla="*/ 0 h 192"/>
                    <a:gd name="T26" fmla="*/ 0 w 190"/>
                    <a:gd name="T27" fmla="*/ 0 h 192"/>
                    <a:gd name="T28" fmla="*/ 0 w 190"/>
                    <a:gd name="T29" fmla="*/ 0 h 192"/>
                    <a:gd name="T30" fmla="*/ 0 w 190"/>
                    <a:gd name="T31" fmla="*/ 0 h 192"/>
                    <a:gd name="T32" fmla="*/ 0 w 190"/>
                    <a:gd name="T33" fmla="*/ 0 h 192"/>
                    <a:gd name="T34" fmla="*/ 0 w 190"/>
                    <a:gd name="T35" fmla="*/ 0 h 192"/>
                    <a:gd name="T36" fmla="*/ 0 w 190"/>
                    <a:gd name="T37" fmla="*/ 0 h 192"/>
                    <a:gd name="T38" fmla="*/ 0 w 190"/>
                    <a:gd name="T39" fmla="*/ 0 h 192"/>
                    <a:gd name="T40" fmla="*/ 0 w 190"/>
                    <a:gd name="T41" fmla="*/ 0 h 192"/>
                    <a:gd name="T42" fmla="*/ 0 w 190"/>
                    <a:gd name="T43" fmla="*/ 0 h 192"/>
                    <a:gd name="T44" fmla="*/ 0 w 190"/>
                    <a:gd name="T45" fmla="*/ 0 h 192"/>
                    <a:gd name="T46" fmla="*/ 0 w 190"/>
                    <a:gd name="T47" fmla="*/ 0 h 192"/>
                    <a:gd name="T48" fmla="*/ 0 w 190"/>
                    <a:gd name="T49" fmla="*/ 0 h 192"/>
                    <a:gd name="T50" fmla="*/ 0 w 190"/>
                    <a:gd name="T51" fmla="*/ 0 h 192"/>
                    <a:gd name="T52" fmla="*/ 0 w 190"/>
                    <a:gd name="T53" fmla="*/ 0 h 192"/>
                    <a:gd name="T54" fmla="*/ 0 w 190"/>
                    <a:gd name="T55" fmla="*/ 0 h 192"/>
                    <a:gd name="T56" fmla="*/ 0 w 190"/>
                    <a:gd name="T57" fmla="*/ 0 h 192"/>
                    <a:gd name="T58" fmla="*/ 0 w 190"/>
                    <a:gd name="T59" fmla="*/ 0 h 192"/>
                    <a:gd name="T60" fmla="*/ 0 w 190"/>
                    <a:gd name="T61" fmla="*/ 0 h 192"/>
                    <a:gd name="T62" fmla="*/ 0 w 190"/>
                    <a:gd name="T63" fmla="*/ 0 h 192"/>
                    <a:gd name="T64" fmla="*/ 0 w 190"/>
                    <a:gd name="T65" fmla="*/ 0 h 1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90" h="192">
                      <a:moveTo>
                        <a:pt x="95" y="192"/>
                      </a:moveTo>
                      <a:lnTo>
                        <a:pt x="114" y="190"/>
                      </a:lnTo>
                      <a:lnTo>
                        <a:pt x="131" y="185"/>
                      </a:lnTo>
                      <a:lnTo>
                        <a:pt x="148" y="176"/>
                      </a:lnTo>
                      <a:lnTo>
                        <a:pt x="162" y="164"/>
                      </a:lnTo>
                      <a:lnTo>
                        <a:pt x="173" y="150"/>
                      </a:lnTo>
                      <a:lnTo>
                        <a:pt x="182" y="133"/>
                      </a:lnTo>
                      <a:lnTo>
                        <a:pt x="188" y="115"/>
                      </a:lnTo>
                      <a:lnTo>
                        <a:pt x="190" y="95"/>
                      </a:lnTo>
                      <a:lnTo>
                        <a:pt x="188" y="76"/>
                      </a:lnTo>
                      <a:lnTo>
                        <a:pt x="182" y="58"/>
                      </a:lnTo>
                      <a:lnTo>
                        <a:pt x="173" y="41"/>
                      </a:lnTo>
                      <a:lnTo>
                        <a:pt x="162" y="28"/>
                      </a:lnTo>
                      <a:lnTo>
                        <a:pt x="148" y="16"/>
                      </a:lnTo>
                      <a:lnTo>
                        <a:pt x="131" y="7"/>
                      </a:lnTo>
                      <a:lnTo>
                        <a:pt x="114" y="2"/>
                      </a:lnTo>
                      <a:lnTo>
                        <a:pt x="95" y="0"/>
                      </a:lnTo>
                      <a:lnTo>
                        <a:pt x="76" y="2"/>
                      </a:lnTo>
                      <a:lnTo>
                        <a:pt x="59" y="7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7" y="41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0" y="95"/>
                      </a:lnTo>
                      <a:lnTo>
                        <a:pt x="2" y="115"/>
                      </a:lnTo>
                      <a:lnTo>
                        <a:pt x="8" y="133"/>
                      </a:lnTo>
                      <a:lnTo>
                        <a:pt x="17" y="150"/>
                      </a:lnTo>
                      <a:lnTo>
                        <a:pt x="28" y="164"/>
                      </a:lnTo>
                      <a:lnTo>
                        <a:pt x="42" y="176"/>
                      </a:lnTo>
                      <a:lnTo>
                        <a:pt x="59" y="185"/>
                      </a:lnTo>
                      <a:lnTo>
                        <a:pt x="76" y="190"/>
                      </a:lnTo>
                      <a:lnTo>
                        <a:pt x="95" y="19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5" name="Freeform 26"/>
                <p:cNvSpPr>
                  <a:spLocks/>
                </p:cNvSpPr>
                <p:nvPr/>
              </p:nvSpPr>
              <p:spPr bwMode="auto">
                <a:xfrm>
                  <a:off x="3000" y="2138"/>
                  <a:ext cx="153" cy="153"/>
                </a:xfrm>
                <a:custGeom>
                  <a:avLst/>
                  <a:gdLst>
                    <a:gd name="T0" fmla="*/ 0 w 459"/>
                    <a:gd name="T1" fmla="*/ 0 h 459"/>
                    <a:gd name="T2" fmla="*/ 0 w 459"/>
                    <a:gd name="T3" fmla="*/ 0 h 459"/>
                    <a:gd name="T4" fmla="*/ 0 w 459"/>
                    <a:gd name="T5" fmla="*/ 0 h 459"/>
                    <a:gd name="T6" fmla="*/ 0 w 459"/>
                    <a:gd name="T7" fmla="*/ 0 h 459"/>
                    <a:gd name="T8" fmla="*/ 0 w 459"/>
                    <a:gd name="T9" fmla="*/ 0 h 459"/>
                    <a:gd name="T10" fmla="*/ 0 w 459"/>
                    <a:gd name="T11" fmla="*/ 0 h 459"/>
                    <a:gd name="T12" fmla="*/ 0 w 459"/>
                    <a:gd name="T13" fmla="*/ 0 h 459"/>
                    <a:gd name="T14" fmla="*/ 0 w 459"/>
                    <a:gd name="T15" fmla="*/ 0 h 459"/>
                    <a:gd name="T16" fmla="*/ 0 w 459"/>
                    <a:gd name="T17" fmla="*/ 0 h 459"/>
                    <a:gd name="T18" fmla="*/ 0 w 459"/>
                    <a:gd name="T19" fmla="*/ 0 h 459"/>
                    <a:gd name="T20" fmla="*/ 0 w 459"/>
                    <a:gd name="T21" fmla="*/ 0 h 459"/>
                    <a:gd name="T22" fmla="*/ 0 w 459"/>
                    <a:gd name="T23" fmla="*/ 0 h 459"/>
                    <a:gd name="T24" fmla="*/ 0 w 459"/>
                    <a:gd name="T25" fmla="*/ 0 h 459"/>
                    <a:gd name="T26" fmla="*/ 0 w 459"/>
                    <a:gd name="T27" fmla="*/ 0 h 459"/>
                    <a:gd name="T28" fmla="*/ 0 w 459"/>
                    <a:gd name="T29" fmla="*/ 0 h 459"/>
                    <a:gd name="T30" fmla="*/ 0 w 459"/>
                    <a:gd name="T31" fmla="*/ 0 h 459"/>
                    <a:gd name="T32" fmla="*/ 0 w 459"/>
                    <a:gd name="T33" fmla="*/ 0 h 459"/>
                    <a:gd name="T34" fmla="*/ 0 w 459"/>
                    <a:gd name="T35" fmla="*/ 0 h 459"/>
                    <a:gd name="T36" fmla="*/ 0 w 459"/>
                    <a:gd name="T37" fmla="*/ 0 h 459"/>
                    <a:gd name="T38" fmla="*/ 0 w 459"/>
                    <a:gd name="T39" fmla="*/ 0 h 459"/>
                    <a:gd name="T40" fmla="*/ 0 w 459"/>
                    <a:gd name="T41" fmla="*/ 0 h 459"/>
                    <a:gd name="T42" fmla="*/ 0 w 459"/>
                    <a:gd name="T43" fmla="*/ 0 h 459"/>
                    <a:gd name="T44" fmla="*/ 0 w 459"/>
                    <a:gd name="T45" fmla="*/ 0 h 459"/>
                    <a:gd name="T46" fmla="*/ 0 w 459"/>
                    <a:gd name="T47" fmla="*/ 0 h 459"/>
                    <a:gd name="T48" fmla="*/ 0 w 459"/>
                    <a:gd name="T49" fmla="*/ 0 h 459"/>
                    <a:gd name="T50" fmla="*/ 0 w 459"/>
                    <a:gd name="T51" fmla="*/ 0 h 459"/>
                    <a:gd name="T52" fmla="*/ 0 w 459"/>
                    <a:gd name="T53" fmla="*/ 0 h 459"/>
                    <a:gd name="T54" fmla="*/ 0 w 459"/>
                    <a:gd name="T55" fmla="*/ 0 h 459"/>
                    <a:gd name="T56" fmla="*/ 0 w 459"/>
                    <a:gd name="T57" fmla="*/ 0 h 459"/>
                    <a:gd name="T58" fmla="*/ 0 w 459"/>
                    <a:gd name="T59" fmla="*/ 0 h 459"/>
                    <a:gd name="T60" fmla="*/ 0 w 459"/>
                    <a:gd name="T61" fmla="*/ 0 h 459"/>
                    <a:gd name="T62" fmla="*/ 0 w 459"/>
                    <a:gd name="T63" fmla="*/ 0 h 4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59" h="459">
                      <a:moveTo>
                        <a:pt x="230" y="459"/>
                      </a:moveTo>
                      <a:lnTo>
                        <a:pt x="254" y="458"/>
                      </a:lnTo>
                      <a:lnTo>
                        <a:pt x="276" y="455"/>
                      </a:lnTo>
                      <a:lnTo>
                        <a:pt x="298" y="449"/>
                      </a:lnTo>
                      <a:lnTo>
                        <a:pt x="319" y="441"/>
                      </a:lnTo>
                      <a:lnTo>
                        <a:pt x="339" y="432"/>
                      </a:lnTo>
                      <a:lnTo>
                        <a:pt x="358" y="421"/>
                      </a:lnTo>
                      <a:lnTo>
                        <a:pt x="375" y="407"/>
                      </a:lnTo>
                      <a:lnTo>
                        <a:pt x="392" y="393"/>
                      </a:lnTo>
                      <a:lnTo>
                        <a:pt x="407" y="376"/>
                      </a:lnTo>
                      <a:lnTo>
                        <a:pt x="420" y="358"/>
                      </a:lnTo>
                      <a:lnTo>
                        <a:pt x="432" y="339"/>
                      </a:lnTo>
                      <a:lnTo>
                        <a:pt x="441" y="320"/>
                      </a:lnTo>
                      <a:lnTo>
                        <a:pt x="448" y="299"/>
                      </a:lnTo>
                      <a:lnTo>
                        <a:pt x="455" y="276"/>
                      </a:lnTo>
                      <a:lnTo>
                        <a:pt x="458" y="254"/>
                      </a:lnTo>
                      <a:lnTo>
                        <a:pt x="459" y="230"/>
                      </a:lnTo>
                      <a:lnTo>
                        <a:pt x="458" y="206"/>
                      </a:lnTo>
                      <a:lnTo>
                        <a:pt x="455" y="183"/>
                      </a:lnTo>
                      <a:lnTo>
                        <a:pt x="448" y="161"/>
                      </a:lnTo>
                      <a:lnTo>
                        <a:pt x="441" y="141"/>
                      </a:lnTo>
                      <a:lnTo>
                        <a:pt x="432" y="121"/>
                      </a:lnTo>
                      <a:lnTo>
                        <a:pt x="420" y="101"/>
                      </a:lnTo>
                      <a:lnTo>
                        <a:pt x="407" y="83"/>
                      </a:lnTo>
                      <a:lnTo>
                        <a:pt x="392" y="68"/>
                      </a:lnTo>
                      <a:lnTo>
                        <a:pt x="375" y="52"/>
                      </a:lnTo>
                      <a:lnTo>
                        <a:pt x="358" y="40"/>
                      </a:lnTo>
                      <a:lnTo>
                        <a:pt x="339" y="28"/>
                      </a:lnTo>
                      <a:lnTo>
                        <a:pt x="319" y="18"/>
                      </a:lnTo>
                      <a:lnTo>
                        <a:pt x="298" y="10"/>
                      </a:lnTo>
                      <a:lnTo>
                        <a:pt x="276" y="4"/>
                      </a:lnTo>
                      <a:lnTo>
                        <a:pt x="254" y="1"/>
                      </a:lnTo>
                      <a:lnTo>
                        <a:pt x="230" y="0"/>
                      </a:lnTo>
                      <a:lnTo>
                        <a:pt x="206" y="1"/>
                      </a:lnTo>
                      <a:lnTo>
                        <a:pt x="183" y="4"/>
                      </a:lnTo>
                      <a:lnTo>
                        <a:pt x="161" y="10"/>
                      </a:lnTo>
                      <a:lnTo>
                        <a:pt x="140" y="18"/>
                      </a:lnTo>
                      <a:lnTo>
                        <a:pt x="121" y="28"/>
                      </a:lnTo>
                      <a:lnTo>
                        <a:pt x="101" y="40"/>
                      </a:lnTo>
                      <a:lnTo>
                        <a:pt x="83" y="52"/>
                      </a:lnTo>
                      <a:lnTo>
                        <a:pt x="68" y="68"/>
                      </a:lnTo>
                      <a:lnTo>
                        <a:pt x="52" y="83"/>
                      </a:lnTo>
                      <a:lnTo>
                        <a:pt x="39" y="101"/>
                      </a:lnTo>
                      <a:lnTo>
                        <a:pt x="28" y="121"/>
                      </a:lnTo>
                      <a:lnTo>
                        <a:pt x="18" y="141"/>
                      </a:lnTo>
                      <a:lnTo>
                        <a:pt x="10" y="161"/>
                      </a:lnTo>
                      <a:lnTo>
                        <a:pt x="4" y="183"/>
                      </a:lnTo>
                      <a:lnTo>
                        <a:pt x="1" y="206"/>
                      </a:lnTo>
                      <a:lnTo>
                        <a:pt x="0" y="230"/>
                      </a:lnTo>
                      <a:lnTo>
                        <a:pt x="1" y="254"/>
                      </a:lnTo>
                      <a:lnTo>
                        <a:pt x="4" y="276"/>
                      </a:lnTo>
                      <a:lnTo>
                        <a:pt x="10" y="299"/>
                      </a:lnTo>
                      <a:lnTo>
                        <a:pt x="18" y="320"/>
                      </a:lnTo>
                      <a:lnTo>
                        <a:pt x="28" y="339"/>
                      </a:lnTo>
                      <a:lnTo>
                        <a:pt x="39" y="358"/>
                      </a:lnTo>
                      <a:lnTo>
                        <a:pt x="52" y="376"/>
                      </a:lnTo>
                      <a:lnTo>
                        <a:pt x="68" y="393"/>
                      </a:lnTo>
                      <a:lnTo>
                        <a:pt x="83" y="407"/>
                      </a:lnTo>
                      <a:lnTo>
                        <a:pt x="101" y="421"/>
                      </a:lnTo>
                      <a:lnTo>
                        <a:pt x="121" y="432"/>
                      </a:lnTo>
                      <a:lnTo>
                        <a:pt x="140" y="441"/>
                      </a:lnTo>
                      <a:lnTo>
                        <a:pt x="161" y="449"/>
                      </a:lnTo>
                      <a:lnTo>
                        <a:pt x="183" y="455"/>
                      </a:lnTo>
                      <a:lnTo>
                        <a:pt x="206" y="458"/>
                      </a:lnTo>
                      <a:lnTo>
                        <a:pt x="230" y="459"/>
                      </a:lnTo>
                      <a:close/>
                    </a:path>
                  </a:pathLst>
                </a:custGeom>
                <a:solidFill>
                  <a:srgbClr val="C4D8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6" name="Freeform 27"/>
                <p:cNvSpPr>
                  <a:spLocks/>
                </p:cNvSpPr>
                <p:nvPr/>
              </p:nvSpPr>
              <p:spPr bwMode="auto">
                <a:xfrm>
                  <a:off x="2740" y="2230"/>
                  <a:ext cx="109" cy="159"/>
                </a:xfrm>
                <a:custGeom>
                  <a:avLst/>
                  <a:gdLst>
                    <a:gd name="T0" fmla="*/ 0 w 327"/>
                    <a:gd name="T1" fmla="*/ 0 h 478"/>
                    <a:gd name="T2" fmla="*/ 0 w 327"/>
                    <a:gd name="T3" fmla="*/ 0 h 478"/>
                    <a:gd name="T4" fmla="*/ 0 w 327"/>
                    <a:gd name="T5" fmla="*/ 0 h 478"/>
                    <a:gd name="T6" fmla="*/ 0 w 327"/>
                    <a:gd name="T7" fmla="*/ 0 h 478"/>
                    <a:gd name="T8" fmla="*/ 0 w 327"/>
                    <a:gd name="T9" fmla="*/ 0 h 478"/>
                    <a:gd name="T10" fmla="*/ 0 w 327"/>
                    <a:gd name="T11" fmla="*/ 0 h 478"/>
                    <a:gd name="T12" fmla="*/ 0 w 327"/>
                    <a:gd name="T13" fmla="*/ 0 h 478"/>
                    <a:gd name="T14" fmla="*/ 0 w 327"/>
                    <a:gd name="T15" fmla="*/ 0 h 478"/>
                    <a:gd name="T16" fmla="*/ 0 w 327"/>
                    <a:gd name="T17" fmla="*/ 0 h 478"/>
                    <a:gd name="T18" fmla="*/ 0 w 327"/>
                    <a:gd name="T19" fmla="*/ 0 h 478"/>
                    <a:gd name="T20" fmla="*/ 0 w 327"/>
                    <a:gd name="T21" fmla="*/ 0 h 478"/>
                    <a:gd name="T22" fmla="*/ 0 w 327"/>
                    <a:gd name="T23" fmla="*/ 0 h 478"/>
                    <a:gd name="T24" fmla="*/ 0 w 327"/>
                    <a:gd name="T25" fmla="*/ 0 h 478"/>
                    <a:gd name="T26" fmla="*/ 0 w 327"/>
                    <a:gd name="T27" fmla="*/ 0 h 478"/>
                    <a:gd name="T28" fmla="*/ 0 w 327"/>
                    <a:gd name="T29" fmla="*/ 0 h 478"/>
                    <a:gd name="T30" fmla="*/ 0 w 327"/>
                    <a:gd name="T31" fmla="*/ 0 h 478"/>
                    <a:gd name="T32" fmla="*/ 0 w 327"/>
                    <a:gd name="T33" fmla="*/ 0 h 47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27" h="478">
                      <a:moveTo>
                        <a:pt x="0" y="45"/>
                      </a:moveTo>
                      <a:lnTo>
                        <a:pt x="111" y="257"/>
                      </a:lnTo>
                      <a:lnTo>
                        <a:pt x="111" y="270"/>
                      </a:lnTo>
                      <a:lnTo>
                        <a:pt x="110" y="299"/>
                      </a:lnTo>
                      <a:lnTo>
                        <a:pt x="108" y="331"/>
                      </a:lnTo>
                      <a:lnTo>
                        <a:pt x="106" y="354"/>
                      </a:lnTo>
                      <a:lnTo>
                        <a:pt x="106" y="387"/>
                      </a:lnTo>
                      <a:lnTo>
                        <a:pt x="111" y="413"/>
                      </a:lnTo>
                      <a:lnTo>
                        <a:pt x="119" y="435"/>
                      </a:lnTo>
                      <a:lnTo>
                        <a:pt x="131" y="452"/>
                      </a:lnTo>
                      <a:lnTo>
                        <a:pt x="142" y="464"/>
                      </a:lnTo>
                      <a:lnTo>
                        <a:pt x="152" y="472"/>
                      </a:lnTo>
                      <a:lnTo>
                        <a:pt x="159" y="477"/>
                      </a:lnTo>
                      <a:lnTo>
                        <a:pt x="162" y="478"/>
                      </a:lnTo>
                      <a:lnTo>
                        <a:pt x="327" y="410"/>
                      </a:lnTo>
                      <a:lnTo>
                        <a:pt x="32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7" name="Freeform 28"/>
                <p:cNvSpPr>
                  <a:spLocks/>
                </p:cNvSpPr>
                <p:nvPr/>
              </p:nvSpPr>
              <p:spPr bwMode="auto">
                <a:xfrm>
                  <a:off x="2907" y="2325"/>
                  <a:ext cx="128" cy="106"/>
                </a:xfrm>
                <a:custGeom>
                  <a:avLst/>
                  <a:gdLst>
                    <a:gd name="T0" fmla="*/ 0 w 384"/>
                    <a:gd name="T1" fmla="*/ 0 h 318"/>
                    <a:gd name="T2" fmla="*/ 0 w 384"/>
                    <a:gd name="T3" fmla="*/ 0 h 318"/>
                    <a:gd name="T4" fmla="*/ 0 w 384"/>
                    <a:gd name="T5" fmla="*/ 0 h 318"/>
                    <a:gd name="T6" fmla="*/ 0 w 384"/>
                    <a:gd name="T7" fmla="*/ 0 h 318"/>
                    <a:gd name="T8" fmla="*/ 0 w 384"/>
                    <a:gd name="T9" fmla="*/ 0 h 318"/>
                    <a:gd name="T10" fmla="*/ 0 w 384"/>
                    <a:gd name="T11" fmla="*/ 0 h 318"/>
                    <a:gd name="T12" fmla="*/ 0 w 384"/>
                    <a:gd name="T13" fmla="*/ 0 h 318"/>
                    <a:gd name="T14" fmla="*/ 0 w 384"/>
                    <a:gd name="T15" fmla="*/ 0 h 318"/>
                    <a:gd name="T16" fmla="*/ 0 w 384"/>
                    <a:gd name="T17" fmla="*/ 0 h 318"/>
                    <a:gd name="T18" fmla="*/ 0 w 384"/>
                    <a:gd name="T19" fmla="*/ 0 h 318"/>
                    <a:gd name="T20" fmla="*/ 0 w 384"/>
                    <a:gd name="T21" fmla="*/ 0 h 318"/>
                    <a:gd name="T22" fmla="*/ 0 w 384"/>
                    <a:gd name="T23" fmla="*/ 0 h 318"/>
                    <a:gd name="T24" fmla="*/ 0 w 384"/>
                    <a:gd name="T25" fmla="*/ 0 h 318"/>
                    <a:gd name="T26" fmla="*/ 0 w 384"/>
                    <a:gd name="T27" fmla="*/ 0 h 318"/>
                    <a:gd name="T28" fmla="*/ 0 w 384"/>
                    <a:gd name="T29" fmla="*/ 0 h 318"/>
                    <a:gd name="T30" fmla="*/ 0 w 384"/>
                    <a:gd name="T31" fmla="*/ 0 h 318"/>
                    <a:gd name="T32" fmla="*/ 0 w 384"/>
                    <a:gd name="T33" fmla="*/ 0 h 318"/>
                    <a:gd name="T34" fmla="*/ 0 w 384"/>
                    <a:gd name="T35" fmla="*/ 0 h 318"/>
                    <a:gd name="T36" fmla="*/ 0 w 384"/>
                    <a:gd name="T37" fmla="*/ 0 h 318"/>
                    <a:gd name="T38" fmla="*/ 0 w 384"/>
                    <a:gd name="T39" fmla="*/ 0 h 318"/>
                    <a:gd name="T40" fmla="*/ 0 w 384"/>
                    <a:gd name="T41" fmla="*/ 0 h 318"/>
                    <a:gd name="T42" fmla="*/ 0 w 384"/>
                    <a:gd name="T43" fmla="*/ 0 h 318"/>
                    <a:gd name="T44" fmla="*/ 0 w 384"/>
                    <a:gd name="T45" fmla="*/ 0 h 318"/>
                    <a:gd name="T46" fmla="*/ 0 w 384"/>
                    <a:gd name="T47" fmla="*/ 0 h 318"/>
                    <a:gd name="T48" fmla="*/ 0 w 384"/>
                    <a:gd name="T49" fmla="*/ 0 h 318"/>
                    <a:gd name="T50" fmla="*/ 0 w 384"/>
                    <a:gd name="T51" fmla="*/ 0 h 318"/>
                    <a:gd name="T52" fmla="*/ 0 w 384"/>
                    <a:gd name="T53" fmla="*/ 0 h 318"/>
                    <a:gd name="T54" fmla="*/ 0 w 384"/>
                    <a:gd name="T55" fmla="*/ 0 h 318"/>
                    <a:gd name="T56" fmla="*/ 0 w 384"/>
                    <a:gd name="T57" fmla="*/ 0 h 318"/>
                    <a:gd name="T58" fmla="*/ 0 w 384"/>
                    <a:gd name="T59" fmla="*/ 0 h 318"/>
                    <a:gd name="T60" fmla="*/ 0 w 384"/>
                    <a:gd name="T61" fmla="*/ 0 h 318"/>
                    <a:gd name="T62" fmla="*/ 0 w 384"/>
                    <a:gd name="T63" fmla="*/ 0 h 318"/>
                    <a:gd name="T64" fmla="*/ 0 w 384"/>
                    <a:gd name="T65" fmla="*/ 0 h 318"/>
                    <a:gd name="T66" fmla="*/ 0 w 384"/>
                    <a:gd name="T67" fmla="*/ 0 h 318"/>
                    <a:gd name="T68" fmla="*/ 0 w 384"/>
                    <a:gd name="T69" fmla="*/ 0 h 318"/>
                    <a:gd name="T70" fmla="*/ 0 w 384"/>
                    <a:gd name="T71" fmla="*/ 0 h 318"/>
                    <a:gd name="T72" fmla="*/ 0 w 384"/>
                    <a:gd name="T73" fmla="*/ 0 h 318"/>
                    <a:gd name="T74" fmla="*/ 0 w 384"/>
                    <a:gd name="T75" fmla="*/ 0 h 318"/>
                    <a:gd name="T76" fmla="*/ 0 w 384"/>
                    <a:gd name="T77" fmla="*/ 0 h 318"/>
                    <a:gd name="T78" fmla="*/ 0 w 384"/>
                    <a:gd name="T79" fmla="*/ 0 h 318"/>
                    <a:gd name="T80" fmla="*/ 0 w 384"/>
                    <a:gd name="T81" fmla="*/ 0 h 318"/>
                    <a:gd name="T82" fmla="*/ 0 w 384"/>
                    <a:gd name="T83" fmla="*/ 0 h 318"/>
                    <a:gd name="T84" fmla="*/ 0 w 384"/>
                    <a:gd name="T85" fmla="*/ 0 h 318"/>
                    <a:gd name="T86" fmla="*/ 0 w 384"/>
                    <a:gd name="T87" fmla="*/ 0 h 318"/>
                    <a:gd name="T88" fmla="*/ 0 w 384"/>
                    <a:gd name="T89" fmla="*/ 0 h 318"/>
                    <a:gd name="T90" fmla="*/ 0 w 384"/>
                    <a:gd name="T91" fmla="*/ 0 h 318"/>
                    <a:gd name="T92" fmla="*/ 0 w 384"/>
                    <a:gd name="T93" fmla="*/ 0 h 318"/>
                    <a:gd name="T94" fmla="*/ 0 w 384"/>
                    <a:gd name="T95" fmla="*/ 0 h 318"/>
                    <a:gd name="T96" fmla="*/ 0 w 384"/>
                    <a:gd name="T97" fmla="*/ 0 h 31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84" h="318">
                      <a:moveTo>
                        <a:pt x="384" y="126"/>
                      </a:moveTo>
                      <a:lnTo>
                        <a:pt x="381" y="101"/>
                      </a:lnTo>
                      <a:lnTo>
                        <a:pt x="371" y="77"/>
                      </a:lnTo>
                      <a:lnTo>
                        <a:pt x="357" y="56"/>
                      </a:lnTo>
                      <a:lnTo>
                        <a:pt x="338" y="37"/>
                      </a:lnTo>
                      <a:lnTo>
                        <a:pt x="315" y="22"/>
                      </a:lnTo>
                      <a:lnTo>
                        <a:pt x="289" y="10"/>
                      </a:lnTo>
                      <a:lnTo>
                        <a:pt x="260" y="2"/>
                      </a:lnTo>
                      <a:lnTo>
                        <a:pt x="229" y="0"/>
                      </a:lnTo>
                      <a:lnTo>
                        <a:pt x="207" y="1"/>
                      </a:lnTo>
                      <a:lnTo>
                        <a:pt x="186" y="6"/>
                      </a:lnTo>
                      <a:lnTo>
                        <a:pt x="167" y="11"/>
                      </a:lnTo>
                      <a:lnTo>
                        <a:pt x="148" y="19"/>
                      </a:lnTo>
                      <a:lnTo>
                        <a:pt x="131" y="28"/>
                      </a:lnTo>
                      <a:lnTo>
                        <a:pt x="116" y="40"/>
                      </a:lnTo>
                      <a:lnTo>
                        <a:pt x="103" y="52"/>
                      </a:lnTo>
                      <a:lnTo>
                        <a:pt x="92" y="67"/>
                      </a:lnTo>
                      <a:lnTo>
                        <a:pt x="73" y="74"/>
                      </a:lnTo>
                      <a:lnTo>
                        <a:pt x="55" y="85"/>
                      </a:lnTo>
                      <a:lnTo>
                        <a:pt x="40" y="97"/>
                      </a:lnTo>
                      <a:lnTo>
                        <a:pt x="26" y="111"/>
                      </a:lnTo>
                      <a:lnTo>
                        <a:pt x="15" y="127"/>
                      </a:lnTo>
                      <a:lnTo>
                        <a:pt x="7" y="145"/>
                      </a:lnTo>
                      <a:lnTo>
                        <a:pt x="2" y="164"/>
                      </a:lnTo>
                      <a:lnTo>
                        <a:pt x="0" y="184"/>
                      </a:lnTo>
                      <a:lnTo>
                        <a:pt x="2" y="209"/>
                      </a:lnTo>
                      <a:lnTo>
                        <a:pt x="8" y="233"/>
                      </a:lnTo>
                      <a:lnTo>
                        <a:pt x="18" y="255"/>
                      </a:lnTo>
                      <a:lnTo>
                        <a:pt x="31" y="275"/>
                      </a:lnTo>
                      <a:lnTo>
                        <a:pt x="49" y="292"/>
                      </a:lnTo>
                      <a:lnTo>
                        <a:pt x="69" y="304"/>
                      </a:lnTo>
                      <a:lnTo>
                        <a:pt x="93" y="314"/>
                      </a:lnTo>
                      <a:lnTo>
                        <a:pt x="120" y="318"/>
                      </a:lnTo>
                      <a:lnTo>
                        <a:pt x="156" y="317"/>
                      </a:lnTo>
                      <a:lnTo>
                        <a:pt x="186" y="313"/>
                      </a:lnTo>
                      <a:lnTo>
                        <a:pt x="211" y="305"/>
                      </a:lnTo>
                      <a:lnTo>
                        <a:pt x="231" y="295"/>
                      </a:lnTo>
                      <a:lnTo>
                        <a:pt x="248" y="284"/>
                      </a:lnTo>
                      <a:lnTo>
                        <a:pt x="262" y="270"/>
                      </a:lnTo>
                      <a:lnTo>
                        <a:pt x="274" y="256"/>
                      </a:lnTo>
                      <a:lnTo>
                        <a:pt x="283" y="243"/>
                      </a:lnTo>
                      <a:lnTo>
                        <a:pt x="308" y="238"/>
                      </a:lnTo>
                      <a:lnTo>
                        <a:pt x="330" y="229"/>
                      </a:lnTo>
                      <a:lnTo>
                        <a:pt x="346" y="218"/>
                      </a:lnTo>
                      <a:lnTo>
                        <a:pt x="361" y="204"/>
                      </a:lnTo>
                      <a:lnTo>
                        <a:pt x="371" y="188"/>
                      </a:lnTo>
                      <a:lnTo>
                        <a:pt x="379" y="170"/>
                      </a:lnTo>
                      <a:lnTo>
                        <a:pt x="383" y="149"/>
                      </a:lnTo>
                      <a:lnTo>
                        <a:pt x="384" y="12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8" name="Freeform 29"/>
                <p:cNvSpPr>
                  <a:spLocks/>
                </p:cNvSpPr>
                <p:nvPr/>
              </p:nvSpPr>
              <p:spPr bwMode="auto">
                <a:xfrm>
                  <a:off x="2826" y="2236"/>
                  <a:ext cx="77" cy="123"/>
                </a:xfrm>
                <a:custGeom>
                  <a:avLst/>
                  <a:gdLst>
                    <a:gd name="T0" fmla="*/ 0 w 229"/>
                    <a:gd name="T1" fmla="*/ 0 h 367"/>
                    <a:gd name="T2" fmla="*/ 0 w 229"/>
                    <a:gd name="T3" fmla="*/ 0 h 367"/>
                    <a:gd name="T4" fmla="*/ 0 w 229"/>
                    <a:gd name="T5" fmla="*/ 0 h 367"/>
                    <a:gd name="T6" fmla="*/ 0 w 229"/>
                    <a:gd name="T7" fmla="*/ 0 h 367"/>
                    <a:gd name="T8" fmla="*/ 0 w 229"/>
                    <a:gd name="T9" fmla="*/ 0 h 367"/>
                    <a:gd name="T10" fmla="*/ 0 w 229"/>
                    <a:gd name="T11" fmla="*/ 0 h 367"/>
                    <a:gd name="T12" fmla="*/ 0 w 229"/>
                    <a:gd name="T13" fmla="*/ 0 h 367"/>
                    <a:gd name="T14" fmla="*/ 0 w 229"/>
                    <a:gd name="T15" fmla="*/ 0 h 367"/>
                    <a:gd name="T16" fmla="*/ 0 w 229"/>
                    <a:gd name="T17" fmla="*/ 0 h 367"/>
                    <a:gd name="T18" fmla="*/ 0 w 229"/>
                    <a:gd name="T19" fmla="*/ 0 h 367"/>
                    <a:gd name="T20" fmla="*/ 0 w 229"/>
                    <a:gd name="T21" fmla="*/ 0 h 367"/>
                    <a:gd name="T22" fmla="*/ 0 w 229"/>
                    <a:gd name="T23" fmla="*/ 0 h 367"/>
                    <a:gd name="T24" fmla="*/ 0 w 229"/>
                    <a:gd name="T25" fmla="*/ 0 h 367"/>
                    <a:gd name="T26" fmla="*/ 0 w 229"/>
                    <a:gd name="T27" fmla="*/ 0 h 367"/>
                    <a:gd name="T28" fmla="*/ 0 w 229"/>
                    <a:gd name="T29" fmla="*/ 0 h 367"/>
                    <a:gd name="T30" fmla="*/ 0 w 229"/>
                    <a:gd name="T31" fmla="*/ 0 h 367"/>
                    <a:gd name="T32" fmla="*/ 0 w 229"/>
                    <a:gd name="T33" fmla="*/ 0 h 367"/>
                    <a:gd name="T34" fmla="*/ 0 w 229"/>
                    <a:gd name="T35" fmla="*/ 0 h 367"/>
                    <a:gd name="T36" fmla="*/ 0 w 229"/>
                    <a:gd name="T37" fmla="*/ 0 h 367"/>
                    <a:gd name="T38" fmla="*/ 0 w 229"/>
                    <a:gd name="T39" fmla="*/ 0 h 367"/>
                    <a:gd name="T40" fmla="*/ 0 w 229"/>
                    <a:gd name="T41" fmla="*/ 0 h 367"/>
                    <a:gd name="T42" fmla="*/ 0 w 229"/>
                    <a:gd name="T43" fmla="*/ 0 h 367"/>
                    <a:gd name="T44" fmla="*/ 0 w 229"/>
                    <a:gd name="T45" fmla="*/ 0 h 367"/>
                    <a:gd name="T46" fmla="*/ 0 w 229"/>
                    <a:gd name="T47" fmla="*/ 0 h 367"/>
                    <a:gd name="T48" fmla="*/ 0 w 229"/>
                    <a:gd name="T49" fmla="*/ 0 h 3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29" h="367">
                      <a:moveTo>
                        <a:pt x="77" y="0"/>
                      </a:moveTo>
                      <a:lnTo>
                        <a:pt x="74" y="2"/>
                      </a:lnTo>
                      <a:lnTo>
                        <a:pt x="66" y="9"/>
                      </a:lnTo>
                      <a:lnTo>
                        <a:pt x="56" y="18"/>
                      </a:lnTo>
                      <a:lnTo>
                        <a:pt x="43" y="30"/>
                      </a:lnTo>
                      <a:lnTo>
                        <a:pt x="31" y="41"/>
                      </a:lnTo>
                      <a:lnTo>
                        <a:pt x="19" y="53"/>
                      </a:lnTo>
                      <a:lnTo>
                        <a:pt x="11" y="63"/>
                      </a:lnTo>
                      <a:lnTo>
                        <a:pt x="7" y="70"/>
                      </a:lnTo>
                      <a:lnTo>
                        <a:pt x="1" y="97"/>
                      </a:lnTo>
                      <a:lnTo>
                        <a:pt x="0" y="123"/>
                      </a:lnTo>
                      <a:lnTo>
                        <a:pt x="4" y="149"/>
                      </a:lnTo>
                      <a:lnTo>
                        <a:pt x="16" y="173"/>
                      </a:lnTo>
                      <a:lnTo>
                        <a:pt x="24" y="182"/>
                      </a:lnTo>
                      <a:lnTo>
                        <a:pt x="33" y="194"/>
                      </a:lnTo>
                      <a:lnTo>
                        <a:pt x="44" y="208"/>
                      </a:lnTo>
                      <a:lnTo>
                        <a:pt x="57" y="224"/>
                      </a:lnTo>
                      <a:lnTo>
                        <a:pt x="68" y="237"/>
                      </a:lnTo>
                      <a:lnTo>
                        <a:pt x="78" y="249"/>
                      </a:lnTo>
                      <a:lnTo>
                        <a:pt x="85" y="257"/>
                      </a:lnTo>
                      <a:lnTo>
                        <a:pt x="87" y="260"/>
                      </a:lnTo>
                      <a:lnTo>
                        <a:pt x="133" y="367"/>
                      </a:lnTo>
                      <a:lnTo>
                        <a:pt x="229" y="358"/>
                      </a:lnTo>
                      <a:lnTo>
                        <a:pt x="204" y="17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9" name="Freeform 30"/>
                <p:cNvSpPr>
                  <a:spLocks/>
                </p:cNvSpPr>
                <p:nvPr/>
              </p:nvSpPr>
              <p:spPr bwMode="auto">
                <a:xfrm>
                  <a:off x="2841" y="2133"/>
                  <a:ext cx="187" cy="190"/>
                </a:xfrm>
                <a:custGeom>
                  <a:avLst/>
                  <a:gdLst>
                    <a:gd name="T0" fmla="*/ 0 w 562"/>
                    <a:gd name="T1" fmla="*/ 0 h 569"/>
                    <a:gd name="T2" fmla="*/ 0 w 562"/>
                    <a:gd name="T3" fmla="*/ 0 h 569"/>
                    <a:gd name="T4" fmla="*/ 0 w 562"/>
                    <a:gd name="T5" fmla="*/ 0 h 569"/>
                    <a:gd name="T6" fmla="*/ 0 w 562"/>
                    <a:gd name="T7" fmla="*/ 0 h 569"/>
                    <a:gd name="T8" fmla="*/ 0 w 562"/>
                    <a:gd name="T9" fmla="*/ 0 h 569"/>
                    <a:gd name="T10" fmla="*/ 0 w 562"/>
                    <a:gd name="T11" fmla="*/ 0 h 569"/>
                    <a:gd name="T12" fmla="*/ 0 w 562"/>
                    <a:gd name="T13" fmla="*/ 0 h 569"/>
                    <a:gd name="T14" fmla="*/ 0 w 562"/>
                    <a:gd name="T15" fmla="*/ 0 h 569"/>
                    <a:gd name="T16" fmla="*/ 0 w 562"/>
                    <a:gd name="T17" fmla="*/ 0 h 569"/>
                    <a:gd name="T18" fmla="*/ 0 w 562"/>
                    <a:gd name="T19" fmla="*/ 0 h 569"/>
                    <a:gd name="T20" fmla="*/ 0 w 562"/>
                    <a:gd name="T21" fmla="*/ 0 h 569"/>
                    <a:gd name="T22" fmla="*/ 0 w 562"/>
                    <a:gd name="T23" fmla="*/ 0 h 569"/>
                    <a:gd name="T24" fmla="*/ 0 w 562"/>
                    <a:gd name="T25" fmla="*/ 0 h 569"/>
                    <a:gd name="T26" fmla="*/ 0 w 562"/>
                    <a:gd name="T27" fmla="*/ 0 h 569"/>
                    <a:gd name="T28" fmla="*/ 0 w 562"/>
                    <a:gd name="T29" fmla="*/ 0 h 569"/>
                    <a:gd name="T30" fmla="*/ 0 w 562"/>
                    <a:gd name="T31" fmla="*/ 0 h 569"/>
                    <a:gd name="T32" fmla="*/ 0 w 562"/>
                    <a:gd name="T33" fmla="*/ 0 h 569"/>
                    <a:gd name="T34" fmla="*/ 0 w 562"/>
                    <a:gd name="T35" fmla="*/ 0 h 569"/>
                    <a:gd name="T36" fmla="*/ 0 w 562"/>
                    <a:gd name="T37" fmla="*/ 0 h 569"/>
                    <a:gd name="T38" fmla="*/ 0 w 562"/>
                    <a:gd name="T39" fmla="*/ 0 h 569"/>
                    <a:gd name="T40" fmla="*/ 0 w 562"/>
                    <a:gd name="T41" fmla="*/ 0 h 569"/>
                    <a:gd name="T42" fmla="*/ 0 w 562"/>
                    <a:gd name="T43" fmla="*/ 0 h 569"/>
                    <a:gd name="T44" fmla="*/ 0 w 562"/>
                    <a:gd name="T45" fmla="*/ 0 h 569"/>
                    <a:gd name="T46" fmla="*/ 0 w 562"/>
                    <a:gd name="T47" fmla="*/ 0 h 569"/>
                    <a:gd name="T48" fmla="*/ 0 w 562"/>
                    <a:gd name="T49" fmla="*/ 0 h 569"/>
                    <a:gd name="T50" fmla="*/ 0 w 562"/>
                    <a:gd name="T51" fmla="*/ 0 h 569"/>
                    <a:gd name="T52" fmla="*/ 0 w 562"/>
                    <a:gd name="T53" fmla="*/ 0 h 569"/>
                    <a:gd name="T54" fmla="*/ 0 w 562"/>
                    <a:gd name="T55" fmla="*/ 0 h 569"/>
                    <a:gd name="T56" fmla="*/ 0 w 562"/>
                    <a:gd name="T57" fmla="*/ 0 h 569"/>
                    <a:gd name="T58" fmla="*/ 0 w 562"/>
                    <a:gd name="T59" fmla="*/ 0 h 569"/>
                    <a:gd name="T60" fmla="*/ 0 w 562"/>
                    <a:gd name="T61" fmla="*/ 0 h 569"/>
                    <a:gd name="T62" fmla="*/ 0 w 562"/>
                    <a:gd name="T63" fmla="*/ 0 h 569"/>
                    <a:gd name="T64" fmla="*/ 0 w 562"/>
                    <a:gd name="T65" fmla="*/ 0 h 569"/>
                    <a:gd name="T66" fmla="*/ 0 w 562"/>
                    <a:gd name="T67" fmla="*/ 0 h 569"/>
                    <a:gd name="T68" fmla="*/ 0 w 562"/>
                    <a:gd name="T69" fmla="*/ 0 h 569"/>
                    <a:gd name="T70" fmla="*/ 0 w 562"/>
                    <a:gd name="T71" fmla="*/ 0 h 569"/>
                    <a:gd name="T72" fmla="*/ 0 w 562"/>
                    <a:gd name="T73" fmla="*/ 0 h 569"/>
                    <a:gd name="T74" fmla="*/ 0 w 562"/>
                    <a:gd name="T75" fmla="*/ 0 h 569"/>
                    <a:gd name="T76" fmla="*/ 0 w 562"/>
                    <a:gd name="T77" fmla="*/ 0 h 569"/>
                    <a:gd name="T78" fmla="*/ 0 w 562"/>
                    <a:gd name="T79" fmla="*/ 0 h 56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562" h="569">
                      <a:moveTo>
                        <a:pt x="308" y="569"/>
                      </a:moveTo>
                      <a:lnTo>
                        <a:pt x="336" y="567"/>
                      </a:lnTo>
                      <a:lnTo>
                        <a:pt x="363" y="562"/>
                      </a:lnTo>
                      <a:lnTo>
                        <a:pt x="389" y="554"/>
                      </a:lnTo>
                      <a:lnTo>
                        <a:pt x="413" y="543"/>
                      </a:lnTo>
                      <a:lnTo>
                        <a:pt x="436" y="529"/>
                      </a:lnTo>
                      <a:lnTo>
                        <a:pt x="457" y="514"/>
                      </a:lnTo>
                      <a:lnTo>
                        <a:pt x="476" y="495"/>
                      </a:lnTo>
                      <a:lnTo>
                        <a:pt x="494" y="475"/>
                      </a:lnTo>
                      <a:lnTo>
                        <a:pt x="509" y="454"/>
                      </a:lnTo>
                      <a:lnTo>
                        <a:pt x="523" y="430"/>
                      </a:lnTo>
                      <a:lnTo>
                        <a:pt x="534" y="407"/>
                      </a:lnTo>
                      <a:lnTo>
                        <a:pt x="544" y="382"/>
                      </a:lnTo>
                      <a:lnTo>
                        <a:pt x="552" y="357"/>
                      </a:lnTo>
                      <a:lnTo>
                        <a:pt x="558" y="331"/>
                      </a:lnTo>
                      <a:lnTo>
                        <a:pt x="561" y="303"/>
                      </a:lnTo>
                      <a:lnTo>
                        <a:pt x="562" y="277"/>
                      </a:lnTo>
                      <a:lnTo>
                        <a:pt x="561" y="245"/>
                      </a:lnTo>
                      <a:lnTo>
                        <a:pt x="557" y="209"/>
                      </a:lnTo>
                      <a:lnTo>
                        <a:pt x="550" y="170"/>
                      </a:lnTo>
                      <a:lnTo>
                        <a:pt x="538" y="133"/>
                      </a:lnTo>
                      <a:lnTo>
                        <a:pt x="523" y="96"/>
                      </a:lnTo>
                      <a:lnTo>
                        <a:pt x="503" y="63"/>
                      </a:lnTo>
                      <a:lnTo>
                        <a:pt x="478" y="35"/>
                      </a:lnTo>
                      <a:lnTo>
                        <a:pt x="448" y="14"/>
                      </a:lnTo>
                      <a:lnTo>
                        <a:pt x="437" y="10"/>
                      </a:lnTo>
                      <a:lnTo>
                        <a:pt x="427" y="6"/>
                      </a:lnTo>
                      <a:lnTo>
                        <a:pt x="415" y="4"/>
                      </a:lnTo>
                      <a:lnTo>
                        <a:pt x="404" y="1"/>
                      </a:lnTo>
                      <a:lnTo>
                        <a:pt x="392" y="0"/>
                      </a:lnTo>
                      <a:lnTo>
                        <a:pt x="379" y="0"/>
                      </a:lnTo>
                      <a:lnTo>
                        <a:pt x="366" y="0"/>
                      </a:lnTo>
                      <a:lnTo>
                        <a:pt x="353" y="1"/>
                      </a:lnTo>
                      <a:lnTo>
                        <a:pt x="340" y="2"/>
                      </a:lnTo>
                      <a:lnTo>
                        <a:pt x="326" y="5"/>
                      </a:lnTo>
                      <a:lnTo>
                        <a:pt x="312" y="7"/>
                      </a:lnTo>
                      <a:lnTo>
                        <a:pt x="300" y="9"/>
                      </a:lnTo>
                      <a:lnTo>
                        <a:pt x="286" y="12"/>
                      </a:lnTo>
                      <a:lnTo>
                        <a:pt x="274" y="15"/>
                      </a:lnTo>
                      <a:lnTo>
                        <a:pt x="262" y="17"/>
                      </a:lnTo>
                      <a:lnTo>
                        <a:pt x="250" y="20"/>
                      </a:lnTo>
                      <a:lnTo>
                        <a:pt x="231" y="24"/>
                      </a:lnTo>
                      <a:lnTo>
                        <a:pt x="213" y="30"/>
                      </a:lnTo>
                      <a:lnTo>
                        <a:pt x="196" y="34"/>
                      </a:lnTo>
                      <a:lnTo>
                        <a:pt x="179" y="38"/>
                      </a:lnTo>
                      <a:lnTo>
                        <a:pt x="164" y="43"/>
                      </a:lnTo>
                      <a:lnTo>
                        <a:pt x="148" y="47"/>
                      </a:lnTo>
                      <a:lnTo>
                        <a:pt x="134" y="54"/>
                      </a:lnTo>
                      <a:lnTo>
                        <a:pt x="120" y="60"/>
                      </a:lnTo>
                      <a:lnTo>
                        <a:pt x="108" y="66"/>
                      </a:lnTo>
                      <a:lnTo>
                        <a:pt x="95" y="74"/>
                      </a:lnTo>
                      <a:lnTo>
                        <a:pt x="84" y="83"/>
                      </a:lnTo>
                      <a:lnTo>
                        <a:pt x="72" y="93"/>
                      </a:lnTo>
                      <a:lnTo>
                        <a:pt x="62" y="103"/>
                      </a:lnTo>
                      <a:lnTo>
                        <a:pt x="52" y="116"/>
                      </a:lnTo>
                      <a:lnTo>
                        <a:pt x="42" y="131"/>
                      </a:lnTo>
                      <a:lnTo>
                        <a:pt x="34" y="146"/>
                      </a:lnTo>
                      <a:lnTo>
                        <a:pt x="27" y="160"/>
                      </a:lnTo>
                      <a:lnTo>
                        <a:pt x="21" y="173"/>
                      </a:lnTo>
                      <a:lnTo>
                        <a:pt x="16" y="189"/>
                      </a:lnTo>
                      <a:lnTo>
                        <a:pt x="11" y="205"/>
                      </a:lnTo>
                      <a:lnTo>
                        <a:pt x="8" y="221"/>
                      </a:lnTo>
                      <a:lnTo>
                        <a:pt x="5" y="239"/>
                      </a:lnTo>
                      <a:lnTo>
                        <a:pt x="1" y="258"/>
                      </a:lnTo>
                      <a:lnTo>
                        <a:pt x="0" y="277"/>
                      </a:lnTo>
                      <a:lnTo>
                        <a:pt x="0" y="303"/>
                      </a:lnTo>
                      <a:lnTo>
                        <a:pt x="5" y="329"/>
                      </a:lnTo>
                      <a:lnTo>
                        <a:pt x="13" y="356"/>
                      </a:lnTo>
                      <a:lnTo>
                        <a:pt x="23" y="382"/>
                      </a:lnTo>
                      <a:lnTo>
                        <a:pt x="37" y="407"/>
                      </a:lnTo>
                      <a:lnTo>
                        <a:pt x="53" y="430"/>
                      </a:lnTo>
                      <a:lnTo>
                        <a:pt x="72" y="453"/>
                      </a:lnTo>
                      <a:lnTo>
                        <a:pt x="93" y="475"/>
                      </a:lnTo>
                      <a:lnTo>
                        <a:pt x="116" y="495"/>
                      </a:lnTo>
                      <a:lnTo>
                        <a:pt x="141" y="513"/>
                      </a:lnTo>
                      <a:lnTo>
                        <a:pt x="167" y="529"/>
                      </a:lnTo>
                      <a:lnTo>
                        <a:pt x="194" y="543"/>
                      </a:lnTo>
                      <a:lnTo>
                        <a:pt x="222" y="554"/>
                      </a:lnTo>
                      <a:lnTo>
                        <a:pt x="250" y="562"/>
                      </a:lnTo>
                      <a:lnTo>
                        <a:pt x="279" y="567"/>
                      </a:lnTo>
                      <a:lnTo>
                        <a:pt x="308" y="569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0" name="Freeform 31"/>
                <p:cNvSpPr>
                  <a:spLocks/>
                </p:cNvSpPr>
                <p:nvPr/>
              </p:nvSpPr>
              <p:spPr bwMode="auto">
                <a:xfrm>
                  <a:off x="2887" y="2272"/>
                  <a:ext cx="155" cy="112"/>
                </a:xfrm>
                <a:custGeom>
                  <a:avLst/>
                  <a:gdLst>
                    <a:gd name="T0" fmla="*/ 0 w 466"/>
                    <a:gd name="T1" fmla="*/ 0 h 338"/>
                    <a:gd name="T2" fmla="*/ 0 w 466"/>
                    <a:gd name="T3" fmla="*/ 0 h 338"/>
                    <a:gd name="T4" fmla="*/ 0 w 466"/>
                    <a:gd name="T5" fmla="*/ 0 h 338"/>
                    <a:gd name="T6" fmla="*/ 0 w 466"/>
                    <a:gd name="T7" fmla="*/ 0 h 338"/>
                    <a:gd name="T8" fmla="*/ 0 w 466"/>
                    <a:gd name="T9" fmla="*/ 0 h 338"/>
                    <a:gd name="T10" fmla="*/ 0 w 466"/>
                    <a:gd name="T11" fmla="*/ 0 h 338"/>
                    <a:gd name="T12" fmla="*/ 0 w 466"/>
                    <a:gd name="T13" fmla="*/ 0 h 338"/>
                    <a:gd name="T14" fmla="*/ 0 w 466"/>
                    <a:gd name="T15" fmla="*/ 0 h 338"/>
                    <a:gd name="T16" fmla="*/ 0 w 466"/>
                    <a:gd name="T17" fmla="*/ 0 h 338"/>
                    <a:gd name="T18" fmla="*/ 0 w 466"/>
                    <a:gd name="T19" fmla="*/ 0 h 338"/>
                    <a:gd name="T20" fmla="*/ 0 w 466"/>
                    <a:gd name="T21" fmla="*/ 0 h 338"/>
                    <a:gd name="T22" fmla="*/ 0 w 466"/>
                    <a:gd name="T23" fmla="*/ 0 h 338"/>
                    <a:gd name="T24" fmla="*/ 0 w 466"/>
                    <a:gd name="T25" fmla="*/ 0 h 338"/>
                    <a:gd name="T26" fmla="*/ 0 w 466"/>
                    <a:gd name="T27" fmla="*/ 0 h 338"/>
                    <a:gd name="T28" fmla="*/ 0 w 466"/>
                    <a:gd name="T29" fmla="*/ 0 h 338"/>
                    <a:gd name="T30" fmla="*/ 0 w 466"/>
                    <a:gd name="T31" fmla="*/ 0 h 338"/>
                    <a:gd name="T32" fmla="*/ 0 w 466"/>
                    <a:gd name="T33" fmla="*/ 0 h 338"/>
                    <a:gd name="T34" fmla="*/ 0 w 466"/>
                    <a:gd name="T35" fmla="*/ 0 h 338"/>
                    <a:gd name="T36" fmla="*/ 0 w 466"/>
                    <a:gd name="T37" fmla="*/ 0 h 338"/>
                    <a:gd name="T38" fmla="*/ 0 w 466"/>
                    <a:gd name="T39" fmla="*/ 0 h 338"/>
                    <a:gd name="T40" fmla="*/ 0 w 466"/>
                    <a:gd name="T41" fmla="*/ 0 h 338"/>
                    <a:gd name="T42" fmla="*/ 0 w 466"/>
                    <a:gd name="T43" fmla="*/ 0 h 338"/>
                    <a:gd name="T44" fmla="*/ 0 w 466"/>
                    <a:gd name="T45" fmla="*/ 0 h 338"/>
                    <a:gd name="T46" fmla="*/ 0 w 466"/>
                    <a:gd name="T47" fmla="*/ 0 h 338"/>
                    <a:gd name="T48" fmla="*/ 0 w 466"/>
                    <a:gd name="T49" fmla="*/ 0 h 338"/>
                    <a:gd name="T50" fmla="*/ 0 w 466"/>
                    <a:gd name="T51" fmla="*/ 0 h 338"/>
                    <a:gd name="T52" fmla="*/ 0 w 466"/>
                    <a:gd name="T53" fmla="*/ 0 h 338"/>
                    <a:gd name="T54" fmla="*/ 0 w 466"/>
                    <a:gd name="T55" fmla="*/ 0 h 338"/>
                    <a:gd name="T56" fmla="*/ 0 w 466"/>
                    <a:gd name="T57" fmla="*/ 0 h 338"/>
                    <a:gd name="T58" fmla="*/ 0 w 466"/>
                    <a:gd name="T59" fmla="*/ 0 h 338"/>
                    <a:gd name="T60" fmla="*/ 0 w 466"/>
                    <a:gd name="T61" fmla="*/ 0 h 338"/>
                    <a:gd name="T62" fmla="*/ 0 w 466"/>
                    <a:gd name="T63" fmla="*/ 0 h 338"/>
                    <a:gd name="T64" fmla="*/ 0 w 466"/>
                    <a:gd name="T65" fmla="*/ 0 h 338"/>
                    <a:gd name="T66" fmla="*/ 0 w 466"/>
                    <a:gd name="T67" fmla="*/ 0 h 338"/>
                    <a:gd name="T68" fmla="*/ 0 w 466"/>
                    <a:gd name="T69" fmla="*/ 0 h 338"/>
                    <a:gd name="T70" fmla="*/ 0 w 466"/>
                    <a:gd name="T71" fmla="*/ 0 h 338"/>
                    <a:gd name="T72" fmla="*/ 0 w 466"/>
                    <a:gd name="T73" fmla="*/ 0 h 338"/>
                    <a:gd name="T74" fmla="*/ 0 w 466"/>
                    <a:gd name="T75" fmla="*/ 0 h 338"/>
                    <a:gd name="T76" fmla="*/ 0 w 466"/>
                    <a:gd name="T77" fmla="*/ 0 h 338"/>
                    <a:gd name="T78" fmla="*/ 0 w 466"/>
                    <a:gd name="T79" fmla="*/ 0 h 338"/>
                    <a:gd name="T80" fmla="*/ 0 w 466"/>
                    <a:gd name="T81" fmla="*/ 0 h 338"/>
                    <a:gd name="T82" fmla="*/ 0 w 466"/>
                    <a:gd name="T83" fmla="*/ 0 h 338"/>
                    <a:gd name="T84" fmla="*/ 0 w 466"/>
                    <a:gd name="T85" fmla="*/ 0 h 338"/>
                    <a:gd name="T86" fmla="*/ 0 w 466"/>
                    <a:gd name="T87" fmla="*/ 0 h 33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66" h="338">
                      <a:moveTo>
                        <a:pt x="0" y="150"/>
                      </a:moveTo>
                      <a:lnTo>
                        <a:pt x="14" y="269"/>
                      </a:lnTo>
                      <a:lnTo>
                        <a:pt x="14" y="271"/>
                      </a:lnTo>
                      <a:lnTo>
                        <a:pt x="14" y="277"/>
                      </a:lnTo>
                      <a:lnTo>
                        <a:pt x="14" y="286"/>
                      </a:lnTo>
                      <a:lnTo>
                        <a:pt x="15" y="297"/>
                      </a:lnTo>
                      <a:lnTo>
                        <a:pt x="18" y="308"/>
                      </a:lnTo>
                      <a:lnTo>
                        <a:pt x="23" y="319"/>
                      </a:lnTo>
                      <a:lnTo>
                        <a:pt x="31" y="327"/>
                      </a:lnTo>
                      <a:lnTo>
                        <a:pt x="41" y="333"/>
                      </a:lnTo>
                      <a:lnTo>
                        <a:pt x="53" y="336"/>
                      </a:lnTo>
                      <a:lnTo>
                        <a:pt x="64" y="338"/>
                      </a:lnTo>
                      <a:lnTo>
                        <a:pt x="75" y="337"/>
                      </a:lnTo>
                      <a:lnTo>
                        <a:pt x="85" y="335"/>
                      </a:lnTo>
                      <a:lnTo>
                        <a:pt x="95" y="330"/>
                      </a:lnTo>
                      <a:lnTo>
                        <a:pt x="107" y="324"/>
                      </a:lnTo>
                      <a:lnTo>
                        <a:pt x="119" y="314"/>
                      </a:lnTo>
                      <a:lnTo>
                        <a:pt x="134" y="302"/>
                      </a:lnTo>
                      <a:lnTo>
                        <a:pt x="145" y="289"/>
                      </a:lnTo>
                      <a:lnTo>
                        <a:pt x="153" y="274"/>
                      </a:lnTo>
                      <a:lnTo>
                        <a:pt x="159" y="258"/>
                      </a:lnTo>
                      <a:lnTo>
                        <a:pt x="163" y="243"/>
                      </a:lnTo>
                      <a:lnTo>
                        <a:pt x="167" y="229"/>
                      </a:lnTo>
                      <a:lnTo>
                        <a:pt x="172" y="219"/>
                      </a:lnTo>
                      <a:lnTo>
                        <a:pt x="179" y="214"/>
                      </a:lnTo>
                      <a:lnTo>
                        <a:pt x="188" y="215"/>
                      </a:lnTo>
                      <a:lnTo>
                        <a:pt x="208" y="223"/>
                      </a:lnTo>
                      <a:lnTo>
                        <a:pt x="224" y="224"/>
                      </a:lnTo>
                      <a:lnTo>
                        <a:pt x="237" y="222"/>
                      </a:lnTo>
                      <a:lnTo>
                        <a:pt x="246" y="217"/>
                      </a:lnTo>
                      <a:lnTo>
                        <a:pt x="254" y="209"/>
                      </a:lnTo>
                      <a:lnTo>
                        <a:pt x="258" y="203"/>
                      </a:lnTo>
                      <a:lnTo>
                        <a:pt x="260" y="198"/>
                      </a:lnTo>
                      <a:lnTo>
                        <a:pt x="261" y="196"/>
                      </a:lnTo>
                      <a:lnTo>
                        <a:pt x="263" y="199"/>
                      </a:lnTo>
                      <a:lnTo>
                        <a:pt x="269" y="206"/>
                      </a:lnTo>
                      <a:lnTo>
                        <a:pt x="280" y="218"/>
                      </a:lnTo>
                      <a:lnTo>
                        <a:pt x="293" y="230"/>
                      </a:lnTo>
                      <a:lnTo>
                        <a:pt x="309" y="245"/>
                      </a:lnTo>
                      <a:lnTo>
                        <a:pt x="326" y="257"/>
                      </a:lnTo>
                      <a:lnTo>
                        <a:pt x="345" y="269"/>
                      </a:lnTo>
                      <a:lnTo>
                        <a:pt x="366" y="277"/>
                      </a:lnTo>
                      <a:lnTo>
                        <a:pt x="389" y="280"/>
                      </a:lnTo>
                      <a:lnTo>
                        <a:pt x="408" y="276"/>
                      </a:lnTo>
                      <a:lnTo>
                        <a:pt x="423" y="268"/>
                      </a:lnTo>
                      <a:lnTo>
                        <a:pt x="436" y="256"/>
                      </a:lnTo>
                      <a:lnTo>
                        <a:pt x="445" y="245"/>
                      </a:lnTo>
                      <a:lnTo>
                        <a:pt x="451" y="234"/>
                      </a:lnTo>
                      <a:lnTo>
                        <a:pt x="455" y="226"/>
                      </a:lnTo>
                      <a:lnTo>
                        <a:pt x="456" y="223"/>
                      </a:lnTo>
                      <a:lnTo>
                        <a:pt x="460" y="207"/>
                      </a:lnTo>
                      <a:lnTo>
                        <a:pt x="465" y="170"/>
                      </a:lnTo>
                      <a:lnTo>
                        <a:pt x="466" y="123"/>
                      </a:lnTo>
                      <a:lnTo>
                        <a:pt x="458" y="81"/>
                      </a:lnTo>
                      <a:lnTo>
                        <a:pt x="450" y="66"/>
                      </a:lnTo>
                      <a:lnTo>
                        <a:pt x="443" y="53"/>
                      </a:lnTo>
                      <a:lnTo>
                        <a:pt x="435" y="44"/>
                      </a:lnTo>
                      <a:lnTo>
                        <a:pt x="427" y="36"/>
                      </a:lnTo>
                      <a:lnTo>
                        <a:pt x="421" y="32"/>
                      </a:lnTo>
                      <a:lnTo>
                        <a:pt x="416" y="29"/>
                      </a:lnTo>
                      <a:lnTo>
                        <a:pt x="413" y="27"/>
                      </a:lnTo>
                      <a:lnTo>
                        <a:pt x="412" y="27"/>
                      </a:lnTo>
                      <a:lnTo>
                        <a:pt x="411" y="25"/>
                      </a:lnTo>
                      <a:lnTo>
                        <a:pt x="405" y="21"/>
                      </a:lnTo>
                      <a:lnTo>
                        <a:pt x="399" y="13"/>
                      </a:lnTo>
                      <a:lnTo>
                        <a:pt x="390" y="7"/>
                      </a:lnTo>
                      <a:lnTo>
                        <a:pt x="378" y="2"/>
                      </a:lnTo>
                      <a:lnTo>
                        <a:pt x="366" y="0"/>
                      </a:lnTo>
                      <a:lnTo>
                        <a:pt x="352" y="1"/>
                      </a:lnTo>
                      <a:lnTo>
                        <a:pt x="337" y="8"/>
                      </a:lnTo>
                      <a:lnTo>
                        <a:pt x="317" y="23"/>
                      </a:lnTo>
                      <a:lnTo>
                        <a:pt x="302" y="38"/>
                      </a:lnTo>
                      <a:lnTo>
                        <a:pt x="292" y="53"/>
                      </a:lnTo>
                      <a:lnTo>
                        <a:pt x="285" y="67"/>
                      </a:lnTo>
                      <a:lnTo>
                        <a:pt x="281" y="78"/>
                      </a:lnTo>
                      <a:lnTo>
                        <a:pt x="278" y="86"/>
                      </a:lnTo>
                      <a:lnTo>
                        <a:pt x="275" y="91"/>
                      </a:lnTo>
                      <a:lnTo>
                        <a:pt x="273" y="91"/>
                      </a:lnTo>
                      <a:lnTo>
                        <a:pt x="260" y="80"/>
                      </a:lnTo>
                      <a:lnTo>
                        <a:pt x="245" y="74"/>
                      </a:lnTo>
                      <a:lnTo>
                        <a:pt x="231" y="72"/>
                      </a:lnTo>
                      <a:lnTo>
                        <a:pt x="218" y="73"/>
                      </a:lnTo>
                      <a:lnTo>
                        <a:pt x="207" y="76"/>
                      </a:lnTo>
                      <a:lnTo>
                        <a:pt x="198" y="79"/>
                      </a:lnTo>
                      <a:lnTo>
                        <a:pt x="192" y="82"/>
                      </a:lnTo>
                      <a:lnTo>
                        <a:pt x="190" y="83"/>
                      </a:lnTo>
                      <a:lnTo>
                        <a:pt x="159" y="112"/>
                      </a:lnTo>
                      <a:lnTo>
                        <a:pt x="83" y="98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1" name="Freeform 32"/>
                <p:cNvSpPr>
                  <a:spLocks/>
                </p:cNvSpPr>
                <p:nvPr/>
              </p:nvSpPr>
              <p:spPr bwMode="auto">
                <a:xfrm>
                  <a:off x="3100" y="2378"/>
                  <a:ext cx="63" cy="82"/>
                </a:xfrm>
                <a:custGeom>
                  <a:avLst/>
                  <a:gdLst>
                    <a:gd name="T0" fmla="*/ 0 w 190"/>
                    <a:gd name="T1" fmla="*/ 0 h 248"/>
                    <a:gd name="T2" fmla="*/ 0 w 190"/>
                    <a:gd name="T3" fmla="*/ 0 h 248"/>
                    <a:gd name="T4" fmla="*/ 0 w 190"/>
                    <a:gd name="T5" fmla="*/ 0 h 248"/>
                    <a:gd name="T6" fmla="*/ 0 w 190"/>
                    <a:gd name="T7" fmla="*/ 0 h 248"/>
                    <a:gd name="T8" fmla="*/ 0 w 190"/>
                    <a:gd name="T9" fmla="*/ 0 h 248"/>
                    <a:gd name="T10" fmla="*/ 0 w 190"/>
                    <a:gd name="T11" fmla="*/ 0 h 248"/>
                    <a:gd name="T12" fmla="*/ 0 w 190"/>
                    <a:gd name="T13" fmla="*/ 0 h 248"/>
                    <a:gd name="T14" fmla="*/ 0 w 190"/>
                    <a:gd name="T15" fmla="*/ 0 h 248"/>
                    <a:gd name="T16" fmla="*/ 0 w 190"/>
                    <a:gd name="T17" fmla="*/ 0 h 248"/>
                    <a:gd name="T18" fmla="*/ 0 w 190"/>
                    <a:gd name="T19" fmla="*/ 0 h 248"/>
                    <a:gd name="T20" fmla="*/ 0 w 190"/>
                    <a:gd name="T21" fmla="*/ 0 h 248"/>
                    <a:gd name="T22" fmla="*/ 0 w 190"/>
                    <a:gd name="T23" fmla="*/ 0 h 248"/>
                    <a:gd name="T24" fmla="*/ 0 w 190"/>
                    <a:gd name="T25" fmla="*/ 0 h 248"/>
                    <a:gd name="T26" fmla="*/ 0 w 190"/>
                    <a:gd name="T27" fmla="*/ 0 h 248"/>
                    <a:gd name="T28" fmla="*/ 0 w 190"/>
                    <a:gd name="T29" fmla="*/ 0 h 248"/>
                    <a:gd name="T30" fmla="*/ 0 w 190"/>
                    <a:gd name="T31" fmla="*/ 0 h 248"/>
                    <a:gd name="T32" fmla="*/ 0 w 190"/>
                    <a:gd name="T33" fmla="*/ 0 h 248"/>
                    <a:gd name="T34" fmla="*/ 0 w 190"/>
                    <a:gd name="T35" fmla="*/ 0 h 248"/>
                    <a:gd name="T36" fmla="*/ 0 w 190"/>
                    <a:gd name="T37" fmla="*/ 0 h 248"/>
                    <a:gd name="T38" fmla="*/ 0 w 190"/>
                    <a:gd name="T39" fmla="*/ 0 h 248"/>
                    <a:gd name="T40" fmla="*/ 0 w 190"/>
                    <a:gd name="T41" fmla="*/ 0 h 248"/>
                    <a:gd name="T42" fmla="*/ 0 w 190"/>
                    <a:gd name="T43" fmla="*/ 0 h 248"/>
                    <a:gd name="T44" fmla="*/ 0 w 190"/>
                    <a:gd name="T45" fmla="*/ 0 h 2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90" h="248">
                      <a:moveTo>
                        <a:pt x="0" y="10"/>
                      </a:moveTo>
                      <a:lnTo>
                        <a:pt x="90" y="248"/>
                      </a:lnTo>
                      <a:lnTo>
                        <a:pt x="185" y="203"/>
                      </a:lnTo>
                      <a:lnTo>
                        <a:pt x="186" y="190"/>
                      </a:lnTo>
                      <a:lnTo>
                        <a:pt x="188" y="163"/>
                      </a:lnTo>
                      <a:lnTo>
                        <a:pt x="190" y="134"/>
                      </a:lnTo>
                      <a:lnTo>
                        <a:pt x="190" y="115"/>
                      </a:lnTo>
                      <a:lnTo>
                        <a:pt x="187" y="108"/>
                      </a:lnTo>
                      <a:lnTo>
                        <a:pt x="178" y="95"/>
                      </a:lnTo>
                      <a:lnTo>
                        <a:pt x="168" y="80"/>
                      </a:lnTo>
                      <a:lnTo>
                        <a:pt x="156" y="62"/>
                      </a:lnTo>
                      <a:lnTo>
                        <a:pt x="143" y="45"/>
                      </a:lnTo>
                      <a:lnTo>
                        <a:pt x="132" y="32"/>
                      </a:lnTo>
                      <a:lnTo>
                        <a:pt x="122" y="21"/>
                      </a:lnTo>
                      <a:lnTo>
                        <a:pt x="117" y="17"/>
                      </a:lnTo>
                      <a:lnTo>
                        <a:pt x="84" y="7"/>
                      </a:lnTo>
                      <a:lnTo>
                        <a:pt x="57" y="2"/>
                      </a:lnTo>
                      <a:lnTo>
                        <a:pt x="36" y="0"/>
                      </a:lnTo>
                      <a:lnTo>
                        <a:pt x="21" y="1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1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CC8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2" name="Freeform 33"/>
                <p:cNvSpPr>
                  <a:spLocks/>
                </p:cNvSpPr>
                <p:nvPr/>
              </p:nvSpPr>
              <p:spPr bwMode="auto">
                <a:xfrm>
                  <a:off x="2825" y="2293"/>
                  <a:ext cx="52" cy="86"/>
                </a:xfrm>
                <a:custGeom>
                  <a:avLst/>
                  <a:gdLst>
                    <a:gd name="T0" fmla="*/ 0 w 156"/>
                    <a:gd name="T1" fmla="*/ 0 h 259"/>
                    <a:gd name="T2" fmla="*/ 0 w 156"/>
                    <a:gd name="T3" fmla="*/ 0 h 259"/>
                    <a:gd name="T4" fmla="*/ 0 w 156"/>
                    <a:gd name="T5" fmla="*/ 0 h 259"/>
                    <a:gd name="T6" fmla="*/ 0 w 156"/>
                    <a:gd name="T7" fmla="*/ 0 h 259"/>
                    <a:gd name="T8" fmla="*/ 0 w 156"/>
                    <a:gd name="T9" fmla="*/ 0 h 259"/>
                    <a:gd name="T10" fmla="*/ 0 w 156"/>
                    <a:gd name="T11" fmla="*/ 0 h 259"/>
                    <a:gd name="T12" fmla="*/ 0 w 156"/>
                    <a:gd name="T13" fmla="*/ 0 h 259"/>
                    <a:gd name="T14" fmla="*/ 0 w 156"/>
                    <a:gd name="T15" fmla="*/ 0 h 259"/>
                    <a:gd name="T16" fmla="*/ 0 w 156"/>
                    <a:gd name="T17" fmla="*/ 0 h 259"/>
                    <a:gd name="T18" fmla="*/ 0 w 156"/>
                    <a:gd name="T19" fmla="*/ 0 h 259"/>
                    <a:gd name="T20" fmla="*/ 0 w 156"/>
                    <a:gd name="T21" fmla="*/ 0 h 259"/>
                    <a:gd name="T22" fmla="*/ 0 w 156"/>
                    <a:gd name="T23" fmla="*/ 0 h 259"/>
                    <a:gd name="T24" fmla="*/ 0 w 156"/>
                    <a:gd name="T25" fmla="*/ 0 h 259"/>
                    <a:gd name="T26" fmla="*/ 0 w 156"/>
                    <a:gd name="T27" fmla="*/ 0 h 259"/>
                    <a:gd name="T28" fmla="*/ 0 w 156"/>
                    <a:gd name="T29" fmla="*/ 0 h 259"/>
                    <a:gd name="T30" fmla="*/ 0 w 156"/>
                    <a:gd name="T31" fmla="*/ 0 h 259"/>
                    <a:gd name="T32" fmla="*/ 0 w 156"/>
                    <a:gd name="T33" fmla="*/ 0 h 259"/>
                    <a:gd name="T34" fmla="*/ 0 w 156"/>
                    <a:gd name="T35" fmla="*/ 0 h 259"/>
                    <a:gd name="T36" fmla="*/ 0 w 156"/>
                    <a:gd name="T37" fmla="*/ 0 h 259"/>
                    <a:gd name="T38" fmla="*/ 0 w 156"/>
                    <a:gd name="T39" fmla="*/ 0 h 259"/>
                    <a:gd name="T40" fmla="*/ 0 w 156"/>
                    <a:gd name="T41" fmla="*/ 0 h 259"/>
                    <a:gd name="T42" fmla="*/ 0 w 156"/>
                    <a:gd name="T43" fmla="*/ 0 h 259"/>
                    <a:gd name="T44" fmla="*/ 0 w 156"/>
                    <a:gd name="T45" fmla="*/ 0 h 259"/>
                    <a:gd name="T46" fmla="*/ 0 w 156"/>
                    <a:gd name="T47" fmla="*/ 0 h 25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6" h="259">
                      <a:moveTo>
                        <a:pt x="27" y="0"/>
                      </a:moveTo>
                      <a:lnTo>
                        <a:pt x="24" y="8"/>
                      </a:lnTo>
                      <a:lnTo>
                        <a:pt x="16" y="27"/>
                      </a:lnTo>
                      <a:lnTo>
                        <a:pt x="7" y="54"/>
                      </a:lnTo>
                      <a:lnTo>
                        <a:pt x="0" y="88"/>
                      </a:lnTo>
                      <a:lnTo>
                        <a:pt x="0" y="135"/>
                      </a:lnTo>
                      <a:lnTo>
                        <a:pt x="8" y="191"/>
                      </a:lnTo>
                      <a:lnTo>
                        <a:pt x="17" y="239"/>
                      </a:lnTo>
                      <a:lnTo>
                        <a:pt x="21" y="259"/>
                      </a:lnTo>
                      <a:lnTo>
                        <a:pt x="146" y="202"/>
                      </a:lnTo>
                      <a:lnTo>
                        <a:pt x="156" y="122"/>
                      </a:lnTo>
                      <a:lnTo>
                        <a:pt x="155" y="118"/>
                      </a:lnTo>
                      <a:lnTo>
                        <a:pt x="150" y="109"/>
                      </a:lnTo>
                      <a:lnTo>
                        <a:pt x="146" y="94"/>
                      </a:lnTo>
                      <a:lnTo>
                        <a:pt x="140" y="76"/>
                      </a:lnTo>
                      <a:lnTo>
                        <a:pt x="134" y="58"/>
                      </a:lnTo>
                      <a:lnTo>
                        <a:pt x="128" y="40"/>
                      </a:lnTo>
                      <a:lnTo>
                        <a:pt x="121" y="23"/>
                      </a:lnTo>
                      <a:lnTo>
                        <a:pt x="117" y="12"/>
                      </a:lnTo>
                      <a:lnTo>
                        <a:pt x="108" y="12"/>
                      </a:lnTo>
                      <a:lnTo>
                        <a:pt x="100" y="40"/>
                      </a:lnTo>
                      <a:lnTo>
                        <a:pt x="94" y="73"/>
                      </a:lnTo>
                      <a:lnTo>
                        <a:pt x="92" y="9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8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3" name="Freeform 34"/>
                <p:cNvSpPr>
                  <a:spLocks/>
                </p:cNvSpPr>
                <p:nvPr/>
              </p:nvSpPr>
              <p:spPr bwMode="auto">
                <a:xfrm>
                  <a:off x="2735" y="2079"/>
                  <a:ext cx="670" cy="546"/>
                </a:xfrm>
                <a:custGeom>
                  <a:avLst/>
                  <a:gdLst>
                    <a:gd name="T0" fmla="*/ 0 w 2009"/>
                    <a:gd name="T1" fmla="*/ 0 h 1638"/>
                    <a:gd name="T2" fmla="*/ 0 w 2009"/>
                    <a:gd name="T3" fmla="*/ 0 h 1638"/>
                    <a:gd name="T4" fmla="*/ 0 w 2009"/>
                    <a:gd name="T5" fmla="*/ 0 h 1638"/>
                    <a:gd name="T6" fmla="*/ 0 w 2009"/>
                    <a:gd name="T7" fmla="*/ 0 h 1638"/>
                    <a:gd name="T8" fmla="*/ 0 w 2009"/>
                    <a:gd name="T9" fmla="*/ 0 h 1638"/>
                    <a:gd name="T10" fmla="*/ 0 w 2009"/>
                    <a:gd name="T11" fmla="*/ 0 h 1638"/>
                    <a:gd name="T12" fmla="*/ 0 w 2009"/>
                    <a:gd name="T13" fmla="*/ 0 h 1638"/>
                    <a:gd name="T14" fmla="*/ 0 w 2009"/>
                    <a:gd name="T15" fmla="*/ 0 h 1638"/>
                    <a:gd name="T16" fmla="*/ 0 w 2009"/>
                    <a:gd name="T17" fmla="*/ 0 h 1638"/>
                    <a:gd name="T18" fmla="*/ 0 w 2009"/>
                    <a:gd name="T19" fmla="*/ 0 h 1638"/>
                    <a:gd name="T20" fmla="*/ 0 w 2009"/>
                    <a:gd name="T21" fmla="*/ 0 h 1638"/>
                    <a:gd name="T22" fmla="*/ 0 w 2009"/>
                    <a:gd name="T23" fmla="*/ 0 h 1638"/>
                    <a:gd name="T24" fmla="*/ 0 w 2009"/>
                    <a:gd name="T25" fmla="*/ 0 h 1638"/>
                    <a:gd name="T26" fmla="*/ 0 w 2009"/>
                    <a:gd name="T27" fmla="*/ 0 h 1638"/>
                    <a:gd name="T28" fmla="*/ 0 w 2009"/>
                    <a:gd name="T29" fmla="*/ 0 h 1638"/>
                    <a:gd name="T30" fmla="*/ 0 w 2009"/>
                    <a:gd name="T31" fmla="*/ 0 h 1638"/>
                    <a:gd name="T32" fmla="*/ 0 w 2009"/>
                    <a:gd name="T33" fmla="*/ 0 h 1638"/>
                    <a:gd name="T34" fmla="*/ 0 w 2009"/>
                    <a:gd name="T35" fmla="*/ 0 h 1638"/>
                    <a:gd name="T36" fmla="*/ 0 w 2009"/>
                    <a:gd name="T37" fmla="*/ 0 h 1638"/>
                    <a:gd name="T38" fmla="*/ 0 w 2009"/>
                    <a:gd name="T39" fmla="*/ 0 h 1638"/>
                    <a:gd name="T40" fmla="*/ 0 w 2009"/>
                    <a:gd name="T41" fmla="*/ 0 h 1638"/>
                    <a:gd name="T42" fmla="*/ 0 w 2009"/>
                    <a:gd name="T43" fmla="*/ 0 h 1638"/>
                    <a:gd name="T44" fmla="*/ 0 w 2009"/>
                    <a:gd name="T45" fmla="*/ 0 h 1638"/>
                    <a:gd name="T46" fmla="*/ 0 w 2009"/>
                    <a:gd name="T47" fmla="*/ 0 h 1638"/>
                    <a:gd name="T48" fmla="*/ 0 w 2009"/>
                    <a:gd name="T49" fmla="*/ 0 h 1638"/>
                    <a:gd name="T50" fmla="*/ 0 w 2009"/>
                    <a:gd name="T51" fmla="*/ 0 h 1638"/>
                    <a:gd name="T52" fmla="*/ 0 w 2009"/>
                    <a:gd name="T53" fmla="*/ 0 h 1638"/>
                    <a:gd name="T54" fmla="*/ 0 w 2009"/>
                    <a:gd name="T55" fmla="*/ 0 h 1638"/>
                    <a:gd name="T56" fmla="*/ 0 w 2009"/>
                    <a:gd name="T57" fmla="*/ 0 h 1638"/>
                    <a:gd name="T58" fmla="*/ 0 w 2009"/>
                    <a:gd name="T59" fmla="*/ 0 h 1638"/>
                    <a:gd name="T60" fmla="*/ 0 w 2009"/>
                    <a:gd name="T61" fmla="*/ 0 h 1638"/>
                    <a:gd name="T62" fmla="*/ 0 w 2009"/>
                    <a:gd name="T63" fmla="*/ 0 h 1638"/>
                    <a:gd name="T64" fmla="*/ 0 w 2009"/>
                    <a:gd name="T65" fmla="*/ 0 h 1638"/>
                    <a:gd name="T66" fmla="*/ 0 w 2009"/>
                    <a:gd name="T67" fmla="*/ 0 h 1638"/>
                    <a:gd name="T68" fmla="*/ 0 w 2009"/>
                    <a:gd name="T69" fmla="*/ 0 h 1638"/>
                    <a:gd name="T70" fmla="*/ 0 w 2009"/>
                    <a:gd name="T71" fmla="*/ 0 h 1638"/>
                    <a:gd name="T72" fmla="*/ 0 w 2009"/>
                    <a:gd name="T73" fmla="*/ 0 h 1638"/>
                    <a:gd name="T74" fmla="*/ 0 w 2009"/>
                    <a:gd name="T75" fmla="*/ 0 h 1638"/>
                    <a:gd name="T76" fmla="*/ 0 w 2009"/>
                    <a:gd name="T77" fmla="*/ 0 h 1638"/>
                    <a:gd name="T78" fmla="*/ 0 w 2009"/>
                    <a:gd name="T79" fmla="*/ 0 h 1638"/>
                    <a:gd name="T80" fmla="*/ 0 w 2009"/>
                    <a:gd name="T81" fmla="*/ 0 h 1638"/>
                    <a:gd name="T82" fmla="*/ 0 w 2009"/>
                    <a:gd name="T83" fmla="*/ 0 h 1638"/>
                    <a:gd name="T84" fmla="*/ 0 w 2009"/>
                    <a:gd name="T85" fmla="*/ 0 h 1638"/>
                    <a:gd name="T86" fmla="*/ 0 w 2009"/>
                    <a:gd name="T87" fmla="*/ 0 h 1638"/>
                    <a:gd name="T88" fmla="*/ 0 w 2009"/>
                    <a:gd name="T89" fmla="*/ 0 h 1638"/>
                    <a:gd name="T90" fmla="*/ 0 w 2009"/>
                    <a:gd name="T91" fmla="*/ 0 h 1638"/>
                    <a:gd name="T92" fmla="*/ 0 w 2009"/>
                    <a:gd name="T93" fmla="*/ 0 h 1638"/>
                    <a:gd name="T94" fmla="*/ 0 w 2009"/>
                    <a:gd name="T95" fmla="*/ 0 h 1638"/>
                    <a:gd name="T96" fmla="*/ 0 w 2009"/>
                    <a:gd name="T97" fmla="*/ 0 h 1638"/>
                    <a:gd name="T98" fmla="*/ 0 w 2009"/>
                    <a:gd name="T99" fmla="*/ 0 h 1638"/>
                    <a:gd name="T100" fmla="*/ 0 w 2009"/>
                    <a:gd name="T101" fmla="*/ 0 h 1638"/>
                    <a:gd name="T102" fmla="*/ 0 w 2009"/>
                    <a:gd name="T103" fmla="*/ 0 h 1638"/>
                    <a:gd name="T104" fmla="*/ 0 w 2009"/>
                    <a:gd name="T105" fmla="*/ 0 h 1638"/>
                    <a:gd name="T106" fmla="*/ 0 w 2009"/>
                    <a:gd name="T107" fmla="*/ 0 h 1638"/>
                    <a:gd name="T108" fmla="*/ 0 w 2009"/>
                    <a:gd name="T109" fmla="*/ 0 h 1638"/>
                    <a:gd name="T110" fmla="*/ 0 w 2009"/>
                    <a:gd name="T111" fmla="*/ 0 h 1638"/>
                    <a:gd name="T112" fmla="*/ 0 w 2009"/>
                    <a:gd name="T113" fmla="*/ 0 h 1638"/>
                    <a:gd name="T114" fmla="*/ 0 w 2009"/>
                    <a:gd name="T115" fmla="*/ 0 h 1638"/>
                    <a:gd name="T116" fmla="*/ 0 w 2009"/>
                    <a:gd name="T117" fmla="*/ 0 h 1638"/>
                    <a:gd name="T118" fmla="*/ 0 w 2009"/>
                    <a:gd name="T119" fmla="*/ 0 h 1638"/>
                    <a:gd name="T120" fmla="*/ 0 w 2009"/>
                    <a:gd name="T121" fmla="*/ 0 h 1638"/>
                    <a:gd name="T122" fmla="*/ 0 w 2009"/>
                    <a:gd name="T123" fmla="*/ 0 h 163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009" h="1638">
                      <a:moveTo>
                        <a:pt x="176" y="918"/>
                      </a:moveTo>
                      <a:lnTo>
                        <a:pt x="156" y="887"/>
                      </a:lnTo>
                      <a:lnTo>
                        <a:pt x="145" y="855"/>
                      </a:lnTo>
                      <a:lnTo>
                        <a:pt x="141" y="821"/>
                      </a:lnTo>
                      <a:lnTo>
                        <a:pt x="139" y="786"/>
                      </a:lnTo>
                      <a:lnTo>
                        <a:pt x="139" y="751"/>
                      </a:lnTo>
                      <a:lnTo>
                        <a:pt x="136" y="715"/>
                      </a:lnTo>
                      <a:lnTo>
                        <a:pt x="130" y="681"/>
                      </a:lnTo>
                      <a:lnTo>
                        <a:pt x="117" y="647"/>
                      </a:lnTo>
                      <a:lnTo>
                        <a:pt x="107" y="629"/>
                      </a:lnTo>
                      <a:lnTo>
                        <a:pt x="96" y="608"/>
                      </a:lnTo>
                      <a:lnTo>
                        <a:pt x="83" y="585"/>
                      </a:lnTo>
                      <a:lnTo>
                        <a:pt x="72" y="562"/>
                      </a:lnTo>
                      <a:lnTo>
                        <a:pt x="60" y="541"/>
                      </a:lnTo>
                      <a:lnTo>
                        <a:pt x="52" y="524"/>
                      </a:lnTo>
                      <a:lnTo>
                        <a:pt x="46" y="512"/>
                      </a:lnTo>
                      <a:lnTo>
                        <a:pt x="44" y="508"/>
                      </a:lnTo>
                      <a:lnTo>
                        <a:pt x="60" y="506"/>
                      </a:lnTo>
                      <a:lnTo>
                        <a:pt x="77" y="503"/>
                      </a:lnTo>
                      <a:lnTo>
                        <a:pt x="94" y="501"/>
                      </a:lnTo>
                      <a:lnTo>
                        <a:pt x="111" y="499"/>
                      </a:lnTo>
                      <a:lnTo>
                        <a:pt x="128" y="496"/>
                      </a:lnTo>
                      <a:lnTo>
                        <a:pt x="145" y="493"/>
                      </a:lnTo>
                      <a:lnTo>
                        <a:pt x="161" y="490"/>
                      </a:lnTo>
                      <a:lnTo>
                        <a:pt x="178" y="487"/>
                      </a:lnTo>
                      <a:lnTo>
                        <a:pt x="195" y="484"/>
                      </a:lnTo>
                      <a:lnTo>
                        <a:pt x="211" y="480"/>
                      </a:lnTo>
                      <a:lnTo>
                        <a:pt x="228" y="477"/>
                      </a:lnTo>
                      <a:lnTo>
                        <a:pt x="246" y="474"/>
                      </a:lnTo>
                      <a:lnTo>
                        <a:pt x="261" y="470"/>
                      </a:lnTo>
                      <a:lnTo>
                        <a:pt x="278" y="465"/>
                      </a:lnTo>
                      <a:lnTo>
                        <a:pt x="295" y="461"/>
                      </a:lnTo>
                      <a:lnTo>
                        <a:pt x="311" y="457"/>
                      </a:lnTo>
                      <a:lnTo>
                        <a:pt x="316" y="461"/>
                      </a:lnTo>
                      <a:lnTo>
                        <a:pt x="318" y="464"/>
                      </a:lnTo>
                      <a:lnTo>
                        <a:pt x="318" y="470"/>
                      </a:lnTo>
                      <a:lnTo>
                        <a:pt x="317" y="475"/>
                      </a:lnTo>
                      <a:lnTo>
                        <a:pt x="78" y="531"/>
                      </a:lnTo>
                      <a:lnTo>
                        <a:pt x="104" y="559"/>
                      </a:lnTo>
                      <a:lnTo>
                        <a:pt x="126" y="591"/>
                      </a:lnTo>
                      <a:lnTo>
                        <a:pt x="145" y="628"/>
                      </a:lnTo>
                      <a:lnTo>
                        <a:pt x="158" y="666"/>
                      </a:lnTo>
                      <a:lnTo>
                        <a:pt x="168" y="706"/>
                      </a:lnTo>
                      <a:lnTo>
                        <a:pt x="173" y="747"/>
                      </a:lnTo>
                      <a:lnTo>
                        <a:pt x="173" y="786"/>
                      </a:lnTo>
                      <a:lnTo>
                        <a:pt x="167" y="825"/>
                      </a:lnTo>
                      <a:lnTo>
                        <a:pt x="169" y="836"/>
                      </a:lnTo>
                      <a:lnTo>
                        <a:pt x="172" y="848"/>
                      </a:lnTo>
                      <a:lnTo>
                        <a:pt x="175" y="859"/>
                      </a:lnTo>
                      <a:lnTo>
                        <a:pt x="178" y="871"/>
                      </a:lnTo>
                      <a:lnTo>
                        <a:pt x="182" y="881"/>
                      </a:lnTo>
                      <a:lnTo>
                        <a:pt x="188" y="891"/>
                      </a:lnTo>
                      <a:lnTo>
                        <a:pt x="195" y="900"/>
                      </a:lnTo>
                      <a:lnTo>
                        <a:pt x="203" y="908"/>
                      </a:lnTo>
                      <a:lnTo>
                        <a:pt x="217" y="903"/>
                      </a:lnTo>
                      <a:lnTo>
                        <a:pt x="230" y="898"/>
                      </a:lnTo>
                      <a:lnTo>
                        <a:pt x="244" y="892"/>
                      </a:lnTo>
                      <a:lnTo>
                        <a:pt x="258" y="887"/>
                      </a:lnTo>
                      <a:lnTo>
                        <a:pt x="272" y="883"/>
                      </a:lnTo>
                      <a:lnTo>
                        <a:pt x="285" y="877"/>
                      </a:lnTo>
                      <a:lnTo>
                        <a:pt x="299" y="871"/>
                      </a:lnTo>
                      <a:lnTo>
                        <a:pt x="311" y="864"/>
                      </a:lnTo>
                      <a:lnTo>
                        <a:pt x="298" y="810"/>
                      </a:lnTo>
                      <a:lnTo>
                        <a:pt x="292" y="755"/>
                      </a:lnTo>
                      <a:lnTo>
                        <a:pt x="292" y="701"/>
                      </a:lnTo>
                      <a:lnTo>
                        <a:pt x="301" y="648"/>
                      </a:lnTo>
                      <a:lnTo>
                        <a:pt x="296" y="627"/>
                      </a:lnTo>
                      <a:lnTo>
                        <a:pt x="294" y="607"/>
                      </a:lnTo>
                      <a:lnTo>
                        <a:pt x="296" y="587"/>
                      </a:lnTo>
                      <a:lnTo>
                        <a:pt x="300" y="569"/>
                      </a:lnTo>
                      <a:lnTo>
                        <a:pt x="307" y="551"/>
                      </a:lnTo>
                      <a:lnTo>
                        <a:pt x="316" y="533"/>
                      </a:lnTo>
                      <a:lnTo>
                        <a:pt x="328" y="516"/>
                      </a:lnTo>
                      <a:lnTo>
                        <a:pt x="341" y="501"/>
                      </a:lnTo>
                      <a:lnTo>
                        <a:pt x="338" y="465"/>
                      </a:lnTo>
                      <a:lnTo>
                        <a:pt x="340" y="429"/>
                      </a:lnTo>
                      <a:lnTo>
                        <a:pt x="348" y="393"/>
                      </a:lnTo>
                      <a:lnTo>
                        <a:pt x="359" y="356"/>
                      </a:lnTo>
                      <a:lnTo>
                        <a:pt x="374" y="323"/>
                      </a:lnTo>
                      <a:lnTo>
                        <a:pt x="393" y="290"/>
                      </a:lnTo>
                      <a:lnTo>
                        <a:pt x="417" y="263"/>
                      </a:lnTo>
                      <a:lnTo>
                        <a:pt x="444" y="239"/>
                      </a:lnTo>
                      <a:lnTo>
                        <a:pt x="460" y="231"/>
                      </a:lnTo>
                      <a:lnTo>
                        <a:pt x="477" y="223"/>
                      </a:lnTo>
                      <a:lnTo>
                        <a:pt x="493" y="217"/>
                      </a:lnTo>
                      <a:lnTo>
                        <a:pt x="511" y="210"/>
                      </a:lnTo>
                      <a:lnTo>
                        <a:pt x="529" y="205"/>
                      </a:lnTo>
                      <a:lnTo>
                        <a:pt x="547" y="201"/>
                      </a:lnTo>
                      <a:lnTo>
                        <a:pt x="566" y="198"/>
                      </a:lnTo>
                      <a:lnTo>
                        <a:pt x="586" y="197"/>
                      </a:lnTo>
                      <a:lnTo>
                        <a:pt x="586" y="1"/>
                      </a:lnTo>
                      <a:lnTo>
                        <a:pt x="1552" y="0"/>
                      </a:lnTo>
                      <a:lnTo>
                        <a:pt x="1552" y="565"/>
                      </a:lnTo>
                      <a:lnTo>
                        <a:pt x="1559" y="572"/>
                      </a:lnTo>
                      <a:lnTo>
                        <a:pt x="1568" y="576"/>
                      </a:lnTo>
                      <a:lnTo>
                        <a:pt x="1580" y="579"/>
                      </a:lnTo>
                      <a:lnTo>
                        <a:pt x="1594" y="580"/>
                      </a:lnTo>
                      <a:lnTo>
                        <a:pt x="1608" y="579"/>
                      </a:lnTo>
                      <a:lnTo>
                        <a:pt x="1622" y="577"/>
                      </a:lnTo>
                      <a:lnTo>
                        <a:pt x="1633" y="574"/>
                      </a:lnTo>
                      <a:lnTo>
                        <a:pt x="1643" y="570"/>
                      </a:lnTo>
                      <a:lnTo>
                        <a:pt x="1638" y="534"/>
                      </a:lnTo>
                      <a:lnTo>
                        <a:pt x="1629" y="498"/>
                      </a:lnTo>
                      <a:lnTo>
                        <a:pt x="1620" y="460"/>
                      </a:lnTo>
                      <a:lnTo>
                        <a:pt x="1615" y="424"/>
                      </a:lnTo>
                      <a:lnTo>
                        <a:pt x="1626" y="426"/>
                      </a:lnTo>
                      <a:lnTo>
                        <a:pt x="1639" y="426"/>
                      </a:lnTo>
                      <a:lnTo>
                        <a:pt x="1651" y="426"/>
                      </a:lnTo>
                      <a:lnTo>
                        <a:pt x="1664" y="425"/>
                      </a:lnTo>
                      <a:lnTo>
                        <a:pt x="1675" y="425"/>
                      </a:lnTo>
                      <a:lnTo>
                        <a:pt x="1684" y="425"/>
                      </a:lnTo>
                      <a:lnTo>
                        <a:pt x="1692" y="425"/>
                      </a:lnTo>
                      <a:lnTo>
                        <a:pt x="1695" y="427"/>
                      </a:lnTo>
                      <a:lnTo>
                        <a:pt x="1693" y="431"/>
                      </a:lnTo>
                      <a:lnTo>
                        <a:pt x="1688" y="434"/>
                      </a:lnTo>
                      <a:lnTo>
                        <a:pt x="1681" y="437"/>
                      </a:lnTo>
                      <a:lnTo>
                        <a:pt x="1674" y="439"/>
                      </a:lnTo>
                      <a:lnTo>
                        <a:pt x="1667" y="441"/>
                      </a:lnTo>
                      <a:lnTo>
                        <a:pt x="1659" y="443"/>
                      </a:lnTo>
                      <a:lnTo>
                        <a:pt x="1654" y="444"/>
                      </a:lnTo>
                      <a:lnTo>
                        <a:pt x="1650" y="445"/>
                      </a:lnTo>
                      <a:lnTo>
                        <a:pt x="1657" y="476"/>
                      </a:lnTo>
                      <a:lnTo>
                        <a:pt x="1669" y="535"/>
                      </a:lnTo>
                      <a:lnTo>
                        <a:pt x="1684" y="613"/>
                      </a:lnTo>
                      <a:lnTo>
                        <a:pt x="1701" y="700"/>
                      </a:lnTo>
                      <a:lnTo>
                        <a:pt x="1718" y="784"/>
                      </a:lnTo>
                      <a:lnTo>
                        <a:pt x="1732" y="857"/>
                      </a:lnTo>
                      <a:lnTo>
                        <a:pt x="1742" y="909"/>
                      </a:lnTo>
                      <a:lnTo>
                        <a:pt x="1746" y="929"/>
                      </a:lnTo>
                      <a:lnTo>
                        <a:pt x="1740" y="930"/>
                      </a:lnTo>
                      <a:lnTo>
                        <a:pt x="1732" y="931"/>
                      </a:lnTo>
                      <a:lnTo>
                        <a:pt x="1726" y="933"/>
                      </a:lnTo>
                      <a:lnTo>
                        <a:pt x="1724" y="933"/>
                      </a:lnTo>
                      <a:lnTo>
                        <a:pt x="1648" y="597"/>
                      </a:lnTo>
                      <a:lnTo>
                        <a:pt x="1637" y="599"/>
                      </a:lnTo>
                      <a:lnTo>
                        <a:pt x="1624" y="602"/>
                      </a:lnTo>
                      <a:lnTo>
                        <a:pt x="1612" y="604"/>
                      </a:lnTo>
                      <a:lnTo>
                        <a:pt x="1599" y="605"/>
                      </a:lnTo>
                      <a:lnTo>
                        <a:pt x="1587" y="605"/>
                      </a:lnTo>
                      <a:lnTo>
                        <a:pt x="1575" y="604"/>
                      </a:lnTo>
                      <a:lnTo>
                        <a:pt x="1564" y="601"/>
                      </a:lnTo>
                      <a:lnTo>
                        <a:pt x="1552" y="596"/>
                      </a:lnTo>
                      <a:lnTo>
                        <a:pt x="1562" y="644"/>
                      </a:lnTo>
                      <a:lnTo>
                        <a:pt x="1574" y="698"/>
                      </a:lnTo>
                      <a:lnTo>
                        <a:pt x="1589" y="757"/>
                      </a:lnTo>
                      <a:lnTo>
                        <a:pt x="1604" y="814"/>
                      </a:lnTo>
                      <a:lnTo>
                        <a:pt x="1618" y="866"/>
                      </a:lnTo>
                      <a:lnTo>
                        <a:pt x="1629" y="910"/>
                      </a:lnTo>
                      <a:lnTo>
                        <a:pt x="1638" y="939"/>
                      </a:lnTo>
                      <a:lnTo>
                        <a:pt x="1641" y="951"/>
                      </a:lnTo>
                      <a:lnTo>
                        <a:pt x="1819" y="951"/>
                      </a:lnTo>
                      <a:lnTo>
                        <a:pt x="1702" y="420"/>
                      </a:lnTo>
                      <a:lnTo>
                        <a:pt x="1705" y="415"/>
                      </a:lnTo>
                      <a:lnTo>
                        <a:pt x="1710" y="413"/>
                      </a:lnTo>
                      <a:lnTo>
                        <a:pt x="1715" y="411"/>
                      </a:lnTo>
                      <a:lnTo>
                        <a:pt x="1718" y="408"/>
                      </a:lnTo>
                      <a:lnTo>
                        <a:pt x="1845" y="949"/>
                      </a:lnTo>
                      <a:lnTo>
                        <a:pt x="1923" y="949"/>
                      </a:lnTo>
                      <a:lnTo>
                        <a:pt x="1835" y="544"/>
                      </a:lnTo>
                      <a:lnTo>
                        <a:pt x="1827" y="544"/>
                      </a:lnTo>
                      <a:lnTo>
                        <a:pt x="1817" y="544"/>
                      </a:lnTo>
                      <a:lnTo>
                        <a:pt x="1805" y="542"/>
                      </a:lnTo>
                      <a:lnTo>
                        <a:pt x="1793" y="541"/>
                      </a:lnTo>
                      <a:lnTo>
                        <a:pt x="1782" y="539"/>
                      </a:lnTo>
                      <a:lnTo>
                        <a:pt x="1773" y="537"/>
                      </a:lnTo>
                      <a:lnTo>
                        <a:pt x="1767" y="535"/>
                      </a:lnTo>
                      <a:lnTo>
                        <a:pt x="1765" y="533"/>
                      </a:lnTo>
                      <a:lnTo>
                        <a:pt x="1776" y="531"/>
                      </a:lnTo>
                      <a:lnTo>
                        <a:pt x="1786" y="529"/>
                      </a:lnTo>
                      <a:lnTo>
                        <a:pt x="1798" y="526"/>
                      </a:lnTo>
                      <a:lnTo>
                        <a:pt x="1809" y="524"/>
                      </a:lnTo>
                      <a:lnTo>
                        <a:pt x="1820" y="521"/>
                      </a:lnTo>
                      <a:lnTo>
                        <a:pt x="1831" y="518"/>
                      </a:lnTo>
                      <a:lnTo>
                        <a:pt x="1842" y="514"/>
                      </a:lnTo>
                      <a:lnTo>
                        <a:pt x="1853" y="511"/>
                      </a:lnTo>
                      <a:lnTo>
                        <a:pt x="1857" y="544"/>
                      </a:lnTo>
                      <a:lnTo>
                        <a:pt x="1869" y="600"/>
                      </a:lnTo>
                      <a:lnTo>
                        <a:pt x="1884" y="671"/>
                      </a:lnTo>
                      <a:lnTo>
                        <a:pt x="1901" y="748"/>
                      </a:lnTo>
                      <a:lnTo>
                        <a:pt x="1918" y="823"/>
                      </a:lnTo>
                      <a:lnTo>
                        <a:pt x="1933" y="887"/>
                      </a:lnTo>
                      <a:lnTo>
                        <a:pt x="1943" y="932"/>
                      </a:lnTo>
                      <a:lnTo>
                        <a:pt x="1948" y="949"/>
                      </a:lnTo>
                      <a:lnTo>
                        <a:pt x="2008" y="948"/>
                      </a:lnTo>
                      <a:lnTo>
                        <a:pt x="2008" y="967"/>
                      </a:lnTo>
                      <a:lnTo>
                        <a:pt x="1504" y="967"/>
                      </a:lnTo>
                      <a:lnTo>
                        <a:pt x="1507" y="975"/>
                      </a:lnTo>
                      <a:lnTo>
                        <a:pt x="1510" y="982"/>
                      </a:lnTo>
                      <a:lnTo>
                        <a:pt x="1515" y="989"/>
                      </a:lnTo>
                      <a:lnTo>
                        <a:pt x="1520" y="995"/>
                      </a:lnTo>
                      <a:lnTo>
                        <a:pt x="1526" y="1002"/>
                      </a:lnTo>
                      <a:lnTo>
                        <a:pt x="1533" y="1008"/>
                      </a:lnTo>
                      <a:lnTo>
                        <a:pt x="1540" y="1013"/>
                      </a:lnTo>
                      <a:lnTo>
                        <a:pt x="1548" y="1018"/>
                      </a:lnTo>
                      <a:lnTo>
                        <a:pt x="1560" y="1018"/>
                      </a:lnTo>
                      <a:lnTo>
                        <a:pt x="1571" y="1017"/>
                      </a:lnTo>
                      <a:lnTo>
                        <a:pt x="1584" y="1015"/>
                      </a:lnTo>
                      <a:lnTo>
                        <a:pt x="1595" y="1013"/>
                      </a:lnTo>
                      <a:lnTo>
                        <a:pt x="1607" y="1011"/>
                      </a:lnTo>
                      <a:lnTo>
                        <a:pt x="1620" y="1008"/>
                      </a:lnTo>
                      <a:lnTo>
                        <a:pt x="1631" y="1006"/>
                      </a:lnTo>
                      <a:lnTo>
                        <a:pt x="1644" y="1004"/>
                      </a:lnTo>
                      <a:lnTo>
                        <a:pt x="1655" y="1003"/>
                      </a:lnTo>
                      <a:lnTo>
                        <a:pt x="1668" y="1002"/>
                      </a:lnTo>
                      <a:lnTo>
                        <a:pt x="1679" y="1003"/>
                      </a:lnTo>
                      <a:lnTo>
                        <a:pt x="1691" y="1004"/>
                      </a:lnTo>
                      <a:lnTo>
                        <a:pt x="1701" y="1007"/>
                      </a:lnTo>
                      <a:lnTo>
                        <a:pt x="1713" y="1012"/>
                      </a:lnTo>
                      <a:lnTo>
                        <a:pt x="1723" y="1019"/>
                      </a:lnTo>
                      <a:lnTo>
                        <a:pt x="1732" y="1028"/>
                      </a:lnTo>
                      <a:lnTo>
                        <a:pt x="1737" y="1041"/>
                      </a:lnTo>
                      <a:lnTo>
                        <a:pt x="1740" y="1055"/>
                      </a:lnTo>
                      <a:lnTo>
                        <a:pt x="1739" y="1069"/>
                      </a:lnTo>
                      <a:lnTo>
                        <a:pt x="1733" y="1082"/>
                      </a:lnTo>
                      <a:lnTo>
                        <a:pt x="1727" y="1089"/>
                      </a:lnTo>
                      <a:lnTo>
                        <a:pt x="1720" y="1096"/>
                      </a:lnTo>
                      <a:lnTo>
                        <a:pt x="1711" y="1103"/>
                      </a:lnTo>
                      <a:lnTo>
                        <a:pt x="1704" y="1109"/>
                      </a:lnTo>
                      <a:lnTo>
                        <a:pt x="1697" y="1115"/>
                      </a:lnTo>
                      <a:lnTo>
                        <a:pt x="1692" y="1123"/>
                      </a:lnTo>
                      <a:lnTo>
                        <a:pt x="1690" y="1132"/>
                      </a:lnTo>
                      <a:lnTo>
                        <a:pt x="1690" y="1142"/>
                      </a:lnTo>
                      <a:lnTo>
                        <a:pt x="1695" y="1143"/>
                      </a:lnTo>
                      <a:lnTo>
                        <a:pt x="1701" y="1145"/>
                      </a:lnTo>
                      <a:lnTo>
                        <a:pt x="1706" y="1148"/>
                      </a:lnTo>
                      <a:lnTo>
                        <a:pt x="1711" y="1151"/>
                      </a:lnTo>
                      <a:lnTo>
                        <a:pt x="1717" y="1154"/>
                      </a:lnTo>
                      <a:lnTo>
                        <a:pt x="1721" y="1158"/>
                      </a:lnTo>
                      <a:lnTo>
                        <a:pt x="1724" y="1163"/>
                      </a:lnTo>
                      <a:lnTo>
                        <a:pt x="1726" y="1169"/>
                      </a:lnTo>
                      <a:lnTo>
                        <a:pt x="1724" y="1171"/>
                      </a:lnTo>
                      <a:lnTo>
                        <a:pt x="1722" y="1174"/>
                      </a:lnTo>
                      <a:lnTo>
                        <a:pt x="1720" y="1176"/>
                      </a:lnTo>
                      <a:lnTo>
                        <a:pt x="1717" y="1176"/>
                      </a:lnTo>
                      <a:lnTo>
                        <a:pt x="1714" y="1173"/>
                      </a:lnTo>
                      <a:lnTo>
                        <a:pt x="1713" y="1169"/>
                      </a:lnTo>
                      <a:lnTo>
                        <a:pt x="1711" y="1165"/>
                      </a:lnTo>
                      <a:lnTo>
                        <a:pt x="1707" y="1163"/>
                      </a:lnTo>
                      <a:lnTo>
                        <a:pt x="1696" y="1165"/>
                      </a:lnTo>
                      <a:lnTo>
                        <a:pt x="1684" y="1167"/>
                      </a:lnTo>
                      <a:lnTo>
                        <a:pt x="1672" y="1169"/>
                      </a:lnTo>
                      <a:lnTo>
                        <a:pt x="1660" y="1173"/>
                      </a:lnTo>
                      <a:lnTo>
                        <a:pt x="1649" y="1178"/>
                      </a:lnTo>
                      <a:lnTo>
                        <a:pt x="1639" y="1183"/>
                      </a:lnTo>
                      <a:lnTo>
                        <a:pt x="1629" y="1189"/>
                      </a:lnTo>
                      <a:lnTo>
                        <a:pt x="1621" y="1198"/>
                      </a:lnTo>
                      <a:lnTo>
                        <a:pt x="1614" y="1211"/>
                      </a:lnTo>
                      <a:lnTo>
                        <a:pt x="1607" y="1225"/>
                      </a:lnTo>
                      <a:lnTo>
                        <a:pt x="1604" y="1238"/>
                      </a:lnTo>
                      <a:lnTo>
                        <a:pt x="1606" y="1252"/>
                      </a:lnTo>
                      <a:lnTo>
                        <a:pt x="1617" y="1260"/>
                      </a:lnTo>
                      <a:lnTo>
                        <a:pt x="1628" y="1266"/>
                      </a:lnTo>
                      <a:lnTo>
                        <a:pt x="1639" y="1271"/>
                      </a:lnTo>
                      <a:lnTo>
                        <a:pt x="1650" y="1275"/>
                      </a:lnTo>
                      <a:lnTo>
                        <a:pt x="1662" y="1276"/>
                      </a:lnTo>
                      <a:lnTo>
                        <a:pt x="1673" y="1276"/>
                      </a:lnTo>
                      <a:lnTo>
                        <a:pt x="1684" y="1275"/>
                      </a:lnTo>
                      <a:lnTo>
                        <a:pt x="1697" y="1272"/>
                      </a:lnTo>
                      <a:lnTo>
                        <a:pt x="1705" y="1264"/>
                      </a:lnTo>
                      <a:lnTo>
                        <a:pt x="1713" y="1256"/>
                      </a:lnTo>
                      <a:lnTo>
                        <a:pt x="1719" y="1246"/>
                      </a:lnTo>
                      <a:lnTo>
                        <a:pt x="1723" y="1237"/>
                      </a:lnTo>
                      <a:lnTo>
                        <a:pt x="1727" y="1227"/>
                      </a:lnTo>
                      <a:lnTo>
                        <a:pt x="1729" y="1215"/>
                      </a:lnTo>
                      <a:lnTo>
                        <a:pt x="1729" y="1205"/>
                      </a:lnTo>
                      <a:lnTo>
                        <a:pt x="1727" y="1193"/>
                      </a:lnTo>
                      <a:lnTo>
                        <a:pt x="1730" y="1192"/>
                      </a:lnTo>
                      <a:lnTo>
                        <a:pt x="1732" y="1192"/>
                      </a:lnTo>
                      <a:lnTo>
                        <a:pt x="1735" y="1193"/>
                      </a:lnTo>
                      <a:lnTo>
                        <a:pt x="1737" y="1195"/>
                      </a:lnTo>
                      <a:lnTo>
                        <a:pt x="1744" y="1213"/>
                      </a:lnTo>
                      <a:lnTo>
                        <a:pt x="1745" y="1232"/>
                      </a:lnTo>
                      <a:lnTo>
                        <a:pt x="1743" y="1250"/>
                      </a:lnTo>
                      <a:lnTo>
                        <a:pt x="1739" y="1266"/>
                      </a:lnTo>
                      <a:lnTo>
                        <a:pt x="1733" y="1275"/>
                      </a:lnTo>
                      <a:lnTo>
                        <a:pt x="1727" y="1282"/>
                      </a:lnTo>
                      <a:lnTo>
                        <a:pt x="1720" y="1288"/>
                      </a:lnTo>
                      <a:lnTo>
                        <a:pt x="1711" y="1293"/>
                      </a:lnTo>
                      <a:lnTo>
                        <a:pt x="1703" y="1296"/>
                      </a:lnTo>
                      <a:lnTo>
                        <a:pt x="1694" y="1299"/>
                      </a:lnTo>
                      <a:lnTo>
                        <a:pt x="1684" y="1300"/>
                      </a:lnTo>
                      <a:lnTo>
                        <a:pt x="1675" y="1300"/>
                      </a:lnTo>
                      <a:lnTo>
                        <a:pt x="1662" y="1299"/>
                      </a:lnTo>
                      <a:lnTo>
                        <a:pt x="1648" y="1296"/>
                      </a:lnTo>
                      <a:lnTo>
                        <a:pt x="1636" y="1293"/>
                      </a:lnTo>
                      <a:lnTo>
                        <a:pt x="1622" y="1289"/>
                      </a:lnTo>
                      <a:lnTo>
                        <a:pt x="1610" y="1284"/>
                      </a:lnTo>
                      <a:lnTo>
                        <a:pt x="1598" y="1278"/>
                      </a:lnTo>
                      <a:lnTo>
                        <a:pt x="1588" y="1269"/>
                      </a:lnTo>
                      <a:lnTo>
                        <a:pt x="1577" y="1259"/>
                      </a:lnTo>
                      <a:lnTo>
                        <a:pt x="1571" y="1241"/>
                      </a:lnTo>
                      <a:lnTo>
                        <a:pt x="1572" y="1224"/>
                      </a:lnTo>
                      <a:lnTo>
                        <a:pt x="1577" y="1207"/>
                      </a:lnTo>
                      <a:lnTo>
                        <a:pt x="1587" y="1192"/>
                      </a:lnTo>
                      <a:lnTo>
                        <a:pt x="1595" y="1183"/>
                      </a:lnTo>
                      <a:lnTo>
                        <a:pt x="1603" y="1175"/>
                      </a:lnTo>
                      <a:lnTo>
                        <a:pt x="1613" y="1167"/>
                      </a:lnTo>
                      <a:lnTo>
                        <a:pt x="1623" y="1161"/>
                      </a:lnTo>
                      <a:lnTo>
                        <a:pt x="1634" y="1156"/>
                      </a:lnTo>
                      <a:lnTo>
                        <a:pt x="1646" y="1152"/>
                      </a:lnTo>
                      <a:lnTo>
                        <a:pt x="1658" y="1149"/>
                      </a:lnTo>
                      <a:lnTo>
                        <a:pt x="1671" y="1146"/>
                      </a:lnTo>
                      <a:lnTo>
                        <a:pt x="1672" y="1128"/>
                      </a:lnTo>
                      <a:lnTo>
                        <a:pt x="1681" y="1109"/>
                      </a:lnTo>
                      <a:lnTo>
                        <a:pt x="1695" y="1091"/>
                      </a:lnTo>
                      <a:lnTo>
                        <a:pt x="1709" y="1075"/>
                      </a:lnTo>
                      <a:lnTo>
                        <a:pt x="1721" y="1059"/>
                      </a:lnTo>
                      <a:lnTo>
                        <a:pt x="1724" y="1044"/>
                      </a:lnTo>
                      <a:lnTo>
                        <a:pt x="1716" y="1031"/>
                      </a:lnTo>
                      <a:lnTo>
                        <a:pt x="1691" y="1018"/>
                      </a:lnTo>
                      <a:lnTo>
                        <a:pt x="1674" y="1015"/>
                      </a:lnTo>
                      <a:lnTo>
                        <a:pt x="1658" y="1017"/>
                      </a:lnTo>
                      <a:lnTo>
                        <a:pt x="1643" y="1022"/>
                      </a:lnTo>
                      <a:lnTo>
                        <a:pt x="1628" y="1027"/>
                      </a:lnTo>
                      <a:lnTo>
                        <a:pt x="1612" y="1033"/>
                      </a:lnTo>
                      <a:lnTo>
                        <a:pt x="1594" y="1038"/>
                      </a:lnTo>
                      <a:lnTo>
                        <a:pt x="1574" y="1040"/>
                      </a:lnTo>
                      <a:lnTo>
                        <a:pt x="1551" y="1039"/>
                      </a:lnTo>
                      <a:lnTo>
                        <a:pt x="1561" y="1062"/>
                      </a:lnTo>
                      <a:lnTo>
                        <a:pt x="1565" y="1087"/>
                      </a:lnTo>
                      <a:lnTo>
                        <a:pt x="1566" y="1113"/>
                      </a:lnTo>
                      <a:lnTo>
                        <a:pt x="1567" y="1139"/>
                      </a:lnTo>
                      <a:lnTo>
                        <a:pt x="1567" y="1144"/>
                      </a:lnTo>
                      <a:lnTo>
                        <a:pt x="1566" y="1151"/>
                      </a:lnTo>
                      <a:lnTo>
                        <a:pt x="1564" y="1156"/>
                      </a:lnTo>
                      <a:lnTo>
                        <a:pt x="1559" y="1160"/>
                      </a:lnTo>
                      <a:lnTo>
                        <a:pt x="1378" y="1160"/>
                      </a:lnTo>
                      <a:lnTo>
                        <a:pt x="1365" y="1148"/>
                      </a:lnTo>
                      <a:lnTo>
                        <a:pt x="1538" y="1146"/>
                      </a:lnTo>
                      <a:lnTo>
                        <a:pt x="1541" y="1135"/>
                      </a:lnTo>
                      <a:lnTo>
                        <a:pt x="1541" y="1125"/>
                      </a:lnTo>
                      <a:lnTo>
                        <a:pt x="1537" y="1118"/>
                      </a:lnTo>
                      <a:lnTo>
                        <a:pt x="1530" y="1115"/>
                      </a:lnTo>
                      <a:lnTo>
                        <a:pt x="1335" y="1115"/>
                      </a:lnTo>
                      <a:lnTo>
                        <a:pt x="1323" y="1100"/>
                      </a:lnTo>
                      <a:lnTo>
                        <a:pt x="1536" y="1100"/>
                      </a:lnTo>
                      <a:lnTo>
                        <a:pt x="1528" y="1079"/>
                      </a:lnTo>
                      <a:lnTo>
                        <a:pt x="1515" y="1053"/>
                      </a:lnTo>
                      <a:lnTo>
                        <a:pt x="1497" y="1023"/>
                      </a:lnTo>
                      <a:lnTo>
                        <a:pt x="1478" y="991"/>
                      </a:lnTo>
                      <a:lnTo>
                        <a:pt x="1458" y="962"/>
                      </a:lnTo>
                      <a:lnTo>
                        <a:pt x="1439" y="935"/>
                      </a:lnTo>
                      <a:lnTo>
                        <a:pt x="1422" y="914"/>
                      </a:lnTo>
                      <a:lnTo>
                        <a:pt x="1411" y="902"/>
                      </a:lnTo>
                      <a:lnTo>
                        <a:pt x="1195" y="903"/>
                      </a:lnTo>
                      <a:lnTo>
                        <a:pt x="1198" y="889"/>
                      </a:lnTo>
                      <a:lnTo>
                        <a:pt x="1432" y="889"/>
                      </a:lnTo>
                      <a:lnTo>
                        <a:pt x="1440" y="891"/>
                      </a:lnTo>
                      <a:lnTo>
                        <a:pt x="1450" y="899"/>
                      </a:lnTo>
                      <a:lnTo>
                        <a:pt x="1461" y="908"/>
                      </a:lnTo>
                      <a:lnTo>
                        <a:pt x="1471" y="919"/>
                      </a:lnTo>
                      <a:lnTo>
                        <a:pt x="1481" y="931"/>
                      </a:lnTo>
                      <a:lnTo>
                        <a:pt x="1488" y="941"/>
                      </a:lnTo>
                      <a:lnTo>
                        <a:pt x="1493" y="948"/>
                      </a:lnTo>
                      <a:lnTo>
                        <a:pt x="1495" y="951"/>
                      </a:lnTo>
                      <a:lnTo>
                        <a:pt x="1608" y="950"/>
                      </a:lnTo>
                      <a:lnTo>
                        <a:pt x="1602" y="924"/>
                      </a:lnTo>
                      <a:lnTo>
                        <a:pt x="1595" y="898"/>
                      </a:lnTo>
                      <a:lnTo>
                        <a:pt x="1588" y="872"/>
                      </a:lnTo>
                      <a:lnTo>
                        <a:pt x="1580" y="844"/>
                      </a:lnTo>
                      <a:lnTo>
                        <a:pt x="1573" y="818"/>
                      </a:lnTo>
                      <a:lnTo>
                        <a:pt x="1565" y="792"/>
                      </a:lnTo>
                      <a:lnTo>
                        <a:pt x="1555" y="766"/>
                      </a:lnTo>
                      <a:lnTo>
                        <a:pt x="1547" y="740"/>
                      </a:lnTo>
                      <a:lnTo>
                        <a:pt x="1547" y="746"/>
                      </a:lnTo>
                      <a:lnTo>
                        <a:pt x="1547" y="752"/>
                      </a:lnTo>
                      <a:lnTo>
                        <a:pt x="1546" y="758"/>
                      </a:lnTo>
                      <a:lnTo>
                        <a:pt x="1545" y="764"/>
                      </a:lnTo>
                      <a:lnTo>
                        <a:pt x="1544" y="775"/>
                      </a:lnTo>
                      <a:lnTo>
                        <a:pt x="1542" y="779"/>
                      </a:lnTo>
                      <a:lnTo>
                        <a:pt x="1534" y="781"/>
                      </a:lnTo>
                      <a:lnTo>
                        <a:pt x="1518" y="782"/>
                      </a:lnTo>
                      <a:lnTo>
                        <a:pt x="1310" y="782"/>
                      </a:lnTo>
                      <a:lnTo>
                        <a:pt x="1304" y="789"/>
                      </a:lnTo>
                      <a:lnTo>
                        <a:pt x="1304" y="803"/>
                      </a:lnTo>
                      <a:lnTo>
                        <a:pt x="1306" y="816"/>
                      </a:lnTo>
                      <a:lnTo>
                        <a:pt x="1307" y="823"/>
                      </a:lnTo>
                      <a:lnTo>
                        <a:pt x="1316" y="826"/>
                      </a:lnTo>
                      <a:lnTo>
                        <a:pt x="1326" y="828"/>
                      </a:lnTo>
                      <a:lnTo>
                        <a:pt x="1336" y="829"/>
                      </a:lnTo>
                      <a:lnTo>
                        <a:pt x="1345" y="830"/>
                      </a:lnTo>
                      <a:lnTo>
                        <a:pt x="1355" y="831"/>
                      </a:lnTo>
                      <a:lnTo>
                        <a:pt x="1364" y="835"/>
                      </a:lnTo>
                      <a:lnTo>
                        <a:pt x="1371" y="839"/>
                      </a:lnTo>
                      <a:lnTo>
                        <a:pt x="1378" y="848"/>
                      </a:lnTo>
                      <a:lnTo>
                        <a:pt x="1383" y="876"/>
                      </a:lnTo>
                      <a:lnTo>
                        <a:pt x="1376" y="876"/>
                      </a:lnTo>
                      <a:lnTo>
                        <a:pt x="1370" y="873"/>
                      </a:lnTo>
                      <a:lnTo>
                        <a:pt x="1363" y="868"/>
                      </a:lnTo>
                      <a:lnTo>
                        <a:pt x="1356" y="862"/>
                      </a:lnTo>
                      <a:lnTo>
                        <a:pt x="1348" y="857"/>
                      </a:lnTo>
                      <a:lnTo>
                        <a:pt x="1341" y="852"/>
                      </a:lnTo>
                      <a:lnTo>
                        <a:pt x="1333" y="849"/>
                      </a:lnTo>
                      <a:lnTo>
                        <a:pt x="1326" y="848"/>
                      </a:lnTo>
                      <a:lnTo>
                        <a:pt x="1142" y="847"/>
                      </a:lnTo>
                      <a:lnTo>
                        <a:pt x="1134" y="847"/>
                      </a:lnTo>
                      <a:lnTo>
                        <a:pt x="1126" y="846"/>
                      </a:lnTo>
                      <a:lnTo>
                        <a:pt x="1118" y="844"/>
                      </a:lnTo>
                      <a:lnTo>
                        <a:pt x="1111" y="843"/>
                      </a:lnTo>
                      <a:lnTo>
                        <a:pt x="1105" y="840"/>
                      </a:lnTo>
                      <a:lnTo>
                        <a:pt x="1100" y="836"/>
                      </a:lnTo>
                      <a:lnTo>
                        <a:pt x="1096" y="831"/>
                      </a:lnTo>
                      <a:lnTo>
                        <a:pt x="1092" y="825"/>
                      </a:lnTo>
                      <a:lnTo>
                        <a:pt x="1269" y="826"/>
                      </a:lnTo>
                      <a:lnTo>
                        <a:pt x="1267" y="813"/>
                      </a:lnTo>
                      <a:lnTo>
                        <a:pt x="1262" y="800"/>
                      </a:lnTo>
                      <a:lnTo>
                        <a:pt x="1257" y="789"/>
                      </a:lnTo>
                      <a:lnTo>
                        <a:pt x="1255" y="785"/>
                      </a:lnTo>
                      <a:lnTo>
                        <a:pt x="971" y="785"/>
                      </a:lnTo>
                      <a:lnTo>
                        <a:pt x="996" y="797"/>
                      </a:lnTo>
                      <a:lnTo>
                        <a:pt x="1020" y="811"/>
                      </a:lnTo>
                      <a:lnTo>
                        <a:pt x="1043" y="827"/>
                      </a:lnTo>
                      <a:lnTo>
                        <a:pt x="1065" y="846"/>
                      </a:lnTo>
                      <a:lnTo>
                        <a:pt x="1085" y="865"/>
                      </a:lnTo>
                      <a:lnTo>
                        <a:pt x="1103" y="887"/>
                      </a:lnTo>
                      <a:lnTo>
                        <a:pt x="1118" y="910"/>
                      </a:lnTo>
                      <a:lnTo>
                        <a:pt x="1131" y="934"/>
                      </a:lnTo>
                      <a:lnTo>
                        <a:pt x="1198" y="1119"/>
                      </a:lnTo>
                      <a:lnTo>
                        <a:pt x="1202" y="1117"/>
                      </a:lnTo>
                      <a:lnTo>
                        <a:pt x="1208" y="1115"/>
                      </a:lnTo>
                      <a:lnTo>
                        <a:pt x="1217" y="1111"/>
                      </a:lnTo>
                      <a:lnTo>
                        <a:pt x="1227" y="1107"/>
                      </a:lnTo>
                      <a:lnTo>
                        <a:pt x="1236" y="1103"/>
                      </a:lnTo>
                      <a:lnTo>
                        <a:pt x="1245" y="1099"/>
                      </a:lnTo>
                      <a:lnTo>
                        <a:pt x="1253" y="1095"/>
                      </a:lnTo>
                      <a:lnTo>
                        <a:pt x="1259" y="1093"/>
                      </a:lnTo>
                      <a:lnTo>
                        <a:pt x="1254" y="1068"/>
                      </a:lnTo>
                      <a:lnTo>
                        <a:pt x="1247" y="1044"/>
                      </a:lnTo>
                      <a:lnTo>
                        <a:pt x="1239" y="1022"/>
                      </a:lnTo>
                      <a:lnTo>
                        <a:pt x="1229" y="1000"/>
                      </a:lnTo>
                      <a:lnTo>
                        <a:pt x="1216" y="978"/>
                      </a:lnTo>
                      <a:lnTo>
                        <a:pt x="1203" y="958"/>
                      </a:lnTo>
                      <a:lnTo>
                        <a:pt x="1187" y="939"/>
                      </a:lnTo>
                      <a:lnTo>
                        <a:pt x="1169" y="923"/>
                      </a:lnTo>
                      <a:lnTo>
                        <a:pt x="1173" y="917"/>
                      </a:lnTo>
                      <a:lnTo>
                        <a:pt x="1177" y="916"/>
                      </a:lnTo>
                      <a:lnTo>
                        <a:pt x="1182" y="917"/>
                      </a:lnTo>
                      <a:lnTo>
                        <a:pt x="1186" y="919"/>
                      </a:lnTo>
                      <a:lnTo>
                        <a:pt x="1206" y="936"/>
                      </a:lnTo>
                      <a:lnTo>
                        <a:pt x="1225" y="954"/>
                      </a:lnTo>
                      <a:lnTo>
                        <a:pt x="1240" y="974"/>
                      </a:lnTo>
                      <a:lnTo>
                        <a:pt x="1255" y="994"/>
                      </a:lnTo>
                      <a:lnTo>
                        <a:pt x="1266" y="1017"/>
                      </a:lnTo>
                      <a:lnTo>
                        <a:pt x="1276" y="1041"/>
                      </a:lnTo>
                      <a:lnTo>
                        <a:pt x="1282" y="1066"/>
                      </a:lnTo>
                      <a:lnTo>
                        <a:pt x="1285" y="1093"/>
                      </a:lnTo>
                      <a:lnTo>
                        <a:pt x="1315" y="1115"/>
                      </a:lnTo>
                      <a:lnTo>
                        <a:pt x="1343" y="1140"/>
                      </a:lnTo>
                      <a:lnTo>
                        <a:pt x="1369" y="1167"/>
                      </a:lnTo>
                      <a:lnTo>
                        <a:pt x="1392" y="1196"/>
                      </a:lnTo>
                      <a:lnTo>
                        <a:pt x="1410" y="1229"/>
                      </a:lnTo>
                      <a:lnTo>
                        <a:pt x="1423" y="1263"/>
                      </a:lnTo>
                      <a:lnTo>
                        <a:pt x="1431" y="1300"/>
                      </a:lnTo>
                      <a:lnTo>
                        <a:pt x="1431" y="1338"/>
                      </a:lnTo>
                      <a:lnTo>
                        <a:pt x="2009" y="1339"/>
                      </a:lnTo>
                      <a:lnTo>
                        <a:pt x="2009" y="1366"/>
                      </a:lnTo>
                      <a:lnTo>
                        <a:pt x="1420" y="1367"/>
                      </a:lnTo>
                      <a:lnTo>
                        <a:pt x="1414" y="1372"/>
                      </a:lnTo>
                      <a:lnTo>
                        <a:pt x="1410" y="1380"/>
                      </a:lnTo>
                      <a:lnTo>
                        <a:pt x="1407" y="1389"/>
                      </a:lnTo>
                      <a:lnTo>
                        <a:pt x="1407" y="1403"/>
                      </a:lnTo>
                      <a:lnTo>
                        <a:pt x="2008" y="1403"/>
                      </a:lnTo>
                      <a:lnTo>
                        <a:pt x="2009" y="1427"/>
                      </a:lnTo>
                      <a:lnTo>
                        <a:pt x="1405" y="1427"/>
                      </a:lnTo>
                      <a:lnTo>
                        <a:pt x="1404" y="1428"/>
                      </a:lnTo>
                      <a:lnTo>
                        <a:pt x="1399" y="1430"/>
                      </a:lnTo>
                      <a:lnTo>
                        <a:pt x="1393" y="1433"/>
                      </a:lnTo>
                      <a:lnTo>
                        <a:pt x="1385" y="1438"/>
                      </a:lnTo>
                      <a:lnTo>
                        <a:pt x="1375" y="1443"/>
                      </a:lnTo>
                      <a:lnTo>
                        <a:pt x="1364" y="1450"/>
                      </a:lnTo>
                      <a:lnTo>
                        <a:pt x="1352" y="1456"/>
                      </a:lnTo>
                      <a:lnTo>
                        <a:pt x="1338" y="1462"/>
                      </a:lnTo>
                      <a:lnTo>
                        <a:pt x="1323" y="1469"/>
                      </a:lnTo>
                      <a:lnTo>
                        <a:pt x="1308" y="1476"/>
                      </a:lnTo>
                      <a:lnTo>
                        <a:pt x="1293" y="1481"/>
                      </a:lnTo>
                      <a:lnTo>
                        <a:pt x="1278" y="1486"/>
                      </a:lnTo>
                      <a:lnTo>
                        <a:pt x="1262" y="1489"/>
                      </a:lnTo>
                      <a:lnTo>
                        <a:pt x="1247" y="1492"/>
                      </a:lnTo>
                      <a:lnTo>
                        <a:pt x="1233" y="1493"/>
                      </a:lnTo>
                      <a:lnTo>
                        <a:pt x="1219" y="1492"/>
                      </a:lnTo>
                      <a:lnTo>
                        <a:pt x="1224" y="1530"/>
                      </a:lnTo>
                      <a:lnTo>
                        <a:pt x="1226" y="1568"/>
                      </a:lnTo>
                      <a:lnTo>
                        <a:pt x="1224" y="1605"/>
                      </a:lnTo>
                      <a:lnTo>
                        <a:pt x="1216" y="1638"/>
                      </a:lnTo>
                      <a:lnTo>
                        <a:pt x="1189" y="1638"/>
                      </a:lnTo>
                      <a:lnTo>
                        <a:pt x="1189" y="1610"/>
                      </a:lnTo>
                      <a:lnTo>
                        <a:pt x="1187" y="1583"/>
                      </a:lnTo>
                      <a:lnTo>
                        <a:pt x="1184" y="1556"/>
                      </a:lnTo>
                      <a:lnTo>
                        <a:pt x="1180" y="1530"/>
                      </a:lnTo>
                      <a:lnTo>
                        <a:pt x="1174" y="1504"/>
                      </a:lnTo>
                      <a:lnTo>
                        <a:pt x="1165" y="1479"/>
                      </a:lnTo>
                      <a:lnTo>
                        <a:pt x="1156" y="1456"/>
                      </a:lnTo>
                      <a:lnTo>
                        <a:pt x="1146" y="1433"/>
                      </a:lnTo>
                      <a:lnTo>
                        <a:pt x="1133" y="1412"/>
                      </a:lnTo>
                      <a:lnTo>
                        <a:pt x="1118" y="1391"/>
                      </a:lnTo>
                      <a:lnTo>
                        <a:pt x="1103" y="1373"/>
                      </a:lnTo>
                      <a:lnTo>
                        <a:pt x="1084" y="1357"/>
                      </a:lnTo>
                      <a:lnTo>
                        <a:pt x="1065" y="1341"/>
                      </a:lnTo>
                      <a:lnTo>
                        <a:pt x="1044" y="1329"/>
                      </a:lnTo>
                      <a:lnTo>
                        <a:pt x="1020" y="1317"/>
                      </a:lnTo>
                      <a:lnTo>
                        <a:pt x="995" y="1309"/>
                      </a:lnTo>
                      <a:lnTo>
                        <a:pt x="959" y="1300"/>
                      </a:lnTo>
                      <a:lnTo>
                        <a:pt x="924" y="1292"/>
                      </a:lnTo>
                      <a:lnTo>
                        <a:pt x="886" y="1286"/>
                      </a:lnTo>
                      <a:lnTo>
                        <a:pt x="849" y="1282"/>
                      </a:lnTo>
                      <a:lnTo>
                        <a:pt x="813" y="1278"/>
                      </a:lnTo>
                      <a:lnTo>
                        <a:pt x="776" y="1276"/>
                      </a:lnTo>
                      <a:lnTo>
                        <a:pt x="741" y="1274"/>
                      </a:lnTo>
                      <a:lnTo>
                        <a:pt x="708" y="1272"/>
                      </a:lnTo>
                      <a:lnTo>
                        <a:pt x="676" y="1271"/>
                      </a:lnTo>
                      <a:lnTo>
                        <a:pt x="647" y="1271"/>
                      </a:lnTo>
                      <a:lnTo>
                        <a:pt x="621" y="1272"/>
                      </a:lnTo>
                      <a:lnTo>
                        <a:pt x="599" y="1272"/>
                      </a:lnTo>
                      <a:lnTo>
                        <a:pt x="582" y="1274"/>
                      </a:lnTo>
                      <a:lnTo>
                        <a:pt x="568" y="1274"/>
                      </a:lnTo>
                      <a:lnTo>
                        <a:pt x="560" y="1275"/>
                      </a:lnTo>
                      <a:lnTo>
                        <a:pt x="557" y="1275"/>
                      </a:lnTo>
                      <a:lnTo>
                        <a:pt x="536" y="1278"/>
                      </a:lnTo>
                      <a:lnTo>
                        <a:pt x="514" y="1280"/>
                      </a:lnTo>
                      <a:lnTo>
                        <a:pt x="491" y="1283"/>
                      </a:lnTo>
                      <a:lnTo>
                        <a:pt x="469" y="1286"/>
                      </a:lnTo>
                      <a:lnTo>
                        <a:pt x="447" y="1290"/>
                      </a:lnTo>
                      <a:lnTo>
                        <a:pt x="426" y="1294"/>
                      </a:lnTo>
                      <a:lnTo>
                        <a:pt x="404" y="1300"/>
                      </a:lnTo>
                      <a:lnTo>
                        <a:pt x="383" y="1305"/>
                      </a:lnTo>
                      <a:lnTo>
                        <a:pt x="363" y="1312"/>
                      </a:lnTo>
                      <a:lnTo>
                        <a:pt x="343" y="1320"/>
                      </a:lnTo>
                      <a:lnTo>
                        <a:pt x="325" y="1330"/>
                      </a:lnTo>
                      <a:lnTo>
                        <a:pt x="307" y="1340"/>
                      </a:lnTo>
                      <a:lnTo>
                        <a:pt x="291" y="1353"/>
                      </a:lnTo>
                      <a:lnTo>
                        <a:pt x="277" y="1367"/>
                      </a:lnTo>
                      <a:lnTo>
                        <a:pt x="263" y="1384"/>
                      </a:lnTo>
                      <a:lnTo>
                        <a:pt x="252" y="1403"/>
                      </a:lnTo>
                      <a:lnTo>
                        <a:pt x="243" y="1428"/>
                      </a:lnTo>
                      <a:lnTo>
                        <a:pt x="238" y="1456"/>
                      </a:lnTo>
                      <a:lnTo>
                        <a:pt x="238" y="1486"/>
                      </a:lnTo>
                      <a:lnTo>
                        <a:pt x="240" y="1517"/>
                      </a:lnTo>
                      <a:lnTo>
                        <a:pt x="246" y="1548"/>
                      </a:lnTo>
                      <a:lnTo>
                        <a:pt x="252" y="1580"/>
                      </a:lnTo>
                      <a:lnTo>
                        <a:pt x="259" y="1610"/>
                      </a:lnTo>
                      <a:lnTo>
                        <a:pt x="268" y="1638"/>
                      </a:lnTo>
                      <a:lnTo>
                        <a:pt x="240" y="1638"/>
                      </a:lnTo>
                      <a:lnTo>
                        <a:pt x="228" y="1606"/>
                      </a:lnTo>
                      <a:lnTo>
                        <a:pt x="217" y="1573"/>
                      </a:lnTo>
                      <a:lnTo>
                        <a:pt x="208" y="1540"/>
                      </a:lnTo>
                      <a:lnTo>
                        <a:pt x="203" y="1507"/>
                      </a:lnTo>
                      <a:lnTo>
                        <a:pt x="202" y="1473"/>
                      </a:lnTo>
                      <a:lnTo>
                        <a:pt x="205" y="1441"/>
                      </a:lnTo>
                      <a:lnTo>
                        <a:pt x="213" y="1409"/>
                      </a:lnTo>
                      <a:lnTo>
                        <a:pt x="228" y="1377"/>
                      </a:lnTo>
                      <a:lnTo>
                        <a:pt x="237" y="1361"/>
                      </a:lnTo>
                      <a:lnTo>
                        <a:pt x="248" y="1345"/>
                      </a:lnTo>
                      <a:lnTo>
                        <a:pt x="259" y="1333"/>
                      </a:lnTo>
                      <a:lnTo>
                        <a:pt x="272" y="1320"/>
                      </a:lnTo>
                      <a:lnTo>
                        <a:pt x="285" y="1309"/>
                      </a:lnTo>
                      <a:lnTo>
                        <a:pt x="300" y="1300"/>
                      </a:lnTo>
                      <a:lnTo>
                        <a:pt x="314" y="1291"/>
                      </a:lnTo>
                      <a:lnTo>
                        <a:pt x="330" y="1283"/>
                      </a:lnTo>
                      <a:lnTo>
                        <a:pt x="330" y="1264"/>
                      </a:lnTo>
                      <a:lnTo>
                        <a:pt x="324" y="1243"/>
                      </a:lnTo>
                      <a:lnTo>
                        <a:pt x="312" y="1221"/>
                      </a:lnTo>
                      <a:lnTo>
                        <a:pt x="299" y="1201"/>
                      </a:lnTo>
                      <a:lnTo>
                        <a:pt x="284" y="1182"/>
                      </a:lnTo>
                      <a:lnTo>
                        <a:pt x="271" y="1166"/>
                      </a:lnTo>
                      <a:lnTo>
                        <a:pt x="262" y="1154"/>
                      </a:lnTo>
                      <a:lnTo>
                        <a:pt x="259" y="1146"/>
                      </a:lnTo>
                      <a:lnTo>
                        <a:pt x="265" y="1149"/>
                      </a:lnTo>
                      <a:lnTo>
                        <a:pt x="278" y="1155"/>
                      </a:lnTo>
                      <a:lnTo>
                        <a:pt x="296" y="1165"/>
                      </a:lnTo>
                      <a:lnTo>
                        <a:pt x="315" y="1180"/>
                      </a:lnTo>
                      <a:lnTo>
                        <a:pt x="336" y="1198"/>
                      </a:lnTo>
                      <a:lnTo>
                        <a:pt x="355" y="1218"/>
                      </a:lnTo>
                      <a:lnTo>
                        <a:pt x="369" y="1241"/>
                      </a:lnTo>
                      <a:lnTo>
                        <a:pt x="379" y="1265"/>
                      </a:lnTo>
                      <a:lnTo>
                        <a:pt x="399" y="1259"/>
                      </a:lnTo>
                      <a:lnTo>
                        <a:pt x="417" y="1255"/>
                      </a:lnTo>
                      <a:lnTo>
                        <a:pt x="438" y="1250"/>
                      </a:lnTo>
                      <a:lnTo>
                        <a:pt x="458" y="1245"/>
                      </a:lnTo>
                      <a:lnTo>
                        <a:pt x="479" y="1242"/>
                      </a:lnTo>
                      <a:lnTo>
                        <a:pt x="499" y="1239"/>
                      </a:lnTo>
                      <a:lnTo>
                        <a:pt x="520" y="1236"/>
                      </a:lnTo>
                      <a:lnTo>
                        <a:pt x="542" y="1234"/>
                      </a:lnTo>
                      <a:lnTo>
                        <a:pt x="564" y="1233"/>
                      </a:lnTo>
                      <a:lnTo>
                        <a:pt x="586" y="1232"/>
                      </a:lnTo>
                      <a:lnTo>
                        <a:pt x="608" y="1231"/>
                      </a:lnTo>
                      <a:lnTo>
                        <a:pt x="631" y="1230"/>
                      </a:lnTo>
                      <a:lnTo>
                        <a:pt x="653" y="1230"/>
                      </a:lnTo>
                      <a:lnTo>
                        <a:pt x="676" y="1230"/>
                      </a:lnTo>
                      <a:lnTo>
                        <a:pt x="699" y="1230"/>
                      </a:lnTo>
                      <a:lnTo>
                        <a:pt x="722" y="1231"/>
                      </a:lnTo>
                      <a:lnTo>
                        <a:pt x="725" y="1231"/>
                      </a:lnTo>
                      <a:lnTo>
                        <a:pt x="733" y="1232"/>
                      </a:lnTo>
                      <a:lnTo>
                        <a:pt x="745" y="1233"/>
                      </a:lnTo>
                      <a:lnTo>
                        <a:pt x="761" y="1234"/>
                      </a:lnTo>
                      <a:lnTo>
                        <a:pt x="780" y="1236"/>
                      </a:lnTo>
                      <a:lnTo>
                        <a:pt x="802" y="1238"/>
                      </a:lnTo>
                      <a:lnTo>
                        <a:pt x="825" y="1241"/>
                      </a:lnTo>
                      <a:lnTo>
                        <a:pt x="850" y="1244"/>
                      </a:lnTo>
                      <a:lnTo>
                        <a:pt x="875" y="1247"/>
                      </a:lnTo>
                      <a:lnTo>
                        <a:pt x="900" y="1251"/>
                      </a:lnTo>
                      <a:lnTo>
                        <a:pt x="924" y="1254"/>
                      </a:lnTo>
                      <a:lnTo>
                        <a:pt x="947" y="1258"/>
                      </a:lnTo>
                      <a:lnTo>
                        <a:pt x="967" y="1261"/>
                      </a:lnTo>
                      <a:lnTo>
                        <a:pt x="984" y="1265"/>
                      </a:lnTo>
                      <a:lnTo>
                        <a:pt x="999" y="1269"/>
                      </a:lnTo>
                      <a:lnTo>
                        <a:pt x="1009" y="1274"/>
                      </a:lnTo>
                      <a:lnTo>
                        <a:pt x="1004" y="1224"/>
                      </a:lnTo>
                      <a:lnTo>
                        <a:pt x="1002" y="1169"/>
                      </a:lnTo>
                      <a:lnTo>
                        <a:pt x="1001" y="1125"/>
                      </a:lnTo>
                      <a:lnTo>
                        <a:pt x="1001" y="1106"/>
                      </a:lnTo>
                      <a:lnTo>
                        <a:pt x="1009" y="1133"/>
                      </a:lnTo>
                      <a:lnTo>
                        <a:pt x="1019" y="1159"/>
                      </a:lnTo>
                      <a:lnTo>
                        <a:pt x="1028" y="1185"/>
                      </a:lnTo>
                      <a:lnTo>
                        <a:pt x="1038" y="1211"/>
                      </a:lnTo>
                      <a:lnTo>
                        <a:pt x="1049" y="1236"/>
                      </a:lnTo>
                      <a:lnTo>
                        <a:pt x="1061" y="1261"/>
                      </a:lnTo>
                      <a:lnTo>
                        <a:pt x="1073" y="1285"/>
                      </a:lnTo>
                      <a:lnTo>
                        <a:pt x="1086" y="1309"/>
                      </a:lnTo>
                      <a:lnTo>
                        <a:pt x="1103" y="1320"/>
                      </a:lnTo>
                      <a:lnTo>
                        <a:pt x="1118" y="1332"/>
                      </a:lnTo>
                      <a:lnTo>
                        <a:pt x="1132" y="1344"/>
                      </a:lnTo>
                      <a:lnTo>
                        <a:pt x="1144" y="1357"/>
                      </a:lnTo>
                      <a:lnTo>
                        <a:pt x="1157" y="1371"/>
                      </a:lnTo>
                      <a:lnTo>
                        <a:pt x="1168" y="1387"/>
                      </a:lnTo>
                      <a:lnTo>
                        <a:pt x="1180" y="1406"/>
                      </a:lnTo>
                      <a:lnTo>
                        <a:pt x="1192" y="1428"/>
                      </a:lnTo>
                      <a:lnTo>
                        <a:pt x="1210" y="1437"/>
                      </a:lnTo>
                      <a:lnTo>
                        <a:pt x="1230" y="1443"/>
                      </a:lnTo>
                      <a:lnTo>
                        <a:pt x="1250" y="1445"/>
                      </a:lnTo>
                      <a:lnTo>
                        <a:pt x="1269" y="1444"/>
                      </a:lnTo>
                      <a:lnTo>
                        <a:pt x="1290" y="1440"/>
                      </a:lnTo>
                      <a:lnTo>
                        <a:pt x="1310" y="1433"/>
                      </a:lnTo>
                      <a:lnTo>
                        <a:pt x="1329" y="1422"/>
                      </a:lnTo>
                      <a:lnTo>
                        <a:pt x="1346" y="1409"/>
                      </a:lnTo>
                      <a:lnTo>
                        <a:pt x="1359" y="1394"/>
                      </a:lnTo>
                      <a:lnTo>
                        <a:pt x="1369" y="1379"/>
                      </a:lnTo>
                      <a:lnTo>
                        <a:pt x="1376" y="1362"/>
                      </a:lnTo>
                      <a:lnTo>
                        <a:pt x="1383" y="1344"/>
                      </a:lnTo>
                      <a:lnTo>
                        <a:pt x="1385" y="1327"/>
                      </a:lnTo>
                      <a:lnTo>
                        <a:pt x="1385" y="1308"/>
                      </a:lnTo>
                      <a:lnTo>
                        <a:pt x="1383" y="1289"/>
                      </a:lnTo>
                      <a:lnTo>
                        <a:pt x="1378" y="1270"/>
                      </a:lnTo>
                      <a:lnTo>
                        <a:pt x="1368" y="1247"/>
                      </a:lnTo>
                      <a:lnTo>
                        <a:pt x="1358" y="1226"/>
                      </a:lnTo>
                      <a:lnTo>
                        <a:pt x="1344" y="1206"/>
                      </a:lnTo>
                      <a:lnTo>
                        <a:pt x="1330" y="1186"/>
                      </a:lnTo>
                      <a:lnTo>
                        <a:pt x="1314" y="1168"/>
                      </a:lnTo>
                      <a:lnTo>
                        <a:pt x="1297" y="1151"/>
                      </a:lnTo>
                      <a:lnTo>
                        <a:pt x="1279" y="1134"/>
                      </a:lnTo>
                      <a:lnTo>
                        <a:pt x="1260" y="1117"/>
                      </a:lnTo>
                      <a:lnTo>
                        <a:pt x="1253" y="1119"/>
                      </a:lnTo>
                      <a:lnTo>
                        <a:pt x="1245" y="1121"/>
                      </a:lnTo>
                      <a:lnTo>
                        <a:pt x="1238" y="1125"/>
                      </a:lnTo>
                      <a:lnTo>
                        <a:pt x="1231" y="1128"/>
                      </a:lnTo>
                      <a:lnTo>
                        <a:pt x="1225" y="1131"/>
                      </a:lnTo>
                      <a:lnTo>
                        <a:pt x="1218" y="1135"/>
                      </a:lnTo>
                      <a:lnTo>
                        <a:pt x="1212" y="1139"/>
                      </a:lnTo>
                      <a:lnTo>
                        <a:pt x="1206" y="1144"/>
                      </a:lnTo>
                      <a:lnTo>
                        <a:pt x="1213" y="1164"/>
                      </a:lnTo>
                      <a:lnTo>
                        <a:pt x="1220" y="1184"/>
                      </a:lnTo>
                      <a:lnTo>
                        <a:pt x="1228" y="1204"/>
                      </a:lnTo>
                      <a:lnTo>
                        <a:pt x="1236" y="1224"/>
                      </a:lnTo>
                      <a:lnTo>
                        <a:pt x="1244" y="1242"/>
                      </a:lnTo>
                      <a:lnTo>
                        <a:pt x="1253" y="1261"/>
                      </a:lnTo>
                      <a:lnTo>
                        <a:pt x="1263" y="1279"/>
                      </a:lnTo>
                      <a:lnTo>
                        <a:pt x="1275" y="1296"/>
                      </a:lnTo>
                      <a:lnTo>
                        <a:pt x="1279" y="1300"/>
                      </a:lnTo>
                      <a:lnTo>
                        <a:pt x="1283" y="1303"/>
                      </a:lnTo>
                      <a:lnTo>
                        <a:pt x="1288" y="1305"/>
                      </a:lnTo>
                      <a:lnTo>
                        <a:pt x="1293" y="1307"/>
                      </a:lnTo>
                      <a:lnTo>
                        <a:pt x="1298" y="1308"/>
                      </a:lnTo>
                      <a:lnTo>
                        <a:pt x="1303" y="1308"/>
                      </a:lnTo>
                      <a:lnTo>
                        <a:pt x="1307" y="1306"/>
                      </a:lnTo>
                      <a:lnTo>
                        <a:pt x="1311" y="1302"/>
                      </a:lnTo>
                      <a:lnTo>
                        <a:pt x="1318" y="1296"/>
                      </a:lnTo>
                      <a:lnTo>
                        <a:pt x="1327" y="1288"/>
                      </a:lnTo>
                      <a:lnTo>
                        <a:pt x="1335" y="1281"/>
                      </a:lnTo>
                      <a:lnTo>
                        <a:pt x="1338" y="1278"/>
                      </a:lnTo>
                      <a:lnTo>
                        <a:pt x="1342" y="1289"/>
                      </a:lnTo>
                      <a:lnTo>
                        <a:pt x="1344" y="1302"/>
                      </a:lnTo>
                      <a:lnTo>
                        <a:pt x="1343" y="1313"/>
                      </a:lnTo>
                      <a:lnTo>
                        <a:pt x="1337" y="1322"/>
                      </a:lnTo>
                      <a:lnTo>
                        <a:pt x="1334" y="1328"/>
                      </a:lnTo>
                      <a:lnTo>
                        <a:pt x="1330" y="1333"/>
                      </a:lnTo>
                      <a:lnTo>
                        <a:pt x="1324" y="1336"/>
                      </a:lnTo>
                      <a:lnTo>
                        <a:pt x="1319" y="1339"/>
                      </a:lnTo>
                      <a:lnTo>
                        <a:pt x="1313" y="1341"/>
                      </a:lnTo>
                      <a:lnTo>
                        <a:pt x="1308" y="1341"/>
                      </a:lnTo>
                      <a:lnTo>
                        <a:pt x="1302" y="1341"/>
                      </a:lnTo>
                      <a:lnTo>
                        <a:pt x="1295" y="1340"/>
                      </a:lnTo>
                      <a:lnTo>
                        <a:pt x="1280" y="1332"/>
                      </a:lnTo>
                      <a:lnTo>
                        <a:pt x="1266" y="1322"/>
                      </a:lnTo>
                      <a:lnTo>
                        <a:pt x="1255" y="1311"/>
                      </a:lnTo>
                      <a:lnTo>
                        <a:pt x="1243" y="1299"/>
                      </a:lnTo>
                      <a:lnTo>
                        <a:pt x="1234" y="1285"/>
                      </a:lnTo>
                      <a:lnTo>
                        <a:pt x="1226" y="1270"/>
                      </a:lnTo>
                      <a:lnTo>
                        <a:pt x="1217" y="1256"/>
                      </a:lnTo>
                      <a:lnTo>
                        <a:pt x="1210" y="1241"/>
                      </a:lnTo>
                      <a:lnTo>
                        <a:pt x="1125" y="1040"/>
                      </a:lnTo>
                      <a:lnTo>
                        <a:pt x="1116" y="1023"/>
                      </a:lnTo>
                      <a:lnTo>
                        <a:pt x="1108" y="1006"/>
                      </a:lnTo>
                      <a:lnTo>
                        <a:pt x="1100" y="988"/>
                      </a:lnTo>
                      <a:lnTo>
                        <a:pt x="1091" y="969"/>
                      </a:lnTo>
                      <a:lnTo>
                        <a:pt x="1083" y="953"/>
                      </a:lnTo>
                      <a:lnTo>
                        <a:pt x="1074" y="935"/>
                      </a:lnTo>
                      <a:lnTo>
                        <a:pt x="1064" y="917"/>
                      </a:lnTo>
                      <a:lnTo>
                        <a:pt x="1054" y="901"/>
                      </a:lnTo>
                      <a:lnTo>
                        <a:pt x="1043" y="885"/>
                      </a:lnTo>
                      <a:lnTo>
                        <a:pt x="1031" y="871"/>
                      </a:lnTo>
                      <a:lnTo>
                        <a:pt x="1018" y="856"/>
                      </a:lnTo>
                      <a:lnTo>
                        <a:pt x="1004" y="843"/>
                      </a:lnTo>
                      <a:lnTo>
                        <a:pt x="989" y="832"/>
                      </a:lnTo>
                      <a:lnTo>
                        <a:pt x="973" y="822"/>
                      </a:lnTo>
                      <a:lnTo>
                        <a:pt x="955" y="813"/>
                      </a:lnTo>
                      <a:lnTo>
                        <a:pt x="936" y="806"/>
                      </a:lnTo>
                      <a:lnTo>
                        <a:pt x="931" y="805"/>
                      </a:lnTo>
                      <a:lnTo>
                        <a:pt x="925" y="804"/>
                      </a:lnTo>
                      <a:lnTo>
                        <a:pt x="919" y="804"/>
                      </a:lnTo>
                      <a:lnTo>
                        <a:pt x="914" y="805"/>
                      </a:lnTo>
                      <a:lnTo>
                        <a:pt x="907" y="807"/>
                      </a:lnTo>
                      <a:lnTo>
                        <a:pt x="902" y="808"/>
                      </a:lnTo>
                      <a:lnTo>
                        <a:pt x="897" y="810"/>
                      </a:lnTo>
                      <a:lnTo>
                        <a:pt x="893" y="812"/>
                      </a:lnTo>
                      <a:lnTo>
                        <a:pt x="890" y="821"/>
                      </a:lnTo>
                      <a:lnTo>
                        <a:pt x="884" y="828"/>
                      </a:lnTo>
                      <a:lnTo>
                        <a:pt x="879" y="833"/>
                      </a:lnTo>
                      <a:lnTo>
                        <a:pt x="872" y="838"/>
                      </a:lnTo>
                      <a:lnTo>
                        <a:pt x="865" y="842"/>
                      </a:lnTo>
                      <a:lnTo>
                        <a:pt x="856" y="846"/>
                      </a:lnTo>
                      <a:lnTo>
                        <a:pt x="848" y="850"/>
                      </a:lnTo>
                      <a:lnTo>
                        <a:pt x="841" y="853"/>
                      </a:lnTo>
                      <a:lnTo>
                        <a:pt x="826" y="850"/>
                      </a:lnTo>
                      <a:lnTo>
                        <a:pt x="812" y="844"/>
                      </a:lnTo>
                      <a:lnTo>
                        <a:pt x="797" y="837"/>
                      </a:lnTo>
                      <a:lnTo>
                        <a:pt x="785" y="828"/>
                      </a:lnTo>
                      <a:lnTo>
                        <a:pt x="771" y="817"/>
                      </a:lnTo>
                      <a:lnTo>
                        <a:pt x="760" y="807"/>
                      </a:lnTo>
                      <a:lnTo>
                        <a:pt x="748" y="796"/>
                      </a:lnTo>
                      <a:lnTo>
                        <a:pt x="738" y="785"/>
                      </a:lnTo>
                      <a:lnTo>
                        <a:pt x="714" y="774"/>
                      </a:lnTo>
                      <a:lnTo>
                        <a:pt x="705" y="779"/>
                      </a:lnTo>
                      <a:lnTo>
                        <a:pt x="695" y="784"/>
                      </a:lnTo>
                      <a:lnTo>
                        <a:pt x="685" y="789"/>
                      </a:lnTo>
                      <a:lnTo>
                        <a:pt x="673" y="792"/>
                      </a:lnTo>
                      <a:lnTo>
                        <a:pt x="662" y="795"/>
                      </a:lnTo>
                      <a:lnTo>
                        <a:pt x="650" y="796"/>
                      </a:lnTo>
                      <a:lnTo>
                        <a:pt x="639" y="793"/>
                      </a:lnTo>
                      <a:lnTo>
                        <a:pt x="628" y="789"/>
                      </a:lnTo>
                      <a:lnTo>
                        <a:pt x="628" y="777"/>
                      </a:lnTo>
                      <a:lnTo>
                        <a:pt x="632" y="770"/>
                      </a:lnTo>
                      <a:lnTo>
                        <a:pt x="636" y="768"/>
                      </a:lnTo>
                      <a:lnTo>
                        <a:pt x="641" y="776"/>
                      </a:lnTo>
                      <a:lnTo>
                        <a:pt x="646" y="778"/>
                      </a:lnTo>
                      <a:lnTo>
                        <a:pt x="651" y="778"/>
                      </a:lnTo>
                      <a:lnTo>
                        <a:pt x="657" y="777"/>
                      </a:lnTo>
                      <a:lnTo>
                        <a:pt x="663" y="776"/>
                      </a:lnTo>
                      <a:lnTo>
                        <a:pt x="668" y="774"/>
                      </a:lnTo>
                      <a:lnTo>
                        <a:pt x="673" y="772"/>
                      </a:lnTo>
                      <a:lnTo>
                        <a:pt x="678" y="770"/>
                      </a:lnTo>
                      <a:lnTo>
                        <a:pt x="684" y="767"/>
                      </a:lnTo>
                      <a:lnTo>
                        <a:pt x="691" y="754"/>
                      </a:lnTo>
                      <a:lnTo>
                        <a:pt x="694" y="738"/>
                      </a:lnTo>
                      <a:lnTo>
                        <a:pt x="693" y="722"/>
                      </a:lnTo>
                      <a:lnTo>
                        <a:pt x="688" y="707"/>
                      </a:lnTo>
                      <a:lnTo>
                        <a:pt x="685" y="702"/>
                      </a:lnTo>
                      <a:lnTo>
                        <a:pt x="681" y="697"/>
                      </a:lnTo>
                      <a:lnTo>
                        <a:pt x="675" y="692"/>
                      </a:lnTo>
                      <a:lnTo>
                        <a:pt x="670" y="688"/>
                      </a:lnTo>
                      <a:lnTo>
                        <a:pt x="665" y="684"/>
                      </a:lnTo>
                      <a:lnTo>
                        <a:pt x="662" y="679"/>
                      </a:lnTo>
                      <a:lnTo>
                        <a:pt x="661" y="674"/>
                      </a:lnTo>
                      <a:lnTo>
                        <a:pt x="663" y="667"/>
                      </a:lnTo>
                      <a:lnTo>
                        <a:pt x="669" y="667"/>
                      </a:lnTo>
                      <a:lnTo>
                        <a:pt x="676" y="667"/>
                      </a:lnTo>
                      <a:lnTo>
                        <a:pt x="684" y="669"/>
                      </a:lnTo>
                      <a:lnTo>
                        <a:pt x="690" y="670"/>
                      </a:lnTo>
                      <a:lnTo>
                        <a:pt x="697" y="673"/>
                      </a:lnTo>
                      <a:lnTo>
                        <a:pt x="703" y="676"/>
                      </a:lnTo>
                      <a:lnTo>
                        <a:pt x="709" y="680"/>
                      </a:lnTo>
                      <a:lnTo>
                        <a:pt x="714" y="685"/>
                      </a:lnTo>
                      <a:lnTo>
                        <a:pt x="722" y="697"/>
                      </a:lnTo>
                      <a:lnTo>
                        <a:pt x="728" y="710"/>
                      </a:lnTo>
                      <a:lnTo>
                        <a:pt x="730" y="726"/>
                      </a:lnTo>
                      <a:lnTo>
                        <a:pt x="729" y="739"/>
                      </a:lnTo>
                      <a:lnTo>
                        <a:pt x="743" y="736"/>
                      </a:lnTo>
                      <a:lnTo>
                        <a:pt x="757" y="734"/>
                      </a:lnTo>
                      <a:lnTo>
                        <a:pt x="772" y="732"/>
                      </a:lnTo>
                      <a:lnTo>
                        <a:pt x="786" y="731"/>
                      </a:lnTo>
                      <a:lnTo>
                        <a:pt x="800" y="732"/>
                      </a:lnTo>
                      <a:lnTo>
                        <a:pt x="814" y="736"/>
                      </a:lnTo>
                      <a:lnTo>
                        <a:pt x="826" y="742"/>
                      </a:lnTo>
                      <a:lnTo>
                        <a:pt x="839" y="753"/>
                      </a:lnTo>
                      <a:lnTo>
                        <a:pt x="843" y="758"/>
                      </a:lnTo>
                      <a:lnTo>
                        <a:pt x="846" y="765"/>
                      </a:lnTo>
                      <a:lnTo>
                        <a:pt x="847" y="773"/>
                      </a:lnTo>
                      <a:lnTo>
                        <a:pt x="846" y="780"/>
                      </a:lnTo>
                      <a:lnTo>
                        <a:pt x="843" y="784"/>
                      </a:lnTo>
                      <a:lnTo>
                        <a:pt x="839" y="787"/>
                      </a:lnTo>
                      <a:lnTo>
                        <a:pt x="833" y="790"/>
                      </a:lnTo>
                      <a:lnTo>
                        <a:pt x="829" y="792"/>
                      </a:lnTo>
                      <a:lnTo>
                        <a:pt x="824" y="793"/>
                      </a:lnTo>
                      <a:lnTo>
                        <a:pt x="819" y="795"/>
                      </a:lnTo>
                      <a:lnTo>
                        <a:pt x="813" y="795"/>
                      </a:lnTo>
                      <a:lnTo>
                        <a:pt x="807" y="795"/>
                      </a:lnTo>
                      <a:lnTo>
                        <a:pt x="807" y="789"/>
                      </a:lnTo>
                      <a:lnTo>
                        <a:pt x="812" y="779"/>
                      </a:lnTo>
                      <a:lnTo>
                        <a:pt x="815" y="766"/>
                      </a:lnTo>
                      <a:lnTo>
                        <a:pt x="816" y="757"/>
                      </a:lnTo>
                      <a:lnTo>
                        <a:pt x="806" y="754"/>
                      </a:lnTo>
                      <a:lnTo>
                        <a:pt x="797" y="752"/>
                      </a:lnTo>
                      <a:lnTo>
                        <a:pt x="788" y="752"/>
                      </a:lnTo>
                      <a:lnTo>
                        <a:pt x="778" y="752"/>
                      </a:lnTo>
                      <a:lnTo>
                        <a:pt x="768" y="753"/>
                      </a:lnTo>
                      <a:lnTo>
                        <a:pt x="759" y="755"/>
                      </a:lnTo>
                      <a:lnTo>
                        <a:pt x="750" y="757"/>
                      </a:lnTo>
                      <a:lnTo>
                        <a:pt x="742" y="760"/>
                      </a:lnTo>
                      <a:lnTo>
                        <a:pt x="752" y="768"/>
                      </a:lnTo>
                      <a:lnTo>
                        <a:pt x="761" y="779"/>
                      </a:lnTo>
                      <a:lnTo>
                        <a:pt x="769" y="789"/>
                      </a:lnTo>
                      <a:lnTo>
                        <a:pt x="778" y="800"/>
                      </a:lnTo>
                      <a:lnTo>
                        <a:pt x="787" y="809"/>
                      </a:lnTo>
                      <a:lnTo>
                        <a:pt x="797" y="816"/>
                      </a:lnTo>
                      <a:lnTo>
                        <a:pt x="808" y="821"/>
                      </a:lnTo>
                      <a:lnTo>
                        <a:pt x="823" y="822"/>
                      </a:lnTo>
                      <a:lnTo>
                        <a:pt x="828" y="821"/>
                      </a:lnTo>
                      <a:lnTo>
                        <a:pt x="833" y="821"/>
                      </a:lnTo>
                      <a:lnTo>
                        <a:pt x="839" y="819"/>
                      </a:lnTo>
                      <a:lnTo>
                        <a:pt x="844" y="817"/>
                      </a:lnTo>
                      <a:lnTo>
                        <a:pt x="848" y="815"/>
                      </a:lnTo>
                      <a:lnTo>
                        <a:pt x="852" y="813"/>
                      </a:lnTo>
                      <a:lnTo>
                        <a:pt x="856" y="811"/>
                      </a:lnTo>
                      <a:lnTo>
                        <a:pt x="860" y="808"/>
                      </a:lnTo>
                      <a:lnTo>
                        <a:pt x="873" y="773"/>
                      </a:lnTo>
                      <a:lnTo>
                        <a:pt x="876" y="733"/>
                      </a:lnTo>
                      <a:lnTo>
                        <a:pt x="870" y="695"/>
                      </a:lnTo>
                      <a:lnTo>
                        <a:pt x="857" y="659"/>
                      </a:lnTo>
                      <a:lnTo>
                        <a:pt x="852" y="652"/>
                      </a:lnTo>
                      <a:lnTo>
                        <a:pt x="845" y="647"/>
                      </a:lnTo>
                      <a:lnTo>
                        <a:pt x="837" y="641"/>
                      </a:lnTo>
                      <a:lnTo>
                        <a:pt x="829" y="637"/>
                      </a:lnTo>
                      <a:lnTo>
                        <a:pt x="814" y="642"/>
                      </a:lnTo>
                      <a:lnTo>
                        <a:pt x="797" y="649"/>
                      </a:lnTo>
                      <a:lnTo>
                        <a:pt x="778" y="655"/>
                      </a:lnTo>
                      <a:lnTo>
                        <a:pt x="762" y="662"/>
                      </a:lnTo>
                      <a:lnTo>
                        <a:pt x="746" y="669"/>
                      </a:lnTo>
                      <a:lnTo>
                        <a:pt x="734" y="674"/>
                      </a:lnTo>
                      <a:lnTo>
                        <a:pt x="726" y="677"/>
                      </a:lnTo>
                      <a:lnTo>
                        <a:pt x="724" y="677"/>
                      </a:lnTo>
                      <a:lnTo>
                        <a:pt x="739" y="667"/>
                      </a:lnTo>
                      <a:lnTo>
                        <a:pt x="752" y="653"/>
                      </a:lnTo>
                      <a:lnTo>
                        <a:pt x="766" y="637"/>
                      </a:lnTo>
                      <a:lnTo>
                        <a:pt x="778" y="622"/>
                      </a:lnTo>
                      <a:lnTo>
                        <a:pt x="793" y="609"/>
                      </a:lnTo>
                      <a:lnTo>
                        <a:pt x="807" y="601"/>
                      </a:lnTo>
                      <a:lnTo>
                        <a:pt x="826" y="599"/>
                      </a:lnTo>
                      <a:lnTo>
                        <a:pt x="847" y="606"/>
                      </a:lnTo>
                      <a:lnTo>
                        <a:pt x="857" y="611"/>
                      </a:lnTo>
                      <a:lnTo>
                        <a:pt x="867" y="617"/>
                      </a:lnTo>
                      <a:lnTo>
                        <a:pt x="874" y="626"/>
                      </a:lnTo>
                      <a:lnTo>
                        <a:pt x="882" y="634"/>
                      </a:lnTo>
                      <a:lnTo>
                        <a:pt x="889" y="644"/>
                      </a:lnTo>
                      <a:lnTo>
                        <a:pt x="894" y="654"/>
                      </a:lnTo>
                      <a:lnTo>
                        <a:pt x="898" y="665"/>
                      </a:lnTo>
                      <a:lnTo>
                        <a:pt x="901" y="677"/>
                      </a:lnTo>
                      <a:lnTo>
                        <a:pt x="907" y="677"/>
                      </a:lnTo>
                      <a:lnTo>
                        <a:pt x="926" y="677"/>
                      </a:lnTo>
                      <a:lnTo>
                        <a:pt x="954" y="678"/>
                      </a:lnTo>
                      <a:lnTo>
                        <a:pt x="991" y="678"/>
                      </a:lnTo>
                      <a:lnTo>
                        <a:pt x="1033" y="679"/>
                      </a:lnTo>
                      <a:lnTo>
                        <a:pt x="1082" y="680"/>
                      </a:lnTo>
                      <a:lnTo>
                        <a:pt x="1133" y="681"/>
                      </a:lnTo>
                      <a:lnTo>
                        <a:pt x="1186" y="682"/>
                      </a:lnTo>
                      <a:lnTo>
                        <a:pt x="1239" y="684"/>
                      </a:lnTo>
                      <a:lnTo>
                        <a:pt x="1291" y="686"/>
                      </a:lnTo>
                      <a:lnTo>
                        <a:pt x="1339" y="688"/>
                      </a:lnTo>
                      <a:lnTo>
                        <a:pt x="1382" y="690"/>
                      </a:lnTo>
                      <a:lnTo>
                        <a:pt x="1418" y="692"/>
                      </a:lnTo>
                      <a:lnTo>
                        <a:pt x="1446" y="695"/>
                      </a:lnTo>
                      <a:lnTo>
                        <a:pt x="1464" y="698"/>
                      </a:lnTo>
                      <a:lnTo>
                        <a:pt x="1470" y="701"/>
                      </a:lnTo>
                      <a:lnTo>
                        <a:pt x="907" y="701"/>
                      </a:lnTo>
                      <a:lnTo>
                        <a:pt x="905" y="700"/>
                      </a:lnTo>
                      <a:lnTo>
                        <a:pt x="906" y="709"/>
                      </a:lnTo>
                      <a:lnTo>
                        <a:pt x="905" y="720"/>
                      </a:lnTo>
                      <a:lnTo>
                        <a:pt x="903" y="731"/>
                      </a:lnTo>
                      <a:lnTo>
                        <a:pt x="902" y="740"/>
                      </a:lnTo>
                      <a:lnTo>
                        <a:pt x="902" y="750"/>
                      </a:lnTo>
                      <a:lnTo>
                        <a:pt x="905" y="756"/>
                      </a:lnTo>
                      <a:lnTo>
                        <a:pt x="914" y="760"/>
                      </a:lnTo>
                      <a:lnTo>
                        <a:pt x="928" y="760"/>
                      </a:lnTo>
                      <a:lnTo>
                        <a:pt x="1528" y="760"/>
                      </a:lnTo>
                      <a:lnTo>
                        <a:pt x="1528" y="28"/>
                      </a:lnTo>
                      <a:lnTo>
                        <a:pt x="618" y="28"/>
                      </a:lnTo>
                      <a:lnTo>
                        <a:pt x="617" y="176"/>
                      </a:lnTo>
                      <a:lnTo>
                        <a:pt x="677" y="170"/>
                      </a:lnTo>
                      <a:lnTo>
                        <a:pt x="678" y="104"/>
                      </a:lnTo>
                      <a:lnTo>
                        <a:pt x="1470" y="104"/>
                      </a:lnTo>
                      <a:lnTo>
                        <a:pt x="1470" y="676"/>
                      </a:lnTo>
                      <a:lnTo>
                        <a:pt x="1449" y="665"/>
                      </a:lnTo>
                      <a:lnTo>
                        <a:pt x="1449" y="121"/>
                      </a:lnTo>
                      <a:lnTo>
                        <a:pt x="702" y="120"/>
                      </a:lnTo>
                      <a:lnTo>
                        <a:pt x="702" y="172"/>
                      </a:lnTo>
                      <a:lnTo>
                        <a:pt x="727" y="179"/>
                      </a:lnTo>
                      <a:lnTo>
                        <a:pt x="749" y="191"/>
                      </a:lnTo>
                      <a:lnTo>
                        <a:pt x="770" y="206"/>
                      </a:lnTo>
                      <a:lnTo>
                        <a:pt x="788" y="224"/>
                      </a:lnTo>
                      <a:lnTo>
                        <a:pt x="802" y="244"/>
                      </a:lnTo>
                      <a:lnTo>
                        <a:pt x="816" y="264"/>
                      </a:lnTo>
                      <a:lnTo>
                        <a:pt x="826" y="287"/>
                      </a:lnTo>
                      <a:lnTo>
                        <a:pt x="834" y="310"/>
                      </a:lnTo>
                      <a:lnTo>
                        <a:pt x="842" y="344"/>
                      </a:lnTo>
                      <a:lnTo>
                        <a:pt x="848" y="376"/>
                      </a:lnTo>
                      <a:lnTo>
                        <a:pt x="852" y="409"/>
                      </a:lnTo>
                      <a:lnTo>
                        <a:pt x="853" y="441"/>
                      </a:lnTo>
                      <a:lnTo>
                        <a:pt x="850" y="473"/>
                      </a:lnTo>
                      <a:lnTo>
                        <a:pt x="843" y="504"/>
                      </a:lnTo>
                      <a:lnTo>
                        <a:pt x="831" y="533"/>
                      </a:lnTo>
                      <a:lnTo>
                        <a:pt x="813" y="561"/>
                      </a:lnTo>
                      <a:lnTo>
                        <a:pt x="808" y="562"/>
                      </a:lnTo>
                      <a:lnTo>
                        <a:pt x="804" y="562"/>
                      </a:lnTo>
                      <a:lnTo>
                        <a:pt x="801" y="560"/>
                      </a:lnTo>
                      <a:lnTo>
                        <a:pt x="799" y="557"/>
                      </a:lnTo>
                      <a:lnTo>
                        <a:pt x="811" y="521"/>
                      </a:lnTo>
                      <a:lnTo>
                        <a:pt x="817" y="481"/>
                      </a:lnTo>
                      <a:lnTo>
                        <a:pt x="818" y="440"/>
                      </a:lnTo>
                      <a:lnTo>
                        <a:pt x="815" y="399"/>
                      </a:lnTo>
                      <a:lnTo>
                        <a:pt x="805" y="358"/>
                      </a:lnTo>
                      <a:lnTo>
                        <a:pt x="791" y="320"/>
                      </a:lnTo>
                      <a:lnTo>
                        <a:pt x="772" y="285"/>
                      </a:lnTo>
                      <a:lnTo>
                        <a:pt x="748" y="255"/>
                      </a:lnTo>
                      <a:lnTo>
                        <a:pt x="734" y="243"/>
                      </a:lnTo>
                      <a:lnTo>
                        <a:pt x="718" y="233"/>
                      </a:lnTo>
                      <a:lnTo>
                        <a:pt x="700" y="227"/>
                      </a:lnTo>
                      <a:lnTo>
                        <a:pt x="684" y="223"/>
                      </a:lnTo>
                      <a:lnTo>
                        <a:pt x="665" y="221"/>
                      </a:lnTo>
                      <a:lnTo>
                        <a:pt x="646" y="223"/>
                      </a:lnTo>
                      <a:lnTo>
                        <a:pt x="627" y="226"/>
                      </a:lnTo>
                      <a:lnTo>
                        <a:pt x="609" y="233"/>
                      </a:lnTo>
                      <a:lnTo>
                        <a:pt x="595" y="246"/>
                      </a:lnTo>
                      <a:lnTo>
                        <a:pt x="581" y="253"/>
                      </a:lnTo>
                      <a:lnTo>
                        <a:pt x="565" y="255"/>
                      </a:lnTo>
                      <a:lnTo>
                        <a:pt x="548" y="255"/>
                      </a:lnTo>
                      <a:lnTo>
                        <a:pt x="531" y="254"/>
                      </a:lnTo>
                      <a:lnTo>
                        <a:pt x="514" y="254"/>
                      </a:lnTo>
                      <a:lnTo>
                        <a:pt x="497" y="257"/>
                      </a:lnTo>
                      <a:lnTo>
                        <a:pt x="482" y="265"/>
                      </a:lnTo>
                      <a:lnTo>
                        <a:pt x="462" y="277"/>
                      </a:lnTo>
                      <a:lnTo>
                        <a:pt x="443" y="292"/>
                      </a:lnTo>
                      <a:lnTo>
                        <a:pt x="426" y="307"/>
                      </a:lnTo>
                      <a:lnTo>
                        <a:pt x="411" y="326"/>
                      </a:lnTo>
                      <a:lnTo>
                        <a:pt x="399" y="346"/>
                      </a:lnTo>
                      <a:lnTo>
                        <a:pt x="389" y="367"/>
                      </a:lnTo>
                      <a:lnTo>
                        <a:pt x="385" y="389"/>
                      </a:lnTo>
                      <a:lnTo>
                        <a:pt x="385" y="412"/>
                      </a:lnTo>
                      <a:lnTo>
                        <a:pt x="387" y="452"/>
                      </a:lnTo>
                      <a:lnTo>
                        <a:pt x="394" y="490"/>
                      </a:lnTo>
                      <a:lnTo>
                        <a:pt x="406" y="526"/>
                      </a:lnTo>
                      <a:lnTo>
                        <a:pt x="421" y="558"/>
                      </a:lnTo>
                      <a:lnTo>
                        <a:pt x="441" y="588"/>
                      </a:lnTo>
                      <a:lnTo>
                        <a:pt x="464" y="615"/>
                      </a:lnTo>
                      <a:lnTo>
                        <a:pt x="491" y="640"/>
                      </a:lnTo>
                      <a:lnTo>
                        <a:pt x="521" y="661"/>
                      </a:lnTo>
                      <a:lnTo>
                        <a:pt x="534" y="664"/>
                      </a:lnTo>
                      <a:lnTo>
                        <a:pt x="547" y="667"/>
                      </a:lnTo>
                      <a:lnTo>
                        <a:pt x="561" y="670"/>
                      </a:lnTo>
                      <a:lnTo>
                        <a:pt x="575" y="673"/>
                      </a:lnTo>
                      <a:lnTo>
                        <a:pt x="589" y="678"/>
                      </a:lnTo>
                      <a:lnTo>
                        <a:pt x="600" y="684"/>
                      </a:lnTo>
                      <a:lnTo>
                        <a:pt x="610" y="693"/>
                      </a:lnTo>
                      <a:lnTo>
                        <a:pt x="616" y="706"/>
                      </a:lnTo>
                      <a:lnTo>
                        <a:pt x="613" y="707"/>
                      </a:lnTo>
                      <a:lnTo>
                        <a:pt x="609" y="707"/>
                      </a:lnTo>
                      <a:lnTo>
                        <a:pt x="604" y="704"/>
                      </a:lnTo>
                      <a:lnTo>
                        <a:pt x="597" y="701"/>
                      </a:lnTo>
                      <a:lnTo>
                        <a:pt x="591" y="698"/>
                      </a:lnTo>
                      <a:lnTo>
                        <a:pt x="584" y="696"/>
                      </a:lnTo>
                      <a:lnTo>
                        <a:pt x="575" y="693"/>
                      </a:lnTo>
                      <a:lnTo>
                        <a:pt x="568" y="693"/>
                      </a:lnTo>
                      <a:lnTo>
                        <a:pt x="558" y="697"/>
                      </a:lnTo>
                      <a:lnTo>
                        <a:pt x="545" y="702"/>
                      </a:lnTo>
                      <a:lnTo>
                        <a:pt x="531" y="710"/>
                      </a:lnTo>
                      <a:lnTo>
                        <a:pt x="516" y="720"/>
                      </a:lnTo>
                      <a:lnTo>
                        <a:pt x="502" y="730"/>
                      </a:lnTo>
                      <a:lnTo>
                        <a:pt x="490" y="740"/>
                      </a:lnTo>
                      <a:lnTo>
                        <a:pt x="483" y="751"/>
                      </a:lnTo>
                      <a:lnTo>
                        <a:pt x="480" y="758"/>
                      </a:lnTo>
                      <a:lnTo>
                        <a:pt x="482" y="774"/>
                      </a:lnTo>
                      <a:lnTo>
                        <a:pt x="485" y="789"/>
                      </a:lnTo>
                      <a:lnTo>
                        <a:pt x="489" y="805"/>
                      </a:lnTo>
                      <a:lnTo>
                        <a:pt x="494" y="819"/>
                      </a:lnTo>
                      <a:lnTo>
                        <a:pt x="499" y="834"/>
                      </a:lnTo>
                      <a:lnTo>
                        <a:pt x="508" y="847"/>
                      </a:lnTo>
                      <a:lnTo>
                        <a:pt x="516" y="857"/>
                      </a:lnTo>
                      <a:lnTo>
                        <a:pt x="528" y="865"/>
                      </a:lnTo>
                      <a:lnTo>
                        <a:pt x="542" y="865"/>
                      </a:lnTo>
                      <a:lnTo>
                        <a:pt x="556" y="859"/>
                      </a:lnTo>
                      <a:lnTo>
                        <a:pt x="568" y="848"/>
                      </a:lnTo>
                      <a:lnTo>
                        <a:pt x="579" y="834"/>
                      </a:lnTo>
                      <a:lnTo>
                        <a:pt x="588" y="818"/>
                      </a:lnTo>
                      <a:lnTo>
                        <a:pt x="597" y="804"/>
                      </a:lnTo>
                      <a:lnTo>
                        <a:pt x="606" y="791"/>
                      </a:lnTo>
                      <a:lnTo>
                        <a:pt x="615" y="782"/>
                      </a:lnTo>
                      <a:lnTo>
                        <a:pt x="619" y="791"/>
                      </a:lnTo>
                      <a:lnTo>
                        <a:pt x="619" y="802"/>
                      </a:lnTo>
                      <a:lnTo>
                        <a:pt x="617" y="812"/>
                      </a:lnTo>
                      <a:lnTo>
                        <a:pt x="614" y="823"/>
                      </a:lnTo>
                      <a:lnTo>
                        <a:pt x="607" y="833"/>
                      </a:lnTo>
                      <a:lnTo>
                        <a:pt x="600" y="843"/>
                      </a:lnTo>
                      <a:lnTo>
                        <a:pt x="595" y="854"/>
                      </a:lnTo>
                      <a:lnTo>
                        <a:pt x="589" y="864"/>
                      </a:lnTo>
                      <a:lnTo>
                        <a:pt x="583" y="874"/>
                      </a:lnTo>
                      <a:lnTo>
                        <a:pt x="576" y="883"/>
                      </a:lnTo>
                      <a:lnTo>
                        <a:pt x="568" y="890"/>
                      </a:lnTo>
                      <a:lnTo>
                        <a:pt x="558" y="898"/>
                      </a:lnTo>
                      <a:lnTo>
                        <a:pt x="554" y="911"/>
                      </a:lnTo>
                      <a:lnTo>
                        <a:pt x="557" y="924"/>
                      </a:lnTo>
                      <a:lnTo>
                        <a:pt x="561" y="936"/>
                      </a:lnTo>
                      <a:lnTo>
                        <a:pt x="565" y="949"/>
                      </a:lnTo>
                      <a:lnTo>
                        <a:pt x="581" y="969"/>
                      </a:lnTo>
                      <a:lnTo>
                        <a:pt x="598" y="984"/>
                      </a:lnTo>
                      <a:lnTo>
                        <a:pt x="617" y="992"/>
                      </a:lnTo>
                      <a:lnTo>
                        <a:pt x="637" y="997"/>
                      </a:lnTo>
                      <a:lnTo>
                        <a:pt x="658" y="998"/>
                      </a:lnTo>
                      <a:lnTo>
                        <a:pt x="678" y="994"/>
                      </a:lnTo>
                      <a:lnTo>
                        <a:pt x="699" y="990"/>
                      </a:lnTo>
                      <a:lnTo>
                        <a:pt x="720" y="983"/>
                      </a:lnTo>
                      <a:lnTo>
                        <a:pt x="727" y="979"/>
                      </a:lnTo>
                      <a:lnTo>
                        <a:pt x="735" y="974"/>
                      </a:lnTo>
                      <a:lnTo>
                        <a:pt x="741" y="966"/>
                      </a:lnTo>
                      <a:lnTo>
                        <a:pt x="746" y="958"/>
                      </a:lnTo>
                      <a:lnTo>
                        <a:pt x="751" y="950"/>
                      </a:lnTo>
                      <a:lnTo>
                        <a:pt x="755" y="941"/>
                      </a:lnTo>
                      <a:lnTo>
                        <a:pt x="760" y="932"/>
                      </a:lnTo>
                      <a:lnTo>
                        <a:pt x="763" y="924"/>
                      </a:lnTo>
                      <a:lnTo>
                        <a:pt x="764" y="907"/>
                      </a:lnTo>
                      <a:lnTo>
                        <a:pt x="762" y="891"/>
                      </a:lnTo>
                      <a:lnTo>
                        <a:pt x="754" y="878"/>
                      </a:lnTo>
                      <a:lnTo>
                        <a:pt x="743" y="865"/>
                      </a:lnTo>
                      <a:lnTo>
                        <a:pt x="737" y="865"/>
                      </a:lnTo>
                      <a:lnTo>
                        <a:pt x="730" y="866"/>
                      </a:lnTo>
                      <a:lnTo>
                        <a:pt x="725" y="869"/>
                      </a:lnTo>
                      <a:lnTo>
                        <a:pt x="720" y="873"/>
                      </a:lnTo>
                      <a:lnTo>
                        <a:pt x="715" y="878"/>
                      </a:lnTo>
                      <a:lnTo>
                        <a:pt x="711" y="883"/>
                      </a:lnTo>
                      <a:lnTo>
                        <a:pt x="708" y="888"/>
                      </a:lnTo>
                      <a:lnTo>
                        <a:pt x="705" y="894"/>
                      </a:lnTo>
                      <a:lnTo>
                        <a:pt x="710" y="903"/>
                      </a:lnTo>
                      <a:lnTo>
                        <a:pt x="718" y="913"/>
                      </a:lnTo>
                      <a:lnTo>
                        <a:pt x="725" y="922"/>
                      </a:lnTo>
                      <a:lnTo>
                        <a:pt x="729" y="926"/>
                      </a:lnTo>
                      <a:lnTo>
                        <a:pt x="722" y="928"/>
                      </a:lnTo>
                      <a:lnTo>
                        <a:pt x="716" y="928"/>
                      </a:lnTo>
                      <a:lnTo>
                        <a:pt x="710" y="927"/>
                      </a:lnTo>
                      <a:lnTo>
                        <a:pt x="704" y="924"/>
                      </a:lnTo>
                      <a:lnTo>
                        <a:pt x="699" y="921"/>
                      </a:lnTo>
                      <a:lnTo>
                        <a:pt x="695" y="916"/>
                      </a:lnTo>
                      <a:lnTo>
                        <a:pt x="690" y="913"/>
                      </a:lnTo>
                      <a:lnTo>
                        <a:pt x="685" y="910"/>
                      </a:lnTo>
                      <a:lnTo>
                        <a:pt x="679" y="898"/>
                      </a:lnTo>
                      <a:lnTo>
                        <a:pt x="679" y="886"/>
                      </a:lnTo>
                      <a:lnTo>
                        <a:pt x="683" y="874"/>
                      </a:lnTo>
                      <a:lnTo>
                        <a:pt x="688" y="862"/>
                      </a:lnTo>
                      <a:lnTo>
                        <a:pt x="692" y="857"/>
                      </a:lnTo>
                      <a:lnTo>
                        <a:pt x="696" y="853"/>
                      </a:lnTo>
                      <a:lnTo>
                        <a:pt x="700" y="849"/>
                      </a:lnTo>
                      <a:lnTo>
                        <a:pt x="707" y="846"/>
                      </a:lnTo>
                      <a:lnTo>
                        <a:pt x="712" y="843"/>
                      </a:lnTo>
                      <a:lnTo>
                        <a:pt x="718" y="841"/>
                      </a:lnTo>
                      <a:lnTo>
                        <a:pt x="724" y="841"/>
                      </a:lnTo>
                      <a:lnTo>
                        <a:pt x="731" y="842"/>
                      </a:lnTo>
                      <a:lnTo>
                        <a:pt x="739" y="844"/>
                      </a:lnTo>
                      <a:lnTo>
                        <a:pt x="747" y="847"/>
                      </a:lnTo>
                      <a:lnTo>
                        <a:pt x="754" y="849"/>
                      </a:lnTo>
                      <a:lnTo>
                        <a:pt x="761" y="852"/>
                      </a:lnTo>
                      <a:lnTo>
                        <a:pt x="768" y="856"/>
                      </a:lnTo>
                      <a:lnTo>
                        <a:pt x="773" y="861"/>
                      </a:lnTo>
                      <a:lnTo>
                        <a:pt x="777" y="867"/>
                      </a:lnTo>
                      <a:lnTo>
                        <a:pt x="780" y="876"/>
                      </a:lnTo>
                      <a:lnTo>
                        <a:pt x="784" y="886"/>
                      </a:lnTo>
                      <a:lnTo>
                        <a:pt x="788" y="897"/>
                      </a:lnTo>
                      <a:lnTo>
                        <a:pt x="791" y="907"/>
                      </a:lnTo>
                      <a:lnTo>
                        <a:pt x="791" y="918"/>
                      </a:lnTo>
                      <a:lnTo>
                        <a:pt x="802" y="919"/>
                      </a:lnTo>
                      <a:lnTo>
                        <a:pt x="813" y="918"/>
                      </a:lnTo>
                      <a:lnTo>
                        <a:pt x="822" y="913"/>
                      </a:lnTo>
                      <a:lnTo>
                        <a:pt x="830" y="907"/>
                      </a:lnTo>
                      <a:lnTo>
                        <a:pt x="838" y="900"/>
                      </a:lnTo>
                      <a:lnTo>
                        <a:pt x="845" y="892"/>
                      </a:lnTo>
                      <a:lnTo>
                        <a:pt x="852" y="885"/>
                      </a:lnTo>
                      <a:lnTo>
                        <a:pt x="858" y="878"/>
                      </a:lnTo>
                      <a:lnTo>
                        <a:pt x="860" y="887"/>
                      </a:lnTo>
                      <a:lnTo>
                        <a:pt x="860" y="898"/>
                      </a:lnTo>
                      <a:lnTo>
                        <a:pt x="858" y="907"/>
                      </a:lnTo>
                      <a:lnTo>
                        <a:pt x="854" y="916"/>
                      </a:lnTo>
                      <a:lnTo>
                        <a:pt x="849" y="926"/>
                      </a:lnTo>
                      <a:lnTo>
                        <a:pt x="844" y="935"/>
                      </a:lnTo>
                      <a:lnTo>
                        <a:pt x="838" y="943"/>
                      </a:lnTo>
                      <a:lnTo>
                        <a:pt x="832" y="951"/>
                      </a:lnTo>
                      <a:lnTo>
                        <a:pt x="827" y="955"/>
                      </a:lnTo>
                      <a:lnTo>
                        <a:pt x="821" y="957"/>
                      </a:lnTo>
                      <a:lnTo>
                        <a:pt x="816" y="959"/>
                      </a:lnTo>
                      <a:lnTo>
                        <a:pt x="810" y="961"/>
                      </a:lnTo>
                      <a:lnTo>
                        <a:pt x="803" y="962"/>
                      </a:lnTo>
                      <a:lnTo>
                        <a:pt x="797" y="962"/>
                      </a:lnTo>
                      <a:lnTo>
                        <a:pt x="791" y="963"/>
                      </a:lnTo>
                      <a:lnTo>
                        <a:pt x="785" y="963"/>
                      </a:lnTo>
                      <a:lnTo>
                        <a:pt x="776" y="975"/>
                      </a:lnTo>
                      <a:lnTo>
                        <a:pt x="766" y="986"/>
                      </a:lnTo>
                      <a:lnTo>
                        <a:pt x="755" y="997"/>
                      </a:lnTo>
                      <a:lnTo>
                        <a:pt x="743" y="1006"/>
                      </a:lnTo>
                      <a:lnTo>
                        <a:pt x="730" y="1015"/>
                      </a:lnTo>
                      <a:lnTo>
                        <a:pt x="718" y="1023"/>
                      </a:lnTo>
                      <a:lnTo>
                        <a:pt x="704" y="1029"/>
                      </a:lnTo>
                      <a:lnTo>
                        <a:pt x="691" y="1033"/>
                      </a:lnTo>
                      <a:lnTo>
                        <a:pt x="669" y="1034"/>
                      </a:lnTo>
                      <a:lnTo>
                        <a:pt x="646" y="1033"/>
                      </a:lnTo>
                      <a:lnTo>
                        <a:pt x="625" y="1030"/>
                      </a:lnTo>
                      <a:lnTo>
                        <a:pt x="605" y="1024"/>
                      </a:lnTo>
                      <a:lnTo>
                        <a:pt x="585" y="1015"/>
                      </a:lnTo>
                      <a:lnTo>
                        <a:pt x="567" y="1004"/>
                      </a:lnTo>
                      <a:lnTo>
                        <a:pt x="552" y="988"/>
                      </a:lnTo>
                      <a:lnTo>
                        <a:pt x="538" y="968"/>
                      </a:lnTo>
                      <a:lnTo>
                        <a:pt x="533" y="953"/>
                      </a:lnTo>
                      <a:lnTo>
                        <a:pt x="530" y="935"/>
                      </a:lnTo>
                      <a:lnTo>
                        <a:pt x="530" y="918"/>
                      </a:lnTo>
                      <a:lnTo>
                        <a:pt x="533" y="903"/>
                      </a:lnTo>
                      <a:lnTo>
                        <a:pt x="528" y="903"/>
                      </a:lnTo>
                      <a:lnTo>
                        <a:pt x="523" y="903"/>
                      </a:lnTo>
                      <a:lnTo>
                        <a:pt x="518" y="903"/>
                      </a:lnTo>
                      <a:lnTo>
                        <a:pt x="514" y="902"/>
                      </a:lnTo>
                      <a:lnTo>
                        <a:pt x="509" y="902"/>
                      </a:lnTo>
                      <a:lnTo>
                        <a:pt x="505" y="900"/>
                      </a:lnTo>
                      <a:lnTo>
                        <a:pt x="501" y="898"/>
                      </a:lnTo>
                      <a:lnTo>
                        <a:pt x="496" y="894"/>
                      </a:lnTo>
                      <a:lnTo>
                        <a:pt x="487" y="883"/>
                      </a:lnTo>
                      <a:lnTo>
                        <a:pt x="480" y="871"/>
                      </a:lnTo>
                      <a:lnTo>
                        <a:pt x="475" y="858"/>
                      </a:lnTo>
                      <a:lnTo>
                        <a:pt x="470" y="844"/>
                      </a:lnTo>
                      <a:lnTo>
                        <a:pt x="465" y="831"/>
                      </a:lnTo>
                      <a:lnTo>
                        <a:pt x="460" y="817"/>
                      </a:lnTo>
                      <a:lnTo>
                        <a:pt x="455" y="804"/>
                      </a:lnTo>
                      <a:lnTo>
                        <a:pt x="446" y="791"/>
                      </a:lnTo>
                      <a:lnTo>
                        <a:pt x="440" y="781"/>
                      </a:lnTo>
                      <a:lnTo>
                        <a:pt x="437" y="768"/>
                      </a:lnTo>
                      <a:lnTo>
                        <a:pt x="435" y="756"/>
                      </a:lnTo>
                      <a:lnTo>
                        <a:pt x="435" y="742"/>
                      </a:lnTo>
                      <a:lnTo>
                        <a:pt x="434" y="731"/>
                      </a:lnTo>
                      <a:lnTo>
                        <a:pt x="431" y="720"/>
                      </a:lnTo>
                      <a:lnTo>
                        <a:pt x="425" y="709"/>
                      </a:lnTo>
                      <a:lnTo>
                        <a:pt x="414" y="701"/>
                      </a:lnTo>
                      <a:lnTo>
                        <a:pt x="410" y="687"/>
                      </a:lnTo>
                      <a:lnTo>
                        <a:pt x="414" y="676"/>
                      </a:lnTo>
                      <a:lnTo>
                        <a:pt x="421" y="666"/>
                      </a:lnTo>
                      <a:lnTo>
                        <a:pt x="428" y="655"/>
                      </a:lnTo>
                      <a:lnTo>
                        <a:pt x="416" y="644"/>
                      </a:lnTo>
                      <a:lnTo>
                        <a:pt x="405" y="631"/>
                      </a:lnTo>
                      <a:lnTo>
                        <a:pt x="394" y="619"/>
                      </a:lnTo>
                      <a:lnTo>
                        <a:pt x="385" y="606"/>
                      </a:lnTo>
                      <a:lnTo>
                        <a:pt x="376" y="592"/>
                      </a:lnTo>
                      <a:lnTo>
                        <a:pt x="367" y="579"/>
                      </a:lnTo>
                      <a:lnTo>
                        <a:pt x="360" y="564"/>
                      </a:lnTo>
                      <a:lnTo>
                        <a:pt x="354" y="550"/>
                      </a:lnTo>
                      <a:lnTo>
                        <a:pt x="346" y="559"/>
                      </a:lnTo>
                      <a:lnTo>
                        <a:pt x="343" y="567"/>
                      </a:lnTo>
                      <a:lnTo>
                        <a:pt x="346" y="577"/>
                      </a:lnTo>
                      <a:lnTo>
                        <a:pt x="352" y="585"/>
                      </a:lnTo>
                      <a:lnTo>
                        <a:pt x="359" y="595"/>
                      </a:lnTo>
                      <a:lnTo>
                        <a:pt x="366" y="603"/>
                      </a:lnTo>
                      <a:lnTo>
                        <a:pt x="373" y="612"/>
                      </a:lnTo>
                      <a:lnTo>
                        <a:pt x="376" y="622"/>
                      </a:lnTo>
                      <a:lnTo>
                        <a:pt x="372" y="627"/>
                      </a:lnTo>
                      <a:lnTo>
                        <a:pt x="367" y="622"/>
                      </a:lnTo>
                      <a:lnTo>
                        <a:pt x="363" y="616"/>
                      </a:lnTo>
                      <a:lnTo>
                        <a:pt x="358" y="611"/>
                      </a:lnTo>
                      <a:lnTo>
                        <a:pt x="354" y="605"/>
                      </a:lnTo>
                      <a:lnTo>
                        <a:pt x="350" y="600"/>
                      </a:lnTo>
                      <a:lnTo>
                        <a:pt x="344" y="594"/>
                      </a:lnTo>
                      <a:lnTo>
                        <a:pt x="340" y="587"/>
                      </a:lnTo>
                      <a:lnTo>
                        <a:pt x="336" y="582"/>
                      </a:lnTo>
                      <a:lnTo>
                        <a:pt x="331" y="601"/>
                      </a:lnTo>
                      <a:lnTo>
                        <a:pt x="331" y="622"/>
                      </a:lnTo>
                      <a:lnTo>
                        <a:pt x="335" y="644"/>
                      </a:lnTo>
                      <a:lnTo>
                        <a:pt x="343" y="664"/>
                      </a:lnTo>
                      <a:lnTo>
                        <a:pt x="355" y="677"/>
                      </a:lnTo>
                      <a:lnTo>
                        <a:pt x="362" y="690"/>
                      </a:lnTo>
                      <a:lnTo>
                        <a:pt x="366" y="705"/>
                      </a:lnTo>
                      <a:lnTo>
                        <a:pt x="366" y="721"/>
                      </a:lnTo>
                      <a:lnTo>
                        <a:pt x="365" y="736"/>
                      </a:lnTo>
                      <a:lnTo>
                        <a:pt x="363" y="753"/>
                      </a:lnTo>
                      <a:lnTo>
                        <a:pt x="360" y="768"/>
                      </a:lnTo>
                      <a:lnTo>
                        <a:pt x="358" y="784"/>
                      </a:lnTo>
                      <a:lnTo>
                        <a:pt x="353" y="793"/>
                      </a:lnTo>
                      <a:lnTo>
                        <a:pt x="349" y="775"/>
                      </a:lnTo>
                      <a:lnTo>
                        <a:pt x="350" y="755"/>
                      </a:lnTo>
                      <a:lnTo>
                        <a:pt x="352" y="735"/>
                      </a:lnTo>
                      <a:lnTo>
                        <a:pt x="353" y="716"/>
                      </a:lnTo>
                      <a:lnTo>
                        <a:pt x="320" y="677"/>
                      </a:lnTo>
                      <a:lnTo>
                        <a:pt x="316" y="698"/>
                      </a:lnTo>
                      <a:lnTo>
                        <a:pt x="315" y="720"/>
                      </a:lnTo>
                      <a:lnTo>
                        <a:pt x="316" y="742"/>
                      </a:lnTo>
                      <a:lnTo>
                        <a:pt x="320" y="764"/>
                      </a:lnTo>
                      <a:lnTo>
                        <a:pt x="324" y="786"/>
                      </a:lnTo>
                      <a:lnTo>
                        <a:pt x="332" y="808"/>
                      </a:lnTo>
                      <a:lnTo>
                        <a:pt x="341" y="827"/>
                      </a:lnTo>
                      <a:lnTo>
                        <a:pt x="353" y="844"/>
                      </a:lnTo>
                      <a:lnTo>
                        <a:pt x="358" y="842"/>
                      </a:lnTo>
                      <a:lnTo>
                        <a:pt x="363" y="841"/>
                      </a:lnTo>
                      <a:lnTo>
                        <a:pt x="367" y="839"/>
                      </a:lnTo>
                      <a:lnTo>
                        <a:pt x="372" y="838"/>
                      </a:lnTo>
                      <a:lnTo>
                        <a:pt x="375" y="836"/>
                      </a:lnTo>
                      <a:lnTo>
                        <a:pt x="379" y="834"/>
                      </a:lnTo>
                      <a:lnTo>
                        <a:pt x="383" y="831"/>
                      </a:lnTo>
                      <a:lnTo>
                        <a:pt x="388" y="829"/>
                      </a:lnTo>
                      <a:lnTo>
                        <a:pt x="398" y="808"/>
                      </a:lnTo>
                      <a:lnTo>
                        <a:pt x="400" y="787"/>
                      </a:lnTo>
                      <a:lnTo>
                        <a:pt x="395" y="766"/>
                      </a:lnTo>
                      <a:lnTo>
                        <a:pt x="388" y="746"/>
                      </a:lnTo>
                      <a:lnTo>
                        <a:pt x="381" y="725"/>
                      </a:lnTo>
                      <a:lnTo>
                        <a:pt x="377" y="704"/>
                      </a:lnTo>
                      <a:lnTo>
                        <a:pt x="378" y="683"/>
                      </a:lnTo>
                      <a:lnTo>
                        <a:pt x="386" y="662"/>
                      </a:lnTo>
                      <a:lnTo>
                        <a:pt x="395" y="661"/>
                      </a:lnTo>
                      <a:lnTo>
                        <a:pt x="394" y="677"/>
                      </a:lnTo>
                      <a:lnTo>
                        <a:pt x="395" y="695"/>
                      </a:lnTo>
                      <a:lnTo>
                        <a:pt x="398" y="713"/>
                      </a:lnTo>
                      <a:lnTo>
                        <a:pt x="403" y="731"/>
                      </a:lnTo>
                      <a:lnTo>
                        <a:pt x="414" y="752"/>
                      </a:lnTo>
                      <a:lnTo>
                        <a:pt x="424" y="775"/>
                      </a:lnTo>
                      <a:lnTo>
                        <a:pt x="427" y="798"/>
                      </a:lnTo>
                      <a:lnTo>
                        <a:pt x="425" y="823"/>
                      </a:lnTo>
                      <a:lnTo>
                        <a:pt x="428" y="825"/>
                      </a:lnTo>
                      <a:lnTo>
                        <a:pt x="432" y="826"/>
                      </a:lnTo>
                      <a:lnTo>
                        <a:pt x="437" y="826"/>
                      </a:lnTo>
                      <a:lnTo>
                        <a:pt x="442" y="826"/>
                      </a:lnTo>
                      <a:lnTo>
                        <a:pt x="447" y="826"/>
                      </a:lnTo>
                      <a:lnTo>
                        <a:pt x="452" y="826"/>
                      </a:lnTo>
                      <a:lnTo>
                        <a:pt x="455" y="825"/>
                      </a:lnTo>
                      <a:lnTo>
                        <a:pt x="456" y="825"/>
                      </a:lnTo>
                      <a:lnTo>
                        <a:pt x="468" y="847"/>
                      </a:lnTo>
                      <a:lnTo>
                        <a:pt x="442" y="851"/>
                      </a:lnTo>
                      <a:lnTo>
                        <a:pt x="417" y="857"/>
                      </a:lnTo>
                      <a:lnTo>
                        <a:pt x="393" y="864"/>
                      </a:lnTo>
                      <a:lnTo>
                        <a:pt x="370" y="873"/>
                      </a:lnTo>
                      <a:lnTo>
                        <a:pt x="349" y="883"/>
                      </a:lnTo>
                      <a:lnTo>
                        <a:pt x="329" y="894"/>
                      </a:lnTo>
                      <a:lnTo>
                        <a:pt x="309" y="907"/>
                      </a:lnTo>
                      <a:lnTo>
                        <a:pt x="290" y="922"/>
                      </a:lnTo>
                      <a:lnTo>
                        <a:pt x="272" y="936"/>
                      </a:lnTo>
                      <a:lnTo>
                        <a:pt x="255" y="953"/>
                      </a:lnTo>
                      <a:lnTo>
                        <a:pt x="239" y="970"/>
                      </a:lnTo>
                      <a:lnTo>
                        <a:pt x="224" y="988"/>
                      </a:lnTo>
                      <a:lnTo>
                        <a:pt x="209" y="1007"/>
                      </a:lnTo>
                      <a:lnTo>
                        <a:pt x="195" y="1028"/>
                      </a:lnTo>
                      <a:lnTo>
                        <a:pt x="181" y="1048"/>
                      </a:lnTo>
                      <a:lnTo>
                        <a:pt x="169" y="1069"/>
                      </a:lnTo>
                      <a:lnTo>
                        <a:pt x="153" y="1096"/>
                      </a:lnTo>
                      <a:lnTo>
                        <a:pt x="139" y="1125"/>
                      </a:lnTo>
                      <a:lnTo>
                        <a:pt x="124" y="1152"/>
                      </a:lnTo>
                      <a:lnTo>
                        <a:pt x="111" y="1180"/>
                      </a:lnTo>
                      <a:lnTo>
                        <a:pt x="101" y="1208"/>
                      </a:lnTo>
                      <a:lnTo>
                        <a:pt x="94" y="1236"/>
                      </a:lnTo>
                      <a:lnTo>
                        <a:pt x="92" y="1266"/>
                      </a:lnTo>
                      <a:lnTo>
                        <a:pt x="94" y="1296"/>
                      </a:lnTo>
                      <a:lnTo>
                        <a:pt x="98" y="1302"/>
                      </a:lnTo>
                      <a:lnTo>
                        <a:pt x="103" y="1309"/>
                      </a:lnTo>
                      <a:lnTo>
                        <a:pt x="108" y="1316"/>
                      </a:lnTo>
                      <a:lnTo>
                        <a:pt x="112" y="1321"/>
                      </a:lnTo>
                      <a:lnTo>
                        <a:pt x="127" y="1326"/>
                      </a:lnTo>
                      <a:lnTo>
                        <a:pt x="141" y="1328"/>
                      </a:lnTo>
                      <a:lnTo>
                        <a:pt x="153" y="1328"/>
                      </a:lnTo>
                      <a:lnTo>
                        <a:pt x="167" y="1326"/>
                      </a:lnTo>
                      <a:lnTo>
                        <a:pt x="178" y="1322"/>
                      </a:lnTo>
                      <a:lnTo>
                        <a:pt x="189" y="1317"/>
                      </a:lnTo>
                      <a:lnTo>
                        <a:pt x="201" y="1311"/>
                      </a:lnTo>
                      <a:lnTo>
                        <a:pt x="211" y="1304"/>
                      </a:lnTo>
                      <a:lnTo>
                        <a:pt x="222" y="1295"/>
                      </a:lnTo>
                      <a:lnTo>
                        <a:pt x="231" y="1286"/>
                      </a:lnTo>
                      <a:lnTo>
                        <a:pt x="241" y="1277"/>
                      </a:lnTo>
                      <a:lnTo>
                        <a:pt x="250" y="1266"/>
                      </a:lnTo>
                      <a:lnTo>
                        <a:pt x="259" y="1257"/>
                      </a:lnTo>
                      <a:lnTo>
                        <a:pt x="269" y="1246"/>
                      </a:lnTo>
                      <a:lnTo>
                        <a:pt x="277" y="1236"/>
                      </a:lnTo>
                      <a:lnTo>
                        <a:pt x="285" y="1227"/>
                      </a:lnTo>
                      <a:lnTo>
                        <a:pt x="285" y="1229"/>
                      </a:lnTo>
                      <a:lnTo>
                        <a:pt x="283" y="1234"/>
                      </a:lnTo>
                      <a:lnTo>
                        <a:pt x="280" y="1241"/>
                      </a:lnTo>
                      <a:lnTo>
                        <a:pt x="276" y="1252"/>
                      </a:lnTo>
                      <a:lnTo>
                        <a:pt x="270" y="1264"/>
                      </a:lnTo>
                      <a:lnTo>
                        <a:pt x="261" y="1277"/>
                      </a:lnTo>
                      <a:lnTo>
                        <a:pt x="252" y="1291"/>
                      </a:lnTo>
                      <a:lnTo>
                        <a:pt x="240" y="1306"/>
                      </a:lnTo>
                      <a:lnTo>
                        <a:pt x="227" y="1319"/>
                      </a:lnTo>
                      <a:lnTo>
                        <a:pt x="212" y="1333"/>
                      </a:lnTo>
                      <a:lnTo>
                        <a:pt x="197" y="1344"/>
                      </a:lnTo>
                      <a:lnTo>
                        <a:pt x="178" y="1355"/>
                      </a:lnTo>
                      <a:lnTo>
                        <a:pt x="158" y="1362"/>
                      </a:lnTo>
                      <a:lnTo>
                        <a:pt x="136" y="1367"/>
                      </a:lnTo>
                      <a:lnTo>
                        <a:pt x="114" y="1368"/>
                      </a:lnTo>
                      <a:lnTo>
                        <a:pt x="89" y="1366"/>
                      </a:lnTo>
                      <a:lnTo>
                        <a:pt x="73" y="1361"/>
                      </a:lnTo>
                      <a:lnTo>
                        <a:pt x="59" y="1352"/>
                      </a:lnTo>
                      <a:lnTo>
                        <a:pt x="50" y="1339"/>
                      </a:lnTo>
                      <a:lnTo>
                        <a:pt x="43" y="1324"/>
                      </a:lnTo>
                      <a:lnTo>
                        <a:pt x="38" y="1306"/>
                      </a:lnTo>
                      <a:lnTo>
                        <a:pt x="34" y="1288"/>
                      </a:lnTo>
                      <a:lnTo>
                        <a:pt x="33" y="1269"/>
                      </a:lnTo>
                      <a:lnTo>
                        <a:pt x="33" y="1253"/>
                      </a:lnTo>
                      <a:lnTo>
                        <a:pt x="41" y="1221"/>
                      </a:lnTo>
                      <a:lnTo>
                        <a:pt x="50" y="1190"/>
                      </a:lnTo>
                      <a:lnTo>
                        <a:pt x="63" y="1160"/>
                      </a:lnTo>
                      <a:lnTo>
                        <a:pt x="77" y="1130"/>
                      </a:lnTo>
                      <a:lnTo>
                        <a:pt x="93" y="1101"/>
                      </a:lnTo>
                      <a:lnTo>
                        <a:pt x="110" y="1072"/>
                      </a:lnTo>
                      <a:lnTo>
                        <a:pt x="128" y="1044"/>
                      </a:lnTo>
                      <a:lnTo>
                        <a:pt x="147" y="1017"/>
                      </a:lnTo>
                      <a:lnTo>
                        <a:pt x="158" y="1003"/>
                      </a:lnTo>
                      <a:lnTo>
                        <a:pt x="170" y="989"/>
                      </a:lnTo>
                      <a:lnTo>
                        <a:pt x="182" y="977"/>
                      </a:lnTo>
                      <a:lnTo>
                        <a:pt x="195" y="964"/>
                      </a:lnTo>
                      <a:lnTo>
                        <a:pt x="207" y="953"/>
                      </a:lnTo>
                      <a:lnTo>
                        <a:pt x="221" y="940"/>
                      </a:lnTo>
                      <a:lnTo>
                        <a:pt x="234" y="929"/>
                      </a:lnTo>
                      <a:lnTo>
                        <a:pt x="247" y="917"/>
                      </a:lnTo>
                      <a:lnTo>
                        <a:pt x="232" y="922"/>
                      </a:lnTo>
                      <a:lnTo>
                        <a:pt x="218" y="926"/>
                      </a:lnTo>
                      <a:lnTo>
                        <a:pt x="202" y="931"/>
                      </a:lnTo>
                      <a:lnTo>
                        <a:pt x="186" y="936"/>
                      </a:lnTo>
                      <a:lnTo>
                        <a:pt x="171" y="942"/>
                      </a:lnTo>
                      <a:lnTo>
                        <a:pt x="155" y="949"/>
                      </a:lnTo>
                      <a:lnTo>
                        <a:pt x="140" y="954"/>
                      </a:lnTo>
                      <a:lnTo>
                        <a:pt x="125" y="959"/>
                      </a:lnTo>
                      <a:lnTo>
                        <a:pt x="130" y="980"/>
                      </a:lnTo>
                      <a:lnTo>
                        <a:pt x="137" y="983"/>
                      </a:lnTo>
                      <a:lnTo>
                        <a:pt x="146" y="982"/>
                      </a:lnTo>
                      <a:lnTo>
                        <a:pt x="153" y="982"/>
                      </a:lnTo>
                      <a:lnTo>
                        <a:pt x="159" y="987"/>
                      </a:lnTo>
                      <a:lnTo>
                        <a:pt x="121" y="1004"/>
                      </a:lnTo>
                      <a:lnTo>
                        <a:pt x="1" y="665"/>
                      </a:lnTo>
                      <a:lnTo>
                        <a:pt x="0" y="653"/>
                      </a:lnTo>
                      <a:lnTo>
                        <a:pt x="0" y="640"/>
                      </a:lnTo>
                      <a:lnTo>
                        <a:pt x="3" y="630"/>
                      </a:lnTo>
                      <a:lnTo>
                        <a:pt x="12" y="621"/>
                      </a:lnTo>
                      <a:lnTo>
                        <a:pt x="20" y="615"/>
                      </a:lnTo>
                      <a:lnTo>
                        <a:pt x="28" y="611"/>
                      </a:lnTo>
                      <a:lnTo>
                        <a:pt x="37" y="607"/>
                      </a:lnTo>
                      <a:lnTo>
                        <a:pt x="46" y="604"/>
                      </a:lnTo>
                      <a:lnTo>
                        <a:pt x="54" y="601"/>
                      </a:lnTo>
                      <a:lnTo>
                        <a:pt x="64" y="599"/>
                      </a:lnTo>
                      <a:lnTo>
                        <a:pt x="73" y="596"/>
                      </a:lnTo>
                      <a:lnTo>
                        <a:pt x="82" y="594"/>
                      </a:lnTo>
                      <a:lnTo>
                        <a:pt x="83" y="597"/>
                      </a:lnTo>
                      <a:lnTo>
                        <a:pt x="85" y="601"/>
                      </a:lnTo>
                      <a:lnTo>
                        <a:pt x="88" y="604"/>
                      </a:lnTo>
                      <a:lnTo>
                        <a:pt x="88" y="608"/>
                      </a:lnTo>
                      <a:lnTo>
                        <a:pt x="79" y="612"/>
                      </a:lnTo>
                      <a:lnTo>
                        <a:pt x="72" y="616"/>
                      </a:lnTo>
                      <a:lnTo>
                        <a:pt x="64" y="622"/>
                      </a:lnTo>
                      <a:lnTo>
                        <a:pt x="56" y="626"/>
                      </a:lnTo>
                      <a:lnTo>
                        <a:pt x="48" y="630"/>
                      </a:lnTo>
                      <a:lnTo>
                        <a:pt x="41" y="635"/>
                      </a:lnTo>
                      <a:lnTo>
                        <a:pt x="33" y="639"/>
                      </a:lnTo>
                      <a:lnTo>
                        <a:pt x="26" y="644"/>
                      </a:lnTo>
                      <a:lnTo>
                        <a:pt x="120" y="937"/>
                      </a:lnTo>
                      <a:lnTo>
                        <a:pt x="176" y="9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4" name="Freeform 35"/>
                <p:cNvSpPr>
                  <a:spLocks/>
                </p:cNvSpPr>
                <p:nvPr/>
              </p:nvSpPr>
              <p:spPr bwMode="auto">
                <a:xfrm>
                  <a:off x="3018" y="2143"/>
                  <a:ext cx="127" cy="142"/>
                </a:xfrm>
                <a:custGeom>
                  <a:avLst/>
                  <a:gdLst>
                    <a:gd name="T0" fmla="*/ 0 w 381"/>
                    <a:gd name="T1" fmla="*/ 0 h 424"/>
                    <a:gd name="T2" fmla="*/ 0 w 381"/>
                    <a:gd name="T3" fmla="*/ 0 h 424"/>
                    <a:gd name="T4" fmla="*/ 0 w 381"/>
                    <a:gd name="T5" fmla="*/ 0 h 424"/>
                    <a:gd name="T6" fmla="*/ 0 w 381"/>
                    <a:gd name="T7" fmla="*/ 0 h 424"/>
                    <a:gd name="T8" fmla="*/ 0 w 381"/>
                    <a:gd name="T9" fmla="*/ 0 h 424"/>
                    <a:gd name="T10" fmla="*/ 0 w 381"/>
                    <a:gd name="T11" fmla="*/ 0 h 424"/>
                    <a:gd name="T12" fmla="*/ 0 w 381"/>
                    <a:gd name="T13" fmla="*/ 0 h 424"/>
                    <a:gd name="T14" fmla="*/ 0 w 381"/>
                    <a:gd name="T15" fmla="*/ 0 h 424"/>
                    <a:gd name="T16" fmla="*/ 0 w 381"/>
                    <a:gd name="T17" fmla="*/ 0 h 424"/>
                    <a:gd name="T18" fmla="*/ 0 w 381"/>
                    <a:gd name="T19" fmla="*/ 0 h 424"/>
                    <a:gd name="T20" fmla="*/ 0 w 381"/>
                    <a:gd name="T21" fmla="*/ 0 h 424"/>
                    <a:gd name="T22" fmla="*/ 0 w 381"/>
                    <a:gd name="T23" fmla="*/ 0 h 424"/>
                    <a:gd name="T24" fmla="*/ 0 w 381"/>
                    <a:gd name="T25" fmla="*/ 0 h 424"/>
                    <a:gd name="T26" fmla="*/ 0 w 381"/>
                    <a:gd name="T27" fmla="*/ 0 h 424"/>
                    <a:gd name="T28" fmla="*/ 0 w 381"/>
                    <a:gd name="T29" fmla="*/ 0 h 424"/>
                    <a:gd name="T30" fmla="*/ 0 w 381"/>
                    <a:gd name="T31" fmla="*/ 0 h 424"/>
                    <a:gd name="T32" fmla="*/ 0 w 381"/>
                    <a:gd name="T33" fmla="*/ 0 h 424"/>
                    <a:gd name="T34" fmla="*/ 0 w 381"/>
                    <a:gd name="T35" fmla="*/ 0 h 424"/>
                    <a:gd name="T36" fmla="*/ 0 w 381"/>
                    <a:gd name="T37" fmla="*/ 0 h 424"/>
                    <a:gd name="T38" fmla="*/ 0 w 381"/>
                    <a:gd name="T39" fmla="*/ 0 h 424"/>
                    <a:gd name="T40" fmla="*/ 0 w 381"/>
                    <a:gd name="T41" fmla="*/ 0 h 424"/>
                    <a:gd name="T42" fmla="*/ 0 w 381"/>
                    <a:gd name="T43" fmla="*/ 0 h 424"/>
                    <a:gd name="T44" fmla="*/ 0 w 381"/>
                    <a:gd name="T45" fmla="*/ 0 h 424"/>
                    <a:gd name="T46" fmla="*/ 0 w 381"/>
                    <a:gd name="T47" fmla="*/ 0 h 424"/>
                    <a:gd name="T48" fmla="*/ 0 w 381"/>
                    <a:gd name="T49" fmla="*/ 0 h 424"/>
                    <a:gd name="T50" fmla="*/ 0 w 381"/>
                    <a:gd name="T51" fmla="*/ 0 h 424"/>
                    <a:gd name="T52" fmla="*/ 0 w 381"/>
                    <a:gd name="T53" fmla="*/ 0 h 424"/>
                    <a:gd name="T54" fmla="*/ 0 w 381"/>
                    <a:gd name="T55" fmla="*/ 0 h 424"/>
                    <a:gd name="T56" fmla="*/ 0 w 381"/>
                    <a:gd name="T57" fmla="*/ 0 h 424"/>
                    <a:gd name="T58" fmla="*/ 0 w 381"/>
                    <a:gd name="T59" fmla="*/ 0 h 424"/>
                    <a:gd name="T60" fmla="*/ 0 w 381"/>
                    <a:gd name="T61" fmla="*/ 0 h 424"/>
                    <a:gd name="T62" fmla="*/ 0 w 381"/>
                    <a:gd name="T63" fmla="*/ 0 h 424"/>
                    <a:gd name="T64" fmla="*/ 0 w 381"/>
                    <a:gd name="T65" fmla="*/ 0 h 424"/>
                    <a:gd name="T66" fmla="*/ 0 w 381"/>
                    <a:gd name="T67" fmla="*/ 0 h 424"/>
                    <a:gd name="T68" fmla="*/ 0 w 381"/>
                    <a:gd name="T69" fmla="*/ 0 h 424"/>
                    <a:gd name="T70" fmla="*/ 0 w 381"/>
                    <a:gd name="T71" fmla="*/ 0 h 424"/>
                    <a:gd name="T72" fmla="*/ 0 w 381"/>
                    <a:gd name="T73" fmla="*/ 0 h 424"/>
                    <a:gd name="T74" fmla="*/ 0 w 381"/>
                    <a:gd name="T75" fmla="*/ 0 h 424"/>
                    <a:gd name="T76" fmla="*/ 0 w 381"/>
                    <a:gd name="T77" fmla="*/ 0 h 424"/>
                    <a:gd name="T78" fmla="*/ 0 w 381"/>
                    <a:gd name="T79" fmla="*/ 0 h 424"/>
                    <a:gd name="T80" fmla="*/ 0 w 381"/>
                    <a:gd name="T81" fmla="*/ 0 h 424"/>
                    <a:gd name="T82" fmla="*/ 0 w 381"/>
                    <a:gd name="T83" fmla="*/ 0 h 424"/>
                    <a:gd name="T84" fmla="*/ 0 w 381"/>
                    <a:gd name="T85" fmla="*/ 0 h 424"/>
                    <a:gd name="T86" fmla="*/ 0 w 381"/>
                    <a:gd name="T87" fmla="*/ 0 h 424"/>
                    <a:gd name="T88" fmla="*/ 0 w 381"/>
                    <a:gd name="T89" fmla="*/ 0 h 424"/>
                    <a:gd name="T90" fmla="*/ 0 w 381"/>
                    <a:gd name="T91" fmla="*/ 0 h 424"/>
                    <a:gd name="T92" fmla="*/ 0 w 381"/>
                    <a:gd name="T93" fmla="*/ 0 h 424"/>
                    <a:gd name="T94" fmla="*/ 0 w 381"/>
                    <a:gd name="T95" fmla="*/ 0 h 424"/>
                    <a:gd name="T96" fmla="*/ 0 w 381"/>
                    <a:gd name="T97" fmla="*/ 0 h 42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81" h="424">
                      <a:moveTo>
                        <a:pt x="176" y="232"/>
                      </a:moveTo>
                      <a:lnTo>
                        <a:pt x="186" y="236"/>
                      </a:lnTo>
                      <a:lnTo>
                        <a:pt x="205" y="239"/>
                      </a:lnTo>
                      <a:lnTo>
                        <a:pt x="230" y="241"/>
                      </a:lnTo>
                      <a:lnTo>
                        <a:pt x="256" y="243"/>
                      </a:lnTo>
                      <a:lnTo>
                        <a:pt x="283" y="244"/>
                      </a:lnTo>
                      <a:lnTo>
                        <a:pt x="305" y="245"/>
                      </a:lnTo>
                      <a:lnTo>
                        <a:pt x="320" y="245"/>
                      </a:lnTo>
                      <a:lnTo>
                        <a:pt x="327" y="245"/>
                      </a:lnTo>
                      <a:lnTo>
                        <a:pt x="182" y="253"/>
                      </a:lnTo>
                      <a:lnTo>
                        <a:pt x="248" y="362"/>
                      </a:lnTo>
                      <a:lnTo>
                        <a:pt x="239" y="357"/>
                      </a:lnTo>
                      <a:lnTo>
                        <a:pt x="229" y="344"/>
                      </a:lnTo>
                      <a:lnTo>
                        <a:pt x="215" y="328"/>
                      </a:lnTo>
                      <a:lnTo>
                        <a:pt x="201" y="309"/>
                      </a:lnTo>
                      <a:lnTo>
                        <a:pt x="186" y="287"/>
                      </a:lnTo>
                      <a:lnTo>
                        <a:pt x="174" y="267"/>
                      </a:lnTo>
                      <a:lnTo>
                        <a:pt x="161" y="248"/>
                      </a:lnTo>
                      <a:lnTo>
                        <a:pt x="153" y="234"/>
                      </a:lnTo>
                      <a:lnTo>
                        <a:pt x="172" y="215"/>
                      </a:lnTo>
                      <a:lnTo>
                        <a:pt x="191" y="197"/>
                      </a:lnTo>
                      <a:lnTo>
                        <a:pt x="212" y="181"/>
                      </a:lnTo>
                      <a:lnTo>
                        <a:pt x="234" y="164"/>
                      </a:lnTo>
                      <a:lnTo>
                        <a:pt x="255" y="147"/>
                      </a:lnTo>
                      <a:lnTo>
                        <a:pt x="276" y="131"/>
                      </a:lnTo>
                      <a:lnTo>
                        <a:pt x="296" y="113"/>
                      </a:lnTo>
                      <a:lnTo>
                        <a:pt x="317" y="95"/>
                      </a:lnTo>
                      <a:lnTo>
                        <a:pt x="307" y="85"/>
                      </a:lnTo>
                      <a:lnTo>
                        <a:pt x="295" y="75"/>
                      </a:lnTo>
                      <a:lnTo>
                        <a:pt x="283" y="63"/>
                      </a:lnTo>
                      <a:lnTo>
                        <a:pt x="268" y="54"/>
                      </a:lnTo>
                      <a:lnTo>
                        <a:pt x="252" y="44"/>
                      </a:lnTo>
                      <a:lnTo>
                        <a:pt x="233" y="37"/>
                      </a:lnTo>
                      <a:lnTo>
                        <a:pt x="212" y="31"/>
                      </a:lnTo>
                      <a:lnTo>
                        <a:pt x="189" y="28"/>
                      </a:lnTo>
                      <a:lnTo>
                        <a:pt x="164" y="27"/>
                      </a:lnTo>
                      <a:lnTo>
                        <a:pt x="141" y="28"/>
                      </a:lnTo>
                      <a:lnTo>
                        <a:pt x="121" y="30"/>
                      </a:lnTo>
                      <a:lnTo>
                        <a:pt x="103" y="33"/>
                      </a:lnTo>
                      <a:lnTo>
                        <a:pt x="87" y="37"/>
                      </a:lnTo>
                      <a:lnTo>
                        <a:pt x="73" y="43"/>
                      </a:lnTo>
                      <a:lnTo>
                        <a:pt x="61" y="50"/>
                      </a:lnTo>
                      <a:lnTo>
                        <a:pt x="51" y="56"/>
                      </a:lnTo>
                      <a:lnTo>
                        <a:pt x="42" y="62"/>
                      </a:lnTo>
                      <a:lnTo>
                        <a:pt x="34" y="68"/>
                      </a:lnTo>
                      <a:lnTo>
                        <a:pt x="28" y="75"/>
                      </a:lnTo>
                      <a:lnTo>
                        <a:pt x="23" y="80"/>
                      </a:lnTo>
                      <a:lnTo>
                        <a:pt x="18" y="85"/>
                      </a:lnTo>
                      <a:lnTo>
                        <a:pt x="15" y="88"/>
                      </a:lnTo>
                      <a:lnTo>
                        <a:pt x="11" y="90"/>
                      </a:lnTo>
                      <a:lnTo>
                        <a:pt x="9" y="91"/>
                      </a:lnTo>
                      <a:lnTo>
                        <a:pt x="7" y="89"/>
                      </a:lnTo>
                      <a:lnTo>
                        <a:pt x="5" y="87"/>
                      </a:lnTo>
                      <a:lnTo>
                        <a:pt x="3" y="85"/>
                      </a:lnTo>
                      <a:lnTo>
                        <a:pt x="0" y="83"/>
                      </a:lnTo>
                      <a:lnTo>
                        <a:pt x="9" y="72"/>
                      </a:lnTo>
                      <a:lnTo>
                        <a:pt x="19" y="62"/>
                      </a:lnTo>
                      <a:lnTo>
                        <a:pt x="28" y="54"/>
                      </a:lnTo>
                      <a:lnTo>
                        <a:pt x="37" y="45"/>
                      </a:lnTo>
                      <a:lnTo>
                        <a:pt x="47" y="38"/>
                      </a:lnTo>
                      <a:lnTo>
                        <a:pt x="56" y="32"/>
                      </a:lnTo>
                      <a:lnTo>
                        <a:pt x="66" y="26"/>
                      </a:lnTo>
                      <a:lnTo>
                        <a:pt x="76" y="20"/>
                      </a:lnTo>
                      <a:lnTo>
                        <a:pt x="86" y="16"/>
                      </a:lnTo>
                      <a:lnTo>
                        <a:pt x="97" y="12"/>
                      </a:lnTo>
                      <a:lnTo>
                        <a:pt x="108" y="9"/>
                      </a:lnTo>
                      <a:lnTo>
                        <a:pt x="121" y="6"/>
                      </a:lnTo>
                      <a:lnTo>
                        <a:pt x="134" y="4"/>
                      </a:lnTo>
                      <a:lnTo>
                        <a:pt x="149" y="2"/>
                      </a:lnTo>
                      <a:lnTo>
                        <a:pt x="164" y="1"/>
                      </a:lnTo>
                      <a:lnTo>
                        <a:pt x="181" y="0"/>
                      </a:lnTo>
                      <a:lnTo>
                        <a:pt x="202" y="3"/>
                      </a:lnTo>
                      <a:lnTo>
                        <a:pt x="224" y="7"/>
                      </a:lnTo>
                      <a:lnTo>
                        <a:pt x="245" y="13"/>
                      </a:lnTo>
                      <a:lnTo>
                        <a:pt x="266" y="20"/>
                      </a:lnTo>
                      <a:lnTo>
                        <a:pt x="286" y="31"/>
                      </a:lnTo>
                      <a:lnTo>
                        <a:pt x="305" y="44"/>
                      </a:lnTo>
                      <a:lnTo>
                        <a:pt x="321" y="60"/>
                      </a:lnTo>
                      <a:lnTo>
                        <a:pt x="336" y="80"/>
                      </a:lnTo>
                      <a:lnTo>
                        <a:pt x="350" y="104"/>
                      </a:lnTo>
                      <a:lnTo>
                        <a:pt x="361" y="130"/>
                      </a:lnTo>
                      <a:lnTo>
                        <a:pt x="370" y="157"/>
                      </a:lnTo>
                      <a:lnTo>
                        <a:pt x="378" y="185"/>
                      </a:lnTo>
                      <a:lnTo>
                        <a:pt x="381" y="213"/>
                      </a:lnTo>
                      <a:lnTo>
                        <a:pt x="381" y="241"/>
                      </a:lnTo>
                      <a:lnTo>
                        <a:pt x="377" y="269"/>
                      </a:lnTo>
                      <a:lnTo>
                        <a:pt x="368" y="296"/>
                      </a:lnTo>
                      <a:lnTo>
                        <a:pt x="363" y="310"/>
                      </a:lnTo>
                      <a:lnTo>
                        <a:pt x="357" y="322"/>
                      </a:lnTo>
                      <a:lnTo>
                        <a:pt x="351" y="335"/>
                      </a:lnTo>
                      <a:lnTo>
                        <a:pt x="344" y="346"/>
                      </a:lnTo>
                      <a:lnTo>
                        <a:pt x="337" y="357"/>
                      </a:lnTo>
                      <a:lnTo>
                        <a:pt x="329" y="366"/>
                      </a:lnTo>
                      <a:lnTo>
                        <a:pt x="319" y="376"/>
                      </a:lnTo>
                      <a:lnTo>
                        <a:pt x="309" y="384"/>
                      </a:lnTo>
                      <a:lnTo>
                        <a:pt x="297" y="391"/>
                      </a:lnTo>
                      <a:lnTo>
                        <a:pt x="284" y="398"/>
                      </a:lnTo>
                      <a:lnTo>
                        <a:pt x="269" y="405"/>
                      </a:lnTo>
                      <a:lnTo>
                        <a:pt x="252" y="410"/>
                      </a:lnTo>
                      <a:lnTo>
                        <a:pt x="234" y="414"/>
                      </a:lnTo>
                      <a:lnTo>
                        <a:pt x="213" y="418"/>
                      </a:lnTo>
                      <a:lnTo>
                        <a:pt x="189" y="421"/>
                      </a:lnTo>
                      <a:lnTo>
                        <a:pt x="164" y="424"/>
                      </a:lnTo>
                      <a:lnTo>
                        <a:pt x="134" y="421"/>
                      </a:lnTo>
                      <a:lnTo>
                        <a:pt x="108" y="417"/>
                      </a:lnTo>
                      <a:lnTo>
                        <a:pt x="85" y="412"/>
                      </a:lnTo>
                      <a:lnTo>
                        <a:pt x="67" y="406"/>
                      </a:lnTo>
                      <a:lnTo>
                        <a:pt x="50" y="397"/>
                      </a:lnTo>
                      <a:lnTo>
                        <a:pt x="34" y="387"/>
                      </a:lnTo>
                      <a:lnTo>
                        <a:pt x="20" y="374"/>
                      </a:lnTo>
                      <a:lnTo>
                        <a:pt x="4" y="360"/>
                      </a:lnTo>
                      <a:lnTo>
                        <a:pt x="9" y="357"/>
                      </a:lnTo>
                      <a:lnTo>
                        <a:pt x="16" y="357"/>
                      </a:lnTo>
                      <a:lnTo>
                        <a:pt x="22" y="359"/>
                      </a:lnTo>
                      <a:lnTo>
                        <a:pt x="29" y="363"/>
                      </a:lnTo>
                      <a:lnTo>
                        <a:pt x="36" y="367"/>
                      </a:lnTo>
                      <a:lnTo>
                        <a:pt x="44" y="372"/>
                      </a:lnTo>
                      <a:lnTo>
                        <a:pt x="51" y="377"/>
                      </a:lnTo>
                      <a:lnTo>
                        <a:pt x="58" y="380"/>
                      </a:lnTo>
                      <a:lnTo>
                        <a:pt x="76" y="386"/>
                      </a:lnTo>
                      <a:lnTo>
                        <a:pt x="93" y="391"/>
                      </a:lnTo>
                      <a:lnTo>
                        <a:pt x="109" y="395"/>
                      </a:lnTo>
                      <a:lnTo>
                        <a:pt x="126" y="398"/>
                      </a:lnTo>
                      <a:lnTo>
                        <a:pt x="141" y="401"/>
                      </a:lnTo>
                      <a:lnTo>
                        <a:pt x="157" y="402"/>
                      </a:lnTo>
                      <a:lnTo>
                        <a:pt x="172" y="402"/>
                      </a:lnTo>
                      <a:lnTo>
                        <a:pt x="185" y="402"/>
                      </a:lnTo>
                      <a:lnTo>
                        <a:pt x="199" y="399"/>
                      </a:lnTo>
                      <a:lnTo>
                        <a:pt x="212" y="397"/>
                      </a:lnTo>
                      <a:lnTo>
                        <a:pt x="226" y="394"/>
                      </a:lnTo>
                      <a:lnTo>
                        <a:pt x="237" y="391"/>
                      </a:lnTo>
                      <a:lnTo>
                        <a:pt x="250" y="387"/>
                      </a:lnTo>
                      <a:lnTo>
                        <a:pt x="261" y="382"/>
                      </a:lnTo>
                      <a:lnTo>
                        <a:pt x="273" y="376"/>
                      </a:lnTo>
                      <a:lnTo>
                        <a:pt x="283" y="369"/>
                      </a:lnTo>
                      <a:lnTo>
                        <a:pt x="304" y="351"/>
                      </a:lnTo>
                      <a:lnTo>
                        <a:pt x="321" y="329"/>
                      </a:lnTo>
                      <a:lnTo>
                        <a:pt x="335" y="306"/>
                      </a:lnTo>
                      <a:lnTo>
                        <a:pt x="346" y="281"/>
                      </a:lnTo>
                      <a:lnTo>
                        <a:pt x="353" y="254"/>
                      </a:lnTo>
                      <a:lnTo>
                        <a:pt x="357" y="227"/>
                      </a:lnTo>
                      <a:lnTo>
                        <a:pt x="357" y="199"/>
                      </a:lnTo>
                      <a:lnTo>
                        <a:pt x="353" y="170"/>
                      </a:lnTo>
                      <a:lnTo>
                        <a:pt x="347" y="154"/>
                      </a:lnTo>
                      <a:lnTo>
                        <a:pt x="342" y="138"/>
                      </a:lnTo>
                      <a:lnTo>
                        <a:pt x="334" y="122"/>
                      </a:lnTo>
                      <a:lnTo>
                        <a:pt x="325" y="109"/>
                      </a:lnTo>
                      <a:lnTo>
                        <a:pt x="176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5" name="Freeform 36"/>
                <p:cNvSpPr>
                  <a:spLocks/>
                </p:cNvSpPr>
                <p:nvPr/>
              </p:nvSpPr>
              <p:spPr bwMode="auto">
                <a:xfrm>
                  <a:off x="3023" y="2181"/>
                  <a:ext cx="43" cy="33"/>
                </a:xfrm>
                <a:custGeom>
                  <a:avLst/>
                  <a:gdLst>
                    <a:gd name="T0" fmla="*/ 0 w 127"/>
                    <a:gd name="T1" fmla="*/ 0 h 98"/>
                    <a:gd name="T2" fmla="*/ 0 w 127"/>
                    <a:gd name="T3" fmla="*/ 0 h 98"/>
                    <a:gd name="T4" fmla="*/ 0 w 127"/>
                    <a:gd name="T5" fmla="*/ 0 h 98"/>
                    <a:gd name="T6" fmla="*/ 0 w 127"/>
                    <a:gd name="T7" fmla="*/ 0 h 98"/>
                    <a:gd name="T8" fmla="*/ 0 w 127"/>
                    <a:gd name="T9" fmla="*/ 0 h 98"/>
                    <a:gd name="T10" fmla="*/ 0 w 127"/>
                    <a:gd name="T11" fmla="*/ 0 h 98"/>
                    <a:gd name="T12" fmla="*/ 0 w 127"/>
                    <a:gd name="T13" fmla="*/ 0 h 98"/>
                    <a:gd name="T14" fmla="*/ 0 w 127"/>
                    <a:gd name="T15" fmla="*/ 0 h 98"/>
                    <a:gd name="T16" fmla="*/ 0 w 127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7" h="98">
                      <a:moveTo>
                        <a:pt x="124" y="89"/>
                      </a:moveTo>
                      <a:lnTo>
                        <a:pt x="127" y="97"/>
                      </a:lnTo>
                      <a:lnTo>
                        <a:pt x="114" y="98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4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6" name="Freeform 37"/>
                <p:cNvSpPr>
                  <a:spLocks/>
                </p:cNvSpPr>
                <p:nvPr/>
              </p:nvSpPr>
              <p:spPr bwMode="auto">
                <a:xfrm>
                  <a:off x="3055" y="2232"/>
                  <a:ext cx="9" cy="34"/>
                </a:xfrm>
                <a:custGeom>
                  <a:avLst/>
                  <a:gdLst>
                    <a:gd name="T0" fmla="*/ 0 w 27"/>
                    <a:gd name="T1" fmla="*/ 0 h 104"/>
                    <a:gd name="T2" fmla="*/ 0 w 27"/>
                    <a:gd name="T3" fmla="*/ 0 h 104"/>
                    <a:gd name="T4" fmla="*/ 0 w 27"/>
                    <a:gd name="T5" fmla="*/ 0 h 104"/>
                    <a:gd name="T6" fmla="*/ 0 w 27"/>
                    <a:gd name="T7" fmla="*/ 0 h 104"/>
                    <a:gd name="T8" fmla="*/ 0 w 27"/>
                    <a:gd name="T9" fmla="*/ 0 h 104"/>
                    <a:gd name="T10" fmla="*/ 0 w 27"/>
                    <a:gd name="T11" fmla="*/ 0 h 104"/>
                    <a:gd name="T12" fmla="*/ 0 w 27"/>
                    <a:gd name="T13" fmla="*/ 0 h 104"/>
                    <a:gd name="T14" fmla="*/ 0 w 27"/>
                    <a:gd name="T15" fmla="*/ 0 h 104"/>
                    <a:gd name="T16" fmla="*/ 0 w 27"/>
                    <a:gd name="T17" fmla="*/ 0 h 104"/>
                    <a:gd name="T18" fmla="*/ 0 w 27"/>
                    <a:gd name="T19" fmla="*/ 0 h 104"/>
                    <a:gd name="T20" fmla="*/ 0 w 27"/>
                    <a:gd name="T21" fmla="*/ 0 h 104"/>
                    <a:gd name="T22" fmla="*/ 0 w 27"/>
                    <a:gd name="T23" fmla="*/ 0 h 104"/>
                    <a:gd name="T24" fmla="*/ 0 w 27"/>
                    <a:gd name="T25" fmla="*/ 0 h 10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7" h="104">
                      <a:moveTo>
                        <a:pt x="16" y="104"/>
                      </a:moveTo>
                      <a:lnTo>
                        <a:pt x="10" y="103"/>
                      </a:lnTo>
                      <a:lnTo>
                        <a:pt x="4" y="101"/>
                      </a:lnTo>
                      <a:lnTo>
                        <a:pt x="1" y="97"/>
                      </a:lnTo>
                      <a:lnTo>
                        <a:pt x="0" y="93"/>
                      </a:lnTo>
                      <a:lnTo>
                        <a:pt x="10" y="71"/>
                      </a:lnTo>
                      <a:lnTo>
                        <a:pt x="17" y="47"/>
                      </a:lnTo>
                      <a:lnTo>
                        <a:pt x="23" y="23"/>
                      </a:lnTo>
                      <a:lnTo>
                        <a:pt x="27" y="0"/>
                      </a:lnTo>
                      <a:lnTo>
                        <a:pt x="27" y="12"/>
                      </a:lnTo>
                      <a:lnTo>
                        <a:pt x="25" y="40"/>
                      </a:lnTo>
                      <a:lnTo>
                        <a:pt x="22" y="74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7" name="Freeform 38"/>
                <p:cNvSpPr>
                  <a:spLocks/>
                </p:cNvSpPr>
                <p:nvPr/>
              </p:nvSpPr>
              <p:spPr bwMode="auto">
                <a:xfrm>
                  <a:off x="2879" y="2302"/>
                  <a:ext cx="11" cy="10"/>
                </a:xfrm>
                <a:custGeom>
                  <a:avLst/>
                  <a:gdLst>
                    <a:gd name="T0" fmla="*/ 0 w 32"/>
                    <a:gd name="T1" fmla="*/ 0 h 30"/>
                    <a:gd name="T2" fmla="*/ 0 w 32"/>
                    <a:gd name="T3" fmla="*/ 0 h 30"/>
                    <a:gd name="T4" fmla="*/ 0 w 32"/>
                    <a:gd name="T5" fmla="*/ 0 h 30"/>
                    <a:gd name="T6" fmla="*/ 0 w 32"/>
                    <a:gd name="T7" fmla="*/ 0 h 30"/>
                    <a:gd name="T8" fmla="*/ 0 w 32"/>
                    <a:gd name="T9" fmla="*/ 0 h 30"/>
                    <a:gd name="T10" fmla="*/ 0 w 32"/>
                    <a:gd name="T11" fmla="*/ 0 h 30"/>
                    <a:gd name="T12" fmla="*/ 0 w 32"/>
                    <a:gd name="T13" fmla="*/ 0 h 30"/>
                    <a:gd name="T14" fmla="*/ 0 w 32"/>
                    <a:gd name="T15" fmla="*/ 0 h 30"/>
                    <a:gd name="T16" fmla="*/ 0 w 32"/>
                    <a:gd name="T17" fmla="*/ 0 h 30"/>
                    <a:gd name="T18" fmla="*/ 0 w 32"/>
                    <a:gd name="T19" fmla="*/ 0 h 30"/>
                    <a:gd name="T20" fmla="*/ 0 w 32"/>
                    <a:gd name="T21" fmla="*/ 0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30">
                      <a:moveTo>
                        <a:pt x="32" y="16"/>
                      </a:moveTo>
                      <a:lnTo>
                        <a:pt x="25" y="19"/>
                      </a:lnTo>
                      <a:lnTo>
                        <a:pt x="19" y="27"/>
                      </a:lnTo>
                      <a:lnTo>
                        <a:pt x="12" y="30"/>
                      </a:lnTo>
                      <a:lnTo>
                        <a:pt x="5" y="25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CC8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8" name="Freeform 39"/>
                <p:cNvSpPr>
                  <a:spLocks/>
                </p:cNvSpPr>
                <p:nvPr/>
              </p:nvSpPr>
              <p:spPr bwMode="auto">
                <a:xfrm>
                  <a:off x="3110" y="2379"/>
                  <a:ext cx="22" cy="35"/>
                </a:xfrm>
                <a:custGeom>
                  <a:avLst/>
                  <a:gdLst>
                    <a:gd name="T0" fmla="*/ 0 w 67"/>
                    <a:gd name="T1" fmla="*/ 0 h 106"/>
                    <a:gd name="T2" fmla="*/ 0 w 67"/>
                    <a:gd name="T3" fmla="*/ 0 h 106"/>
                    <a:gd name="T4" fmla="*/ 0 w 67"/>
                    <a:gd name="T5" fmla="*/ 0 h 106"/>
                    <a:gd name="T6" fmla="*/ 0 w 67"/>
                    <a:gd name="T7" fmla="*/ 0 h 106"/>
                    <a:gd name="T8" fmla="*/ 0 w 67"/>
                    <a:gd name="T9" fmla="*/ 0 h 106"/>
                    <a:gd name="T10" fmla="*/ 0 w 67"/>
                    <a:gd name="T11" fmla="*/ 0 h 106"/>
                    <a:gd name="T12" fmla="*/ 0 w 67"/>
                    <a:gd name="T13" fmla="*/ 0 h 106"/>
                    <a:gd name="T14" fmla="*/ 0 w 67"/>
                    <a:gd name="T15" fmla="*/ 0 h 106"/>
                    <a:gd name="T16" fmla="*/ 0 w 67"/>
                    <a:gd name="T17" fmla="*/ 0 h 106"/>
                    <a:gd name="T18" fmla="*/ 0 w 67"/>
                    <a:gd name="T19" fmla="*/ 0 h 106"/>
                    <a:gd name="T20" fmla="*/ 0 w 67"/>
                    <a:gd name="T21" fmla="*/ 0 h 106"/>
                    <a:gd name="T22" fmla="*/ 0 w 67"/>
                    <a:gd name="T23" fmla="*/ 0 h 106"/>
                    <a:gd name="T24" fmla="*/ 0 w 67"/>
                    <a:gd name="T25" fmla="*/ 0 h 106"/>
                    <a:gd name="T26" fmla="*/ 0 w 67"/>
                    <a:gd name="T27" fmla="*/ 0 h 106"/>
                    <a:gd name="T28" fmla="*/ 0 w 67"/>
                    <a:gd name="T29" fmla="*/ 0 h 106"/>
                    <a:gd name="T30" fmla="*/ 0 w 67"/>
                    <a:gd name="T31" fmla="*/ 0 h 106"/>
                    <a:gd name="T32" fmla="*/ 0 w 67"/>
                    <a:gd name="T33" fmla="*/ 0 h 106"/>
                    <a:gd name="T34" fmla="*/ 0 w 67"/>
                    <a:gd name="T35" fmla="*/ 0 h 106"/>
                    <a:gd name="T36" fmla="*/ 0 w 67"/>
                    <a:gd name="T37" fmla="*/ 0 h 106"/>
                    <a:gd name="T38" fmla="*/ 0 w 67"/>
                    <a:gd name="T39" fmla="*/ 0 h 106"/>
                    <a:gd name="T40" fmla="*/ 0 w 67"/>
                    <a:gd name="T41" fmla="*/ 0 h 106"/>
                    <a:gd name="T42" fmla="*/ 0 w 67"/>
                    <a:gd name="T43" fmla="*/ 0 h 106"/>
                    <a:gd name="T44" fmla="*/ 0 w 67"/>
                    <a:gd name="T45" fmla="*/ 0 h 106"/>
                    <a:gd name="T46" fmla="*/ 0 w 67"/>
                    <a:gd name="T47" fmla="*/ 0 h 106"/>
                    <a:gd name="T48" fmla="*/ 0 w 67"/>
                    <a:gd name="T49" fmla="*/ 0 h 1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7" h="106">
                      <a:moveTo>
                        <a:pt x="13" y="1"/>
                      </a:moveTo>
                      <a:lnTo>
                        <a:pt x="20" y="13"/>
                      </a:lnTo>
                      <a:lnTo>
                        <a:pt x="31" y="26"/>
                      </a:lnTo>
                      <a:lnTo>
                        <a:pt x="40" y="37"/>
                      </a:lnTo>
                      <a:lnTo>
                        <a:pt x="51" y="50"/>
                      </a:lnTo>
                      <a:lnTo>
                        <a:pt x="59" y="62"/>
                      </a:lnTo>
                      <a:lnTo>
                        <a:pt x="65" y="75"/>
                      </a:lnTo>
                      <a:lnTo>
                        <a:pt x="67" y="89"/>
                      </a:lnTo>
                      <a:lnTo>
                        <a:pt x="66" y="105"/>
                      </a:lnTo>
                      <a:lnTo>
                        <a:pt x="62" y="106"/>
                      </a:lnTo>
                      <a:lnTo>
                        <a:pt x="58" y="106"/>
                      </a:lnTo>
                      <a:lnTo>
                        <a:pt x="55" y="104"/>
                      </a:lnTo>
                      <a:lnTo>
                        <a:pt x="53" y="101"/>
                      </a:lnTo>
                      <a:lnTo>
                        <a:pt x="49" y="87"/>
                      </a:lnTo>
                      <a:lnTo>
                        <a:pt x="44" y="74"/>
                      </a:lnTo>
                      <a:lnTo>
                        <a:pt x="38" y="61"/>
                      </a:lnTo>
                      <a:lnTo>
                        <a:pt x="32" y="50"/>
                      </a:lnTo>
                      <a:lnTo>
                        <a:pt x="25" y="38"/>
                      </a:lnTo>
                      <a:lnTo>
                        <a:pt x="16" y="27"/>
                      </a:lnTo>
                      <a:lnTo>
                        <a:pt x="8" y="16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40"/>
                <p:cNvSpPr>
                  <a:spLocks/>
                </p:cNvSpPr>
                <p:nvPr/>
              </p:nvSpPr>
              <p:spPr bwMode="auto">
                <a:xfrm>
                  <a:off x="2838" y="2519"/>
                  <a:ext cx="265" cy="40"/>
                </a:xfrm>
                <a:custGeom>
                  <a:avLst/>
                  <a:gdLst>
                    <a:gd name="T0" fmla="*/ 0 w 794"/>
                    <a:gd name="T1" fmla="*/ 0 h 121"/>
                    <a:gd name="T2" fmla="*/ 0 w 794"/>
                    <a:gd name="T3" fmla="*/ 0 h 121"/>
                    <a:gd name="T4" fmla="*/ 0 w 794"/>
                    <a:gd name="T5" fmla="*/ 0 h 121"/>
                    <a:gd name="T6" fmla="*/ 0 w 794"/>
                    <a:gd name="T7" fmla="*/ 0 h 121"/>
                    <a:gd name="T8" fmla="*/ 0 w 794"/>
                    <a:gd name="T9" fmla="*/ 0 h 121"/>
                    <a:gd name="T10" fmla="*/ 0 w 794"/>
                    <a:gd name="T11" fmla="*/ 0 h 121"/>
                    <a:gd name="T12" fmla="*/ 0 w 794"/>
                    <a:gd name="T13" fmla="*/ 0 h 121"/>
                    <a:gd name="T14" fmla="*/ 0 w 794"/>
                    <a:gd name="T15" fmla="*/ 0 h 121"/>
                    <a:gd name="T16" fmla="*/ 0 w 794"/>
                    <a:gd name="T17" fmla="*/ 0 h 121"/>
                    <a:gd name="T18" fmla="*/ 0 w 794"/>
                    <a:gd name="T19" fmla="*/ 0 h 121"/>
                    <a:gd name="T20" fmla="*/ 0 w 794"/>
                    <a:gd name="T21" fmla="*/ 0 h 121"/>
                    <a:gd name="T22" fmla="*/ 0 w 794"/>
                    <a:gd name="T23" fmla="*/ 0 h 121"/>
                    <a:gd name="T24" fmla="*/ 0 w 794"/>
                    <a:gd name="T25" fmla="*/ 0 h 121"/>
                    <a:gd name="T26" fmla="*/ 0 w 794"/>
                    <a:gd name="T27" fmla="*/ 0 h 121"/>
                    <a:gd name="T28" fmla="*/ 0 w 794"/>
                    <a:gd name="T29" fmla="*/ 0 h 121"/>
                    <a:gd name="T30" fmla="*/ 0 w 794"/>
                    <a:gd name="T31" fmla="*/ 0 h 121"/>
                    <a:gd name="T32" fmla="*/ 0 w 794"/>
                    <a:gd name="T33" fmla="*/ 0 h 121"/>
                    <a:gd name="T34" fmla="*/ 0 w 794"/>
                    <a:gd name="T35" fmla="*/ 0 h 121"/>
                    <a:gd name="T36" fmla="*/ 0 w 794"/>
                    <a:gd name="T37" fmla="*/ 0 h 121"/>
                    <a:gd name="T38" fmla="*/ 0 w 794"/>
                    <a:gd name="T39" fmla="*/ 0 h 121"/>
                    <a:gd name="T40" fmla="*/ 0 w 794"/>
                    <a:gd name="T41" fmla="*/ 0 h 121"/>
                    <a:gd name="T42" fmla="*/ 0 w 794"/>
                    <a:gd name="T43" fmla="*/ 0 h 121"/>
                    <a:gd name="T44" fmla="*/ 0 w 794"/>
                    <a:gd name="T45" fmla="*/ 0 h 121"/>
                    <a:gd name="T46" fmla="*/ 0 w 794"/>
                    <a:gd name="T47" fmla="*/ 0 h 121"/>
                    <a:gd name="T48" fmla="*/ 0 w 794"/>
                    <a:gd name="T49" fmla="*/ 0 h 121"/>
                    <a:gd name="T50" fmla="*/ 0 w 794"/>
                    <a:gd name="T51" fmla="*/ 0 h 121"/>
                    <a:gd name="T52" fmla="*/ 0 w 794"/>
                    <a:gd name="T53" fmla="*/ 0 h 121"/>
                    <a:gd name="T54" fmla="*/ 0 w 794"/>
                    <a:gd name="T55" fmla="*/ 0 h 121"/>
                    <a:gd name="T56" fmla="*/ 0 w 794"/>
                    <a:gd name="T57" fmla="*/ 0 h 121"/>
                    <a:gd name="T58" fmla="*/ 0 w 794"/>
                    <a:gd name="T59" fmla="*/ 0 h 121"/>
                    <a:gd name="T60" fmla="*/ 0 w 794"/>
                    <a:gd name="T61" fmla="*/ 0 h 121"/>
                    <a:gd name="T62" fmla="*/ 0 w 794"/>
                    <a:gd name="T63" fmla="*/ 0 h 121"/>
                    <a:gd name="T64" fmla="*/ 0 w 794"/>
                    <a:gd name="T65" fmla="*/ 0 h 121"/>
                    <a:gd name="T66" fmla="*/ 0 w 794"/>
                    <a:gd name="T67" fmla="*/ 0 h 121"/>
                    <a:gd name="T68" fmla="*/ 0 w 794"/>
                    <a:gd name="T69" fmla="*/ 0 h 121"/>
                    <a:gd name="T70" fmla="*/ 0 w 794"/>
                    <a:gd name="T71" fmla="*/ 0 h 121"/>
                    <a:gd name="T72" fmla="*/ 0 w 794"/>
                    <a:gd name="T73" fmla="*/ 0 h 121"/>
                    <a:gd name="T74" fmla="*/ 0 w 794"/>
                    <a:gd name="T75" fmla="*/ 0 h 121"/>
                    <a:gd name="T76" fmla="*/ 0 w 794"/>
                    <a:gd name="T77" fmla="*/ 0 h 121"/>
                    <a:gd name="T78" fmla="*/ 0 w 794"/>
                    <a:gd name="T79" fmla="*/ 0 h 121"/>
                    <a:gd name="T80" fmla="*/ 0 w 794"/>
                    <a:gd name="T81" fmla="*/ 0 h 121"/>
                    <a:gd name="T82" fmla="*/ 0 w 794"/>
                    <a:gd name="T83" fmla="*/ 0 h 121"/>
                    <a:gd name="T84" fmla="*/ 0 w 794"/>
                    <a:gd name="T85" fmla="*/ 0 h 121"/>
                    <a:gd name="T86" fmla="*/ 0 w 794"/>
                    <a:gd name="T87" fmla="*/ 0 h 12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794" h="121">
                      <a:moveTo>
                        <a:pt x="741" y="73"/>
                      </a:moveTo>
                      <a:lnTo>
                        <a:pt x="748" y="77"/>
                      </a:lnTo>
                      <a:lnTo>
                        <a:pt x="754" y="83"/>
                      </a:lnTo>
                      <a:lnTo>
                        <a:pt x="762" y="87"/>
                      </a:lnTo>
                      <a:lnTo>
                        <a:pt x="769" y="92"/>
                      </a:lnTo>
                      <a:lnTo>
                        <a:pt x="775" y="97"/>
                      </a:lnTo>
                      <a:lnTo>
                        <a:pt x="781" y="102"/>
                      </a:lnTo>
                      <a:lnTo>
                        <a:pt x="788" y="108"/>
                      </a:lnTo>
                      <a:lnTo>
                        <a:pt x="794" y="113"/>
                      </a:lnTo>
                      <a:lnTo>
                        <a:pt x="792" y="117"/>
                      </a:lnTo>
                      <a:lnTo>
                        <a:pt x="789" y="119"/>
                      </a:lnTo>
                      <a:lnTo>
                        <a:pt x="785" y="120"/>
                      </a:lnTo>
                      <a:lnTo>
                        <a:pt x="781" y="121"/>
                      </a:lnTo>
                      <a:lnTo>
                        <a:pt x="752" y="101"/>
                      </a:lnTo>
                      <a:lnTo>
                        <a:pt x="723" y="84"/>
                      </a:lnTo>
                      <a:lnTo>
                        <a:pt x="694" y="70"/>
                      </a:lnTo>
                      <a:lnTo>
                        <a:pt x="664" y="58"/>
                      </a:lnTo>
                      <a:lnTo>
                        <a:pt x="634" y="48"/>
                      </a:lnTo>
                      <a:lnTo>
                        <a:pt x="602" y="41"/>
                      </a:lnTo>
                      <a:lnTo>
                        <a:pt x="571" y="36"/>
                      </a:lnTo>
                      <a:lnTo>
                        <a:pt x="540" y="32"/>
                      </a:lnTo>
                      <a:lnTo>
                        <a:pt x="508" y="28"/>
                      </a:lnTo>
                      <a:lnTo>
                        <a:pt x="476" y="27"/>
                      </a:lnTo>
                      <a:lnTo>
                        <a:pt x="442" y="27"/>
                      </a:lnTo>
                      <a:lnTo>
                        <a:pt x="410" y="28"/>
                      </a:lnTo>
                      <a:lnTo>
                        <a:pt x="377" y="30"/>
                      </a:lnTo>
                      <a:lnTo>
                        <a:pt x="342" y="31"/>
                      </a:lnTo>
                      <a:lnTo>
                        <a:pt x="308" y="33"/>
                      </a:lnTo>
                      <a:lnTo>
                        <a:pt x="274" y="35"/>
                      </a:lnTo>
                      <a:lnTo>
                        <a:pt x="258" y="36"/>
                      </a:lnTo>
                      <a:lnTo>
                        <a:pt x="243" y="37"/>
                      </a:lnTo>
                      <a:lnTo>
                        <a:pt x="226" y="39"/>
                      </a:lnTo>
                      <a:lnTo>
                        <a:pt x="208" y="41"/>
                      </a:lnTo>
                      <a:lnTo>
                        <a:pt x="192" y="43"/>
                      </a:lnTo>
                      <a:lnTo>
                        <a:pt x="174" y="45"/>
                      </a:lnTo>
                      <a:lnTo>
                        <a:pt x="156" y="48"/>
                      </a:lnTo>
                      <a:lnTo>
                        <a:pt x="138" y="51"/>
                      </a:lnTo>
                      <a:lnTo>
                        <a:pt x="121" y="54"/>
                      </a:lnTo>
                      <a:lnTo>
                        <a:pt x="104" y="59"/>
                      </a:lnTo>
                      <a:lnTo>
                        <a:pt x="86" y="62"/>
                      </a:lnTo>
                      <a:lnTo>
                        <a:pt x="70" y="66"/>
                      </a:lnTo>
                      <a:lnTo>
                        <a:pt x="53" y="71"/>
                      </a:lnTo>
                      <a:lnTo>
                        <a:pt x="38" y="75"/>
                      </a:lnTo>
                      <a:lnTo>
                        <a:pt x="22" y="81"/>
                      </a:lnTo>
                      <a:lnTo>
                        <a:pt x="7" y="86"/>
                      </a:lnTo>
                      <a:lnTo>
                        <a:pt x="3" y="82"/>
                      </a:lnTo>
                      <a:lnTo>
                        <a:pt x="1" y="75"/>
                      </a:lnTo>
                      <a:lnTo>
                        <a:pt x="0" y="69"/>
                      </a:lnTo>
                      <a:lnTo>
                        <a:pt x="0" y="63"/>
                      </a:lnTo>
                      <a:lnTo>
                        <a:pt x="5" y="57"/>
                      </a:lnTo>
                      <a:lnTo>
                        <a:pt x="12" y="51"/>
                      </a:lnTo>
                      <a:lnTo>
                        <a:pt x="18" y="47"/>
                      </a:lnTo>
                      <a:lnTo>
                        <a:pt x="26" y="44"/>
                      </a:lnTo>
                      <a:lnTo>
                        <a:pt x="33" y="41"/>
                      </a:lnTo>
                      <a:lnTo>
                        <a:pt x="42" y="39"/>
                      </a:lnTo>
                      <a:lnTo>
                        <a:pt x="50" y="37"/>
                      </a:lnTo>
                      <a:lnTo>
                        <a:pt x="58" y="36"/>
                      </a:lnTo>
                      <a:lnTo>
                        <a:pt x="89" y="31"/>
                      </a:lnTo>
                      <a:lnTo>
                        <a:pt x="119" y="26"/>
                      </a:lnTo>
                      <a:lnTo>
                        <a:pt x="147" y="22"/>
                      </a:lnTo>
                      <a:lnTo>
                        <a:pt x="176" y="19"/>
                      </a:lnTo>
                      <a:lnTo>
                        <a:pt x="203" y="15"/>
                      </a:lnTo>
                      <a:lnTo>
                        <a:pt x="230" y="12"/>
                      </a:lnTo>
                      <a:lnTo>
                        <a:pt x="256" y="10"/>
                      </a:lnTo>
                      <a:lnTo>
                        <a:pt x="282" y="7"/>
                      </a:lnTo>
                      <a:lnTo>
                        <a:pt x="307" y="5"/>
                      </a:lnTo>
                      <a:lnTo>
                        <a:pt x="331" y="3"/>
                      </a:lnTo>
                      <a:lnTo>
                        <a:pt x="355" y="1"/>
                      </a:lnTo>
                      <a:lnTo>
                        <a:pt x="378" y="0"/>
                      </a:lnTo>
                      <a:lnTo>
                        <a:pt x="401" y="0"/>
                      </a:lnTo>
                      <a:lnTo>
                        <a:pt x="422" y="0"/>
                      </a:lnTo>
                      <a:lnTo>
                        <a:pt x="444" y="0"/>
                      </a:lnTo>
                      <a:lnTo>
                        <a:pt x="465" y="1"/>
                      </a:lnTo>
                      <a:lnTo>
                        <a:pt x="486" y="2"/>
                      </a:lnTo>
                      <a:lnTo>
                        <a:pt x="506" y="3"/>
                      </a:lnTo>
                      <a:lnTo>
                        <a:pt x="525" y="6"/>
                      </a:lnTo>
                      <a:lnTo>
                        <a:pt x="544" y="8"/>
                      </a:lnTo>
                      <a:lnTo>
                        <a:pt x="563" y="11"/>
                      </a:lnTo>
                      <a:lnTo>
                        <a:pt x="582" y="14"/>
                      </a:lnTo>
                      <a:lnTo>
                        <a:pt x="599" y="18"/>
                      </a:lnTo>
                      <a:lnTo>
                        <a:pt x="616" y="22"/>
                      </a:lnTo>
                      <a:lnTo>
                        <a:pt x="633" y="26"/>
                      </a:lnTo>
                      <a:lnTo>
                        <a:pt x="649" y="32"/>
                      </a:lnTo>
                      <a:lnTo>
                        <a:pt x="666" y="38"/>
                      </a:lnTo>
                      <a:lnTo>
                        <a:pt x="682" y="43"/>
                      </a:lnTo>
                      <a:lnTo>
                        <a:pt x="697" y="50"/>
                      </a:lnTo>
                      <a:lnTo>
                        <a:pt x="712" y="58"/>
                      </a:lnTo>
                      <a:lnTo>
                        <a:pt x="726" y="65"/>
                      </a:lnTo>
                      <a:lnTo>
                        <a:pt x="741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41"/>
                <p:cNvSpPr>
                  <a:spLocks/>
                </p:cNvSpPr>
                <p:nvPr/>
              </p:nvSpPr>
              <p:spPr bwMode="auto">
                <a:xfrm>
                  <a:off x="3275" y="2488"/>
                  <a:ext cx="19" cy="12"/>
                </a:xfrm>
                <a:custGeom>
                  <a:avLst/>
                  <a:gdLst>
                    <a:gd name="T0" fmla="*/ 0 w 57"/>
                    <a:gd name="T1" fmla="*/ 0 h 37"/>
                    <a:gd name="T2" fmla="*/ 0 w 57"/>
                    <a:gd name="T3" fmla="*/ 0 h 37"/>
                    <a:gd name="T4" fmla="*/ 0 w 57"/>
                    <a:gd name="T5" fmla="*/ 0 h 37"/>
                    <a:gd name="T6" fmla="*/ 0 w 57"/>
                    <a:gd name="T7" fmla="*/ 0 h 37"/>
                    <a:gd name="T8" fmla="*/ 0 w 57"/>
                    <a:gd name="T9" fmla="*/ 0 h 37"/>
                    <a:gd name="T10" fmla="*/ 0 w 57"/>
                    <a:gd name="T11" fmla="*/ 0 h 37"/>
                    <a:gd name="T12" fmla="*/ 0 w 57"/>
                    <a:gd name="T13" fmla="*/ 0 h 37"/>
                    <a:gd name="T14" fmla="*/ 0 w 57"/>
                    <a:gd name="T15" fmla="*/ 0 h 37"/>
                    <a:gd name="T16" fmla="*/ 0 w 57"/>
                    <a:gd name="T17" fmla="*/ 0 h 37"/>
                    <a:gd name="T18" fmla="*/ 0 w 57"/>
                    <a:gd name="T19" fmla="*/ 0 h 37"/>
                    <a:gd name="T20" fmla="*/ 0 w 57"/>
                    <a:gd name="T21" fmla="*/ 0 h 37"/>
                    <a:gd name="T22" fmla="*/ 0 w 57"/>
                    <a:gd name="T23" fmla="*/ 0 h 37"/>
                    <a:gd name="T24" fmla="*/ 0 w 57"/>
                    <a:gd name="T25" fmla="*/ 0 h 37"/>
                    <a:gd name="T26" fmla="*/ 0 w 57"/>
                    <a:gd name="T27" fmla="*/ 0 h 37"/>
                    <a:gd name="T28" fmla="*/ 0 w 57"/>
                    <a:gd name="T29" fmla="*/ 0 h 37"/>
                    <a:gd name="T30" fmla="*/ 0 w 57"/>
                    <a:gd name="T31" fmla="*/ 0 h 37"/>
                    <a:gd name="T32" fmla="*/ 0 w 57"/>
                    <a:gd name="T33" fmla="*/ 0 h 37"/>
                    <a:gd name="T34" fmla="*/ 0 w 57"/>
                    <a:gd name="T35" fmla="*/ 0 h 37"/>
                    <a:gd name="T36" fmla="*/ 0 w 57"/>
                    <a:gd name="T37" fmla="*/ 0 h 37"/>
                    <a:gd name="T38" fmla="*/ 0 w 57"/>
                    <a:gd name="T39" fmla="*/ 0 h 37"/>
                    <a:gd name="T40" fmla="*/ 0 w 57"/>
                    <a:gd name="T41" fmla="*/ 0 h 3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7" h="37">
                      <a:moveTo>
                        <a:pt x="56" y="25"/>
                      </a:moveTo>
                      <a:lnTo>
                        <a:pt x="57" y="28"/>
                      </a:lnTo>
                      <a:lnTo>
                        <a:pt x="57" y="31"/>
                      </a:lnTo>
                      <a:lnTo>
                        <a:pt x="55" y="34"/>
                      </a:lnTo>
                      <a:lnTo>
                        <a:pt x="53" y="37"/>
                      </a:lnTo>
                      <a:lnTo>
                        <a:pt x="46" y="35"/>
                      </a:lnTo>
                      <a:lnTo>
                        <a:pt x="37" y="33"/>
                      </a:lnTo>
                      <a:lnTo>
                        <a:pt x="29" y="31"/>
                      </a:lnTo>
                      <a:lnTo>
                        <a:pt x="22" y="28"/>
                      </a:lnTo>
                      <a:lnTo>
                        <a:pt x="14" y="23"/>
                      </a:lnTo>
                      <a:lnTo>
                        <a:pt x="8" y="17"/>
                      </a:lnTo>
                      <a:lnTo>
                        <a:pt x="3" y="11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3" y="3"/>
                      </a:lnTo>
                      <a:lnTo>
                        <a:pt x="31" y="7"/>
                      </a:lnTo>
                      <a:lnTo>
                        <a:pt x="39" y="13"/>
                      </a:lnTo>
                      <a:lnTo>
                        <a:pt x="47" y="18"/>
                      </a:lnTo>
                      <a:lnTo>
                        <a:pt x="53" y="23"/>
                      </a:lnTo>
                      <a:lnTo>
                        <a:pt x="56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42"/>
                <p:cNvSpPr>
                  <a:spLocks/>
                </p:cNvSpPr>
                <p:nvPr/>
              </p:nvSpPr>
              <p:spPr bwMode="auto">
                <a:xfrm>
                  <a:off x="3160" y="2160"/>
                  <a:ext cx="41" cy="84"/>
                </a:xfrm>
                <a:custGeom>
                  <a:avLst/>
                  <a:gdLst>
                    <a:gd name="T0" fmla="*/ 0 w 123"/>
                    <a:gd name="T1" fmla="*/ 0 h 252"/>
                    <a:gd name="T2" fmla="*/ 0 w 123"/>
                    <a:gd name="T3" fmla="*/ 0 h 252"/>
                    <a:gd name="T4" fmla="*/ 0 w 123"/>
                    <a:gd name="T5" fmla="*/ 0 h 252"/>
                    <a:gd name="T6" fmla="*/ 0 w 123"/>
                    <a:gd name="T7" fmla="*/ 0 h 252"/>
                    <a:gd name="T8" fmla="*/ 0 w 123"/>
                    <a:gd name="T9" fmla="*/ 0 h 2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3" h="252">
                      <a:moveTo>
                        <a:pt x="122" y="252"/>
                      </a:moveTo>
                      <a:lnTo>
                        <a:pt x="123" y="0"/>
                      </a:ln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122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Rectangle 43"/>
                <p:cNvSpPr>
                  <a:spLocks noChangeArrowheads="1"/>
                </p:cNvSpPr>
                <p:nvPr/>
              </p:nvSpPr>
              <p:spPr bwMode="auto">
                <a:xfrm>
                  <a:off x="3169" y="2165"/>
                  <a:ext cx="26" cy="71"/>
                </a:xfrm>
                <a:prstGeom prst="rect">
                  <a:avLst/>
                </a:prstGeom>
                <a:solidFill>
                  <a:srgbClr val="C4D8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6" name="Group 44"/>
              <p:cNvGrpSpPr>
                <a:grpSpLocks noChangeAspect="1"/>
              </p:cNvGrpSpPr>
              <p:nvPr/>
            </p:nvGrpSpPr>
            <p:grpSpPr bwMode="auto">
              <a:xfrm>
                <a:off x="3467" y="1207"/>
                <a:ext cx="305" cy="416"/>
                <a:chOff x="3742" y="1525"/>
                <a:chExt cx="317" cy="416"/>
              </a:xfrm>
            </p:grpSpPr>
            <p:sp>
              <p:nvSpPr>
                <p:cNvPr id="20640" name="AutoShape 4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42" y="1525"/>
                  <a:ext cx="317" cy="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1" name="Freeform 46"/>
                <p:cNvSpPr>
                  <a:spLocks noEditPoints="1"/>
                </p:cNvSpPr>
                <p:nvPr/>
              </p:nvSpPr>
              <p:spPr bwMode="auto">
                <a:xfrm>
                  <a:off x="3743" y="1527"/>
                  <a:ext cx="315" cy="412"/>
                </a:xfrm>
                <a:custGeom>
                  <a:avLst/>
                  <a:gdLst>
                    <a:gd name="T0" fmla="*/ 2 w 630"/>
                    <a:gd name="T1" fmla="*/ 0 h 826"/>
                    <a:gd name="T2" fmla="*/ 2 w 630"/>
                    <a:gd name="T3" fmla="*/ 0 h 826"/>
                    <a:gd name="T4" fmla="*/ 1 w 630"/>
                    <a:gd name="T5" fmla="*/ 2 h 826"/>
                    <a:gd name="T6" fmla="*/ 2 w 630"/>
                    <a:gd name="T7" fmla="*/ 0 h 826"/>
                    <a:gd name="T8" fmla="*/ 2 w 630"/>
                    <a:gd name="T9" fmla="*/ 0 h 826"/>
                    <a:gd name="T10" fmla="*/ 2 w 630"/>
                    <a:gd name="T11" fmla="*/ 0 h 826"/>
                    <a:gd name="T12" fmla="*/ 1 w 630"/>
                    <a:gd name="T13" fmla="*/ 0 h 826"/>
                    <a:gd name="T14" fmla="*/ 1 w 630"/>
                    <a:gd name="T15" fmla="*/ 0 h 826"/>
                    <a:gd name="T16" fmla="*/ 1 w 630"/>
                    <a:gd name="T17" fmla="*/ 0 h 826"/>
                    <a:gd name="T18" fmla="*/ 1 w 630"/>
                    <a:gd name="T19" fmla="*/ 0 h 826"/>
                    <a:gd name="T20" fmla="*/ 1 w 630"/>
                    <a:gd name="T21" fmla="*/ 1 h 826"/>
                    <a:gd name="T22" fmla="*/ 1 w 630"/>
                    <a:gd name="T23" fmla="*/ 1 h 826"/>
                    <a:gd name="T24" fmla="*/ 1 w 630"/>
                    <a:gd name="T25" fmla="*/ 1 h 826"/>
                    <a:gd name="T26" fmla="*/ 1 w 630"/>
                    <a:gd name="T27" fmla="*/ 1 h 826"/>
                    <a:gd name="T28" fmla="*/ 0 w 630"/>
                    <a:gd name="T29" fmla="*/ 1 h 826"/>
                    <a:gd name="T30" fmla="*/ 0 w 630"/>
                    <a:gd name="T31" fmla="*/ 1 h 826"/>
                    <a:gd name="T32" fmla="*/ 1 w 630"/>
                    <a:gd name="T33" fmla="*/ 1 h 826"/>
                    <a:gd name="T34" fmla="*/ 1 w 630"/>
                    <a:gd name="T35" fmla="*/ 2 h 826"/>
                    <a:gd name="T36" fmla="*/ 1 w 630"/>
                    <a:gd name="T37" fmla="*/ 2 h 826"/>
                    <a:gd name="T38" fmla="*/ 1 w 630"/>
                    <a:gd name="T39" fmla="*/ 2 h 826"/>
                    <a:gd name="T40" fmla="*/ 1 w 630"/>
                    <a:gd name="T41" fmla="*/ 2 h 826"/>
                    <a:gd name="T42" fmla="*/ 1 w 630"/>
                    <a:gd name="T43" fmla="*/ 2 h 826"/>
                    <a:gd name="T44" fmla="*/ 1 w 630"/>
                    <a:gd name="T45" fmla="*/ 2 h 826"/>
                    <a:gd name="T46" fmla="*/ 1 w 630"/>
                    <a:gd name="T47" fmla="*/ 2 h 826"/>
                    <a:gd name="T48" fmla="*/ 1 w 630"/>
                    <a:gd name="T49" fmla="*/ 2 h 826"/>
                    <a:gd name="T50" fmla="*/ 1 w 630"/>
                    <a:gd name="T51" fmla="*/ 2 h 826"/>
                    <a:gd name="T52" fmla="*/ 1 w 630"/>
                    <a:gd name="T53" fmla="*/ 2 h 826"/>
                    <a:gd name="T54" fmla="*/ 1 w 630"/>
                    <a:gd name="T55" fmla="*/ 3 h 826"/>
                    <a:gd name="T56" fmla="*/ 1 w 630"/>
                    <a:gd name="T57" fmla="*/ 3 h 826"/>
                    <a:gd name="T58" fmla="*/ 2 w 630"/>
                    <a:gd name="T59" fmla="*/ 3 h 826"/>
                    <a:gd name="T60" fmla="*/ 2 w 630"/>
                    <a:gd name="T61" fmla="*/ 3 h 826"/>
                    <a:gd name="T62" fmla="*/ 2 w 630"/>
                    <a:gd name="T63" fmla="*/ 3 h 826"/>
                    <a:gd name="T64" fmla="*/ 2 w 630"/>
                    <a:gd name="T65" fmla="*/ 2 h 826"/>
                    <a:gd name="T66" fmla="*/ 2 w 630"/>
                    <a:gd name="T67" fmla="*/ 2 h 826"/>
                    <a:gd name="T68" fmla="*/ 3 w 630"/>
                    <a:gd name="T69" fmla="*/ 2 h 826"/>
                    <a:gd name="T70" fmla="*/ 3 w 630"/>
                    <a:gd name="T71" fmla="*/ 2 h 826"/>
                    <a:gd name="T72" fmla="*/ 3 w 630"/>
                    <a:gd name="T73" fmla="*/ 2 h 826"/>
                    <a:gd name="T74" fmla="*/ 3 w 630"/>
                    <a:gd name="T75" fmla="*/ 2 h 826"/>
                    <a:gd name="T76" fmla="*/ 3 w 630"/>
                    <a:gd name="T77" fmla="*/ 2 h 826"/>
                    <a:gd name="T78" fmla="*/ 3 w 630"/>
                    <a:gd name="T79" fmla="*/ 2 h 826"/>
                    <a:gd name="T80" fmla="*/ 3 w 630"/>
                    <a:gd name="T81" fmla="*/ 1 h 826"/>
                    <a:gd name="T82" fmla="*/ 3 w 630"/>
                    <a:gd name="T83" fmla="*/ 1 h 826"/>
                    <a:gd name="T84" fmla="*/ 3 w 630"/>
                    <a:gd name="T85" fmla="*/ 1 h 826"/>
                    <a:gd name="T86" fmla="*/ 3 w 630"/>
                    <a:gd name="T87" fmla="*/ 0 h 826"/>
                    <a:gd name="T88" fmla="*/ 3 w 630"/>
                    <a:gd name="T89" fmla="*/ 0 h 826"/>
                    <a:gd name="T90" fmla="*/ 3 w 630"/>
                    <a:gd name="T91" fmla="*/ 0 h 826"/>
                    <a:gd name="T92" fmla="*/ 3 w 630"/>
                    <a:gd name="T93" fmla="*/ 0 h 826"/>
                    <a:gd name="T94" fmla="*/ 2 w 630"/>
                    <a:gd name="T95" fmla="*/ 0 h 826"/>
                    <a:gd name="T96" fmla="*/ 2 w 630"/>
                    <a:gd name="T97" fmla="*/ 0 h 826"/>
                    <a:gd name="T98" fmla="*/ 2 w 630"/>
                    <a:gd name="T99" fmla="*/ 0 h 826"/>
                    <a:gd name="T100" fmla="*/ 2 w 630"/>
                    <a:gd name="T101" fmla="*/ 0 h 826"/>
                    <a:gd name="T102" fmla="*/ 2 w 630"/>
                    <a:gd name="T103" fmla="*/ 0 h 82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630" h="826">
                      <a:moveTo>
                        <a:pt x="492" y="80"/>
                      </a:moveTo>
                      <a:lnTo>
                        <a:pt x="492" y="80"/>
                      </a:lnTo>
                      <a:lnTo>
                        <a:pt x="492" y="78"/>
                      </a:lnTo>
                      <a:lnTo>
                        <a:pt x="492" y="80"/>
                      </a:lnTo>
                      <a:close/>
                      <a:moveTo>
                        <a:pt x="48" y="530"/>
                      </a:moveTo>
                      <a:lnTo>
                        <a:pt x="48" y="530"/>
                      </a:lnTo>
                      <a:close/>
                      <a:moveTo>
                        <a:pt x="361" y="78"/>
                      </a:moveTo>
                      <a:lnTo>
                        <a:pt x="361" y="80"/>
                      </a:lnTo>
                      <a:lnTo>
                        <a:pt x="361" y="78"/>
                      </a:lnTo>
                      <a:close/>
                      <a:moveTo>
                        <a:pt x="320" y="80"/>
                      </a:moveTo>
                      <a:lnTo>
                        <a:pt x="320" y="83"/>
                      </a:lnTo>
                      <a:lnTo>
                        <a:pt x="320" y="81"/>
                      </a:lnTo>
                      <a:lnTo>
                        <a:pt x="320" y="123"/>
                      </a:lnTo>
                      <a:lnTo>
                        <a:pt x="241" y="84"/>
                      </a:lnTo>
                      <a:lnTo>
                        <a:pt x="229" y="83"/>
                      </a:lnTo>
                      <a:lnTo>
                        <a:pt x="26" y="120"/>
                      </a:lnTo>
                      <a:lnTo>
                        <a:pt x="22" y="122"/>
                      </a:lnTo>
                      <a:lnTo>
                        <a:pt x="17" y="125"/>
                      </a:lnTo>
                      <a:lnTo>
                        <a:pt x="14" y="128"/>
                      </a:lnTo>
                      <a:lnTo>
                        <a:pt x="10" y="131"/>
                      </a:lnTo>
                      <a:lnTo>
                        <a:pt x="8" y="138"/>
                      </a:lnTo>
                      <a:lnTo>
                        <a:pt x="6" y="143"/>
                      </a:lnTo>
                      <a:lnTo>
                        <a:pt x="5" y="149"/>
                      </a:lnTo>
                      <a:lnTo>
                        <a:pt x="5" y="156"/>
                      </a:lnTo>
                      <a:lnTo>
                        <a:pt x="5" y="253"/>
                      </a:lnTo>
                      <a:lnTo>
                        <a:pt x="5" y="262"/>
                      </a:lnTo>
                      <a:lnTo>
                        <a:pt x="8" y="272"/>
                      </a:lnTo>
                      <a:lnTo>
                        <a:pt x="13" y="280"/>
                      </a:lnTo>
                      <a:lnTo>
                        <a:pt x="18" y="285"/>
                      </a:lnTo>
                      <a:lnTo>
                        <a:pt x="32" y="293"/>
                      </a:lnTo>
                      <a:lnTo>
                        <a:pt x="32" y="348"/>
                      </a:lnTo>
                      <a:lnTo>
                        <a:pt x="22" y="350"/>
                      </a:lnTo>
                      <a:lnTo>
                        <a:pt x="17" y="351"/>
                      </a:lnTo>
                      <a:lnTo>
                        <a:pt x="13" y="355"/>
                      </a:lnTo>
                      <a:lnTo>
                        <a:pt x="9" y="358"/>
                      </a:lnTo>
                      <a:lnTo>
                        <a:pt x="6" y="363"/>
                      </a:lnTo>
                      <a:lnTo>
                        <a:pt x="4" y="368"/>
                      </a:lnTo>
                      <a:lnTo>
                        <a:pt x="1" y="373"/>
                      </a:lnTo>
                      <a:lnTo>
                        <a:pt x="0" y="379"/>
                      </a:lnTo>
                      <a:lnTo>
                        <a:pt x="0" y="385"/>
                      </a:lnTo>
                      <a:lnTo>
                        <a:pt x="0" y="484"/>
                      </a:lnTo>
                      <a:lnTo>
                        <a:pt x="0" y="491"/>
                      </a:lnTo>
                      <a:lnTo>
                        <a:pt x="3" y="499"/>
                      </a:lnTo>
                      <a:lnTo>
                        <a:pt x="6" y="505"/>
                      </a:lnTo>
                      <a:lnTo>
                        <a:pt x="9" y="512"/>
                      </a:lnTo>
                      <a:lnTo>
                        <a:pt x="7" y="521"/>
                      </a:lnTo>
                      <a:lnTo>
                        <a:pt x="7" y="530"/>
                      </a:lnTo>
                      <a:lnTo>
                        <a:pt x="7" y="533"/>
                      </a:lnTo>
                      <a:lnTo>
                        <a:pt x="7" y="531"/>
                      </a:lnTo>
                      <a:lnTo>
                        <a:pt x="7" y="646"/>
                      </a:lnTo>
                      <a:lnTo>
                        <a:pt x="8" y="656"/>
                      </a:lnTo>
                      <a:lnTo>
                        <a:pt x="9" y="666"/>
                      </a:lnTo>
                      <a:lnTo>
                        <a:pt x="13" y="674"/>
                      </a:lnTo>
                      <a:lnTo>
                        <a:pt x="16" y="682"/>
                      </a:lnTo>
                      <a:lnTo>
                        <a:pt x="21" y="688"/>
                      </a:lnTo>
                      <a:lnTo>
                        <a:pt x="26" y="695"/>
                      </a:lnTo>
                      <a:lnTo>
                        <a:pt x="33" y="701"/>
                      </a:lnTo>
                      <a:lnTo>
                        <a:pt x="40" y="706"/>
                      </a:lnTo>
                      <a:lnTo>
                        <a:pt x="57" y="714"/>
                      </a:lnTo>
                      <a:lnTo>
                        <a:pt x="75" y="721"/>
                      </a:lnTo>
                      <a:lnTo>
                        <a:pt x="94" y="724"/>
                      </a:lnTo>
                      <a:lnTo>
                        <a:pt x="114" y="725"/>
                      </a:lnTo>
                      <a:lnTo>
                        <a:pt x="133" y="724"/>
                      </a:lnTo>
                      <a:lnTo>
                        <a:pt x="151" y="721"/>
                      </a:lnTo>
                      <a:lnTo>
                        <a:pt x="169" y="716"/>
                      </a:lnTo>
                      <a:lnTo>
                        <a:pt x="185" y="708"/>
                      </a:lnTo>
                      <a:lnTo>
                        <a:pt x="192" y="703"/>
                      </a:lnTo>
                      <a:lnTo>
                        <a:pt x="199" y="696"/>
                      </a:lnTo>
                      <a:lnTo>
                        <a:pt x="204" y="691"/>
                      </a:lnTo>
                      <a:lnTo>
                        <a:pt x="209" y="683"/>
                      </a:lnTo>
                      <a:lnTo>
                        <a:pt x="213" y="677"/>
                      </a:lnTo>
                      <a:lnTo>
                        <a:pt x="217" y="669"/>
                      </a:lnTo>
                      <a:lnTo>
                        <a:pt x="219" y="661"/>
                      </a:lnTo>
                      <a:lnTo>
                        <a:pt x="220" y="651"/>
                      </a:lnTo>
                      <a:lnTo>
                        <a:pt x="233" y="659"/>
                      </a:lnTo>
                      <a:lnTo>
                        <a:pt x="229" y="667"/>
                      </a:lnTo>
                      <a:lnTo>
                        <a:pt x="228" y="674"/>
                      </a:lnTo>
                      <a:lnTo>
                        <a:pt x="227" y="687"/>
                      </a:lnTo>
                      <a:lnTo>
                        <a:pt x="227" y="693"/>
                      </a:lnTo>
                      <a:lnTo>
                        <a:pt x="227" y="690"/>
                      </a:lnTo>
                      <a:lnTo>
                        <a:pt x="227" y="746"/>
                      </a:lnTo>
                      <a:lnTo>
                        <a:pt x="227" y="756"/>
                      </a:lnTo>
                      <a:lnTo>
                        <a:pt x="229" y="766"/>
                      </a:lnTo>
                      <a:lnTo>
                        <a:pt x="233" y="774"/>
                      </a:lnTo>
                      <a:lnTo>
                        <a:pt x="236" y="782"/>
                      </a:lnTo>
                      <a:lnTo>
                        <a:pt x="241" y="789"/>
                      </a:lnTo>
                      <a:lnTo>
                        <a:pt x="246" y="795"/>
                      </a:lnTo>
                      <a:lnTo>
                        <a:pt x="253" y="801"/>
                      </a:lnTo>
                      <a:lnTo>
                        <a:pt x="260" y="806"/>
                      </a:lnTo>
                      <a:lnTo>
                        <a:pt x="277" y="814"/>
                      </a:lnTo>
                      <a:lnTo>
                        <a:pt x="294" y="821"/>
                      </a:lnTo>
                      <a:lnTo>
                        <a:pt x="313" y="824"/>
                      </a:lnTo>
                      <a:lnTo>
                        <a:pt x="334" y="826"/>
                      </a:lnTo>
                      <a:lnTo>
                        <a:pt x="353" y="824"/>
                      </a:lnTo>
                      <a:lnTo>
                        <a:pt x="372" y="821"/>
                      </a:lnTo>
                      <a:lnTo>
                        <a:pt x="390" y="814"/>
                      </a:lnTo>
                      <a:lnTo>
                        <a:pt x="406" y="806"/>
                      </a:lnTo>
                      <a:lnTo>
                        <a:pt x="414" y="801"/>
                      </a:lnTo>
                      <a:lnTo>
                        <a:pt x="420" y="795"/>
                      </a:lnTo>
                      <a:lnTo>
                        <a:pt x="426" y="789"/>
                      </a:lnTo>
                      <a:lnTo>
                        <a:pt x="431" y="782"/>
                      </a:lnTo>
                      <a:lnTo>
                        <a:pt x="435" y="774"/>
                      </a:lnTo>
                      <a:lnTo>
                        <a:pt x="438" y="766"/>
                      </a:lnTo>
                      <a:lnTo>
                        <a:pt x="439" y="756"/>
                      </a:lnTo>
                      <a:lnTo>
                        <a:pt x="440" y="746"/>
                      </a:lnTo>
                      <a:lnTo>
                        <a:pt x="440" y="708"/>
                      </a:lnTo>
                      <a:lnTo>
                        <a:pt x="579" y="661"/>
                      </a:lnTo>
                      <a:lnTo>
                        <a:pt x="582" y="659"/>
                      </a:lnTo>
                      <a:lnTo>
                        <a:pt x="587" y="657"/>
                      </a:lnTo>
                      <a:lnTo>
                        <a:pt x="590" y="653"/>
                      </a:lnTo>
                      <a:lnTo>
                        <a:pt x="592" y="649"/>
                      </a:lnTo>
                      <a:lnTo>
                        <a:pt x="595" y="644"/>
                      </a:lnTo>
                      <a:lnTo>
                        <a:pt x="597" y="638"/>
                      </a:lnTo>
                      <a:lnTo>
                        <a:pt x="597" y="633"/>
                      </a:lnTo>
                      <a:lnTo>
                        <a:pt x="598" y="627"/>
                      </a:lnTo>
                      <a:lnTo>
                        <a:pt x="598" y="557"/>
                      </a:lnTo>
                      <a:lnTo>
                        <a:pt x="610" y="552"/>
                      </a:lnTo>
                      <a:lnTo>
                        <a:pt x="615" y="551"/>
                      </a:lnTo>
                      <a:lnTo>
                        <a:pt x="618" y="547"/>
                      </a:lnTo>
                      <a:lnTo>
                        <a:pt x="622" y="544"/>
                      </a:lnTo>
                      <a:lnTo>
                        <a:pt x="624" y="539"/>
                      </a:lnTo>
                      <a:lnTo>
                        <a:pt x="626" y="534"/>
                      </a:lnTo>
                      <a:lnTo>
                        <a:pt x="629" y="530"/>
                      </a:lnTo>
                      <a:lnTo>
                        <a:pt x="630" y="525"/>
                      </a:lnTo>
                      <a:lnTo>
                        <a:pt x="630" y="518"/>
                      </a:lnTo>
                      <a:lnTo>
                        <a:pt x="630" y="408"/>
                      </a:lnTo>
                      <a:lnTo>
                        <a:pt x="629" y="397"/>
                      </a:lnTo>
                      <a:lnTo>
                        <a:pt x="625" y="387"/>
                      </a:lnTo>
                      <a:lnTo>
                        <a:pt x="620" y="379"/>
                      </a:lnTo>
                      <a:lnTo>
                        <a:pt x="613" y="374"/>
                      </a:lnTo>
                      <a:lnTo>
                        <a:pt x="603" y="369"/>
                      </a:lnTo>
                      <a:lnTo>
                        <a:pt x="603" y="287"/>
                      </a:lnTo>
                      <a:lnTo>
                        <a:pt x="601" y="275"/>
                      </a:lnTo>
                      <a:lnTo>
                        <a:pt x="598" y="266"/>
                      </a:lnTo>
                      <a:lnTo>
                        <a:pt x="592" y="258"/>
                      </a:lnTo>
                      <a:lnTo>
                        <a:pt x="585" y="253"/>
                      </a:lnTo>
                      <a:lnTo>
                        <a:pt x="533" y="227"/>
                      </a:lnTo>
                      <a:lnTo>
                        <a:pt x="533" y="81"/>
                      </a:lnTo>
                      <a:lnTo>
                        <a:pt x="533" y="83"/>
                      </a:lnTo>
                      <a:lnTo>
                        <a:pt x="533" y="80"/>
                      </a:lnTo>
                      <a:lnTo>
                        <a:pt x="532" y="70"/>
                      </a:lnTo>
                      <a:lnTo>
                        <a:pt x="531" y="60"/>
                      </a:lnTo>
                      <a:lnTo>
                        <a:pt x="528" y="52"/>
                      </a:lnTo>
                      <a:lnTo>
                        <a:pt x="524" y="44"/>
                      </a:lnTo>
                      <a:lnTo>
                        <a:pt x="520" y="37"/>
                      </a:lnTo>
                      <a:lnTo>
                        <a:pt x="514" y="31"/>
                      </a:lnTo>
                      <a:lnTo>
                        <a:pt x="507" y="25"/>
                      </a:lnTo>
                      <a:lnTo>
                        <a:pt x="500" y="20"/>
                      </a:lnTo>
                      <a:lnTo>
                        <a:pt x="483" y="12"/>
                      </a:lnTo>
                      <a:lnTo>
                        <a:pt x="465" y="5"/>
                      </a:lnTo>
                      <a:lnTo>
                        <a:pt x="446" y="2"/>
                      </a:lnTo>
                      <a:lnTo>
                        <a:pt x="427" y="0"/>
                      </a:lnTo>
                      <a:lnTo>
                        <a:pt x="407" y="2"/>
                      </a:lnTo>
                      <a:lnTo>
                        <a:pt x="388" y="5"/>
                      </a:lnTo>
                      <a:lnTo>
                        <a:pt x="370" y="12"/>
                      </a:lnTo>
                      <a:lnTo>
                        <a:pt x="353" y="20"/>
                      </a:lnTo>
                      <a:lnTo>
                        <a:pt x="346" y="25"/>
                      </a:lnTo>
                      <a:lnTo>
                        <a:pt x="339" y="31"/>
                      </a:lnTo>
                      <a:lnTo>
                        <a:pt x="334" y="37"/>
                      </a:lnTo>
                      <a:lnTo>
                        <a:pt x="329" y="44"/>
                      </a:lnTo>
                      <a:lnTo>
                        <a:pt x="326" y="52"/>
                      </a:lnTo>
                      <a:lnTo>
                        <a:pt x="322" y="60"/>
                      </a:lnTo>
                      <a:lnTo>
                        <a:pt x="321" y="70"/>
                      </a:lnTo>
                      <a:lnTo>
                        <a:pt x="320" y="80"/>
                      </a:lnTo>
                      <a:close/>
                    </a:path>
                  </a:pathLst>
                </a:custGeom>
                <a:solidFill>
                  <a:srgbClr val="AAD3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2" name="Freeform 47"/>
                <p:cNvSpPr>
                  <a:spLocks/>
                </p:cNvSpPr>
                <p:nvPr/>
              </p:nvSpPr>
              <p:spPr bwMode="auto">
                <a:xfrm>
                  <a:off x="3750" y="1536"/>
                  <a:ext cx="301" cy="394"/>
                </a:xfrm>
                <a:custGeom>
                  <a:avLst/>
                  <a:gdLst>
                    <a:gd name="T0" fmla="*/ 2 w 602"/>
                    <a:gd name="T1" fmla="*/ 1 h 786"/>
                    <a:gd name="T2" fmla="*/ 1 w 602"/>
                    <a:gd name="T3" fmla="*/ 1 h 786"/>
                    <a:gd name="T4" fmla="*/ 1 w 602"/>
                    <a:gd name="T5" fmla="*/ 1 h 786"/>
                    <a:gd name="T6" fmla="*/ 1 w 602"/>
                    <a:gd name="T7" fmla="*/ 1 h 786"/>
                    <a:gd name="T8" fmla="*/ 1 w 602"/>
                    <a:gd name="T9" fmla="*/ 1 h 786"/>
                    <a:gd name="T10" fmla="*/ 1 w 602"/>
                    <a:gd name="T11" fmla="*/ 1 h 786"/>
                    <a:gd name="T12" fmla="*/ 1 w 602"/>
                    <a:gd name="T13" fmla="*/ 1 h 786"/>
                    <a:gd name="T14" fmla="*/ 1 w 602"/>
                    <a:gd name="T15" fmla="*/ 2 h 786"/>
                    <a:gd name="T16" fmla="*/ 1 w 602"/>
                    <a:gd name="T17" fmla="*/ 2 h 786"/>
                    <a:gd name="T18" fmla="*/ 0 w 602"/>
                    <a:gd name="T19" fmla="*/ 2 h 786"/>
                    <a:gd name="T20" fmla="*/ 0 w 602"/>
                    <a:gd name="T21" fmla="*/ 2 h 786"/>
                    <a:gd name="T22" fmla="*/ 1 w 602"/>
                    <a:gd name="T23" fmla="*/ 2 h 786"/>
                    <a:gd name="T24" fmla="*/ 1 w 602"/>
                    <a:gd name="T25" fmla="*/ 2 h 786"/>
                    <a:gd name="T26" fmla="*/ 1 w 602"/>
                    <a:gd name="T27" fmla="*/ 2 h 786"/>
                    <a:gd name="T28" fmla="*/ 1 w 602"/>
                    <a:gd name="T29" fmla="*/ 2 h 786"/>
                    <a:gd name="T30" fmla="*/ 1 w 602"/>
                    <a:gd name="T31" fmla="*/ 3 h 786"/>
                    <a:gd name="T32" fmla="*/ 1 w 602"/>
                    <a:gd name="T33" fmla="*/ 3 h 786"/>
                    <a:gd name="T34" fmla="*/ 1 w 602"/>
                    <a:gd name="T35" fmla="*/ 3 h 786"/>
                    <a:gd name="T36" fmla="*/ 1 w 602"/>
                    <a:gd name="T37" fmla="*/ 3 h 786"/>
                    <a:gd name="T38" fmla="*/ 1 w 602"/>
                    <a:gd name="T39" fmla="*/ 3 h 786"/>
                    <a:gd name="T40" fmla="*/ 1 w 602"/>
                    <a:gd name="T41" fmla="*/ 3 h 786"/>
                    <a:gd name="T42" fmla="*/ 1 w 602"/>
                    <a:gd name="T43" fmla="*/ 3 h 786"/>
                    <a:gd name="T44" fmla="*/ 1 w 602"/>
                    <a:gd name="T45" fmla="*/ 3 h 786"/>
                    <a:gd name="T46" fmla="*/ 1 w 602"/>
                    <a:gd name="T47" fmla="*/ 3 h 786"/>
                    <a:gd name="T48" fmla="*/ 1 w 602"/>
                    <a:gd name="T49" fmla="*/ 3 h 786"/>
                    <a:gd name="T50" fmla="*/ 1 w 602"/>
                    <a:gd name="T51" fmla="*/ 3 h 786"/>
                    <a:gd name="T52" fmla="*/ 1 w 602"/>
                    <a:gd name="T53" fmla="*/ 3 h 786"/>
                    <a:gd name="T54" fmla="*/ 1 w 602"/>
                    <a:gd name="T55" fmla="*/ 3 h 786"/>
                    <a:gd name="T56" fmla="*/ 1 w 602"/>
                    <a:gd name="T57" fmla="*/ 3 h 786"/>
                    <a:gd name="T58" fmla="*/ 1 w 602"/>
                    <a:gd name="T59" fmla="*/ 4 h 786"/>
                    <a:gd name="T60" fmla="*/ 2 w 602"/>
                    <a:gd name="T61" fmla="*/ 4 h 786"/>
                    <a:gd name="T62" fmla="*/ 2 w 602"/>
                    <a:gd name="T63" fmla="*/ 4 h 786"/>
                    <a:gd name="T64" fmla="*/ 2 w 602"/>
                    <a:gd name="T65" fmla="*/ 4 h 786"/>
                    <a:gd name="T66" fmla="*/ 2 w 602"/>
                    <a:gd name="T67" fmla="*/ 3 h 786"/>
                    <a:gd name="T68" fmla="*/ 2 w 602"/>
                    <a:gd name="T69" fmla="*/ 3 h 786"/>
                    <a:gd name="T70" fmla="*/ 2 w 602"/>
                    <a:gd name="T71" fmla="*/ 3 h 786"/>
                    <a:gd name="T72" fmla="*/ 3 w 602"/>
                    <a:gd name="T73" fmla="*/ 3 h 786"/>
                    <a:gd name="T74" fmla="*/ 3 w 602"/>
                    <a:gd name="T75" fmla="*/ 3 h 786"/>
                    <a:gd name="T76" fmla="*/ 3 w 602"/>
                    <a:gd name="T77" fmla="*/ 3 h 786"/>
                    <a:gd name="T78" fmla="*/ 3 w 602"/>
                    <a:gd name="T79" fmla="*/ 3 h 786"/>
                    <a:gd name="T80" fmla="*/ 3 w 602"/>
                    <a:gd name="T81" fmla="*/ 2 h 786"/>
                    <a:gd name="T82" fmla="*/ 3 w 602"/>
                    <a:gd name="T83" fmla="*/ 2 h 786"/>
                    <a:gd name="T84" fmla="*/ 3 w 602"/>
                    <a:gd name="T85" fmla="*/ 2 h 786"/>
                    <a:gd name="T86" fmla="*/ 3 w 602"/>
                    <a:gd name="T87" fmla="*/ 2 h 786"/>
                    <a:gd name="T88" fmla="*/ 3 w 602"/>
                    <a:gd name="T89" fmla="*/ 2 h 786"/>
                    <a:gd name="T90" fmla="*/ 3 w 602"/>
                    <a:gd name="T91" fmla="*/ 2 h 786"/>
                    <a:gd name="T92" fmla="*/ 3 w 602"/>
                    <a:gd name="T93" fmla="*/ 1 h 786"/>
                    <a:gd name="T94" fmla="*/ 2 w 602"/>
                    <a:gd name="T95" fmla="*/ 1 h 786"/>
                    <a:gd name="T96" fmla="*/ 2 w 602"/>
                    <a:gd name="T97" fmla="*/ 1 h 786"/>
                    <a:gd name="T98" fmla="*/ 2 w 602"/>
                    <a:gd name="T99" fmla="*/ 1 h 786"/>
                    <a:gd name="T100" fmla="*/ 2 w 602"/>
                    <a:gd name="T101" fmla="*/ 1 h 786"/>
                    <a:gd name="T102" fmla="*/ 2 w 602"/>
                    <a:gd name="T103" fmla="*/ 1 h 786"/>
                    <a:gd name="T104" fmla="*/ 2 w 602"/>
                    <a:gd name="T105" fmla="*/ 0 h 786"/>
                    <a:gd name="T106" fmla="*/ 2 w 602"/>
                    <a:gd name="T107" fmla="*/ 1 h 786"/>
                    <a:gd name="T108" fmla="*/ 2 w 602"/>
                    <a:gd name="T109" fmla="*/ 1 h 786"/>
                    <a:gd name="T110" fmla="*/ 2 w 602"/>
                    <a:gd name="T111" fmla="*/ 1 h 786"/>
                    <a:gd name="T112" fmla="*/ 2 w 602"/>
                    <a:gd name="T113" fmla="*/ 1 h 78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2" h="786">
                      <a:moveTo>
                        <a:pt x="320" y="60"/>
                      </a:moveTo>
                      <a:lnTo>
                        <a:pt x="320" y="61"/>
                      </a:lnTo>
                      <a:lnTo>
                        <a:pt x="320" y="131"/>
                      </a:lnTo>
                      <a:lnTo>
                        <a:pt x="222" y="84"/>
                      </a:lnTo>
                      <a:lnTo>
                        <a:pt x="217" y="82"/>
                      </a:lnTo>
                      <a:lnTo>
                        <a:pt x="13" y="119"/>
                      </a:lnTo>
                      <a:lnTo>
                        <a:pt x="10" y="121"/>
                      </a:lnTo>
                      <a:lnTo>
                        <a:pt x="7" y="124"/>
                      </a:lnTo>
                      <a:lnTo>
                        <a:pt x="4" y="129"/>
                      </a:lnTo>
                      <a:lnTo>
                        <a:pt x="4" y="136"/>
                      </a:lnTo>
                      <a:lnTo>
                        <a:pt x="4" y="233"/>
                      </a:lnTo>
                      <a:lnTo>
                        <a:pt x="4" y="238"/>
                      </a:lnTo>
                      <a:lnTo>
                        <a:pt x="6" y="242"/>
                      </a:lnTo>
                      <a:lnTo>
                        <a:pt x="8" y="246"/>
                      </a:lnTo>
                      <a:lnTo>
                        <a:pt x="10" y="247"/>
                      </a:lnTo>
                      <a:lnTo>
                        <a:pt x="32" y="262"/>
                      </a:lnTo>
                      <a:lnTo>
                        <a:pt x="32" y="346"/>
                      </a:lnTo>
                      <a:lnTo>
                        <a:pt x="9" y="349"/>
                      </a:lnTo>
                      <a:lnTo>
                        <a:pt x="6" y="351"/>
                      </a:lnTo>
                      <a:lnTo>
                        <a:pt x="2" y="356"/>
                      </a:lnTo>
                      <a:lnTo>
                        <a:pt x="0" y="361"/>
                      </a:lnTo>
                      <a:lnTo>
                        <a:pt x="0" y="365"/>
                      </a:lnTo>
                      <a:lnTo>
                        <a:pt x="0" y="464"/>
                      </a:lnTo>
                      <a:lnTo>
                        <a:pt x="0" y="467"/>
                      </a:lnTo>
                      <a:lnTo>
                        <a:pt x="1" y="472"/>
                      </a:lnTo>
                      <a:lnTo>
                        <a:pt x="3" y="476"/>
                      </a:lnTo>
                      <a:lnTo>
                        <a:pt x="7" y="479"/>
                      </a:lnTo>
                      <a:lnTo>
                        <a:pt x="15" y="484"/>
                      </a:lnTo>
                      <a:lnTo>
                        <a:pt x="11" y="490"/>
                      </a:lnTo>
                      <a:lnTo>
                        <a:pt x="8" y="498"/>
                      </a:lnTo>
                      <a:lnTo>
                        <a:pt x="7" y="503"/>
                      </a:lnTo>
                      <a:lnTo>
                        <a:pt x="7" y="510"/>
                      </a:lnTo>
                      <a:lnTo>
                        <a:pt x="7" y="511"/>
                      </a:lnTo>
                      <a:lnTo>
                        <a:pt x="7" y="626"/>
                      </a:lnTo>
                      <a:lnTo>
                        <a:pt x="7" y="634"/>
                      </a:lnTo>
                      <a:lnTo>
                        <a:pt x="9" y="641"/>
                      </a:lnTo>
                      <a:lnTo>
                        <a:pt x="11" y="647"/>
                      </a:lnTo>
                      <a:lnTo>
                        <a:pt x="15" y="654"/>
                      </a:lnTo>
                      <a:lnTo>
                        <a:pt x="19" y="658"/>
                      </a:lnTo>
                      <a:lnTo>
                        <a:pt x="25" y="663"/>
                      </a:lnTo>
                      <a:lnTo>
                        <a:pt x="36" y="671"/>
                      </a:lnTo>
                      <a:lnTo>
                        <a:pt x="51" y="678"/>
                      </a:lnTo>
                      <a:lnTo>
                        <a:pt x="67" y="683"/>
                      </a:lnTo>
                      <a:lnTo>
                        <a:pt x="83" y="684"/>
                      </a:lnTo>
                      <a:lnTo>
                        <a:pt x="100" y="686"/>
                      </a:lnTo>
                      <a:lnTo>
                        <a:pt x="117" y="684"/>
                      </a:lnTo>
                      <a:lnTo>
                        <a:pt x="133" y="683"/>
                      </a:lnTo>
                      <a:lnTo>
                        <a:pt x="148" y="678"/>
                      </a:lnTo>
                      <a:lnTo>
                        <a:pt x="163" y="671"/>
                      </a:lnTo>
                      <a:lnTo>
                        <a:pt x="175" y="663"/>
                      </a:lnTo>
                      <a:lnTo>
                        <a:pt x="180" y="658"/>
                      </a:lnTo>
                      <a:lnTo>
                        <a:pt x="185" y="654"/>
                      </a:lnTo>
                      <a:lnTo>
                        <a:pt x="188" y="647"/>
                      </a:lnTo>
                      <a:lnTo>
                        <a:pt x="190" y="641"/>
                      </a:lnTo>
                      <a:lnTo>
                        <a:pt x="193" y="634"/>
                      </a:lnTo>
                      <a:lnTo>
                        <a:pt x="193" y="626"/>
                      </a:lnTo>
                      <a:lnTo>
                        <a:pt x="193" y="600"/>
                      </a:lnTo>
                      <a:lnTo>
                        <a:pt x="241" y="633"/>
                      </a:lnTo>
                      <a:lnTo>
                        <a:pt x="235" y="641"/>
                      </a:lnTo>
                      <a:lnTo>
                        <a:pt x="230" y="650"/>
                      </a:lnTo>
                      <a:lnTo>
                        <a:pt x="227" y="658"/>
                      </a:lnTo>
                      <a:lnTo>
                        <a:pt x="227" y="667"/>
                      </a:lnTo>
                      <a:lnTo>
                        <a:pt x="227" y="670"/>
                      </a:lnTo>
                      <a:lnTo>
                        <a:pt x="227" y="726"/>
                      </a:lnTo>
                      <a:lnTo>
                        <a:pt x="227" y="733"/>
                      </a:lnTo>
                      <a:lnTo>
                        <a:pt x="229" y="741"/>
                      </a:lnTo>
                      <a:lnTo>
                        <a:pt x="231" y="747"/>
                      </a:lnTo>
                      <a:lnTo>
                        <a:pt x="235" y="752"/>
                      </a:lnTo>
                      <a:lnTo>
                        <a:pt x="239" y="759"/>
                      </a:lnTo>
                      <a:lnTo>
                        <a:pt x="244" y="764"/>
                      </a:lnTo>
                      <a:lnTo>
                        <a:pt x="256" y="772"/>
                      </a:lnTo>
                      <a:lnTo>
                        <a:pt x="271" y="778"/>
                      </a:lnTo>
                      <a:lnTo>
                        <a:pt x="286" y="783"/>
                      </a:lnTo>
                      <a:lnTo>
                        <a:pt x="303" y="785"/>
                      </a:lnTo>
                      <a:lnTo>
                        <a:pt x="320" y="786"/>
                      </a:lnTo>
                      <a:lnTo>
                        <a:pt x="337" y="785"/>
                      </a:lnTo>
                      <a:lnTo>
                        <a:pt x="353" y="783"/>
                      </a:lnTo>
                      <a:lnTo>
                        <a:pt x="368" y="778"/>
                      </a:lnTo>
                      <a:lnTo>
                        <a:pt x="383" y="772"/>
                      </a:lnTo>
                      <a:lnTo>
                        <a:pt x="395" y="764"/>
                      </a:lnTo>
                      <a:lnTo>
                        <a:pt x="400" y="759"/>
                      </a:lnTo>
                      <a:lnTo>
                        <a:pt x="405" y="752"/>
                      </a:lnTo>
                      <a:lnTo>
                        <a:pt x="408" y="747"/>
                      </a:lnTo>
                      <a:lnTo>
                        <a:pt x="410" y="741"/>
                      </a:lnTo>
                      <a:lnTo>
                        <a:pt x="412" y="733"/>
                      </a:lnTo>
                      <a:lnTo>
                        <a:pt x="413" y="726"/>
                      </a:lnTo>
                      <a:lnTo>
                        <a:pt x="413" y="671"/>
                      </a:lnTo>
                      <a:lnTo>
                        <a:pt x="561" y="623"/>
                      </a:lnTo>
                      <a:lnTo>
                        <a:pt x="565" y="620"/>
                      </a:lnTo>
                      <a:lnTo>
                        <a:pt x="568" y="616"/>
                      </a:lnTo>
                      <a:lnTo>
                        <a:pt x="569" y="612"/>
                      </a:lnTo>
                      <a:lnTo>
                        <a:pt x="570" y="607"/>
                      </a:lnTo>
                      <a:lnTo>
                        <a:pt x="570" y="521"/>
                      </a:lnTo>
                      <a:lnTo>
                        <a:pt x="593" y="514"/>
                      </a:lnTo>
                      <a:lnTo>
                        <a:pt x="596" y="511"/>
                      </a:lnTo>
                      <a:lnTo>
                        <a:pt x="600" y="508"/>
                      </a:lnTo>
                      <a:lnTo>
                        <a:pt x="601" y="503"/>
                      </a:lnTo>
                      <a:lnTo>
                        <a:pt x="602" y="498"/>
                      </a:lnTo>
                      <a:lnTo>
                        <a:pt x="602" y="388"/>
                      </a:lnTo>
                      <a:lnTo>
                        <a:pt x="601" y="383"/>
                      </a:lnTo>
                      <a:lnTo>
                        <a:pt x="600" y="378"/>
                      </a:lnTo>
                      <a:lnTo>
                        <a:pt x="598" y="375"/>
                      </a:lnTo>
                      <a:lnTo>
                        <a:pt x="594" y="374"/>
                      </a:lnTo>
                      <a:lnTo>
                        <a:pt x="575" y="364"/>
                      </a:lnTo>
                      <a:lnTo>
                        <a:pt x="575" y="267"/>
                      </a:lnTo>
                      <a:lnTo>
                        <a:pt x="574" y="262"/>
                      </a:lnTo>
                      <a:lnTo>
                        <a:pt x="573" y="257"/>
                      </a:lnTo>
                      <a:lnTo>
                        <a:pt x="570" y="254"/>
                      </a:lnTo>
                      <a:lnTo>
                        <a:pt x="567" y="251"/>
                      </a:lnTo>
                      <a:lnTo>
                        <a:pt x="506" y="221"/>
                      </a:lnTo>
                      <a:lnTo>
                        <a:pt x="506" y="61"/>
                      </a:lnTo>
                      <a:lnTo>
                        <a:pt x="506" y="60"/>
                      </a:lnTo>
                      <a:lnTo>
                        <a:pt x="506" y="51"/>
                      </a:lnTo>
                      <a:lnTo>
                        <a:pt x="503" y="45"/>
                      </a:lnTo>
                      <a:lnTo>
                        <a:pt x="501" y="39"/>
                      </a:lnTo>
                      <a:lnTo>
                        <a:pt x="498" y="32"/>
                      </a:lnTo>
                      <a:lnTo>
                        <a:pt x="493" y="27"/>
                      </a:lnTo>
                      <a:lnTo>
                        <a:pt x="488" y="22"/>
                      </a:lnTo>
                      <a:lnTo>
                        <a:pt x="476" y="14"/>
                      </a:lnTo>
                      <a:lnTo>
                        <a:pt x="461" y="8"/>
                      </a:lnTo>
                      <a:lnTo>
                        <a:pt x="446" y="3"/>
                      </a:lnTo>
                      <a:lnTo>
                        <a:pt x="430" y="1"/>
                      </a:lnTo>
                      <a:lnTo>
                        <a:pt x="413" y="0"/>
                      </a:lnTo>
                      <a:lnTo>
                        <a:pt x="396" y="1"/>
                      </a:lnTo>
                      <a:lnTo>
                        <a:pt x="380" y="3"/>
                      </a:lnTo>
                      <a:lnTo>
                        <a:pt x="364" y="8"/>
                      </a:lnTo>
                      <a:lnTo>
                        <a:pt x="349" y="14"/>
                      </a:lnTo>
                      <a:lnTo>
                        <a:pt x="338" y="22"/>
                      </a:lnTo>
                      <a:lnTo>
                        <a:pt x="332" y="27"/>
                      </a:lnTo>
                      <a:lnTo>
                        <a:pt x="328" y="32"/>
                      </a:lnTo>
                      <a:lnTo>
                        <a:pt x="324" y="39"/>
                      </a:lnTo>
                      <a:lnTo>
                        <a:pt x="322" y="45"/>
                      </a:lnTo>
                      <a:lnTo>
                        <a:pt x="320" y="51"/>
                      </a:lnTo>
                      <a:lnTo>
                        <a:pt x="320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3" name="Freeform 48"/>
                <p:cNvSpPr>
                  <a:spLocks/>
                </p:cNvSpPr>
                <p:nvPr/>
              </p:nvSpPr>
              <p:spPr bwMode="auto">
                <a:xfrm>
                  <a:off x="3963" y="1616"/>
                  <a:ext cx="33" cy="26"/>
                </a:xfrm>
                <a:custGeom>
                  <a:avLst/>
                  <a:gdLst>
                    <a:gd name="T0" fmla="*/ 0 w 67"/>
                    <a:gd name="T1" fmla="*/ 0 h 54"/>
                    <a:gd name="T2" fmla="*/ 0 w 67"/>
                    <a:gd name="T3" fmla="*/ 0 h 54"/>
                    <a:gd name="T4" fmla="*/ 0 w 67"/>
                    <a:gd name="T5" fmla="*/ 0 h 54"/>
                    <a:gd name="T6" fmla="*/ 0 w 67"/>
                    <a:gd name="T7" fmla="*/ 0 h 54"/>
                    <a:gd name="T8" fmla="*/ 0 w 67"/>
                    <a:gd name="T9" fmla="*/ 0 h 54"/>
                    <a:gd name="T10" fmla="*/ 0 w 67"/>
                    <a:gd name="T11" fmla="*/ 0 h 54"/>
                    <a:gd name="T12" fmla="*/ 0 w 67"/>
                    <a:gd name="T13" fmla="*/ 0 h 54"/>
                    <a:gd name="T14" fmla="*/ 0 w 67"/>
                    <a:gd name="T15" fmla="*/ 0 h 54"/>
                    <a:gd name="T16" fmla="*/ 0 w 67"/>
                    <a:gd name="T17" fmla="*/ 0 h 54"/>
                    <a:gd name="T18" fmla="*/ 0 w 67"/>
                    <a:gd name="T19" fmla="*/ 0 h 54"/>
                    <a:gd name="T20" fmla="*/ 0 w 67"/>
                    <a:gd name="T21" fmla="*/ 0 h 54"/>
                    <a:gd name="T22" fmla="*/ 0 w 67"/>
                    <a:gd name="T23" fmla="*/ 0 h 54"/>
                    <a:gd name="T24" fmla="*/ 0 w 67"/>
                    <a:gd name="T25" fmla="*/ 0 h 54"/>
                    <a:gd name="T26" fmla="*/ 0 w 67"/>
                    <a:gd name="T27" fmla="*/ 0 h 54"/>
                    <a:gd name="T28" fmla="*/ 0 w 67"/>
                    <a:gd name="T29" fmla="*/ 0 h 54"/>
                    <a:gd name="T30" fmla="*/ 0 w 67"/>
                    <a:gd name="T31" fmla="*/ 0 h 54"/>
                    <a:gd name="T32" fmla="*/ 0 w 67"/>
                    <a:gd name="T33" fmla="*/ 0 h 54"/>
                    <a:gd name="T34" fmla="*/ 0 w 67"/>
                    <a:gd name="T35" fmla="*/ 0 h 5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7" h="54">
                      <a:moveTo>
                        <a:pt x="64" y="5"/>
                      </a:moveTo>
                      <a:lnTo>
                        <a:pt x="64" y="5"/>
                      </a:lnTo>
                      <a:lnTo>
                        <a:pt x="59" y="10"/>
                      </a:lnTo>
                      <a:lnTo>
                        <a:pt x="53" y="15"/>
                      </a:lnTo>
                      <a:lnTo>
                        <a:pt x="39" y="23"/>
                      </a:lnTo>
                      <a:lnTo>
                        <a:pt x="22" y="29"/>
                      </a:lnTo>
                      <a:lnTo>
                        <a:pt x="1" y="33"/>
                      </a:lnTo>
                      <a:lnTo>
                        <a:pt x="0" y="38"/>
                      </a:lnTo>
                      <a:lnTo>
                        <a:pt x="33" y="54"/>
                      </a:lnTo>
                      <a:lnTo>
                        <a:pt x="34" y="54"/>
                      </a:lnTo>
                      <a:lnTo>
                        <a:pt x="46" y="49"/>
                      </a:lnTo>
                      <a:lnTo>
                        <a:pt x="55" y="42"/>
                      </a:lnTo>
                      <a:lnTo>
                        <a:pt x="61" y="36"/>
                      </a:lnTo>
                      <a:lnTo>
                        <a:pt x="67" y="29"/>
                      </a:lnTo>
                      <a:lnTo>
                        <a:pt x="67" y="28"/>
                      </a:lnTo>
                      <a:lnTo>
                        <a:pt x="67" y="0"/>
                      </a:lnTo>
                      <a:lnTo>
                        <a:pt x="64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4" name="Freeform 49"/>
                <p:cNvSpPr>
                  <a:spLocks/>
                </p:cNvSpPr>
                <p:nvPr/>
              </p:nvSpPr>
              <p:spPr bwMode="auto">
                <a:xfrm>
                  <a:off x="3980" y="1630"/>
                  <a:ext cx="16" cy="19"/>
                </a:xfrm>
                <a:custGeom>
                  <a:avLst/>
                  <a:gdLst>
                    <a:gd name="T0" fmla="*/ 0 w 33"/>
                    <a:gd name="T1" fmla="*/ 1 h 38"/>
                    <a:gd name="T2" fmla="*/ 0 w 33"/>
                    <a:gd name="T3" fmla="*/ 1 h 38"/>
                    <a:gd name="T4" fmla="*/ 0 w 33"/>
                    <a:gd name="T5" fmla="*/ 1 h 38"/>
                    <a:gd name="T6" fmla="*/ 0 w 33"/>
                    <a:gd name="T7" fmla="*/ 1 h 38"/>
                    <a:gd name="T8" fmla="*/ 0 w 33"/>
                    <a:gd name="T9" fmla="*/ 1 h 38"/>
                    <a:gd name="T10" fmla="*/ 0 w 33"/>
                    <a:gd name="T11" fmla="*/ 1 h 38"/>
                    <a:gd name="T12" fmla="*/ 0 w 33"/>
                    <a:gd name="T13" fmla="*/ 1 h 38"/>
                    <a:gd name="T14" fmla="*/ 0 w 33"/>
                    <a:gd name="T15" fmla="*/ 1 h 38"/>
                    <a:gd name="T16" fmla="*/ 0 w 33"/>
                    <a:gd name="T17" fmla="*/ 1 h 38"/>
                    <a:gd name="T18" fmla="*/ 0 w 33"/>
                    <a:gd name="T19" fmla="*/ 1 h 38"/>
                    <a:gd name="T20" fmla="*/ 0 w 33"/>
                    <a:gd name="T21" fmla="*/ 1 h 38"/>
                    <a:gd name="T22" fmla="*/ 0 w 33"/>
                    <a:gd name="T23" fmla="*/ 0 h 38"/>
                    <a:gd name="T24" fmla="*/ 0 w 33"/>
                    <a:gd name="T25" fmla="*/ 1 h 3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" h="38">
                      <a:moveTo>
                        <a:pt x="30" y="5"/>
                      </a:moveTo>
                      <a:lnTo>
                        <a:pt x="30" y="5"/>
                      </a:lnTo>
                      <a:lnTo>
                        <a:pt x="25" y="10"/>
                      </a:lnTo>
                      <a:lnTo>
                        <a:pt x="19" y="15"/>
                      </a:lnTo>
                      <a:lnTo>
                        <a:pt x="6" y="23"/>
                      </a:lnTo>
                      <a:lnTo>
                        <a:pt x="0" y="25"/>
                      </a:lnTo>
                      <a:lnTo>
                        <a:pt x="26" y="38"/>
                      </a:lnTo>
                      <a:lnTo>
                        <a:pt x="27" y="38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0"/>
                      </a:lnTo>
                      <a:lnTo>
                        <a:pt x="30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5" name="Freeform 50"/>
                <p:cNvSpPr>
                  <a:spLocks/>
                </p:cNvSpPr>
                <p:nvPr/>
              </p:nvSpPr>
              <p:spPr bwMode="auto">
                <a:xfrm>
                  <a:off x="3917" y="1546"/>
                  <a:ext cx="79" cy="41"/>
                </a:xfrm>
                <a:custGeom>
                  <a:avLst/>
                  <a:gdLst>
                    <a:gd name="T0" fmla="*/ 0 w 159"/>
                    <a:gd name="T1" fmla="*/ 1 h 81"/>
                    <a:gd name="T2" fmla="*/ 0 w 159"/>
                    <a:gd name="T3" fmla="*/ 1 h 81"/>
                    <a:gd name="T4" fmla="*/ 0 w 159"/>
                    <a:gd name="T5" fmla="*/ 1 h 81"/>
                    <a:gd name="T6" fmla="*/ 0 w 159"/>
                    <a:gd name="T7" fmla="*/ 1 h 81"/>
                    <a:gd name="T8" fmla="*/ 0 w 159"/>
                    <a:gd name="T9" fmla="*/ 1 h 81"/>
                    <a:gd name="T10" fmla="*/ 0 w 159"/>
                    <a:gd name="T11" fmla="*/ 1 h 81"/>
                    <a:gd name="T12" fmla="*/ 0 w 159"/>
                    <a:gd name="T13" fmla="*/ 1 h 81"/>
                    <a:gd name="T14" fmla="*/ 0 w 159"/>
                    <a:gd name="T15" fmla="*/ 1 h 81"/>
                    <a:gd name="T16" fmla="*/ 0 w 159"/>
                    <a:gd name="T17" fmla="*/ 1 h 81"/>
                    <a:gd name="T18" fmla="*/ 0 w 159"/>
                    <a:gd name="T19" fmla="*/ 1 h 81"/>
                    <a:gd name="T20" fmla="*/ 0 w 159"/>
                    <a:gd name="T21" fmla="*/ 1 h 81"/>
                    <a:gd name="T22" fmla="*/ 0 w 159"/>
                    <a:gd name="T23" fmla="*/ 1 h 81"/>
                    <a:gd name="T24" fmla="*/ 0 w 159"/>
                    <a:gd name="T25" fmla="*/ 1 h 81"/>
                    <a:gd name="T26" fmla="*/ 0 w 159"/>
                    <a:gd name="T27" fmla="*/ 1 h 81"/>
                    <a:gd name="T28" fmla="*/ 0 w 159"/>
                    <a:gd name="T29" fmla="*/ 1 h 81"/>
                    <a:gd name="T30" fmla="*/ 0 w 159"/>
                    <a:gd name="T31" fmla="*/ 1 h 81"/>
                    <a:gd name="T32" fmla="*/ 0 w 159"/>
                    <a:gd name="T33" fmla="*/ 1 h 81"/>
                    <a:gd name="T34" fmla="*/ 0 w 159"/>
                    <a:gd name="T35" fmla="*/ 1 h 81"/>
                    <a:gd name="T36" fmla="*/ 0 w 159"/>
                    <a:gd name="T37" fmla="*/ 1 h 81"/>
                    <a:gd name="T38" fmla="*/ 0 w 159"/>
                    <a:gd name="T39" fmla="*/ 1 h 81"/>
                    <a:gd name="T40" fmla="*/ 0 w 159"/>
                    <a:gd name="T41" fmla="*/ 1 h 81"/>
                    <a:gd name="T42" fmla="*/ 0 w 159"/>
                    <a:gd name="T43" fmla="*/ 1 h 81"/>
                    <a:gd name="T44" fmla="*/ 0 w 159"/>
                    <a:gd name="T45" fmla="*/ 1 h 81"/>
                    <a:gd name="T46" fmla="*/ 0 w 159"/>
                    <a:gd name="T47" fmla="*/ 1 h 81"/>
                    <a:gd name="T48" fmla="*/ 0 w 159"/>
                    <a:gd name="T49" fmla="*/ 1 h 81"/>
                    <a:gd name="T50" fmla="*/ 0 w 159"/>
                    <a:gd name="T51" fmla="*/ 1 h 81"/>
                    <a:gd name="T52" fmla="*/ 0 w 159"/>
                    <a:gd name="T53" fmla="*/ 1 h 81"/>
                    <a:gd name="T54" fmla="*/ 0 w 159"/>
                    <a:gd name="T55" fmla="*/ 1 h 81"/>
                    <a:gd name="T56" fmla="*/ 0 w 159"/>
                    <a:gd name="T57" fmla="*/ 1 h 81"/>
                    <a:gd name="T58" fmla="*/ 0 w 159"/>
                    <a:gd name="T59" fmla="*/ 1 h 81"/>
                    <a:gd name="T60" fmla="*/ 0 w 159"/>
                    <a:gd name="T61" fmla="*/ 0 h 81"/>
                    <a:gd name="T62" fmla="*/ 0 w 159"/>
                    <a:gd name="T63" fmla="*/ 0 h 81"/>
                    <a:gd name="T64" fmla="*/ 0 w 159"/>
                    <a:gd name="T65" fmla="*/ 1 h 81"/>
                    <a:gd name="T66" fmla="*/ 0 w 159"/>
                    <a:gd name="T67" fmla="*/ 1 h 81"/>
                    <a:gd name="T68" fmla="*/ 0 w 159"/>
                    <a:gd name="T69" fmla="*/ 1 h 81"/>
                    <a:gd name="T70" fmla="*/ 0 w 159"/>
                    <a:gd name="T71" fmla="*/ 1 h 81"/>
                    <a:gd name="T72" fmla="*/ 0 w 159"/>
                    <a:gd name="T73" fmla="*/ 1 h 81"/>
                    <a:gd name="T74" fmla="*/ 0 w 159"/>
                    <a:gd name="T75" fmla="*/ 1 h 81"/>
                    <a:gd name="T76" fmla="*/ 0 w 159"/>
                    <a:gd name="T77" fmla="*/ 1 h 81"/>
                    <a:gd name="T78" fmla="*/ 0 w 159"/>
                    <a:gd name="T79" fmla="*/ 1 h 81"/>
                    <a:gd name="T80" fmla="*/ 0 w 159"/>
                    <a:gd name="T81" fmla="*/ 1 h 81"/>
                    <a:gd name="T82" fmla="*/ 0 w 159"/>
                    <a:gd name="T83" fmla="*/ 1 h 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59" h="81"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7" y="57"/>
                      </a:lnTo>
                      <a:lnTo>
                        <a:pt x="14" y="63"/>
                      </a:lnTo>
                      <a:lnTo>
                        <a:pt x="24" y="70"/>
                      </a:lnTo>
                      <a:lnTo>
                        <a:pt x="35" y="75"/>
                      </a:lnTo>
                      <a:lnTo>
                        <a:pt x="49" y="78"/>
                      </a:lnTo>
                      <a:lnTo>
                        <a:pt x="64" y="79"/>
                      </a:lnTo>
                      <a:lnTo>
                        <a:pt x="80" y="81"/>
                      </a:lnTo>
                      <a:lnTo>
                        <a:pt x="96" y="79"/>
                      </a:lnTo>
                      <a:lnTo>
                        <a:pt x="110" y="78"/>
                      </a:lnTo>
                      <a:lnTo>
                        <a:pt x="124" y="75"/>
                      </a:lnTo>
                      <a:lnTo>
                        <a:pt x="135" y="70"/>
                      </a:lnTo>
                      <a:lnTo>
                        <a:pt x="145" y="63"/>
                      </a:lnTo>
                      <a:lnTo>
                        <a:pt x="152" y="57"/>
                      </a:lnTo>
                      <a:lnTo>
                        <a:pt x="158" y="49"/>
                      </a:lnTo>
                      <a:lnTo>
                        <a:pt x="159" y="45"/>
                      </a:lnTo>
                      <a:lnTo>
                        <a:pt x="159" y="41"/>
                      </a:lnTo>
                      <a:lnTo>
                        <a:pt x="159" y="36"/>
                      </a:lnTo>
                      <a:lnTo>
                        <a:pt x="158" y="32"/>
                      </a:lnTo>
                      <a:lnTo>
                        <a:pt x="152" y="24"/>
                      </a:lnTo>
                      <a:lnTo>
                        <a:pt x="145" y="18"/>
                      </a:lnTo>
                      <a:lnTo>
                        <a:pt x="135" y="11"/>
                      </a:lnTo>
                      <a:lnTo>
                        <a:pt x="124" y="7"/>
                      </a:lnTo>
                      <a:lnTo>
                        <a:pt x="110" y="3"/>
                      </a:lnTo>
                      <a:lnTo>
                        <a:pt x="96" y="2"/>
                      </a:lnTo>
                      <a:lnTo>
                        <a:pt x="80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5" y="7"/>
                      </a:lnTo>
                      <a:lnTo>
                        <a:pt x="24" y="11"/>
                      </a:lnTo>
                      <a:lnTo>
                        <a:pt x="14" y="18"/>
                      </a:lnTo>
                      <a:lnTo>
                        <a:pt x="7" y="24"/>
                      </a:lnTo>
                      <a:lnTo>
                        <a:pt x="1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6" name="Freeform 51"/>
                <p:cNvSpPr>
                  <a:spLocks/>
                </p:cNvSpPr>
                <p:nvPr/>
              </p:nvSpPr>
              <p:spPr bwMode="auto">
                <a:xfrm>
                  <a:off x="3870" y="1879"/>
                  <a:ext cx="80" cy="27"/>
                </a:xfrm>
                <a:custGeom>
                  <a:avLst/>
                  <a:gdLst>
                    <a:gd name="T0" fmla="*/ 1 w 159"/>
                    <a:gd name="T1" fmla="*/ 0 h 55"/>
                    <a:gd name="T2" fmla="*/ 1 w 159"/>
                    <a:gd name="T3" fmla="*/ 0 h 55"/>
                    <a:gd name="T4" fmla="*/ 1 w 159"/>
                    <a:gd name="T5" fmla="*/ 0 h 55"/>
                    <a:gd name="T6" fmla="*/ 1 w 159"/>
                    <a:gd name="T7" fmla="*/ 0 h 55"/>
                    <a:gd name="T8" fmla="*/ 1 w 159"/>
                    <a:gd name="T9" fmla="*/ 0 h 55"/>
                    <a:gd name="T10" fmla="*/ 1 w 159"/>
                    <a:gd name="T11" fmla="*/ 0 h 55"/>
                    <a:gd name="T12" fmla="*/ 1 w 159"/>
                    <a:gd name="T13" fmla="*/ 0 h 55"/>
                    <a:gd name="T14" fmla="*/ 1 w 159"/>
                    <a:gd name="T15" fmla="*/ 0 h 55"/>
                    <a:gd name="T16" fmla="*/ 1 w 159"/>
                    <a:gd name="T17" fmla="*/ 0 h 55"/>
                    <a:gd name="T18" fmla="*/ 1 w 159"/>
                    <a:gd name="T19" fmla="*/ 0 h 55"/>
                    <a:gd name="T20" fmla="*/ 1 w 159"/>
                    <a:gd name="T21" fmla="*/ 0 h 55"/>
                    <a:gd name="T22" fmla="*/ 1 w 159"/>
                    <a:gd name="T23" fmla="*/ 0 h 55"/>
                    <a:gd name="T24" fmla="*/ 1 w 159"/>
                    <a:gd name="T25" fmla="*/ 0 h 55"/>
                    <a:gd name="T26" fmla="*/ 1 w 159"/>
                    <a:gd name="T27" fmla="*/ 0 h 55"/>
                    <a:gd name="T28" fmla="*/ 1 w 159"/>
                    <a:gd name="T29" fmla="*/ 0 h 55"/>
                    <a:gd name="T30" fmla="*/ 0 w 159"/>
                    <a:gd name="T31" fmla="*/ 0 h 55"/>
                    <a:gd name="T32" fmla="*/ 0 w 159"/>
                    <a:gd name="T33" fmla="*/ 0 h 55"/>
                    <a:gd name="T34" fmla="*/ 0 w 159"/>
                    <a:gd name="T35" fmla="*/ 0 h 55"/>
                    <a:gd name="T36" fmla="*/ 0 w 159"/>
                    <a:gd name="T37" fmla="*/ 0 h 55"/>
                    <a:gd name="T38" fmla="*/ 1 w 159"/>
                    <a:gd name="T39" fmla="*/ 0 h 55"/>
                    <a:gd name="T40" fmla="*/ 1 w 159"/>
                    <a:gd name="T41" fmla="*/ 0 h 55"/>
                    <a:gd name="T42" fmla="*/ 1 w 159"/>
                    <a:gd name="T43" fmla="*/ 0 h 55"/>
                    <a:gd name="T44" fmla="*/ 1 w 159"/>
                    <a:gd name="T45" fmla="*/ 0 h 55"/>
                    <a:gd name="T46" fmla="*/ 1 w 159"/>
                    <a:gd name="T47" fmla="*/ 0 h 55"/>
                    <a:gd name="T48" fmla="*/ 1 w 159"/>
                    <a:gd name="T49" fmla="*/ 0 h 55"/>
                    <a:gd name="T50" fmla="*/ 1 w 159"/>
                    <a:gd name="T51" fmla="*/ 0 h 55"/>
                    <a:gd name="T52" fmla="*/ 1 w 159"/>
                    <a:gd name="T53" fmla="*/ 0 h 55"/>
                    <a:gd name="T54" fmla="*/ 1 w 159"/>
                    <a:gd name="T55" fmla="*/ 0 h 55"/>
                    <a:gd name="T56" fmla="*/ 1 w 159"/>
                    <a:gd name="T57" fmla="*/ 0 h 55"/>
                    <a:gd name="T58" fmla="*/ 1 w 159"/>
                    <a:gd name="T59" fmla="*/ 0 h 55"/>
                    <a:gd name="T60" fmla="*/ 1 w 159"/>
                    <a:gd name="T61" fmla="*/ 0 h 55"/>
                    <a:gd name="T62" fmla="*/ 1 w 159"/>
                    <a:gd name="T63" fmla="*/ 0 h 55"/>
                    <a:gd name="T64" fmla="*/ 1 w 159"/>
                    <a:gd name="T65" fmla="*/ 0 h 55"/>
                    <a:gd name="T66" fmla="*/ 1 w 159"/>
                    <a:gd name="T67" fmla="*/ 0 h 55"/>
                    <a:gd name="T68" fmla="*/ 1 w 159"/>
                    <a:gd name="T69" fmla="*/ 0 h 55"/>
                    <a:gd name="T70" fmla="*/ 1 w 159"/>
                    <a:gd name="T71" fmla="*/ 0 h 55"/>
                    <a:gd name="T72" fmla="*/ 1 w 159"/>
                    <a:gd name="T73" fmla="*/ 0 h 55"/>
                    <a:gd name="T74" fmla="*/ 1 w 159"/>
                    <a:gd name="T75" fmla="*/ 0 h 55"/>
                    <a:gd name="T76" fmla="*/ 1 w 159"/>
                    <a:gd name="T77" fmla="*/ 0 h 5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59" h="55">
                      <a:moveTo>
                        <a:pt x="156" y="4"/>
                      </a:moveTo>
                      <a:lnTo>
                        <a:pt x="156" y="4"/>
                      </a:lnTo>
                      <a:lnTo>
                        <a:pt x="149" y="10"/>
                      </a:lnTo>
                      <a:lnTo>
                        <a:pt x="142" y="15"/>
                      </a:lnTo>
                      <a:lnTo>
                        <a:pt x="134" y="20"/>
                      </a:lnTo>
                      <a:lnTo>
                        <a:pt x="124" y="23"/>
                      </a:lnTo>
                      <a:lnTo>
                        <a:pt x="104" y="28"/>
                      </a:lnTo>
                      <a:lnTo>
                        <a:pt x="80" y="29"/>
                      </a:lnTo>
                      <a:lnTo>
                        <a:pt x="56" y="28"/>
                      </a:lnTo>
                      <a:lnTo>
                        <a:pt x="34" y="23"/>
                      </a:lnTo>
                      <a:lnTo>
                        <a:pt x="25" y="20"/>
                      </a:lnTo>
                      <a:lnTo>
                        <a:pt x="17" y="15"/>
                      </a:lnTo>
                      <a:lnTo>
                        <a:pt x="9" y="10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2" y="36"/>
                      </a:lnTo>
                      <a:lnTo>
                        <a:pt x="20" y="42"/>
                      </a:lnTo>
                      <a:lnTo>
                        <a:pt x="30" y="47"/>
                      </a:lnTo>
                      <a:lnTo>
                        <a:pt x="41" y="51"/>
                      </a:lnTo>
                      <a:lnTo>
                        <a:pt x="52" y="54"/>
                      </a:lnTo>
                      <a:lnTo>
                        <a:pt x="66" y="55"/>
                      </a:lnTo>
                      <a:lnTo>
                        <a:pt x="80" y="55"/>
                      </a:lnTo>
                      <a:lnTo>
                        <a:pt x="93" y="55"/>
                      </a:lnTo>
                      <a:lnTo>
                        <a:pt x="106" y="54"/>
                      </a:lnTo>
                      <a:lnTo>
                        <a:pt x="118" y="51"/>
                      </a:lnTo>
                      <a:lnTo>
                        <a:pt x="130" y="47"/>
                      </a:lnTo>
                      <a:lnTo>
                        <a:pt x="139" y="42"/>
                      </a:lnTo>
                      <a:lnTo>
                        <a:pt x="148" y="36"/>
                      </a:lnTo>
                      <a:lnTo>
                        <a:pt x="155" y="29"/>
                      </a:lnTo>
                      <a:lnTo>
                        <a:pt x="158" y="23"/>
                      </a:lnTo>
                      <a:lnTo>
                        <a:pt x="159" y="23"/>
                      </a:lnTo>
                      <a:lnTo>
                        <a:pt x="159" y="0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7" name="Freeform 52"/>
                <p:cNvSpPr>
                  <a:spLocks/>
                </p:cNvSpPr>
                <p:nvPr/>
              </p:nvSpPr>
              <p:spPr bwMode="auto">
                <a:xfrm>
                  <a:off x="3870" y="1890"/>
                  <a:ext cx="80" cy="30"/>
                </a:xfrm>
                <a:custGeom>
                  <a:avLst/>
                  <a:gdLst>
                    <a:gd name="T0" fmla="*/ 1 w 159"/>
                    <a:gd name="T1" fmla="*/ 1 h 60"/>
                    <a:gd name="T2" fmla="*/ 1 w 159"/>
                    <a:gd name="T3" fmla="*/ 1 h 60"/>
                    <a:gd name="T4" fmla="*/ 1 w 159"/>
                    <a:gd name="T5" fmla="*/ 1 h 60"/>
                    <a:gd name="T6" fmla="*/ 1 w 159"/>
                    <a:gd name="T7" fmla="*/ 1 h 60"/>
                    <a:gd name="T8" fmla="*/ 1 w 159"/>
                    <a:gd name="T9" fmla="*/ 1 h 60"/>
                    <a:gd name="T10" fmla="*/ 1 w 159"/>
                    <a:gd name="T11" fmla="*/ 1 h 60"/>
                    <a:gd name="T12" fmla="*/ 1 w 159"/>
                    <a:gd name="T13" fmla="*/ 1 h 60"/>
                    <a:gd name="T14" fmla="*/ 1 w 159"/>
                    <a:gd name="T15" fmla="*/ 1 h 60"/>
                    <a:gd name="T16" fmla="*/ 1 w 159"/>
                    <a:gd name="T17" fmla="*/ 1 h 60"/>
                    <a:gd name="T18" fmla="*/ 1 w 159"/>
                    <a:gd name="T19" fmla="*/ 1 h 60"/>
                    <a:gd name="T20" fmla="*/ 1 w 159"/>
                    <a:gd name="T21" fmla="*/ 1 h 60"/>
                    <a:gd name="T22" fmla="*/ 1 w 159"/>
                    <a:gd name="T23" fmla="*/ 1 h 60"/>
                    <a:gd name="T24" fmla="*/ 1 w 159"/>
                    <a:gd name="T25" fmla="*/ 1 h 60"/>
                    <a:gd name="T26" fmla="*/ 1 w 159"/>
                    <a:gd name="T27" fmla="*/ 1 h 60"/>
                    <a:gd name="T28" fmla="*/ 1 w 159"/>
                    <a:gd name="T29" fmla="*/ 1 h 60"/>
                    <a:gd name="T30" fmla="*/ 1 w 159"/>
                    <a:gd name="T31" fmla="*/ 1 h 60"/>
                    <a:gd name="T32" fmla="*/ 1 w 159"/>
                    <a:gd name="T33" fmla="*/ 1 h 60"/>
                    <a:gd name="T34" fmla="*/ 1 w 159"/>
                    <a:gd name="T35" fmla="*/ 1 h 60"/>
                    <a:gd name="T36" fmla="*/ 1 w 159"/>
                    <a:gd name="T37" fmla="*/ 1 h 60"/>
                    <a:gd name="T38" fmla="*/ 0 w 159"/>
                    <a:gd name="T39" fmla="*/ 0 h 60"/>
                    <a:gd name="T40" fmla="*/ 0 w 159"/>
                    <a:gd name="T41" fmla="*/ 1 h 60"/>
                    <a:gd name="T42" fmla="*/ 0 w 159"/>
                    <a:gd name="T43" fmla="*/ 1 h 60"/>
                    <a:gd name="T44" fmla="*/ 0 w 159"/>
                    <a:gd name="T45" fmla="*/ 1 h 60"/>
                    <a:gd name="T46" fmla="*/ 1 w 159"/>
                    <a:gd name="T47" fmla="*/ 1 h 60"/>
                    <a:gd name="T48" fmla="*/ 1 w 159"/>
                    <a:gd name="T49" fmla="*/ 1 h 60"/>
                    <a:gd name="T50" fmla="*/ 1 w 159"/>
                    <a:gd name="T51" fmla="*/ 1 h 60"/>
                    <a:gd name="T52" fmla="*/ 1 w 159"/>
                    <a:gd name="T53" fmla="*/ 1 h 60"/>
                    <a:gd name="T54" fmla="*/ 1 w 159"/>
                    <a:gd name="T55" fmla="*/ 1 h 60"/>
                    <a:gd name="T56" fmla="*/ 1 w 159"/>
                    <a:gd name="T57" fmla="*/ 1 h 60"/>
                    <a:gd name="T58" fmla="*/ 1 w 159"/>
                    <a:gd name="T59" fmla="*/ 1 h 60"/>
                    <a:gd name="T60" fmla="*/ 1 w 159"/>
                    <a:gd name="T61" fmla="*/ 1 h 60"/>
                    <a:gd name="T62" fmla="*/ 1 w 159"/>
                    <a:gd name="T63" fmla="*/ 1 h 60"/>
                    <a:gd name="T64" fmla="*/ 1 w 159"/>
                    <a:gd name="T65" fmla="*/ 1 h 60"/>
                    <a:gd name="T66" fmla="*/ 1 w 159"/>
                    <a:gd name="T67" fmla="*/ 1 h 60"/>
                    <a:gd name="T68" fmla="*/ 1 w 159"/>
                    <a:gd name="T69" fmla="*/ 1 h 60"/>
                    <a:gd name="T70" fmla="*/ 1 w 159"/>
                    <a:gd name="T71" fmla="*/ 1 h 60"/>
                    <a:gd name="T72" fmla="*/ 1 w 159"/>
                    <a:gd name="T73" fmla="*/ 1 h 60"/>
                    <a:gd name="T74" fmla="*/ 1 w 159"/>
                    <a:gd name="T75" fmla="*/ 1 h 60"/>
                    <a:gd name="T76" fmla="*/ 1 w 159"/>
                    <a:gd name="T77" fmla="*/ 1 h 60"/>
                    <a:gd name="T78" fmla="*/ 1 w 159"/>
                    <a:gd name="T79" fmla="*/ 1 h 60"/>
                    <a:gd name="T80" fmla="*/ 1 w 159"/>
                    <a:gd name="T81" fmla="*/ 1 h 60"/>
                    <a:gd name="T82" fmla="*/ 1 w 159"/>
                    <a:gd name="T83" fmla="*/ 0 h 60"/>
                    <a:gd name="T84" fmla="*/ 1 w 159"/>
                    <a:gd name="T85" fmla="*/ 1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60">
                      <a:moveTo>
                        <a:pt x="155" y="5"/>
                      </a:moveTo>
                      <a:lnTo>
                        <a:pt x="155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6"/>
                      </a:lnTo>
                      <a:lnTo>
                        <a:pt x="115" y="29"/>
                      </a:lnTo>
                      <a:lnTo>
                        <a:pt x="104" y="31"/>
                      </a:lnTo>
                      <a:lnTo>
                        <a:pt x="92" y="32"/>
                      </a:lnTo>
                      <a:lnTo>
                        <a:pt x="80" y="32"/>
                      </a:lnTo>
                      <a:lnTo>
                        <a:pt x="67" y="32"/>
                      </a:lnTo>
                      <a:lnTo>
                        <a:pt x="56" y="31"/>
                      </a:lnTo>
                      <a:lnTo>
                        <a:pt x="45" y="29"/>
                      </a:lnTo>
                      <a:lnTo>
                        <a:pt x="34" y="26"/>
                      </a:lnTo>
                      <a:lnTo>
                        <a:pt x="24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6" y="36"/>
                      </a:lnTo>
                      <a:lnTo>
                        <a:pt x="14" y="42"/>
                      </a:lnTo>
                      <a:lnTo>
                        <a:pt x="24" y="47"/>
                      </a:lnTo>
                      <a:lnTo>
                        <a:pt x="35" y="53"/>
                      </a:lnTo>
                      <a:lnTo>
                        <a:pt x="49" y="57"/>
                      </a:lnTo>
                      <a:lnTo>
                        <a:pt x="64" y="58"/>
                      </a:lnTo>
                      <a:lnTo>
                        <a:pt x="80" y="60"/>
                      </a:lnTo>
                      <a:lnTo>
                        <a:pt x="96" y="58"/>
                      </a:lnTo>
                      <a:lnTo>
                        <a:pt x="110" y="57"/>
                      </a:lnTo>
                      <a:lnTo>
                        <a:pt x="124" y="53"/>
                      </a:lnTo>
                      <a:lnTo>
                        <a:pt x="135" y="47"/>
                      </a:lnTo>
                      <a:lnTo>
                        <a:pt x="145" y="42"/>
                      </a:lnTo>
                      <a:lnTo>
                        <a:pt x="152" y="36"/>
                      </a:lnTo>
                      <a:lnTo>
                        <a:pt x="157" y="28"/>
                      </a:lnTo>
                      <a:lnTo>
                        <a:pt x="158" y="23"/>
                      </a:lnTo>
                      <a:lnTo>
                        <a:pt x="159" y="19"/>
                      </a:lnTo>
                      <a:lnTo>
                        <a:pt x="159" y="0"/>
                      </a:lnTo>
                      <a:lnTo>
                        <a:pt x="155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8" name="Freeform 53"/>
                <p:cNvSpPr>
                  <a:spLocks/>
                </p:cNvSpPr>
                <p:nvPr/>
              </p:nvSpPr>
              <p:spPr bwMode="auto">
                <a:xfrm>
                  <a:off x="3760" y="1771"/>
                  <a:ext cx="80" cy="41"/>
                </a:xfrm>
                <a:custGeom>
                  <a:avLst/>
                  <a:gdLst>
                    <a:gd name="T0" fmla="*/ 0 w 159"/>
                    <a:gd name="T1" fmla="*/ 1 h 81"/>
                    <a:gd name="T2" fmla="*/ 0 w 159"/>
                    <a:gd name="T3" fmla="*/ 1 h 81"/>
                    <a:gd name="T4" fmla="*/ 0 w 159"/>
                    <a:gd name="T5" fmla="*/ 1 h 81"/>
                    <a:gd name="T6" fmla="*/ 1 w 159"/>
                    <a:gd name="T7" fmla="*/ 1 h 81"/>
                    <a:gd name="T8" fmla="*/ 1 w 159"/>
                    <a:gd name="T9" fmla="*/ 1 h 81"/>
                    <a:gd name="T10" fmla="*/ 1 w 159"/>
                    <a:gd name="T11" fmla="*/ 1 h 81"/>
                    <a:gd name="T12" fmla="*/ 1 w 159"/>
                    <a:gd name="T13" fmla="*/ 1 h 81"/>
                    <a:gd name="T14" fmla="*/ 1 w 159"/>
                    <a:gd name="T15" fmla="*/ 1 h 81"/>
                    <a:gd name="T16" fmla="*/ 1 w 159"/>
                    <a:gd name="T17" fmla="*/ 1 h 81"/>
                    <a:gd name="T18" fmla="*/ 1 w 159"/>
                    <a:gd name="T19" fmla="*/ 1 h 81"/>
                    <a:gd name="T20" fmla="*/ 1 w 159"/>
                    <a:gd name="T21" fmla="*/ 1 h 81"/>
                    <a:gd name="T22" fmla="*/ 1 w 159"/>
                    <a:gd name="T23" fmla="*/ 1 h 81"/>
                    <a:gd name="T24" fmla="*/ 1 w 159"/>
                    <a:gd name="T25" fmla="*/ 1 h 81"/>
                    <a:gd name="T26" fmla="*/ 1 w 159"/>
                    <a:gd name="T27" fmla="*/ 1 h 81"/>
                    <a:gd name="T28" fmla="*/ 1 w 159"/>
                    <a:gd name="T29" fmla="*/ 1 h 81"/>
                    <a:gd name="T30" fmla="*/ 1 w 159"/>
                    <a:gd name="T31" fmla="*/ 1 h 81"/>
                    <a:gd name="T32" fmla="*/ 1 w 159"/>
                    <a:gd name="T33" fmla="*/ 1 h 81"/>
                    <a:gd name="T34" fmla="*/ 1 w 159"/>
                    <a:gd name="T35" fmla="*/ 1 h 81"/>
                    <a:gd name="T36" fmla="*/ 1 w 159"/>
                    <a:gd name="T37" fmla="*/ 1 h 81"/>
                    <a:gd name="T38" fmla="*/ 1 w 159"/>
                    <a:gd name="T39" fmla="*/ 1 h 81"/>
                    <a:gd name="T40" fmla="*/ 1 w 159"/>
                    <a:gd name="T41" fmla="*/ 1 h 81"/>
                    <a:gd name="T42" fmla="*/ 1 w 159"/>
                    <a:gd name="T43" fmla="*/ 1 h 81"/>
                    <a:gd name="T44" fmla="*/ 1 w 159"/>
                    <a:gd name="T45" fmla="*/ 1 h 81"/>
                    <a:gd name="T46" fmla="*/ 1 w 159"/>
                    <a:gd name="T47" fmla="*/ 1 h 81"/>
                    <a:gd name="T48" fmla="*/ 1 w 159"/>
                    <a:gd name="T49" fmla="*/ 1 h 81"/>
                    <a:gd name="T50" fmla="*/ 1 w 159"/>
                    <a:gd name="T51" fmla="*/ 1 h 81"/>
                    <a:gd name="T52" fmla="*/ 1 w 159"/>
                    <a:gd name="T53" fmla="*/ 1 h 81"/>
                    <a:gd name="T54" fmla="*/ 1 w 159"/>
                    <a:gd name="T55" fmla="*/ 1 h 81"/>
                    <a:gd name="T56" fmla="*/ 1 w 159"/>
                    <a:gd name="T57" fmla="*/ 1 h 81"/>
                    <a:gd name="T58" fmla="*/ 1 w 159"/>
                    <a:gd name="T59" fmla="*/ 1 h 81"/>
                    <a:gd name="T60" fmla="*/ 1 w 159"/>
                    <a:gd name="T61" fmla="*/ 0 h 81"/>
                    <a:gd name="T62" fmla="*/ 1 w 159"/>
                    <a:gd name="T63" fmla="*/ 0 h 81"/>
                    <a:gd name="T64" fmla="*/ 1 w 159"/>
                    <a:gd name="T65" fmla="*/ 1 h 81"/>
                    <a:gd name="T66" fmla="*/ 1 w 159"/>
                    <a:gd name="T67" fmla="*/ 1 h 81"/>
                    <a:gd name="T68" fmla="*/ 1 w 159"/>
                    <a:gd name="T69" fmla="*/ 1 h 81"/>
                    <a:gd name="T70" fmla="*/ 1 w 159"/>
                    <a:gd name="T71" fmla="*/ 1 h 81"/>
                    <a:gd name="T72" fmla="*/ 1 w 159"/>
                    <a:gd name="T73" fmla="*/ 1 h 81"/>
                    <a:gd name="T74" fmla="*/ 1 w 159"/>
                    <a:gd name="T75" fmla="*/ 1 h 81"/>
                    <a:gd name="T76" fmla="*/ 1 w 159"/>
                    <a:gd name="T77" fmla="*/ 1 h 81"/>
                    <a:gd name="T78" fmla="*/ 0 w 159"/>
                    <a:gd name="T79" fmla="*/ 1 h 81"/>
                    <a:gd name="T80" fmla="*/ 0 w 159"/>
                    <a:gd name="T81" fmla="*/ 1 h 81"/>
                    <a:gd name="T82" fmla="*/ 0 w 159"/>
                    <a:gd name="T83" fmla="*/ 1 h 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59" h="81"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7" y="57"/>
                      </a:lnTo>
                      <a:lnTo>
                        <a:pt x="14" y="63"/>
                      </a:lnTo>
                      <a:lnTo>
                        <a:pt x="24" y="70"/>
                      </a:lnTo>
                      <a:lnTo>
                        <a:pt x="35" y="75"/>
                      </a:lnTo>
                      <a:lnTo>
                        <a:pt x="49" y="78"/>
                      </a:lnTo>
                      <a:lnTo>
                        <a:pt x="64" y="79"/>
                      </a:lnTo>
                      <a:lnTo>
                        <a:pt x="80" y="81"/>
                      </a:lnTo>
                      <a:lnTo>
                        <a:pt x="96" y="79"/>
                      </a:lnTo>
                      <a:lnTo>
                        <a:pt x="110" y="78"/>
                      </a:lnTo>
                      <a:lnTo>
                        <a:pt x="124" y="75"/>
                      </a:lnTo>
                      <a:lnTo>
                        <a:pt x="135" y="70"/>
                      </a:lnTo>
                      <a:lnTo>
                        <a:pt x="145" y="63"/>
                      </a:lnTo>
                      <a:lnTo>
                        <a:pt x="152" y="57"/>
                      </a:lnTo>
                      <a:lnTo>
                        <a:pt x="158" y="49"/>
                      </a:lnTo>
                      <a:lnTo>
                        <a:pt x="159" y="45"/>
                      </a:lnTo>
                      <a:lnTo>
                        <a:pt x="159" y="41"/>
                      </a:lnTo>
                      <a:lnTo>
                        <a:pt x="159" y="36"/>
                      </a:lnTo>
                      <a:lnTo>
                        <a:pt x="158" y="32"/>
                      </a:lnTo>
                      <a:lnTo>
                        <a:pt x="152" y="24"/>
                      </a:lnTo>
                      <a:lnTo>
                        <a:pt x="145" y="18"/>
                      </a:lnTo>
                      <a:lnTo>
                        <a:pt x="135" y="11"/>
                      </a:lnTo>
                      <a:lnTo>
                        <a:pt x="124" y="7"/>
                      </a:lnTo>
                      <a:lnTo>
                        <a:pt x="110" y="3"/>
                      </a:lnTo>
                      <a:lnTo>
                        <a:pt x="96" y="2"/>
                      </a:lnTo>
                      <a:lnTo>
                        <a:pt x="80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5" y="7"/>
                      </a:lnTo>
                      <a:lnTo>
                        <a:pt x="24" y="11"/>
                      </a:lnTo>
                      <a:lnTo>
                        <a:pt x="14" y="18"/>
                      </a:lnTo>
                      <a:lnTo>
                        <a:pt x="7" y="24"/>
                      </a:lnTo>
                      <a:lnTo>
                        <a:pt x="1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9" name="Freeform 54"/>
                <p:cNvSpPr>
                  <a:spLocks/>
                </p:cNvSpPr>
                <p:nvPr/>
              </p:nvSpPr>
              <p:spPr bwMode="auto">
                <a:xfrm>
                  <a:off x="3870" y="1850"/>
                  <a:ext cx="80" cy="40"/>
                </a:xfrm>
                <a:custGeom>
                  <a:avLst/>
                  <a:gdLst>
                    <a:gd name="T0" fmla="*/ 0 w 159"/>
                    <a:gd name="T1" fmla="*/ 0 h 81"/>
                    <a:gd name="T2" fmla="*/ 0 w 159"/>
                    <a:gd name="T3" fmla="*/ 0 h 81"/>
                    <a:gd name="T4" fmla="*/ 0 w 159"/>
                    <a:gd name="T5" fmla="*/ 0 h 81"/>
                    <a:gd name="T6" fmla="*/ 1 w 159"/>
                    <a:gd name="T7" fmla="*/ 0 h 81"/>
                    <a:gd name="T8" fmla="*/ 1 w 159"/>
                    <a:gd name="T9" fmla="*/ 0 h 81"/>
                    <a:gd name="T10" fmla="*/ 1 w 159"/>
                    <a:gd name="T11" fmla="*/ 0 h 81"/>
                    <a:gd name="T12" fmla="*/ 1 w 159"/>
                    <a:gd name="T13" fmla="*/ 0 h 81"/>
                    <a:gd name="T14" fmla="*/ 1 w 159"/>
                    <a:gd name="T15" fmla="*/ 0 h 81"/>
                    <a:gd name="T16" fmla="*/ 1 w 159"/>
                    <a:gd name="T17" fmla="*/ 0 h 81"/>
                    <a:gd name="T18" fmla="*/ 1 w 159"/>
                    <a:gd name="T19" fmla="*/ 0 h 81"/>
                    <a:gd name="T20" fmla="*/ 1 w 159"/>
                    <a:gd name="T21" fmla="*/ 0 h 81"/>
                    <a:gd name="T22" fmla="*/ 1 w 159"/>
                    <a:gd name="T23" fmla="*/ 0 h 81"/>
                    <a:gd name="T24" fmla="*/ 1 w 159"/>
                    <a:gd name="T25" fmla="*/ 0 h 81"/>
                    <a:gd name="T26" fmla="*/ 1 w 159"/>
                    <a:gd name="T27" fmla="*/ 0 h 81"/>
                    <a:gd name="T28" fmla="*/ 1 w 159"/>
                    <a:gd name="T29" fmla="*/ 0 h 81"/>
                    <a:gd name="T30" fmla="*/ 1 w 159"/>
                    <a:gd name="T31" fmla="*/ 0 h 81"/>
                    <a:gd name="T32" fmla="*/ 1 w 159"/>
                    <a:gd name="T33" fmla="*/ 0 h 81"/>
                    <a:gd name="T34" fmla="*/ 1 w 159"/>
                    <a:gd name="T35" fmla="*/ 0 h 81"/>
                    <a:gd name="T36" fmla="*/ 1 w 159"/>
                    <a:gd name="T37" fmla="*/ 0 h 81"/>
                    <a:gd name="T38" fmla="*/ 1 w 159"/>
                    <a:gd name="T39" fmla="*/ 0 h 81"/>
                    <a:gd name="T40" fmla="*/ 1 w 159"/>
                    <a:gd name="T41" fmla="*/ 0 h 81"/>
                    <a:gd name="T42" fmla="*/ 1 w 159"/>
                    <a:gd name="T43" fmla="*/ 0 h 81"/>
                    <a:gd name="T44" fmla="*/ 1 w 159"/>
                    <a:gd name="T45" fmla="*/ 0 h 81"/>
                    <a:gd name="T46" fmla="*/ 1 w 159"/>
                    <a:gd name="T47" fmla="*/ 0 h 81"/>
                    <a:gd name="T48" fmla="*/ 1 w 159"/>
                    <a:gd name="T49" fmla="*/ 0 h 81"/>
                    <a:gd name="T50" fmla="*/ 1 w 159"/>
                    <a:gd name="T51" fmla="*/ 0 h 81"/>
                    <a:gd name="T52" fmla="*/ 1 w 159"/>
                    <a:gd name="T53" fmla="*/ 0 h 81"/>
                    <a:gd name="T54" fmla="*/ 1 w 159"/>
                    <a:gd name="T55" fmla="*/ 0 h 81"/>
                    <a:gd name="T56" fmla="*/ 1 w 159"/>
                    <a:gd name="T57" fmla="*/ 0 h 81"/>
                    <a:gd name="T58" fmla="*/ 1 w 159"/>
                    <a:gd name="T59" fmla="*/ 0 h 81"/>
                    <a:gd name="T60" fmla="*/ 1 w 159"/>
                    <a:gd name="T61" fmla="*/ 0 h 81"/>
                    <a:gd name="T62" fmla="*/ 1 w 159"/>
                    <a:gd name="T63" fmla="*/ 0 h 81"/>
                    <a:gd name="T64" fmla="*/ 1 w 159"/>
                    <a:gd name="T65" fmla="*/ 0 h 81"/>
                    <a:gd name="T66" fmla="*/ 1 w 159"/>
                    <a:gd name="T67" fmla="*/ 0 h 81"/>
                    <a:gd name="T68" fmla="*/ 1 w 159"/>
                    <a:gd name="T69" fmla="*/ 0 h 81"/>
                    <a:gd name="T70" fmla="*/ 1 w 159"/>
                    <a:gd name="T71" fmla="*/ 0 h 81"/>
                    <a:gd name="T72" fmla="*/ 1 w 159"/>
                    <a:gd name="T73" fmla="*/ 0 h 81"/>
                    <a:gd name="T74" fmla="*/ 1 w 159"/>
                    <a:gd name="T75" fmla="*/ 0 h 81"/>
                    <a:gd name="T76" fmla="*/ 1 w 159"/>
                    <a:gd name="T77" fmla="*/ 0 h 81"/>
                    <a:gd name="T78" fmla="*/ 0 w 159"/>
                    <a:gd name="T79" fmla="*/ 0 h 81"/>
                    <a:gd name="T80" fmla="*/ 0 w 159"/>
                    <a:gd name="T81" fmla="*/ 0 h 81"/>
                    <a:gd name="T82" fmla="*/ 0 w 159"/>
                    <a:gd name="T83" fmla="*/ 0 h 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59" h="81"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6" y="57"/>
                      </a:lnTo>
                      <a:lnTo>
                        <a:pt x="14" y="63"/>
                      </a:lnTo>
                      <a:lnTo>
                        <a:pt x="24" y="70"/>
                      </a:lnTo>
                      <a:lnTo>
                        <a:pt x="35" y="75"/>
                      </a:lnTo>
                      <a:lnTo>
                        <a:pt x="49" y="78"/>
                      </a:lnTo>
                      <a:lnTo>
                        <a:pt x="64" y="81"/>
                      </a:lnTo>
                      <a:lnTo>
                        <a:pt x="80" y="81"/>
                      </a:lnTo>
                      <a:lnTo>
                        <a:pt x="96" y="81"/>
                      </a:lnTo>
                      <a:lnTo>
                        <a:pt x="110" y="78"/>
                      </a:lnTo>
                      <a:lnTo>
                        <a:pt x="124" y="75"/>
                      </a:lnTo>
                      <a:lnTo>
                        <a:pt x="135" y="70"/>
                      </a:lnTo>
                      <a:lnTo>
                        <a:pt x="145" y="63"/>
                      </a:lnTo>
                      <a:lnTo>
                        <a:pt x="152" y="57"/>
                      </a:lnTo>
                      <a:lnTo>
                        <a:pt x="157" y="49"/>
                      </a:lnTo>
                      <a:lnTo>
                        <a:pt x="158" y="45"/>
                      </a:lnTo>
                      <a:lnTo>
                        <a:pt x="159" y="41"/>
                      </a:lnTo>
                      <a:lnTo>
                        <a:pt x="158" y="37"/>
                      </a:lnTo>
                      <a:lnTo>
                        <a:pt x="157" y="32"/>
                      </a:lnTo>
                      <a:lnTo>
                        <a:pt x="152" y="26"/>
                      </a:lnTo>
                      <a:lnTo>
                        <a:pt x="145" y="18"/>
                      </a:lnTo>
                      <a:lnTo>
                        <a:pt x="135" y="13"/>
                      </a:lnTo>
                      <a:lnTo>
                        <a:pt x="124" y="8"/>
                      </a:lnTo>
                      <a:lnTo>
                        <a:pt x="110" y="3"/>
                      </a:lnTo>
                      <a:lnTo>
                        <a:pt x="96" y="2"/>
                      </a:lnTo>
                      <a:lnTo>
                        <a:pt x="80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5" y="8"/>
                      </a:lnTo>
                      <a:lnTo>
                        <a:pt x="24" y="13"/>
                      </a:lnTo>
                      <a:lnTo>
                        <a:pt x="14" y="18"/>
                      </a:lnTo>
                      <a:lnTo>
                        <a:pt x="6" y="26"/>
                      </a:lnTo>
                      <a:lnTo>
                        <a:pt x="1" y="32"/>
                      </a:lnTo>
                      <a:lnTo>
                        <a:pt x="0" y="3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0" name="Freeform 55"/>
                <p:cNvSpPr>
                  <a:spLocks/>
                </p:cNvSpPr>
                <p:nvPr/>
              </p:nvSpPr>
              <p:spPr bwMode="auto">
                <a:xfrm>
                  <a:off x="3917" y="1574"/>
                  <a:ext cx="79" cy="29"/>
                </a:xfrm>
                <a:custGeom>
                  <a:avLst/>
                  <a:gdLst>
                    <a:gd name="T0" fmla="*/ 0 w 159"/>
                    <a:gd name="T1" fmla="*/ 1 h 56"/>
                    <a:gd name="T2" fmla="*/ 0 w 159"/>
                    <a:gd name="T3" fmla="*/ 1 h 56"/>
                    <a:gd name="T4" fmla="*/ 0 w 159"/>
                    <a:gd name="T5" fmla="*/ 1 h 56"/>
                    <a:gd name="T6" fmla="*/ 0 w 159"/>
                    <a:gd name="T7" fmla="*/ 1 h 56"/>
                    <a:gd name="T8" fmla="*/ 0 w 159"/>
                    <a:gd name="T9" fmla="*/ 1 h 56"/>
                    <a:gd name="T10" fmla="*/ 0 w 159"/>
                    <a:gd name="T11" fmla="*/ 1 h 56"/>
                    <a:gd name="T12" fmla="*/ 0 w 159"/>
                    <a:gd name="T13" fmla="*/ 1 h 56"/>
                    <a:gd name="T14" fmla="*/ 0 w 159"/>
                    <a:gd name="T15" fmla="*/ 1 h 56"/>
                    <a:gd name="T16" fmla="*/ 0 w 159"/>
                    <a:gd name="T17" fmla="*/ 1 h 56"/>
                    <a:gd name="T18" fmla="*/ 0 w 159"/>
                    <a:gd name="T19" fmla="*/ 1 h 56"/>
                    <a:gd name="T20" fmla="*/ 0 w 159"/>
                    <a:gd name="T21" fmla="*/ 1 h 56"/>
                    <a:gd name="T22" fmla="*/ 0 w 159"/>
                    <a:gd name="T23" fmla="*/ 1 h 56"/>
                    <a:gd name="T24" fmla="*/ 0 w 159"/>
                    <a:gd name="T25" fmla="*/ 1 h 56"/>
                    <a:gd name="T26" fmla="*/ 0 w 159"/>
                    <a:gd name="T27" fmla="*/ 1 h 56"/>
                    <a:gd name="T28" fmla="*/ 0 w 159"/>
                    <a:gd name="T29" fmla="*/ 1 h 56"/>
                    <a:gd name="T30" fmla="*/ 0 w 159"/>
                    <a:gd name="T31" fmla="*/ 0 h 56"/>
                    <a:gd name="T32" fmla="*/ 0 w 159"/>
                    <a:gd name="T33" fmla="*/ 1 h 56"/>
                    <a:gd name="T34" fmla="*/ 0 w 159"/>
                    <a:gd name="T35" fmla="*/ 1 h 56"/>
                    <a:gd name="T36" fmla="*/ 0 w 159"/>
                    <a:gd name="T37" fmla="*/ 1 h 56"/>
                    <a:gd name="T38" fmla="*/ 0 w 159"/>
                    <a:gd name="T39" fmla="*/ 1 h 56"/>
                    <a:gd name="T40" fmla="*/ 0 w 159"/>
                    <a:gd name="T41" fmla="*/ 1 h 56"/>
                    <a:gd name="T42" fmla="*/ 0 w 159"/>
                    <a:gd name="T43" fmla="*/ 1 h 56"/>
                    <a:gd name="T44" fmla="*/ 0 w 159"/>
                    <a:gd name="T45" fmla="*/ 1 h 56"/>
                    <a:gd name="T46" fmla="*/ 0 w 159"/>
                    <a:gd name="T47" fmla="*/ 1 h 56"/>
                    <a:gd name="T48" fmla="*/ 0 w 159"/>
                    <a:gd name="T49" fmla="*/ 1 h 56"/>
                    <a:gd name="T50" fmla="*/ 0 w 159"/>
                    <a:gd name="T51" fmla="*/ 1 h 56"/>
                    <a:gd name="T52" fmla="*/ 0 w 159"/>
                    <a:gd name="T53" fmla="*/ 1 h 56"/>
                    <a:gd name="T54" fmla="*/ 0 w 159"/>
                    <a:gd name="T55" fmla="*/ 1 h 56"/>
                    <a:gd name="T56" fmla="*/ 0 w 159"/>
                    <a:gd name="T57" fmla="*/ 1 h 56"/>
                    <a:gd name="T58" fmla="*/ 0 w 159"/>
                    <a:gd name="T59" fmla="*/ 1 h 56"/>
                    <a:gd name="T60" fmla="*/ 0 w 159"/>
                    <a:gd name="T61" fmla="*/ 1 h 56"/>
                    <a:gd name="T62" fmla="*/ 0 w 159"/>
                    <a:gd name="T63" fmla="*/ 1 h 56"/>
                    <a:gd name="T64" fmla="*/ 0 w 159"/>
                    <a:gd name="T65" fmla="*/ 1 h 56"/>
                    <a:gd name="T66" fmla="*/ 0 w 159"/>
                    <a:gd name="T67" fmla="*/ 1 h 56"/>
                    <a:gd name="T68" fmla="*/ 0 w 159"/>
                    <a:gd name="T69" fmla="*/ 1 h 56"/>
                    <a:gd name="T70" fmla="*/ 0 w 159"/>
                    <a:gd name="T71" fmla="*/ 1 h 56"/>
                    <a:gd name="T72" fmla="*/ 0 w 159"/>
                    <a:gd name="T73" fmla="*/ 1 h 56"/>
                    <a:gd name="T74" fmla="*/ 0 w 159"/>
                    <a:gd name="T75" fmla="*/ 0 h 56"/>
                    <a:gd name="T76" fmla="*/ 0 w 159"/>
                    <a:gd name="T77" fmla="*/ 1 h 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59" h="56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9"/>
                      </a:lnTo>
                      <a:lnTo>
                        <a:pt x="142" y="16"/>
                      </a:lnTo>
                      <a:lnTo>
                        <a:pt x="134" y="19"/>
                      </a:lnTo>
                      <a:lnTo>
                        <a:pt x="125" y="24"/>
                      </a:lnTo>
                      <a:lnTo>
                        <a:pt x="104" y="29"/>
                      </a:lnTo>
                      <a:lnTo>
                        <a:pt x="80" y="30"/>
                      </a:lnTo>
                      <a:lnTo>
                        <a:pt x="56" y="29"/>
                      </a:lnTo>
                      <a:lnTo>
                        <a:pt x="34" y="24"/>
                      </a:lnTo>
                      <a:lnTo>
                        <a:pt x="25" y="19"/>
                      </a:lnTo>
                      <a:lnTo>
                        <a:pt x="17" y="16"/>
                      </a:lnTo>
                      <a:lnTo>
                        <a:pt x="9" y="9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5" y="30"/>
                      </a:lnTo>
                      <a:lnTo>
                        <a:pt x="12" y="37"/>
                      </a:lnTo>
                      <a:lnTo>
                        <a:pt x="20" y="42"/>
                      </a:lnTo>
                      <a:lnTo>
                        <a:pt x="30" y="47"/>
                      </a:lnTo>
                      <a:lnTo>
                        <a:pt x="41" y="52"/>
                      </a:lnTo>
                      <a:lnTo>
                        <a:pt x="54" y="53"/>
                      </a:lnTo>
                      <a:lnTo>
                        <a:pt x="66" y="56"/>
                      </a:lnTo>
                      <a:lnTo>
                        <a:pt x="80" y="56"/>
                      </a:lnTo>
                      <a:lnTo>
                        <a:pt x="93" y="56"/>
                      </a:lnTo>
                      <a:lnTo>
                        <a:pt x="106" y="53"/>
                      </a:lnTo>
                      <a:lnTo>
                        <a:pt x="118" y="52"/>
                      </a:lnTo>
                      <a:lnTo>
                        <a:pt x="130" y="47"/>
                      </a:lnTo>
                      <a:lnTo>
                        <a:pt x="140" y="42"/>
                      </a:lnTo>
                      <a:lnTo>
                        <a:pt x="148" y="37"/>
                      </a:lnTo>
                      <a:lnTo>
                        <a:pt x="155" y="30"/>
                      </a:lnTo>
                      <a:lnTo>
                        <a:pt x="159" y="24"/>
                      </a:lnTo>
                      <a:lnTo>
                        <a:pt x="159" y="22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1" name="Freeform 56"/>
                <p:cNvSpPr>
                  <a:spLocks/>
                </p:cNvSpPr>
                <p:nvPr/>
              </p:nvSpPr>
              <p:spPr bwMode="auto">
                <a:xfrm>
                  <a:off x="3760" y="1799"/>
                  <a:ext cx="80" cy="29"/>
                </a:xfrm>
                <a:custGeom>
                  <a:avLst/>
                  <a:gdLst>
                    <a:gd name="T0" fmla="*/ 1 w 159"/>
                    <a:gd name="T1" fmla="*/ 1 h 56"/>
                    <a:gd name="T2" fmla="*/ 1 w 159"/>
                    <a:gd name="T3" fmla="*/ 1 h 56"/>
                    <a:gd name="T4" fmla="*/ 1 w 159"/>
                    <a:gd name="T5" fmla="*/ 1 h 56"/>
                    <a:gd name="T6" fmla="*/ 1 w 159"/>
                    <a:gd name="T7" fmla="*/ 1 h 56"/>
                    <a:gd name="T8" fmla="*/ 1 w 159"/>
                    <a:gd name="T9" fmla="*/ 1 h 56"/>
                    <a:gd name="T10" fmla="*/ 1 w 159"/>
                    <a:gd name="T11" fmla="*/ 1 h 56"/>
                    <a:gd name="T12" fmla="*/ 1 w 159"/>
                    <a:gd name="T13" fmla="*/ 1 h 56"/>
                    <a:gd name="T14" fmla="*/ 1 w 159"/>
                    <a:gd name="T15" fmla="*/ 1 h 56"/>
                    <a:gd name="T16" fmla="*/ 1 w 159"/>
                    <a:gd name="T17" fmla="*/ 1 h 56"/>
                    <a:gd name="T18" fmla="*/ 1 w 159"/>
                    <a:gd name="T19" fmla="*/ 1 h 56"/>
                    <a:gd name="T20" fmla="*/ 1 w 159"/>
                    <a:gd name="T21" fmla="*/ 1 h 56"/>
                    <a:gd name="T22" fmla="*/ 1 w 159"/>
                    <a:gd name="T23" fmla="*/ 1 h 56"/>
                    <a:gd name="T24" fmla="*/ 1 w 159"/>
                    <a:gd name="T25" fmla="*/ 1 h 56"/>
                    <a:gd name="T26" fmla="*/ 1 w 159"/>
                    <a:gd name="T27" fmla="*/ 1 h 56"/>
                    <a:gd name="T28" fmla="*/ 1 w 159"/>
                    <a:gd name="T29" fmla="*/ 1 h 56"/>
                    <a:gd name="T30" fmla="*/ 0 w 159"/>
                    <a:gd name="T31" fmla="*/ 0 h 56"/>
                    <a:gd name="T32" fmla="*/ 0 w 159"/>
                    <a:gd name="T33" fmla="*/ 1 h 56"/>
                    <a:gd name="T34" fmla="*/ 0 w 159"/>
                    <a:gd name="T35" fmla="*/ 1 h 56"/>
                    <a:gd name="T36" fmla="*/ 0 w 159"/>
                    <a:gd name="T37" fmla="*/ 1 h 56"/>
                    <a:gd name="T38" fmla="*/ 1 w 159"/>
                    <a:gd name="T39" fmla="*/ 1 h 56"/>
                    <a:gd name="T40" fmla="*/ 1 w 159"/>
                    <a:gd name="T41" fmla="*/ 1 h 56"/>
                    <a:gd name="T42" fmla="*/ 1 w 159"/>
                    <a:gd name="T43" fmla="*/ 1 h 56"/>
                    <a:gd name="T44" fmla="*/ 1 w 159"/>
                    <a:gd name="T45" fmla="*/ 1 h 56"/>
                    <a:gd name="T46" fmla="*/ 1 w 159"/>
                    <a:gd name="T47" fmla="*/ 1 h 56"/>
                    <a:gd name="T48" fmla="*/ 1 w 159"/>
                    <a:gd name="T49" fmla="*/ 1 h 56"/>
                    <a:gd name="T50" fmla="*/ 1 w 159"/>
                    <a:gd name="T51" fmla="*/ 1 h 56"/>
                    <a:gd name="T52" fmla="*/ 1 w 159"/>
                    <a:gd name="T53" fmla="*/ 1 h 56"/>
                    <a:gd name="T54" fmla="*/ 1 w 159"/>
                    <a:gd name="T55" fmla="*/ 1 h 56"/>
                    <a:gd name="T56" fmla="*/ 1 w 159"/>
                    <a:gd name="T57" fmla="*/ 1 h 56"/>
                    <a:gd name="T58" fmla="*/ 1 w 159"/>
                    <a:gd name="T59" fmla="*/ 1 h 56"/>
                    <a:gd name="T60" fmla="*/ 1 w 159"/>
                    <a:gd name="T61" fmla="*/ 1 h 56"/>
                    <a:gd name="T62" fmla="*/ 1 w 159"/>
                    <a:gd name="T63" fmla="*/ 1 h 56"/>
                    <a:gd name="T64" fmla="*/ 1 w 159"/>
                    <a:gd name="T65" fmla="*/ 1 h 56"/>
                    <a:gd name="T66" fmla="*/ 1 w 159"/>
                    <a:gd name="T67" fmla="*/ 1 h 56"/>
                    <a:gd name="T68" fmla="*/ 1 w 159"/>
                    <a:gd name="T69" fmla="*/ 1 h 56"/>
                    <a:gd name="T70" fmla="*/ 1 w 159"/>
                    <a:gd name="T71" fmla="*/ 1 h 56"/>
                    <a:gd name="T72" fmla="*/ 1 w 159"/>
                    <a:gd name="T73" fmla="*/ 1 h 56"/>
                    <a:gd name="T74" fmla="*/ 1 w 159"/>
                    <a:gd name="T75" fmla="*/ 0 h 56"/>
                    <a:gd name="T76" fmla="*/ 1 w 159"/>
                    <a:gd name="T77" fmla="*/ 1 h 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59" h="56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9"/>
                      </a:lnTo>
                      <a:lnTo>
                        <a:pt x="142" y="16"/>
                      </a:lnTo>
                      <a:lnTo>
                        <a:pt x="134" y="19"/>
                      </a:lnTo>
                      <a:lnTo>
                        <a:pt x="125" y="24"/>
                      </a:lnTo>
                      <a:lnTo>
                        <a:pt x="104" y="29"/>
                      </a:lnTo>
                      <a:lnTo>
                        <a:pt x="80" y="30"/>
                      </a:lnTo>
                      <a:lnTo>
                        <a:pt x="56" y="29"/>
                      </a:lnTo>
                      <a:lnTo>
                        <a:pt x="34" y="24"/>
                      </a:lnTo>
                      <a:lnTo>
                        <a:pt x="25" y="19"/>
                      </a:lnTo>
                      <a:lnTo>
                        <a:pt x="17" y="16"/>
                      </a:lnTo>
                      <a:lnTo>
                        <a:pt x="9" y="9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5" y="30"/>
                      </a:lnTo>
                      <a:lnTo>
                        <a:pt x="12" y="37"/>
                      </a:lnTo>
                      <a:lnTo>
                        <a:pt x="20" y="42"/>
                      </a:lnTo>
                      <a:lnTo>
                        <a:pt x="30" y="47"/>
                      </a:lnTo>
                      <a:lnTo>
                        <a:pt x="41" y="52"/>
                      </a:lnTo>
                      <a:lnTo>
                        <a:pt x="54" y="53"/>
                      </a:lnTo>
                      <a:lnTo>
                        <a:pt x="66" y="56"/>
                      </a:lnTo>
                      <a:lnTo>
                        <a:pt x="80" y="56"/>
                      </a:lnTo>
                      <a:lnTo>
                        <a:pt x="93" y="56"/>
                      </a:lnTo>
                      <a:lnTo>
                        <a:pt x="106" y="53"/>
                      </a:lnTo>
                      <a:lnTo>
                        <a:pt x="118" y="52"/>
                      </a:lnTo>
                      <a:lnTo>
                        <a:pt x="130" y="47"/>
                      </a:lnTo>
                      <a:lnTo>
                        <a:pt x="140" y="42"/>
                      </a:lnTo>
                      <a:lnTo>
                        <a:pt x="148" y="37"/>
                      </a:lnTo>
                      <a:lnTo>
                        <a:pt x="155" y="30"/>
                      </a:lnTo>
                      <a:lnTo>
                        <a:pt x="159" y="24"/>
                      </a:lnTo>
                      <a:lnTo>
                        <a:pt x="159" y="22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2" name="Freeform 57"/>
                <p:cNvSpPr>
                  <a:spLocks noEditPoints="1"/>
                </p:cNvSpPr>
                <p:nvPr/>
              </p:nvSpPr>
              <p:spPr bwMode="auto">
                <a:xfrm>
                  <a:off x="3917" y="1601"/>
                  <a:ext cx="79" cy="31"/>
                </a:xfrm>
                <a:custGeom>
                  <a:avLst/>
                  <a:gdLst>
                    <a:gd name="T0" fmla="*/ 0 w 159"/>
                    <a:gd name="T1" fmla="*/ 1 h 62"/>
                    <a:gd name="T2" fmla="*/ 0 w 159"/>
                    <a:gd name="T3" fmla="*/ 1 h 62"/>
                    <a:gd name="T4" fmla="*/ 0 w 159"/>
                    <a:gd name="T5" fmla="*/ 1 h 62"/>
                    <a:gd name="T6" fmla="*/ 0 w 159"/>
                    <a:gd name="T7" fmla="*/ 1 h 62"/>
                    <a:gd name="T8" fmla="*/ 0 w 159"/>
                    <a:gd name="T9" fmla="*/ 1 h 62"/>
                    <a:gd name="T10" fmla="*/ 0 w 159"/>
                    <a:gd name="T11" fmla="*/ 1 h 62"/>
                    <a:gd name="T12" fmla="*/ 0 w 159"/>
                    <a:gd name="T13" fmla="*/ 1 h 62"/>
                    <a:gd name="T14" fmla="*/ 0 w 159"/>
                    <a:gd name="T15" fmla="*/ 1 h 62"/>
                    <a:gd name="T16" fmla="*/ 0 w 159"/>
                    <a:gd name="T17" fmla="*/ 1 h 62"/>
                    <a:gd name="T18" fmla="*/ 0 w 159"/>
                    <a:gd name="T19" fmla="*/ 1 h 62"/>
                    <a:gd name="T20" fmla="*/ 0 w 159"/>
                    <a:gd name="T21" fmla="*/ 1 h 62"/>
                    <a:gd name="T22" fmla="*/ 0 w 159"/>
                    <a:gd name="T23" fmla="*/ 1 h 62"/>
                    <a:gd name="T24" fmla="*/ 0 w 159"/>
                    <a:gd name="T25" fmla="*/ 1 h 62"/>
                    <a:gd name="T26" fmla="*/ 0 w 159"/>
                    <a:gd name="T27" fmla="*/ 1 h 62"/>
                    <a:gd name="T28" fmla="*/ 0 w 159"/>
                    <a:gd name="T29" fmla="*/ 1 h 62"/>
                    <a:gd name="T30" fmla="*/ 0 w 159"/>
                    <a:gd name="T31" fmla="*/ 1 h 62"/>
                    <a:gd name="T32" fmla="*/ 0 w 159"/>
                    <a:gd name="T33" fmla="*/ 1 h 62"/>
                    <a:gd name="T34" fmla="*/ 0 w 159"/>
                    <a:gd name="T35" fmla="*/ 1 h 62"/>
                    <a:gd name="T36" fmla="*/ 0 w 159"/>
                    <a:gd name="T37" fmla="*/ 1 h 62"/>
                    <a:gd name="T38" fmla="*/ 0 w 159"/>
                    <a:gd name="T39" fmla="*/ 1 h 62"/>
                    <a:gd name="T40" fmla="*/ 0 w 159"/>
                    <a:gd name="T41" fmla="*/ 1 h 62"/>
                    <a:gd name="T42" fmla="*/ 0 w 159"/>
                    <a:gd name="T43" fmla="*/ 1 h 62"/>
                    <a:gd name="T44" fmla="*/ 0 w 159"/>
                    <a:gd name="T45" fmla="*/ 1 h 62"/>
                    <a:gd name="T46" fmla="*/ 0 w 159"/>
                    <a:gd name="T47" fmla="*/ 1 h 62"/>
                    <a:gd name="T48" fmla="*/ 0 w 159"/>
                    <a:gd name="T49" fmla="*/ 1 h 62"/>
                    <a:gd name="T50" fmla="*/ 0 w 159"/>
                    <a:gd name="T51" fmla="*/ 1 h 62"/>
                    <a:gd name="T52" fmla="*/ 0 w 159"/>
                    <a:gd name="T53" fmla="*/ 1 h 62"/>
                    <a:gd name="T54" fmla="*/ 0 w 159"/>
                    <a:gd name="T55" fmla="*/ 1 h 62"/>
                    <a:gd name="T56" fmla="*/ 0 w 159"/>
                    <a:gd name="T57" fmla="*/ 0 h 62"/>
                    <a:gd name="T58" fmla="*/ 0 w 159"/>
                    <a:gd name="T59" fmla="*/ 1 h 62"/>
                    <a:gd name="T60" fmla="*/ 0 w 159"/>
                    <a:gd name="T61" fmla="*/ 1 h 62"/>
                    <a:gd name="T62" fmla="*/ 0 w 159"/>
                    <a:gd name="T63" fmla="*/ 1 h 62"/>
                    <a:gd name="T64" fmla="*/ 0 w 159"/>
                    <a:gd name="T65" fmla="*/ 1 h 62"/>
                    <a:gd name="T66" fmla="*/ 0 w 159"/>
                    <a:gd name="T67" fmla="*/ 1 h 62"/>
                    <a:gd name="T68" fmla="*/ 0 w 159"/>
                    <a:gd name="T69" fmla="*/ 1 h 62"/>
                    <a:gd name="T70" fmla="*/ 0 w 159"/>
                    <a:gd name="T71" fmla="*/ 1 h 62"/>
                    <a:gd name="T72" fmla="*/ 0 w 159"/>
                    <a:gd name="T73" fmla="*/ 1 h 62"/>
                    <a:gd name="T74" fmla="*/ 0 w 159"/>
                    <a:gd name="T75" fmla="*/ 1 h 62"/>
                    <a:gd name="T76" fmla="*/ 0 w 159"/>
                    <a:gd name="T77" fmla="*/ 1 h 62"/>
                    <a:gd name="T78" fmla="*/ 0 w 159"/>
                    <a:gd name="T79" fmla="*/ 1 h 62"/>
                    <a:gd name="T80" fmla="*/ 0 w 159"/>
                    <a:gd name="T81" fmla="*/ 1 h 62"/>
                    <a:gd name="T82" fmla="*/ 0 w 159"/>
                    <a:gd name="T83" fmla="*/ 1 h 62"/>
                    <a:gd name="T84" fmla="*/ 0 w 159"/>
                    <a:gd name="T85" fmla="*/ 0 h 62"/>
                    <a:gd name="T86" fmla="*/ 0 w 159"/>
                    <a:gd name="T87" fmla="*/ 1 h 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9" h="62">
                      <a:moveTo>
                        <a:pt x="5" y="15"/>
                      </a:moveTo>
                      <a:lnTo>
                        <a:pt x="5" y="15"/>
                      </a:lnTo>
                      <a:lnTo>
                        <a:pt x="11" y="20"/>
                      </a:lnTo>
                      <a:lnTo>
                        <a:pt x="16" y="23"/>
                      </a:lnTo>
                      <a:lnTo>
                        <a:pt x="5" y="18"/>
                      </a:lnTo>
                      <a:lnTo>
                        <a:pt x="5" y="15"/>
                      </a:lnTo>
                      <a:close/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4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3"/>
                      </a:lnTo>
                      <a:lnTo>
                        <a:pt x="80" y="33"/>
                      </a:lnTo>
                      <a:lnTo>
                        <a:pt x="67" y="33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4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81" y="62"/>
                      </a:lnTo>
                      <a:lnTo>
                        <a:pt x="94" y="62"/>
                      </a:lnTo>
                      <a:lnTo>
                        <a:pt x="108" y="58"/>
                      </a:lnTo>
                      <a:lnTo>
                        <a:pt x="119" y="57"/>
                      </a:lnTo>
                      <a:lnTo>
                        <a:pt x="131" y="52"/>
                      </a:lnTo>
                      <a:lnTo>
                        <a:pt x="140" y="47"/>
                      </a:lnTo>
                      <a:lnTo>
                        <a:pt x="148" y="42"/>
                      </a:lnTo>
                      <a:lnTo>
                        <a:pt x="155" y="36"/>
                      </a:lnTo>
                      <a:lnTo>
                        <a:pt x="159" y="29"/>
                      </a:lnTo>
                      <a:lnTo>
                        <a:pt x="159" y="2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3" name="Freeform 58"/>
                <p:cNvSpPr>
                  <a:spLocks/>
                </p:cNvSpPr>
                <p:nvPr/>
              </p:nvSpPr>
              <p:spPr bwMode="auto">
                <a:xfrm>
                  <a:off x="3917" y="1587"/>
                  <a:ext cx="79" cy="30"/>
                </a:xfrm>
                <a:custGeom>
                  <a:avLst/>
                  <a:gdLst>
                    <a:gd name="T0" fmla="*/ 0 w 159"/>
                    <a:gd name="T1" fmla="*/ 0 h 62"/>
                    <a:gd name="T2" fmla="*/ 0 w 159"/>
                    <a:gd name="T3" fmla="*/ 0 h 62"/>
                    <a:gd name="T4" fmla="*/ 0 w 159"/>
                    <a:gd name="T5" fmla="*/ 0 h 62"/>
                    <a:gd name="T6" fmla="*/ 0 w 159"/>
                    <a:gd name="T7" fmla="*/ 0 h 62"/>
                    <a:gd name="T8" fmla="*/ 0 w 159"/>
                    <a:gd name="T9" fmla="*/ 0 h 62"/>
                    <a:gd name="T10" fmla="*/ 0 w 159"/>
                    <a:gd name="T11" fmla="*/ 0 h 62"/>
                    <a:gd name="T12" fmla="*/ 0 w 159"/>
                    <a:gd name="T13" fmla="*/ 0 h 62"/>
                    <a:gd name="T14" fmla="*/ 0 w 159"/>
                    <a:gd name="T15" fmla="*/ 0 h 62"/>
                    <a:gd name="T16" fmla="*/ 0 w 159"/>
                    <a:gd name="T17" fmla="*/ 0 h 62"/>
                    <a:gd name="T18" fmla="*/ 0 w 159"/>
                    <a:gd name="T19" fmla="*/ 0 h 62"/>
                    <a:gd name="T20" fmla="*/ 0 w 159"/>
                    <a:gd name="T21" fmla="*/ 0 h 62"/>
                    <a:gd name="T22" fmla="*/ 0 w 159"/>
                    <a:gd name="T23" fmla="*/ 0 h 62"/>
                    <a:gd name="T24" fmla="*/ 0 w 159"/>
                    <a:gd name="T25" fmla="*/ 0 h 62"/>
                    <a:gd name="T26" fmla="*/ 0 w 159"/>
                    <a:gd name="T27" fmla="*/ 0 h 62"/>
                    <a:gd name="T28" fmla="*/ 0 w 159"/>
                    <a:gd name="T29" fmla="*/ 0 h 62"/>
                    <a:gd name="T30" fmla="*/ 0 w 159"/>
                    <a:gd name="T31" fmla="*/ 0 h 62"/>
                    <a:gd name="T32" fmla="*/ 0 w 159"/>
                    <a:gd name="T33" fmla="*/ 0 h 62"/>
                    <a:gd name="T34" fmla="*/ 0 w 159"/>
                    <a:gd name="T35" fmla="*/ 0 h 62"/>
                    <a:gd name="T36" fmla="*/ 0 w 159"/>
                    <a:gd name="T37" fmla="*/ 0 h 62"/>
                    <a:gd name="T38" fmla="*/ 0 w 159"/>
                    <a:gd name="T39" fmla="*/ 0 h 62"/>
                    <a:gd name="T40" fmla="*/ 0 w 159"/>
                    <a:gd name="T41" fmla="*/ 0 h 62"/>
                    <a:gd name="T42" fmla="*/ 0 w 159"/>
                    <a:gd name="T43" fmla="*/ 0 h 62"/>
                    <a:gd name="T44" fmla="*/ 0 w 159"/>
                    <a:gd name="T45" fmla="*/ 0 h 62"/>
                    <a:gd name="T46" fmla="*/ 0 w 159"/>
                    <a:gd name="T47" fmla="*/ 0 h 62"/>
                    <a:gd name="T48" fmla="*/ 0 w 159"/>
                    <a:gd name="T49" fmla="*/ 0 h 62"/>
                    <a:gd name="T50" fmla="*/ 0 w 159"/>
                    <a:gd name="T51" fmla="*/ 0 h 62"/>
                    <a:gd name="T52" fmla="*/ 0 w 159"/>
                    <a:gd name="T53" fmla="*/ 0 h 62"/>
                    <a:gd name="T54" fmla="*/ 0 w 159"/>
                    <a:gd name="T55" fmla="*/ 0 h 62"/>
                    <a:gd name="T56" fmla="*/ 0 w 159"/>
                    <a:gd name="T57" fmla="*/ 0 h 62"/>
                    <a:gd name="T58" fmla="*/ 0 w 159"/>
                    <a:gd name="T59" fmla="*/ 0 h 62"/>
                    <a:gd name="T60" fmla="*/ 0 w 159"/>
                    <a:gd name="T61" fmla="*/ 0 h 62"/>
                    <a:gd name="T62" fmla="*/ 0 w 159"/>
                    <a:gd name="T63" fmla="*/ 0 h 62"/>
                    <a:gd name="T64" fmla="*/ 0 w 159"/>
                    <a:gd name="T65" fmla="*/ 0 h 62"/>
                    <a:gd name="T66" fmla="*/ 0 w 159"/>
                    <a:gd name="T67" fmla="*/ 0 h 62"/>
                    <a:gd name="T68" fmla="*/ 0 w 159"/>
                    <a:gd name="T69" fmla="*/ 0 h 62"/>
                    <a:gd name="T70" fmla="*/ 0 w 159"/>
                    <a:gd name="T71" fmla="*/ 0 h 62"/>
                    <a:gd name="T72" fmla="*/ 0 w 159"/>
                    <a:gd name="T73" fmla="*/ 0 h 62"/>
                    <a:gd name="T74" fmla="*/ 0 w 159"/>
                    <a:gd name="T75" fmla="*/ 0 h 62"/>
                    <a:gd name="T76" fmla="*/ 0 w 159"/>
                    <a:gd name="T77" fmla="*/ 0 h 62"/>
                    <a:gd name="T78" fmla="*/ 0 w 159"/>
                    <a:gd name="T79" fmla="*/ 0 h 62"/>
                    <a:gd name="T80" fmla="*/ 0 w 159"/>
                    <a:gd name="T81" fmla="*/ 0 h 62"/>
                    <a:gd name="T82" fmla="*/ 0 w 159"/>
                    <a:gd name="T83" fmla="*/ 0 h 62"/>
                    <a:gd name="T84" fmla="*/ 0 w 159"/>
                    <a:gd name="T85" fmla="*/ 0 h 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62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4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2"/>
                      </a:lnTo>
                      <a:lnTo>
                        <a:pt x="80" y="32"/>
                      </a:lnTo>
                      <a:lnTo>
                        <a:pt x="67" y="32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4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5" y="36"/>
                      </a:lnTo>
                      <a:lnTo>
                        <a:pt x="12" y="42"/>
                      </a:lnTo>
                      <a:lnTo>
                        <a:pt x="20" y="47"/>
                      </a:lnTo>
                      <a:lnTo>
                        <a:pt x="30" y="52"/>
                      </a:lnTo>
                      <a:lnTo>
                        <a:pt x="41" y="57"/>
                      </a:lnTo>
                      <a:lnTo>
                        <a:pt x="54" y="58"/>
                      </a:lnTo>
                      <a:lnTo>
                        <a:pt x="66" y="62"/>
                      </a:lnTo>
                      <a:lnTo>
                        <a:pt x="80" y="62"/>
                      </a:lnTo>
                      <a:lnTo>
                        <a:pt x="93" y="62"/>
                      </a:lnTo>
                      <a:lnTo>
                        <a:pt x="106" y="58"/>
                      </a:lnTo>
                      <a:lnTo>
                        <a:pt x="118" y="57"/>
                      </a:lnTo>
                      <a:lnTo>
                        <a:pt x="130" y="52"/>
                      </a:lnTo>
                      <a:lnTo>
                        <a:pt x="140" y="47"/>
                      </a:lnTo>
                      <a:lnTo>
                        <a:pt x="148" y="42"/>
                      </a:lnTo>
                      <a:lnTo>
                        <a:pt x="155" y="36"/>
                      </a:lnTo>
                      <a:lnTo>
                        <a:pt x="159" y="29"/>
                      </a:lnTo>
                      <a:lnTo>
                        <a:pt x="159" y="2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4" name="Freeform 59"/>
                <p:cNvSpPr>
                  <a:spLocks/>
                </p:cNvSpPr>
                <p:nvPr/>
              </p:nvSpPr>
              <p:spPr bwMode="auto">
                <a:xfrm>
                  <a:off x="3760" y="1812"/>
                  <a:ext cx="80" cy="30"/>
                </a:xfrm>
                <a:custGeom>
                  <a:avLst/>
                  <a:gdLst>
                    <a:gd name="T0" fmla="*/ 1 w 159"/>
                    <a:gd name="T1" fmla="*/ 0 h 62"/>
                    <a:gd name="T2" fmla="*/ 1 w 159"/>
                    <a:gd name="T3" fmla="*/ 0 h 62"/>
                    <a:gd name="T4" fmla="*/ 1 w 159"/>
                    <a:gd name="T5" fmla="*/ 0 h 62"/>
                    <a:gd name="T6" fmla="*/ 1 w 159"/>
                    <a:gd name="T7" fmla="*/ 0 h 62"/>
                    <a:gd name="T8" fmla="*/ 1 w 159"/>
                    <a:gd name="T9" fmla="*/ 0 h 62"/>
                    <a:gd name="T10" fmla="*/ 1 w 159"/>
                    <a:gd name="T11" fmla="*/ 0 h 62"/>
                    <a:gd name="T12" fmla="*/ 1 w 159"/>
                    <a:gd name="T13" fmla="*/ 0 h 62"/>
                    <a:gd name="T14" fmla="*/ 1 w 159"/>
                    <a:gd name="T15" fmla="*/ 0 h 62"/>
                    <a:gd name="T16" fmla="*/ 1 w 159"/>
                    <a:gd name="T17" fmla="*/ 0 h 62"/>
                    <a:gd name="T18" fmla="*/ 1 w 159"/>
                    <a:gd name="T19" fmla="*/ 0 h 62"/>
                    <a:gd name="T20" fmla="*/ 1 w 159"/>
                    <a:gd name="T21" fmla="*/ 0 h 62"/>
                    <a:gd name="T22" fmla="*/ 1 w 159"/>
                    <a:gd name="T23" fmla="*/ 0 h 62"/>
                    <a:gd name="T24" fmla="*/ 1 w 159"/>
                    <a:gd name="T25" fmla="*/ 0 h 62"/>
                    <a:gd name="T26" fmla="*/ 1 w 159"/>
                    <a:gd name="T27" fmla="*/ 0 h 62"/>
                    <a:gd name="T28" fmla="*/ 1 w 159"/>
                    <a:gd name="T29" fmla="*/ 0 h 62"/>
                    <a:gd name="T30" fmla="*/ 1 w 159"/>
                    <a:gd name="T31" fmla="*/ 0 h 62"/>
                    <a:gd name="T32" fmla="*/ 1 w 159"/>
                    <a:gd name="T33" fmla="*/ 0 h 62"/>
                    <a:gd name="T34" fmla="*/ 1 w 159"/>
                    <a:gd name="T35" fmla="*/ 0 h 62"/>
                    <a:gd name="T36" fmla="*/ 1 w 159"/>
                    <a:gd name="T37" fmla="*/ 0 h 62"/>
                    <a:gd name="T38" fmla="*/ 0 w 159"/>
                    <a:gd name="T39" fmla="*/ 0 h 62"/>
                    <a:gd name="T40" fmla="*/ 0 w 159"/>
                    <a:gd name="T41" fmla="*/ 0 h 62"/>
                    <a:gd name="T42" fmla="*/ 0 w 159"/>
                    <a:gd name="T43" fmla="*/ 0 h 62"/>
                    <a:gd name="T44" fmla="*/ 0 w 159"/>
                    <a:gd name="T45" fmla="*/ 0 h 62"/>
                    <a:gd name="T46" fmla="*/ 1 w 159"/>
                    <a:gd name="T47" fmla="*/ 0 h 62"/>
                    <a:gd name="T48" fmla="*/ 1 w 159"/>
                    <a:gd name="T49" fmla="*/ 0 h 62"/>
                    <a:gd name="T50" fmla="*/ 1 w 159"/>
                    <a:gd name="T51" fmla="*/ 0 h 62"/>
                    <a:gd name="T52" fmla="*/ 1 w 159"/>
                    <a:gd name="T53" fmla="*/ 0 h 62"/>
                    <a:gd name="T54" fmla="*/ 1 w 159"/>
                    <a:gd name="T55" fmla="*/ 0 h 62"/>
                    <a:gd name="T56" fmla="*/ 1 w 159"/>
                    <a:gd name="T57" fmla="*/ 0 h 62"/>
                    <a:gd name="T58" fmla="*/ 1 w 159"/>
                    <a:gd name="T59" fmla="*/ 0 h 62"/>
                    <a:gd name="T60" fmla="*/ 1 w 159"/>
                    <a:gd name="T61" fmla="*/ 0 h 62"/>
                    <a:gd name="T62" fmla="*/ 1 w 159"/>
                    <a:gd name="T63" fmla="*/ 0 h 62"/>
                    <a:gd name="T64" fmla="*/ 1 w 159"/>
                    <a:gd name="T65" fmla="*/ 0 h 62"/>
                    <a:gd name="T66" fmla="*/ 1 w 159"/>
                    <a:gd name="T67" fmla="*/ 0 h 62"/>
                    <a:gd name="T68" fmla="*/ 1 w 159"/>
                    <a:gd name="T69" fmla="*/ 0 h 62"/>
                    <a:gd name="T70" fmla="*/ 1 w 159"/>
                    <a:gd name="T71" fmla="*/ 0 h 62"/>
                    <a:gd name="T72" fmla="*/ 1 w 159"/>
                    <a:gd name="T73" fmla="*/ 0 h 62"/>
                    <a:gd name="T74" fmla="*/ 1 w 159"/>
                    <a:gd name="T75" fmla="*/ 0 h 62"/>
                    <a:gd name="T76" fmla="*/ 1 w 159"/>
                    <a:gd name="T77" fmla="*/ 0 h 62"/>
                    <a:gd name="T78" fmla="*/ 1 w 159"/>
                    <a:gd name="T79" fmla="*/ 0 h 62"/>
                    <a:gd name="T80" fmla="*/ 1 w 159"/>
                    <a:gd name="T81" fmla="*/ 0 h 62"/>
                    <a:gd name="T82" fmla="*/ 1 w 159"/>
                    <a:gd name="T83" fmla="*/ 0 h 62"/>
                    <a:gd name="T84" fmla="*/ 1 w 159"/>
                    <a:gd name="T85" fmla="*/ 0 h 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62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4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2"/>
                      </a:lnTo>
                      <a:lnTo>
                        <a:pt x="80" y="32"/>
                      </a:lnTo>
                      <a:lnTo>
                        <a:pt x="67" y="32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4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5" y="36"/>
                      </a:lnTo>
                      <a:lnTo>
                        <a:pt x="12" y="42"/>
                      </a:lnTo>
                      <a:lnTo>
                        <a:pt x="20" y="47"/>
                      </a:lnTo>
                      <a:lnTo>
                        <a:pt x="30" y="52"/>
                      </a:lnTo>
                      <a:lnTo>
                        <a:pt x="41" y="57"/>
                      </a:lnTo>
                      <a:lnTo>
                        <a:pt x="54" y="58"/>
                      </a:lnTo>
                      <a:lnTo>
                        <a:pt x="66" y="62"/>
                      </a:lnTo>
                      <a:lnTo>
                        <a:pt x="80" y="62"/>
                      </a:lnTo>
                      <a:lnTo>
                        <a:pt x="93" y="62"/>
                      </a:lnTo>
                      <a:lnTo>
                        <a:pt x="106" y="58"/>
                      </a:lnTo>
                      <a:lnTo>
                        <a:pt x="118" y="57"/>
                      </a:lnTo>
                      <a:lnTo>
                        <a:pt x="130" y="52"/>
                      </a:lnTo>
                      <a:lnTo>
                        <a:pt x="140" y="47"/>
                      </a:lnTo>
                      <a:lnTo>
                        <a:pt x="148" y="42"/>
                      </a:lnTo>
                      <a:lnTo>
                        <a:pt x="155" y="36"/>
                      </a:lnTo>
                      <a:lnTo>
                        <a:pt x="159" y="29"/>
                      </a:lnTo>
                      <a:lnTo>
                        <a:pt x="159" y="2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5" name="Freeform 60"/>
                <p:cNvSpPr>
                  <a:spLocks/>
                </p:cNvSpPr>
                <p:nvPr/>
              </p:nvSpPr>
              <p:spPr bwMode="auto">
                <a:xfrm>
                  <a:off x="3760" y="1826"/>
                  <a:ext cx="80" cy="31"/>
                </a:xfrm>
                <a:custGeom>
                  <a:avLst/>
                  <a:gdLst>
                    <a:gd name="T0" fmla="*/ 1 w 159"/>
                    <a:gd name="T1" fmla="*/ 1 h 62"/>
                    <a:gd name="T2" fmla="*/ 1 w 159"/>
                    <a:gd name="T3" fmla="*/ 1 h 62"/>
                    <a:gd name="T4" fmla="*/ 1 w 159"/>
                    <a:gd name="T5" fmla="*/ 1 h 62"/>
                    <a:gd name="T6" fmla="*/ 1 w 159"/>
                    <a:gd name="T7" fmla="*/ 1 h 62"/>
                    <a:gd name="T8" fmla="*/ 1 w 159"/>
                    <a:gd name="T9" fmla="*/ 1 h 62"/>
                    <a:gd name="T10" fmla="*/ 1 w 159"/>
                    <a:gd name="T11" fmla="*/ 1 h 62"/>
                    <a:gd name="T12" fmla="*/ 1 w 159"/>
                    <a:gd name="T13" fmla="*/ 1 h 62"/>
                    <a:gd name="T14" fmla="*/ 1 w 159"/>
                    <a:gd name="T15" fmla="*/ 1 h 62"/>
                    <a:gd name="T16" fmla="*/ 1 w 159"/>
                    <a:gd name="T17" fmla="*/ 1 h 62"/>
                    <a:gd name="T18" fmla="*/ 1 w 159"/>
                    <a:gd name="T19" fmla="*/ 1 h 62"/>
                    <a:gd name="T20" fmla="*/ 1 w 159"/>
                    <a:gd name="T21" fmla="*/ 1 h 62"/>
                    <a:gd name="T22" fmla="*/ 1 w 159"/>
                    <a:gd name="T23" fmla="*/ 1 h 62"/>
                    <a:gd name="T24" fmla="*/ 1 w 159"/>
                    <a:gd name="T25" fmla="*/ 1 h 62"/>
                    <a:gd name="T26" fmla="*/ 1 w 159"/>
                    <a:gd name="T27" fmla="*/ 1 h 62"/>
                    <a:gd name="T28" fmla="*/ 1 w 159"/>
                    <a:gd name="T29" fmla="*/ 1 h 62"/>
                    <a:gd name="T30" fmla="*/ 1 w 159"/>
                    <a:gd name="T31" fmla="*/ 1 h 62"/>
                    <a:gd name="T32" fmla="*/ 1 w 159"/>
                    <a:gd name="T33" fmla="*/ 1 h 62"/>
                    <a:gd name="T34" fmla="*/ 1 w 159"/>
                    <a:gd name="T35" fmla="*/ 1 h 62"/>
                    <a:gd name="T36" fmla="*/ 1 w 159"/>
                    <a:gd name="T37" fmla="*/ 1 h 62"/>
                    <a:gd name="T38" fmla="*/ 0 w 159"/>
                    <a:gd name="T39" fmla="*/ 0 h 62"/>
                    <a:gd name="T40" fmla="*/ 0 w 159"/>
                    <a:gd name="T41" fmla="*/ 1 h 62"/>
                    <a:gd name="T42" fmla="*/ 0 w 159"/>
                    <a:gd name="T43" fmla="*/ 1 h 62"/>
                    <a:gd name="T44" fmla="*/ 0 w 159"/>
                    <a:gd name="T45" fmla="*/ 1 h 62"/>
                    <a:gd name="T46" fmla="*/ 1 w 159"/>
                    <a:gd name="T47" fmla="*/ 1 h 62"/>
                    <a:gd name="T48" fmla="*/ 1 w 159"/>
                    <a:gd name="T49" fmla="*/ 1 h 62"/>
                    <a:gd name="T50" fmla="*/ 1 w 159"/>
                    <a:gd name="T51" fmla="*/ 1 h 62"/>
                    <a:gd name="T52" fmla="*/ 1 w 159"/>
                    <a:gd name="T53" fmla="*/ 1 h 62"/>
                    <a:gd name="T54" fmla="*/ 1 w 159"/>
                    <a:gd name="T55" fmla="*/ 1 h 62"/>
                    <a:gd name="T56" fmla="*/ 1 w 159"/>
                    <a:gd name="T57" fmla="*/ 1 h 62"/>
                    <a:gd name="T58" fmla="*/ 1 w 159"/>
                    <a:gd name="T59" fmla="*/ 1 h 62"/>
                    <a:gd name="T60" fmla="*/ 1 w 159"/>
                    <a:gd name="T61" fmla="*/ 1 h 62"/>
                    <a:gd name="T62" fmla="*/ 1 w 159"/>
                    <a:gd name="T63" fmla="*/ 1 h 62"/>
                    <a:gd name="T64" fmla="*/ 1 w 159"/>
                    <a:gd name="T65" fmla="*/ 1 h 62"/>
                    <a:gd name="T66" fmla="*/ 1 w 159"/>
                    <a:gd name="T67" fmla="*/ 1 h 62"/>
                    <a:gd name="T68" fmla="*/ 1 w 159"/>
                    <a:gd name="T69" fmla="*/ 1 h 62"/>
                    <a:gd name="T70" fmla="*/ 1 w 159"/>
                    <a:gd name="T71" fmla="*/ 1 h 62"/>
                    <a:gd name="T72" fmla="*/ 1 w 159"/>
                    <a:gd name="T73" fmla="*/ 1 h 62"/>
                    <a:gd name="T74" fmla="*/ 1 w 159"/>
                    <a:gd name="T75" fmla="*/ 1 h 62"/>
                    <a:gd name="T76" fmla="*/ 1 w 159"/>
                    <a:gd name="T77" fmla="*/ 1 h 62"/>
                    <a:gd name="T78" fmla="*/ 1 w 159"/>
                    <a:gd name="T79" fmla="*/ 1 h 62"/>
                    <a:gd name="T80" fmla="*/ 1 w 159"/>
                    <a:gd name="T81" fmla="*/ 1 h 62"/>
                    <a:gd name="T82" fmla="*/ 1 w 159"/>
                    <a:gd name="T83" fmla="*/ 0 h 62"/>
                    <a:gd name="T84" fmla="*/ 1 w 159"/>
                    <a:gd name="T85" fmla="*/ 1 h 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62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1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4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3"/>
                      </a:lnTo>
                      <a:lnTo>
                        <a:pt x="80" y="33"/>
                      </a:lnTo>
                      <a:lnTo>
                        <a:pt x="67" y="33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4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1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5" y="36"/>
                      </a:lnTo>
                      <a:lnTo>
                        <a:pt x="12" y="42"/>
                      </a:lnTo>
                      <a:lnTo>
                        <a:pt x="20" y="47"/>
                      </a:lnTo>
                      <a:lnTo>
                        <a:pt x="30" y="52"/>
                      </a:lnTo>
                      <a:lnTo>
                        <a:pt x="41" y="57"/>
                      </a:lnTo>
                      <a:lnTo>
                        <a:pt x="54" y="58"/>
                      </a:lnTo>
                      <a:lnTo>
                        <a:pt x="66" y="62"/>
                      </a:lnTo>
                      <a:lnTo>
                        <a:pt x="80" y="62"/>
                      </a:lnTo>
                      <a:lnTo>
                        <a:pt x="93" y="62"/>
                      </a:lnTo>
                      <a:lnTo>
                        <a:pt x="106" y="58"/>
                      </a:lnTo>
                      <a:lnTo>
                        <a:pt x="118" y="57"/>
                      </a:lnTo>
                      <a:lnTo>
                        <a:pt x="130" y="52"/>
                      </a:lnTo>
                      <a:lnTo>
                        <a:pt x="140" y="47"/>
                      </a:lnTo>
                      <a:lnTo>
                        <a:pt x="148" y="42"/>
                      </a:lnTo>
                      <a:lnTo>
                        <a:pt x="155" y="36"/>
                      </a:lnTo>
                      <a:lnTo>
                        <a:pt x="159" y="29"/>
                      </a:lnTo>
                      <a:lnTo>
                        <a:pt x="159" y="2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6" name="Freeform 61"/>
                <p:cNvSpPr>
                  <a:spLocks/>
                </p:cNvSpPr>
                <p:nvPr/>
              </p:nvSpPr>
              <p:spPr bwMode="auto">
                <a:xfrm>
                  <a:off x="3760" y="1841"/>
                  <a:ext cx="80" cy="29"/>
                </a:xfrm>
                <a:custGeom>
                  <a:avLst/>
                  <a:gdLst>
                    <a:gd name="T0" fmla="*/ 1 w 159"/>
                    <a:gd name="T1" fmla="*/ 0 h 59"/>
                    <a:gd name="T2" fmla="*/ 1 w 159"/>
                    <a:gd name="T3" fmla="*/ 0 h 59"/>
                    <a:gd name="T4" fmla="*/ 1 w 159"/>
                    <a:gd name="T5" fmla="*/ 0 h 59"/>
                    <a:gd name="T6" fmla="*/ 1 w 159"/>
                    <a:gd name="T7" fmla="*/ 0 h 59"/>
                    <a:gd name="T8" fmla="*/ 1 w 159"/>
                    <a:gd name="T9" fmla="*/ 0 h 59"/>
                    <a:gd name="T10" fmla="*/ 1 w 159"/>
                    <a:gd name="T11" fmla="*/ 0 h 59"/>
                    <a:gd name="T12" fmla="*/ 1 w 159"/>
                    <a:gd name="T13" fmla="*/ 0 h 59"/>
                    <a:gd name="T14" fmla="*/ 1 w 159"/>
                    <a:gd name="T15" fmla="*/ 0 h 59"/>
                    <a:gd name="T16" fmla="*/ 1 w 159"/>
                    <a:gd name="T17" fmla="*/ 0 h 59"/>
                    <a:gd name="T18" fmla="*/ 1 w 159"/>
                    <a:gd name="T19" fmla="*/ 0 h 59"/>
                    <a:gd name="T20" fmla="*/ 1 w 159"/>
                    <a:gd name="T21" fmla="*/ 0 h 59"/>
                    <a:gd name="T22" fmla="*/ 1 w 159"/>
                    <a:gd name="T23" fmla="*/ 0 h 59"/>
                    <a:gd name="T24" fmla="*/ 1 w 159"/>
                    <a:gd name="T25" fmla="*/ 0 h 59"/>
                    <a:gd name="T26" fmla="*/ 1 w 159"/>
                    <a:gd name="T27" fmla="*/ 0 h 59"/>
                    <a:gd name="T28" fmla="*/ 1 w 159"/>
                    <a:gd name="T29" fmla="*/ 0 h 59"/>
                    <a:gd name="T30" fmla="*/ 1 w 159"/>
                    <a:gd name="T31" fmla="*/ 0 h 59"/>
                    <a:gd name="T32" fmla="*/ 1 w 159"/>
                    <a:gd name="T33" fmla="*/ 0 h 59"/>
                    <a:gd name="T34" fmla="*/ 1 w 159"/>
                    <a:gd name="T35" fmla="*/ 0 h 59"/>
                    <a:gd name="T36" fmla="*/ 1 w 159"/>
                    <a:gd name="T37" fmla="*/ 0 h 59"/>
                    <a:gd name="T38" fmla="*/ 0 w 159"/>
                    <a:gd name="T39" fmla="*/ 0 h 59"/>
                    <a:gd name="T40" fmla="*/ 0 w 159"/>
                    <a:gd name="T41" fmla="*/ 0 h 59"/>
                    <a:gd name="T42" fmla="*/ 0 w 159"/>
                    <a:gd name="T43" fmla="*/ 0 h 59"/>
                    <a:gd name="T44" fmla="*/ 0 w 159"/>
                    <a:gd name="T45" fmla="*/ 0 h 59"/>
                    <a:gd name="T46" fmla="*/ 1 w 159"/>
                    <a:gd name="T47" fmla="*/ 0 h 59"/>
                    <a:gd name="T48" fmla="*/ 1 w 159"/>
                    <a:gd name="T49" fmla="*/ 0 h 59"/>
                    <a:gd name="T50" fmla="*/ 1 w 159"/>
                    <a:gd name="T51" fmla="*/ 0 h 59"/>
                    <a:gd name="T52" fmla="*/ 1 w 159"/>
                    <a:gd name="T53" fmla="*/ 0 h 59"/>
                    <a:gd name="T54" fmla="*/ 1 w 159"/>
                    <a:gd name="T55" fmla="*/ 0 h 59"/>
                    <a:gd name="T56" fmla="*/ 1 w 159"/>
                    <a:gd name="T57" fmla="*/ 0 h 59"/>
                    <a:gd name="T58" fmla="*/ 1 w 159"/>
                    <a:gd name="T59" fmla="*/ 0 h 59"/>
                    <a:gd name="T60" fmla="*/ 1 w 159"/>
                    <a:gd name="T61" fmla="*/ 0 h 59"/>
                    <a:gd name="T62" fmla="*/ 1 w 159"/>
                    <a:gd name="T63" fmla="*/ 0 h 59"/>
                    <a:gd name="T64" fmla="*/ 1 w 159"/>
                    <a:gd name="T65" fmla="*/ 0 h 59"/>
                    <a:gd name="T66" fmla="*/ 1 w 159"/>
                    <a:gd name="T67" fmla="*/ 0 h 59"/>
                    <a:gd name="T68" fmla="*/ 1 w 159"/>
                    <a:gd name="T69" fmla="*/ 0 h 59"/>
                    <a:gd name="T70" fmla="*/ 1 w 159"/>
                    <a:gd name="T71" fmla="*/ 0 h 59"/>
                    <a:gd name="T72" fmla="*/ 1 w 159"/>
                    <a:gd name="T73" fmla="*/ 0 h 59"/>
                    <a:gd name="T74" fmla="*/ 1 w 159"/>
                    <a:gd name="T75" fmla="*/ 0 h 59"/>
                    <a:gd name="T76" fmla="*/ 1 w 159"/>
                    <a:gd name="T77" fmla="*/ 0 h 59"/>
                    <a:gd name="T78" fmla="*/ 1 w 159"/>
                    <a:gd name="T79" fmla="*/ 0 h 59"/>
                    <a:gd name="T80" fmla="*/ 1 w 159"/>
                    <a:gd name="T81" fmla="*/ 0 h 59"/>
                    <a:gd name="T82" fmla="*/ 1 w 159"/>
                    <a:gd name="T83" fmla="*/ 0 h 59"/>
                    <a:gd name="T84" fmla="*/ 1 w 159"/>
                    <a:gd name="T85" fmla="*/ 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9" h="59">
                      <a:moveTo>
                        <a:pt x="156" y="5"/>
                      </a:moveTo>
                      <a:lnTo>
                        <a:pt x="156" y="5"/>
                      </a:lnTo>
                      <a:lnTo>
                        <a:pt x="150" y="12"/>
                      </a:lnTo>
                      <a:lnTo>
                        <a:pt x="143" y="16"/>
                      </a:lnTo>
                      <a:lnTo>
                        <a:pt x="134" y="21"/>
                      </a:lnTo>
                      <a:lnTo>
                        <a:pt x="125" y="25"/>
                      </a:lnTo>
                      <a:lnTo>
                        <a:pt x="115" y="28"/>
                      </a:lnTo>
                      <a:lnTo>
                        <a:pt x="104" y="31"/>
                      </a:lnTo>
                      <a:lnTo>
                        <a:pt x="92" y="33"/>
                      </a:lnTo>
                      <a:lnTo>
                        <a:pt x="80" y="33"/>
                      </a:lnTo>
                      <a:lnTo>
                        <a:pt x="67" y="33"/>
                      </a:lnTo>
                      <a:lnTo>
                        <a:pt x="56" y="31"/>
                      </a:lnTo>
                      <a:lnTo>
                        <a:pt x="45" y="28"/>
                      </a:lnTo>
                      <a:lnTo>
                        <a:pt x="34" y="25"/>
                      </a:lnTo>
                      <a:lnTo>
                        <a:pt x="25" y="21"/>
                      </a:lnTo>
                      <a:lnTo>
                        <a:pt x="16" y="16"/>
                      </a:lnTo>
                      <a:lnTo>
                        <a:pt x="9" y="12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7" y="34"/>
                      </a:lnTo>
                      <a:lnTo>
                        <a:pt x="14" y="41"/>
                      </a:lnTo>
                      <a:lnTo>
                        <a:pt x="24" y="47"/>
                      </a:lnTo>
                      <a:lnTo>
                        <a:pt x="35" y="52"/>
                      </a:lnTo>
                      <a:lnTo>
                        <a:pt x="49" y="55"/>
                      </a:lnTo>
                      <a:lnTo>
                        <a:pt x="64" y="57"/>
                      </a:lnTo>
                      <a:lnTo>
                        <a:pt x="80" y="59"/>
                      </a:lnTo>
                      <a:lnTo>
                        <a:pt x="96" y="57"/>
                      </a:lnTo>
                      <a:lnTo>
                        <a:pt x="110" y="55"/>
                      </a:lnTo>
                      <a:lnTo>
                        <a:pt x="124" y="52"/>
                      </a:lnTo>
                      <a:lnTo>
                        <a:pt x="135" y="47"/>
                      </a:lnTo>
                      <a:lnTo>
                        <a:pt x="145" y="41"/>
                      </a:lnTo>
                      <a:lnTo>
                        <a:pt x="152" y="34"/>
                      </a:lnTo>
                      <a:lnTo>
                        <a:pt x="158" y="26"/>
                      </a:lnTo>
                      <a:lnTo>
                        <a:pt x="159" y="23"/>
                      </a:lnTo>
                      <a:lnTo>
                        <a:pt x="159" y="18"/>
                      </a:lnTo>
                      <a:lnTo>
                        <a:pt x="159" y="0"/>
                      </a:lnTo>
                      <a:lnTo>
                        <a:pt x="156" y="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7" name="Freeform 62"/>
                <p:cNvSpPr>
                  <a:spLocks/>
                </p:cNvSpPr>
                <p:nvPr/>
              </p:nvSpPr>
              <p:spPr bwMode="auto">
                <a:xfrm>
                  <a:off x="3852" y="1663"/>
                  <a:ext cx="70" cy="97"/>
                </a:xfrm>
                <a:custGeom>
                  <a:avLst/>
                  <a:gdLst>
                    <a:gd name="T0" fmla="*/ 0 w 140"/>
                    <a:gd name="T1" fmla="*/ 1 h 194"/>
                    <a:gd name="T2" fmla="*/ 0 w 140"/>
                    <a:gd name="T3" fmla="*/ 1 h 194"/>
                    <a:gd name="T4" fmla="*/ 1 w 140"/>
                    <a:gd name="T5" fmla="*/ 1 h 194"/>
                    <a:gd name="T6" fmla="*/ 1 w 140"/>
                    <a:gd name="T7" fmla="*/ 1 h 194"/>
                    <a:gd name="T8" fmla="*/ 0 w 140"/>
                    <a:gd name="T9" fmla="*/ 0 h 194"/>
                    <a:gd name="T10" fmla="*/ 0 w 140"/>
                    <a:gd name="T11" fmla="*/ 1 h 1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194">
                      <a:moveTo>
                        <a:pt x="0" y="5"/>
                      </a:moveTo>
                      <a:lnTo>
                        <a:pt x="0" y="102"/>
                      </a:lnTo>
                      <a:lnTo>
                        <a:pt x="140" y="194"/>
                      </a:lnTo>
                      <a:lnTo>
                        <a:pt x="140" y="88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8" name="Freeform 63"/>
                <p:cNvSpPr>
                  <a:spLocks/>
                </p:cNvSpPr>
                <p:nvPr/>
              </p:nvSpPr>
              <p:spPr bwMode="auto">
                <a:xfrm>
                  <a:off x="3866" y="1726"/>
                  <a:ext cx="70" cy="94"/>
                </a:xfrm>
                <a:custGeom>
                  <a:avLst/>
                  <a:gdLst>
                    <a:gd name="T0" fmla="*/ 0 w 141"/>
                    <a:gd name="T1" fmla="*/ 0 h 190"/>
                    <a:gd name="T2" fmla="*/ 0 w 141"/>
                    <a:gd name="T3" fmla="*/ 0 h 190"/>
                    <a:gd name="T4" fmla="*/ 0 w 141"/>
                    <a:gd name="T5" fmla="*/ 0 h 190"/>
                    <a:gd name="T6" fmla="*/ 0 w 141"/>
                    <a:gd name="T7" fmla="*/ 0 h 190"/>
                    <a:gd name="T8" fmla="*/ 0 w 141"/>
                    <a:gd name="T9" fmla="*/ 0 h 190"/>
                    <a:gd name="T10" fmla="*/ 0 w 141"/>
                    <a:gd name="T11" fmla="*/ 0 h 190"/>
                    <a:gd name="T12" fmla="*/ 0 w 141"/>
                    <a:gd name="T13" fmla="*/ 0 h 190"/>
                    <a:gd name="T14" fmla="*/ 0 w 141"/>
                    <a:gd name="T15" fmla="*/ 0 h 190"/>
                    <a:gd name="T16" fmla="*/ 0 w 141"/>
                    <a:gd name="T17" fmla="*/ 0 h 190"/>
                    <a:gd name="T18" fmla="*/ 0 w 141"/>
                    <a:gd name="T19" fmla="*/ 0 h 1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1" h="190">
                      <a:moveTo>
                        <a:pt x="0" y="5"/>
                      </a:moveTo>
                      <a:lnTo>
                        <a:pt x="0" y="98"/>
                      </a:lnTo>
                      <a:lnTo>
                        <a:pt x="141" y="190"/>
                      </a:lnTo>
                      <a:lnTo>
                        <a:pt x="141" y="83"/>
                      </a:lnTo>
                      <a:lnTo>
                        <a:pt x="122" y="72"/>
                      </a:lnTo>
                      <a:lnTo>
                        <a:pt x="114" y="75"/>
                      </a:lnTo>
                      <a:lnTo>
                        <a:pt x="113" y="7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9" name="Freeform 64"/>
                <p:cNvSpPr>
                  <a:spLocks/>
                </p:cNvSpPr>
                <p:nvPr/>
              </p:nvSpPr>
              <p:spPr bwMode="auto">
                <a:xfrm>
                  <a:off x="3773" y="1664"/>
                  <a:ext cx="60" cy="88"/>
                </a:xfrm>
                <a:custGeom>
                  <a:avLst/>
                  <a:gdLst>
                    <a:gd name="T0" fmla="*/ 0 w 122"/>
                    <a:gd name="T1" fmla="*/ 0 h 177"/>
                    <a:gd name="T2" fmla="*/ 0 w 122"/>
                    <a:gd name="T3" fmla="*/ 0 h 177"/>
                    <a:gd name="T4" fmla="*/ 0 w 122"/>
                    <a:gd name="T5" fmla="*/ 0 h 177"/>
                    <a:gd name="T6" fmla="*/ 0 w 122"/>
                    <a:gd name="T7" fmla="*/ 0 h 177"/>
                    <a:gd name="T8" fmla="*/ 0 w 122"/>
                    <a:gd name="T9" fmla="*/ 0 h 177"/>
                    <a:gd name="T10" fmla="*/ 0 w 122"/>
                    <a:gd name="T11" fmla="*/ 0 h 1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2" h="177">
                      <a:moveTo>
                        <a:pt x="0" y="7"/>
                      </a:moveTo>
                      <a:lnTo>
                        <a:pt x="0" y="98"/>
                      </a:lnTo>
                      <a:lnTo>
                        <a:pt x="122" y="177"/>
                      </a:lnTo>
                      <a:lnTo>
                        <a:pt x="122" y="81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0" name="Freeform 65"/>
                <p:cNvSpPr>
                  <a:spLocks/>
                </p:cNvSpPr>
                <p:nvPr/>
              </p:nvSpPr>
              <p:spPr bwMode="auto">
                <a:xfrm>
                  <a:off x="3864" y="1637"/>
                  <a:ext cx="143" cy="58"/>
                </a:xfrm>
                <a:custGeom>
                  <a:avLst/>
                  <a:gdLst>
                    <a:gd name="T0" fmla="*/ 1 w 286"/>
                    <a:gd name="T1" fmla="*/ 0 h 117"/>
                    <a:gd name="T2" fmla="*/ 1 w 286"/>
                    <a:gd name="T3" fmla="*/ 0 h 117"/>
                    <a:gd name="T4" fmla="*/ 1 w 286"/>
                    <a:gd name="T5" fmla="*/ 0 h 117"/>
                    <a:gd name="T6" fmla="*/ 1 w 286"/>
                    <a:gd name="T7" fmla="*/ 0 h 117"/>
                    <a:gd name="T8" fmla="*/ 1 w 286"/>
                    <a:gd name="T9" fmla="*/ 0 h 117"/>
                    <a:gd name="T10" fmla="*/ 1 w 286"/>
                    <a:gd name="T11" fmla="*/ 0 h 117"/>
                    <a:gd name="T12" fmla="*/ 1 w 286"/>
                    <a:gd name="T13" fmla="*/ 0 h 117"/>
                    <a:gd name="T14" fmla="*/ 1 w 286"/>
                    <a:gd name="T15" fmla="*/ 0 h 117"/>
                    <a:gd name="T16" fmla="*/ 1 w 286"/>
                    <a:gd name="T17" fmla="*/ 0 h 117"/>
                    <a:gd name="T18" fmla="*/ 1 w 286"/>
                    <a:gd name="T19" fmla="*/ 0 h 117"/>
                    <a:gd name="T20" fmla="*/ 1 w 286"/>
                    <a:gd name="T21" fmla="*/ 0 h 117"/>
                    <a:gd name="T22" fmla="*/ 1 w 286"/>
                    <a:gd name="T23" fmla="*/ 0 h 117"/>
                    <a:gd name="T24" fmla="*/ 1 w 286"/>
                    <a:gd name="T25" fmla="*/ 0 h 117"/>
                    <a:gd name="T26" fmla="*/ 1 w 286"/>
                    <a:gd name="T27" fmla="*/ 0 h 117"/>
                    <a:gd name="T28" fmla="*/ 1 w 286"/>
                    <a:gd name="T29" fmla="*/ 0 h 117"/>
                    <a:gd name="T30" fmla="*/ 1 w 286"/>
                    <a:gd name="T31" fmla="*/ 0 h 117"/>
                    <a:gd name="T32" fmla="*/ 1 w 286"/>
                    <a:gd name="T33" fmla="*/ 0 h 117"/>
                    <a:gd name="T34" fmla="*/ 1 w 286"/>
                    <a:gd name="T35" fmla="*/ 0 h 117"/>
                    <a:gd name="T36" fmla="*/ 1 w 286"/>
                    <a:gd name="T37" fmla="*/ 0 h 117"/>
                    <a:gd name="T38" fmla="*/ 0 w 286"/>
                    <a:gd name="T39" fmla="*/ 0 h 117"/>
                    <a:gd name="T40" fmla="*/ 1 w 286"/>
                    <a:gd name="T41" fmla="*/ 0 h 117"/>
                    <a:gd name="T42" fmla="*/ 1 w 286"/>
                    <a:gd name="T43" fmla="*/ 0 h 117"/>
                    <a:gd name="T44" fmla="*/ 2 w 286"/>
                    <a:gd name="T45" fmla="*/ 0 h 117"/>
                    <a:gd name="T46" fmla="*/ 1 w 286"/>
                    <a:gd name="T47" fmla="*/ 0 h 117"/>
                    <a:gd name="T48" fmla="*/ 1 w 286"/>
                    <a:gd name="T49" fmla="*/ 0 h 1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86" h="117">
                      <a:moveTo>
                        <a:pt x="159" y="0"/>
                      </a:moveTo>
                      <a:lnTo>
                        <a:pt x="127" y="8"/>
                      </a:lnTo>
                      <a:lnTo>
                        <a:pt x="127" y="13"/>
                      </a:lnTo>
                      <a:lnTo>
                        <a:pt x="126" y="21"/>
                      </a:lnTo>
                      <a:lnTo>
                        <a:pt x="121" y="28"/>
                      </a:lnTo>
                      <a:lnTo>
                        <a:pt x="117" y="33"/>
                      </a:lnTo>
                      <a:lnTo>
                        <a:pt x="109" y="38"/>
                      </a:lnTo>
                      <a:lnTo>
                        <a:pt x="101" y="42"/>
                      </a:lnTo>
                      <a:lnTo>
                        <a:pt x="92" y="46"/>
                      </a:lnTo>
                      <a:lnTo>
                        <a:pt x="82" y="47"/>
                      </a:lnTo>
                      <a:lnTo>
                        <a:pt x="70" y="49"/>
                      </a:lnTo>
                      <a:lnTo>
                        <a:pt x="58" y="49"/>
                      </a:lnTo>
                      <a:lnTo>
                        <a:pt x="45" y="49"/>
                      </a:lnTo>
                      <a:lnTo>
                        <a:pt x="28" y="46"/>
                      </a:lnTo>
                      <a:lnTo>
                        <a:pt x="12" y="42"/>
                      </a:lnTo>
                      <a:lnTo>
                        <a:pt x="0" y="46"/>
                      </a:lnTo>
                      <a:lnTo>
                        <a:pt x="116" y="117"/>
                      </a:lnTo>
                      <a:lnTo>
                        <a:pt x="135" y="110"/>
                      </a:lnTo>
                      <a:lnTo>
                        <a:pt x="286" y="62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1" name="Freeform 66"/>
                <p:cNvSpPr>
                  <a:spLocks/>
                </p:cNvSpPr>
                <p:nvPr/>
              </p:nvSpPr>
              <p:spPr bwMode="auto">
                <a:xfrm>
                  <a:off x="3784" y="1595"/>
                  <a:ext cx="125" cy="44"/>
                </a:xfrm>
                <a:custGeom>
                  <a:avLst/>
                  <a:gdLst>
                    <a:gd name="T0" fmla="*/ 1 w 249"/>
                    <a:gd name="T1" fmla="*/ 0 h 87"/>
                    <a:gd name="T2" fmla="*/ 0 w 249"/>
                    <a:gd name="T3" fmla="*/ 1 h 87"/>
                    <a:gd name="T4" fmla="*/ 1 w 249"/>
                    <a:gd name="T5" fmla="*/ 1 h 87"/>
                    <a:gd name="T6" fmla="*/ 1 w 249"/>
                    <a:gd name="T7" fmla="*/ 1 h 87"/>
                    <a:gd name="T8" fmla="*/ 1 w 249"/>
                    <a:gd name="T9" fmla="*/ 1 h 87"/>
                    <a:gd name="T10" fmla="*/ 1 w 249"/>
                    <a:gd name="T11" fmla="*/ 1 h 87"/>
                    <a:gd name="T12" fmla="*/ 1 w 249"/>
                    <a:gd name="T13" fmla="*/ 1 h 87"/>
                    <a:gd name="T14" fmla="*/ 1 w 249"/>
                    <a:gd name="T15" fmla="*/ 1 h 87"/>
                    <a:gd name="T16" fmla="*/ 1 w 249"/>
                    <a:gd name="T17" fmla="*/ 1 h 87"/>
                    <a:gd name="T18" fmla="*/ 1 w 249"/>
                    <a:gd name="T19" fmla="*/ 1 h 87"/>
                    <a:gd name="T20" fmla="*/ 1 w 249"/>
                    <a:gd name="T21" fmla="*/ 1 h 87"/>
                    <a:gd name="T22" fmla="*/ 1 w 249"/>
                    <a:gd name="T23" fmla="*/ 1 h 87"/>
                    <a:gd name="T24" fmla="*/ 1 w 249"/>
                    <a:gd name="T25" fmla="*/ 1 h 87"/>
                    <a:gd name="T26" fmla="*/ 1 w 249"/>
                    <a:gd name="T27" fmla="*/ 1 h 87"/>
                    <a:gd name="T28" fmla="*/ 1 w 249"/>
                    <a:gd name="T29" fmla="*/ 1 h 87"/>
                    <a:gd name="T30" fmla="*/ 1 w 249"/>
                    <a:gd name="T31" fmla="*/ 1 h 87"/>
                    <a:gd name="T32" fmla="*/ 1 w 249"/>
                    <a:gd name="T33" fmla="*/ 1 h 87"/>
                    <a:gd name="T34" fmla="*/ 1 w 249"/>
                    <a:gd name="T35" fmla="*/ 1 h 87"/>
                    <a:gd name="T36" fmla="*/ 1 w 249"/>
                    <a:gd name="T37" fmla="*/ 1 h 87"/>
                    <a:gd name="T38" fmla="*/ 1 w 249"/>
                    <a:gd name="T39" fmla="*/ 1 h 87"/>
                    <a:gd name="T40" fmla="*/ 1 w 249"/>
                    <a:gd name="T41" fmla="*/ 1 h 87"/>
                    <a:gd name="T42" fmla="*/ 1 w 249"/>
                    <a:gd name="T43" fmla="*/ 0 h 87"/>
                    <a:gd name="T44" fmla="*/ 1 w 249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9" h="87">
                      <a:moveTo>
                        <a:pt x="151" y="0"/>
                      </a:moveTo>
                      <a:lnTo>
                        <a:pt x="0" y="27"/>
                      </a:lnTo>
                      <a:lnTo>
                        <a:pt x="97" y="87"/>
                      </a:lnTo>
                      <a:lnTo>
                        <a:pt x="128" y="81"/>
                      </a:lnTo>
                      <a:lnTo>
                        <a:pt x="128" y="78"/>
                      </a:lnTo>
                      <a:lnTo>
                        <a:pt x="131" y="71"/>
                      </a:lnTo>
                      <a:lnTo>
                        <a:pt x="137" y="63"/>
                      </a:lnTo>
                      <a:lnTo>
                        <a:pt x="145" y="58"/>
                      </a:lnTo>
                      <a:lnTo>
                        <a:pt x="155" y="53"/>
                      </a:lnTo>
                      <a:lnTo>
                        <a:pt x="167" y="50"/>
                      </a:lnTo>
                      <a:lnTo>
                        <a:pt x="180" y="47"/>
                      </a:lnTo>
                      <a:lnTo>
                        <a:pt x="194" y="47"/>
                      </a:lnTo>
                      <a:lnTo>
                        <a:pt x="210" y="47"/>
                      </a:lnTo>
                      <a:lnTo>
                        <a:pt x="222" y="48"/>
                      </a:lnTo>
                      <a:lnTo>
                        <a:pt x="235" y="52"/>
                      </a:lnTo>
                      <a:lnTo>
                        <a:pt x="236" y="52"/>
                      </a:lnTo>
                      <a:lnTo>
                        <a:pt x="249" y="48"/>
                      </a:lnTo>
                      <a:lnTo>
                        <a:pt x="155" y="1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2" name="Freeform 67"/>
                <p:cNvSpPr>
                  <a:spLocks/>
                </p:cNvSpPr>
                <p:nvPr/>
              </p:nvSpPr>
              <p:spPr bwMode="auto">
                <a:xfrm>
                  <a:off x="3850" y="1778"/>
                  <a:ext cx="70" cy="73"/>
                </a:xfrm>
                <a:custGeom>
                  <a:avLst/>
                  <a:gdLst>
                    <a:gd name="T0" fmla="*/ 0 w 141"/>
                    <a:gd name="T1" fmla="*/ 1 h 145"/>
                    <a:gd name="T2" fmla="*/ 0 w 141"/>
                    <a:gd name="T3" fmla="*/ 1 h 145"/>
                    <a:gd name="T4" fmla="*/ 0 w 141"/>
                    <a:gd name="T5" fmla="*/ 1 h 145"/>
                    <a:gd name="T6" fmla="*/ 0 w 141"/>
                    <a:gd name="T7" fmla="*/ 1 h 145"/>
                    <a:gd name="T8" fmla="*/ 0 w 141"/>
                    <a:gd name="T9" fmla="*/ 1 h 145"/>
                    <a:gd name="T10" fmla="*/ 0 w 141"/>
                    <a:gd name="T11" fmla="*/ 1 h 145"/>
                    <a:gd name="T12" fmla="*/ 0 w 141"/>
                    <a:gd name="T13" fmla="*/ 1 h 145"/>
                    <a:gd name="T14" fmla="*/ 0 w 141"/>
                    <a:gd name="T15" fmla="*/ 1 h 145"/>
                    <a:gd name="T16" fmla="*/ 0 w 141"/>
                    <a:gd name="T17" fmla="*/ 1 h 145"/>
                    <a:gd name="T18" fmla="*/ 0 w 141"/>
                    <a:gd name="T19" fmla="*/ 1 h 145"/>
                    <a:gd name="T20" fmla="*/ 0 w 141"/>
                    <a:gd name="T21" fmla="*/ 1 h 145"/>
                    <a:gd name="T22" fmla="*/ 0 w 141"/>
                    <a:gd name="T23" fmla="*/ 1 h 145"/>
                    <a:gd name="T24" fmla="*/ 0 w 141"/>
                    <a:gd name="T25" fmla="*/ 0 h 145"/>
                    <a:gd name="T26" fmla="*/ 0 w 141"/>
                    <a:gd name="T27" fmla="*/ 1 h 14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1" h="145">
                      <a:moveTo>
                        <a:pt x="0" y="5"/>
                      </a:moveTo>
                      <a:lnTo>
                        <a:pt x="0" y="100"/>
                      </a:lnTo>
                      <a:lnTo>
                        <a:pt x="71" y="145"/>
                      </a:lnTo>
                      <a:lnTo>
                        <a:pt x="82" y="140"/>
                      </a:lnTo>
                      <a:lnTo>
                        <a:pt x="95" y="139"/>
                      </a:lnTo>
                      <a:lnTo>
                        <a:pt x="107" y="137"/>
                      </a:lnTo>
                      <a:lnTo>
                        <a:pt x="121" y="136"/>
                      </a:lnTo>
                      <a:lnTo>
                        <a:pt x="140" y="137"/>
                      </a:lnTo>
                      <a:lnTo>
                        <a:pt x="141" y="134"/>
                      </a:lnTo>
                      <a:lnTo>
                        <a:pt x="141" y="8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3" name="Freeform 68"/>
                <p:cNvSpPr>
                  <a:spLocks/>
                </p:cNvSpPr>
                <p:nvPr/>
              </p:nvSpPr>
              <p:spPr bwMode="auto">
                <a:xfrm>
                  <a:off x="3759" y="1605"/>
                  <a:ext cx="61" cy="87"/>
                </a:xfrm>
                <a:custGeom>
                  <a:avLst/>
                  <a:gdLst>
                    <a:gd name="T0" fmla="*/ 0 w 121"/>
                    <a:gd name="T1" fmla="*/ 1 h 173"/>
                    <a:gd name="T2" fmla="*/ 0 w 121"/>
                    <a:gd name="T3" fmla="*/ 1 h 173"/>
                    <a:gd name="T4" fmla="*/ 1 w 121"/>
                    <a:gd name="T5" fmla="*/ 1 h 173"/>
                    <a:gd name="T6" fmla="*/ 1 w 121"/>
                    <a:gd name="T7" fmla="*/ 1 h 173"/>
                    <a:gd name="T8" fmla="*/ 0 w 121"/>
                    <a:gd name="T9" fmla="*/ 0 h 173"/>
                    <a:gd name="T10" fmla="*/ 0 w 121"/>
                    <a:gd name="T11" fmla="*/ 1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1" h="173">
                      <a:moveTo>
                        <a:pt x="0" y="5"/>
                      </a:moveTo>
                      <a:lnTo>
                        <a:pt x="0" y="94"/>
                      </a:lnTo>
                      <a:lnTo>
                        <a:pt x="121" y="173"/>
                      </a:lnTo>
                      <a:lnTo>
                        <a:pt x="121" y="76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4" name="Freeform 69"/>
                <p:cNvSpPr>
                  <a:spLocks/>
                </p:cNvSpPr>
                <p:nvPr/>
              </p:nvSpPr>
              <p:spPr bwMode="auto">
                <a:xfrm>
                  <a:off x="3757" y="1720"/>
                  <a:ext cx="60" cy="55"/>
                </a:xfrm>
                <a:custGeom>
                  <a:avLst/>
                  <a:gdLst>
                    <a:gd name="T0" fmla="*/ 0 w 122"/>
                    <a:gd name="T1" fmla="*/ 1 h 110"/>
                    <a:gd name="T2" fmla="*/ 0 w 122"/>
                    <a:gd name="T3" fmla="*/ 1 h 110"/>
                    <a:gd name="T4" fmla="*/ 0 w 122"/>
                    <a:gd name="T5" fmla="*/ 1 h 110"/>
                    <a:gd name="T6" fmla="*/ 0 w 122"/>
                    <a:gd name="T7" fmla="*/ 1 h 110"/>
                    <a:gd name="T8" fmla="*/ 0 w 122"/>
                    <a:gd name="T9" fmla="*/ 1 h 110"/>
                    <a:gd name="T10" fmla="*/ 0 w 122"/>
                    <a:gd name="T11" fmla="*/ 1 h 110"/>
                    <a:gd name="T12" fmla="*/ 0 w 122"/>
                    <a:gd name="T13" fmla="*/ 1 h 110"/>
                    <a:gd name="T14" fmla="*/ 0 w 122"/>
                    <a:gd name="T15" fmla="*/ 1 h 110"/>
                    <a:gd name="T16" fmla="*/ 0 w 122"/>
                    <a:gd name="T17" fmla="*/ 1 h 110"/>
                    <a:gd name="T18" fmla="*/ 0 w 122"/>
                    <a:gd name="T19" fmla="*/ 1 h 110"/>
                    <a:gd name="T20" fmla="*/ 0 w 122"/>
                    <a:gd name="T21" fmla="*/ 1 h 110"/>
                    <a:gd name="T22" fmla="*/ 0 w 122"/>
                    <a:gd name="T23" fmla="*/ 1 h 110"/>
                    <a:gd name="T24" fmla="*/ 0 w 122"/>
                    <a:gd name="T25" fmla="*/ 1 h 110"/>
                    <a:gd name="T26" fmla="*/ 0 w 122"/>
                    <a:gd name="T27" fmla="*/ 1 h 110"/>
                    <a:gd name="T28" fmla="*/ 0 w 122"/>
                    <a:gd name="T29" fmla="*/ 0 h 110"/>
                    <a:gd name="T30" fmla="*/ 0 w 122"/>
                    <a:gd name="T31" fmla="*/ 1 h 1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2" h="110">
                      <a:moveTo>
                        <a:pt x="0" y="7"/>
                      </a:moveTo>
                      <a:lnTo>
                        <a:pt x="0" y="94"/>
                      </a:lnTo>
                      <a:lnTo>
                        <a:pt x="24" y="110"/>
                      </a:lnTo>
                      <a:lnTo>
                        <a:pt x="25" y="110"/>
                      </a:lnTo>
                      <a:lnTo>
                        <a:pt x="39" y="104"/>
                      </a:lnTo>
                      <a:lnTo>
                        <a:pt x="54" y="99"/>
                      </a:lnTo>
                      <a:lnTo>
                        <a:pt x="70" y="97"/>
                      </a:lnTo>
                      <a:lnTo>
                        <a:pt x="87" y="96"/>
                      </a:lnTo>
                      <a:lnTo>
                        <a:pt x="104" y="97"/>
                      </a:lnTo>
                      <a:lnTo>
                        <a:pt x="120" y="99"/>
                      </a:lnTo>
                      <a:lnTo>
                        <a:pt x="122" y="100"/>
                      </a:lnTo>
                      <a:lnTo>
                        <a:pt x="122" y="76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5" name="Freeform 70"/>
                <p:cNvSpPr>
                  <a:spLocks/>
                </p:cNvSpPr>
                <p:nvPr/>
              </p:nvSpPr>
              <p:spPr bwMode="auto">
                <a:xfrm>
                  <a:off x="3851" y="1776"/>
                  <a:ext cx="75" cy="44"/>
                </a:xfrm>
                <a:custGeom>
                  <a:avLst/>
                  <a:gdLst>
                    <a:gd name="T0" fmla="*/ 1 w 150"/>
                    <a:gd name="T1" fmla="*/ 0 h 89"/>
                    <a:gd name="T2" fmla="*/ 0 w 150"/>
                    <a:gd name="T3" fmla="*/ 0 h 89"/>
                    <a:gd name="T4" fmla="*/ 1 w 150"/>
                    <a:gd name="T5" fmla="*/ 0 h 89"/>
                    <a:gd name="T6" fmla="*/ 1 w 150"/>
                    <a:gd name="T7" fmla="*/ 0 h 89"/>
                    <a:gd name="T8" fmla="*/ 1 w 150"/>
                    <a:gd name="T9" fmla="*/ 0 h 89"/>
                    <a:gd name="T10" fmla="*/ 1 w 150"/>
                    <a:gd name="T11" fmla="*/ 0 h 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0" h="89">
                      <a:moveTo>
                        <a:pt x="19" y="0"/>
                      </a:moveTo>
                      <a:lnTo>
                        <a:pt x="0" y="5"/>
                      </a:lnTo>
                      <a:lnTo>
                        <a:pt x="136" y="89"/>
                      </a:lnTo>
                      <a:lnTo>
                        <a:pt x="150" y="8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6" name="Freeform 71"/>
                <p:cNvSpPr>
                  <a:spLocks/>
                </p:cNvSpPr>
                <p:nvPr/>
              </p:nvSpPr>
              <p:spPr bwMode="auto">
                <a:xfrm>
                  <a:off x="3876" y="1642"/>
                  <a:ext cx="51" cy="18"/>
                </a:xfrm>
                <a:custGeom>
                  <a:avLst/>
                  <a:gdLst>
                    <a:gd name="T0" fmla="*/ 1 w 102"/>
                    <a:gd name="T1" fmla="*/ 0 h 35"/>
                    <a:gd name="T2" fmla="*/ 0 w 102"/>
                    <a:gd name="T3" fmla="*/ 1 h 35"/>
                    <a:gd name="T4" fmla="*/ 0 w 102"/>
                    <a:gd name="T5" fmla="*/ 1 h 35"/>
                    <a:gd name="T6" fmla="*/ 0 w 102"/>
                    <a:gd name="T7" fmla="*/ 1 h 35"/>
                    <a:gd name="T8" fmla="*/ 1 w 102"/>
                    <a:gd name="T9" fmla="*/ 1 h 35"/>
                    <a:gd name="T10" fmla="*/ 1 w 102"/>
                    <a:gd name="T11" fmla="*/ 1 h 35"/>
                    <a:gd name="T12" fmla="*/ 1 w 102"/>
                    <a:gd name="T13" fmla="*/ 1 h 35"/>
                    <a:gd name="T14" fmla="*/ 1 w 102"/>
                    <a:gd name="T15" fmla="*/ 1 h 35"/>
                    <a:gd name="T16" fmla="*/ 1 w 102"/>
                    <a:gd name="T17" fmla="*/ 1 h 35"/>
                    <a:gd name="T18" fmla="*/ 1 w 102"/>
                    <a:gd name="T19" fmla="*/ 1 h 35"/>
                    <a:gd name="T20" fmla="*/ 1 w 102"/>
                    <a:gd name="T21" fmla="*/ 1 h 35"/>
                    <a:gd name="T22" fmla="*/ 1 w 102"/>
                    <a:gd name="T23" fmla="*/ 1 h 35"/>
                    <a:gd name="T24" fmla="*/ 1 w 102"/>
                    <a:gd name="T25" fmla="*/ 1 h 35"/>
                    <a:gd name="T26" fmla="*/ 1 w 102"/>
                    <a:gd name="T27" fmla="*/ 1 h 35"/>
                    <a:gd name="T28" fmla="*/ 1 w 102"/>
                    <a:gd name="T29" fmla="*/ 1 h 35"/>
                    <a:gd name="T30" fmla="*/ 1 w 102"/>
                    <a:gd name="T31" fmla="*/ 1 h 35"/>
                    <a:gd name="T32" fmla="*/ 1 w 102"/>
                    <a:gd name="T33" fmla="*/ 1 h 35"/>
                    <a:gd name="T34" fmla="*/ 1 w 102"/>
                    <a:gd name="T35" fmla="*/ 1 h 35"/>
                    <a:gd name="T36" fmla="*/ 1 w 102"/>
                    <a:gd name="T37" fmla="*/ 0 h 35"/>
                    <a:gd name="T38" fmla="*/ 1 w 102"/>
                    <a:gd name="T39" fmla="*/ 0 h 3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2" h="35">
                      <a:moveTo>
                        <a:pt x="101" y="0"/>
                      </a:move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1" y="35"/>
                      </a:lnTo>
                      <a:lnTo>
                        <a:pt x="34" y="35"/>
                      </a:lnTo>
                      <a:lnTo>
                        <a:pt x="45" y="35"/>
                      </a:lnTo>
                      <a:lnTo>
                        <a:pt x="57" y="34"/>
                      </a:lnTo>
                      <a:lnTo>
                        <a:pt x="67" y="32"/>
                      </a:lnTo>
                      <a:lnTo>
                        <a:pt x="77" y="29"/>
                      </a:lnTo>
                      <a:lnTo>
                        <a:pt x="85" y="24"/>
                      </a:lnTo>
                      <a:lnTo>
                        <a:pt x="92" y="19"/>
                      </a:lnTo>
                      <a:lnTo>
                        <a:pt x="97" y="14"/>
                      </a:lnTo>
                      <a:lnTo>
                        <a:pt x="101" y="8"/>
                      </a:lnTo>
                      <a:lnTo>
                        <a:pt x="102" y="1"/>
                      </a:lnTo>
                      <a:lnTo>
                        <a:pt x="102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7" name="Freeform 72"/>
                <p:cNvSpPr>
                  <a:spLocks/>
                </p:cNvSpPr>
                <p:nvPr/>
              </p:nvSpPr>
              <p:spPr bwMode="auto">
                <a:xfrm>
                  <a:off x="3922" y="1671"/>
                  <a:ext cx="108" cy="87"/>
                </a:xfrm>
                <a:custGeom>
                  <a:avLst/>
                  <a:gdLst>
                    <a:gd name="T0" fmla="*/ 1 w 215"/>
                    <a:gd name="T1" fmla="*/ 1 h 173"/>
                    <a:gd name="T2" fmla="*/ 0 w 215"/>
                    <a:gd name="T3" fmla="*/ 1 h 173"/>
                    <a:gd name="T4" fmla="*/ 0 w 215"/>
                    <a:gd name="T5" fmla="*/ 1 h 173"/>
                    <a:gd name="T6" fmla="*/ 1 w 215"/>
                    <a:gd name="T7" fmla="*/ 1 h 173"/>
                    <a:gd name="T8" fmla="*/ 1 w 215"/>
                    <a:gd name="T9" fmla="*/ 0 h 173"/>
                    <a:gd name="T10" fmla="*/ 1 w 215"/>
                    <a:gd name="T11" fmla="*/ 1 h 1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5" h="173">
                      <a:moveTo>
                        <a:pt x="213" y="2"/>
                      </a:moveTo>
                      <a:lnTo>
                        <a:pt x="0" y="71"/>
                      </a:lnTo>
                      <a:lnTo>
                        <a:pt x="0" y="173"/>
                      </a:lnTo>
                      <a:lnTo>
                        <a:pt x="215" y="102"/>
                      </a:lnTo>
                      <a:lnTo>
                        <a:pt x="215" y="0"/>
                      </a:lnTo>
                      <a:lnTo>
                        <a:pt x="213" y="2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8" name="Freeform 73"/>
                <p:cNvSpPr>
                  <a:spLocks/>
                </p:cNvSpPr>
                <p:nvPr/>
              </p:nvSpPr>
              <p:spPr bwMode="auto">
                <a:xfrm>
                  <a:off x="3854" y="1634"/>
                  <a:ext cx="174" cy="71"/>
                </a:xfrm>
                <a:custGeom>
                  <a:avLst/>
                  <a:gdLst>
                    <a:gd name="T0" fmla="*/ 0 w 349"/>
                    <a:gd name="T1" fmla="*/ 0 h 142"/>
                    <a:gd name="T2" fmla="*/ 0 w 349"/>
                    <a:gd name="T3" fmla="*/ 1 h 142"/>
                    <a:gd name="T4" fmla="*/ 1 w 349"/>
                    <a:gd name="T5" fmla="*/ 1 h 142"/>
                    <a:gd name="T6" fmla="*/ 1 w 349"/>
                    <a:gd name="T7" fmla="*/ 1 h 142"/>
                    <a:gd name="T8" fmla="*/ 1 w 349"/>
                    <a:gd name="T9" fmla="*/ 1 h 142"/>
                    <a:gd name="T10" fmla="*/ 1 w 349"/>
                    <a:gd name="T11" fmla="*/ 1 h 142"/>
                    <a:gd name="T12" fmla="*/ 1 w 349"/>
                    <a:gd name="T13" fmla="*/ 1 h 142"/>
                    <a:gd name="T14" fmla="*/ 0 w 349"/>
                    <a:gd name="T15" fmla="*/ 1 h 142"/>
                    <a:gd name="T16" fmla="*/ 0 w 349"/>
                    <a:gd name="T17" fmla="*/ 1 h 142"/>
                    <a:gd name="T18" fmla="*/ 0 w 349"/>
                    <a:gd name="T19" fmla="*/ 1 h 142"/>
                    <a:gd name="T20" fmla="*/ 0 w 349"/>
                    <a:gd name="T21" fmla="*/ 1 h 142"/>
                    <a:gd name="T22" fmla="*/ 0 w 349"/>
                    <a:gd name="T23" fmla="*/ 1 h 142"/>
                    <a:gd name="T24" fmla="*/ 0 w 349"/>
                    <a:gd name="T25" fmla="*/ 1 h 142"/>
                    <a:gd name="T26" fmla="*/ 0 w 349"/>
                    <a:gd name="T27" fmla="*/ 1 h 142"/>
                    <a:gd name="T28" fmla="*/ 0 w 349"/>
                    <a:gd name="T29" fmla="*/ 1 h 142"/>
                    <a:gd name="T30" fmla="*/ 1 w 349"/>
                    <a:gd name="T31" fmla="*/ 1 h 142"/>
                    <a:gd name="T32" fmla="*/ 0 w 349"/>
                    <a:gd name="T33" fmla="*/ 0 h 142"/>
                    <a:gd name="T34" fmla="*/ 0 w 349"/>
                    <a:gd name="T35" fmla="*/ 0 h 1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9" h="142">
                      <a:moveTo>
                        <a:pt x="200" y="0"/>
                      </a:moveTo>
                      <a:lnTo>
                        <a:pt x="185" y="4"/>
                      </a:lnTo>
                      <a:lnTo>
                        <a:pt x="308" y="64"/>
                      </a:lnTo>
                      <a:lnTo>
                        <a:pt x="309" y="66"/>
                      </a:lnTo>
                      <a:lnTo>
                        <a:pt x="308" y="68"/>
                      </a:lnTo>
                      <a:lnTo>
                        <a:pt x="157" y="116"/>
                      </a:lnTo>
                      <a:lnTo>
                        <a:pt x="139" y="123"/>
                      </a:lnTo>
                      <a:lnTo>
                        <a:pt x="138" y="123"/>
                      </a:lnTo>
                      <a:lnTo>
                        <a:pt x="22" y="51"/>
                      </a:lnTo>
                      <a:lnTo>
                        <a:pt x="0" y="58"/>
                      </a:lnTo>
                      <a:lnTo>
                        <a:pt x="137" y="142"/>
                      </a:lnTo>
                      <a:lnTo>
                        <a:pt x="349" y="72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9" name="Freeform 74"/>
                <p:cNvSpPr>
                  <a:spLocks/>
                </p:cNvSpPr>
                <p:nvPr/>
              </p:nvSpPr>
              <p:spPr bwMode="auto">
                <a:xfrm>
                  <a:off x="3759" y="1718"/>
                  <a:ext cx="70" cy="39"/>
                </a:xfrm>
                <a:custGeom>
                  <a:avLst/>
                  <a:gdLst>
                    <a:gd name="T0" fmla="*/ 1 w 140"/>
                    <a:gd name="T1" fmla="*/ 0 h 78"/>
                    <a:gd name="T2" fmla="*/ 0 w 140"/>
                    <a:gd name="T3" fmla="*/ 1 h 78"/>
                    <a:gd name="T4" fmla="*/ 1 w 140"/>
                    <a:gd name="T5" fmla="*/ 1 h 78"/>
                    <a:gd name="T6" fmla="*/ 1 w 140"/>
                    <a:gd name="T7" fmla="*/ 1 h 78"/>
                    <a:gd name="T8" fmla="*/ 1 w 140"/>
                    <a:gd name="T9" fmla="*/ 0 h 78"/>
                    <a:gd name="T10" fmla="*/ 1 w 140"/>
                    <a:gd name="T11" fmla="*/ 0 h 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78">
                      <a:moveTo>
                        <a:pt x="31" y="0"/>
                      </a:moveTo>
                      <a:lnTo>
                        <a:pt x="0" y="5"/>
                      </a:lnTo>
                      <a:lnTo>
                        <a:pt x="117" y="78"/>
                      </a:lnTo>
                      <a:lnTo>
                        <a:pt x="140" y="71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0" name="Freeform 75"/>
                <p:cNvSpPr>
                  <a:spLocks/>
                </p:cNvSpPr>
                <p:nvPr/>
              </p:nvSpPr>
              <p:spPr bwMode="auto">
                <a:xfrm>
                  <a:off x="3929" y="1727"/>
                  <a:ext cx="113" cy="39"/>
                </a:xfrm>
                <a:custGeom>
                  <a:avLst/>
                  <a:gdLst>
                    <a:gd name="T0" fmla="*/ 0 w 227"/>
                    <a:gd name="T1" fmla="*/ 0 h 79"/>
                    <a:gd name="T2" fmla="*/ 0 w 227"/>
                    <a:gd name="T3" fmla="*/ 0 h 79"/>
                    <a:gd name="T4" fmla="*/ 0 w 227"/>
                    <a:gd name="T5" fmla="*/ 0 h 79"/>
                    <a:gd name="T6" fmla="*/ 0 w 227"/>
                    <a:gd name="T7" fmla="*/ 0 h 79"/>
                    <a:gd name="T8" fmla="*/ 0 w 227"/>
                    <a:gd name="T9" fmla="*/ 0 h 79"/>
                    <a:gd name="T10" fmla="*/ 0 w 227"/>
                    <a:gd name="T11" fmla="*/ 0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7" h="79">
                      <a:moveTo>
                        <a:pt x="207" y="2"/>
                      </a:moveTo>
                      <a:lnTo>
                        <a:pt x="0" y="70"/>
                      </a:lnTo>
                      <a:lnTo>
                        <a:pt x="15" y="79"/>
                      </a:lnTo>
                      <a:lnTo>
                        <a:pt x="227" y="10"/>
                      </a:lnTo>
                      <a:lnTo>
                        <a:pt x="208" y="0"/>
                      </a:lnTo>
                      <a:lnTo>
                        <a:pt x="207" y="2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1" name="Freeform 76"/>
                <p:cNvSpPr>
                  <a:spLocks/>
                </p:cNvSpPr>
                <p:nvPr/>
              </p:nvSpPr>
              <p:spPr bwMode="auto">
                <a:xfrm>
                  <a:off x="3849" y="1620"/>
                  <a:ext cx="47" cy="14"/>
                </a:xfrm>
                <a:custGeom>
                  <a:avLst/>
                  <a:gdLst>
                    <a:gd name="T0" fmla="*/ 1 w 94"/>
                    <a:gd name="T1" fmla="*/ 0 h 30"/>
                    <a:gd name="T2" fmla="*/ 0 w 94"/>
                    <a:gd name="T3" fmla="*/ 0 h 30"/>
                    <a:gd name="T4" fmla="*/ 1 w 94"/>
                    <a:gd name="T5" fmla="*/ 0 h 30"/>
                    <a:gd name="T6" fmla="*/ 1 w 94"/>
                    <a:gd name="T7" fmla="*/ 0 h 30"/>
                    <a:gd name="T8" fmla="*/ 1 w 94"/>
                    <a:gd name="T9" fmla="*/ 0 h 30"/>
                    <a:gd name="T10" fmla="*/ 1 w 94"/>
                    <a:gd name="T11" fmla="*/ 0 h 30"/>
                    <a:gd name="T12" fmla="*/ 1 w 94"/>
                    <a:gd name="T13" fmla="*/ 0 h 30"/>
                    <a:gd name="T14" fmla="*/ 1 w 94"/>
                    <a:gd name="T15" fmla="*/ 0 h 30"/>
                    <a:gd name="T16" fmla="*/ 1 w 94"/>
                    <a:gd name="T17" fmla="*/ 0 h 30"/>
                    <a:gd name="T18" fmla="*/ 1 w 94"/>
                    <a:gd name="T19" fmla="*/ 0 h 30"/>
                    <a:gd name="T20" fmla="*/ 1 w 94"/>
                    <a:gd name="T21" fmla="*/ 0 h 30"/>
                    <a:gd name="T22" fmla="*/ 1 w 94"/>
                    <a:gd name="T23" fmla="*/ 0 h 30"/>
                    <a:gd name="T24" fmla="*/ 1 w 94"/>
                    <a:gd name="T25" fmla="*/ 0 h 30"/>
                    <a:gd name="T26" fmla="*/ 1 w 94"/>
                    <a:gd name="T27" fmla="*/ 0 h 30"/>
                    <a:gd name="T28" fmla="*/ 1 w 94"/>
                    <a:gd name="T29" fmla="*/ 0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94" h="30">
                      <a:moveTo>
                        <a:pt x="1" y="26"/>
                      </a:moveTo>
                      <a:lnTo>
                        <a:pt x="0" y="30"/>
                      </a:lnTo>
                      <a:lnTo>
                        <a:pt x="94" y="5"/>
                      </a:lnTo>
                      <a:lnTo>
                        <a:pt x="94" y="2"/>
                      </a:lnTo>
                      <a:lnTo>
                        <a:pt x="81" y="0"/>
                      </a:lnTo>
                      <a:lnTo>
                        <a:pt x="67" y="0"/>
                      </a:lnTo>
                      <a:lnTo>
                        <a:pt x="54" y="0"/>
                      </a:lnTo>
                      <a:lnTo>
                        <a:pt x="41" y="2"/>
                      </a:lnTo>
                      <a:lnTo>
                        <a:pt x="30" y="5"/>
                      </a:lnTo>
                      <a:lnTo>
                        <a:pt x="20" y="10"/>
                      </a:lnTo>
                      <a:lnTo>
                        <a:pt x="12" y="15"/>
                      </a:lnTo>
                      <a:lnTo>
                        <a:pt x="6" y="20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2" name="Freeform 77"/>
                <p:cNvSpPr>
                  <a:spLocks/>
                </p:cNvSpPr>
                <p:nvPr/>
              </p:nvSpPr>
              <p:spPr bwMode="auto">
                <a:xfrm>
                  <a:off x="3937" y="1732"/>
                  <a:ext cx="107" cy="88"/>
                </a:xfrm>
                <a:custGeom>
                  <a:avLst/>
                  <a:gdLst>
                    <a:gd name="T0" fmla="*/ 1 w 214"/>
                    <a:gd name="T1" fmla="*/ 1 h 175"/>
                    <a:gd name="T2" fmla="*/ 0 w 214"/>
                    <a:gd name="T3" fmla="*/ 1 h 175"/>
                    <a:gd name="T4" fmla="*/ 0 w 214"/>
                    <a:gd name="T5" fmla="*/ 1 h 175"/>
                    <a:gd name="T6" fmla="*/ 1 w 214"/>
                    <a:gd name="T7" fmla="*/ 1 h 175"/>
                    <a:gd name="T8" fmla="*/ 1 w 214"/>
                    <a:gd name="T9" fmla="*/ 0 h 175"/>
                    <a:gd name="T10" fmla="*/ 1 w 214"/>
                    <a:gd name="T11" fmla="*/ 1 h 1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4" h="175">
                      <a:moveTo>
                        <a:pt x="213" y="2"/>
                      </a:moveTo>
                      <a:lnTo>
                        <a:pt x="0" y="72"/>
                      </a:lnTo>
                      <a:lnTo>
                        <a:pt x="0" y="175"/>
                      </a:lnTo>
                      <a:lnTo>
                        <a:pt x="214" y="102"/>
                      </a:lnTo>
                      <a:lnTo>
                        <a:pt x="214" y="0"/>
                      </a:lnTo>
                      <a:lnTo>
                        <a:pt x="213" y="2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3" name="Freeform 78"/>
                <p:cNvSpPr>
                  <a:spLocks/>
                </p:cNvSpPr>
                <p:nvPr/>
              </p:nvSpPr>
              <p:spPr bwMode="auto">
                <a:xfrm>
                  <a:off x="3921" y="1794"/>
                  <a:ext cx="107" cy="69"/>
                </a:xfrm>
                <a:custGeom>
                  <a:avLst/>
                  <a:gdLst>
                    <a:gd name="T0" fmla="*/ 0 w 215"/>
                    <a:gd name="T1" fmla="*/ 0 h 140"/>
                    <a:gd name="T2" fmla="*/ 0 w 215"/>
                    <a:gd name="T3" fmla="*/ 0 h 140"/>
                    <a:gd name="T4" fmla="*/ 0 w 215"/>
                    <a:gd name="T5" fmla="*/ 0 h 140"/>
                    <a:gd name="T6" fmla="*/ 0 w 215"/>
                    <a:gd name="T7" fmla="*/ 0 h 140"/>
                    <a:gd name="T8" fmla="*/ 0 w 215"/>
                    <a:gd name="T9" fmla="*/ 0 h 140"/>
                    <a:gd name="T10" fmla="*/ 0 w 215"/>
                    <a:gd name="T11" fmla="*/ 0 h 140"/>
                    <a:gd name="T12" fmla="*/ 0 w 215"/>
                    <a:gd name="T13" fmla="*/ 0 h 140"/>
                    <a:gd name="T14" fmla="*/ 0 w 215"/>
                    <a:gd name="T15" fmla="*/ 0 h 140"/>
                    <a:gd name="T16" fmla="*/ 0 w 215"/>
                    <a:gd name="T17" fmla="*/ 0 h 140"/>
                    <a:gd name="T18" fmla="*/ 0 w 215"/>
                    <a:gd name="T19" fmla="*/ 0 h 140"/>
                    <a:gd name="T20" fmla="*/ 0 w 215"/>
                    <a:gd name="T21" fmla="*/ 0 h 140"/>
                    <a:gd name="T22" fmla="*/ 0 w 215"/>
                    <a:gd name="T23" fmla="*/ 0 h 140"/>
                    <a:gd name="T24" fmla="*/ 0 w 215"/>
                    <a:gd name="T25" fmla="*/ 0 h 140"/>
                    <a:gd name="T26" fmla="*/ 0 w 215"/>
                    <a:gd name="T27" fmla="*/ 0 h 140"/>
                    <a:gd name="T28" fmla="*/ 0 w 215"/>
                    <a:gd name="T29" fmla="*/ 0 h 140"/>
                    <a:gd name="T30" fmla="*/ 0 w 215"/>
                    <a:gd name="T31" fmla="*/ 0 h 140"/>
                    <a:gd name="T32" fmla="*/ 0 w 215"/>
                    <a:gd name="T33" fmla="*/ 0 h 140"/>
                    <a:gd name="T34" fmla="*/ 0 w 215"/>
                    <a:gd name="T35" fmla="*/ 0 h 140"/>
                    <a:gd name="T36" fmla="*/ 0 w 215"/>
                    <a:gd name="T37" fmla="*/ 0 h 140"/>
                    <a:gd name="T38" fmla="*/ 0 w 215"/>
                    <a:gd name="T39" fmla="*/ 0 h 1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5" h="140">
                      <a:moveTo>
                        <a:pt x="213" y="0"/>
                      </a:moveTo>
                      <a:lnTo>
                        <a:pt x="31" y="62"/>
                      </a:lnTo>
                      <a:lnTo>
                        <a:pt x="29" y="62"/>
                      </a:lnTo>
                      <a:lnTo>
                        <a:pt x="15" y="52"/>
                      </a:lnTo>
                      <a:lnTo>
                        <a:pt x="0" y="57"/>
                      </a:lnTo>
                      <a:lnTo>
                        <a:pt x="0" y="106"/>
                      </a:lnTo>
                      <a:lnTo>
                        <a:pt x="22" y="110"/>
                      </a:lnTo>
                      <a:lnTo>
                        <a:pt x="39" y="119"/>
                      </a:lnTo>
                      <a:lnTo>
                        <a:pt x="46" y="123"/>
                      </a:lnTo>
                      <a:lnTo>
                        <a:pt x="52" y="128"/>
                      </a:lnTo>
                      <a:lnTo>
                        <a:pt x="57" y="133"/>
                      </a:lnTo>
                      <a:lnTo>
                        <a:pt x="60" y="140"/>
                      </a:lnTo>
                      <a:lnTo>
                        <a:pt x="215" y="89"/>
                      </a:lnTo>
                      <a:lnTo>
                        <a:pt x="215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4" name="Freeform 79"/>
                <p:cNvSpPr>
                  <a:spLocks/>
                </p:cNvSpPr>
                <p:nvPr/>
              </p:nvSpPr>
              <p:spPr bwMode="auto">
                <a:xfrm>
                  <a:off x="3761" y="1588"/>
                  <a:ext cx="156" cy="54"/>
                </a:xfrm>
                <a:custGeom>
                  <a:avLst/>
                  <a:gdLst>
                    <a:gd name="T0" fmla="*/ 1 w 311"/>
                    <a:gd name="T1" fmla="*/ 0 h 109"/>
                    <a:gd name="T2" fmla="*/ 0 w 311"/>
                    <a:gd name="T3" fmla="*/ 0 h 109"/>
                    <a:gd name="T4" fmla="*/ 1 w 311"/>
                    <a:gd name="T5" fmla="*/ 0 h 109"/>
                    <a:gd name="T6" fmla="*/ 1 w 311"/>
                    <a:gd name="T7" fmla="*/ 0 h 109"/>
                    <a:gd name="T8" fmla="*/ 1 w 311"/>
                    <a:gd name="T9" fmla="*/ 0 h 109"/>
                    <a:gd name="T10" fmla="*/ 1 w 311"/>
                    <a:gd name="T11" fmla="*/ 0 h 109"/>
                    <a:gd name="T12" fmla="*/ 1 w 311"/>
                    <a:gd name="T13" fmla="*/ 0 h 109"/>
                    <a:gd name="T14" fmla="*/ 1 w 311"/>
                    <a:gd name="T15" fmla="*/ 0 h 109"/>
                    <a:gd name="T16" fmla="*/ 1 w 311"/>
                    <a:gd name="T17" fmla="*/ 0 h 109"/>
                    <a:gd name="T18" fmla="*/ 1 w 311"/>
                    <a:gd name="T19" fmla="*/ 0 h 109"/>
                    <a:gd name="T20" fmla="*/ 1 w 311"/>
                    <a:gd name="T21" fmla="*/ 0 h 109"/>
                    <a:gd name="T22" fmla="*/ 1 w 311"/>
                    <a:gd name="T23" fmla="*/ 0 h 109"/>
                    <a:gd name="T24" fmla="*/ 1 w 311"/>
                    <a:gd name="T25" fmla="*/ 0 h 109"/>
                    <a:gd name="T26" fmla="*/ 2 w 311"/>
                    <a:gd name="T27" fmla="*/ 0 h 109"/>
                    <a:gd name="T28" fmla="*/ 2 w 311"/>
                    <a:gd name="T29" fmla="*/ 0 h 109"/>
                    <a:gd name="T30" fmla="*/ 1 w 311"/>
                    <a:gd name="T31" fmla="*/ 0 h 109"/>
                    <a:gd name="T32" fmla="*/ 1 w 311"/>
                    <a:gd name="T33" fmla="*/ 0 h 109"/>
                    <a:gd name="T34" fmla="*/ 1 w 311"/>
                    <a:gd name="T35" fmla="*/ 0 h 109"/>
                    <a:gd name="T36" fmla="*/ 1 w 311"/>
                    <a:gd name="T37" fmla="*/ 0 h 10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11" h="109">
                      <a:moveTo>
                        <a:pt x="83" y="21"/>
                      </a:moveTo>
                      <a:lnTo>
                        <a:pt x="0" y="36"/>
                      </a:lnTo>
                      <a:lnTo>
                        <a:pt x="116" y="109"/>
                      </a:lnTo>
                      <a:lnTo>
                        <a:pt x="139" y="102"/>
                      </a:lnTo>
                      <a:lnTo>
                        <a:pt x="44" y="44"/>
                      </a:lnTo>
                      <a:lnTo>
                        <a:pt x="44" y="42"/>
                      </a:lnTo>
                      <a:lnTo>
                        <a:pt x="45" y="41"/>
                      </a:lnTo>
                      <a:lnTo>
                        <a:pt x="196" y="13"/>
                      </a:lnTo>
                      <a:lnTo>
                        <a:pt x="200" y="15"/>
                      </a:lnTo>
                      <a:lnTo>
                        <a:pt x="294" y="62"/>
                      </a:lnTo>
                      <a:lnTo>
                        <a:pt x="311" y="57"/>
                      </a:lnTo>
                      <a:lnTo>
                        <a:pt x="195" y="0"/>
                      </a:lnTo>
                      <a:lnTo>
                        <a:pt x="83" y="21"/>
                      </a:lnTo>
                      <a:close/>
                    </a:path>
                  </a:pathLst>
                </a:custGeom>
                <a:solidFill>
                  <a:srgbClr val="7FC3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5" name="Freeform 80"/>
                <p:cNvSpPr>
                  <a:spLocks/>
                </p:cNvSpPr>
                <p:nvPr/>
              </p:nvSpPr>
              <p:spPr bwMode="auto">
                <a:xfrm>
                  <a:off x="3834" y="1707"/>
                  <a:ext cx="31" cy="65"/>
                </a:xfrm>
                <a:custGeom>
                  <a:avLst/>
                  <a:gdLst>
                    <a:gd name="T0" fmla="*/ 1 w 62"/>
                    <a:gd name="T1" fmla="*/ 1 h 130"/>
                    <a:gd name="T2" fmla="*/ 0 w 62"/>
                    <a:gd name="T3" fmla="*/ 0 h 130"/>
                    <a:gd name="T4" fmla="*/ 0 w 62"/>
                    <a:gd name="T5" fmla="*/ 1 h 130"/>
                    <a:gd name="T6" fmla="*/ 0 w 62"/>
                    <a:gd name="T7" fmla="*/ 1 h 130"/>
                    <a:gd name="T8" fmla="*/ 1 w 62"/>
                    <a:gd name="T9" fmla="*/ 1 h 130"/>
                    <a:gd name="T10" fmla="*/ 1 w 62"/>
                    <a:gd name="T11" fmla="*/ 1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130">
                      <a:moveTo>
                        <a:pt x="62" y="39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62" y="130"/>
                      </a:lnTo>
                      <a:lnTo>
                        <a:pt x="62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6" name="Freeform 81"/>
                <p:cNvSpPr>
                  <a:spLocks/>
                </p:cNvSpPr>
                <p:nvPr/>
              </p:nvSpPr>
              <p:spPr bwMode="auto">
                <a:xfrm>
                  <a:off x="3865" y="1727"/>
                  <a:ext cx="65" cy="42"/>
                </a:xfrm>
                <a:custGeom>
                  <a:avLst/>
                  <a:gdLst>
                    <a:gd name="T0" fmla="*/ 0 w 131"/>
                    <a:gd name="T1" fmla="*/ 1 h 84"/>
                    <a:gd name="T2" fmla="*/ 0 w 131"/>
                    <a:gd name="T3" fmla="*/ 1 h 84"/>
                    <a:gd name="T4" fmla="*/ 0 w 131"/>
                    <a:gd name="T5" fmla="*/ 1 h 84"/>
                    <a:gd name="T6" fmla="*/ 0 w 131"/>
                    <a:gd name="T7" fmla="*/ 1 h 84"/>
                    <a:gd name="T8" fmla="*/ 0 w 131"/>
                    <a:gd name="T9" fmla="*/ 1 h 84"/>
                    <a:gd name="T10" fmla="*/ 0 w 131"/>
                    <a:gd name="T11" fmla="*/ 1 h 84"/>
                    <a:gd name="T12" fmla="*/ 0 w 131"/>
                    <a:gd name="T13" fmla="*/ 0 h 84"/>
                    <a:gd name="T14" fmla="*/ 0 w 131"/>
                    <a:gd name="T15" fmla="*/ 1 h 84"/>
                    <a:gd name="T16" fmla="*/ 0 w 131"/>
                    <a:gd name="T17" fmla="*/ 1 h 84"/>
                    <a:gd name="T18" fmla="*/ 0 w 131"/>
                    <a:gd name="T19" fmla="*/ 1 h 84"/>
                    <a:gd name="T20" fmla="*/ 0 w 131"/>
                    <a:gd name="T21" fmla="*/ 1 h 84"/>
                    <a:gd name="T22" fmla="*/ 0 w 131"/>
                    <a:gd name="T23" fmla="*/ 1 h 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1" h="84">
                      <a:moveTo>
                        <a:pt x="110" y="84"/>
                      </a:moveTo>
                      <a:lnTo>
                        <a:pt x="131" y="76"/>
                      </a:lnTo>
                      <a:lnTo>
                        <a:pt x="118" y="68"/>
                      </a:lnTo>
                      <a:lnTo>
                        <a:pt x="110" y="71"/>
                      </a:lnTo>
                      <a:lnTo>
                        <a:pt x="107" y="7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07" y="83"/>
                      </a:lnTo>
                      <a:lnTo>
                        <a:pt x="110" y="84"/>
                      </a:lnTo>
                      <a:close/>
                    </a:path>
                  </a:pathLst>
                </a:custGeom>
                <a:solidFill>
                  <a:srgbClr val="5B83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7" name="Freeform 82"/>
                <p:cNvSpPr>
                  <a:spLocks/>
                </p:cNvSpPr>
                <p:nvPr/>
              </p:nvSpPr>
              <p:spPr bwMode="auto">
                <a:xfrm>
                  <a:off x="3760" y="1608"/>
                  <a:ext cx="3" cy="45"/>
                </a:xfrm>
                <a:custGeom>
                  <a:avLst/>
                  <a:gdLst>
                    <a:gd name="T0" fmla="*/ 0 w 6"/>
                    <a:gd name="T1" fmla="*/ 0 h 91"/>
                    <a:gd name="T2" fmla="*/ 0 w 6"/>
                    <a:gd name="T3" fmla="*/ 0 h 91"/>
                    <a:gd name="T4" fmla="*/ 0 w 6"/>
                    <a:gd name="T5" fmla="*/ 0 h 91"/>
                    <a:gd name="T6" fmla="*/ 0 w 6"/>
                    <a:gd name="T7" fmla="*/ 0 h 91"/>
                    <a:gd name="T8" fmla="*/ 1 w 6"/>
                    <a:gd name="T9" fmla="*/ 0 h 91"/>
                    <a:gd name="T10" fmla="*/ 1 w 6"/>
                    <a:gd name="T11" fmla="*/ 0 h 91"/>
                    <a:gd name="T12" fmla="*/ 1 w 6"/>
                    <a:gd name="T13" fmla="*/ 0 h 91"/>
                    <a:gd name="T14" fmla="*/ 0 w 6"/>
                    <a:gd name="T15" fmla="*/ 0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9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8"/>
                      </a:lnTo>
                      <a:lnTo>
                        <a:pt x="6" y="91"/>
                      </a:lnTo>
                      <a:lnTo>
                        <a:pt x="6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83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8" name="Freeform 83"/>
                <p:cNvSpPr>
                  <a:spLocks/>
                </p:cNvSpPr>
                <p:nvPr/>
              </p:nvSpPr>
              <p:spPr bwMode="auto">
                <a:xfrm>
                  <a:off x="3758" y="1723"/>
                  <a:ext cx="3" cy="46"/>
                </a:xfrm>
                <a:custGeom>
                  <a:avLst/>
                  <a:gdLst>
                    <a:gd name="T0" fmla="*/ 0 w 7"/>
                    <a:gd name="T1" fmla="*/ 0 h 90"/>
                    <a:gd name="T2" fmla="*/ 0 w 7"/>
                    <a:gd name="T3" fmla="*/ 0 h 90"/>
                    <a:gd name="T4" fmla="*/ 0 w 7"/>
                    <a:gd name="T5" fmla="*/ 1 h 90"/>
                    <a:gd name="T6" fmla="*/ 0 w 7"/>
                    <a:gd name="T7" fmla="*/ 1 h 90"/>
                    <a:gd name="T8" fmla="*/ 0 w 7"/>
                    <a:gd name="T9" fmla="*/ 1 h 90"/>
                    <a:gd name="T10" fmla="*/ 0 w 7"/>
                    <a:gd name="T11" fmla="*/ 1 h 90"/>
                    <a:gd name="T12" fmla="*/ 0 w 7"/>
                    <a:gd name="T13" fmla="*/ 1 h 90"/>
                    <a:gd name="T14" fmla="*/ 0 w 7"/>
                    <a:gd name="T15" fmla="*/ 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9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5"/>
                      </a:lnTo>
                      <a:lnTo>
                        <a:pt x="7" y="90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83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9" name="Freeform 84"/>
                <p:cNvSpPr>
                  <a:spLocks/>
                </p:cNvSpPr>
                <p:nvPr/>
              </p:nvSpPr>
              <p:spPr bwMode="auto">
                <a:xfrm>
                  <a:off x="3923" y="1676"/>
                  <a:ext cx="107" cy="38"/>
                </a:xfrm>
                <a:custGeom>
                  <a:avLst/>
                  <a:gdLst>
                    <a:gd name="T0" fmla="*/ 1 w 213"/>
                    <a:gd name="T1" fmla="*/ 0 h 76"/>
                    <a:gd name="T2" fmla="*/ 1 w 213"/>
                    <a:gd name="T3" fmla="*/ 0 h 76"/>
                    <a:gd name="T4" fmla="*/ 0 w 213"/>
                    <a:gd name="T5" fmla="*/ 1 h 76"/>
                    <a:gd name="T6" fmla="*/ 0 w 213"/>
                    <a:gd name="T7" fmla="*/ 1 h 76"/>
                    <a:gd name="T8" fmla="*/ 1 w 213"/>
                    <a:gd name="T9" fmla="*/ 1 h 76"/>
                    <a:gd name="T10" fmla="*/ 1 w 213"/>
                    <a:gd name="T11" fmla="*/ 1 h 76"/>
                    <a:gd name="T12" fmla="*/ 1 w 213"/>
                    <a:gd name="T13" fmla="*/ 0 h 76"/>
                    <a:gd name="T14" fmla="*/ 1 w 21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6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213" y="6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0" name="Freeform 85"/>
                <p:cNvSpPr>
                  <a:spLocks/>
                </p:cNvSpPr>
                <p:nvPr/>
              </p:nvSpPr>
              <p:spPr bwMode="auto">
                <a:xfrm>
                  <a:off x="3923" y="1683"/>
                  <a:ext cx="107" cy="38"/>
                </a:xfrm>
                <a:custGeom>
                  <a:avLst/>
                  <a:gdLst>
                    <a:gd name="T0" fmla="*/ 1 w 213"/>
                    <a:gd name="T1" fmla="*/ 0 h 76"/>
                    <a:gd name="T2" fmla="*/ 1 w 213"/>
                    <a:gd name="T3" fmla="*/ 0 h 76"/>
                    <a:gd name="T4" fmla="*/ 0 w 213"/>
                    <a:gd name="T5" fmla="*/ 1 h 76"/>
                    <a:gd name="T6" fmla="*/ 0 w 213"/>
                    <a:gd name="T7" fmla="*/ 1 h 76"/>
                    <a:gd name="T8" fmla="*/ 1 w 213"/>
                    <a:gd name="T9" fmla="*/ 1 h 76"/>
                    <a:gd name="T10" fmla="*/ 1 w 213"/>
                    <a:gd name="T11" fmla="*/ 1 h 76"/>
                    <a:gd name="T12" fmla="*/ 1 w 213"/>
                    <a:gd name="T13" fmla="*/ 0 h 76"/>
                    <a:gd name="T14" fmla="*/ 1 w 21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6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213" y="6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1" name="Freeform 86"/>
                <p:cNvSpPr>
                  <a:spLocks/>
                </p:cNvSpPr>
                <p:nvPr/>
              </p:nvSpPr>
              <p:spPr bwMode="auto">
                <a:xfrm>
                  <a:off x="3923" y="1689"/>
                  <a:ext cx="107" cy="38"/>
                </a:xfrm>
                <a:custGeom>
                  <a:avLst/>
                  <a:gdLst>
                    <a:gd name="T0" fmla="*/ 1 w 213"/>
                    <a:gd name="T1" fmla="*/ 0 h 76"/>
                    <a:gd name="T2" fmla="*/ 1 w 213"/>
                    <a:gd name="T3" fmla="*/ 0 h 76"/>
                    <a:gd name="T4" fmla="*/ 0 w 213"/>
                    <a:gd name="T5" fmla="*/ 1 h 76"/>
                    <a:gd name="T6" fmla="*/ 0 w 213"/>
                    <a:gd name="T7" fmla="*/ 1 h 76"/>
                    <a:gd name="T8" fmla="*/ 1 w 213"/>
                    <a:gd name="T9" fmla="*/ 1 h 76"/>
                    <a:gd name="T10" fmla="*/ 1 w 213"/>
                    <a:gd name="T11" fmla="*/ 1 h 76"/>
                    <a:gd name="T12" fmla="*/ 1 w 213"/>
                    <a:gd name="T13" fmla="*/ 0 h 76"/>
                    <a:gd name="T14" fmla="*/ 1 w 21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6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213" y="6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2" name="Freeform 87"/>
                <p:cNvSpPr>
                  <a:spLocks/>
                </p:cNvSpPr>
                <p:nvPr/>
              </p:nvSpPr>
              <p:spPr bwMode="auto">
                <a:xfrm>
                  <a:off x="3923" y="1696"/>
                  <a:ext cx="107" cy="38"/>
                </a:xfrm>
                <a:custGeom>
                  <a:avLst/>
                  <a:gdLst>
                    <a:gd name="T0" fmla="*/ 1 w 213"/>
                    <a:gd name="T1" fmla="*/ 0 h 76"/>
                    <a:gd name="T2" fmla="*/ 1 w 213"/>
                    <a:gd name="T3" fmla="*/ 0 h 76"/>
                    <a:gd name="T4" fmla="*/ 0 w 213"/>
                    <a:gd name="T5" fmla="*/ 1 h 76"/>
                    <a:gd name="T6" fmla="*/ 0 w 213"/>
                    <a:gd name="T7" fmla="*/ 1 h 76"/>
                    <a:gd name="T8" fmla="*/ 1 w 213"/>
                    <a:gd name="T9" fmla="*/ 1 h 76"/>
                    <a:gd name="T10" fmla="*/ 1 w 213"/>
                    <a:gd name="T11" fmla="*/ 1 h 76"/>
                    <a:gd name="T12" fmla="*/ 1 w 213"/>
                    <a:gd name="T13" fmla="*/ 0 h 76"/>
                    <a:gd name="T14" fmla="*/ 1 w 21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6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213" y="6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3" name="Freeform 88"/>
                <p:cNvSpPr>
                  <a:spLocks/>
                </p:cNvSpPr>
                <p:nvPr/>
              </p:nvSpPr>
              <p:spPr bwMode="auto">
                <a:xfrm>
                  <a:off x="3923" y="1702"/>
                  <a:ext cx="107" cy="38"/>
                </a:xfrm>
                <a:custGeom>
                  <a:avLst/>
                  <a:gdLst>
                    <a:gd name="T0" fmla="*/ 1 w 213"/>
                    <a:gd name="T1" fmla="*/ 0 h 77"/>
                    <a:gd name="T2" fmla="*/ 1 w 213"/>
                    <a:gd name="T3" fmla="*/ 0 h 77"/>
                    <a:gd name="T4" fmla="*/ 0 w 213"/>
                    <a:gd name="T5" fmla="*/ 0 h 77"/>
                    <a:gd name="T6" fmla="*/ 0 w 213"/>
                    <a:gd name="T7" fmla="*/ 0 h 77"/>
                    <a:gd name="T8" fmla="*/ 1 w 213"/>
                    <a:gd name="T9" fmla="*/ 0 h 77"/>
                    <a:gd name="T10" fmla="*/ 1 w 213"/>
                    <a:gd name="T11" fmla="*/ 0 h 77"/>
                    <a:gd name="T12" fmla="*/ 1 w 213"/>
                    <a:gd name="T13" fmla="*/ 0 h 77"/>
                    <a:gd name="T14" fmla="*/ 1 w 213"/>
                    <a:gd name="T15" fmla="*/ 0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7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213" y="7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4" name="Freeform 89"/>
                <p:cNvSpPr>
                  <a:spLocks/>
                </p:cNvSpPr>
                <p:nvPr/>
              </p:nvSpPr>
              <p:spPr bwMode="auto">
                <a:xfrm>
                  <a:off x="3923" y="1709"/>
                  <a:ext cx="107" cy="38"/>
                </a:xfrm>
                <a:custGeom>
                  <a:avLst/>
                  <a:gdLst>
                    <a:gd name="T0" fmla="*/ 1 w 213"/>
                    <a:gd name="T1" fmla="*/ 0 h 77"/>
                    <a:gd name="T2" fmla="*/ 1 w 213"/>
                    <a:gd name="T3" fmla="*/ 0 h 77"/>
                    <a:gd name="T4" fmla="*/ 0 w 213"/>
                    <a:gd name="T5" fmla="*/ 0 h 77"/>
                    <a:gd name="T6" fmla="*/ 0 w 213"/>
                    <a:gd name="T7" fmla="*/ 0 h 77"/>
                    <a:gd name="T8" fmla="*/ 1 w 213"/>
                    <a:gd name="T9" fmla="*/ 0 h 77"/>
                    <a:gd name="T10" fmla="*/ 1 w 213"/>
                    <a:gd name="T11" fmla="*/ 0 h 77"/>
                    <a:gd name="T12" fmla="*/ 1 w 213"/>
                    <a:gd name="T13" fmla="*/ 0 h 77"/>
                    <a:gd name="T14" fmla="*/ 1 w 213"/>
                    <a:gd name="T15" fmla="*/ 0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3" h="77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213" y="7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5" name="Freeform 90"/>
                <p:cNvSpPr>
                  <a:spLocks/>
                </p:cNvSpPr>
                <p:nvPr/>
              </p:nvSpPr>
              <p:spPr bwMode="auto">
                <a:xfrm>
                  <a:off x="3923" y="1715"/>
                  <a:ext cx="107" cy="38"/>
                </a:xfrm>
                <a:custGeom>
                  <a:avLst/>
                  <a:gdLst>
                    <a:gd name="T0" fmla="*/ 0 w 213"/>
                    <a:gd name="T1" fmla="*/ 1 h 76"/>
                    <a:gd name="T2" fmla="*/ 1 w 213"/>
                    <a:gd name="T3" fmla="*/ 1 h 76"/>
                    <a:gd name="T4" fmla="*/ 1 w 213"/>
                    <a:gd name="T5" fmla="*/ 1 h 76"/>
                    <a:gd name="T6" fmla="*/ 1 w 213"/>
                    <a:gd name="T7" fmla="*/ 0 h 76"/>
                    <a:gd name="T8" fmla="*/ 1 w 213"/>
                    <a:gd name="T9" fmla="*/ 0 h 76"/>
                    <a:gd name="T10" fmla="*/ 0 w 213"/>
                    <a:gd name="T11" fmla="*/ 1 h 76"/>
                    <a:gd name="T12" fmla="*/ 0 w 213"/>
                    <a:gd name="T13" fmla="*/ 1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3" h="76">
                      <a:moveTo>
                        <a:pt x="0" y="76"/>
                      </a:moveTo>
                      <a:lnTo>
                        <a:pt x="213" y="7"/>
                      </a:lnTo>
                      <a:lnTo>
                        <a:pt x="213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" name="Freeform 91"/>
                <p:cNvSpPr>
                  <a:spLocks/>
                </p:cNvSpPr>
                <p:nvPr/>
              </p:nvSpPr>
              <p:spPr bwMode="auto">
                <a:xfrm>
                  <a:off x="3937" y="1737"/>
                  <a:ext cx="106" cy="38"/>
                </a:xfrm>
                <a:custGeom>
                  <a:avLst/>
                  <a:gdLst>
                    <a:gd name="T0" fmla="*/ 1 w 212"/>
                    <a:gd name="T1" fmla="*/ 0 h 76"/>
                    <a:gd name="T2" fmla="*/ 1 w 212"/>
                    <a:gd name="T3" fmla="*/ 0 h 76"/>
                    <a:gd name="T4" fmla="*/ 0 w 212"/>
                    <a:gd name="T5" fmla="*/ 1 h 76"/>
                    <a:gd name="T6" fmla="*/ 0 w 212"/>
                    <a:gd name="T7" fmla="*/ 1 h 76"/>
                    <a:gd name="T8" fmla="*/ 1 w 212"/>
                    <a:gd name="T9" fmla="*/ 1 h 76"/>
                    <a:gd name="T10" fmla="*/ 1 w 212"/>
                    <a:gd name="T11" fmla="*/ 1 h 76"/>
                    <a:gd name="T12" fmla="*/ 1 w 212"/>
                    <a:gd name="T13" fmla="*/ 0 h 76"/>
                    <a:gd name="T14" fmla="*/ 1 w 212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2" h="76">
                      <a:moveTo>
                        <a:pt x="212" y="0"/>
                      </a:move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212" y="7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7" name="Freeform 92"/>
                <p:cNvSpPr>
                  <a:spLocks/>
                </p:cNvSpPr>
                <p:nvPr/>
              </p:nvSpPr>
              <p:spPr bwMode="auto">
                <a:xfrm>
                  <a:off x="3937" y="1744"/>
                  <a:ext cx="106" cy="38"/>
                </a:xfrm>
                <a:custGeom>
                  <a:avLst/>
                  <a:gdLst>
                    <a:gd name="T0" fmla="*/ 1 w 212"/>
                    <a:gd name="T1" fmla="*/ 0 h 76"/>
                    <a:gd name="T2" fmla="*/ 1 w 212"/>
                    <a:gd name="T3" fmla="*/ 0 h 76"/>
                    <a:gd name="T4" fmla="*/ 0 w 212"/>
                    <a:gd name="T5" fmla="*/ 1 h 76"/>
                    <a:gd name="T6" fmla="*/ 0 w 212"/>
                    <a:gd name="T7" fmla="*/ 1 h 76"/>
                    <a:gd name="T8" fmla="*/ 1 w 212"/>
                    <a:gd name="T9" fmla="*/ 1 h 76"/>
                    <a:gd name="T10" fmla="*/ 1 w 212"/>
                    <a:gd name="T11" fmla="*/ 1 h 76"/>
                    <a:gd name="T12" fmla="*/ 1 w 212"/>
                    <a:gd name="T13" fmla="*/ 0 h 76"/>
                    <a:gd name="T14" fmla="*/ 1 w 212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2" h="76">
                      <a:moveTo>
                        <a:pt x="212" y="0"/>
                      </a:move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lnTo>
                        <a:pt x="212" y="7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8" name="Freeform 93"/>
                <p:cNvSpPr>
                  <a:spLocks/>
                </p:cNvSpPr>
                <p:nvPr/>
              </p:nvSpPr>
              <p:spPr bwMode="auto">
                <a:xfrm>
                  <a:off x="3937" y="1750"/>
                  <a:ext cx="106" cy="38"/>
                </a:xfrm>
                <a:custGeom>
                  <a:avLst/>
                  <a:gdLst>
                    <a:gd name="T0" fmla="*/ 0 w 212"/>
                    <a:gd name="T1" fmla="*/ 1 h 76"/>
                    <a:gd name="T2" fmla="*/ 1 w 212"/>
                    <a:gd name="T3" fmla="*/ 1 h 76"/>
                    <a:gd name="T4" fmla="*/ 1 w 212"/>
                    <a:gd name="T5" fmla="*/ 1 h 76"/>
                    <a:gd name="T6" fmla="*/ 1 w 212"/>
                    <a:gd name="T7" fmla="*/ 0 h 76"/>
                    <a:gd name="T8" fmla="*/ 1 w 212"/>
                    <a:gd name="T9" fmla="*/ 0 h 76"/>
                    <a:gd name="T10" fmla="*/ 0 w 212"/>
                    <a:gd name="T11" fmla="*/ 1 h 76"/>
                    <a:gd name="T12" fmla="*/ 0 w 212"/>
                    <a:gd name="T13" fmla="*/ 1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9" name="Freeform 94"/>
                <p:cNvSpPr>
                  <a:spLocks/>
                </p:cNvSpPr>
                <p:nvPr/>
              </p:nvSpPr>
              <p:spPr bwMode="auto">
                <a:xfrm>
                  <a:off x="3937" y="1756"/>
                  <a:ext cx="106" cy="39"/>
                </a:xfrm>
                <a:custGeom>
                  <a:avLst/>
                  <a:gdLst>
                    <a:gd name="T0" fmla="*/ 0 w 212"/>
                    <a:gd name="T1" fmla="*/ 1 h 76"/>
                    <a:gd name="T2" fmla="*/ 1 w 212"/>
                    <a:gd name="T3" fmla="*/ 1 h 76"/>
                    <a:gd name="T4" fmla="*/ 1 w 212"/>
                    <a:gd name="T5" fmla="*/ 1 h 76"/>
                    <a:gd name="T6" fmla="*/ 1 w 212"/>
                    <a:gd name="T7" fmla="*/ 0 h 76"/>
                    <a:gd name="T8" fmla="*/ 1 w 212"/>
                    <a:gd name="T9" fmla="*/ 0 h 76"/>
                    <a:gd name="T10" fmla="*/ 0 w 212"/>
                    <a:gd name="T11" fmla="*/ 1 h 76"/>
                    <a:gd name="T12" fmla="*/ 0 w 212"/>
                    <a:gd name="T13" fmla="*/ 1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0" name="Freeform 95"/>
                <p:cNvSpPr>
                  <a:spLocks/>
                </p:cNvSpPr>
                <p:nvPr/>
              </p:nvSpPr>
              <p:spPr bwMode="auto">
                <a:xfrm>
                  <a:off x="3937" y="1763"/>
                  <a:ext cx="106" cy="38"/>
                </a:xfrm>
                <a:custGeom>
                  <a:avLst/>
                  <a:gdLst>
                    <a:gd name="T0" fmla="*/ 0 w 212"/>
                    <a:gd name="T1" fmla="*/ 1 h 76"/>
                    <a:gd name="T2" fmla="*/ 1 w 212"/>
                    <a:gd name="T3" fmla="*/ 1 h 76"/>
                    <a:gd name="T4" fmla="*/ 1 w 212"/>
                    <a:gd name="T5" fmla="*/ 1 h 76"/>
                    <a:gd name="T6" fmla="*/ 1 w 212"/>
                    <a:gd name="T7" fmla="*/ 0 h 76"/>
                    <a:gd name="T8" fmla="*/ 1 w 212"/>
                    <a:gd name="T9" fmla="*/ 0 h 76"/>
                    <a:gd name="T10" fmla="*/ 0 w 212"/>
                    <a:gd name="T11" fmla="*/ 1 h 76"/>
                    <a:gd name="T12" fmla="*/ 0 w 212"/>
                    <a:gd name="T13" fmla="*/ 1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1" name="Freeform 96"/>
                <p:cNvSpPr>
                  <a:spLocks/>
                </p:cNvSpPr>
                <p:nvPr/>
              </p:nvSpPr>
              <p:spPr bwMode="auto">
                <a:xfrm>
                  <a:off x="3937" y="1769"/>
                  <a:ext cx="106" cy="38"/>
                </a:xfrm>
                <a:custGeom>
                  <a:avLst/>
                  <a:gdLst>
                    <a:gd name="T0" fmla="*/ 0 w 212"/>
                    <a:gd name="T1" fmla="*/ 1 h 76"/>
                    <a:gd name="T2" fmla="*/ 1 w 212"/>
                    <a:gd name="T3" fmla="*/ 1 h 76"/>
                    <a:gd name="T4" fmla="*/ 1 w 212"/>
                    <a:gd name="T5" fmla="*/ 1 h 76"/>
                    <a:gd name="T6" fmla="*/ 1 w 212"/>
                    <a:gd name="T7" fmla="*/ 0 h 76"/>
                    <a:gd name="T8" fmla="*/ 1 w 212"/>
                    <a:gd name="T9" fmla="*/ 0 h 76"/>
                    <a:gd name="T10" fmla="*/ 0 w 212"/>
                    <a:gd name="T11" fmla="*/ 1 h 76"/>
                    <a:gd name="T12" fmla="*/ 0 w 212"/>
                    <a:gd name="T13" fmla="*/ 1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2" name="Freeform 97"/>
                <p:cNvSpPr>
                  <a:spLocks/>
                </p:cNvSpPr>
                <p:nvPr/>
              </p:nvSpPr>
              <p:spPr bwMode="auto">
                <a:xfrm>
                  <a:off x="3937" y="1776"/>
                  <a:ext cx="106" cy="38"/>
                </a:xfrm>
                <a:custGeom>
                  <a:avLst/>
                  <a:gdLst>
                    <a:gd name="T0" fmla="*/ 0 w 212"/>
                    <a:gd name="T1" fmla="*/ 1 h 76"/>
                    <a:gd name="T2" fmla="*/ 1 w 212"/>
                    <a:gd name="T3" fmla="*/ 1 h 76"/>
                    <a:gd name="T4" fmla="*/ 1 w 212"/>
                    <a:gd name="T5" fmla="*/ 1 h 76"/>
                    <a:gd name="T6" fmla="*/ 1 w 212"/>
                    <a:gd name="T7" fmla="*/ 0 h 76"/>
                    <a:gd name="T8" fmla="*/ 1 w 212"/>
                    <a:gd name="T9" fmla="*/ 0 h 76"/>
                    <a:gd name="T10" fmla="*/ 0 w 212"/>
                    <a:gd name="T11" fmla="*/ 1 h 76"/>
                    <a:gd name="T12" fmla="*/ 0 w 212"/>
                    <a:gd name="T13" fmla="*/ 1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6">
                      <a:moveTo>
                        <a:pt x="0" y="76"/>
                      </a:moveTo>
                      <a:lnTo>
                        <a:pt x="212" y="6"/>
                      </a:lnTo>
                      <a:lnTo>
                        <a:pt x="212" y="0"/>
                      </a:lnTo>
                      <a:lnTo>
                        <a:pt x="0" y="6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3" name="Freeform 98"/>
                <p:cNvSpPr>
                  <a:spLocks/>
                </p:cNvSpPr>
                <p:nvPr/>
              </p:nvSpPr>
              <p:spPr bwMode="auto">
                <a:xfrm>
                  <a:off x="3921" y="1823"/>
                  <a:ext cx="14" cy="6"/>
                </a:xfrm>
                <a:custGeom>
                  <a:avLst/>
                  <a:gdLst>
                    <a:gd name="T0" fmla="*/ 0 w 28"/>
                    <a:gd name="T1" fmla="*/ 0 h 13"/>
                    <a:gd name="T2" fmla="*/ 0 w 28"/>
                    <a:gd name="T3" fmla="*/ 0 h 13"/>
                    <a:gd name="T4" fmla="*/ 1 w 28"/>
                    <a:gd name="T5" fmla="*/ 0 h 13"/>
                    <a:gd name="T6" fmla="*/ 1 w 28"/>
                    <a:gd name="T7" fmla="*/ 0 h 13"/>
                    <a:gd name="T8" fmla="*/ 1 w 28"/>
                    <a:gd name="T9" fmla="*/ 0 h 13"/>
                    <a:gd name="T10" fmla="*/ 0 w 28"/>
                    <a:gd name="T11" fmla="*/ 0 h 13"/>
                    <a:gd name="T12" fmla="*/ 0 w 28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3">
                      <a:moveTo>
                        <a:pt x="0" y="6"/>
                      </a:moveTo>
                      <a:lnTo>
                        <a:pt x="0" y="13"/>
                      </a:lnTo>
                      <a:lnTo>
                        <a:pt x="28" y="5"/>
                      </a:lnTo>
                      <a:lnTo>
                        <a:pt x="21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4" name="Freeform 99"/>
                <p:cNvSpPr>
                  <a:spLocks/>
                </p:cNvSpPr>
                <p:nvPr/>
              </p:nvSpPr>
              <p:spPr bwMode="auto">
                <a:xfrm>
                  <a:off x="3921" y="1798"/>
                  <a:ext cx="106" cy="38"/>
                </a:xfrm>
                <a:custGeom>
                  <a:avLst/>
                  <a:gdLst>
                    <a:gd name="T0" fmla="*/ 0 w 212"/>
                    <a:gd name="T1" fmla="*/ 0 h 77"/>
                    <a:gd name="T2" fmla="*/ 1 w 212"/>
                    <a:gd name="T3" fmla="*/ 0 h 77"/>
                    <a:gd name="T4" fmla="*/ 1 w 212"/>
                    <a:gd name="T5" fmla="*/ 0 h 77"/>
                    <a:gd name="T6" fmla="*/ 1 w 212"/>
                    <a:gd name="T7" fmla="*/ 0 h 77"/>
                    <a:gd name="T8" fmla="*/ 1 w 212"/>
                    <a:gd name="T9" fmla="*/ 0 h 77"/>
                    <a:gd name="T10" fmla="*/ 0 w 212"/>
                    <a:gd name="T11" fmla="*/ 0 h 77"/>
                    <a:gd name="T12" fmla="*/ 0 w 212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7">
                      <a:moveTo>
                        <a:pt x="0" y="77"/>
                      </a:moveTo>
                      <a:lnTo>
                        <a:pt x="212" y="7"/>
                      </a:ln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5" name="Freeform 100"/>
                <p:cNvSpPr>
                  <a:spLocks/>
                </p:cNvSpPr>
                <p:nvPr/>
              </p:nvSpPr>
              <p:spPr bwMode="auto">
                <a:xfrm>
                  <a:off x="3921" y="1804"/>
                  <a:ext cx="106" cy="38"/>
                </a:xfrm>
                <a:custGeom>
                  <a:avLst/>
                  <a:gdLst>
                    <a:gd name="T0" fmla="*/ 0 w 212"/>
                    <a:gd name="T1" fmla="*/ 0 h 77"/>
                    <a:gd name="T2" fmla="*/ 1 w 212"/>
                    <a:gd name="T3" fmla="*/ 0 h 77"/>
                    <a:gd name="T4" fmla="*/ 1 w 212"/>
                    <a:gd name="T5" fmla="*/ 0 h 77"/>
                    <a:gd name="T6" fmla="*/ 1 w 212"/>
                    <a:gd name="T7" fmla="*/ 0 h 77"/>
                    <a:gd name="T8" fmla="*/ 1 w 212"/>
                    <a:gd name="T9" fmla="*/ 0 h 77"/>
                    <a:gd name="T10" fmla="*/ 0 w 212"/>
                    <a:gd name="T11" fmla="*/ 0 h 77"/>
                    <a:gd name="T12" fmla="*/ 0 w 212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2" h="77">
                      <a:moveTo>
                        <a:pt x="0" y="77"/>
                      </a:moveTo>
                      <a:lnTo>
                        <a:pt x="212" y="7"/>
                      </a:lnTo>
                      <a:lnTo>
                        <a:pt x="212" y="0"/>
                      </a:lnTo>
                      <a:lnTo>
                        <a:pt x="0" y="7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6" name="Freeform 101"/>
                <p:cNvSpPr>
                  <a:spLocks/>
                </p:cNvSpPr>
                <p:nvPr/>
              </p:nvSpPr>
              <p:spPr bwMode="auto">
                <a:xfrm>
                  <a:off x="3921" y="1811"/>
                  <a:ext cx="106" cy="36"/>
                </a:xfrm>
                <a:custGeom>
                  <a:avLst/>
                  <a:gdLst>
                    <a:gd name="T0" fmla="*/ 0 w 212"/>
                    <a:gd name="T1" fmla="*/ 0 h 73"/>
                    <a:gd name="T2" fmla="*/ 0 w 212"/>
                    <a:gd name="T3" fmla="*/ 0 h 73"/>
                    <a:gd name="T4" fmla="*/ 1 w 212"/>
                    <a:gd name="T5" fmla="*/ 0 h 73"/>
                    <a:gd name="T6" fmla="*/ 1 w 212"/>
                    <a:gd name="T7" fmla="*/ 0 h 73"/>
                    <a:gd name="T8" fmla="*/ 1 w 212"/>
                    <a:gd name="T9" fmla="*/ 0 h 73"/>
                    <a:gd name="T10" fmla="*/ 1 w 212"/>
                    <a:gd name="T11" fmla="*/ 0 h 73"/>
                    <a:gd name="T12" fmla="*/ 1 w 212"/>
                    <a:gd name="T13" fmla="*/ 0 h 73"/>
                    <a:gd name="T14" fmla="*/ 0 w 212"/>
                    <a:gd name="T15" fmla="*/ 0 h 73"/>
                    <a:gd name="T16" fmla="*/ 0 w 212"/>
                    <a:gd name="T17" fmla="*/ 0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" h="73"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12" y="73"/>
                      </a:lnTo>
                      <a:lnTo>
                        <a:pt x="212" y="7"/>
                      </a:lnTo>
                      <a:lnTo>
                        <a:pt x="212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7" name="Freeform 102"/>
                <p:cNvSpPr>
                  <a:spLocks/>
                </p:cNvSpPr>
                <p:nvPr/>
              </p:nvSpPr>
              <p:spPr bwMode="auto">
                <a:xfrm>
                  <a:off x="3932" y="1817"/>
                  <a:ext cx="95" cy="33"/>
                </a:xfrm>
                <a:custGeom>
                  <a:avLst/>
                  <a:gdLst>
                    <a:gd name="T0" fmla="*/ 1 w 190"/>
                    <a:gd name="T1" fmla="*/ 0 h 67"/>
                    <a:gd name="T2" fmla="*/ 1 w 190"/>
                    <a:gd name="T3" fmla="*/ 0 h 67"/>
                    <a:gd name="T4" fmla="*/ 1 w 190"/>
                    <a:gd name="T5" fmla="*/ 0 h 67"/>
                    <a:gd name="T6" fmla="*/ 1 w 190"/>
                    <a:gd name="T7" fmla="*/ 0 h 67"/>
                    <a:gd name="T8" fmla="*/ 1 w 190"/>
                    <a:gd name="T9" fmla="*/ 0 h 67"/>
                    <a:gd name="T10" fmla="*/ 0 w 190"/>
                    <a:gd name="T11" fmla="*/ 0 h 67"/>
                    <a:gd name="T12" fmla="*/ 0 w 190"/>
                    <a:gd name="T13" fmla="*/ 0 h 67"/>
                    <a:gd name="T14" fmla="*/ 1 w 190"/>
                    <a:gd name="T15" fmla="*/ 0 h 67"/>
                    <a:gd name="T16" fmla="*/ 1 w 190"/>
                    <a:gd name="T17" fmla="*/ 0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67">
                      <a:moveTo>
                        <a:pt x="9" y="67"/>
                      </a:moveTo>
                      <a:lnTo>
                        <a:pt x="190" y="7"/>
                      </a:lnTo>
                      <a:lnTo>
                        <a:pt x="190" y="0"/>
                      </a:lnTo>
                      <a:lnTo>
                        <a:pt x="0" y="63"/>
                      </a:lnTo>
                      <a:lnTo>
                        <a:pt x="9" y="67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03"/>
                <p:cNvSpPr>
                  <a:spLocks/>
                </p:cNvSpPr>
                <p:nvPr/>
              </p:nvSpPr>
              <p:spPr bwMode="auto">
                <a:xfrm>
                  <a:off x="3940" y="1824"/>
                  <a:ext cx="87" cy="30"/>
                </a:xfrm>
                <a:custGeom>
                  <a:avLst/>
                  <a:gdLst>
                    <a:gd name="T0" fmla="*/ 1 w 173"/>
                    <a:gd name="T1" fmla="*/ 0 h 62"/>
                    <a:gd name="T2" fmla="*/ 1 w 173"/>
                    <a:gd name="T3" fmla="*/ 0 h 62"/>
                    <a:gd name="T4" fmla="*/ 1 w 173"/>
                    <a:gd name="T5" fmla="*/ 0 h 62"/>
                    <a:gd name="T6" fmla="*/ 1 w 173"/>
                    <a:gd name="T7" fmla="*/ 0 h 62"/>
                    <a:gd name="T8" fmla="*/ 1 w 173"/>
                    <a:gd name="T9" fmla="*/ 0 h 62"/>
                    <a:gd name="T10" fmla="*/ 0 w 173"/>
                    <a:gd name="T11" fmla="*/ 0 h 62"/>
                    <a:gd name="T12" fmla="*/ 0 w 173"/>
                    <a:gd name="T13" fmla="*/ 0 h 62"/>
                    <a:gd name="T14" fmla="*/ 1 w 173"/>
                    <a:gd name="T15" fmla="*/ 0 h 62"/>
                    <a:gd name="T16" fmla="*/ 1 w 173"/>
                    <a:gd name="T17" fmla="*/ 0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3" h="62">
                      <a:moveTo>
                        <a:pt x="7" y="62"/>
                      </a:moveTo>
                      <a:lnTo>
                        <a:pt x="173" y="7"/>
                      </a:lnTo>
                      <a:lnTo>
                        <a:pt x="173" y="0"/>
                      </a:lnTo>
                      <a:lnTo>
                        <a:pt x="0" y="57"/>
                      </a:lnTo>
                      <a:lnTo>
                        <a:pt x="7" y="62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04"/>
                <p:cNvSpPr>
                  <a:spLocks/>
                </p:cNvSpPr>
                <p:nvPr/>
              </p:nvSpPr>
              <p:spPr bwMode="auto">
                <a:xfrm>
                  <a:off x="3947" y="1830"/>
                  <a:ext cx="80" cy="29"/>
                </a:xfrm>
                <a:custGeom>
                  <a:avLst/>
                  <a:gdLst>
                    <a:gd name="T0" fmla="*/ 0 w 161"/>
                    <a:gd name="T1" fmla="*/ 0 h 59"/>
                    <a:gd name="T2" fmla="*/ 0 w 161"/>
                    <a:gd name="T3" fmla="*/ 0 h 59"/>
                    <a:gd name="T4" fmla="*/ 0 w 161"/>
                    <a:gd name="T5" fmla="*/ 0 h 59"/>
                    <a:gd name="T6" fmla="*/ 0 w 161"/>
                    <a:gd name="T7" fmla="*/ 0 h 59"/>
                    <a:gd name="T8" fmla="*/ 0 w 161"/>
                    <a:gd name="T9" fmla="*/ 0 h 59"/>
                    <a:gd name="T10" fmla="*/ 0 w 161"/>
                    <a:gd name="T11" fmla="*/ 0 h 59"/>
                    <a:gd name="T12" fmla="*/ 0 w 161"/>
                    <a:gd name="T13" fmla="*/ 0 h 59"/>
                    <a:gd name="T14" fmla="*/ 0 w 161"/>
                    <a:gd name="T15" fmla="*/ 0 h 59"/>
                    <a:gd name="T16" fmla="*/ 0 w 161"/>
                    <a:gd name="T17" fmla="*/ 0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1" h="59">
                      <a:moveTo>
                        <a:pt x="5" y="59"/>
                      </a:moveTo>
                      <a:lnTo>
                        <a:pt x="161" y="7"/>
                      </a:lnTo>
                      <a:lnTo>
                        <a:pt x="161" y="0"/>
                      </a:lnTo>
                      <a:lnTo>
                        <a:pt x="0" y="54"/>
                      </a:lnTo>
                      <a:lnTo>
                        <a:pt x="5" y="59"/>
                      </a:lnTo>
                      <a:close/>
                    </a:path>
                  </a:pathLst>
                </a:custGeom>
                <a:solidFill>
                  <a:srgbClr val="5B92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05"/>
                <p:cNvSpPr>
                  <a:spLocks/>
                </p:cNvSpPr>
                <p:nvPr/>
              </p:nvSpPr>
              <p:spPr bwMode="auto">
                <a:xfrm>
                  <a:off x="3834" y="1706"/>
                  <a:ext cx="29" cy="65"/>
                </a:xfrm>
                <a:custGeom>
                  <a:avLst/>
                  <a:gdLst>
                    <a:gd name="T0" fmla="*/ 0 w 58"/>
                    <a:gd name="T1" fmla="*/ 0 h 129"/>
                    <a:gd name="T2" fmla="*/ 0 w 58"/>
                    <a:gd name="T3" fmla="*/ 1 h 129"/>
                    <a:gd name="T4" fmla="*/ 0 w 58"/>
                    <a:gd name="T5" fmla="*/ 1 h 129"/>
                    <a:gd name="T6" fmla="*/ 1 w 58"/>
                    <a:gd name="T7" fmla="*/ 1 h 129"/>
                    <a:gd name="T8" fmla="*/ 1 w 58"/>
                    <a:gd name="T9" fmla="*/ 1 h 129"/>
                    <a:gd name="T10" fmla="*/ 0 w 58"/>
                    <a:gd name="T11" fmla="*/ 0 h 1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129">
                      <a:moveTo>
                        <a:pt x="0" y="0"/>
                      </a:moveTo>
                      <a:lnTo>
                        <a:pt x="0" y="92"/>
                      </a:lnTo>
                      <a:lnTo>
                        <a:pt x="58" y="129"/>
                      </a:lnTo>
                      <a:lnTo>
                        <a:pt x="58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06"/>
                <p:cNvSpPr>
                  <a:spLocks/>
                </p:cNvSpPr>
                <p:nvPr/>
              </p:nvSpPr>
              <p:spPr bwMode="auto">
                <a:xfrm>
                  <a:off x="3774" y="1667"/>
                  <a:ext cx="58" cy="47"/>
                </a:xfrm>
                <a:custGeom>
                  <a:avLst/>
                  <a:gdLst>
                    <a:gd name="T0" fmla="*/ 1 w 116"/>
                    <a:gd name="T1" fmla="*/ 1 h 94"/>
                    <a:gd name="T2" fmla="*/ 1 w 116"/>
                    <a:gd name="T3" fmla="*/ 1 h 94"/>
                    <a:gd name="T4" fmla="*/ 0 w 116"/>
                    <a:gd name="T5" fmla="*/ 0 h 94"/>
                    <a:gd name="T6" fmla="*/ 0 w 116"/>
                    <a:gd name="T7" fmla="*/ 0 h 94"/>
                    <a:gd name="T8" fmla="*/ 0 w 116"/>
                    <a:gd name="T9" fmla="*/ 1 h 94"/>
                    <a:gd name="T10" fmla="*/ 0 w 116"/>
                    <a:gd name="T11" fmla="*/ 1 h 94"/>
                    <a:gd name="T12" fmla="*/ 0 w 116"/>
                    <a:gd name="T13" fmla="*/ 1 h 94"/>
                    <a:gd name="T14" fmla="*/ 0 w 116"/>
                    <a:gd name="T15" fmla="*/ 1 h 94"/>
                    <a:gd name="T16" fmla="*/ 1 w 116"/>
                    <a:gd name="T17" fmla="*/ 1 h 94"/>
                    <a:gd name="T18" fmla="*/ 1 w 116"/>
                    <a:gd name="T19" fmla="*/ 1 h 94"/>
                    <a:gd name="T20" fmla="*/ 1 w 116"/>
                    <a:gd name="T21" fmla="*/ 1 h 94"/>
                    <a:gd name="T22" fmla="*/ 1 w 116"/>
                    <a:gd name="T23" fmla="*/ 1 h 94"/>
                    <a:gd name="T24" fmla="*/ 1 w 116"/>
                    <a:gd name="T25" fmla="*/ 1 h 94"/>
                    <a:gd name="T26" fmla="*/ 1 w 116"/>
                    <a:gd name="T27" fmla="*/ 1 h 94"/>
                    <a:gd name="T28" fmla="*/ 1 w 116"/>
                    <a:gd name="T29" fmla="*/ 1 h 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16" h="94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89"/>
                      </a:lnTo>
                      <a:lnTo>
                        <a:pt x="6" y="94"/>
                      </a:lnTo>
                      <a:lnTo>
                        <a:pt x="6" y="18"/>
                      </a:lnTo>
                      <a:lnTo>
                        <a:pt x="116" y="89"/>
                      </a:lnTo>
                      <a:lnTo>
                        <a:pt x="116" y="78"/>
                      </a:lnTo>
                      <a:lnTo>
                        <a:pt x="116" y="76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5B83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Rectangle 107"/>
                <p:cNvSpPr>
                  <a:spLocks noChangeArrowheads="1"/>
                </p:cNvSpPr>
                <p:nvPr/>
              </p:nvSpPr>
              <p:spPr bwMode="auto">
                <a:xfrm>
                  <a:off x="3760" y="1802"/>
                  <a:ext cx="6" cy="5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03" name="Rectangle 108"/>
                <p:cNvSpPr>
                  <a:spLocks noChangeArrowheads="1"/>
                </p:cNvSpPr>
                <p:nvPr/>
              </p:nvSpPr>
              <p:spPr bwMode="auto">
                <a:xfrm>
                  <a:off x="3769" y="1807"/>
                  <a:ext cx="3" cy="58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04" name="Rectangle 109"/>
                <p:cNvSpPr>
                  <a:spLocks noChangeArrowheads="1"/>
                </p:cNvSpPr>
                <p:nvPr/>
              </p:nvSpPr>
              <p:spPr bwMode="auto">
                <a:xfrm>
                  <a:off x="3807" y="1813"/>
                  <a:ext cx="7" cy="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05" name="Rectangle 110"/>
                <p:cNvSpPr>
                  <a:spLocks noChangeArrowheads="1"/>
                </p:cNvSpPr>
                <p:nvPr/>
              </p:nvSpPr>
              <p:spPr bwMode="auto">
                <a:xfrm>
                  <a:off x="3834" y="1803"/>
                  <a:ext cx="5" cy="5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06" name="Rectangle 111"/>
                <p:cNvSpPr>
                  <a:spLocks noChangeArrowheads="1"/>
                </p:cNvSpPr>
                <p:nvPr/>
              </p:nvSpPr>
              <p:spPr bwMode="auto">
                <a:xfrm>
                  <a:off x="3830" y="1805"/>
                  <a:ext cx="2" cy="5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07" name="Rectangle 112"/>
                <p:cNvSpPr>
                  <a:spLocks noChangeArrowheads="1"/>
                </p:cNvSpPr>
                <p:nvPr/>
              </p:nvSpPr>
              <p:spPr bwMode="auto">
                <a:xfrm>
                  <a:off x="3824" y="1809"/>
                  <a:ext cx="3" cy="58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08" name="Rectangle 113"/>
                <p:cNvSpPr>
                  <a:spLocks noChangeArrowheads="1"/>
                </p:cNvSpPr>
                <p:nvPr/>
              </p:nvSpPr>
              <p:spPr bwMode="auto">
                <a:xfrm>
                  <a:off x="3802" y="1813"/>
                  <a:ext cx="2" cy="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09" name="Rectangle 114"/>
                <p:cNvSpPr>
                  <a:spLocks noChangeArrowheads="1"/>
                </p:cNvSpPr>
                <p:nvPr/>
              </p:nvSpPr>
              <p:spPr bwMode="auto">
                <a:xfrm>
                  <a:off x="3818" y="1813"/>
                  <a:ext cx="2" cy="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0" name="Rectangle 115"/>
                <p:cNvSpPr>
                  <a:spLocks noChangeArrowheads="1"/>
                </p:cNvSpPr>
                <p:nvPr/>
              </p:nvSpPr>
              <p:spPr bwMode="auto">
                <a:xfrm>
                  <a:off x="3774" y="1810"/>
                  <a:ext cx="2" cy="5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1" name="Rectangle 116"/>
                <p:cNvSpPr>
                  <a:spLocks noChangeArrowheads="1"/>
                </p:cNvSpPr>
                <p:nvPr/>
              </p:nvSpPr>
              <p:spPr bwMode="auto">
                <a:xfrm>
                  <a:off x="3781" y="1812"/>
                  <a:ext cx="5" cy="57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2" name="Rectangle 117"/>
                <p:cNvSpPr>
                  <a:spLocks noChangeArrowheads="1"/>
                </p:cNvSpPr>
                <p:nvPr/>
              </p:nvSpPr>
              <p:spPr bwMode="auto">
                <a:xfrm>
                  <a:off x="3789" y="1813"/>
                  <a:ext cx="2" cy="58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3" name="Rectangle 118"/>
                <p:cNvSpPr>
                  <a:spLocks noChangeArrowheads="1"/>
                </p:cNvSpPr>
                <p:nvPr/>
              </p:nvSpPr>
              <p:spPr bwMode="auto">
                <a:xfrm>
                  <a:off x="3917" y="1577"/>
                  <a:ext cx="6" cy="38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4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6" y="1581"/>
                  <a:ext cx="3" cy="38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5" name="Rectangle 120"/>
                <p:cNvSpPr>
                  <a:spLocks noChangeArrowheads="1"/>
                </p:cNvSpPr>
                <p:nvPr/>
              </p:nvSpPr>
              <p:spPr bwMode="auto">
                <a:xfrm>
                  <a:off x="3964" y="1587"/>
                  <a:ext cx="7" cy="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6" name="Rectangle 121"/>
                <p:cNvSpPr>
                  <a:spLocks noChangeArrowheads="1"/>
                </p:cNvSpPr>
                <p:nvPr/>
              </p:nvSpPr>
              <p:spPr bwMode="auto">
                <a:xfrm>
                  <a:off x="3991" y="1578"/>
                  <a:ext cx="5" cy="7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7" name="Rectangle 122"/>
                <p:cNvSpPr>
                  <a:spLocks noChangeArrowheads="1"/>
                </p:cNvSpPr>
                <p:nvPr/>
              </p:nvSpPr>
              <p:spPr bwMode="auto">
                <a:xfrm>
                  <a:off x="3987" y="1581"/>
                  <a:ext cx="2" cy="69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8" name="Rectangle 123"/>
                <p:cNvSpPr>
                  <a:spLocks noChangeArrowheads="1"/>
                </p:cNvSpPr>
                <p:nvPr/>
              </p:nvSpPr>
              <p:spPr bwMode="auto">
                <a:xfrm>
                  <a:off x="3981" y="1586"/>
                  <a:ext cx="3" cy="60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19" name="Rectangle 124"/>
                <p:cNvSpPr>
                  <a:spLocks noChangeArrowheads="1"/>
                </p:cNvSpPr>
                <p:nvPr/>
              </p:nvSpPr>
              <p:spPr bwMode="auto">
                <a:xfrm>
                  <a:off x="3959" y="1587"/>
                  <a:ext cx="2" cy="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75" y="1587"/>
                  <a:ext cx="2" cy="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1" name="Rectangle 126"/>
                <p:cNvSpPr>
                  <a:spLocks noChangeArrowheads="1"/>
                </p:cNvSpPr>
                <p:nvPr/>
              </p:nvSpPr>
              <p:spPr bwMode="auto">
                <a:xfrm>
                  <a:off x="3931" y="1582"/>
                  <a:ext cx="2" cy="39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2" name="Rectangle 127"/>
                <p:cNvSpPr>
                  <a:spLocks noChangeArrowheads="1"/>
                </p:cNvSpPr>
                <p:nvPr/>
              </p:nvSpPr>
              <p:spPr bwMode="auto">
                <a:xfrm>
                  <a:off x="3938" y="1590"/>
                  <a:ext cx="5" cy="36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3" name="Rectangle 128"/>
                <p:cNvSpPr>
                  <a:spLocks noChangeArrowheads="1"/>
                </p:cNvSpPr>
                <p:nvPr/>
              </p:nvSpPr>
              <p:spPr bwMode="auto">
                <a:xfrm>
                  <a:off x="3946" y="1591"/>
                  <a:ext cx="2" cy="36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4" name="Rectangle 129"/>
                <p:cNvSpPr>
                  <a:spLocks noChangeArrowheads="1"/>
                </p:cNvSpPr>
                <p:nvPr/>
              </p:nvSpPr>
              <p:spPr bwMode="auto">
                <a:xfrm>
                  <a:off x="3870" y="1882"/>
                  <a:ext cx="6" cy="2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5" name="Rectangle 130"/>
                <p:cNvSpPr>
                  <a:spLocks noChangeArrowheads="1"/>
                </p:cNvSpPr>
                <p:nvPr/>
              </p:nvSpPr>
              <p:spPr bwMode="auto">
                <a:xfrm>
                  <a:off x="3879" y="1885"/>
                  <a:ext cx="3" cy="32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6" name="Rectangle 131"/>
                <p:cNvSpPr>
                  <a:spLocks noChangeArrowheads="1"/>
                </p:cNvSpPr>
                <p:nvPr/>
              </p:nvSpPr>
              <p:spPr bwMode="auto">
                <a:xfrm>
                  <a:off x="3917" y="1890"/>
                  <a:ext cx="8" cy="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7" name="Rectangle 132"/>
                <p:cNvSpPr>
                  <a:spLocks noChangeArrowheads="1"/>
                </p:cNvSpPr>
                <p:nvPr/>
              </p:nvSpPr>
              <p:spPr bwMode="auto">
                <a:xfrm>
                  <a:off x="3944" y="1882"/>
                  <a:ext cx="5" cy="2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8" name="Rectangle 133"/>
                <p:cNvSpPr>
                  <a:spLocks noChangeArrowheads="1"/>
                </p:cNvSpPr>
                <p:nvPr/>
              </p:nvSpPr>
              <p:spPr bwMode="auto">
                <a:xfrm>
                  <a:off x="3940" y="1884"/>
                  <a:ext cx="2" cy="31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29" name="Rectangle 134"/>
                <p:cNvSpPr>
                  <a:spLocks noChangeArrowheads="1"/>
                </p:cNvSpPr>
                <p:nvPr/>
              </p:nvSpPr>
              <p:spPr bwMode="auto">
                <a:xfrm>
                  <a:off x="3935" y="1888"/>
                  <a:ext cx="3" cy="30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30" name="Rectangle 135"/>
                <p:cNvSpPr>
                  <a:spLocks noChangeArrowheads="1"/>
                </p:cNvSpPr>
                <p:nvPr/>
              </p:nvSpPr>
              <p:spPr bwMode="auto">
                <a:xfrm>
                  <a:off x="3912" y="1890"/>
                  <a:ext cx="3" cy="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31" name="Rectangle 136"/>
                <p:cNvSpPr>
                  <a:spLocks noChangeArrowheads="1"/>
                </p:cNvSpPr>
                <p:nvPr/>
              </p:nvSpPr>
              <p:spPr bwMode="auto">
                <a:xfrm>
                  <a:off x="3928" y="1890"/>
                  <a:ext cx="2" cy="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32" name="Rectangle 137"/>
                <p:cNvSpPr>
                  <a:spLocks noChangeArrowheads="1"/>
                </p:cNvSpPr>
                <p:nvPr/>
              </p:nvSpPr>
              <p:spPr bwMode="auto">
                <a:xfrm>
                  <a:off x="3884" y="1888"/>
                  <a:ext cx="2" cy="3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33" name="Rectangle 138"/>
                <p:cNvSpPr>
                  <a:spLocks noChangeArrowheads="1"/>
                </p:cNvSpPr>
                <p:nvPr/>
              </p:nvSpPr>
              <p:spPr bwMode="auto">
                <a:xfrm>
                  <a:off x="3891" y="1889"/>
                  <a:ext cx="5" cy="30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34" name="Rectangle 139"/>
                <p:cNvSpPr>
                  <a:spLocks noChangeArrowheads="1"/>
                </p:cNvSpPr>
                <p:nvPr/>
              </p:nvSpPr>
              <p:spPr bwMode="auto">
                <a:xfrm>
                  <a:off x="3899" y="1890"/>
                  <a:ext cx="2" cy="30"/>
                </a:xfrm>
                <a:prstGeom prst="rect">
                  <a:avLst/>
                </a:prstGeom>
                <a:solidFill>
                  <a:srgbClr val="99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20735" name="Freeform 140"/>
                <p:cNvSpPr>
                  <a:spLocks/>
                </p:cNvSpPr>
                <p:nvPr/>
              </p:nvSpPr>
              <p:spPr bwMode="auto">
                <a:xfrm>
                  <a:off x="3764" y="1776"/>
                  <a:ext cx="72" cy="31"/>
                </a:xfrm>
                <a:custGeom>
                  <a:avLst/>
                  <a:gdLst>
                    <a:gd name="T0" fmla="*/ 0 w 145"/>
                    <a:gd name="T1" fmla="*/ 0 h 63"/>
                    <a:gd name="T2" fmla="*/ 0 w 145"/>
                    <a:gd name="T3" fmla="*/ 0 h 63"/>
                    <a:gd name="T4" fmla="*/ 0 w 145"/>
                    <a:gd name="T5" fmla="*/ 0 h 63"/>
                    <a:gd name="T6" fmla="*/ 0 w 145"/>
                    <a:gd name="T7" fmla="*/ 0 h 63"/>
                    <a:gd name="T8" fmla="*/ 0 w 145"/>
                    <a:gd name="T9" fmla="*/ 0 h 63"/>
                    <a:gd name="T10" fmla="*/ 0 w 145"/>
                    <a:gd name="T11" fmla="*/ 0 h 63"/>
                    <a:gd name="T12" fmla="*/ 0 w 145"/>
                    <a:gd name="T13" fmla="*/ 0 h 63"/>
                    <a:gd name="T14" fmla="*/ 0 w 145"/>
                    <a:gd name="T15" fmla="*/ 0 h 63"/>
                    <a:gd name="T16" fmla="*/ 0 w 145"/>
                    <a:gd name="T17" fmla="*/ 0 h 63"/>
                    <a:gd name="T18" fmla="*/ 0 w 145"/>
                    <a:gd name="T19" fmla="*/ 0 h 63"/>
                    <a:gd name="T20" fmla="*/ 0 w 145"/>
                    <a:gd name="T21" fmla="*/ 0 h 63"/>
                    <a:gd name="T22" fmla="*/ 0 w 145"/>
                    <a:gd name="T23" fmla="*/ 0 h 63"/>
                    <a:gd name="T24" fmla="*/ 0 w 145"/>
                    <a:gd name="T25" fmla="*/ 0 h 63"/>
                    <a:gd name="T26" fmla="*/ 0 w 145"/>
                    <a:gd name="T27" fmla="*/ 0 h 63"/>
                    <a:gd name="T28" fmla="*/ 0 w 145"/>
                    <a:gd name="T29" fmla="*/ 0 h 63"/>
                    <a:gd name="T30" fmla="*/ 0 w 145"/>
                    <a:gd name="T31" fmla="*/ 0 h 63"/>
                    <a:gd name="T32" fmla="*/ 0 w 145"/>
                    <a:gd name="T33" fmla="*/ 0 h 63"/>
                    <a:gd name="T34" fmla="*/ 0 w 145"/>
                    <a:gd name="T35" fmla="*/ 0 h 63"/>
                    <a:gd name="T36" fmla="*/ 0 w 145"/>
                    <a:gd name="T37" fmla="*/ 0 h 63"/>
                    <a:gd name="T38" fmla="*/ 0 w 145"/>
                    <a:gd name="T39" fmla="*/ 0 h 63"/>
                    <a:gd name="T40" fmla="*/ 0 w 145"/>
                    <a:gd name="T41" fmla="*/ 0 h 63"/>
                    <a:gd name="T42" fmla="*/ 0 w 145"/>
                    <a:gd name="T43" fmla="*/ 0 h 63"/>
                    <a:gd name="T44" fmla="*/ 0 w 145"/>
                    <a:gd name="T45" fmla="*/ 0 h 63"/>
                    <a:gd name="T46" fmla="*/ 0 w 145"/>
                    <a:gd name="T47" fmla="*/ 0 h 63"/>
                    <a:gd name="T48" fmla="*/ 0 w 145"/>
                    <a:gd name="T49" fmla="*/ 0 h 63"/>
                    <a:gd name="T50" fmla="*/ 0 w 145"/>
                    <a:gd name="T51" fmla="*/ 0 h 63"/>
                    <a:gd name="T52" fmla="*/ 0 w 145"/>
                    <a:gd name="T53" fmla="*/ 0 h 63"/>
                    <a:gd name="T54" fmla="*/ 0 w 145"/>
                    <a:gd name="T55" fmla="*/ 0 h 63"/>
                    <a:gd name="T56" fmla="*/ 0 w 145"/>
                    <a:gd name="T57" fmla="*/ 0 h 63"/>
                    <a:gd name="T58" fmla="*/ 0 w 145"/>
                    <a:gd name="T59" fmla="*/ 0 h 63"/>
                    <a:gd name="T60" fmla="*/ 0 w 145"/>
                    <a:gd name="T61" fmla="*/ 0 h 63"/>
                    <a:gd name="T62" fmla="*/ 0 w 145"/>
                    <a:gd name="T63" fmla="*/ 0 h 63"/>
                    <a:gd name="T64" fmla="*/ 0 w 145"/>
                    <a:gd name="T65" fmla="*/ 0 h 63"/>
                    <a:gd name="T66" fmla="*/ 0 w 145"/>
                    <a:gd name="T67" fmla="*/ 0 h 63"/>
                    <a:gd name="T68" fmla="*/ 0 w 145"/>
                    <a:gd name="T69" fmla="*/ 0 h 63"/>
                    <a:gd name="T70" fmla="*/ 0 w 145"/>
                    <a:gd name="T71" fmla="*/ 0 h 63"/>
                    <a:gd name="T72" fmla="*/ 0 w 145"/>
                    <a:gd name="T73" fmla="*/ 0 h 63"/>
                    <a:gd name="T74" fmla="*/ 0 w 145"/>
                    <a:gd name="T75" fmla="*/ 0 h 63"/>
                    <a:gd name="T76" fmla="*/ 0 w 145"/>
                    <a:gd name="T77" fmla="*/ 0 h 63"/>
                    <a:gd name="T78" fmla="*/ 0 w 145"/>
                    <a:gd name="T79" fmla="*/ 0 h 63"/>
                    <a:gd name="T80" fmla="*/ 0 w 145"/>
                    <a:gd name="T81" fmla="*/ 0 h 63"/>
                    <a:gd name="T82" fmla="*/ 0 w 145"/>
                    <a:gd name="T83" fmla="*/ 0 h 63"/>
                    <a:gd name="T84" fmla="*/ 0 w 145"/>
                    <a:gd name="T85" fmla="*/ 0 h 63"/>
                    <a:gd name="T86" fmla="*/ 0 w 145"/>
                    <a:gd name="T87" fmla="*/ 0 h 63"/>
                    <a:gd name="T88" fmla="*/ 0 w 145"/>
                    <a:gd name="T89" fmla="*/ 0 h 63"/>
                    <a:gd name="T90" fmla="*/ 0 w 145"/>
                    <a:gd name="T91" fmla="*/ 0 h 63"/>
                    <a:gd name="T92" fmla="*/ 0 w 145"/>
                    <a:gd name="T93" fmla="*/ 0 h 63"/>
                    <a:gd name="T94" fmla="*/ 0 w 145"/>
                    <a:gd name="T95" fmla="*/ 0 h 63"/>
                    <a:gd name="T96" fmla="*/ 0 w 145"/>
                    <a:gd name="T97" fmla="*/ 0 h 63"/>
                    <a:gd name="T98" fmla="*/ 0 w 145"/>
                    <a:gd name="T99" fmla="*/ 0 h 63"/>
                    <a:gd name="T100" fmla="*/ 0 w 145"/>
                    <a:gd name="T101" fmla="*/ 0 h 63"/>
                    <a:gd name="T102" fmla="*/ 0 w 145"/>
                    <a:gd name="T103" fmla="*/ 0 h 63"/>
                    <a:gd name="T104" fmla="*/ 0 w 145"/>
                    <a:gd name="T105" fmla="*/ 0 h 63"/>
                    <a:gd name="T106" fmla="*/ 0 w 145"/>
                    <a:gd name="T107" fmla="*/ 0 h 63"/>
                    <a:gd name="T108" fmla="*/ 0 w 145"/>
                    <a:gd name="T109" fmla="*/ 0 h 63"/>
                    <a:gd name="T110" fmla="*/ 0 w 145"/>
                    <a:gd name="T111" fmla="*/ 0 h 63"/>
                    <a:gd name="T112" fmla="*/ 0 w 145"/>
                    <a:gd name="T113" fmla="*/ 0 h 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5" h="63">
                      <a:moveTo>
                        <a:pt x="121" y="14"/>
                      </a:moveTo>
                      <a:lnTo>
                        <a:pt x="121" y="14"/>
                      </a:lnTo>
                      <a:lnTo>
                        <a:pt x="129" y="19"/>
                      </a:lnTo>
                      <a:lnTo>
                        <a:pt x="136" y="24"/>
                      </a:lnTo>
                      <a:lnTo>
                        <a:pt x="140" y="31"/>
                      </a:lnTo>
                      <a:lnTo>
                        <a:pt x="140" y="35"/>
                      </a:lnTo>
                      <a:lnTo>
                        <a:pt x="138" y="39"/>
                      </a:lnTo>
                      <a:lnTo>
                        <a:pt x="135" y="45"/>
                      </a:lnTo>
                      <a:lnTo>
                        <a:pt x="143" y="37"/>
                      </a:lnTo>
                      <a:lnTo>
                        <a:pt x="144" y="34"/>
                      </a:lnTo>
                      <a:lnTo>
                        <a:pt x="145" y="31"/>
                      </a:lnTo>
                      <a:lnTo>
                        <a:pt x="145" y="27"/>
                      </a:lnTo>
                      <a:lnTo>
                        <a:pt x="144" y="26"/>
                      </a:lnTo>
                      <a:lnTo>
                        <a:pt x="138" y="19"/>
                      </a:lnTo>
                      <a:lnTo>
                        <a:pt x="137" y="18"/>
                      </a:lnTo>
                      <a:lnTo>
                        <a:pt x="134" y="16"/>
                      </a:lnTo>
                      <a:lnTo>
                        <a:pt x="131" y="14"/>
                      </a:lnTo>
                      <a:lnTo>
                        <a:pt x="129" y="13"/>
                      </a:lnTo>
                      <a:lnTo>
                        <a:pt x="126" y="11"/>
                      </a:lnTo>
                      <a:lnTo>
                        <a:pt x="121" y="10"/>
                      </a:lnTo>
                      <a:lnTo>
                        <a:pt x="120" y="8"/>
                      </a:lnTo>
                      <a:lnTo>
                        <a:pt x="116" y="6"/>
                      </a:lnTo>
                      <a:lnTo>
                        <a:pt x="115" y="6"/>
                      </a:lnTo>
                      <a:lnTo>
                        <a:pt x="109" y="5"/>
                      </a:ln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8" y="1"/>
                      </a:lnTo>
                      <a:lnTo>
                        <a:pt x="95" y="1"/>
                      </a:lnTo>
                      <a:lnTo>
                        <a:pt x="90" y="1"/>
                      </a:lnTo>
                      <a:lnTo>
                        <a:pt x="87" y="0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57" y="1"/>
                      </a:lnTo>
                      <a:lnTo>
                        <a:pt x="42" y="3"/>
                      </a:lnTo>
                      <a:lnTo>
                        <a:pt x="30" y="6"/>
                      </a:lnTo>
                      <a:lnTo>
                        <a:pt x="19" y="11"/>
                      </a:lnTo>
                      <a:lnTo>
                        <a:pt x="11" y="16"/>
                      </a:lnTo>
                      <a:lnTo>
                        <a:pt x="5" y="21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7"/>
                      </a:lnTo>
                      <a:lnTo>
                        <a:pt x="5" y="42"/>
                      </a:lnTo>
                      <a:lnTo>
                        <a:pt x="11" y="47"/>
                      </a:lnTo>
                      <a:lnTo>
                        <a:pt x="19" y="52"/>
                      </a:lnTo>
                      <a:lnTo>
                        <a:pt x="30" y="56"/>
                      </a:lnTo>
                      <a:lnTo>
                        <a:pt x="42" y="60"/>
                      </a:lnTo>
                      <a:lnTo>
                        <a:pt x="57" y="61"/>
                      </a:lnTo>
                      <a:lnTo>
                        <a:pt x="73" y="63"/>
                      </a:lnTo>
                      <a:lnTo>
                        <a:pt x="92" y="61"/>
                      </a:lnTo>
                      <a:lnTo>
                        <a:pt x="69" y="61"/>
                      </a:lnTo>
                      <a:lnTo>
                        <a:pt x="50" y="56"/>
                      </a:lnTo>
                      <a:lnTo>
                        <a:pt x="35" y="52"/>
                      </a:lnTo>
                      <a:lnTo>
                        <a:pt x="24" y="47"/>
                      </a:lnTo>
                      <a:lnTo>
                        <a:pt x="22" y="45"/>
                      </a:lnTo>
                      <a:lnTo>
                        <a:pt x="21" y="42"/>
                      </a:lnTo>
                      <a:lnTo>
                        <a:pt x="22" y="40"/>
                      </a:lnTo>
                      <a:lnTo>
                        <a:pt x="23" y="39"/>
                      </a:lnTo>
                      <a:lnTo>
                        <a:pt x="26" y="35"/>
                      </a:lnTo>
                      <a:lnTo>
                        <a:pt x="32" y="34"/>
                      </a:lnTo>
                      <a:lnTo>
                        <a:pt x="43" y="35"/>
                      </a:lnTo>
                      <a:lnTo>
                        <a:pt x="57" y="35"/>
                      </a:lnTo>
                      <a:lnTo>
                        <a:pt x="65" y="35"/>
                      </a:lnTo>
                      <a:lnTo>
                        <a:pt x="70" y="34"/>
                      </a:lnTo>
                      <a:lnTo>
                        <a:pt x="76" y="31"/>
                      </a:lnTo>
                      <a:lnTo>
                        <a:pt x="81" y="27"/>
                      </a:lnTo>
                      <a:lnTo>
                        <a:pt x="91" y="18"/>
                      </a:lnTo>
                      <a:lnTo>
                        <a:pt x="98" y="14"/>
                      </a:lnTo>
                      <a:lnTo>
                        <a:pt x="104" y="13"/>
                      </a:lnTo>
                      <a:lnTo>
                        <a:pt x="112" y="13"/>
                      </a:lnTo>
                      <a:lnTo>
                        <a:pt x="121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6" name="Freeform 141"/>
                <p:cNvSpPr>
                  <a:spLocks/>
                </p:cNvSpPr>
                <p:nvPr/>
              </p:nvSpPr>
              <p:spPr bwMode="auto">
                <a:xfrm>
                  <a:off x="3874" y="1854"/>
                  <a:ext cx="72" cy="32"/>
                </a:xfrm>
                <a:custGeom>
                  <a:avLst/>
                  <a:gdLst>
                    <a:gd name="T0" fmla="*/ 0 w 145"/>
                    <a:gd name="T1" fmla="*/ 1 h 63"/>
                    <a:gd name="T2" fmla="*/ 0 w 145"/>
                    <a:gd name="T3" fmla="*/ 1 h 63"/>
                    <a:gd name="T4" fmla="*/ 0 w 145"/>
                    <a:gd name="T5" fmla="*/ 1 h 63"/>
                    <a:gd name="T6" fmla="*/ 0 w 145"/>
                    <a:gd name="T7" fmla="*/ 1 h 63"/>
                    <a:gd name="T8" fmla="*/ 0 w 145"/>
                    <a:gd name="T9" fmla="*/ 1 h 63"/>
                    <a:gd name="T10" fmla="*/ 0 w 145"/>
                    <a:gd name="T11" fmla="*/ 1 h 63"/>
                    <a:gd name="T12" fmla="*/ 0 w 145"/>
                    <a:gd name="T13" fmla="*/ 1 h 63"/>
                    <a:gd name="T14" fmla="*/ 0 w 145"/>
                    <a:gd name="T15" fmla="*/ 1 h 63"/>
                    <a:gd name="T16" fmla="*/ 0 w 145"/>
                    <a:gd name="T17" fmla="*/ 1 h 63"/>
                    <a:gd name="T18" fmla="*/ 0 w 145"/>
                    <a:gd name="T19" fmla="*/ 1 h 63"/>
                    <a:gd name="T20" fmla="*/ 0 w 145"/>
                    <a:gd name="T21" fmla="*/ 1 h 63"/>
                    <a:gd name="T22" fmla="*/ 0 w 145"/>
                    <a:gd name="T23" fmla="*/ 1 h 63"/>
                    <a:gd name="T24" fmla="*/ 0 w 145"/>
                    <a:gd name="T25" fmla="*/ 1 h 63"/>
                    <a:gd name="T26" fmla="*/ 0 w 145"/>
                    <a:gd name="T27" fmla="*/ 1 h 63"/>
                    <a:gd name="T28" fmla="*/ 0 w 145"/>
                    <a:gd name="T29" fmla="*/ 1 h 63"/>
                    <a:gd name="T30" fmla="*/ 0 w 145"/>
                    <a:gd name="T31" fmla="*/ 1 h 63"/>
                    <a:gd name="T32" fmla="*/ 0 w 145"/>
                    <a:gd name="T33" fmla="*/ 1 h 63"/>
                    <a:gd name="T34" fmla="*/ 0 w 145"/>
                    <a:gd name="T35" fmla="*/ 1 h 63"/>
                    <a:gd name="T36" fmla="*/ 0 w 145"/>
                    <a:gd name="T37" fmla="*/ 1 h 63"/>
                    <a:gd name="T38" fmla="*/ 0 w 145"/>
                    <a:gd name="T39" fmla="*/ 1 h 63"/>
                    <a:gd name="T40" fmla="*/ 0 w 145"/>
                    <a:gd name="T41" fmla="*/ 1 h 63"/>
                    <a:gd name="T42" fmla="*/ 0 w 145"/>
                    <a:gd name="T43" fmla="*/ 1 h 63"/>
                    <a:gd name="T44" fmla="*/ 0 w 145"/>
                    <a:gd name="T45" fmla="*/ 1 h 63"/>
                    <a:gd name="T46" fmla="*/ 0 w 145"/>
                    <a:gd name="T47" fmla="*/ 1 h 63"/>
                    <a:gd name="T48" fmla="*/ 0 w 145"/>
                    <a:gd name="T49" fmla="*/ 1 h 63"/>
                    <a:gd name="T50" fmla="*/ 0 w 145"/>
                    <a:gd name="T51" fmla="*/ 1 h 63"/>
                    <a:gd name="T52" fmla="*/ 0 w 145"/>
                    <a:gd name="T53" fmla="*/ 1 h 63"/>
                    <a:gd name="T54" fmla="*/ 0 w 145"/>
                    <a:gd name="T55" fmla="*/ 1 h 63"/>
                    <a:gd name="T56" fmla="*/ 0 w 145"/>
                    <a:gd name="T57" fmla="*/ 1 h 63"/>
                    <a:gd name="T58" fmla="*/ 0 w 145"/>
                    <a:gd name="T59" fmla="*/ 1 h 63"/>
                    <a:gd name="T60" fmla="*/ 0 w 145"/>
                    <a:gd name="T61" fmla="*/ 0 h 63"/>
                    <a:gd name="T62" fmla="*/ 0 w 145"/>
                    <a:gd name="T63" fmla="*/ 0 h 63"/>
                    <a:gd name="T64" fmla="*/ 0 w 145"/>
                    <a:gd name="T65" fmla="*/ 0 h 63"/>
                    <a:gd name="T66" fmla="*/ 0 w 145"/>
                    <a:gd name="T67" fmla="*/ 1 h 63"/>
                    <a:gd name="T68" fmla="*/ 0 w 145"/>
                    <a:gd name="T69" fmla="*/ 1 h 63"/>
                    <a:gd name="T70" fmla="*/ 0 w 145"/>
                    <a:gd name="T71" fmla="*/ 1 h 63"/>
                    <a:gd name="T72" fmla="*/ 0 w 145"/>
                    <a:gd name="T73" fmla="*/ 1 h 63"/>
                    <a:gd name="T74" fmla="*/ 0 w 145"/>
                    <a:gd name="T75" fmla="*/ 1 h 63"/>
                    <a:gd name="T76" fmla="*/ 0 w 145"/>
                    <a:gd name="T77" fmla="*/ 1 h 63"/>
                    <a:gd name="T78" fmla="*/ 0 w 145"/>
                    <a:gd name="T79" fmla="*/ 1 h 63"/>
                    <a:gd name="T80" fmla="*/ 0 w 145"/>
                    <a:gd name="T81" fmla="*/ 1 h 63"/>
                    <a:gd name="T82" fmla="*/ 0 w 145"/>
                    <a:gd name="T83" fmla="*/ 1 h 63"/>
                    <a:gd name="T84" fmla="*/ 0 w 145"/>
                    <a:gd name="T85" fmla="*/ 1 h 63"/>
                    <a:gd name="T86" fmla="*/ 0 w 145"/>
                    <a:gd name="T87" fmla="*/ 1 h 63"/>
                    <a:gd name="T88" fmla="*/ 0 w 145"/>
                    <a:gd name="T89" fmla="*/ 1 h 63"/>
                    <a:gd name="T90" fmla="*/ 0 w 145"/>
                    <a:gd name="T91" fmla="*/ 1 h 63"/>
                    <a:gd name="T92" fmla="*/ 0 w 145"/>
                    <a:gd name="T93" fmla="*/ 1 h 63"/>
                    <a:gd name="T94" fmla="*/ 0 w 145"/>
                    <a:gd name="T95" fmla="*/ 1 h 63"/>
                    <a:gd name="T96" fmla="*/ 0 w 145"/>
                    <a:gd name="T97" fmla="*/ 1 h 63"/>
                    <a:gd name="T98" fmla="*/ 0 w 145"/>
                    <a:gd name="T99" fmla="*/ 1 h 63"/>
                    <a:gd name="T100" fmla="*/ 0 w 145"/>
                    <a:gd name="T101" fmla="*/ 1 h 63"/>
                    <a:gd name="T102" fmla="*/ 0 w 145"/>
                    <a:gd name="T103" fmla="*/ 1 h 63"/>
                    <a:gd name="T104" fmla="*/ 0 w 145"/>
                    <a:gd name="T105" fmla="*/ 1 h 63"/>
                    <a:gd name="T106" fmla="*/ 0 w 145"/>
                    <a:gd name="T107" fmla="*/ 1 h 63"/>
                    <a:gd name="T108" fmla="*/ 0 w 145"/>
                    <a:gd name="T109" fmla="*/ 1 h 63"/>
                    <a:gd name="T110" fmla="*/ 0 w 145"/>
                    <a:gd name="T111" fmla="*/ 1 h 63"/>
                    <a:gd name="T112" fmla="*/ 0 w 145"/>
                    <a:gd name="T113" fmla="*/ 1 h 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5" h="63">
                      <a:moveTo>
                        <a:pt x="121" y="16"/>
                      </a:moveTo>
                      <a:lnTo>
                        <a:pt x="121" y="16"/>
                      </a:lnTo>
                      <a:lnTo>
                        <a:pt x="129" y="21"/>
                      </a:lnTo>
                      <a:lnTo>
                        <a:pt x="135" y="26"/>
                      </a:lnTo>
                      <a:lnTo>
                        <a:pt x="138" y="31"/>
                      </a:lnTo>
                      <a:lnTo>
                        <a:pt x="140" y="35"/>
                      </a:lnTo>
                      <a:lnTo>
                        <a:pt x="138" y="40"/>
                      </a:lnTo>
                      <a:lnTo>
                        <a:pt x="134" y="45"/>
                      </a:lnTo>
                      <a:lnTo>
                        <a:pt x="142" y="37"/>
                      </a:lnTo>
                      <a:lnTo>
                        <a:pt x="144" y="34"/>
                      </a:lnTo>
                      <a:lnTo>
                        <a:pt x="145" y="31"/>
                      </a:lnTo>
                      <a:lnTo>
                        <a:pt x="144" y="29"/>
                      </a:lnTo>
                      <a:lnTo>
                        <a:pt x="143" y="26"/>
                      </a:lnTo>
                      <a:lnTo>
                        <a:pt x="138" y="19"/>
                      </a:lnTo>
                      <a:lnTo>
                        <a:pt x="137" y="19"/>
                      </a:lnTo>
                      <a:lnTo>
                        <a:pt x="136" y="19"/>
                      </a:lnTo>
                      <a:lnTo>
                        <a:pt x="134" y="16"/>
                      </a:lnTo>
                      <a:lnTo>
                        <a:pt x="131" y="14"/>
                      </a:lnTo>
                      <a:lnTo>
                        <a:pt x="129" y="13"/>
                      </a:lnTo>
                      <a:lnTo>
                        <a:pt x="126" y="11"/>
                      </a:lnTo>
                      <a:lnTo>
                        <a:pt x="125" y="11"/>
                      </a:lnTo>
                      <a:lnTo>
                        <a:pt x="120" y="10"/>
                      </a:lnTo>
                      <a:lnTo>
                        <a:pt x="119" y="10"/>
                      </a:lnTo>
                      <a:lnTo>
                        <a:pt x="116" y="8"/>
                      </a:lnTo>
                      <a:lnTo>
                        <a:pt x="115" y="6"/>
                      </a:lnTo>
                      <a:lnTo>
                        <a:pt x="109" y="5"/>
                      </a:ln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89" y="1"/>
                      </a:lnTo>
                      <a:lnTo>
                        <a:pt x="87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2" y="3"/>
                      </a:lnTo>
                      <a:lnTo>
                        <a:pt x="30" y="6"/>
                      </a:lnTo>
                      <a:lnTo>
                        <a:pt x="19" y="11"/>
                      </a:lnTo>
                      <a:lnTo>
                        <a:pt x="10" y="16"/>
                      </a:lnTo>
                      <a:lnTo>
                        <a:pt x="5" y="21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9" y="52"/>
                      </a:lnTo>
                      <a:lnTo>
                        <a:pt x="30" y="56"/>
                      </a:lnTo>
                      <a:lnTo>
                        <a:pt x="42" y="60"/>
                      </a:lnTo>
                      <a:lnTo>
                        <a:pt x="56" y="63"/>
                      </a:lnTo>
                      <a:lnTo>
                        <a:pt x="73" y="63"/>
                      </a:lnTo>
                      <a:lnTo>
                        <a:pt x="92" y="61"/>
                      </a:lnTo>
                      <a:lnTo>
                        <a:pt x="68" y="61"/>
                      </a:lnTo>
                      <a:lnTo>
                        <a:pt x="50" y="58"/>
                      </a:lnTo>
                      <a:lnTo>
                        <a:pt x="34" y="53"/>
                      </a:lnTo>
                      <a:lnTo>
                        <a:pt x="23" y="47"/>
                      </a:lnTo>
                      <a:lnTo>
                        <a:pt x="22" y="45"/>
                      </a:lnTo>
                      <a:lnTo>
                        <a:pt x="21" y="44"/>
                      </a:lnTo>
                      <a:lnTo>
                        <a:pt x="21" y="40"/>
                      </a:lnTo>
                      <a:lnTo>
                        <a:pt x="23" y="39"/>
                      </a:lnTo>
                      <a:lnTo>
                        <a:pt x="26" y="35"/>
                      </a:lnTo>
                      <a:lnTo>
                        <a:pt x="31" y="35"/>
                      </a:lnTo>
                      <a:lnTo>
                        <a:pt x="43" y="35"/>
                      </a:lnTo>
                      <a:lnTo>
                        <a:pt x="57" y="37"/>
                      </a:lnTo>
                      <a:lnTo>
                        <a:pt x="64" y="35"/>
                      </a:lnTo>
                      <a:lnTo>
                        <a:pt x="70" y="34"/>
                      </a:lnTo>
                      <a:lnTo>
                        <a:pt x="76" y="31"/>
                      </a:lnTo>
                      <a:lnTo>
                        <a:pt x="81" y="27"/>
                      </a:lnTo>
                      <a:lnTo>
                        <a:pt x="91" y="18"/>
                      </a:lnTo>
                      <a:lnTo>
                        <a:pt x="97" y="14"/>
                      </a:lnTo>
                      <a:lnTo>
                        <a:pt x="103" y="13"/>
                      </a:lnTo>
                      <a:lnTo>
                        <a:pt x="111" y="13"/>
                      </a:lnTo>
                      <a:lnTo>
                        <a:pt x="121" y="1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7" name="Freeform 142"/>
                <p:cNvSpPr>
                  <a:spLocks/>
                </p:cNvSpPr>
                <p:nvPr/>
              </p:nvSpPr>
              <p:spPr bwMode="auto">
                <a:xfrm>
                  <a:off x="3921" y="1551"/>
                  <a:ext cx="72" cy="31"/>
                </a:xfrm>
                <a:custGeom>
                  <a:avLst/>
                  <a:gdLst>
                    <a:gd name="T0" fmla="*/ 0 w 145"/>
                    <a:gd name="T1" fmla="*/ 0 h 63"/>
                    <a:gd name="T2" fmla="*/ 0 w 145"/>
                    <a:gd name="T3" fmla="*/ 0 h 63"/>
                    <a:gd name="T4" fmla="*/ 0 w 145"/>
                    <a:gd name="T5" fmla="*/ 0 h 63"/>
                    <a:gd name="T6" fmla="*/ 0 w 145"/>
                    <a:gd name="T7" fmla="*/ 0 h 63"/>
                    <a:gd name="T8" fmla="*/ 0 w 145"/>
                    <a:gd name="T9" fmla="*/ 0 h 63"/>
                    <a:gd name="T10" fmla="*/ 0 w 145"/>
                    <a:gd name="T11" fmla="*/ 0 h 63"/>
                    <a:gd name="T12" fmla="*/ 0 w 145"/>
                    <a:gd name="T13" fmla="*/ 0 h 63"/>
                    <a:gd name="T14" fmla="*/ 0 w 145"/>
                    <a:gd name="T15" fmla="*/ 0 h 63"/>
                    <a:gd name="T16" fmla="*/ 0 w 145"/>
                    <a:gd name="T17" fmla="*/ 0 h 63"/>
                    <a:gd name="T18" fmla="*/ 0 w 145"/>
                    <a:gd name="T19" fmla="*/ 0 h 63"/>
                    <a:gd name="T20" fmla="*/ 0 w 145"/>
                    <a:gd name="T21" fmla="*/ 0 h 63"/>
                    <a:gd name="T22" fmla="*/ 0 w 145"/>
                    <a:gd name="T23" fmla="*/ 0 h 63"/>
                    <a:gd name="T24" fmla="*/ 0 w 145"/>
                    <a:gd name="T25" fmla="*/ 0 h 63"/>
                    <a:gd name="T26" fmla="*/ 0 w 145"/>
                    <a:gd name="T27" fmla="*/ 0 h 63"/>
                    <a:gd name="T28" fmla="*/ 0 w 145"/>
                    <a:gd name="T29" fmla="*/ 0 h 63"/>
                    <a:gd name="T30" fmla="*/ 0 w 145"/>
                    <a:gd name="T31" fmla="*/ 0 h 63"/>
                    <a:gd name="T32" fmla="*/ 0 w 145"/>
                    <a:gd name="T33" fmla="*/ 0 h 63"/>
                    <a:gd name="T34" fmla="*/ 0 w 145"/>
                    <a:gd name="T35" fmla="*/ 0 h 63"/>
                    <a:gd name="T36" fmla="*/ 0 w 145"/>
                    <a:gd name="T37" fmla="*/ 0 h 63"/>
                    <a:gd name="T38" fmla="*/ 0 w 145"/>
                    <a:gd name="T39" fmla="*/ 0 h 63"/>
                    <a:gd name="T40" fmla="*/ 0 w 145"/>
                    <a:gd name="T41" fmla="*/ 0 h 63"/>
                    <a:gd name="T42" fmla="*/ 0 w 145"/>
                    <a:gd name="T43" fmla="*/ 0 h 63"/>
                    <a:gd name="T44" fmla="*/ 0 w 145"/>
                    <a:gd name="T45" fmla="*/ 0 h 63"/>
                    <a:gd name="T46" fmla="*/ 0 w 145"/>
                    <a:gd name="T47" fmla="*/ 0 h 63"/>
                    <a:gd name="T48" fmla="*/ 0 w 145"/>
                    <a:gd name="T49" fmla="*/ 0 h 63"/>
                    <a:gd name="T50" fmla="*/ 0 w 145"/>
                    <a:gd name="T51" fmla="*/ 0 h 63"/>
                    <a:gd name="T52" fmla="*/ 0 w 145"/>
                    <a:gd name="T53" fmla="*/ 0 h 63"/>
                    <a:gd name="T54" fmla="*/ 0 w 145"/>
                    <a:gd name="T55" fmla="*/ 0 h 63"/>
                    <a:gd name="T56" fmla="*/ 0 w 145"/>
                    <a:gd name="T57" fmla="*/ 0 h 63"/>
                    <a:gd name="T58" fmla="*/ 0 w 145"/>
                    <a:gd name="T59" fmla="*/ 0 h 63"/>
                    <a:gd name="T60" fmla="*/ 0 w 145"/>
                    <a:gd name="T61" fmla="*/ 0 h 63"/>
                    <a:gd name="T62" fmla="*/ 0 w 145"/>
                    <a:gd name="T63" fmla="*/ 0 h 63"/>
                    <a:gd name="T64" fmla="*/ 0 w 145"/>
                    <a:gd name="T65" fmla="*/ 0 h 63"/>
                    <a:gd name="T66" fmla="*/ 0 w 145"/>
                    <a:gd name="T67" fmla="*/ 0 h 63"/>
                    <a:gd name="T68" fmla="*/ 0 w 145"/>
                    <a:gd name="T69" fmla="*/ 0 h 63"/>
                    <a:gd name="T70" fmla="*/ 0 w 145"/>
                    <a:gd name="T71" fmla="*/ 0 h 63"/>
                    <a:gd name="T72" fmla="*/ 0 w 145"/>
                    <a:gd name="T73" fmla="*/ 0 h 63"/>
                    <a:gd name="T74" fmla="*/ 0 w 145"/>
                    <a:gd name="T75" fmla="*/ 0 h 63"/>
                    <a:gd name="T76" fmla="*/ 0 w 145"/>
                    <a:gd name="T77" fmla="*/ 0 h 63"/>
                    <a:gd name="T78" fmla="*/ 0 w 145"/>
                    <a:gd name="T79" fmla="*/ 0 h 63"/>
                    <a:gd name="T80" fmla="*/ 0 w 145"/>
                    <a:gd name="T81" fmla="*/ 0 h 63"/>
                    <a:gd name="T82" fmla="*/ 0 w 145"/>
                    <a:gd name="T83" fmla="*/ 0 h 63"/>
                    <a:gd name="T84" fmla="*/ 0 w 145"/>
                    <a:gd name="T85" fmla="*/ 0 h 63"/>
                    <a:gd name="T86" fmla="*/ 0 w 145"/>
                    <a:gd name="T87" fmla="*/ 0 h 63"/>
                    <a:gd name="T88" fmla="*/ 0 w 145"/>
                    <a:gd name="T89" fmla="*/ 0 h 63"/>
                    <a:gd name="T90" fmla="*/ 0 w 145"/>
                    <a:gd name="T91" fmla="*/ 0 h 63"/>
                    <a:gd name="T92" fmla="*/ 0 w 145"/>
                    <a:gd name="T93" fmla="*/ 0 h 63"/>
                    <a:gd name="T94" fmla="*/ 0 w 145"/>
                    <a:gd name="T95" fmla="*/ 0 h 63"/>
                    <a:gd name="T96" fmla="*/ 0 w 145"/>
                    <a:gd name="T97" fmla="*/ 0 h 63"/>
                    <a:gd name="T98" fmla="*/ 0 w 145"/>
                    <a:gd name="T99" fmla="*/ 0 h 63"/>
                    <a:gd name="T100" fmla="*/ 0 w 145"/>
                    <a:gd name="T101" fmla="*/ 0 h 63"/>
                    <a:gd name="T102" fmla="*/ 0 w 145"/>
                    <a:gd name="T103" fmla="*/ 0 h 63"/>
                    <a:gd name="T104" fmla="*/ 0 w 145"/>
                    <a:gd name="T105" fmla="*/ 0 h 63"/>
                    <a:gd name="T106" fmla="*/ 0 w 145"/>
                    <a:gd name="T107" fmla="*/ 0 h 63"/>
                    <a:gd name="T108" fmla="*/ 0 w 145"/>
                    <a:gd name="T109" fmla="*/ 0 h 63"/>
                    <a:gd name="T110" fmla="*/ 0 w 145"/>
                    <a:gd name="T111" fmla="*/ 0 h 63"/>
                    <a:gd name="T112" fmla="*/ 0 w 145"/>
                    <a:gd name="T113" fmla="*/ 0 h 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5" h="63">
                      <a:moveTo>
                        <a:pt x="122" y="14"/>
                      </a:moveTo>
                      <a:lnTo>
                        <a:pt x="122" y="14"/>
                      </a:lnTo>
                      <a:lnTo>
                        <a:pt x="130" y="19"/>
                      </a:lnTo>
                      <a:lnTo>
                        <a:pt x="135" y="24"/>
                      </a:lnTo>
                      <a:lnTo>
                        <a:pt x="139" y="31"/>
                      </a:lnTo>
                      <a:lnTo>
                        <a:pt x="140" y="35"/>
                      </a:lnTo>
                      <a:lnTo>
                        <a:pt x="139" y="39"/>
                      </a:lnTo>
                      <a:lnTo>
                        <a:pt x="135" y="45"/>
                      </a:lnTo>
                      <a:lnTo>
                        <a:pt x="142" y="37"/>
                      </a:lnTo>
                      <a:lnTo>
                        <a:pt x="144" y="34"/>
                      </a:lnTo>
                      <a:lnTo>
                        <a:pt x="145" y="31"/>
                      </a:lnTo>
                      <a:lnTo>
                        <a:pt x="144" y="27"/>
                      </a:lnTo>
                      <a:lnTo>
                        <a:pt x="143" y="26"/>
                      </a:lnTo>
                      <a:lnTo>
                        <a:pt x="139" y="19"/>
                      </a:lnTo>
                      <a:lnTo>
                        <a:pt x="137" y="19"/>
                      </a:lnTo>
                      <a:lnTo>
                        <a:pt x="137" y="18"/>
                      </a:lnTo>
                      <a:lnTo>
                        <a:pt x="134" y="16"/>
                      </a:lnTo>
                      <a:lnTo>
                        <a:pt x="131" y="14"/>
                      </a:lnTo>
                      <a:lnTo>
                        <a:pt x="130" y="13"/>
                      </a:lnTo>
                      <a:lnTo>
                        <a:pt x="126" y="11"/>
                      </a:lnTo>
                      <a:lnTo>
                        <a:pt x="125" y="11"/>
                      </a:lnTo>
                      <a:lnTo>
                        <a:pt x="120" y="10"/>
                      </a:lnTo>
                      <a:lnTo>
                        <a:pt x="120" y="8"/>
                      </a:lnTo>
                      <a:lnTo>
                        <a:pt x="116" y="6"/>
                      </a:lnTo>
                      <a:lnTo>
                        <a:pt x="115" y="6"/>
                      </a:lnTo>
                      <a:lnTo>
                        <a:pt x="109" y="5"/>
                      </a:ln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89" y="1"/>
                      </a:lnTo>
                      <a:lnTo>
                        <a:pt x="88" y="0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3" y="0"/>
                      </a:lnTo>
                      <a:lnTo>
                        <a:pt x="57" y="0"/>
                      </a:lnTo>
                      <a:lnTo>
                        <a:pt x="42" y="3"/>
                      </a:lnTo>
                      <a:lnTo>
                        <a:pt x="30" y="6"/>
                      </a:lnTo>
                      <a:lnTo>
                        <a:pt x="20" y="11"/>
                      </a:lnTo>
                      <a:lnTo>
                        <a:pt x="10" y="16"/>
                      </a:lnTo>
                      <a:lnTo>
                        <a:pt x="5" y="21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20" y="52"/>
                      </a:lnTo>
                      <a:lnTo>
                        <a:pt x="30" y="56"/>
                      </a:lnTo>
                      <a:lnTo>
                        <a:pt x="42" y="60"/>
                      </a:lnTo>
                      <a:lnTo>
                        <a:pt x="57" y="61"/>
                      </a:lnTo>
                      <a:lnTo>
                        <a:pt x="73" y="63"/>
                      </a:lnTo>
                      <a:lnTo>
                        <a:pt x="92" y="61"/>
                      </a:lnTo>
                      <a:lnTo>
                        <a:pt x="69" y="60"/>
                      </a:lnTo>
                      <a:lnTo>
                        <a:pt x="50" y="56"/>
                      </a:lnTo>
                      <a:lnTo>
                        <a:pt x="35" y="52"/>
                      </a:lnTo>
                      <a:lnTo>
                        <a:pt x="23" y="47"/>
                      </a:lnTo>
                      <a:lnTo>
                        <a:pt x="22" y="45"/>
                      </a:lnTo>
                      <a:lnTo>
                        <a:pt x="21" y="42"/>
                      </a:lnTo>
                      <a:lnTo>
                        <a:pt x="21" y="40"/>
                      </a:lnTo>
                      <a:lnTo>
                        <a:pt x="23" y="39"/>
                      </a:lnTo>
                      <a:lnTo>
                        <a:pt x="26" y="35"/>
                      </a:lnTo>
                      <a:lnTo>
                        <a:pt x="32" y="34"/>
                      </a:lnTo>
                      <a:lnTo>
                        <a:pt x="43" y="35"/>
                      </a:lnTo>
                      <a:lnTo>
                        <a:pt x="57" y="35"/>
                      </a:lnTo>
                      <a:lnTo>
                        <a:pt x="64" y="35"/>
                      </a:lnTo>
                      <a:lnTo>
                        <a:pt x="71" y="34"/>
                      </a:lnTo>
                      <a:lnTo>
                        <a:pt x="76" y="31"/>
                      </a:lnTo>
                      <a:lnTo>
                        <a:pt x="81" y="26"/>
                      </a:lnTo>
                      <a:lnTo>
                        <a:pt x="91" y="18"/>
                      </a:lnTo>
                      <a:lnTo>
                        <a:pt x="97" y="14"/>
                      </a:lnTo>
                      <a:lnTo>
                        <a:pt x="103" y="13"/>
                      </a:lnTo>
                      <a:lnTo>
                        <a:pt x="111" y="13"/>
                      </a:lnTo>
                      <a:lnTo>
                        <a:pt x="122" y="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8" name="Freeform 143"/>
                <p:cNvSpPr>
                  <a:spLocks/>
                </p:cNvSpPr>
                <p:nvPr/>
              </p:nvSpPr>
              <p:spPr bwMode="auto">
                <a:xfrm>
                  <a:off x="3820" y="1617"/>
                  <a:ext cx="134" cy="97"/>
                </a:xfrm>
                <a:custGeom>
                  <a:avLst/>
                  <a:gdLst>
                    <a:gd name="T0" fmla="*/ 0 w 269"/>
                    <a:gd name="T1" fmla="*/ 0 h 192"/>
                    <a:gd name="T2" fmla="*/ 0 w 269"/>
                    <a:gd name="T3" fmla="*/ 1 h 192"/>
                    <a:gd name="T4" fmla="*/ 0 w 269"/>
                    <a:gd name="T5" fmla="*/ 1 h 192"/>
                    <a:gd name="T6" fmla="*/ 0 w 269"/>
                    <a:gd name="T7" fmla="*/ 1 h 192"/>
                    <a:gd name="T8" fmla="*/ 0 w 269"/>
                    <a:gd name="T9" fmla="*/ 1 h 192"/>
                    <a:gd name="T10" fmla="*/ 0 w 269"/>
                    <a:gd name="T11" fmla="*/ 1 h 192"/>
                    <a:gd name="T12" fmla="*/ 0 w 269"/>
                    <a:gd name="T13" fmla="*/ 1 h 192"/>
                    <a:gd name="T14" fmla="*/ 0 w 269"/>
                    <a:gd name="T15" fmla="*/ 1 h 192"/>
                    <a:gd name="T16" fmla="*/ 0 w 269"/>
                    <a:gd name="T17" fmla="*/ 1 h 192"/>
                    <a:gd name="T18" fmla="*/ 0 w 269"/>
                    <a:gd name="T19" fmla="*/ 1 h 192"/>
                    <a:gd name="T20" fmla="*/ 0 w 269"/>
                    <a:gd name="T21" fmla="*/ 1 h 192"/>
                    <a:gd name="T22" fmla="*/ 1 w 269"/>
                    <a:gd name="T23" fmla="*/ 1 h 192"/>
                    <a:gd name="T24" fmla="*/ 0 w 269"/>
                    <a:gd name="T25" fmla="*/ 0 h 192"/>
                    <a:gd name="T26" fmla="*/ 0 w 269"/>
                    <a:gd name="T27" fmla="*/ 0 h 19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69" h="192">
                      <a:moveTo>
                        <a:pt x="199" y="0"/>
                      </a:moveTo>
                      <a:lnTo>
                        <a:pt x="177" y="4"/>
                      </a:lnTo>
                      <a:lnTo>
                        <a:pt x="130" y="17"/>
                      </a:lnTo>
                      <a:lnTo>
                        <a:pt x="0" y="51"/>
                      </a:lnTo>
                      <a:lnTo>
                        <a:pt x="0" y="148"/>
                      </a:lnTo>
                      <a:lnTo>
                        <a:pt x="65" y="192"/>
                      </a:lnTo>
                      <a:lnTo>
                        <a:pt x="65" y="90"/>
                      </a:lnTo>
                      <a:lnTo>
                        <a:pt x="269" y="32"/>
                      </a:lnTo>
                      <a:lnTo>
                        <a:pt x="200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9" name="Freeform 144"/>
                <p:cNvSpPr>
                  <a:spLocks/>
                </p:cNvSpPr>
                <p:nvPr/>
              </p:nvSpPr>
              <p:spPr bwMode="auto">
                <a:xfrm>
                  <a:off x="3817" y="1755"/>
                  <a:ext cx="44" cy="74"/>
                </a:xfrm>
                <a:custGeom>
                  <a:avLst/>
                  <a:gdLst>
                    <a:gd name="T0" fmla="*/ 1 w 87"/>
                    <a:gd name="T1" fmla="*/ 0 h 147"/>
                    <a:gd name="T2" fmla="*/ 0 w 87"/>
                    <a:gd name="T3" fmla="*/ 1 h 147"/>
                    <a:gd name="T4" fmla="*/ 0 w 87"/>
                    <a:gd name="T5" fmla="*/ 1 h 147"/>
                    <a:gd name="T6" fmla="*/ 1 w 87"/>
                    <a:gd name="T7" fmla="*/ 1 h 147"/>
                    <a:gd name="T8" fmla="*/ 1 w 87"/>
                    <a:gd name="T9" fmla="*/ 1 h 147"/>
                    <a:gd name="T10" fmla="*/ 1 w 87"/>
                    <a:gd name="T11" fmla="*/ 1 h 147"/>
                    <a:gd name="T12" fmla="*/ 1 w 87"/>
                    <a:gd name="T13" fmla="*/ 1 h 147"/>
                    <a:gd name="T14" fmla="*/ 1 w 87"/>
                    <a:gd name="T15" fmla="*/ 1 h 147"/>
                    <a:gd name="T16" fmla="*/ 1 w 87"/>
                    <a:gd name="T17" fmla="*/ 1 h 147"/>
                    <a:gd name="T18" fmla="*/ 1 w 87"/>
                    <a:gd name="T19" fmla="*/ 1 h 147"/>
                    <a:gd name="T20" fmla="*/ 1 w 87"/>
                    <a:gd name="T21" fmla="*/ 1 h 147"/>
                    <a:gd name="T22" fmla="*/ 1 w 87"/>
                    <a:gd name="T23" fmla="*/ 1 h 147"/>
                    <a:gd name="T24" fmla="*/ 1 w 87"/>
                    <a:gd name="T25" fmla="*/ 1 h 147"/>
                    <a:gd name="T26" fmla="*/ 1 w 87"/>
                    <a:gd name="T27" fmla="*/ 1 h 147"/>
                    <a:gd name="T28" fmla="*/ 1 w 87"/>
                    <a:gd name="T29" fmla="*/ 1 h 147"/>
                    <a:gd name="T30" fmla="*/ 1 w 87"/>
                    <a:gd name="T31" fmla="*/ 1 h 147"/>
                    <a:gd name="T32" fmla="*/ 1 w 87"/>
                    <a:gd name="T33" fmla="*/ 1 h 147"/>
                    <a:gd name="T34" fmla="*/ 1 w 87"/>
                    <a:gd name="T35" fmla="*/ 1 h 147"/>
                    <a:gd name="T36" fmla="*/ 1 w 87"/>
                    <a:gd name="T37" fmla="*/ 1 h 147"/>
                    <a:gd name="T38" fmla="*/ 1 w 87"/>
                    <a:gd name="T39" fmla="*/ 0 h 147"/>
                    <a:gd name="T40" fmla="*/ 1 w 87"/>
                    <a:gd name="T41" fmla="*/ 0 h 1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87" h="147">
                      <a:moveTo>
                        <a:pt x="26" y="0"/>
                      </a:move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0"/>
                      </a:lnTo>
                      <a:lnTo>
                        <a:pt x="12" y="34"/>
                      </a:lnTo>
                      <a:lnTo>
                        <a:pt x="21" y="37"/>
                      </a:lnTo>
                      <a:lnTo>
                        <a:pt x="29" y="42"/>
                      </a:lnTo>
                      <a:lnTo>
                        <a:pt x="36" y="47"/>
                      </a:lnTo>
                      <a:lnTo>
                        <a:pt x="42" y="53"/>
                      </a:lnTo>
                      <a:lnTo>
                        <a:pt x="45" y="60"/>
                      </a:lnTo>
                      <a:lnTo>
                        <a:pt x="47" y="66"/>
                      </a:lnTo>
                      <a:lnTo>
                        <a:pt x="49" y="73"/>
                      </a:lnTo>
                      <a:lnTo>
                        <a:pt x="49" y="74"/>
                      </a:lnTo>
                      <a:lnTo>
                        <a:pt x="49" y="137"/>
                      </a:lnTo>
                      <a:lnTo>
                        <a:pt x="64" y="147"/>
                      </a:lnTo>
                      <a:lnTo>
                        <a:pt x="64" y="47"/>
                      </a:lnTo>
                      <a:lnTo>
                        <a:pt x="87" y="40"/>
                      </a:lnTo>
                      <a:lnTo>
                        <a:pt x="27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0" name="Freeform 145"/>
                <p:cNvSpPr>
                  <a:spLocks/>
                </p:cNvSpPr>
                <p:nvPr/>
              </p:nvSpPr>
              <p:spPr bwMode="auto">
                <a:xfrm>
                  <a:off x="3818" y="1760"/>
                  <a:ext cx="29" cy="65"/>
                </a:xfrm>
                <a:custGeom>
                  <a:avLst/>
                  <a:gdLst>
                    <a:gd name="T0" fmla="*/ 0 w 59"/>
                    <a:gd name="T1" fmla="*/ 0 h 132"/>
                    <a:gd name="T2" fmla="*/ 0 w 59"/>
                    <a:gd name="T3" fmla="*/ 0 h 132"/>
                    <a:gd name="T4" fmla="*/ 0 w 59"/>
                    <a:gd name="T5" fmla="*/ 0 h 132"/>
                    <a:gd name="T6" fmla="*/ 0 w 59"/>
                    <a:gd name="T7" fmla="*/ 0 h 132"/>
                    <a:gd name="T8" fmla="*/ 0 w 59"/>
                    <a:gd name="T9" fmla="*/ 0 h 132"/>
                    <a:gd name="T10" fmla="*/ 0 w 59"/>
                    <a:gd name="T11" fmla="*/ 0 h 132"/>
                    <a:gd name="T12" fmla="*/ 0 w 59"/>
                    <a:gd name="T13" fmla="*/ 0 h 132"/>
                    <a:gd name="T14" fmla="*/ 0 w 59"/>
                    <a:gd name="T15" fmla="*/ 0 h 132"/>
                    <a:gd name="T16" fmla="*/ 0 w 59"/>
                    <a:gd name="T17" fmla="*/ 0 h 132"/>
                    <a:gd name="T18" fmla="*/ 0 w 59"/>
                    <a:gd name="T19" fmla="*/ 0 h 132"/>
                    <a:gd name="T20" fmla="*/ 0 w 59"/>
                    <a:gd name="T21" fmla="*/ 0 h 132"/>
                    <a:gd name="T22" fmla="*/ 0 w 59"/>
                    <a:gd name="T23" fmla="*/ 0 h 132"/>
                    <a:gd name="T24" fmla="*/ 0 w 59"/>
                    <a:gd name="T25" fmla="*/ 0 h 132"/>
                    <a:gd name="T26" fmla="*/ 0 w 59"/>
                    <a:gd name="T27" fmla="*/ 0 h 132"/>
                    <a:gd name="T28" fmla="*/ 0 w 59"/>
                    <a:gd name="T29" fmla="*/ 0 h 132"/>
                    <a:gd name="T30" fmla="*/ 0 w 59"/>
                    <a:gd name="T31" fmla="*/ 0 h 132"/>
                    <a:gd name="T32" fmla="*/ 0 w 59"/>
                    <a:gd name="T33" fmla="*/ 0 h 132"/>
                    <a:gd name="T34" fmla="*/ 0 w 59"/>
                    <a:gd name="T35" fmla="*/ 0 h 132"/>
                    <a:gd name="T36" fmla="*/ 0 w 59"/>
                    <a:gd name="T37" fmla="*/ 0 h 132"/>
                    <a:gd name="T38" fmla="*/ 0 w 59"/>
                    <a:gd name="T39" fmla="*/ 0 h 132"/>
                    <a:gd name="T40" fmla="*/ 0 w 59"/>
                    <a:gd name="T41" fmla="*/ 0 h 132"/>
                    <a:gd name="T42" fmla="*/ 0 w 59"/>
                    <a:gd name="T43" fmla="*/ 0 h 132"/>
                    <a:gd name="T44" fmla="*/ 0 w 59"/>
                    <a:gd name="T45" fmla="*/ 0 h 132"/>
                    <a:gd name="T46" fmla="*/ 0 w 59"/>
                    <a:gd name="T47" fmla="*/ 0 h 132"/>
                    <a:gd name="T48" fmla="*/ 0 w 59"/>
                    <a:gd name="T49" fmla="*/ 0 h 1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9" h="132">
                      <a:moveTo>
                        <a:pt x="59" y="33"/>
                      </a:moveTo>
                      <a:lnTo>
                        <a:pt x="59" y="33"/>
                      </a:lnTo>
                      <a:lnTo>
                        <a:pt x="35" y="2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0" y="21"/>
                      </a:lnTo>
                      <a:lnTo>
                        <a:pt x="19" y="25"/>
                      </a:lnTo>
                      <a:lnTo>
                        <a:pt x="27" y="30"/>
                      </a:lnTo>
                      <a:lnTo>
                        <a:pt x="35" y="36"/>
                      </a:lnTo>
                      <a:lnTo>
                        <a:pt x="41" y="41"/>
                      </a:lnTo>
                      <a:lnTo>
                        <a:pt x="45" y="49"/>
                      </a:lnTo>
                      <a:lnTo>
                        <a:pt x="49" y="55"/>
                      </a:lnTo>
                      <a:lnTo>
                        <a:pt x="50" y="64"/>
                      </a:lnTo>
                      <a:lnTo>
                        <a:pt x="50" y="65"/>
                      </a:lnTo>
                      <a:lnTo>
                        <a:pt x="50" y="127"/>
                      </a:lnTo>
                      <a:lnTo>
                        <a:pt x="57" y="132"/>
                      </a:lnTo>
                      <a:lnTo>
                        <a:pt x="57" y="36"/>
                      </a:lnTo>
                      <a:lnTo>
                        <a:pt x="58" y="34"/>
                      </a:lnTo>
                      <a:lnTo>
                        <a:pt x="59" y="33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1" name="Freeform 146"/>
                <p:cNvSpPr>
                  <a:spLocks/>
                </p:cNvSpPr>
                <p:nvPr/>
              </p:nvSpPr>
              <p:spPr bwMode="auto">
                <a:xfrm>
                  <a:off x="3820" y="1645"/>
                  <a:ext cx="30" cy="65"/>
                </a:xfrm>
                <a:custGeom>
                  <a:avLst/>
                  <a:gdLst>
                    <a:gd name="T0" fmla="*/ 1 w 58"/>
                    <a:gd name="T1" fmla="*/ 1 h 129"/>
                    <a:gd name="T2" fmla="*/ 1 w 58"/>
                    <a:gd name="T3" fmla="*/ 1 h 129"/>
                    <a:gd name="T4" fmla="*/ 1 w 58"/>
                    <a:gd name="T5" fmla="*/ 1 h 129"/>
                    <a:gd name="T6" fmla="*/ 0 w 58"/>
                    <a:gd name="T7" fmla="*/ 0 h 129"/>
                    <a:gd name="T8" fmla="*/ 0 w 58"/>
                    <a:gd name="T9" fmla="*/ 0 h 129"/>
                    <a:gd name="T10" fmla="*/ 0 w 58"/>
                    <a:gd name="T11" fmla="*/ 1 h 129"/>
                    <a:gd name="T12" fmla="*/ 0 w 58"/>
                    <a:gd name="T13" fmla="*/ 1 h 129"/>
                    <a:gd name="T14" fmla="*/ 1 w 58"/>
                    <a:gd name="T15" fmla="*/ 1 h 129"/>
                    <a:gd name="T16" fmla="*/ 1 w 58"/>
                    <a:gd name="T17" fmla="*/ 1 h 129"/>
                    <a:gd name="T18" fmla="*/ 1 w 58"/>
                    <a:gd name="T19" fmla="*/ 1 h 129"/>
                    <a:gd name="T20" fmla="*/ 1 w 58"/>
                    <a:gd name="T21" fmla="*/ 1 h 129"/>
                    <a:gd name="T22" fmla="*/ 1 w 58"/>
                    <a:gd name="T23" fmla="*/ 1 h 129"/>
                    <a:gd name="T24" fmla="*/ 1 w 58"/>
                    <a:gd name="T25" fmla="*/ 1 h 1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129">
                      <a:moveTo>
                        <a:pt x="58" y="32"/>
                      </a:moveTo>
                      <a:lnTo>
                        <a:pt x="58" y="32"/>
                      </a:lnTo>
                      <a:lnTo>
                        <a:pt x="35" y="17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56" y="129"/>
                      </a:lnTo>
                      <a:lnTo>
                        <a:pt x="56" y="35"/>
                      </a:lnTo>
                      <a:lnTo>
                        <a:pt x="57" y="32"/>
                      </a:lnTo>
                      <a:lnTo>
                        <a:pt x="58" y="32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2" name="Freeform 147"/>
                <p:cNvSpPr>
                  <a:spLocks noEditPoints="1"/>
                </p:cNvSpPr>
                <p:nvPr/>
              </p:nvSpPr>
              <p:spPr bwMode="auto">
                <a:xfrm>
                  <a:off x="3753" y="1541"/>
                  <a:ext cx="295" cy="384"/>
                </a:xfrm>
                <a:custGeom>
                  <a:avLst/>
                  <a:gdLst>
                    <a:gd name="T0" fmla="*/ 2 w 588"/>
                    <a:gd name="T1" fmla="*/ 3 h 768"/>
                    <a:gd name="T2" fmla="*/ 2 w 588"/>
                    <a:gd name="T3" fmla="*/ 3 h 768"/>
                    <a:gd name="T4" fmla="*/ 2 w 588"/>
                    <a:gd name="T5" fmla="*/ 3 h 768"/>
                    <a:gd name="T6" fmla="*/ 2 w 588"/>
                    <a:gd name="T7" fmla="*/ 3 h 768"/>
                    <a:gd name="T8" fmla="*/ 2 w 588"/>
                    <a:gd name="T9" fmla="*/ 3 h 768"/>
                    <a:gd name="T10" fmla="*/ 2 w 588"/>
                    <a:gd name="T11" fmla="*/ 3 h 768"/>
                    <a:gd name="T12" fmla="*/ 2 w 588"/>
                    <a:gd name="T13" fmla="*/ 3 h 768"/>
                    <a:gd name="T14" fmla="*/ 2 w 588"/>
                    <a:gd name="T15" fmla="*/ 3 h 768"/>
                    <a:gd name="T16" fmla="*/ 1 w 588"/>
                    <a:gd name="T17" fmla="*/ 3 h 768"/>
                    <a:gd name="T18" fmla="*/ 1 w 588"/>
                    <a:gd name="T19" fmla="*/ 2 h 768"/>
                    <a:gd name="T20" fmla="*/ 1 w 588"/>
                    <a:gd name="T21" fmla="*/ 2 h 768"/>
                    <a:gd name="T22" fmla="*/ 1 w 588"/>
                    <a:gd name="T23" fmla="*/ 2 h 768"/>
                    <a:gd name="T24" fmla="*/ 1 w 588"/>
                    <a:gd name="T25" fmla="*/ 3 h 768"/>
                    <a:gd name="T26" fmla="*/ 1 w 588"/>
                    <a:gd name="T27" fmla="*/ 3 h 768"/>
                    <a:gd name="T28" fmla="*/ 1 w 588"/>
                    <a:gd name="T29" fmla="*/ 3 h 768"/>
                    <a:gd name="T30" fmla="*/ 1 w 588"/>
                    <a:gd name="T31" fmla="*/ 3 h 768"/>
                    <a:gd name="T32" fmla="*/ 1 w 588"/>
                    <a:gd name="T33" fmla="*/ 3 h 768"/>
                    <a:gd name="T34" fmla="*/ 1 w 588"/>
                    <a:gd name="T35" fmla="*/ 3 h 768"/>
                    <a:gd name="T36" fmla="*/ 1 w 588"/>
                    <a:gd name="T37" fmla="*/ 3 h 768"/>
                    <a:gd name="T38" fmla="*/ 1 w 588"/>
                    <a:gd name="T39" fmla="*/ 3 h 768"/>
                    <a:gd name="T40" fmla="*/ 1 w 588"/>
                    <a:gd name="T41" fmla="*/ 3 h 768"/>
                    <a:gd name="T42" fmla="*/ 1 w 588"/>
                    <a:gd name="T43" fmla="*/ 3 h 768"/>
                    <a:gd name="T44" fmla="*/ 1 w 588"/>
                    <a:gd name="T45" fmla="*/ 2 h 768"/>
                    <a:gd name="T46" fmla="*/ 1 w 588"/>
                    <a:gd name="T47" fmla="*/ 3 h 768"/>
                    <a:gd name="T48" fmla="*/ 1 w 588"/>
                    <a:gd name="T49" fmla="*/ 2 h 768"/>
                    <a:gd name="T50" fmla="*/ 1 w 588"/>
                    <a:gd name="T51" fmla="*/ 2 h 768"/>
                    <a:gd name="T52" fmla="*/ 1 w 588"/>
                    <a:gd name="T53" fmla="*/ 2 h 768"/>
                    <a:gd name="T54" fmla="*/ 1 w 588"/>
                    <a:gd name="T55" fmla="*/ 1 h 768"/>
                    <a:gd name="T56" fmla="*/ 1 w 588"/>
                    <a:gd name="T57" fmla="*/ 1 h 768"/>
                    <a:gd name="T58" fmla="*/ 2 w 588"/>
                    <a:gd name="T59" fmla="*/ 1 h 768"/>
                    <a:gd name="T60" fmla="*/ 2 w 588"/>
                    <a:gd name="T61" fmla="*/ 1 h 768"/>
                    <a:gd name="T62" fmla="*/ 2 w 588"/>
                    <a:gd name="T63" fmla="*/ 1 h 768"/>
                    <a:gd name="T64" fmla="*/ 2 w 588"/>
                    <a:gd name="T65" fmla="*/ 1 h 768"/>
                    <a:gd name="T66" fmla="*/ 2 w 588"/>
                    <a:gd name="T67" fmla="*/ 1 h 768"/>
                    <a:gd name="T68" fmla="*/ 2 w 588"/>
                    <a:gd name="T69" fmla="*/ 2 h 768"/>
                    <a:gd name="T70" fmla="*/ 1 w 588"/>
                    <a:gd name="T71" fmla="*/ 2 h 768"/>
                    <a:gd name="T72" fmla="*/ 1 w 588"/>
                    <a:gd name="T73" fmla="*/ 2 h 768"/>
                    <a:gd name="T74" fmla="*/ 2 w 588"/>
                    <a:gd name="T75" fmla="*/ 2 h 768"/>
                    <a:gd name="T76" fmla="*/ 2 w 588"/>
                    <a:gd name="T77" fmla="*/ 1 h 768"/>
                    <a:gd name="T78" fmla="*/ 2 w 588"/>
                    <a:gd name="T79" fmla="*/ 1 h 768"/>
                    <a:gd name="T80" fmla="*/ 2 w 588"/>
                    <a:gd name="T81" fmla="*/ 1 h 768"/>
                    <a:gd name="T82" fmla="*/ 2 w 588"/>
                    <a:gd name="T83" fmla="*/ 1 h 768"/>
                    <a:gd name="T84" fmla="*/ 2 w 588"/>
                    <a:gd name="T85" fmla="*/ 1 h 768"/>
                    <a:gd name="T86" fmla="*/ 2 w 588"/>
                    <a:gd name="T87" fmla="*/ 1 h 768"/>
                    <a:gd name="T88" fmla="*/ 2 w 588"/>
                    <a:gd name="T89" fmla="*/ 1 h 768"/>
                    <a:gd name="T90" fmla="*/ 2 w 588"/>
                    <a:gd name="T91" fmla="*/ 1 h 768"/>
                    <a:gd name="T92" fmla="*/ 2 w 588"/>
                    <a:gd name="T93" fmla="*/ 1 h 768"/>
                    <a:gd name="T94" fmla="*/ 2 w 588"/>
                    <a:gd name="T95" fmla="*/ 1 h 768"/>
                    <a:gd name="T96" fmla="*/ 1 w 588"/>
                    <a:gd name="T97" fmla="*/ 1 h 768"/>
                    <a:gd name="T98" fmla="*/ 2 w 588"/>
                    <a:gd name="T99" fmla="*/ 1 h 768"/>
                    <a:gd name="T100" fmla="*/ 1 w 588"/>
                    <a:gd name="T101" fmla="*/ 1 h 768"/>
                    <a:gd name="T102" fmla="*/ 1 w 588"/>
                    <a:gd name="T103" fmla="*/ 1 h 768"/>
                    <a:gd name="T104" fmla="*/ 2 w 588"/>
                    <a:gd name="T105" fmla="*/ 3 h 768"/>
                    <a:gd name="T106" fmla="*/ 3 w 588"/>
                    <a:gd name="T107" fmla="*/ 2 h 768"/>
                    <a:gd name="T108" fmla="*/ 2 w 588"/>
                    <a:gd name="T109" fmla="*/ 1 h 768"/>
                    <a:gd name="T110" fmla="*/ 2 w 588"/>
                    <a:gd name="T111" fmla="*/ 1 h 768"/>
                    <a:gd name="T112" fmla="*/ 1 w 588"/>
                    <a:gd name="T113" fmla="*/ 1 h 768"/>
                    <a:gd name="T114" fmla="*/ 1 w 588"/>
                    <a:gd name="T115" fmla="*/ 2 h 768"/>
                    <a:gd name="T116" fmla="*/ 1 w 588"/>
                    <a:gd name="T117" fmla="*/ 3 h 768"/>
                    <a:gd name="T118" fmla="*/ 1 w 588"/>
                    <a:gd name="T119" fmla="*/ 3 h 768"/>
                    <a:gd name="T120" fmla="*/ 1 w 588"/>
                    <a:gd name="T121" fmla="*/ 3 h 768"/>
                    <a:gd name="T122" fmla="*/ 2 w 588"/>
                    <a:gd name="T123" fmla="*/ 3 h 768"/>
                    <a:gd name="T124" fmla="*/ 3 w 588"/>
                    <a:gd name="T125" fmla="*/ 2 h 7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88" h="768">
                      <a:moveTo>
                        <a:pt x="367" y="554"/>
                      </a:moveTo>
                      <a:lnTo>
                        <a:pt x="367" y="454"/>
                      </a:lnTo>
                      <a:lnTo>
                        <a:pt x="579" y="386"/>
                      </a:lnTo>
                      <a:lnTo>
                        <a:pt x="579" y="484"/>
                      </a:lnTo>
                      <a:lnTo>
                        <a:pt x="367" y="554"/>
                      </a:lnTo>
                      <a:close/>
                      <a:moveTo>
                        <a:pt x="547" y="593"/>
                      </a:moveTo>
                      <a:lnTo>
                        <a:pt x="547" y="593"/>
                      </a:lnTo>
                      <a:lnTo>
                        <a:pt x="396" y="643"/>
                      </a:lnTo>
                      <a:lnTo>
                        <a:pt x="391" y="637"/>
                      </a:lnTo>
                      <a:lnTo>
                        <a:pt x="386" y="632"/>
                      </a:lnTo>
                      <a:lnTo>
                        <a:pt x="380" y="625"/>
                      </a:lnTo>
                      <a:lnTo>
                        <a:pt x="372" y="620"/>
                      </a:lnTo>
                      <a:lnTo>
                        <a:pt x="355" y="614"/>
                      </a:lnTo>
                      <a:lnTo>
                        <a:pt x="335" y="609"/>
                      </a:lnTo>
                      <a:lnTo>
                        <a:pt x="335" y="564"/>
                      </a:lnTo>
                      <a:lnTo>
                        <a:pt x="349" y="559"/>
                      </a:lnTo>
                      <a:lnTo>
                        <a:pt x="363" y="569"/>
                      </a:lnTo>
                      <a:lnTo>
                        <a:pt x="366" y="569"/>
                      </a:lnTo>
                      <a:lnTo>
                        <a:pt x="547" y="507"/>
                      </a:lnTo>
                      <a:lnTo>
                        <a:pt x="547" y="593"/>
                      </a:lnTo>
                      <a:close/>
                      <a:moveTo>
                        <a:pt x="313" y="755"/>
                      </a:moveTo>
                      <a:lnTo>
                        <a:pt x="313" y="755"/>
                      </a:lnTo>
                      <a:lnTo>
                        <a:pt x="296" y="753"/>
                      </a:lnTo>
                      <a:lnTo>
                        <a:pt x="281" y="751"/>
                      </a:lnTo>
                      <a:lnTo>
                        <a:pt x="268" y="747"/>
                      </a:lnTo>
                      <a:lnTo>
                        <a:pt x="257" y="742"/>
                      </a:lnTo>
                      <a:lnTo>
                        <a:pt x="248" y="737"/>
                      </a:lnTo>
                      <a:lnTo>
                        <a:pt x="241" y="730"/>
                      </a:lnTo>
                      <a:lnTo>
                        <a:pt x="237" y="724"/>
                      </a:lnTo>
                      <a:lnTo>
                        <a:pt x="236" y="721"/>
                      </a:lnTo>
                      <a:lnTo>
                        <a:pt x="236" y="717"/>
                      </a:lnTo>
                      <a:lnTo>
                        <a:pt x="236" y="706"/>
                      </a:lnTo>
                      <a:lnTo>
                        <a:pt x="241" y="713"/>
                      </a:lnTo>
                      <a:lnTo>
                        <a:pt x="248" y="717"/>
                      </a:lnTo>
                      <a:lnTo>
                        <a:pt x="256" y="722"/>
                      </a:lnTo>
                      <a:lnTo>
                        <a:pt x="265" y="726"/>
                      </a:lnTo>
                      <a:lnTo>
                        <a:pt x="276" y="730"/>
                      </a:lnTo>
                      <a:lnTo>
                        <a:pt x="288" y="732"/>
                      </a:lnTo>
                      <a:lnTo>
                        <a:pt x="300" y="734"/>
                      </a:lnTo>
                      <a:lnTo>
                        <a:pt x="313" y="734"/>
                      </a:lnTo>
                      <a:lnTo>
                        <a:pt x="325" y="734"/>
                      </a:lnTo>
                      <a:lnTo>
                        <a:pt x="338" y="732"/>
                      </a:lnTo>
                      <a:lnTo>
                        <a:pt x="349" y="730"/>
                      </a:lnTo>
                      <a:lnTo>
                        <a:pt x="359" y="726"/>
                      </a:lnTo>
                      <a:lnTo>
                        <a:pt x="369" y="722"/>
                      </a:lnTo>
                      <a:lnTo>
                        <a:pt x="377" y="717"/>
                      </a:lnTo>
                      <a:lnTo>
                        <a:pt x="384" y="713"/>
                      </a:lnTo>
                      <a:lnTo>
                        <a:pt x="390" y="706"/>
                      </a:lnTo>
                      <a:lnTo>
                        <a:pt x="390" y="717"/>
                      </a:lnTo>
                      <a:lnTo>
                        <a:pt x="390" y="721"/>
                      </a:lnTo>
                      <a:lnTo>
                        <a:pt x="389" y="724"/>
                      </a:lnTo>
                      <a:lnTo>
                        <a:pt x="384" y="730"/>
                      </a:lnTo>
                      <a:lnTo>
                        <a:pt x="377" y="737"/>
                      </a:lnTo>
                      <a:lnTo>
                        <a:pt x="368" y="742"/>
                      </a:lnTo>
                      <a:lnTo>
                        <a:pt x="357" y="747"/>
                      </a:lnTo>
                      <a:lnTo>
                        <a:pt x="343" y="751"/>
                      </a:lnTo>
                      <a:lnTo>
                        <a:pt x="329" y="753"/>
                      </a:lnTo>
                      <a:lnTo>
                        <a:pt x="313" y="755"/>
                      </a:lnTo>
                      <a:close/>
                      <a:moveTo>
                        <a:pt x="313" y="708"/>
                      </a:moveTo>
                      <a:lnTo>
                        <a:pt x="313" y="708"/>
                      </a:lnTo>
                      <a:lnTo>
                        <a:pt x="335" y="706"/>
                      </a:lnTo>
                      <a:lnTo>
                        <a:pt x="357" y="701"/>
                      </a:lnTo>
                      <a:lnTo>
                        <a:pt x="367" y="698"/>
                      </a:lnTo>
                      <a:lnTo>
                        <a:pt x="375" y="693"/>
                      </a:lnTo>
                      <a:lnTo>
                        <a:pt x="383" y="688"/>
                      </a:lnTo>
                      <a:lnTo>
                        <a:pt x="390" y="682"/>
                      </a:lnTo>
                      <a:lnTo>
                        <a:pt x="390" y="696"/>
                      </a:lnTo>
                      <a:lnTo>
                        <a:pt x="385" y="703"/>
                      </a:lnTo>
                      <a:lnTo>
                        <a:pt x="380" y="709"/>
                      </a:lnTo>
                      <a:lnTo>
                        <a:pt x="372" y="714"/>
                      </a:lnTo>
                      <a:lnTo>
                        <a:pt x="361" y="719"/>
                      </a:lnTo>
                      <a:lnTo>
                        <a:pt x="351" y="722"/>
                      </a:lnTo>
                      <a:lnTo>
                        <a:pt x="339" y="726"/>
                      </a:lnTo>
                      <a:lnTo>
                        <a:pt x="326" y="727"/>
                      </a:lnTo>
                      <a:lnTo>
                        <a:pt x="313" y="727"/>
                      </a:lnTo>
                      <a:lnTo>
                        <a:pt x="299" y="727"/>
                      </a:lnTo>
                      <a:lnTo>
                        <a:pt x="287" y="726"/>
                      </a:lnTo>
                      <a:lnTo>
                        <a:pt x="274" y="722"/>
                      </a:lnTo>
                      <a:lnTo>
                        <a:pt x="263" y="719"/>
                      </a:lnTo>
                      <a:lnTo>
                        <a:pt x="254" y="714"/>
                      </a:lnTo>
                      <a:lnTo>
                        <a:pt x="246" y="709"/>
                      </a:lnTo>
                      <a:lnTo>
                        <a:pt x="240" y="703"/>
                      </a:lnTo>
                      <a:lnTo>
                        <a:pt x="236" y="696"/>
                      </a:lnTo>
                      <a:lnTo>
                        <a:pt x="236" y="682"/>
                      </a:lnTo>
                      <a:lnTo>
                        <a:pt x="241" y="688"/>
                      </a:lnTo>
                      <a:lnTo>
                        <a:pt x="249" y="693"/>
                      </a:lnTo>
                      <a:lnTo>
                        <a:pt x="258" y="698"/>
                      </a:lnTo>
                      <a:lnTo>
                        <a:pt x="268" y="701"/>
                      </a:lnTo>
                      <a:lnTo>
                        <a:pt x="290" y="706"/>
                      </a:lnTo>
                      <a:lnTo>
                        <a:pt x="313" y="708"/>
                      </a:lnTo>
                      <a:close/>
                      <a:moveTo>
                        <a:pt x="313" y="620"/>
                      </a:moveTo>
                      <a:lnTo>
                        <a:pt x="313" y="620"/>
                      </a:lnTo>
                      <a:lnTo>
                        <a:pt x="329" y="622"/>
                      </a:lnTo>
                      <a:lnTo>
                        <a:pt x="343" y="624"/>
                      </a:lnTo>
                      <a:lnTo>
                        <a:pt x="357" y="628"/>
                      </a:lnTo>
                      <a:lnTo>
                        <a:pt x="368" y="633"/>
                      </a:lnTo>
                      <a:lnTo>
                        <a:pt x="377" y="638"/>
                      </a:lnTo>
                      <a:lnTo>
                        <a:pt x="384" y="645"/>
                      </a:lnTo>
                      <a:lnTo>
                        <a:pt x="389" y="651"/>
                      </a:lnTo>
                      <a:lnTo>
                        <a:pt x="390" y="654"/>
                      </a:lnTo>
                      <a:lnTo>
                        <a:pt x="390" y="658"/>
                      </a:lnTo>
                      <a:lnTo>
                        <a:pt x="390" y="661"/>
                      </a:lnTo>
                      <a:lnTo>
                        <a:pt x="389" y="664"/>
                      </a:lnTo>
                      <a:lnTo>
                        <a:pt x="384" y="671"/>
                      </a:lnTo>
                      <a:lnTo>
                        <a:pt x="377" y="677"/>
                      </a:lnTo>
                      <a:lnTo>
                        <a:pt x="368" y="683"/>
                      </a:lnTo>
                      <a:lnTo>
                        <a:pt x="357" y="688"/>
                      </a:lnTo>
                      <a:lnTo>
                        <a:pt x="343" y="692"/>
                      </a:lnTo>
                      <a:lnTo>
                        <a:pt x="329" y="695"/>
                      </a:lnTo>
                      <a:lnTo>
                        <a:pt x="313" y="695"/>
                      </a:lnTo>
                      <a:lnTo>
                        <a:pt x="296" y="695"/>
                      </a:lnTo>
                      <a:lnTo>
                        <a:pt x="281" y="692"/>
                      </a:lnTo>
                      <a:lnTo>
                        <a:pt x="268" y="688"/>
                      </a:lnTo>
                      <a:lnTo>
                        <a:pt x="257" y="683"/>
                      </a:lnTo>
                      <a:lnTo>
                        <a:pt x="248" y="677"/>
                      </a:lnTo>
                      <a:lnTo>
                        <a:pt x="241" y="671"/>
                      </a:lnTo>
                      <a:lnTo>
                        <a:pt x="237" y="664"/>
                      </a:lnTo>
                      <a:lnTo>
                        <a:pt x="236" y="661"/>
                      </a:lnTo>
                      <a:lnTo>
                        <a:pt x="236" y="658"/>
                      </a:lnTo>
                      <a:lnTo>
                        <a:pt x="236" y="654"/>
                      </a:lnTo>
                      <a:lnTo>
                        <a:pt x="237" y="651"/>
                      </a:lnTo>
                      <a:lnTo>
                        <a:pt x="241" y="645"/>
                      </a:lnTo>
                      <a:lnTo>
                        <a:pt x="248" y="638"/>
                      </a:lnTo>
                      <a:lnTo>
                        <a:pt x="257" y="633"/>
                      </a:lnTo>
                      <a:lnTo>
                        <a:pt x="268" y="628"/>
                      </a:lnTo>
                      <a:lnTo>
                        <a:pt x="281" y="624"/>
                      </a:lnTo>
                      <a:lnTo>
                        <a:pt x="296" y="622"/>
                      </a:lnTo>
                      <a:lnTo>
                        <a:pt x="313" y="620"/>
                      </a:lnTo>
                      <a:close/>
                      <a:moveTo>
                        <a:pt x="195" y="573"/>
                      </a:moveTo>
                      <a:lnTo>
                        <a:pt x="195" y="573"/>
                      </a:lnTo>
                      <a:lnTo>
                        <a:pt x="195" y="480"/>
                      </a:lnTo>
                      <a:lnTo>
                        <a:pt x="331" y="564"/>
                      </a:lnTo>
                      <a:lnTo>
                        <a:pt x="331" y="609"/>
                      </a:lnTo>
                      <a:lnTo>
                        <a:pt x="313" y="607"/>
                      </a:lnTo>
                      <a:lnTo>
                        <a:pt x="299" y="609"/>
                      </a:lnTo>
                      <a:lnTo>
                        <a:pt x="287" y="611"/>
                      </a:lnTo>
                      <a:lnTo>
                        <a:pt x="274" y="612"/>
                      </a:lnTo>
                      <a:lnTo>
                        <a:pt x="263" y="617"/>
                      </a:lnTo>
                      <a:lnTo>
                        <a:pt x="195" y="573"/>
                      </a:lnTo>
                      <a:close/>
                      <a:moveTo>
                        <a:pt x="179" y="502"/>
                      </a:moveTo>
                      <a:lnTo>
                        <a:pt x="179" y="502"/>
                      </a:lnTo>
                      <a:lnTo>
                        <a:pt x="179" y="501"/>
                      </a:lnTo>
                      <a:lnTo>
                        <a:pt x="178" y="492"/>
                      </a:lnTo>
                      <a:lnTo>
                        <a:pt x="175" y="484"/>
                      </a:lnTo>
                      <a:lnTo>
                        <a:pt x="171" y="478"/>
                      </a:lnTo>
                      <a:lnTo>
                        <a:pt x="164" y="471"/>
                      </a:lnTo>
                      <a:lnTo>
                        <a:pt x="157" y="467"/>
                      </a:lnTo>
                      <a:lnTo>
                        <a:pt x="149" y="462"/>
                      </a:lnTo>
                      <a:lnTo>
                        <a:pt x="140" y="458"/>
                      </a:lnTo>
                      <a:lnTo>
                        <a:pt x="130" y="455"/>
                      </a:lnTo>
                      <a:lnTo>
                        <a:pt x="130" y="437"/>
                      </a:lnTo>
                      <a:lnTo>
                        <a:pt x="154" y="431"/>
                      </a:lnTo>
                      <a:lnTo>
                        <a:pt x="208" y="467"/>
                      </a:lnTo>
                      <a:lnTo>
                        <a:pt x="192" y="471"/>
                      </a:lnTo>
                      <a:lnTo>
                        <a:pt x="190" y="471"/>
                      </a:lnTo>
                      <a:lnTo>
                        <a:pt x="190" y="475"/>
                      </a:lnTo>
                      <a:lnTo>
                        <a:pt x="190" y="570"/>
                      </a:lnTo>
                      <a:lnTo>
                        <a:pt x="179" y="562"/>
                      </a:lnTo>
                      <a:lnTo>
                        <a:pt x="179" y="502"/>
                      </a:lnTo>
                      <a:close/>
                      <a:moveTo>
                        <a:pt x="93" y="654"/>
                      </a:moveTo>
                      <a:lnTo>
                        <a:pt x="93" y="654"/>
                      </a:lnTo>
                      <a:lnTo>
                        <a:pt x="77" y="653"/>
                      </a:lnTo>
                      <a:lnTo>
                        <a:pt x="61" y="651"/>
                      </a:lnTo>
                      <a:lnTo>
                        <a:pt x="48" y="648"/>
                      </a:lnTo>
                      <a:lnTo>
                        <a:pt x="37" y="643"/>
                      </a:lnTo>
                      <a:lnTo>
                        <a:pt x="28" y="637"/>
                      </a:lnTo>
                      <a:lnTo>
                        <a:pt x="21" y="630"/>
                      </a:lnTo>
                      <a:lnTo>
                        <a:pt x="17" y="624"/>
                      </a:lnTo>
                      <a:lnTo>
                        <a:pt x="16" y="620"/>
                      </a:lnTo>
                      <a:lnTo>
                        <a:pt x="16" y="617"/>
                      </a:lnTo>
                      <a:lnTo>
                        <a:pt x="16" y="607"/>
                      </a:lnTo>
                      <a:lnTo>
                        <a:pt x="21" y="612"/>
                      </a:lnTo>
                      <a:lnTo>
                        <a:pt x="28" y="619"/>
                      </a:lnTo>
                      <a:lnTo>
                        <a:pt x="36" y="624"/>
                      </a:lnTo>
                      <a:lnTo>
                        <a:pt x="46" y="627"/>
                      </a:lnTo>
                      <a:lnTo>
                        <a:pt x="56" y="630"/>
                      </a:lnTo>
                      <a:lnTo>
                        <a:pt x="68" y="633"/>
                      </a:lnTo>
                      <a:lnTo>
                        <a:pt x="80" y="635"/>
                      </a:lnTo>
                      <a:lnTo>
                        <a:pt x="93" y="635"/>
                      </a:lnTo>
                      <a:lnTo>
                        <a:pt x="105" y="635"/>
                      </a:lnTo>
                      <a:lnTo>
                        <a:pt x="118" y="633"/>
                      </a:lnTo>
                      <a:lnTo>
                        <a:pt x="129" y="630"/>
                      </a:lnTo>
                      <a:lnTo>
                        <a:pt x="139" y="627"/>
                      </a:lnTo>
                      <a:lnTo>
                        <a:pt x="149" y="624"/>
                      </a:lnTo>
                      <a:lnTo>
                        <a:pt x="157" y="619"/>
                      </a:lnTo>
                      <a:lnTo>
                        <a:pt x="164" y="612"/>
                      </a:lnTo>
                      <a:lnTo>
                        <a:pt x="170" y="607"/>
                      </a:lnTo>
                      <a:lnTo>
                        <a:pt x="170" y="617"/>
                      </a:lnTo>
                      <a:lnTo>
                        <a:pt x="170" y="620"/>
                      </a:lnTo>
                      <a:lnTo>
                        <a:pt x="169" y="624"/>
                      </a:lnTo>
                      <a:lnTo>
                        <a:pt x="164" y="630"/>
                      </a:lnTo>
                      <a:lnTo>
                        <a:pt x="157" y="637"/>
                      </a:lnTo>
                      <a:lnTo>
                        <a:pt x="148" y="643"/>
                      </a:lnTo>
                      <a:lnTo>
                        <a:pt x="137" y="648"/>
                      </a:lnTo>
                      <a:lnTo>
                        <a:pt x="124" y="651"/>
                      </a:lnTo>
                      <a:lnTo>
                        <a:pt x="109" y="653"/>
                      </a:lnTo>
                      <a:lnTo>
                        <a:pt x="93" y="654"/>
                      </a:lnTo>
                      <a:close/>
                      <a:moveTo>
                        <a:pt x="93" y="551"/>
                      </a:moveTo>
                      <a:lnTo>
                        <a:pt x="93" y="551"/>
                      </a:lnTo>
                      <a:lnTo>
                        <a:pt x="115" y="549"/>
                      </a:lnTo>
                      <a:lnTo>
                        <a:pt x="137" y="544"/>
                      </a:lnTo>
                      <a:lnTo>
                        <a:pt x="147" y="539"/>
                      </a:lnTo>
                      <a:lnTo>
                        <a:pt x="156" y="536"/>
                      </a:lnTo>
                      <a:lnTo>
                        <a:pt x="163" y="530"/>
                      </a:lnTo>
                      <a:lnTo>
                        <a:pt x="170" y="523"/>
                      </a:lnTo>
                      <a:lnTo>
                        <a:pt x="170" y="539"/>
                      </a:lnTo>
                      <a:lnTo>
                        <a:pt x="165" y="546"/>
                      </a:lnTo>
                      <a:lnTo>
                        <a:pt x="160" y="551"/>
                      </a:lnTo>
                      <a:lnTo>
                        <a:pt x="152" y="557"/>
                      </a:lnTo>
                      <a:lnTo>
                        <a:pt x="141" y="560"/>
                      </a:lnTo>
                      <a:lnTo>
                        <a:pt x="131" y="565"/>
                      </a:lnTo>
                      <a:lnTo>
                        <a:pt x="119" y="569"/>
                      </a:lnTo>
                      <a:lnTo>
                        <a:pt x="106" y="570"/>
                      </a:lnTo>
                      <a:lnTo>
                        <a:pt x="93" y="570"/>
                      </a:lnTo>
                      <a:lnTo>
                        <a:pt x="79" y="570"/>
                      </a:lnTo>
                      <a:lnTo>
                        <a:pt x="67" y="569"/>
                      </a:lnTo>
                      <a:lnTo>
                        <a:pt x="54" y="565"/>
                      </a:lnTo>
                      <a:lnTo>
                        <a:pt x="44" y="560"/>
                      </a:lnTo>
                      <a:lnTo>
                        <a:pt x="34" y="557"/>
                      </a:lnTo>
                      <a:lnTo>
                        <a:pt x="26" y="551"/>
                      </a:lnTo>
                      <a:lnTo>
                        <a:pt x="20" y="546"/>
                      </a:lnTo>
                      <a:lnTo>
                        <a:pt x="16" y="539"/>
                      </a:lnTo>
                      <a:lnTo>
                        <a:pt x="16" y="523"/>
                      </a:lnTo>
                      <a:lnTo>
                        <a:pt x="22" y="530"/>
                      </a:lnTo>
                      <a:lnTo>
                        <a:pt x="29" y="536"/>
                      </a:lnTo>
                      <a:lnTo>
                        <a:pt x="38" y="539"/>
                      </a:lnTo>
                      <a:lnTo>
                        <a:pt x="48" y="544"/>
                      </a:lnTo>
                      <a:lnTo>
                        <a:pt x="70" y="549"/>
                      </a:lnTo>
                      <a:lnTo>
                        <a:pt x="93" y="551"/>
                      </a:lnTo>
                      <a:close/>
                      <a:moveTo>
                        <a:pt x="16" y="578"/>
                      </a:moveTo>
                      <a:lnTo>
                        <a:pt x="16" y="578"/>
                      </a:lnTo>
                      <a:lnTo>
                        <a:pt x="21" y="583"/>
                      </a:lnTo>
                      <a:lnTo>
                        <a:pt x="28" y="590"/>
                      </a:lnTo>
                      <a:lnTo>
                        <a:pt x="36" y="594"/>
                      </a:lnTo>
                      <a:lnTo>
                        <a:pt x="46" y="598"/>
                      </a:lnTo>
                      <a:lnTo>
                        <a:pt x="56" y="601"/>
                      </a:lnTo>
                      <a:lnTo>
                        <a:pt x="68" y="604"/>
                      </a:lnTo>
                      <a:lnTo>
                        <a:pt x="80" y="606"/>
                      </a:lnTo>
                      <a:lnTo>
                        <a:pt x="93" y="606"/>
                      </a:lnTo>
                      <a:lnTo>
                        <a:pt x="105" y="606"/>
                      </a:lnTo>
                      <a:lnTo>
                        <a:pt x="118" y="604"/>
                      </a:lnTo>
                      <a:lnTo>
                        <a:pt x="129" y="601"/>
                      </a:lnTo>
                      <a:lnTo>
                        <a:pt x="139" y="598"/>
                      </a:lnTo>
                      <a:lnTo>
                        <a:pt x="149" y="594"/>
                      </a:lnTo>
                      <a:lnTo>
                        <a:pt x="157" y="590"/>
                      </a:lnTo>
                      <a:lnTo>
                        <a:pt x="164" y="583"/>
                      </a:lnTo>
                      <a:lnTo>
                        <a:pt x="170" y="578"/>
                      </a:lnTo>
                      <a:lnTo>
                        <a:pt x="170" y="598"/>
                      </a:lnTo>
                      <a:lnTo>
                        <a:pt x="165" y="604"/>
                      </a:lnTo>
                      <a:lnTo>
                        <a:pt x="160" y="609"/>
                      </a:lnTo>
                      <a:lnTo>
                        <a:pt x="152" y="615"/>
                      </a:lnTo>
                      <a:lnTo>
                        <a:pt x="141" y="619"/>
                      </a:lnTo>
                      <a:lnTo>
                        <a:pt x="131" y="624"/>
                      </a:lnTo>
                      <a:lnTo>
                        <a:pt x="119" y="627"/>
                      </a:lnTo>
                      <a:lnTo>
                        <a:pt x="106" y="628"/>
                      </a:lnTo>
                      <a:lnTo>
                        <a:pt x="93" y="628"/>
                      </a:lnTo>
                      <a:lnTo>
                        <a:pt x="79" y="628"/>
                      </a:lnTo>
                      <a:lnTo>
                        <a:pt x="67" y="627"/>
                      </a:lnTo>
                      <a:lnTo>
                        <a:pt x="54" y="624"/>
                      </a:lnTo>
                      <a:lnTo>
                        <a:pt x="44" y="619"/>
                      </a:lnTo>
                      <a:lnTo>
                        <a:pt x="34" y="615"/>
                      </a:lnTo>
                      <a:lnTo>
                        <a:pt x="26" y="609"/>
                      </a:lnTo>
                      <a:lnTo>
                        <a:pt x="20" y="604"/>
                      </a:lnTo>
                      <a:lnTo>
                        <a:pt x="16" y="598"/>
                      </a:lnTo>
                      <a:lnTo>
                        <a:pt x="16" y="578"/>
                      </a:lnTo>
                      <a:close/>
                      <a:moveTo>
                        <a:pt x="16" y="549"/>
                      </a:moveTo>
                      <a:lnTo>
                        <a:pt x="16" y="549"/>
                      </a:lnTo>
                      <a:lnTo>
                        <a:pt x="21" y="554"/>
                      </a:lnTo>
                      <a:lnTo>
                        <a:pt x="28" y="560"/>
                      </a:lnTo>
                      <a:lnTo>
                        <a:pt x="36" y="565"/>
                      </a:lnTo>
                      <a:lnTo>
                        <a:pt x="46" y="569"/>
                      </a:lnTo>
                      <a:lnTo>
                        <a:pt x="56" y="572"/>
                      </a:lnTo>
                      <a:lnTo>
                        <a:pt x="68" y="575"/>
                      </a:lnTo>
                      <a:lnTo>
                        <a:pt x="80" y="577"/>
                      </a:lnTo>
                      <a:lnTo>
                        <a:pt x="93" y="577"/>
                      </a:lnTo>
                      <a:lnTo>
                        <a:pt x="105" y="577"/>
                      </a:lnTo>
                      <a:lnTo>
                        <a:pt x="118" y="575"/>
                      </a:lnTo>
                      <a:lnTo>
                        <a:pt x="129" y="572"/>
                      </a:lnTo>
                      <a:lnTo>
                        <a:pt x="139" y="569"/>
                      </a:lnTo>
                      <a:lnTo>
                        <a:pt x="149" y="565"/>
                      </a:lnTo>
                      <a:lnTo>
                        <a:pt x="157" y="560"/>
                      </a:lnTo>
                      <a:lnTo>
                        <a:pt x="164" y="554"/>
                      </a:lnTo>
                      <a:lnTo>
                        <a:pt x="170" y="549"/>
                      </a:lnTo>
                      <a:lnTo>
                        <a:pt x="170" y="569"/>
                      </a:lnTo>
                      <a:lnTo>
                        <a:pt x="165" y="575"/>
                      </a:lnTo>
                      <a:lnTo>
                        <a:pt x="160" y="580"/>
                      </a:lnTo>
                      <a:lnTo>
                        <a:pt x="152" y="586"/>
                      </a:lnTo>
                      <a:lnTo>
                        <a:pt x="141" y="590"/>
                      </a:lnTo>
                      <a:lnTo>
                        <a:pt x="131" y="594"/>
                      </a:lnTo>
                      <a:lnTo>
                        <a:pt x="119" y="598"/>
                      </a:lnTo>
                      <a:lnTo>
                        <a:pt x="106" y="599"/>
                      </a:lnTo>
                      <a:lnTo>
                        <a:pt x="93" y="599"/>
                      </a:lnTo>
                      <a:lnTo>
                        <a:pt x="79" y="599"/>
                      </a:lnTo>
                      <a:lnTo>
                        <a:pt x="67" y="598"/>
                      </a:lnTo>
                      <a:lnTo>
                        <a:pt x="54" y="594"/>
                      </a:lnTo>
                      <a:lnTo>
                        <a:pt x="44" y="590"/>
                      </a:lnTo>
                      <a:lnTo>
                        <a:pt x="34" y="586"/>
                      </a:lnTo>
                      <a:lnTo>
                        <a:pt x="26" y="580"/>
                      </a:lnTo>
                      <a:lnTo>
                        <a:pt x="20" y="575"/>
                      </a:lnTo>
                      <a:lnTo>
                        <a:pt x="16" y="569"/>
                      </a:lnTo>
                      <a:lnTo>
                        <a:pt x="16" y="549"/>
                      </a:lnTo>
                      <a:close/>
                      <a:moveTo>
                        <a:pt x="93" y="463"/>
                      </a:moveTo>
                      <a:lnTo>
                        <a:pt x="93" y="463"/>
                      </a:lnTo>
                      <a:lnTo>
                        <a:pt x="109" y="465"/>
                      </a:lnTo>
                      <a:lnTo>
                        <a:pt x="124" y="467"/>
                      </a:lnTo>
                      <a:lnTo>
                        <a:pt x="137" y="470"/>
                      </a:lnTo>
                      <a:lnTo>
                        <a:pt x="148" y="475"/>
                      </a:lnTo>
                      <a:lnTo>
                        <a:pt x="157" y="481"/>
                      </a:lnTo>
                      <a:lnTo>
                        <a:pt x="164" y="488"/>
                      </a:lnTo>
                      <a:lnTo>
                        <a:pt x="169" y="494"/>
                      </a:lnTo>
                      <a:lnTo>
                        <a:pt x="170" y="497"/>
                      </a:lnTo>
                      <a:lnTo>
                        <a:pt x="170" y="501"/>
                      </a:lnTo>
                      <a:lnTo>
                        <a:pt x="170" y="504"/>
                      </a:lnTo>
                      <a:lnTo>
                        <a:pt x="169" y="507"/>
                      </a:lnTo>
                      <a:lnTo>
                        <a:pt x="164" y="513"/>
                      </a:lnTo>
                      <a:lnTo>
                        <a:pt x="157" y="520"/>
                      </a:lnTo>
                      <a:lnTo>
                        <a:pt x="148" y="526"/>
                      </a:lnTo>
                      <a:lnTo>
                        <a:pt x="137" y="531"/>
                      </a:lnTo>
                      <a:lnTo>
                        <a:pt x="124" y="535"/>
                      </a:lnTo>
                      <a:lnTo>
                        <a:pt x="109" y="536"/>
                      </a:lnTo>
                      <a:lnTo>
                        <a:pt x="93" y="538"/>
                      </a:lnTo>
                      <a:lnTo>
                        <a:pt x="77" y="536"/>
                      </a:lnTo>
                      <a:lnTo>
                        <a:pt x="61" y="535"/>
                      </a:lnTo>
                      <a:lnTo>
                        <a:pt x="48" y="531"/>
                      </a:lnTo>
                      <a:lnTo>
                        <a:pt x="37" y="526"/>
                      </a:lnTo>
                      <a:lnTo>
                        <a:pt x="28" y="520"/>
                      </a:lnTo>
                      <a:lnTo>
                        <a:pt x="21" y="513"/>
                      </a:lnTo>
                      <a:lnTo>
                        <a:pt x="17" y="507"/>
                      </a:lnTo>
                      <a:lnTo>
                        <a:pt x="16" y="504"/>
                      </a:lnTo>
                      <a:lnTo>
                        <a:pt x="16" y="501"/>
                      </a:lnTo>
                      <a:lnTo>
                        <a:pt x="16" y="497"/>
                      </a:lnTo>
                      <a:lnTo>
                        <a:pt x="17" y="494"/>
                      </a:lnTo>
                      <a:lnTo>
                        <a:pt x="21" y="488"/>
                      </a:lnTo>
                      <a:lnTo>
                        <a:pt x="28" y="481"/>
                      </a:lnTo>
                      <a:lnTo>
                        <a:pt x="37" y="475"/>
                      </a:lnTo>
                      <a:lnTo>
                        <a:pt x="48" y="470"/>
                      </a:lnTo>
                      <a:lnTo>
                        <a:pt x="61" y="467"/>
                      </a:lnTo>
                      <a:lnTo>
                        <a:pt x="77" y="465"/>
                      </a:lnTo>
                      <a:lnTo>
                        <a:pt x="93" y="463"/>
                      </a:lnTo>
                      <a:close/>
                      <a:moveTo>
                        <a:pt x="9" y="450"/>
                      </a:moveTo>
                      <a:lnTo>
                        <a:pt x="9" y="450"/>
                      </a:lnTo>
                      <a:lnTo>
                        <a:pt x="9" y="365"/>
                      </a:lnTo>
                      <a:lnTo>
                        <a:pt x="126" y="436"/>
                      </a:lnTo>
                      <a:lnTo>
                        <a:pt x="126" y="454"/>
                      </a:lnTo>
                      <a:lnTo>
                        <a:pt x="110" y="452"/>
                      </a:lnTo>
                      <a:lnTo>
                        <a:pt x="93" y="450"/>
                      </a:lnTo>
                      <a:lnTo>
                        <a:pt x="76" y="452"/>
                      </a:lnTo>
                      <a:lnTo>
                        <a:pt x="60" y="454"/>
                      </a:lnTo>
                      <a:lnTo>
                        <a:pt x="44" y="458"/>
                      </a:lnTo>
                      <a:lnTo>
                        <a:pt x="30" y="465"/>
                      </a:lnTo>
                      <a:lnTo>
                        <a:pt x="9" y="450"/>
                      </a:lnTo>
                      <a:close/>
                      <a:moveTo>
                        <a:pt x="42" y="356"/>
                      </a:moveTo>
                      <a:lnTo>
                        <a:pt x="147" y="426"/>
                      </a:lnTo>
                      <a:lnTo>
                        <a:pt x="128" y="431"/>
                      </a:lnTo>
                      <a:lnTo>
                        <a:pt x="16" y="361"/>
                      </a:lnTo>
                      <a:lnTo>
                        <a:pt x="42" y="356"/>
                      </a:lnTo>
                      <a:close/>
                      <a:moveTo>
                        <a:pt x="13" y="221"/>
                      </a:moveTo>
                      <a:lnTo>
                        <a:pt x="13" y="221"/>
                      </a:lnTo>
                      <a:lnTo>
                        <a:pt x="13" y="133"/>
                      </a:lnTo>
                      <a:lnTo>
                        <a:pt x="130" y="206"/>
                      </a:lnTo>
                      <a:lnTo>
                        <a:pt x="130" y="297"/>
                      </a:lnTo>
                      <a:lnTo>
                        <a:pt x="13" y="221"/>
                      </a:lnTo>
                      <a:close/>
                      <a:moveTo>
                        <a:pt x="211" y="96"/>
                      </a:moveTo>
                      <a:lnTo>
                        <a:pt x="211" y="96"/>
                      </a:lnTo>
                      <a:lnTo>
                        <a:pt x="323" y="151"/>
                      </a:lnTo>
                      <a:lnTo>
                        <a:pt x="310" y="154"/>
                      </a:lnTo>
                      <a:lnTo>
                        <a:pt x="217" y="107"/>
                      </a:lnTo>
                      <a:lnTo>
                        <a:pt x="213" y="106"/>
                      </a:lnTo>
                      <a:lnTo>
                        <a:pt x="212" y="106"/>
                      </a:lnTo>
                      <a:lnTo>
                        <a:pt x="60" y="133"/>
                      </a:lnTo>
                      <a:lnTo>
                        <a:pt x="59" y="133"/>
                      </a:lnTo>
                      <a:lnTo>
                        <a:pt x="59" y="135"/>
                      </a:lnTo>
                      <a:lnTo>
                        <a:pt x="59" y="138"/>
                      </a:lnTo>
                      <a:lnTo>
                        <a:pt x="60" y="140"/>
                      </a:lnTo>
                      <a:lnTo>
                        <a:pt x="152" y="196"/>
                      </a:lnTo>
                      <a:lnTo>
                        <a:pt x="132" y="201"/>
                      </a:lnTo>
                      <a:lnTo>
                        <a:pt x="20" y="131"/>
                      </a:lnTo>
                      <a:lnTo>
                        <a:pt x="211" y="96"/>
                      </a:lnTo>
                      <a:close/>
                      <a:moveTo>
                        <a:pt x="406" y="101"/>
                      </a:moveTo>
                      <a:lnTo>
                        <a:pt x="406" y="101"/>
                      </a:lnTo>
                      <a:lnTo>
                        <a:pt x="428" y="99"/>
                      </a:lnTo>
                      <a:lnTo>
                        <a:pt x="450" y="94"/>
                      </a:lnTo>
                      <a:lnTo>
                        <a:pt x="460" y="89"/>
                      </a:lnTo>
                      <a:lnTo>
                        <a:pt x="469" y="86"/>
                      </a:lnTo>
                      <a:lnTo>
                        <a:pt x="476" y="80"/>
                      </a:lnTo>
                      <a:lnTo>
                        <a:pt x="483" y="73"/>
                      </a:lnTo>
                      <a:lnTo>
                        <a:pt x="483" y="89"/>
                      </a:lnTo>
                      <a:lnTo>
                        <a:pt x="478" y="96"/>
                      </a:lnTo>
                      <a:lnTo>
                        <a:pt x="473" y="101"/>
                      </a:lnTo>
                      <a:lnTo>
                        <a:pt x="465" y="107"/>
                      </a:lnTo>
                      <a:lnTo>
                        <a:pt x="454" y="110"/>
                      </a:lnTo>
                      <a:lnTo>
                        <a:pt x="444" y="115"/>
                      </a:lnTo>
                      <a:lnTo>
                        <a:pt x="432" y="119"/>
                      </a:lnTo>
                      <a:lnTo>
                        <a:pt x="419" y="120"/>
                      </a:lnTo>
                      <a:lnTo>
                        <a:pt x="406" y="120"/>
                      </a:lnTo>
                      <a:lnTo>
                        <a:pt x="392" y="120"/>
                      </a:lnTo>
                      <a:lnTo>
                        <a:pt x="380" y="119"/>
                      </a:lnTo>
                      <a:lnTo>
                        <a:pt x="367" y="115"/>
                      </a:lnTo>
                      <a:lnTo>
                        <a:pt x="357" y="110"/>
                      </a:lnTo>
                      <a:lnTo>
                        <a:pt x="347" y="107"/>
                      </a:lnTo>
                      <a:lnTo>
                        <a:pt x="339" y="101"/>
                      </a:lnTo>
                      <a:lnTo>
                        <a:pt x="333" y="96"/>
                      </a:lnTo>
                      <a:lnTo>
                        <a:pt x="329" y="89"/>
                      </a:lnTo>
                      <a:lnTo>
                        <a:pt x="329" y="73"/>
                      </a:lnTo>
                      <a:lnTo>
                        <a:pt x="335" y="80"/>
                      </a:lnTo>
                      <a:lnTo>
                        <a:pt x="342" y="86"/>
                      </a:lnTo>
                      <a:lnTo>
                        <a:pt x="351" y="89"/>
                      </a:lnTo>
                      <a:lnTo>
                        <a:pt x="361" y="94"/>
                      </a:lnTo>
                      <a:lnTo>
                        <a:pt x="383" y="99"/>
                      </a:lnTo>
                      <a:lnTo>
                        <a:pt x="406" y="101"/>
                      </a:lnTo>
                      <a:close/>
                      <a:moveTo>
                        <a:pt x="406" y="13"/>
                      </a:moveTo>
                      <a:lnTo>
                        <a:pt x="406" y="13"/>
                      </a:lnTo>
                      <a:lnTo>
                        <a:pt x="422" y="15"/>
                      </a:lnTo>
                      <a:lnTo>
                        <a:pt x="437" y="17"/>
                      </a:lnTo>
                      <a:lnTo>
                        <a:pt x="450" y="20"/>
                      </a:lnTo>
                      <a:lnTo>
                        <a:pt x="461" y="25"/>
                      </a:lnTo>
                      <a:lnTo>
                        <a:pt x="470" y="31"/>
                      </a:lnTo>
                      <a:lnTo>
                        <a:pt x="477" y="38"/>
                      </a:lnTo>
                      <a:lnTo>
                        <a:pt x="482" y="44"/>
                      </a:lnTo>
                      <a:lnTo>
                        <a:pt x="483" y="47"/>
                      </a:lnTo>
                      <a:lnTo>
                        <a:pt x="483" y="51"/>
                      </a:lnTo>
                      <a:lnTo>
                        <a:pt x="483" y="54"/>
                      </a:lnTo>
                      <a:lnTo>
                        <a:pt x="482" y="57"/>
                      </a:lnTo>
                      <a:lnTo>
                        <a:pt x="477" y="64"/>
                      </a:lnTo>
                      <a:lnTo>
                        <a:pt x="470" y="70"/>
                      </a:lnTo>
                      <a:lnTo>
                        <a:pt x="461" y="76"/>
                      </a:lnTo>
                      <a:lnTo>
                        <a:pt x="450" y="81"/>
                      </a:lnTo>
                      <a:lnTo>
                        <a:pt x="437" y="85"/>
                      </a:lnTo>
                      <a:lnTo>
                        <a:pt x="422" y="86"/>
                      </a:lnTo>
                      <a:lnTo>
                        <a:pt x="406" y="88"/>
                      </a:lnTo>
                      <a:lnTo>
                        <a:pt x="390" y="86"/>
                      </a:lnTo>
                      <a:lnTo>
                        <a:pt x="374" y="85"/>
                      </a:lnTo>
                      <a:lnTo>
                        <a:pt x="361" y="81"/>
                      </a:lnTo>
                      <a:lnTo>
                        <a:pt x="350" y="76"/>
                      </a:lnTo>
                      <a:lnTo>
                        <a:pt x="341" y="70"/>
                      </a:lnTo>
                      <a:lnTo>
                        <a:pt x="334" y="64"/>
                      </a:lnTo>
                      <a:lnTo>
                        <a:pt x="330" y="57"/>
                      </a:lnTo>
                      <a:lnTo>
                        <a:pt x="329" y="54"/>
                      </a:lnTo>
                      <a:lnTo>
                        <a:pt x="329" y="51"/>
                      </a:lnTo>
                      <a:lnTo>
                        <a:pt x="329" y="47"/>
                      </a:lnTo>
                      <a:lnTo>
                        <a:pt x="330" y="44"/>
                      </a:lnTo>
                      <a:lnTo>
                        <a:pt x="334" y="38"/>
                      </a:lnTo>
                      <a:lnTo>
                        <a:pt x="341" y="31"/>
                      </a:lnTo>
                      <a:lnTo>
                        <a:pt x="350" y="25"/>
                      </a:lnTo>
                      <a:lnTo>
                        <a:pt x="361" y="20"/>
                      </a:lnTo>
                      <a:lnTo>
                        <a:pt x="374" y="17"/>
                      </a:lnTo>
                      <a:lnTo>
                        <a:pt x="390" y="15"/>
                      </a:lnTo>
                      <a:lnTo>
                        <a:pt x="406" y="13"/>
                      </a:lnTo>
                      <a:close/>
                      <a:moveTo>
                        <a:pt x="545" y="259"/>
                      </a:moveTo>
                      <a:lnTo>
                        <a:pt x="545" y="259"/>
                      </a:lnTo>
                      <a:lnTo>
                        <a:pt x="337" y="327"/>
                      </a:lnTo>
                      <a:lnTo>
                        <a:pt x="204" y="245"/>
                      </a:lnTo>
                      <a:lnTo>
                        <a:pt x="222" y="240"/>
                      </a:lnTo>
                      <a:lnTo>
                        <a:pt x="337" y="311"/>
                      </a:lnTo>
                      <a:lnTo>
                        <a:pt x="339" y="311"/>
                      </a:lnTo>
                      <a:lnTo>
                        <a:pt x="358" y="305"/>
                      </a:lnTo>
                      <a:lnTo>
                        <a:pt x="508" y="256"/>
                      </a:lnTo>
                      <a:lnTo>
                        <a:pt x="509" y="255"/>
                      </a:lnTo>
                      <a:lnTo>
                        <a:pt x="510" y="253"/>
                      </a:lnTo>
                      <a:lnTo>
                        <a:pt x="509" y="251"/>
                      </a:lnTo>
                      <a:lnTo>
                        <a:pt x="508" y="250"/>
                      </a:lnTo>
                      <a:lnTo>
                        <a:pt x="390" y="191"/>
                      </a:lnTo>
                      <a:lnTo>
                        <a:pt x="400" y="188"/>
                      </a:lnTo>
                      <a:lnTo>
                        <a:pt x="545" y="259"/>
                      </a:lnTo>
                      <a:close/>
                      <a:moveTo>
                        <a:pt x="227" y="463"/>
                      </a:moveTo>
                      <a:lnTo>
                        <a:pt x="227" y="374"/>
                      </a:lnTo>
                      <a:lnTo>
                        <a:pt x="335" y="446"/>
                      </a:lnTo>
                      <a:lnTo>
                        <a:pt x="338" y="447"/>
                      </a:lnTo>
                      <a:lnTo>
                        <a:pt x="346" y="444"/>
                      </a:lnTo>
                      <a:lnTo>
                        <a:pt x="363" y="454"/>
                      </a:lnTo>
                      <a:lnTo>
                        <a:pt x="363" y="554"/>
                      </a:lnTo>
                      <a:lnTo>
                        <a:pt x="227" y="463"/>
                      </a:lnTo>
                      <a:close/>
                      <a:moveTo>
                        <a:pt x="162" y="332"/>
                      </a:moveTo>
                      <a:lnTo>
                        <a:pt x="222" y="371"/>
                      </a:lnTo>
                      <a:lnTo>
                        <a:pt x="222" y="462"/>
                      </a:lnTo>
                      <a:lnTo>
                        <a:pt x="162" y="421"/>
                      </a:lnTo>
                      <a:lnTo>
                        <a:pt x="162" y="332"/>
                      </a:lnTo>
                      <a:close/>
                      <a:moveTo>
                        <a:pt x="157" y="329"/>
                      </a:moveTo>
                      <a:lnTo>
                        <a:pt x="157" y="418"/>
                      </a:lnTo>
                      <a:lnTo>
                        <a:pt x="41" y="342"/>
                      </a:lnTo>
                      <a:lnTo>
                        <a:pt x="41" y="253"/>
                      </a:lnTo>
                      <a:lnTo>
                        <a:pt x="157" y="329"/>
                      </a:lnTo>
                      <a:close/>
                      <a:moveTo>
                        <a:pt x="334" y="431"/>
                      </a:moveTo>
                      <a:lnTo>
                        <a:pt x="334" y="431"/>
                      </a:lnTo>
                      <a:lnTo>
                        <a:pt x="199" y="342"/>
                      </a:lnTo>
                      <a:lnTo>
                        <a:pt x="199" y="248"/>
                      </a:lnTo>
                      <a:lnTo>
                        <a:pt x="334" y="332"/>
                      </a:lnTo>
                      <a:lnTo>
                        <a:pt x="334" y="431"/>
                      </a:lnTo>
                      <a:close/>
                      <a:moveTo>
                        <a:pt x="339" y="433"/>
                      </a:moveTo>
                      <a:lnTo>
                        <a:pt x="339" y="332"/>
                      </a:lnTo>
                      <a:lnTo>
                        <a:pt x="552" y="263"/>
                      </a:lnTo>
                      <a:lnTo>
                        <a:pt x="552" y="361"/>
                      </a:lnTo>
                      <a:lnTo>
                        <a:pt x="339" y="433"/>
                      </a:lnTo>
                      <a:close/>
                      <a:moveTo>
                        <a:pt x="234" y="237"/>
                      </a:moveTo>
                      <a:lnTo>
                        <a:pt x="234" y="237"/>
                      </a:lnTo>
                      <a:lnTo>
                        <a:pt x="250" y="240"/>
                      </a:lnTo>
                      <a:lnTo>
                        <a:pt x="267" y="243"/>
                      </a:lnTo>
                      <a:lnTo>
                        <a:pt x="280" y="243"/>
                      </a:lnTo>
                      <a:lnTo>
                        <a:pt x="292" y="243"/>
                      </a:lnTo>
                      <a:lnTo>
                        <a:pt x="304" y="242"/>
                      </a:lnTo>
                      <a:lnTo>
                        <a:pt x="315" y="238"/>
                      </a:lnTo>
                      <a:lnTo>
                        <a:pt x="324" y="235"/>
                      </a:lnTo>
                      <a:lnTo>
                        <a:pt x="332" y="232"/>
                      </a:lnTo>
                      <a:lnTo>
                        <a:pt x="340" y="227"/>
                      </a:lnTo>
                      <a:lnTo>
                        <a:pt x="346" y="221"/>
                      </a:lnTo>
                      <a:lnTo>
                        <a:pt x="350" y="212"/>
                      </a:lnTo>
                      <a:lnTo>
                        <a:pt x="351" y="209"/>
                      </a:lnTo>
                      <a:lnTo>
                        <a:pt x="351" y="204"/>
                      </a:lnTo>
                      <a:lnTo>
                        <a:pt x="351" y="203"/>
                      </a:lnTo>
                      <a:lnTo>
                        <a:pt x="381" y="195"/>
                      </a:lnTo>
                      <a:lnTo>
                        <a:pt x="499" y="251"/>
                      </a:lnTo>
                      <a:lnTo>
                        <a:pt x="357" y="298"/>
                      </a:lnTo>
                      <a:lnTo>
                        <a:pt x="338" y="305"/>
                      </a:lnTo>
                      <a:lnTo>
                        <a:pt x="230" y="237"/>
                      </a:lnTo>
                      <a:lnTo>
                        <a:pt x="234" y="237"/>
                      </a:lnTo>
                      <a:close/>
                      <a:moveTo>
                        <a:pt x="347" y="204"/>
                      </a:moveTo>
                      <a:lnTo>
                        <a:pt x="347" y="204"/>
                      </a:lnTo>
                      <a:lnTo>
                        <a:pt x="346" y="211"/>
                      </a:lnTo>
                      <a:lnTo>
                        <a:pt x="342" y="216"/>
                      </a:lnTo>
                      <a:lnTo>
                        <a:pt x="337" y="222"/>
                      </a:lnTo>
                      <a:lnTo>
                        <a:pt x="330" y="225"/>
                      </a:lnTo>
                      <a:lnTo>
                        <a:pt x="322" y="230"/>
                      </a:lnTo>
                      <a:lnTo>
                        <a:pt x="313" y="233"/>
                      </a:lnTo>
                      <a:lnTo>
                        <a:pt x="303" y="235"/>
                      </a:lnTo>
                      <a:lnTo>
                        <a:pt x="291" y="237"/>
                      </a:lnTo>
                      <a:lnTo>
                        <a:pt x="280" y="237"/>
                      </a:lnTo>
                      <a:lnTo>
                        <a:pt x="267" y="237"/>
                      </a:lnTo>
                      <a:lnTo>
                        <a:pt x="246" y="233"/>
                      </a:lnTo>
                      <a:lnTo>
                        <a:pt x="347" y="204"/>
                      </a:lnTo>
                      <a:close/>
                      <a:moveTo>
                        <a:pt x="483" y="119"/>
                      </a:moveTo>
                      <a:lnTo>
                        <a:pt x="483" y="119"/>
                      </a:lnTo>
                      <a:lnTo>
                        <a:pt x="478" y="125"/>
                      </a:lnTo>
                      <a:lnTo>
                        <a:pt x="473" y="130"/>
                      </a:lnTo>
                      <a:lnTo>
                        <a:pt x="465" y="136"/>
                      </a:lnTo>
                      <a:lnTo>
                        <a:pt x="454" y="140"/>
                      </a:lnTo>
                      <a:lnTo>
                        <a:pt x="444" y="144"/>
                      </a:lnTo>
                      <a:lnTo>
                        <a:pt x="432" y="148"/>
                      </a:lnTo>
                      <a:lnTo>
                        <a:pt x="419" y="149"/>
                      </a:lnTo>
                      <a:lnTo>
                        <a:pt x="406" y="149"/>
                      </a:lnTo>
                      <a:lnTo>
                        <a:pt x="392" y="149"/>
                      </a:lnTo>
                      <a:lnTo>
                        <a:pt x="380" y="148"/>
                      </a:lnTo>
                      <a:lnTo>
                        <a:pt x="367" y="144"/>
                      </a:lnTo>
                      <a:lnTo>
                        <a:pt x="357" y="140"/>
                      </a:lnTo>
                      <a:lnTo>
                        <a:pt x="347" y="136"/>
                      </a:lnTo>
                      <a:lnTo>
                        <a:pt x="339" y="130"/>
                      </a:lnTo>
                      <a:lnTo>
                        <a:pt x="333" y="125"/>
                      </a:lnTo>
                      <a:lnTo>
                        <a:pt x="329" y="119"/>
                      </a:lnTo>
                      <a:lnTo>
                        <a:pt x="329" y="99"/>
                      </a:lnTo>
                      <a:lnTo>
                        <a:pt x="334" y="104"/>
                      </a:lnTo>
                      <a:lnTo>
                        <a:pt x="341" y="110"/>
                      </a:lnTo>
                      <a:lnTo>
                        <a:pt x="349" y="115"/>
                      </a:lnTo>
                      <a:lnTo>
                        <a:pt x="359" y="119"/>
                      </a:lnTo>
                      <a:lnTo>
                        <a:pt x="369" y="122"/>
                      </a:lnTo>
                      <a:lnTo>
                        <a:pt x="381" y="125"/>
                      </a:lnTo>
                      <a:lnTo>
                        <a:pt x="393" y="127"/>
                      </a:lnTo>
                      <a:lnTo>
                        <a:pt x="406" y="127"/>
                      </a:lnTo>
                      <a:lnTo>
                        <a:pt x="418" y="127"/>
                      </a:lnTo>
                      <a:lnTo>
                        <a:pt x="431" y="125"/>
                      </a:lnTo>
                      <a:lnTo>
                        <a:pt x="442" y="122"/>
                      </a:lnTo>
                      <a:lnTo>
                        <a:pt x="452" y="119"/>
                      </a:lnTo>
                      <a:lnTo>
                        <a:pt x="462" y="115"/>
                      </a:lnTo>
                      <a:lnTo>
                        <a:pt x="470" y="110"/>
                      </a:lnTo>
                      <a:lnTo>
                        <a:pt x="477" y="104"/>
                      </a:lnTo>
                      <a:lnTo>
                        <a:pt x="483" y="99"/>
                      </a:lnTo>
                      <a:lnTo>
                        <a:pt x="483" y="119"/>
                      </a:lnTo>
                      <a:close/>
                      <a:moveTo>
                        <a:pt x="483" y="187"/>
                      </a:moveTo>
                      <a:lnTo>
                        <a:pt x="483" y="206"/>
                      </a:lnTo>
                      <a:lnTo>
                        <a:pt x="478" y="212"/>
                      </a:lnTo>
                      <a:lnTo>
                        <a:pt x="459" y="204"/>
                      </a:lnTo>
                      <a:lnTo>
                        <a:pt x="473" y="196"/>
                      </a:lnTo>
                      <a:lnTo>
                        <a:pt x="478" y="191"/>
                      </a:lnTo>
                      <a:lnTo>
                        <a:pt x="483" y="187"/>
                      </a:lnTo>
                      <a:close/>
                      <a:moveTo>
                        <a:pt x="483" y="157"/>
                      </a:moveTo>
                      <a:lnTo>
                        <a:pt x="483" y="177"/>
                      </a:lnTo>
                      <a:lnTo>
                        <a:pt x="478" y="183"/>
                      </a:lnTo>
                      <a:lnTo>
                        <a:pt x="471" y="190"/>
                      </a:lnTo>
                      <a:lnTo>
                        <a:pt x="462" y="195"/>
                      </a:lnTo>
                      <a:lnTo>
                        <a:pt x="451" y="199"/>
                      </a:lnTo>
                      <a:lnTo>
                        <a:pt x="419" y="185"/>
                      </a:lnTo>
                      <a:lnTo>
                        <a:pt x="440" y="182"/>
                      </a:lnTo>
                      <a:lnTo>
                        <a:pt x="458" y="175"/>
                      </a:lnTo>
                      <a:lnTo>
                        <a:pt x="473" y="167"/>
                      </a:lnTo>
                      <a:lnTo>
                        <a:pt x="478" y="162"/>
                      </a:lnTo>
                      <a:lnTo>
                        <a:pt x="483" y="157"/>
                      </a:lnTo>
                      <a:close/>
                      <a:moveTo>
                        <a:pt x="329" y="128"/>
                      </a:moveTo>
                      <a:lnTo>
                        <a:pt x="329" y="128"/>
                      </a:lnTo>
                      <a:lnTo>
                        <a:pt x="334" y="133"/>
                      </a:lnTo>
                      <a:lnTo>
                        <a:pt x="341" y="140"/>
                      </a:lnTo>
                      <a:lnTo>
                        <a:pt x="349" y="144"/>
                      </a:lnTo>
                      <a:lnTo>
                        <a:pt x="359" y="148"/>
                      </a:lnTo>
                      <a:lnTo>
                        <a:pt x="369" y="151"/>
                      </a:lnTo>
                      <a:lnTo>
                        <a:pt x="381" y="154"/>
                      </a:lnTo>
                      <a:lnTo>
                        <a:pt x="393" y="156"/>
                      </a:lnTo>
                      <a:lnTo>
                        <a:pt x="406" y="156"/>
                      </a:lnTo>
                      <a:lnTo>
                        <a:pt x="418" y="156"/>
                      </a:lnTo>
                      <a:lnTo>
                        <a:pt x="431" y="154"/>
                      </a:lnTo>
                      <a:lnTo>
                        <a:pt x="442" y="151"/>
                      </a:lnTo>
                      <a:lnTo>
                        <a:pt x="452" y="148"/>
                      </a:lnTo>
                      <a:lnTo>
                        <a:pt x="462" y="144"/>
                      </a:lnTo>
                      <a:lnTo>
                        <a:pt x="470" y="140"/>
                      </a:lnTo>
                      <a:lnTo>
                        <a:pt x="477" y="133"/>
                      </a:lnTo>
                      <a:lnTo>
                        <a:pt x="483" y="128"/>
                      </a:lnTo>
                      <a:lnTo>
                        <a:pt x="483" y="148"/>
                      </a:lnTo>
                      <a:lnTo>
                        <a:pt x="478" y="154"/>
                      </a:lnTo>
                      <a:lnTo>
                        <a:pt x="473" y="159"/>
                      </a:lnTo>
                      <a:lnTo>
                        <a:pt x="465" y="164"/>
                      </a:lnTo>
                      <a:lnTo>
                        <a:pt x="456" y="169"/>
                      </a:lnTo>
                      <a:lnTo>
                        <a:pt x="445" y="174"/>
                      </a:lnTo>
                      <a:lnTo>
                        <a:pt x="433" y="175"/>
                      </a:lnTo>
                      <a:lnTo>
                        <a:pt x="420" y="178"/>
                      </a:lnTo>
                      <a:lnTo>
                        <a:pt x="407" y="178"/>
                      </a:lnTo>
                      <a:lnTo>
                        <a:pt x="329" y="140"/>
                      </a:lnTo>
                      <a:lnTo>
                        <a:pt x="329" y="128"/>
                      </a:lnTo>
                      <a:close/>
                      <a:moveTo>
                        <a:pt x="262" y="174"/>
                      </a:moveTo>
                      <a:lnTo>
                        <a:pt x="262" y="174"/>
                      </a:lnTo>
                      <a:lnTo>
                        <a:pt x="310" y="161"/>
                      </a:lnTo>
                      <a:lnTo>
                        <a:pt x="331" y="156"/>
                      </a:lnTo>
                      <a:lnTo>
                        <a:pt x="392" y="185"/>
                      </a:lnTo>
                      <a:lnTo>
                        <a:pt x="372" y="190"/>
                      </a:lnTo>
                      <a:lnTo>
                        <a:pt x="332" y="201"/>
                      </a:lnTo>
                      <a:lnTo>
                        <a:pt x="234" y="230"/>
                      </a:lnTo>
                      <a:lnTo>
                        <a:pt x="196" y="240"/>
                      </a:lnTo>
                      <a:lnTo>
                        <a:pt x="195" y="242"/>
                      </a:lnTo>
                      <a:lnTo>
                        <a:pt x="195" y="243"/>
                      </a:lnTo>
                      <a:lnTo>
                        <a:pt x="195" y="339"/>
                      </a:lnTo>
                      <a:lnTo>
                        <a:pt x="135" y="300"/>
                      </a:lnTo>
                      <a:lnTo>
                        <a:pt x="135" y="206"/>
                      </a:lnTo>
                      <a:lnTo>
                        <a:pt x="262" y="174"/>
                      </a:lnTo>
                      <a:close/>
                      <a:moveTo>
                        <a:pt x="297" y="157"/>
                      </a:moveTo>
                      <a:lnTo>
                        <a:pt x="297" y="157"/>
                      </a:lnTo>
                      <a:lnTo>
                        <a:pt x="284" y="154"/>
                      </a:lnTo>
                      <a:lnTo>
                        <a:pt x="271" y="153"/>
                      </a:lnTo>
                      <a:lnTo>
                        <a:pt x="255" y="153"/>
                      </a:lnTo>
                      <a:lnTo>
                        <a:pt x="240" y="153"/>
                      </a:lnTo>
                      <a:lnTo>
                        <a:pt x="227" y="156"/>
                      </a:lnTo>
                      <a:lnTo>
                        <a:pt x="215" y="159"/>
                      </a:lnTo>
                      <a:lnTo>
                        <a:pt x="205" y="164"/>
                      </a:lnTo>
                      <a:lnTo>
                        <a:pt x="196" y="170"/>
                      </a:lnTo>
                      <a:lnTo>
                        <a:pt x="190" y="178"/>
                      </a:lnTo>
                      <a:lnTo>
                        <a:pt x="188" y="187"/>
                      </a:lnTo>
                      <a:lnTo>
                        <a:pt x="160" y="193"/>
                      </a:lnTo>
                      <a:lnTo>
                        <a:pt x="69" y="138"/>
                      </a:lnTo>
                      <a:lnTo>
                        <a:pt x="212" y="112"/>
                      </a:lnTo>
                      <a:lnTo>
                        <a:pt x="215" y="114"/>
                      </a:lnTo>
                      <a:lnTo>
                        <a:pt x="301" y="156"/>
                      </a:lnTo>
                      <a:lnTo>
                        <a:pt x="297" y="157"/>
                      </a:lnTo>
                      <a:close/>
                      <a:moveTo>
                        <a:pt x="192" y="185"/>
                      </a:moveTo>
                      <a:lnTo>
                        <a:pt x="192" y="185"/>
                      </a:lnTo>
                      <a:lnTo>
                        <a:pt x="197" y="178"/>
                      </a:lnTo>
                      <a:lnTo>
                        <a:pt x="203" y="174"/>
                      </a:lnTo>
                      <a:lnTo>
                        <a:pt x="211" y="169"/>
                      </a:lnTo>
                      <a:lnTo>
                        <a:pt x="220" y="164"/>
                      </a:lnTo>
                      <a:lnTo>
                        <a:pt x="231" y="161"/>
                      </a:lnTo>
                      <a:lnTo>
                        <a:pt x="244" y="159"/>
                      </a:lnTo>
                      <a:lnTo>
                        <a:pt x="257" y="159"/>
                      </a:lnTo>
                      <a:lnTo>
                        <a:pt x="271" y="159"/>
                      </a:lnTo>
                      <a:lnTo>
                        <a:pt x="284" y="161"/>
                      </a:lnTo>
                      <a:lnTo>
                        <a:pt x="192" y="185"/>
                      </a:lnTo>
                      <a:close/>
                      <a:moveTo>
                        <a:pt x="332" y="557"/>
                      </a:moveTo>
                      <a:lnTo>
                        <a:pt x="332" y="557"/>
                      </a:lnTo>
                      <a:lnTo>
                        <a:pt x="200" y="475"/>
                      </a:lnTo>
                      <a:lnTo>
                        <a:pt x="215" y="471"/>
                      </a:lnTo>
                      <a:lnTo>
                        <a:pt x="342" y="554"/>
                      </a:lnTo>
                      <a:lnTo>
                        <a:pt x="332" y="557"/>
                      </a:lnTo>
                      <a:close/>
                      <a:moveTo>
                        <a:pt x="558" y="373"/>
                      </a:moveTo>
                      <a:lnTo>
                        <a:pt x="558" y="373"/>
                      </a:lnTo>
                      <a:lnTo>
                        <a:pt x="572" y="381"/>
                      </a:lnTo>
                      <a:lnTo>
                        <a:pt x="365" y="449"/>
                      </a:lnTo>
                      <a:lnTo>
                        <a:pt x="354" y="442"/>
                      </a:lnTo>
                      <a:lnTo>
                        <a:pt x="558" y="374"/>
                      </a:lnTo>
                      <a:lnTo>
                        <a:pt x="558" y="373"/>
                      </a:lnTo>
                      <a:close/>
                      <a:moveTo>
                        <a:pt x="585" y="373"/>
                      </a:moveTo>
                      <a:lnTo>
                        <a:pt x="561" y="361"/>
                      </a:lnTo>
                      <a:lnTo>
                        <a:pt x="561" y="258"/>
                      </a:lnTo>
                      <a:lnTo>
                        <a:pt x="560" y="255"/>
                      </a:lnTo>
                      <a:lnTo>
                        <a:pt x="558" y="251"/>
                      </a:lnTo>
                      <a:lnTo>
                        <a:pt x="492" y="219"/>
                      </a:lnTo>
                      <a:lnTo>
                        <a:pt x="492" y="52"/>
                      </a:lnTo>
                      <a:lnTo>
                        <a:pt x="492" y="51"/>
                      </a:lnTo>
                      <a:lnTo>
                        <a:pt x="492" y="44"/>
                      </a:lnTo>
                      <a:lnTo>
                        <a:pt x="490" y="39"/>
                      </a:lnTo>
                      <a:lnTo>
                        <a:pt x="487" y="34"/>
                      </a:lnTo>
                      <a:lnTo>
                        <a:pt x="484" y="30"/>
                      </a:lnTo>
                      <a:lnTo>
                        <a:pt x="476" y="20"/>
                      </a:lnTo>
                      <a:lnTo>
                        <a:pt x="465" y="13"/>
                      </a:lnTo>
                      <a:lnTo>
                        <a:pt x="451" y="7"/>
                      </a:lnTo>
                      <a:lnTo>
                        <a:pt x="436" y="4"/>
                      </a:lnTo>
                      <a:lnTo>
                        <a:pt x="422" y="2"/>
                      </a:lnTo>
                      <a:lnTo>
                        <a:pt x="406" y="0"/>
                      </a:lnTo>
                      <a:lnTo>
                        <a:pt x="390" y="2"/>
                      </a:lnTo>
                      <a:lnTo>
                        <a:pt x="375" y="4"/>
                      </a:lnTo>
                      <a:lnTo>
                        <a:pt x="360" y="7"/>
                      </a:lnTo>
                      <a:lnTo>
                        <a:pt x="347" y="13"/>
                      </a:lnTo>
                      <a:lnTo>
                        <a:pt x="335" y="20"/>
                      </a:lnTo>
                      <a:lnTo>
                        <a:pt x="327" y="30"/>
                      </a:lnTo>
                      <a:lnTo>
                        <a:pt x="324" y="34"/>
                      </a:lnTo>
                      <a:lnTo>
                        <a:pt x="322" y="39"/>
                      </a:lnTo>
                      <a:lnTo>
                        <a:pt x="320" y="44"/>
                      </a:lnTo>
                      <a:lnTo>
                        <a:pt x="320" y="51"/>
                      </a:lnTo>
                      <a:lnTo>
                        <a:pt x="320" y="52"/>
                      </a:lnTo>
                      <a:lnTo>
                        <a:pt x="320" y="136"/>
                      </a:lnTo>
                      <a:lnTo>
                        <a:pt x="213" y="85"/>
                      </a:lnTo>
                      <a:lnTo>
                        <a:pt x="211" y="83"/>
                      </a:lnTo>
                      <a:lnTo>
                        <a:pt x="8" y="120"/>
                      </a:lnTo>
                      <a:lnTo>
                        <a:pt x="5" y="122"/>
                      </a:lnTo>
                      <a:lnTo>
                        <a:pt x="4" y="127"/>
                      </a:lnTo>
                      <a:lnTo>
                        <a:pt x="4" y="224"/>
                      </a:lnTo>
                      <a:lnTo>
                        <a:pt x="4" y="227"/>
                      </a:lnTo>
                      <a:lnTo>
                        <a:pt x="6" y="230"/>
                      </a:lnTo>
                      <a:lnTo>
                        <a:pt x="31" y="246"/>
                      </a:lnTo>
                      <a:lnTo>
                        <a:pt x="31" y="345"/>
                      </a:lnTo>
                      <a:lnTo>
                        <a:pt x="3" y="350"/>
                      </a:lnTo>
                      <a:lnTo>
                        <a:pt x="1" y="353"/>
                      </a:lnTo>
                      <a:lnTo>
                        <a:pt x="0" y="356"/>
                      </a:lnTo>
                      <a:lnTo>
                        <a:pt x="0" y="455"/>
                      </a:lnTo>
                      <a:lnTo>
                        <a:pt x="0" y="458"/>
                      </a:lnTo>
                      <a:lnTo>
                        <a:pt x="2" y="460"/>
                      </a:lnTo>
                      <a:lnTo>
                        <a:pt x="20" y="473"/>
                      </a:lnTo>
                      <a:lnTo>
                        <a:pt x="14" y="478"/>
                      </a:lnTo>
                      <a:lnTo>
                        <a:pt x="10" y="484"/>
                      </a:lnTo>
                      <a:lnTo>
                        <a:pt x="8" y="492"/>
                      </a:lnTo>
                      <a:lnTo>
                        <a:pt x="6" y="501"/>
                      </a:lnTo>
                      <a:lnTo>
                        <a:pt x="6" y="502"/>
                      </a:lnTo>
                      <a:lnTo>
                        <a:pt x="6" y="617"/>
                      </a:lnTo>
                      <a:lnTo>
                        <a:pt x="6" y="624"/>
                      </a:lnTo>
                      <a:lnTo>
                        <a:pt x="9" y="628"/>
                      </a:lnTo>
                      <a:lnTo>
                        <a:pt x="11" y="633"/>
                      </a:lnTo>
                      <a:lnTo>
                        <a:pt x="14" y="638"/>
                      </a:lnTo>
                      <a:lnTo>
                        <a:pt x="22" y="648"/>
                      </a:lnTo>
                      <a:lnTo>
                        <a:pt x="34" y="654"/>
                      </a:lnTo>
                      <a:lnTo>
                        <a:pt x="47" y="661"/>
                      </a:lnTo>
                      <a:lnTo>
                        <a:pt x="62" y="664"/>
                      </a:lnTo>
                      <a:lnTo>
                        <a:pt x="77" y="666"/>
                      </a:lnTo>
                      <a:lnTo>
                        <a:pt x="93" y="667"/>
                      </a:lnTo>
                      <a:lnTo>
                        <a:pt x="109" y="666"/>
                      </a:lnTo>
                      <a:lnTo>
                        <a:pt x="123" y="664"/>
                      </a:lnTo>
                      <a:lnTo>
                        <a:pt x="138" y="661"/>
                      </a:lnTo>
                      <a:lnTo>
                        <a:pt x="152" y="654"/>
                      </a:lnTo>
                      <a:lnTo>
                        <a:pt x="163" y="648"/>
                      </a:lnTo>
                      <a:lnTo>
                        <a:pt x="171" y="638"/>
                      </a:lnTo>
                      <a:lnTo>
                        <a:pt x="174" y="633"/>
                      </a:lnTo>
                      <a:lnTo>
                        <a:pt x="177" y="628"/>
                      </a:lnTo>
                      <a:lnTo>
                        <a:pt x="179" y="624"/>
                      </a:lnTo>
                      <a:lnTo>
                        <a:pt x="179" y="617"/>
                      </a:lnTo>
                      <a:lnTo>
                        <a:pt x="179" y="577"/>
                      </a:lnTo>
                      <a:lnTo>
                        <a:pt x="250" y="624"/>
                      </a:lnTo>
                      <a:lnTo>
                        <a:pt x="240" y="630"/>
                      </a:lnTo>
                      <a:lnTo>
                        <a:pt x="233" y="638"/>
                      </a:lnTo>
                      <a:lnTo>
                        <a:pt x="230" y="643"/>
                      </a:lnTo>
                      <a:lnTo>
                        <a:pt x="228" y="648"/>
                      </a:lnTo>
                      <a:lnTo>
                        <a:pt x="227" y="653"/>
                      </a:lnTo>
                      <a:lnTo>
                        <a:pt x="227" y="658"/>
                      </a:lnTo>
                      <a:lnTo>
                        <a:pt x="227" y="661"/>
                      </a:lnTo>
                      <a:lnTo>
                        <a:pt x="227" y="717"/>
                      </a:lnTo>
                      <a:lnTo>
                        <a:pt x="227" y="724"/>
                      </a:lnTo>
                      <a:lnTo>
                        <a:pt x="229" y="729"/>
                      </a:lnTo>
                      <a:lnTo>
                        <a:pt x="231" y="734"/>
                      </a:lnTo>
                      <a:lnTo>
                        <a:pt x="234" y="738"/>
                      </a:lnTo>
                      <a:lnTo>
                        <a:pt x="242" y="748"/>
                      </a:lnTo>
                      <a:lnTo>
                        <a:pt x="254" y="755"/>
                      </a:lnTo>
                      <a:lnTo>
                        <a:pt x="267" y="760"/>
                      </a:lnTo>
                      <a:lnTo>
                        <a:pt x="281" y="764"/>
                      </a:lnTo>
                      <a:lnTo>
                        <a:pt x="297" y="766"/>
                      </a:lnTo>
                      <a:lnTo>
                        <a:pt x="313" y="768"/>
                      </a:lnTo>
                      <a:lnTo>
                        <a:pt x="329" y="766"/>
                      </a:lnTo>
                      <a:lnTo>
                        <a:pt x="343" y="764"/>
                      </a:lnTo>
                      <a:lnTo>
                        <a:pt x="358" y="760"/>
                      </a:lnTo>
                      <a:lnTo>
                        <a:pt x="372" y="755"/>
                      </a:lnTo>
                      <a:lnTo>
                        <a:pt x="383" y="748"/>
                      </a:lnTo>
                      <a:lnTo>
                        <a:pt x="391" y="738"/>
                      </a:lnTo>
                      <a:lnTo>
                        <a:pt x="394" y="734"/>
                      </a:lnTo>
                      <a:lnTo>
                        <a:pt x="397" y="729"/>
                      </a:lnTo>
                      <a:lnTo>
                        <a:pt x="398" y="724"/>
                      </a:lnTo>
                      <a:lnTo>
                        <a:pt x="399" y="717"/>
                      </a:lnTo>
                      <a:lnTo>
                        <a:pt x="399" y="656"/>
                      </a:lnTo>
                      <a:lnTo>
                        <a:pt x="553" y="604"/>
                      </a:lnTo>
                      <a:lnTo>
                        <a:pt x="555" y="601"/>
                      </a:lnTo>
                      <a:lnTo>
                        <a:pt x="557" y="598"/>
                      </a:lnTo>
                      <a:lnTo>
                        <a:pt x="557" y="505"/>
                      </a:lnTo>
                      <a:lnTo>
                        <a:pt x="585" y="496"/>
                      </a:lnTo>
                      <a:lnTo>
                        <a:pt x="587" y="492"/>
                      </a:lnTo>
                      <a:lnTo>
                        <a:pt x="588" y="489"/>
                      </a:lnTo>
                      <a:lnTo>
                        <a:pt x="588" y="379"/>
                      </a:lnTo>
                      <a:lnTo>
                        <a:pt x="587" y="376"/>
                      </a:lnTo>
                      <a:lnTo>
                        <a:pt x="585" y="3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37" name="Text Box 148"/>
            <p:cNvSpPr txBox="1">
              <a:spLocks noChangeArrowheads="1"/>
            </p:cNvSpPr>
            <p:nvPr/>
          </p:nvSpPr>
          <p:spPr bwMode="auto">
            <a:xfrm>
              <a:off x="3107" y="1797"/>
              <a:ext cx="1814" cy="5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nl-BE" dirty="0"/>
                <a:t>to have the means required to apply the rights stemming from this directive</a:t>
              </a:r>
            </a:p>
          </p:txBody>
        </p:sp>
      </p:grpSp>
      <p:grpSp>
        <p:nvGrpSpPr>
          <p:cNvPr id="7" name="Group 304"/>
          <p:cNvGrpSpPr>
            <a:grpSpLocks/>
          </p:cNvGrpSpPr>
          <p:nvPr/>
        </p:nvGrpSpPr>
        <p:grpSpPr bwMode="auto">
          <a:xfrm>
            <a:off x="1331913" y="3860800"/>
            <a:ext cx="2881312" cy="1773238"/>
            <a:chOff x="839" y="2432"/>
            <a:chExt cx="1815" cy="1117"/>
          </a:xfrm>
        </p:grpSpPr>
        <p:sp>
          <p:nvSpPr>
            <p:cNvPr id="20491" name="Freeform 4"/>
            <p:cNvSpPr>
              <a:spLocks/>
            </p:cNvSpPr>
            <p:nvPr/>
          </p:nvSpPr>
          <p:spPr bwMode="auto">
            <a:xfrm>
              <a:off x="2185" y="2990"/>
              <a:ext cx="8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0 w 25"/>
                <a:gd name="T7" fmla="*/ 0 h 1"/>
                <a:gd name="T8" fmla="*/ 0 w 25"/>
                <a:gd name="T9" fmla="*/ 0 h 1"/>
                <a:gd name="T10" fmla="*/ 0 w 25"/>
                <a:gd name="T11" fmla="*/ 0 h 1"/>
                <a:gd name="T12" fmla="*/ 0 w 25"/>
                <a:gd name="T13" fmla="*/ 0 h 1"/>
                <a:gd name="T14" fmla="*/ 0 w 25"/>
                <a:gd name="T15" fmla="*/ 0 h 1"/>
                <a:gd name="T16" fmla="*/ 0 w 25"/>
                <a:gd name="T17" fmla="*/ 0 h 1"/>
                <a:gd name="T18" fmla="*/ 0 w 25"/>
                <a:gd name="T19" fmla="*/ 0 h 1"/>
                <a:gd name="T20" fmla="*/ 0 w 25"/>
                <a:gd name="T21" fmla="*/ 0 h 1"/>
                <a:gd name="T22" fmla="*/ 0 w 25"/>
                <a:gd name="T23" fmla="*/ 0 h 1"/>
                <a:gd name="T24" fmla="*/ 0 w 25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01"/>
            <p:cNvGrpSpPr>
              <a:grpSpLocks/>
            </p:cNvGrpSpPr>
            <p:nvPr/>
          </p:nvGrpSpPr>
          <p:grpSpPr bwMode="auto">
            <a:xfrm>
              <a:off x="839" y="2432"/>
              <a:ext cx="1815" cy="1117"/>
              <a:chOff x="839" y="2432"/>
              <a:chExt cx="1815" cy="1117"/>
            </a:xfrm>
          </p:grpSpPr>
          <p:grpSp>
            <p:nvGrpSpPr>
              <p:cNvPr id="9" name="Group 300"/>
              <p:cNvGrpSpPr>
                <a:grpSpLocks/>
              </p:cNvGrpSpPr>
              <p:nvPr/>
            </p:nvGrpSpPr>
            <p:grpSpPr bwMode="auto">
              <a:xfrm>
                <a:off x="1066" y="2432"/>
                <a:ext cx="1133" cy="727"/>
                <a:chOff x="1201" y="2523"/>
                <a:chExt cx="998" cy="545"/>
              </a:xfrm>
            </p:grpSpPr>
            <p:sp>
              <p:nvSpPr>
                <p:cNvPr id="20495" name="Freeform 152"/>
                <p:cNvSpPr>
                  <a:spLocks/>
                </p:cNvSpPr>
                <p:nvPr/>
              </p:nvSpPr>
              <p:spPr bwMode="auto">
                <a:xfrm>
                  <a:off x="1201" y="2523"/>
                  <a:ext cx="998" cy="545"/>
                </a:xfrm>
                <a:custGeom>
                  <a:avLst/>
                  <a:gdLst>
                    <a:gd name="T0" fmla="*/ 0 w 2812"/>
                    <a:gd name="T1" fmla="*/ 0 h 2023"/>
                    <a:gd name="T2" fmla="*/ 0 w 2812"/>
                    <a:gd name="T3" fmla="*/ 0 h 2023"/>
                    <a:gd name="T4" fmla="*/ 0 w 2812"/>
                    <a:gd name="T5" fmla="*/ 0 h 2023"/>
                    <a:gd name="T6" fmla="*/ 0 w 2812"/>
                    <a:gd name="T7" fmla="*/ 0 h 2023"/>
                    <a:gd name="T8" fmla="*/ 0 w 2812"/>
                    <a:gd name="T9" fmla="*/ 0 h 2023"/>
                    <a:gd name="T10" fmla="*/ 0 w 2812"/>
                    <a:gd name="T11" fmla="*/ 0 h 2023"/>
                    <a:gd name="T12" fmla="*/ 0 w 2812"/>
                    <a:gd name="T13" fmla="*/ 0 h 2023"/>
                    <a:gd name="T14" fmla="*/ 0 w 2812"/>
                    <a:gd name="T15" fmla="*/ 0 h 2023"/>
                    <a:gd name="T16" fmla="*/ 0 w 2812"/>
                    <a:gd name="T17" fmla="*/ 0 h 2023"/>
                    <a:gd name="T18" fmla="*/ 0 w 2812"/>
                    <a:gd name="T19" fmla="*/ 0 h 2023"/>
                    <a:gd name="T20" fmla="*/ 0 w 2812"/>
                    <a:gd name="T21" fmla="*/ 0 h 2023"/>
                    <a:gd name="T22" fmla="*/ 0 w 2812"/>
                    <a:gd name="T23" fmla="*/ 0 h 2023"/>
                    <a:gd name="T24" fmla="*/ 0 w 2812"/>
                    <a:gd name="T25" fmla="*/ 0 h 2023"/>
                    <a:gd name="T26" fmla="*/ 0 w 2812"/>
                    <a:gd name="T27" fmla="*/ 0 h 2023"/>
                    <a:gd name="T28" fmla="*/ 0 w 2812"/>
                    <a:gd name="T29" fmla="*/ 0 h 2023"/>
                    <a:gd name="T30" fmla="*/ 0 w 2812"/>
                    <a:gd name="T31" fmla="*/ 0 h 2023"/>
                    <a:gd name="T32" fmla="*/ 0 w 2812"/>
                    <a:gd name="T33" fmla="*/ 0 h 2023"/>
                    <a:gd name="T34" fmla="*/ 0 w 2812"/>
                    <a:gd name="T35" fmla="*/ 0 h 2023"/>
                    <a:gd name="T36" fmla="*/ 0 w 2812"/>
                    <a:gd name="T37" fmla="*/ 0 h 2023"/>
                    <a:gd name="T38" fmla="*/ 0 w 2812"/>
                    <a:gd name="T39" fmla="*/ 0 h 2023"/>
                    <a:gd name="T40" fmla="*/ 0 w 2812"/>
                    <a:gd name="T41" fmla="*/ 0 h 2023"/>
                    <a:gd name="T42" fmla="*/ 0 w 2812"/>
                    <a:gd name="T43" fmla="*/ 0 h 2023"/>
                    <a:gd name="T44" fmla="*/ 0 w 2812"/>
                    <a:gd name="T45" fmla="*/ 0 h 2023"/>
                    <a:gd name="T46" fmla="*/ 0 w 2812"/>
                    <a:gd name="T47" fmla="*/ 0 h 2023"/>
                    <a:gd name="T48" fmla="*/ 0 w 2812"/>
                    <a:gd name="T49" fmla="*/ 0 h 2023"/>
                    <a:gd name="T50" fmla="*/ 0 w 2812"/>
                    <a:gd name="T51" fmla="*/ 0 h 2023"/>
                    <a:gd name="T52" fmla="*/ 0 w 2812"/>
                    <a:gd name="T53" fmla="*/ 0 h 2023"/>
                    <a:gd name="T54" fmla="*/ 0 w 2812"/>
                    <a:gd name="T55" fmla="*/ 0 h 2023"/>
                    <a:gd name="T56" fmla="*/ 0 w 2812"/>
                    <a:gd name="T57" fmla="*/ 0 h 2023"/>
                    <a:gd name="T58" fmla="*/ 0 w 2812"/>
                    <a:gd name="T59" fmla="*/ 0 h 2023"/>
                    <a:gd name="T60" fmla="*/ 0 w 2812"/>
                    <a:gd name="T61" fmla="*/ 0 h 2023"/>
                    <a:gd name="T62" fmla="*/ 0 w 2812"/>
                    <a:gd name="T63" fmla="*/ 0 h 2023"/>
                    <a:gd name="T64" fmla="*/ 0 w 2812"/>
                    <a:gd name="T65" fmla="*/ 0 h 2023"/>
                    <a:gd name="T66" fmla="*/ 0 w 2812"/>
                    <a:gd name="T67" fmla="*/ 0 h 2023"/>
                    <a:gd name="T68" fmla="*/ 0 w 2812"/>
                    <a:gd name="T69" fmla="*/ 0 h 2023"/>
                    <a:gd name="T70" fmla="*/ 0 w 2812"/>
                    <a:gd name="T71" fmla="*/ 0 h 2023"/>
                    <a:gd name="T72" fmla="*/ 0 w 2812"/>
                    <a:gd name="T73" fmla="*/ 0 h 2023"/>
                    <a:gd name="T74" fmla="*/ 0 w 2812"/>
                    <a:gd name="T75" fmla="*/ 0 h 2023"/>
                    <a:gd name="T76" fmla="*/ 0 w 2812"/>
                    <a:gd name="T77" fmla="*/ 0 h 2023"/>
                    <a:gd name="T78" fmla="*/ 0 w 2812"/>
                    <a:gd name="T79" fmla="*/ 0 h 2023"/>
                    <a:gd name="T80" fmla="*/ 0 w 2812"/>
                    <a:gd name="T81" fmla="*/ 0 h 2023"/>
                    <a:gd name="T82" fmla="*/ 0 w 2812"/>
                    <a:gd name="T83" fmla="*/ 0 h 2023"/>
                    <a:gd name="T84" fmla="*/ 0 w 2812"/>
                    <a:gd name="T85" fmla="*/ 0 h 2023"/>
                    <a:gd name="T86" fmla="*/ 0 w 2812"/>
                    <a:gd name="T87" fmla="*/ 0 h 2023"/>
                    <a:gd name="T88" fmla="*/ 0 w 2812"/>
                    <a:gd name="T89" fmla="*/ 0 h 2023"/>
                    <a:gd name="T90" fmla="*/ 1 w 2812"/>
                    <a:gd name="T91" fmla="*/ 0 h 2023"/>
                    <a:gd name="T92" fmla="*/ 1 w 2812"/>
                    <a:gd name="T93" fmla="*/ 0 h 2023"/>
                    <a:gd name="T94" fmla="*/ 1 w 2812"/>
                    <a:gd name="T95" fmla="*/ 0 h 2023"/>
                    <a:gd name="T96" fmla="*/ 1 w 2812"/>
                    <a:gd name="T97" fmla="*/ 0 h 2023"/>
                    <a:gd name="T98" fmla="*/ 1 w 2812"/>
                    <a:gd name="T99" fmla="*/ 0 h 2023"/>
                    <a:gd name="T100" fmla="*/ 1 w 2812"/>
                    <a:gd name="T101" fmla="*/ 0 h 2023"/>
                    <a:gd name="T102" fmla="*/ 1 w 2812"/>
                    <a:gd name="T103" fmla="*/ 0 h 2023"/>
                    <a:gd name="T104" fmla="*/ 1 w 2812"/>
                    <a:gd name="T105" fmla="*/ 0 h 2023"/>
                    <a:gd name="T106" fmla="*/ 1 w 2812"/>
                    <a:gd name="T107" fmla="*/ 0 h 2023"/>
                    <a:gd name="T108" fmla="*/ 1 w 2812"/>
                    <a:gd name="T109" fmla="*/ 0 h 2023"/>
                    <a:gd name="T110" fmla="*/ 1 w 2812"/>
                    <a:gd name="T111" fmla="*/ 0 h 2023"/>
                    <a:gd name="T112" fmla="*/ 1 w 2812"/>
                    <a:gd name="T113" fmla="*/ 0 h 2023"/>
                    <a:gd name="T114" fmla="*/ 1 w 2812"/>
                    <a:gd name="T115" fmla="*/ 0 h 2023"/>
                    <a:gd name="T116" fmla="*/ 0 w 2812"/>
                    <a:gd name="T117" fmla="*/ 0 h 202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812" h="2023">
                      <a:moveTo>
                        <a:pt x="2201" y="2023"/>
                      </a:moveTo>
                      <a:lnTo>
                        <a:pt x="2141" y="2023"/>
                      </a:lnTo>
                      <a:lnTo>
                        <a:pt x="2080" y="2021"/>
                      </a:lnTo>
                      <a:lnTo>
                        <a:pt x="2020" y="2021"/>
                      </a:lnTo>
                      <a:lnTo>
                        <a:pt x="1960" y="2020"/>
                      </a:lnTo>
                      <a:lnTo>
                        <a:pt x="1899" y="2020"/>
                      </a:lnTo>
                      <a:lnTo>
                        <a:pt x="1839" y="2020"/>
                      </a:lnTo>
                      <a:lnTo>
                        <a:pt x="1779" y="2018"/>
                      </a:lnTo>
                      <a:lnTo>
                        <a:pt x="1718" y="2018"/>
                      </a:lnTo>
                      <a:lnTo>
                        <a:pt x="1658" y="2018"/>
                      </a:lnTo>
                      <a:lnTo>
                        <a:pt x="1598" y="2017"/>
                      </a:lnTo>
                      <a:lnTo>
                        <a:pt x="1537" y="2017"/>
                      </a:lnTo>
                      <a:lnTo>
                        <a:pt x="1477" y="2017"/>
                      </a:lnTo>
                      <a:lnTo>
                        <a:pt x="1418" y="2015"/>
                      </a:lnTo>
                      <a:lnTo>
                        <a:pt x="1356" y="2015"/>
                      </a:lnTo>
                      <a:lnTo>
                        <a:pt x="1296" y="2015"/>
                      </a:lnTo>
                      <a:lnTo>
                        <a:pt x="1237" y="2014"/>
                      </a:lnTo>
                      <a:lnTo>
                        <a:pt x="1175" y="2014"/>
                      </a:lnTo>
                      <a:lnTo>
                        <a:pt x="1115" y="2014"/>
                      </a:lnTo>
                      <a:lnTo>
                        <a:pt x="1056" y="2014"/>
                      </a:lnTo>
                      <a:lnTo>
                        <a:pt x="994" y="2013"/>
                      </a:lnTo>
                      <a:lnTo>
                        <a:pt x="935" y="2013"/>
                      </a:lnTo>
                      <a:lnTo>
                        <a:pt x="875" y="2013"/>
                      </a:lnTo>
                      <a:lnTo>
                        <a:pt x="815" y="2011"/>
                      </a:lnTo>
                      <a:lnTo>
                        <a:pt x="754" y="2011"/>
                      </a:lnTo>
                      <a:lnTo>
                        <a:pt x="694" y="2011"/>
                      </a:lnTo>
                      <a:lnTo>
                        <a:pt x="634" y="2010"/>
                      </a:lnTo>
                      <a:lnTo>
                        <a:pt x="573" y="2010"/>
                      </a:lnTo>
                      <a:lnTo>
                        <a:pt x="513" y="2010"/>
                      </a:lnTo>
                      <a:lnTo>
                        <a:pt x="453" y="2008"/>
                      </a:lnTo>
                      <a:lnTo>
                        <a:pt x="393" y="2008"/>
                      </a:lnTo>
                      <a:lnTo>
                        <a:pt x="332" y="2007"/>
                      </a:lnTo>
                      <a:lnTo>
                        <a:pt x="272" y="2007"/>
                      </a:lnTo>
                      <a:lnTo>
                        <a:pt x="272" y="2008"/>
                      </a:lnTo>
                      <a:lnTo>
                        <a:pt x="272" y="2010"/>
                      </a:lnTo>
                      <a:lnTo>
                        <a:pt x="271" y="2013"/>
                      </a:lnTo>
                      <a:lnTo>
                        <a:pt x="271" y="2014"/>
                      </a:lnTo>
                      <a:lnTo>
                        <a:pt x="255" y="2013"/>
                      </a:lnTo>
                      <a:lnTo>
                        <a:pt x="239" y="2011"/>
                      </a:lnTo>
                      <a:lnTo>
                        <a:pt x="224" y="2010"/>
                      </a:lnTo>
                      <a:lnTo>
                        <a:pt x="208" y="2008"/>
                      </a:lnTo>
                      <a:lnTo>
                        <a:pt x="192" y="2007"/>
                      </a:lnTo>
                      <a:lnTo>
                        <a:pt x="178" y="2007"/>
                      </a:lnTo>
                      <a:lnTo>
                        <a:pt x="162" y="2007"/>
                      </a:lnTo>
                      <a:lnTo>
                        <a:pt x="147" y="2005"/>
                      </a:lnTo>
                      <a:lnTo>
                        <a:pt x="131" y="2005"/>
                      </a:lnTo>
                      <a:lnTo>
                        <a:pt x="115" y="2005"/>
                      </a:lnTo>
                      <a:lnTo>
                        <a:pt x="101" y="2005"/>
                      </a:lnTo>
                      <a:lnTo>
                        <a:pt x="85" y="2005"/>
                      </a:lnTo>
                      <a:lnTo>
                        <a:pt x="70" y="2004"/>
                      </a:lnTo>
                      <a:lnTo>
                        <a:pt x="55" y="2004"/>
                      </a:lnTo>
                      <a:lnTo>
                        <a:pt x="40" y="2004"/>
                      </a:lnTo>
                      <a:lnTo>
                        <a:pt x="25" y="2004"/>
                      </a:lnTo>
                      <a:lnTo>
                        <a:pt x="20" y="2001"/>
                      </a:lnTo>
                      <a:lnTo>
                        <a:pt x="15" y="1997"/>
                      </a:lnTo>
                      <a:lnTo>
                        <a:pt x="11" y="1994"/>
                      </a:lnTo>
                      <a:lnTo>
                        <a:pt x="7" y="1991"/>
                      </a:lnTo>
                      <a:lnTo>
                        <a:pt x="1" y="1921"/>
                      </a:lnTo>
                      <a:lnTo>
                        <a:pt x="0" y="1850"/>
                      </a:lnTo>
                      <a:lnTo>
                        <a:pt x="4" y="1776"/>
                      </a:lnTo>
                      <a:lnTo>
                        <a:pt x="13" y="1703"/>
                      </a:lnTo>
                      <a:lnTo>
                        <a:pt x="25" y="1631"/>
                      </a:lnTo>
                      <a:lnTo>
                        <a:pt x="45" y="1561"/>
                      </a:lnTo>
                      <a:lnTo>
                        <a:pt x="70" y="1494"/>
                      </a:lnTo>
                      <a:lnTo>
                        <a:pt x="101" y="1431"/>
                      </a:lnTo>
                      <a:lnTo>
                        <a:pt x="110" y="1420"/>
                      </a:lnTo>
                      <a:lnTo>
                        <a:pt x="118" y="1410"/>
                      </a:lnTo>
                      <a:lnTo>
                        <a:pt x="127" y="1401"/>
                      </a:lnTo>
                      <a:lnTo>
                        <a:pt x="137" y="1393"/>
                      </a:lnTo>
                      <a:lnTo>
                        <a:pt x="147" y="1384"/>
                      </a:lnTo>
                      <a:lnTo>
                        <a:pt x="157" y="1376"/>
                      </a:lnTo>
                      <a:lnTo>
                        <a:pt x="168" y="1368"/>
                      </a:lnTo>
                      <a:lnTo>
                        <a:pt x="179" y="1360"/>
                      </a:lnTo>
                      <a:lnTo>
                        <a:pt x="179" y="1353"/>
                      </a:lnTo>
                      <a:lnTo>
                        <a:pt x="174" y="1346"/>
                      </a:lnTo>
                      <a:lnTo>
                        <a:pt x="164" y="1339"/>
                      </a:lnTo>
                      <a:lnTo>
                        <a:pt x="151" y="1333"/>
                      </a:lnTo>
                      <a:lnTo>
                        <a:pt x="138" y="1327"/>
                      </a:lnTo>
                      <a:lnTo>
                        <a:pt x="125" y="1321"/>
                      </a:lnTo>
                      <a:lnTo>
                        <a:pt x="114" y="1316"/>
                      </a:lnTo>
                      <a:lnTo>
                        <a:pt x="107" y="1311"/>
                      </a:lnTo>
                      <a:lnTo>
                        <a:pt x="100" y="1276"/>
                      </a:lnTo>
                      <a:lnTo>
                        <a:pt x="98" y="1240"/>
                      </a:lnTo>
                      <a:lnTo>
                        <a:pt x="102" y="1202"/>
                      </a:lnTo>
                      <a:lnTo>
                        <a:pt x="110" y="1165"/>
                      </a:lnTo>
                      <a:lnTo>
                        <a:pt x="120" y="1128"/>
                      </a:lnTo>
                      <a:lnTo>
                        <a:pt x="132" y="1092"/>
                      </a:lnTo>
                      <a:lnTo>
                        <a:pt x="148" y="1059"/>
                      </a:lnTo>
                      <a:lnTo>
                        <a:pt x="162" y="1029"/>
                      </a:lnTo>
                      <a:lnTo>
                        <a:pt x="175" y="1014"/>
                      </a:lnTo>
                      <a:lnTo>
                        <a:pt x="186" y="999"/>
                      </a:lnTo>
                      <a:lnTo>
                        <a:pt x="196" y="987"/>
                      </a:lnTo>
                      <a:lnTo>
                        <a:pt x="208" y="977"/>
                      </a:lnTo>
                      <a:lnTo>
                        <a:pt x="221" y="968"/>
                      </a:lnTo>
                      <a:lnTo>
                        <a:pt x="235" y="962"/>
                      </a:lnTo>
                      <a:lnTo>
                        <a:pt x="252" y="961"/>
                      </a:lnTo>
                      <a:lnTo>
                        <a:pt x="273" y="961"/>
                      </a:lnTo>
                      <a:lnTo>
                        <a:pt x="268" y="928"/>
                      </a:lnTo>
                      <a:lnTo>
                        <a:pt x="265" y="894"/>
                      </a:lnTo>
                      <a:lnTo>
                        <a:pt x="269" y="863"/>
                      </a:lnTo>
                      <a:lnTo>
                        <a:pt x="281" y="833"/>
                      </a:lnTo>
                      <a:lnTo>
                        <a:pt x="286" y="828"/>
                      </a:lnTo>
                      <a:lnTo>
                        <a:pt x="292" y="824"/>
                      </a:lnTo>
                      <a:lnTo>
                        <a:pt x="299" y="820"/>
                      </a:lnTo>
                      <a:lnTo>
                        <a:pt x="305" y="814"/>
                      </a:lnTo>
                      <a:lnTo>
                        <a:pt x="312" y="810"/>
                      </a:lnTo>
                      <a:lnTo>
                        <a:pt x="318" y="806"/>
                      </a:lnTo>
                      <a:lnTo>
                        <a:pt x="325" y="800"/>
                      </a:lnTo>
                      <a:lnTo>
                        <a:pt x="330" y="796"/>
                      </a:lnTo>
                      <a:lnTo>
                        <a:pt x="333" y="780"/>
                      </a:lnTo>
                      <a:lnTo>
                        <a:pt x="338" y="769"/>
                      </a:lnTo>
                      <a:lnTo>
                        <a:pt x="345" y="760"/>
                      </a:lnTo>
                      <a:lnTo>
                        <a:pt x="357" y="750"/>
                      </a:lnTo>
                      <a:lnTo>
                        <a:pt x="355" y="733"/>
                      </a:lnTo>
                      <a:lnTo>
                        <a:pt x="356" y="719"/>
                      </a:lnTo>
                      <a:lnTo>
                        <a:pt x="357" y="706"/>
                      </a:lnTo>
                      <a:lnTo>
                        <a:pt x="357" y="693"/>
                      </a:lnTo>
                      <a:lnTo>
                        <a:pt x="340" y="680"/>
                      </a:lnTo>
                      <a:lnTo>
                        <a:pt x="336" y="666"/>
                      </a:lnTo>
                      <a:lnTo>
                        <a:pt x="342" y="650"/>
                      </a:lnTo>
                      <a:lnTo>
                        <a:pt x="353" y="636"/>
                      </a:lnTo>
                      <a:lnTo>
                        <a:pt x="369" y="622"/>
                      </a:lnTo>
                      <a:lnTo>
                        <a:pt x="387" y="609"/>
                      </a:lnTo>
                      <a:lnTo>
                        <a:pt x="403" y="598"/>
                      </a:lnTo>
                      <a:lnTo>
                        <a:pt x="414" y="590"/>
                      </a:lnTo>
                      <a:lnTo>
                        <a:pt x="419" y="572"/>
                      </a:lnTo>
                      <a:lnTo>
                        <a:pt x="427" y="556"/>
                      </a:lnTo>
                      <a:lnTo>
                        <a:pt x="437" y="542"/>
                      </a:lnTo>
                      <a:lnTo>
                        <a:pt x="450" y="531"/>
                      </a:lnTo>
                      <a:lnTo>
                        <a:pt x="464" y="521"/>
                      </a:lnTo>
                      <a:lnTo>
                        <a:pt x="481" y="515"/>
                      </a:lnTo>
                      <a:lnTo>
                        <a:pt x="499" y="512"/>
                      </a:lnTo>
                      <a:lnTo>
                        <a:pt x="518" y="513"/>
                      </a:lnTo>
                      <a:lnTo>
                        <a:pt x="523" y="515"/>
                      </a:lnTo>
                      <a:lnTo>
                        <a:pt x="528" y="518"/>
                      </a:lnTo>
                      <a:lnTo>
                        <a:pt x="533" y="519"/>
                      </a:lnTo>
                      <a:lnTo>
                        <a:pt x="538" y="521"/>
                      </a:lnTo>
                      <a:lnTo>
                        <a:pt x="544" y="522"/>
                      </a:lnTo>
                      <a:lnTo>
                        <a:pt x="550" y="523"/>
                      </a:lnTo>
                      <a:lnTo>
                        <a:pt x="556" y="523"/>
                      </a:lnTo>
                      <a:lnTo>
                        <a:pt x="561" y="523"/>
                      </a:lnTo>
                      <a:lnTo>
                        <a:pt x="563" y="519"/>
                      </a:lnTo>
                      <a:lnTo>
                        <a:pt x="563" y="515"/>
                      </a:lnTo>
                      <a:lnTo>
                        <a:pt x="563" y="511"/>
                      </a:lnTo>
                      <a:lnTo>
                        <a:pt x="564" y="506"/>
                      </a:lnTo>
                      <a:lnTo>
                        <a:pt x="540" y="486"/>
                      </a:lnTo>
                      <a:lnTo>
                        <a:pt x="523" y="469"/>
                      </a:lnTo>
                      <a:lnTo>
                        <a:pt x="513" y="454"/>
                      </a:lnTo>
                      <a:lnTo>
                        <a:pt x="510" y="438"/>
                      </a:lnTo>
                      <a:lnTo>
                        <a:pt x="514" y="424"/>
                      </a:lnTo>
                      <a:lnTo>
                        <a:pt x="524" y="407"/>
                      </a:lnTo>
                      <a:lnTo>
                        <a:pt x="538" y="388"/>
                      </a:lnTo>
                      <a:lnTo>
                        <a:pt x="558" y="367"/>
                      </a:lnTo>
                      <a:lnTo>
                        <a:pt x="570" y="364"/>
                      </a:lnTo>
                      <a:lnTo>
                        <a:pt x="578" y="364"/>
                      </a:lnTo>
                      <a:lnTo>
                        <a:pt x="587" y="364"/>
                      </a:lnTo>
                      <a:lnTo>
                        <a:pt x="594" y="365"/>
                      </a:lnTo>
                      <a:lnTo>
                        <a:pt x="603" y="368"/>
                      </a:lnTo>
                      <a:lnTo>
                        <a:pt x="611" y="369"/>
                      </a:lnTo>
                      <a:lnTo>
                        <a:pt x="621" y="372"/>
                      </a:lnTo>
                      <a:lnTo>
                        <a:pt x="632" y="372"/>
                      </a:lnTo>
                      <a:lnTo>
                        <a:pt x="647" y="362"/>
                      </a:lnTo>
                      <a:lnTo>
                        <a:pt x="660" y="355"/>
                      </a:lnTo>
                      <a:lnTo>
                        <a:pt x="669" y="350"/>
                      </a:lnTo>
                      <a:lnTo>
                        <a:pt x="679" y="350"/>
                      </a:lnTo>
                      <a:lnTo>
                        <a:pt x="689" y="351"/>
                      </a:lnTo>
                      <a:lnTo>
                        <a:pt x="701" y="357"/>
                      </a:lnTo>
                      <a:lnTo>
                        <a:pt x="714" y="365"/>
                      </a:lnTo>
                      <a:lnTo>
                        <a:pt x="729" y="378"/>
                      </a:lnTo>
                      <a:lnTo>
                        <a:pt x="736" y="388"/>
                      </a:lnTo>
                      <a:lnTo>
                        <a:pt x="745" y="399"/>
                      </a:lnTo>
                      <a:lnTo>
                        <a:pt x="752" y="409"/>
                      </a:lnTo>
                      <a:lnTo>
                        <a:pt x="759" y="421"/>
                      </a:lnTo>
                      <a:lnTo>
                        <a:pt x="766" y="431"/>
                      </a:lnTo>
                      <a:lnTo>
                        <a:pt x="775" y="442"/>
                      </a:lnTo>
                      <a:lnTo>
                        <a:pt x="782" y="452"/>
                      </a:lnTo>
                      <a:lnTo>
                        <a:pt x="789" y="464"/>
                      </a:lnTo>
                      <a:lnTo>
                        <a:pt x="791" y="464"/>
                      </a:lnTo>
                      <a:lnTo>
                        <a:pt x="792" y="464"/>
                      </a:lnTo>
                      <a:lnTo>
                        <a:pt x="795" y="464"/>
                      </a:lnTo>
                      <a:lnTo>
                        <a:pt x="796" y="465"/>
                      </a:lnTo>
                      <a:lnTo>
                        <a:pt x="802" y="455"/>
                      </a:lnTo>
                      <a:lnTo>
                        <a:pt x="803" y="448"/>
                      </a:lnTo>
                      <a:lnTo>
                        <a:pt x="803" y="441"/>
                      </a:lnTo>
                      <a:lnTo>
                        <a:pt x="803" y="432"/>
                      </a:lnTo>
                      <a:lnTo>
                        <a:pt x="781" y="426"/>
                      </a:lnTo>
                      <a:lnTo>
                        <a:pt x="771" y="415"/>
                      </a:lnTo>
                      <a:lnTo>
                        <a:pt x="769" y="398"/>
                      </a:lnTo>
                      <a:lnTo>
                        <a:pt x="768" y="378"/>
                      </a:lnTo>
                      <a:lnTo>
                        <a:pt x="752" y="365"/>
                      </a:lnTo>
                      <a:lnTo>
                        <a:pt x="749" y="351"/>
                      </a:lnTo>
                      <a:lnTo>
                        <a:pt x="755" y="337"/>
                      </a:lnTo>
                      <a:lnTo>
                        <a:pt x="766" y="322"/>
                      </a:lnTo>
                      <a:lnTo>
                        <a:pt x="761" y="303"/>
                      </a:lnTo>
                      <a:lnTo>
                        <a:pt x="755" y="290"/>
                      </a:lnTo>
                      <a:lnTo>
                        <a:pt x="754" y="277"/>
                      </a:lnTo>
                      <a:lnTo>
                        <a:pt x="764" y="260"/>
                      </a:lnTo>
                      <a:lnTo>
                        <a:pt x="768" y="257"/>
                      </a:lnTo>
                      <a:lnTo>
                        <a:pt x="772" y="254"/>
                      </a:lnTo>
                      <a:lnTo>
                        <a:pt x="775" y="253"/>
                      </a:lnTo>
                      <a:lnTo>
                        <a:pt x="779" y="251"/>
                      </a:lnTo>
                      <a:lnTo>
                        <a:pt x="785" y="248"/>
                      </a:lnTo>
                      <a:lnTo>
                        <a:pt x="792" y="246"/>
                      </a:lnTo>
                      <a:lnTo>
                        <a:pt x="802" y="243"/>
                      </a:lnTo>
                      <a:lnTo>
                        <a:pt x="815" y="238"/>
                      </a:lnTo>
                      <a:lnTo>
                        <a:pt x="815" y="228"/>
                      </a:lnTo>
                      <a:lnTo>
                        <a:pt x="816" y="218"/>
                      </a:lnTo>
                      <a:lnTo>
                        <a:pt x="816" y="210"/>
                      </a:lnTo>
                      <a:lnTo>
                        <a:pt x="818" y="200"/>
                      </a:lnTo>
                      <a:lnTo>
                        <a:pt x="826" y="194"/>
                      </a:lnTo>
                      <a:lnTo>
                        <a:pt x="835" y="189"/>
                      </a:lnTo>
                      <a:lnTo>
                        <a:pt x="843" y="186"/>
                      </a:lnTo>
                      <a:lnTo>
                        <a:pt x="852" y="186"/>
                      </a:lnTo>
                      <a:lnTo>
                        <a:pt x="860" y="186"/>
                      </a:lnTo>
                      <a:lnTo>
                        <a:pt x="870" y="190"/>
                      </a:lnTo>
                      <a:lnTo>
                        <a:pt x="879" y="194"/>
                      </a:lnTo>
                      <a:lnTo>
                        <a:pt x="890" y="203"/>
                      </a:lnTo>
                      <a:lnTo>
                        <a:pt x="892" y="203"/>
                      </a:lnTo>
                      <a:lnTo>
                        <a:pt x="893" y="203"/>
                      </a:lnTo>
                      <a:lnTo>
                        <a:pt x="896" y="203"/>
                      </a:lnTo>
                      <a:lnTo>
                        <a:pt x="897" y="203"/>
                      </a:lnTo>
                      <a:lnTo>
                        <a:pt x="903" y="197"/>
                      </a:lnTo>
                      <a:lnTo>
                        <a:pt x="907" y="191"/>
                      </a:lnTo>
                      <a:lnTo>
                        <a:pt x="913" y="187"/>
                      </a:lnTo>
                      <a:lnTo>
                        <a:pt x="919" y="183"/>
                      </a:lnTo>
                      <a:lnTo>
                        <a:pt x="926" y="180"/>
                      </a:lnTo>
                      <a:lnTo>
                        <a:pt x="932" y="180"/>
                      </a:lnTo>
                      <a:lnTo>
                        <a:pt x="939" y="183"/>
                      </a:lnTo>
                      <a:lnTo>
                        <a:pt x="947" y="190"/>
                      </a:lnTo>
                      <a:lnTo>
                        <a:pt x="952" y="206"/>
                      </a:lnTo>
                      <a:lnTo>
                        <a:pt x="954" y="220"/>
                      </a:lnTo>
                      <a:lnTo>
                        <a:pt x="957" y="233"/>
                      </a:lnTo>
                      <a:lnTo>
                        <a:pt x="960" y="241"/>
                      </a:lnTo>
                      <a:lnTo>
                        <a:pt x="973" y="241"/>
                      </a:lnTo>
                      <a:lnTo>
                        <a:pt x="983" y="241"/>
                      </a:lnTo>
                      <a:lnTo>
                        <a:pt x="992" y="243"/>
                      </a:lnTo>
                      <a:lnTo>
                        <a:pt x="999" y="247"/>
                      </a:lnTo>
                      <a:lnTo>
                        <a:pt x="1003" y="253"/>
                      </a:lnTo>
                      <a:lnTo>
                        <a:pt x="1006" y="260"/>
                      </a:lnTo>
                      <a:lnTo>
                        <a:pt x="1004" y="273"/>
                      </a:lnTo>
                      <a:lnTo>
                        <a:pt x="1000" y="288"/>
                      </a:lnTo>
                      <a:lnTo>
                        <a:pt x="990" y="307"/>
                      </a:lnTo>
                      <a:lnTo>
                        <a:pt x="986" y="327"/>
                      </a:lnTo>
                      <a:lnTo>
                        <a:pt x="986" y="345"/>
                      </a:lnTo>
                      <a:lnTo>
                        <a:pt x="986" y="364"/>
                      </a:lnTo>
                      <a:lnTo>
                        <a:pt x="986" y="382"/>
                      </a:lnTo>
                      <a:lnTo>
                        <a:pt x="980" y="399"/>
                      </a:lnTo>
                      <a:lnTo>
                        <a:pt x="970" y="417"/>
                      </a:lnTo>
                      <a:lnTo>
                        <a:pt x="950" y="434"/>
                      </a:lnTo>
                      <a:lnTo>
                        <a:pt x="946" y="442"/>
                      </a:lnTo>
                      <a:lnTo>
                        <a:pt x="942" y="452"/>
                      </a:lnTo>
                      <a:lnTo>
                        <a:pt x="937" y="462"/>
                      </a:lnTo>
                      <a:lnTo>
                        <a:pt x="932" y="474"/>
                      </a:lnTo>
                      <a:lnTo>
                        <a:pt x="926" y="483"/>
                      </a:lnTo>
                      <a:lnTo>
                        <a:pt x="920" y="493"/>
                      </a:lnTo>
                      <a:lnTo>
                        <a:pt x="915" y="503"/>
                      </a:lnTo>
                      <a:lnTo>
                        <a:pt x="907" y="511"/>
                      </a:lnTo>
                      <a:lnTo>
                        <a:pt x="909" y="522"/>
                      </a:lnTo>
                      <a:lnTo>
                        <a:pt x="915" y="535"/>
                      </a:lnTo>
                      <a:lnTo>
                        <a:pt x="919" y="550"/>
                      </a:lnTo>
                      <a:lnTo>
                        <a:pt x="923" y="568"/>
                      </a:lnTo>
                      <a:lnTo>
                        <a:pt x="929" y="576"/>
                      </a:lnTo>
                      <a:lnTo>
                        <a:pt x="936" y="586"/>
                      </a:lnTo>
                      <a:lnTo>
                        <a:pt x="942" y="595"/>
                      </a:lnTo>
                      <a:lnTo>
                        <a:pt x="949" y="605"/>
                      </a:lnTo>
                      <a:lnTo>
                        <a:pt x="954" y="613"/>
                      </a:lnTo>
                      <a:lnTo>
                        <a:pt x="962" y="623"/>
                      </a:lnTo>
                      <a:lnTo>
                        <a:pt x="967" y="632"/>
                      </a:lnTo>
                      <a:lnTo>
                        <a:pt x="974" y="642"/>
                      </a:lnTo>
                      <a:lnTo>
                        <a:pt x="983" y="642"/>
                      </a:lnTo>
                      <a:lnTo>
                        <a:pt x="990" y="642"/>
                      </a:lnTo>
                      <a:lnTo>
                        <a:pt x="994" y="642"/>
                      </a:lnTo>
                      <a:lnTo>
                        <a:pt x="999" y="642"/>
                      </a:lnTo>
                      <a:lnTo>
                        <a:pt x="1003" y="645"/>
                      </a:lnTo>
                      <a:lnTo>
                        <a:pt x="1007" y="647"/>
                      </a:lnTo>
                      <a:lnTo>
                        <a:pt x="1013" y="653"/>
                      </a:lnTo>
                      <a:lnTo>
                        <a:pt x="1019" y="662"/>
                      </a:lnTo>
                      <a:lnTo>
                        <a:pt x="1020" y="663"/>
                      </a:lnTo>
                      <a:lnTo>
                        <a:pt x="1021" y="663"/>
                      </a:lnTo>
                      <a:lnTo>
                        <a:pt x="1023" y="663"/>
                      </a:lnTo>
                      <a:lnTo>
                        <a:pt x="1024" y="664"/>
                      </a:lnTo>
                      <a:lnTo>
                        <a:pt x="1031" y="656"/>
                      </a:lnTo>
                      <a:lnTo>
                        <a:pt x="1037" y="650"/>
                      </a:lnTo>
                      <a:lnTo>
                        <a:pt x="1041" y="646"/>
                      </a:lnTo>
                      <a:lnTo>
                        <a:pt x="1047" y="643"/>
                      </a:lnTo>
                      <a:lnTo>
                        <a:pt x="1051" y="642"/>
                      </a:lnTo>
                      <a:lnTo>
                        <a:pt x="1058" y="639"/>
                      </a:lnTo>
                      <a:lnTo>
                        <a:pt x="1067" y="636"/>
                      </a:lnTo>
                      <a:lnTo>
                        <a:pt x="1077" y="633"/>
                      </a:lnTo>
                      <a:lnTo>
                        <a:pt x="1078" y="630"/>
                      </a:lnTo>
                      <a:lnTo>
                        <a:pt x="1080" y="625"/>
                      </a:lnTo>
                      <a:lnTo>
                        <a:pt x="1083" y="610"/>
                      </a:lnTo>
                      <a:lnTo>
                        <a:pt x="1087" y="586"/>
                      </a:lnTo>
                      <a:lnTo>
                        <a:pt x="1103" y="563"/>
                      </a:lnTo>
                      <a:lnTo>
                        <a:pt x="1111" y="550"/>
                      </a:lnTo>
                      <a:lnTo>
                        <a:pt x="1115" y="543"/>
                      </a:lnTo>
                      <a:lnTo>
                        <a:pt x="1118" y="538"/>
                      </a:lnTo>
                      <a:lnTo>
                        <a:pt x="1124" y="516"/>
                      </a:lnTo>
                      <a:lnTo>
                        <a:pt x="1133" y="496"/>
                      </a:lnTo>
                      <a:lnTo>
                        <a:pt x="1144" y="476"/>
                      </a:lnTo>
                      <a:lnTo>
                        <a:pt x="1157" y="458"/>
                      </a:lnTo>
                      <a:lnTo>
                        <a:pt x="1170" y="439"/>
                      </a:lnTo>
                      <a:lnTo>
                        <a:pt x="1181" y="421"/>
                      </a:lnTo>
                      <a:lnTo>
                        <a:pt x="1191" y="402"/>
                      </a:lnTo>
                      <a:lnTo>
                        <a:pt x="1197" y="384"/>
                      </a:lnTo>
                      <a:lnTo>
                        <a:pt x="1194" y="369"/>
                      </a:lnTo>
                      <a:lnTo>
                        <a:pt x="1195" y="358"/>
                      </a:lnTo>
                      <a:lnTo>
                        <a:pt x="1202" y="350"/>
                      </a:lnTo>
                      <a:lnTo>
                        <a:pt x="1212" y="341"/>
                      </a:lnTo>
                      <a:lnTo>
                        <a:pt x="1225" y="335"/>
                      </a:lnTo>
                      <a:lnTo>
                        <a:pt x="1238" y="331"/>
                      </a:lnTo>
                      <a:lnTo>
                        <a:pt x="1251" y="327"/>
                      </a:lnTo>
                      <a:lnTo>
                        <a:pt x="1264" y="321"/>
                      </a:lnTo>
                      <a:lnTo>
                        <a:pt x="1274" y="320"/>
                      </a:lnTo>
                      <a:lnTo>
                        <a:pt x="1292" y="317"/>
                      </a:lnTo>
                      <a:lnTo>
                        <a:pt x="1315" y="312"/>
                      </a:lnTo>
                      <a:lnTo>
                        <a:pt x="1341" y="307"/>
                      </a:lnTo>
                      <a:lnTo>
                        <a:pt x="1365" y="301"/>
                      </a:lnTo>
                      <a:lnTo>
                        <a:pt x="1385" y="294"/>
                      </a:lnTo>
                      <a:lnTo>
                        <a:pt x="1399" y="285"/>
                      </a:lnTo>
                      <a:lnTo>
                        <a:pt x="1405" y="277"/>
                      </a:lnTo>
                      <a:lnTo>
                        <a:pt x="1392" y="253"/>
                      </a:lnTo>
                      <a:lnTo>
                        <a:pt x="1388" y="230"/>
                      </a:lnTo>
                      <a:lnTo>
                        <a:pt x="1386" y="206"/>
                      </a:lnTo>
                      <a:lnTo>
                        <a:pt x="1382" y="183"/>
                      </a:lnTo>
                      <a:lnTo>
                        <a:pt x="1369" y="166"/>
                      </a:lnTo>
                      <a:lnTo>
                        <a:pt x="1363" y="154"/>
                      </a:lnTo>
                      <a:lnTo>
                        <a:pt x="1365" y="141"/>
                      </a:lnTo>
                      <a:lnTo>
                        <a:pt x="1372" y="124"/>
                      </a:lnTo>
                      <a:lnTo>
                        <a:pt x="1372" y="99"/>
                      </a:lnTo>
                      <a:lnTo>
                        <a:pt x="1372" y="77"/>
                      </a:lnTo>
                      <a:lnTo>
                        <a:pt x="1373" y="60"/>
                      </a:lnTo>
                      <a:lnTo>
                        <a:pt x="1376" y="46"/>
                      </a:lnTo>
                      <a:lnTo>
                        <a:pt x="1383" y="35"/>
                      </a:lnTo>
                      <a:lnTo>
                        <a:pt x="1395" y="27"/>
                      </a:lnTo>
                      <a:lnTo>
                        <a:pt x="1413" y="23"/>
                      </a:lnTo>
                      <a:lnTo>
                        <a:pt x="1437" y="22"/>
                      </a:lnTo>
                      <a:lnTo>
                        <a:pt x="1449" y="13"/>
                      </a:lnTo>
                      <a:lnTo>
                        <a:pt x="1462" y="8"/>
                      </a:lnTo>
                      <a:lnTo>
                        <a:pt x="1475" y="3"/>
                      </a:lnTo>
                      <a:lnTo>
                        <a:pt x="1487" y="0"/>
                      </a:lnTo>
                      <a:lnTo>
                        <a:pt x="1502" y="0"/>
                      </a:lnTo>
                      <a:lnTo>
                        <a:pt x="1514" y="2"/>
                      </a:lnTo>
                      <a:lnTo>
                        <a:pt x="1529" y="8"/>
                      </a:lnTo>
                      <a:lnTo>
                        <a:pt x="1541" y="16"/>
                      </a:lnTo>
                      <a:lnTo>
                        <a:pt x="1557" y="53"/>
                      </a:lnTo>
                      <a:lnTo>
                        <a:pt x="1564" y="76"/>
                      </a:lnTo>
                      <a:lnTo>
                        <a:pt x="1560" y="99"/>
                      </a:lnTo>
                      <a:lnTo>
                        <a:pt x="1547" y="136"/>
                      </a:lnTo>
                      <a:lnTo>
                        <a:pt x="1551" y="143"/>
                      </a:lnTo>
                      <a:lnTo>
                        <a:pt x="1553" y="149"/>
                      </a:lnTo>
                      <a:lnTo>
                        <a:pt x="1553" y="156"/>
                      </a:lnTo>
                      <a:lnTo>
                        <a:pt x="1553" y="166"/>
                      </a:lnTo>
                      <a:lnTo>
                        <a:pt x="1532" y="187"/>
                      </a:lnTo>
                      <a:lnTo>
                        <a:pt x="1522" y="208"/>
                      </a:lnTo>
                      <a:lnTo>
                        <a:pt x="1517" y="233"/>
                      </a:lnTo>
                      <a:lnTo>
                        <a:pt x="1517" y="265"/>
                      </a:lnTo>
                      <a:lnTo>
                        <a:pt x="1523" y="268"/>
                      </a:lnTo>
                      <a:lnTo>
                        <a:pt x="1527" y="271"/>
                      </a:lnTo>
                      <a:lnTo>
                        <a:pt x="1533" y="274"/>
                      </a:lnTo>
                      <a:lnTo>
                        <a:pt x="1539" y="277"/>
                      </a:lnTo>
                      <a:lnTo>
                        <a:pt x="1543" y="280"/>
                      </a:lnTo>
                      <a:lnTo>
                        <a:pt x="1549" y="284"/>
                      </a:lnTo>
                      <a:lnTo>
                        <a:pt x="1554" y="290"/>
                      </a:lnTo>
                      <a:lnTo>
                        <a:pt x="1560" y="295"/>
                      </a:lnTo>
                      <a:lnTo>
                        <a:pt x="1574" y="298"/>
                      </a:lnTo>
                      <a:lnTo>
                        <a:pt x="1590" y="301"/>
                      </a:lnTo>
                      <a:lnTo>
                        <a:pt x="1606" y="303"/>
                      </a:lnTo>
                      <a:lnTo>
                        <a:pt x="1623" y="305"/>
                      </a:lnTo>
                      <a:lnTo>
                        <a:pt x="1640" y="308"/>
                      </a:lnTo>
                      <a:lnTo>
                        <a:pt x="1655" y="314"/>
                      </a:lnTo>
                      <a:lnTo>
                        <a:pt x="1670" y="321"/>
                      </a:lnTo>
                      <a:lnTo>
                        <a:pt x="1681" y="332"/>
                      </a:lnTo>
                      <a:lnTo>
                        <a:pt x="1685" y="351"/>
                      </a:lnTo>
                      <a:lnTo>
                        <a:pt x="1694" y="369"/>
                      </a:lnTo>
                      <a:lnTo>
                        <a:pt x="1707" y="388"/>
                      </a:lnTo>
                      <a:lnTo>
                        <a:pt x="1721" y="407"/>
                      </a:lnTo>
                      <a:lnTo>
                        <a:pt x="1735" y="425"/>
                      </a:lnTo>
                      <a:lnTo>
                        <a:pt x="1752" y="442"/>
                      </a:lnTo>
                      <a:lnTo>
                        <a:pt x="1767" y="461"/>
                      </a:lnTo>
                      <a:lnTo>
                        <a:pt x="1781" y="479"/>
                      </a:lnTo>
                      <a:lnTo>
                        <a:pt x="1789" y="486"/>
                      </a:lnTo>
                      <a:lnTo>
                        <a:pt x="1798" y="492"/>
                      </a:lnTo>
                      <a:lnTo>
                        <a:pt x="1805" y="498"/>
                      </a:lnTo>
                      <a:lnTo>
                        <a:pt x="1812" y="505"/>
                      </a:lnTo>
                      <a:lnTo>
                        <a:pt x="1818" y="512"/>
                      </a:lnTo>
                      <a:lnTo>
                        <a:pt x="1822" y="521"/>
                      </a:lnTo>
                      <a:lnTo>
                        <a:pt x="1825" y="532"/>
                      </a:lnTo>
                      <a:lnTo>
                        <a:pt x="1826" y="546"/>
                      </a:lnTo>
                      <a:lnTo>
                        <a:pt x="1834" y="558"/>
                      </a:lnTo>
                      <a:lnTo>
                        <a:pt x="1839" y="569"/>
                      </a:lnTo>
                      <a:lnTo>
                        <a:pt x="1846" y="582"/>
                      </a:lnTo>
                      <a:lnTo>
                        <a:pt x="1852" y="598"/>
                      </a:lnTo>
                      <a:lnTo>
                        <a:pt x="1855" y="613"/>
                      </a:lnTo>
                      <a:lnTo>
                        <a:pt x="1856" y="622"/>
                      </a:lnTo>
                      <a:lnTo>
                        <a:pt x="1858" y="627"/>
                      </a:lnTo>
                      <a:lnTo>
                        <a:pt x="1859" y="632"/>
                      </a:lnTo>
                      <a:lnTo>
                        <a:pt x="1869" y="633"/>
                      </a:lnTo>
                      <a:lnTo>
                        <a:pt x="1878" y="635"/>
                      </a:lnTo>
                      <a:lnTo>
                        <a:pt x="1886" y="635"/>
                      </a:lnTo>
                      <a:lnTo>
                        <a:pt x="1901" y="635"/>
                      </a:lnTo>
                      <a:lnTo>
                        <a:pt x="1913" y="616"/>
                      </a:lnTo>
                      <a:lnTo>
                        <a:pt x="1925" y="596"/>
                      </a:lnTo>
                      <a:lnTo>
                        <a:pt x="1938" y="578"/>
                      </a:lnTo>
                      <a:lnTo>
                        <a:pt x="1949" y="558"/>
                      </a:lnTo>
                      <a:lnTo>
                        <a:pt x="1960" y="538"/>
                      </a:lnTo>
                      <a:lnTo>
                        <a:pt x="1972" y="518"/>
                      </a:lnTo>
                      <a:lnTo>
                        <a:pt x="1983" y="499"/>
                      </a:lnTo>
                      <a:lnTo>
                        <a:pt x="1995" y="479"/>
                      </a:lnTo>
                      <a:lnTo>
                        <a:pt x="1983" y="459"/>
                      </a:lnTo>
                      <a:lnTo>
                        <a:pt x="1973" y="441"/>
                      </a:lnTo>
                      <a:lnTo>
                        <a:pt x="1963" y="421"/>
                      </a:lnTo>
                      <a:lnTo>
                        <a:pt x="1956" y="402"/>
                      </a:lnTo>
                      <a:lnTo>
                        <a:pt x="1949" y="399"/>
                      </a:lnTo>
                      <a:lnTo>
                        <a:pt x="1943" y="398"/>
                      </a:lnTo>
                      <a:lnTo>
                        <a:pt x="1938" y="395"/>
                      </a:lnTo>
                      <a:lnTo>
                        <a:pt x="1933" y="394"/>
                      </a:lnTo>
                      <a:lnTo>
                        <a:pt x="1928" y="391"/>
                      </a:lnTo>
                      <a:lnTo>
                        <a:pt x="1923" y="389"/>
                      </a:lnTo>
                      <a:lnTo>
                        <a:pt x="1918" y="387"/>
                      </a:lnTo>
                      <a:lnTo>
                        <a:pt x="1913" y="384"/>
                      </a:lnTo>
                      <a:lnTo>
                        <a:pt x="1915" y="357"/>
                      </a:lnTo>
                      <a:lnTo>
                        <a:pt x="1921" y="332"/>
                      </a:lnTo>
                      <a:lnTo>
                        <a:pt x="1926" y="308"/>
                      </a:lnTo>
                      <a:lnTo>
                        <a:pt x="1935" y="284"/>
                      </a:lnTo>
                      <a:lnTo>
                        <a:pt x="1932" y="253"/>
                      </a:lnTo>
                      <a:lnTo>
                        <a:pt x="1936" y="228"/>
                      </a:lnTo>
                      <a:lnTo>
                        <a:pt x="1945" y="213"/>
                      </a:lnTo>
                      <a:lnTo>
                        <a:pt x="1960" y="203"/>
                      </a:lnTo>
                      <a:lnTo>
                        <a:pt x="1979" y="198"/>
                      </a:lnTo>
                      <a:lnTo>
                        <a:pt x="2000" y="200"/>
                      </a:lnTo>
                      <a:lnTo>
                        <a:pt x="2026" y="204"/>
                      </a:lnTo>
                      <a:lnTo>
                        <a:pt x="2053" y="213"/>
                      </a:lnTo>
                      <a:lnTo>
                        <a:pt x="2066" y="224"/>
                      </a:lnTo>
                      <a:lnTo>
                        <a:pt x="2079" y="236"/>
                      </a:lnTo>
                      <a:lnTo>
                        <a:pt x="2090" y="248"/>
                      </a:lnTo>
                      <a:lnTo>
                        <a:pt x="2101" y="263"/>
                      </a:lnTo>
                      <a:lnTo>
                        <a:pt x="2111" y="278"/>
                      </a:lnTo>
                      <a:lnTo>
                        <a:pt x="2119" y="295"/>
                      </a:lnTo>
                      <a:lnTo>
                        <a:pt x="2126" y="312"/>
                      </a:lnTo>
                      <a:lnTo>
                        <a:pt x="2130" y="332"/>
                      </a:lnTo>
                      <a:lnTo>
                        <a:pt x="2131" y="334"/>
                      </a:lnTo>
                      <a:lnTo>
                        <a:pt x="2133" y="334"/>
                      </a:lnTo>
                      <a:lnTo>
                        <a:pt x="2134" y="335"/>
                      </a:lnTo>
                      <a:lnTo>
                        <a:pt x="2136" y="337"/>
                      </a:lnTo>
                      <a:lnTo>
                        <a:pt x="2153" y="341"/>
                      </a:lnTo>
                      <a:lnTo>
                        <a:pt x="2171" y="347"/>
                      </a:lnTo>
                      <a:lnTo>
                        <a:pt x="2188" y="355"/>
                      </a:lnTo>
                      <a:lnTo>
                        <a:pt x="2207" y="364"/>
                      </a:lnTo>
                      <a:lnTo>
                        <a:pt x="2225" y="375"/>
                      </a:lnTo>
                      <a:lnTo>
                        <a:pt x="2241" y="388"/>
                      </a:lnTo>
                      <a:lnTo>
                        <a:pt x="2257" y="401"/>
                      </a:lnTo>
                      <a:lnTo>
                        <a:pt x="2271" y="417"/>
                      </a:lnTo>
                      <a:lnTo>
                        <a:pt x="2271" y="436"/>
                      </a:lnTo>
                      <a:lnTo>
                        <a:pt x="2270" y="456"/>
                      </a:lnTo>
                      <a:lnTo>
                        <a:pt x="2267" y="478"/>
                      </a:lnTo>
                      <a:lnTo>
                        <a:pt x="2265" y="499"/>
                      </a:lnTo>
                      <a:lnTo>
                        <a:pt x="2288" y="499"/>
                      </a:lnTo>
                      <a:lnTo>
                        <a:pt x="2307" y="499"/>
                      </a:lnTo>
                      <a:lnTo>
                        <a:pt x="2322" y="499"/>
                      </a:lnTo>
                      <a:lnTo>
                        <a:pt x="2337" y="499"/>
                      </a:lnTo>
                      <a:lnTo>
                        <a:pt x="2348" y="505"/>
                      </a:lnTo>
                      <a:lnTo>
                        <a:pt x="2361" y="513"/>
                      </a:lnTo>
                      <a:lnTo>
                        <a:pt x="2375" y="526"/>
                      </a:lnTo>
                      <a:lnTo>
                        <a:pt x="2391" y="548"/>
                      </a:lnTo>
                      <a:lnTo>
                        <a:pt x="2394" y="563"/>
                      </a:lnTo>
                      <a:lnTo>
                        <a:pt x="2396" y="579"/>
                      </a:lnTo>
                      <a:lnTo>
                        <a:pt x="2398" y="596"/>
                      </a:lnTo>
                      <a:lnTo>
                        <a:pt x="2398" y="615"/>
                      </a:lnTo>
                      <a:lnTo>
                        <a:pt x="2413" y="622"/>
                      </a:lnTo>
                      <a:lnTo>
                        <a:pt x="2426" y="629"/>
                      </a:lnTo>
                      <a:lnTo>
                        <a:pt x="2438" y="637"/>
                      </a:lnTo>
                      <a:lnTo>
                        <a:pt x="2446" y="647"/>
                      </a:lnTo>
                      <a:lnTo>
                        <a:pt x="2453" y="660"/>
                      </a:lnTo>
                      <a:lnTo>
                        <a:pt x="2456" y="674"/>
                      </a:lnTo>
                      <a:lnTo>
                        <a:pt x="2456" y="692"/>
                      </a:lnTo>
                      <a:lnTo>
                        <a:pt x="2453" y="713"/>
                      </a:lnTo>
                      <a:lnTo>
                        <a:pt x="2455" y="714"/>
                      </a:lnTo>
                      <a:lnTo>
                        <a:pt x="2455" y="716"/>
                      </a:lnTo>
                      <a:lnTo>
                        <a:pt x="2456" y="717"/>
                      </a:lnTo>
                      <a:lnTo>
                        <a:pt x="2478" y="717"/>
                      </a:lnTo>
                      <a:lnTo>
                        <a:pt x="2496" y="719"/>
                      </a:lnTo>
                      <a:lnTo>
                        <a:pt x="2512" y="723"/>
                      </a:lnTo>
                      <a:lnTo>
                        <a:pt x="2525" y="729"/>
                      </a:lnTo>
                      <a:lnTo>
                        <a:pt x="2536" y="737"/>
                      </a:lnTo>
                      <a:lnTo>
                        <a:pt x="2546" y="751"/>
                      </a:lnTo>
                      <a:lnTo>
                        <a:pt x="2555" y="769"/>
                      </a:lnTo>
                      <a:lnTo>
                        <a:pt x="2562" y="791"/>
                      </a:lnTo>
                      <a:lnTo>
                        <a:pt x="2560" y="820"/>
                      </a:lnTo>
                      <a:lnTo>
                        <a:pt x="2559" y="843"/>
                      </a:lnTo>
                      <a:lnTo>
                        <a:pt x="2556" y="861"/>
                      </a:lnTo>
                      <a:lnTo>
                        <a:pt x="2556" y="875"/>
                      </a:lnTo>
                      <a:lnTo>
                        <a:pt x="2567" y="891"/>
                      </a:lnTo>
                      <a:lnTo>
                        <a:pt x="2573" y="904"/>
                      </a:lnTo>
                      <a:lnTo>
                        <a:pt x="2576" y="917"/>
                      </a:lnTo>
                      <a:lnTo>
                        <a:pt x="2575" y="928"/>
                      </a:lnTo>
                      <a:lnTo>
                        <a:pt x="2569" y="938"/>
                      </a:lnTo>
                      <a:lnTo>
                        <a:pt x="2559" y="947"/>
                      </a:lnTo>
                      <a:lnTo>
                        <a:pt x="2545" y="954"/>
                      </a:lnTo>
                      <a:lnTo>
                        <a:pt x="2527" y="959"/>
                      </a:lnTo>
                      <a:lnTo>
                        <a:pt x="2526" y="968"/>
                      </a:lnTo>
                      <a:lnTo>
                        <a:pt x="2523" y="977"/>
                      </a:lnTo>
                      <a:lnTo>
                        <a:pt x="2523" y="985"/>
                      </a:lnTo>
                      <a:lnTo>
                        <a:pt x="2523" y="997"/>
                      </a:lnTo>
                      <a:lnTo>
                        <a:pt x="2530" y="991"/>
                      </a:lnTo>
                      <a:lnTo>
                        <a:pt x="2536" y="987"/>
                      </a:lnTo>
                      <a:lnTo>
                        <a:pt x="2542" y="982"/>
                      </a:lnTo>
                      <a:lnTo>
                        <a:pt x="2547" y="978"/>
                      </a:lnTo>
                      <a:lnTo>
                        <a:pt x="2555" y="972"/>
                      </a:lnTo>
                      <a:lnTo>
                        <a:pt x="2562" y="967"/>
                      </a:lnTo>
                      <a:lnTo>
                        <a:pt x="2573" y="957"/>
                      </a:lnTo>
                      <a:lnTo>
                        <a:pt x="2587" y="945"/>
                      </a:lnTo>
                      <a:lnTo>
                        <a:pt x="2590" y="932"/>
                      </a:lnTo>
                      <a:lnTo>
                        <a:pt x="2593" y="920"/>
                      </a:lnTo>
                      <a:lnTo>
                        <a:pt x="2596" y="910"/>
                      </a:lnTo>
                      <a:lnTo>
                        <a:pt x="2599" y="901"/>
                      </a:lnTo>
                      <a:lnTo>
                        <a:pt x="2604" y="894"/>
                      </a:lnTo>
                      <a:lnTo>
                        <a:pt x="2612" y="888"/>
                      </a:lnTo>
                      <a:lnTo>
                        <a:pt x="2623" y="885"/>
                      </a:lnTo>
                      <a:lnTo>
                        <a:pt x="2637" y="884"/>
                      </a:lnTo>
                      <a:lnTo>
                        <a:pt x="2650" y="887"/>
                      </a:lnTo>
                      <a:lnTo>
                        <a:pt x="2666" y="884"/>
                      </a:lnTo>
                      <a:lnTo>
                        <a:pt x="2683" y="880"/>
                      </a:lnTo>
                      <a:lnTo>
                        <a:pt x="2700" y="877"/>
                      </a:lnTo>
                      <a:lnTo>
                        <a:pt x="2717" y="877"/>
                      </a:lnTo>
                      <a:lnTo>
                        <a:pt x="2733" y="884"/>
                      </a:lnTo>
                      <a:lnTo>
                        <a:pt x="2745" y="898"/>
                      </a:lnTo>
                      <a:lnTo>
                        <a:pt x="2754" y="924"/>
                      </a:lnTo>
                      <a:lnTo>
                        <a:pt x="2775" y="938"/>
                      </a:lnTo>
                      <a:lnTo>
                        <a:pt x="2790" y="951"/>
                      </a:lnTo>
                      <a:lnTo>
                        <a:pt x="2797" y="964"/>
                      </a:lnTo>
                      <a:lnTo>
                        <a:pt x="2800" y="978"/>
                      </a:lnTo>
                      <a:lnTo>
                        <a:pt x="2800" y="994"/>
                      </a:lnTo>
                      <a:lnTo>
                        <a:pt x="2797" y="1012"/>
                      </a:lnTo>
                      <a:lnTo>
                        <a:pt x="2794" y="1035"/>
                      </a:lnTo>
                      <a:lnTo>
                        <a:pt x="2790" y="1061"/>
                      </a:lnTo>
                      <a:lnTo>
                        <a:pt x="2802" y="1082"/>
                      </a:lnTo>
                      <a:lnTo>
                        <a:pt x="2807" y="1102"/>
                      </a:lnTo>
                      <a:lnTo>
                        <a:pt x="2802" y="1123"/>
                      </a:lnTo>
                      <a:lnTo>
                        <a:pt x="2791" y="1149"/>
                      </a:lnTo>
                      <a:lnTo>
                        <a:pt x="2765" y="1165"/>
                      </a:lnTo>
                      <a:lnTo>
                        <a:pt x="2743" y="1178"/>
                      </a:lnTo>
                      <a:lnTo>
                        <a:pt x="2723" y="1189"/>
                      </a:lnTo>
                      <a:lnTo>
                        <a:pt x="2704" y="1203"/>
                      </a:lnTo>
                      <a:lnTo>
                        <a:pt x="2690" y="1220"/>
                      </a:lnTo>
                      <a:lnTo>
                        <a:pt x="2680" y="1240"/>
                      </a:lnTo>
                      <a:lnTo>
                        <a:pt x="2676" y="1267"/>
                      </a:lnTo>
                      <a:lnTo>
                        <a:pt x="2676" y="1301"/>
                      </a:lnTo>
                      <a:lnTo>
                        <a:pt x="2697" y="1311"/>
                      </a:lnTo>
                      <a:lnTo>
                        <a:pt x="2708" y="1327"/>
                      </a:lnTo>
                      <a:lnTo>
                        <a:pt x="2714" y="1351"/>
                      </a:lnTo>
                      <a:lnTo>
                        <a:pt x="2717" y="1380"/>
                      </a:lnTo>
                      <a:lnTo>
                        <a:pt x="2711" y="1394"/>
                      </a:lnTo>
                      <a:lnTo>
                        <a:pt x="2716" y="1414"/>
                      </a:lnTo>
                      <a:lnTo>
                        <a:pt x="2728" y="1437"/>
                      </a:lnTo>
                      <a:lnTo>
                        <a:pt x="2745" y="1463"/>
                      </a:lnTo>
                      <a:lnTo>
                        <a:pt x="2765" y="1487"/>
                      </a:lnTo>
                      <a:lnTo>
                        <a:pt x="2785" y="1511"/>
                      </a:lnTo>
                      <a:lnTo>
                        <a:pt x="2802" y="1532"/>
                      </a:lnTo>
                      <a:lnTo>
                        <a:pt x="2812" y="1548"/>
                      </a:lnTo>
                      <a:lnTo>
                        <a:pt x="2811" y="1606"/>
                      </a:lnTo>
                      <a:lnTo>
                        <a:pt x="2808" y="1665"/>
                      </a:lnTo>
                      <a:lnTo>
                        <a:pt x="2802" y="1723"/>
                      </a:lnTo>
                      <a:lnTo>
                        <a:pt x="2794" y="1782"/>
                      </a:lnTo>
                      <a:lnTo>
                        <a:pt x="2785" y="1842"/>
                      </a:lnTo>
                      <a:lnTo>
                        <a:pt x="2774" y="1900"/>
                      </a:lnTo>
                      <a:lnTo>
                        <a:pt x="2761" y="1960"/>
                      </a:lnTo>
                      <a:lnTo>
                        <a:pt x="2748" y="2018"/>
                      </a:lnTo>
                      <a:lnTo>
                        <a:pt x="2747" y="2018"/>
                      </a:lnTo>
                      <a:lnTo>
                        <a:pt x="2747" y="2020"/>
                      </a:lnTo>
                      <a:lnTo>
                        <a:pt x="2745" y="2020"/>
                      </a:lnTo>
                      <a:lnTo>
                        <a:pt x="2745" y="2021"/>
                      </a:lnTo>
                      <a:lnTo>
                        <a:pt x="2711" y="2021"/>
                      </a:lnTo>
                      <a:lnTo>
                        <a:pt x="2677" y="2021"/>
                      </a:lnTo>
                      <a:lnTo>
                        <a:pt x="2643" y="2023"/>
                      </a:lnTo>
                      <a:lnTo>
                        <a:pt x="2609" y="2023"/>
                      </a:lnTo>
                      <a:lnTo>
                        <a:pt x="2575" y="2023"/>
                      </a:lnTo>
                      <a:lnTo>
                        <a:pt x="2540" y="2021"/>
                      </a:lnTo>
                      <a:lnTo>
                        <a:pt x="2506" y="2021"/>
                      </a:lnTo>
                      <a:lnTo>
                        <a:pt x="2472" y="2021"/>
                      </a:lnTo>
                      <a:lnTo>
                        <a:pt x="2438" y="2021"/>
                      </a:lnTo>
                      <a:lnTo>
                        <a:pt x="2404" y="2021"/>
                      </a:lnTo>
                      <a:lnTo>
                        <a:pt x="2371" y="2021"/>
                      </a:lnTo>
                      <a:lnTo>
                        <a:pt x="2337" y="2021"/>
                      </a:lnTo>
                      <a:lnTo>
                        <a:pt x="2302" y="2021"/>
                      </a:lnTo>
                      <a:lnTo>
                        <a:pt x="2268" y="2021"/>
                      </a:lnTo>
                      <a:lnTo>
                        <a:pt x="2235" y="2023"/>
                      </a:lnTo>
                      <a:lnTo>
                        <a:pt x="2201" y="20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6" name="Freeform 153"/>
                <p:cNvSpPr>
                  <a:spLocks/>
                </p:cNvSpPr>
                <p:nvPr/>
              </p:nvSpPr>
              <p:spPr bwMode="auto">
                <a:xfrm>
                  <a:off x="1399" y="2700"/>
                  <a:ext cx="642" cy="363"/>
                </a:xfrm>
                <a:custGeom>
                  <a:avLst/>
                  <a:gdLst>
                    <a:gd name="T0" fmla="*/ 0 w 1809"/>
                    <a:gd name="T1" fmla="*/ 0 h 1348"/>
                    <a:gd name="T2" fmla="*/ 0 w 1809"/>
                    <a:gd name="T3" fmla="*/ 0 h 1348"/>
                    <a:gd name="T4" fmla="*/ 0 w 1809"/>
                    <a:gd name="T5" fmla="*/ 0 h 1348"/>
                    <a:gd name="T6" fmla="*/ 0 w 1809"/>
                    <a:gd name="T7" fmla="*/ 0 h 1348"/>
                    <a:gd name="T8" fmla="*/ 0 w 1809"/>
                    <a:gd name="T9" fmla="*/ 0 h 1348"/>
                    <a:gd name="T10" fmla="*/ 0 w 1809"/>
                    <a:gd name="T11" fmla="*/ 0 h 1348"/>
                    <a:gd name="T12" fmla="*/ 0 w 1809"/>
                    <a:gd name="T13" fmla="*/ 0 h 1348"/>
                    <a:gd name="T14" fmla="*/ 0 w 1809"/>
                    <a:gd name="T15" fmla="*/ 0 h 1348"/>
                    <a:gd name="T16" fmla="*/ 0 w 1809"/>
                    <a:gd name="T17" fmla="*/ 0 h 1348"/>
                    <a:gd name="T18" fmla="*/ 0 w 1809"/>
                    <a:gd name="T19" fmla="*/ 0 h 1348"/>
                    <a:gd name="T20" fmla="*/ 0 w 1809"/>
                    <a:gd name="T21" fmla="*/ 0 h 1348"/>
                    <a:gd name="T22" fmla="*/ 0 w 1809"/>
                    <a:gd name="T23" fmla="*/ 0 h 1348"/>
                    <a:gd name="T24" fmla="*/ 0 w 1809"/>
                    <a:gd name="T25" fmla="*/ 0 h 1348"/>
                    <a:gd name="T26" fmla="*/ 0 w 1809"/>
                    <a:gd name="T27" fmla="*/ 0 h 1348"/>
                    <a:gd name="T28" fmla="*/ 0 w 1809"/>
                    <a:gd name="T29" fmla="*/ 0 h 1348"/>
                    <a:gd name="T30" fmla="*/ 0 w 1809"/>
                    <a:gd name="T31" fmla="*/ 0 h 1348"/>
                    <a:gd name="T32" fmla="*/ 0 w 1809"/>
                    <a:gd name="T33" fmla="*/ 0 h 1348"/>
                    <a:gd name="T34" fmla="*/ 0 w 1809"/>
                    <a:gd name="T35" fmla="*/ 0 h 1348"/>
                    <a:gd name="T36" fmla="*/ 0 w 1809"/>
                    <a:gd name="T37" fmla="*/ 0 h 1348"/>
                    <a:gd name="T38" fmla="*/ 0 w 1809"/>
                    <a:gd name="T39" fmla="*/ 0 h 1348"/>
                    <a:gd name="T40" fmla="*/ 0 w 1809"/>
                    <a:gd name="T41" fmla="*/ 0 h 1348"/>
                    <a:gd name="T42" fmla="*/ 0 w 1809"/>
                    <a:gd name="T43" fmla="*/ 0 h 1348"/>
                    <a:gd name="T44" fmla="*/ 0 w 1809"/>
                    <a:gd name="T45" fmla="*/ 0 h 1348"/>
                    <a:gd name="T46" fmla="*/ 0 w 1809"/>
                    <a:gd name="T47" fmla="*/ 0 h 1348"/>
                    <a:gd name="T48" fmla="*/ 0 w 1809"/>
                    <a:gd name="T49" fmla="*/ 0 h 1348"/>
                    <a:gd name="T50" fmla="*/ 0 w 1809"/>
                    <a:gd name="T51" fmla="*/ 0 h 1348"/>
                    <a:gd name="T52" fmla="*/ 0 w 1809"/>
                    <a:gd name="T53" fmla="*/ 0 h 1348"/>
                    <a:gd name="T54" fmla="*/ 0 w 1809"/>
                    <a:gd name="T55" fmla="*/ 0 h 1348"/>
                    <a:gd name="T56" fmla="*/ 0 w 1809"/>
                    <a:gd name="T57" fmla="*/ 0 h 1348"/>
                    <a:gd name="T58" fmla="*/ 0 w 1809"/>
                    <a:gd name="T59" fmla="*/ 0 h 1348"/>
                    <a:gd name="T60" fmla="*/ 0 w 1809"/>
                    <a:gd name="T61" fmla="*/ 0 h 1348"/>
                    <a:gd name="T62" fmla="*/ 0 w 1809"/>
                    <a:gd name="T63" fmla="*/ 0 h 1348"/>
                    <a:gd name="T64" fmla="*/ 0 w 1809"/>
                    <a:gd name="T65" fmla="*/ 0 h 1348"/>
                    <a:gd name="T66" fmla="*/ 0 w 1809"/>
                    <a:gd name="T67" fmla="*/ 0 h 1348"/>
                    <a:gd name="T68" fmla="*/ 0 w 1809"/>
                    <a:gd name="T69" fmla="*/ 0 h 1348"/>
                    <a:gd name="T70" fmla="*/ 0 w 1809"/>
                    <a:gd name="T71" fmla="*/ 0 h 1348"/>
                    <a:gd name="T72" fmla="*/ 0 w 1809"/>
                    <a:gd name="T73" fmla="*/ 0 h 1348"/>
                    <a:gd name="T74" fmla="*/ 0 w 1809"/>
                    <a:gd name="T75" fmla="*/ 0 h 1348"/>
                    <a:gd name="T76" fmla="*/ 0 w 1809"/>
                    <a:gd name="T77" fmla="*/ 0 h 1348"/>
                    <a:gd name="T78" fmla="*/ 0 w 1809"/>
                    <a:gd name="T79" fmla="*/ 0 h 1348"/>
                    <a:gd name="T80" fmla="*/ 0 w 1809"/>
                    <a:gd name="T81" fmla="*/ 0 h 1348"/>
                    <a:gd name="T82" fmla="*/ 0 w 1809"/>
                    <a:gd name="T83" fmla="*/ 0 h 1348"/>
                    <a:gd name="T84" fmla="*/ 0 w 1809"/>
                    <a:gd name="T85" fmla="*/ 0 h 1348"/>
                    <a:gd name="T86" fmla="*/ 0 w 1809"/>
                    <a:gd name="T87" fmla="*/ 0 h 1348"/>
                    <a:gd name="T88" fmla="*/ 0 w 1809"/>
                    <a:gd name="T89" fmla="*/ 0 h 1348"/>
                    <a:gd name="T90" fmla="*/ 0 w 1809"/>
                    <a:gd name="T91" fmla="*/ 0 h 1348"/>
                    <a:gd name="T92" fmla="*/ 0 w 1809"/>
                    <a:gd name="T93" fmla="*/ 0 h 1348"/>
                    <a:gd name="T94" fmla="*/ 0 w 1809"/>
                    <a:gd name="T95" fmla="*/ 0 h 1348"/>
                    <a:gd name="T96" fmla="*/ 0 w 1809"/>
                    <a:gd name="T97" fmla="*/ 0 h 1348"/>
                    <a:gd name="T98" fmla="*/ 0 w 1809"/>
                    <a:gd name="T99" fmla="*/ 0 h 1348"/>
                    <a:gd name="T100" fmla="*/ 0 w 1809"/>
                    <a:gd name="T101" fmla="*/ 0 h 1348"/>
                    <a:gd name="T102" fmla="*/ 0 w 1809"/>
                    <a:gd name="T103" fmla="*/ 0 h 1348"/>
                    <a:gd name="T104" fmla="*/ 0 w 1809"/>
                    <a:gd name="T105" fmla="*/ 0 h 1348"/>
                    <a:gd name="T106" fmla="*/ 0 w 1809"/>
                    <a:gd name="T107" fmla="*/ 0 h 1348"/>
                    <a:gd name="T108" fmla="*/ 0 w 1809"/>
                    <a:gd name="T109" fmla="*/ 0 h 1348"/>
                    <a:gd name="T110" fmla="*/ 0 w 1809"/>
                    <a:gd name="T111" fmla="*/ 0 h 1348"/>
                    <a:gd name="T112" fmla="*/ 0 w 1809"/>
                    <a:gd name="T113" fmla="*/ 0 h 1348"/>
                    <a:gd name="T114" fmla="*/ 0 w 1809"/>
                    <a:gd name="T115" fmla="*/ 0 h 1348"/>
                    <a:gd name="T116" fmla="*/ 0 w 1809"/>
                    <a:gd name="T117" fmla="*/ 0 h 1348"/>
                    <a:gd name="T118" fmla="*/ 0 w 1809"/>
                    <a:gd name="T119" fmla="*/ 0 h 1348"/>
                    <a:gd name="T120" fmla="*/ 0 w 1809"/>
                    <a:gd name="T121" fmla="*/ 0 h 1348"/>
                    <a:gd name="T122" fmla="*/ 0 w 1809"/>
                    <a:gd name="T123" fmla="*/ 0 h 134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809" h="1348">
                      <a:moveTo>
                        <a:pt x="1534" y="1348"/>
                      </a:moveTo>
                      <a:lnTo>
                        <a:pt x="1505" y="1348"/>
                      </a:lnTo>
                      <a:lnTo>
                        <a:pt x="1476" y="1346"/>
                      </a:lnTo>
                      <a:lnTo>
                        <a:pt x="1446" y="1346"/>
                      </a:lnTo>
                      <a:lnTo>
                        <a:pt x="1416" y="1346"/>
                      </a:lnTo>
                      <a:lnTo>
                        <a:pt x="1386" y="1346"/>
                      </a:lnTo>
                      <a:lnTo>
                        <a:pt x="1358" y="1345"/>
                      </a:lnTo>
                      <a:lnTo>
                        <a:pt x="1328" y="1345"/>
                      </a:lnTo>
                      <a:lnTo>
                        <a:pt x="1298" y="1345"/>
                      </a:lnTo>
                      <a:lnTo>
                        <a:pt x="1268" y="1345"/>
                      </a:lnTo>
                      <a:lnTo>
                        <a:pt x="1240" y="1343"/>
                      </a:lnTo>
                      <a:lnTo>
                        <a:pt x="1210" y="1343"/>
                      </a:lnTo>
                      <a:lnTo>
                        <a:pt x="1180" y="1343"/>
                      </a:lnTo>
                      <a:lnTo>
                        <a:pt x="1150" y="1343"/>
                      </a:lnTo>
                      <a:lnTo>
                        <a:pt x="1121" y="1343"/>
                      </a:lnTo>
                      <a:lnTo>
                        <a:pt x="1091" y="1342"/>
                      </a:lnTo>
                      <a:lnTo>
                        <a:pt x="1061" y="1342"/>
                      </a:lnTo>
                      <a:lnTo>
                        <a:pt x="1032" y="1342"/>
                      </a:lnTo>
                      <a:lnTo>
                        <a:pt x="1002" y="1342"/>
                      </a:lnTo>
                      <a:lnTo>
                        <a:pt x="973" y="1342"/>
                      </a:lnTo>
                      <a:lnTo>
                        <a:pt x="943" y="1340"/>
                      </a:lnTo>
                      <a:lnTo>
                        <a:pt x="913" y="1340"/>
                      </a:lnTo>
                      <a:lnTo>
                        <a:pt x="883" y="1340"/>
                      </a:lnTo>
                      <a:lnTo>
                        <a:pt x="855" y="1340"/>
                      </a:lnTo>
                      <a:lnTo>
                        <a:pt x="825" y="1340"/>
                      </a:lnTo>
                      <a:lnTo>
                        <a:pt x="795" y="1339"/>
                      </a:lnTo>
                      <a:lnTo>
                        <a:pt x="765" y="1339"/>
                      </a:lnTo>
                      <a:lnTo>
                        <a:pt x="737" y="1339"/>
                      </a:lnTo>
                      <a:lnTo>
                        <a:pt x="707" y="1339"/>
                      </a:lnTo>
                      <a:lnTo>
                        <a:pt x="677" y="1339"/>
                      </a:lnTo>
                      <a:lnTo>
                        <a:pt x="647" y="1338"/>
                      </a:lnTo>
                      <a:lnTo>
                        <a:pt x="618" y="1338"/>
                      </a:lnTo>
                      <a:lnTo>
                        <a:pt x="588" y="1338"/>
                      </a:lnTo>
                      <a:lnTo>
                        <a:pt x="580" y="1321"/>
                      </a:lnTo>
                      <a:lnTo>
                        <a:pt x="573" y="1296"/>
                      </a:lnTo>
                      <a:lnTo>
                        <a:pt x="566" y="1269"/>
                      </a:lnTo>
                      <a:lnTo>
                        <a:pt x="558" y="1241"/>
                      </a:lnTo>
                      <a:lnTo>
                        <a:pt x="548" y="1214"/>
                      </a:lnTo>
                      <a:lnTo>
                        <a:pt x="539" y="1189"/>
                      </a:lnTo>
                      <a:lnTo>
                        <a:pt x="527" y="1171"/>
                      </a:lnTo>
                      <a:lnTo>
                        <a:pt x="511" y="1161"/>
                      </a:lnTo>
                      <a:lnTo>
                        <a:pt x="486" y="1160"/>
                      </a:lnTo>
                      <a:lnTo>
                        <a:pt x="462" y="1157"/>
                      </a:lnTo>
                      <a:lnTo>
                        <a:pt x="436" y="1154"/>
                      </a:lnTo>
                      <a:lnTo>
                        <a:pt x="412" y="1151"/>
                      </a:lnTo>
                      <a:lnTo>
                        <a:pt x="389" y="1148"/>
                      </a:lnTo>
                      <a:lnTo>
                        <a:pt x="365" y="1144"/>
                      </a:lnTo>
                      <a:lnTo>
                        <a:pt x="342" y="1138"/>
                      </a:lnTo>
                      <a:lnTo>
                        <a:pt x="319" y="1131"/>
                      </a:lnTo>
                      <a:lnTo>
                        <a:pt x="302" y="1127"/>
                      </a:lnTo>
                      <a:lnTo>
                        <a:pt x="288" y="1120"/>
                      </a:lnTo>
                      <a:lnTo>
                        <a:pt x="278" y="1111"/>
                      </a:lnTo>
                      <a:lnTo>
                        <a:pt x="269" y="1101"/>
                      </a:lnTo>
                      <a:lnTo>
                        <a:pt x="262" y="1091"/>
                      </a:lnTo>
                      <a:lnTo>
                        <a:pt x="255" y="1081"/>
                      </a:lnTo>
                      <a:lnTo>
                        <a:pt x="245" y="1073"/>
                      </a:lnTo>
                      <a:lnTo>
                        <a:pt x="234" y="1064"/>
                      </a:lnTo>
                      <a:lnTo>
                        <a:pt x="225" y="1054"/>
                      </a:lnTo>
                      <a:lnTo>
                        <a:pt x="219" y="1044"/>
                      </a:lnTo>
                      <a:lnTo>
                        <a:pt x="212" y="1034"/>
                      </a:lnTo>
                      <a:lnTo>
                        <a:pt x="207" y="1026"/>
                      </a:lnTo>
                      <a:lnTo>
                        <a:pt x="199" y="1018"/>
                      </a:lnTo>
                      <a:lnTo>
                        <a:pt x="192" y="1013"/>
                      </a:lnTo>
                      <a:lnTo>
                        <a:pt x="184" y="1008"/>
                      </a:lnTo>
                      <a:lnTo>
                        <a:pt x="174" y="1006"/>
                      </a:lnTo>
                      <a:lnTo>
                        <a:pt x="172" y="1016"/>
                      </a:lnTo>
                      <a:lnTo>
                        <a:pt x="177" y="1030"/>
                      </a:lnTo>
                      <a:lnTo>
                        <a:pt x="188" y="1047"/>
                      </a:lnTo>
                      <a:lnTo>
                        <a:pt x="201" y="1067"/>
                      </a:lnTo>
                      <a:lnTo>
                        <a:pt x="215" y="1085"/>
                      </a:lnTo>
                      <a:lnTo>
                        <a:pt x="229" y="1103"/>
                      </a:lnTo>
                      <a:lnTo>
                        <a:pt x="241" y="1117"/>
                      </a:lnTo>
                      <a:lnTo>
                        <a:pt x="248" y="1125"/>
                      </a:lnTo>
                      <a:lnTo>
                        <a:pt x="246" y="1127"/>
                      </a:lnTo>
                      <a:lnTo>
                        <a:pt x="246" y="1128"/>
                      </a:lnTo>
                      <a:lnTo>
                        <a:pt x="246" y="1130"/>
                      </a:lnTo>
                      <a:lnTo>
                        <a:pt x="231" y="1131"/>
                      </a:lnTo>
                      <a:lnTo>
                        <a:pt x="212" y="1132"/>
                      </a:lnTo>
                      <a:lnTo>
                        <a:pt x="194" y="1134"/>
                      </a:lnTo>
                      <a:lnTo>
                        <a:pt x="174" y="1135"/>
                      </a:lnTo>
                      <a:lnTo>
                        <a:pt x="154" y="1137"/>
                      </a:lnTo>
                      <a:lnTo>
                        <a:pt x="135" y="1138"/>
                      </a:lnTo>
                      <a:lnTo>
                        <a:pt x="118" y="1137"/>
                      </a:lnTo>
                      <a:lnTo>
                        <a:pt x="105" y="1134"/>
                      </a:lnTo>
                      <a:lnTo>
                        <a:pt x="94" y="1124"/>
                      </a:lnTo>
                      <a:lnTo>
                        <a:pt x="83" y="1117"/>
                      </a:lnTo>
                      <a:lnTo>
                        <a:pt x="70" y="1114"/>
                      </a:lnTo>
                      <a:lnTo>
                        <a:pt x="57" y="1114"/>
                      </a:lnTo>
                      <a:lnTo>
                        <a:pt x="43" y="1117"/>
                      </a:lnTo>
                      <a:lnTo>
                        <a:pt x="28" y="1118"/>
                      </a:lnTo>
                      <a:lnTo>
                        <a:pt x="14" y="1121"/>
                      </a:lnTo>
                      <a:lnTo>
                        <a:pt x="0" y="1124"/>
                      </a:lnTo>
                      <a:lnTo>
                        <a:pt x="4" y="1110"/>
                      </a:lnTo>
                      <a:lnTo>
                        <a:pt x="8" y="1101"/>
                      </a:lnTo>
                      <a:lnTo>
                        <a:pt x="16" y="1097"/>
                      </a:lnTo>
                      <a:lnTo>
                        <a:pt x="26" y="1095"/>
                      </a:lnTo>
                      <a:lnTo>
                        <a:pt x="36" y="1095"/>
                      </a:lnTo>
                      <a:lnTo>
                        <a:pt x="48" y="1097"/>
                      </a:lnTo>
                      <a:lnTo>
                        <a:pt x="63" y="1097"/>
                      </a:lnTo>
                      <a:lnTo>
                        <a:pt x="78" y="1095"/>
                      </a:lnTo>
                      <a:lnTo>
                        <a:pt x="60" y="1094"/>
                      </a:lnTo>
                      <a:lnTo>
                        <a:pt x="46" y="1093"/>
                      </a:lnTo>
                      <a:lnTo>
                        <a:pt x="36" y="1091"/>
                      </a:lnTo>
                      <a:lnTo>
                        <a:pt x="28" y="1091"/>
                      </a:lnTo>
                      <a:lnTo>
                        <a:pt x="23" y="1090"/>
                      </a:lnTo>
                      <a:lnTo>
                        <a:pt x="20" y="1090"/>
                      </a:lnTo>
                      <a:lnTo>
                        <a:pt x="17" y="1091"/>
                      </a:lnTo>
                      <a:lnTo>
                        <a:pt x="16" y="1091"/>
                      </a:lnTo>
                      <a:lnTo>
                        <a:pt x="16" y="1085"/>
                      </a:lnTo>
                      <a:lnTo>
                        <a:pt x="16" y="1081"/>
                      </a:lnTo>
                      <a:lnTo>
                        <a:pt x="16" y="1078"/>
                      </a:lnTo>
                      <a:lnTo>
                        <a:pt x="18" y="1074"/>
                      </a:lnTo>
                      <a:lnTo>
                        <a:pt x="36" y="1074"/>
                      </a:lnTo>
                      <a:lnTo>
                        <a:pt x="51" y="1073"/>
                      </a:lnTo>
                      <a:lnTo>
                        <a:pt x="68" y="1073"/>
                      </a:lnTo>
                      <a:lnTo>
                        <a:pt x="85" y="1071"/>
                      </a:lnTo>
                      <a:lnTo>
                        <a:pt x="103" y="1071"/>
                      </a:lnTo>
                      <a:lnTo>
                        <a:pt x="120" y="1071"/>
                      </a:lnTo>
                      <a:lnTo>
                        <a:pt x="135" y="1070"/>
                      </a:lnTo>
                      <a:lnTo>
                        <a:pt x="152" y="1070"/>
                      </a:lnTo>
                      <a:lnTo>
                        <a:pt x="134" y="1068"/>
                      </a:lnTo>
                      <a:lnTo>
                        <a:pt x="118" y="1067"/>
                      </a:lnTo>
                      <a:lnTo>
                        <a:pt x="105" y="1067"/>
                      </a:lnTo>
                      <a:lnTo>
                        <a:pt x="94" y="1065"/>
                      </a:lnTo>
                      <a:lnTo>
                        <a:pt x="81" y="1065"/>
                      </a:lnTo>
                      <a:lnTo>
                        <a:pt x="67" y="1064"/>
                      </a:lnTo>
                      <a:lnTo>
                        <a:pt x="50" y="1064"/>
                      </a:lnTo>
                      <a:lnTo>
                        <a:pt x="27" y="1063"/>
                      </a:lnTo>
                      <a:lnTo>
                        <a:pt x="31" y="1051"/>
                      </a:lnTo>
                      <a:lnTo>
                        <a:pt x="37" y="1043"/>
                      </a:lnTo>
                      <a:lnTo>
                        <a:pt x="47" y="1038"/>
                      </a:lnTo>
                      <a:lnTo>
                        <a:pt x="60" y="1037"/>
                      </a:lnTo>
                      <a:lnTo>
                        <a:pt x="73" y="1037"/>
                      </a:lnTo>
                      <a:lnTo>
                        <a:pt x="87" y="1038"/>
                      </a:lnTo>
                      <a:lnTo>
                        <a:pt x="101" y="1040"/>
                      </a:lnTo>
                      <a:lnTo>
                        <a:pt x="115" y="1040"/>
                      </a:lnTo>
                      <a:lnTo>
                        <a:pt x="117" y="1038"/>
                      </a:lnTo>
                      <a:lnTo>
                        <a:pt x="117" y="1037"/>
                      </a:lnTo>
                      <a:lnTo>
                        <a:pt x="107" y="1036"/>
                      </a:lnTo>
                      <a:lnTo>
                        <a:pt x="98" y="1036"/>
                      </a:lnTo>
                      <a:lnTo>
                        <a:pt x="88" y="1034"/>
                      </a:lnTo>
                      <a:lnTo>
                        <a:pt x="78" y="1033"/>
                      </a:lnTo>
                      <a:lnTo>
                        <a:pt x="68" y="1033"/>
                      </a:lnTo>
                      <a:lnTo>
                        <a:pt x="60" y="1031"/>
                      </a:lnTo>
                      <a:lnTo>
                        <a:pt x="50" y="1031"/>
                      </a:lnTo>
                      <a:lnTo>
                        <a:pt x="40" y="1030"/>
                      </a:lnTo>
                      <a:lnTo>
                        <a:pt x="44" y="1018"/>
                      </a:lnTo>
                      <a:lnTo>
                        <a:pt x="47" y="1013"/>
                      </a:lnTo>
                      <a:lnTo>
                        <a:pt x="48" y="1010"/>
                      </a:lnTo>
                      <a:lnTo>
                        <a:pt x="51" y="1006"/>
                      </a:lnTo>
                      <a:lnTo>
                        <a:pt x="67" y="1003"/>
                      </a:lnTo>
                      <a:lnTo>
                        <a:pt x="81" y="1000"/>
                      </a:lnTo>
                      <a:lnTo>
                        <a:pt x="97" y="997"/>
                      </a:lnTo>
                      <a:lnTo>
                        <a:pt x="111" y="996"/>
                      </a:lnTo>
                      <a:lnTo>
                        <a:pt x="127" y="994"/>
                      </a:lnTo>
                      <a:lnTo>
                        <a:pt x="142" y="991"/>
                      </a:lnTo>
                      <a:lnTo>
                        <a:pt x="160" y="990"/>
                      </a:lnTo>
                      <a:lnTo>
                        <a:pt x="175" y="989"/>
                      </a:lnTo>
                      <a:lnTo>
                        <a:pt x="177" y="991"/>
                      </a:lnTo>
                      <a:lnTo>
                        <a:pt x="177" y="994"/>
                      </a:lnTo>
                      <a:lnTo>
                        <a:pt x="178" y="994"/>
                      </a:lnTo>
                      <a:lnTo>
                        <a:pt x="179" y="996"/>
                      </a:lnTo>
                      <a:lnTo>
                        <a:pt x="179" y="993"/>
                      </a:lnTo>
                      <a:lnTo>
                        <a:pt x="179" y="990"/>
                      </a:lnTo>
                      <a:lnTo>
                        <a:pt x="179" y="989"/>
                      </a:lnTo>
                      <a:lnTo>
                        <a:pt x="179" y="986"/>
                      </a:lnTo>
                      <a:lnTo>
                        <a:pt x="187" y="984"/>
                      </a:lnTo>
                      <a:lnTo>
                        <a:pt x="192" y="983"/>
                      </a:lnTo>
                      <a:lnTo>
                        <a:pt x="199" y="981"/>
                      </a:lnTo>
                      <a:lnTo>
                        <a:pt x="207" y="979"/>
                      </a:lnTo>
                      <a:lnTo>
                        <a:pt x="212" y="976"/>
                      </a:lnTo>
                      <a:lnTo>
                        <a:pt x="219" y="973"/>
                      </a:lnTo>
                      <a:lnTo>
                        <a:pt x="225" y="969"/>
                      </a:lnTo>
                      <a:lnTo>
                        <a:pt x="231" y="964"/>
                      </a:lnTo>
                      <a:lnTo>
                        <a:pt x="282" y="967"/>
                      </a:lnTo>
                      <a:lnTo>
                        <a:pt x="329" y="970"/>
                      </a:lnTo>
                      <a:lnTo>
                        <a:pt x="373" y="973"/>
                      </a:lnTo>
                      <a:lnTo>
                        <a:pt x="415" y="976"/>
                      </a:lnTo>
                      <a:lnTo>
                        <a:pt x="453" y="979"/>
                      </a:lnTo>
                      <a:lnTo>
                        <a:pt x="489" y="981"/>
                      </a:lnTo>
                      <a:lnTo>
                        <a:pt x="521" y="983"/>
                      </a:lnTo>
                      <a:lnTo>
                        <a:pt x="550" y="984"/>
                      </a:lnTo>
                      <a:lnTo>
                        <a:pt x="577" y="986"/>
                      </a:lnTo>
                      <a:lnTo>
                        <a:pt x="600" y="987"/>
                      </a:lnTo>
                      <a:lnTo>
                        <a:pt x="620" y="987"/>
                      </a:lnTo>
                      <a:lnTo>
                        <a:pt x="635" y="987"/>
                      </a:lnTo>
                      <a:lnTo>
                        <a:pt x="650" y="986"/>
                      </a:lnTo>
                      <a:lnTo>
                        <a:pt x="660" y="984"/>
                      </a:lnTo>
                      <a:lnTo>
                        <a:pt x="667" y="983"/>
                      </a:lnTo>
                      <a:lnTo>
                        <a:pt x="671" y="980"/>
                      </a:lnTo>
                      <a:lnTo>
                        <a:pt x="665" y="959"/>
                      </a:lnTo>
                      <a:lnTo>
                        <a:pt x="661" y="930"/>
                      </a:lnTo>
                      <a:lnTo>
                        <a:pt x="657" y="897"/>
                      </a:lnTo>
                      <a:lnTo>
                        <a:pt x="653" y="863"/>
                      </a:lnTo>
                      <a:lnTo>
                        <a:pt x="648" y="830"/>
                      </a:lnTo>
                      <a:lnTo>
                        <a:pt x="643" y="800"/>
                      </a:lnTo>
                      <a:lnTo>
                        <a:pt x="635" y="779"/>
                      </a:lnTo>
                      <a:lnTo>
                        <a:pt x="627" y="766"/>
                      </a:lnTo>
                      <a:lnTo>
                        <a:pt x="581" y="760"/>
                      </a:lnTo>
                      <a:lnTo>
                        <a:pt x="547" y="755"/>
                      </a:lnTo>
                      <a:lnTo>
                        <a:pt x="521" y="752"/>
                      </a:lnTo>
                      <a:lnTo>
                        <a:pt x="504" y="749"/>
                      </a:lnTo>
                      <a:lnTo>
                        <a:pt x="490" y="748"/>
                      </a:lnTo>
                      <a:lnTo>
                        <a:pt x="480" y="748"/>
                      </a:lnTo>
                      <a:lnTo>
                        <a:pt x="472" y="746"/>
                      </a:lnTo>
                      <a:lnTo>
                        <a:pt x="463" y="746"/>
                      </a:lnTo>
                      <a:lnTo>
                        <a:pt x="447" y="749"/>
                      </a:lnTo>
                      <a:lnTo>
                        <a:pt x="439" y="751"/>
                      </a:lnTo>
                      <a:lnTo>
                        <a:pt x="433" y="752"/>
                      </a:lnTo>
                      <a:lnTo>
                        <a:pt x="426" y="752"/>
                      </a:lnTo>
                      <a:lnTo>
                        <a:pt x="406" y="732"/>
                      </a:lnTo>
                      <a:lnTo>
                        <a:pt x="392" y="716"/>
                      </a:lnTo>
                      <a:lnTo>
                        <a:pt x="380" y="705"/>
                      </a:lnTo>
                      <a:lnTo>
                        <a:pt x="372" y="696"/>
                      </a:lnTo>
                      <a:lnTo>
                        <a:pt x="366" y="689"/>
                      </a:lnTo>
                      <a:lnTo>
                        <a:pt x="360" y="685"/>
                      </a:lnTo>
                      <a:lnTo>
                        <a:pt x="355" y="679"/>
                      </a:lnTo>
                      <a:lnTo>
                        <a:pt x="348" y="674"/>
                      </a:lnTo>
                      <a:lnTo>
                        <a:pt x="342" y="675"/>
                      </a:lnTo>
                      <a:lnTo>
                        <a:pt x="339" y="675"/>
                      </a:lnTo>
                      <a:lnTo>
                        <a:pt x="338" y="678"/>
                      </a:lnTo>
                      <a:lnTo>
                        <a:pt x="335" y="681"/>
                      </a:lnTo>
                      <a:lnTo>
                        <a:pt x="340" y="688"/>
                      </a:lnTo>
                      <a:lnTo>
                        <a:pt x="346" y="695"/>
                      </a:lnTo>
                      <a:lnTo>
                        <a:pt x="353" y="702"/>
                      </a:lnTo>
                      <a:lnTo>
                        <a:pt x="359" y="709"/>
                      </a:lnTo>
                      <a:lnTo>
                        <a:pt x="366" y="718"/>
                      </a:lnTo>
                      <a:lnTo>
                        <a:pt x="373" y="726"/>
                      </a:lnTo>
                      <a:lnTo>
                        <a:pt x="380" y="733"/>
                      </a:lnTo>
                      <a:lnTo>
                        <a:pt x="387" y="742"/>
                      </a:lnTo>
                      <a:lnTo>
                        <a:pt x="376" y="745"/>
                      </a:lnTo>
                      <a:lnTo>
                        <a:pt x="353" y="746"/>
                      </a:lnTo>
                      <a:lnTo>
                        <a:pt x="323" y="745"/>
                      </a:lnTo>
                      <a:lnTo>
                        <a:pt x="288" y="743"/>
                      </a:lnTo>
                      <a:lnTo>
                        <a:pt x="252" y="741"/>
                      </a:lnTo>
                      <a:lnTo>
                        <a:pt x="218" y="738"/>
                      </a:lnTo>
                      <a:lnTo>
                        <a:pt x="189" y="735"/>
                      </a:lnTo>
                      <a:lnTo>
                        <a:pt x="169" y="733"/>
                      </a:lnTo>
                      <a:lnTo>
                        <a:pt x="172" y="726"/>
                      </a:lnTo>
                      <a:lnTo>
                        <a:pt x="175" y="719"/>
                      </a:lnTo>
                      <a:lnTo>
                        <a:pt x="178" y="712"/>
                      </a:lnTo>
                      <a:lnTo>
                        <a:pt x="181" y="705"/>
                      </a:lnTo>
                      <a:lnTo>
                        <a:pt x="191" y="703"/>
                      </a:lnTo>
                      <a:lnTo>
                        <a:pt x="201" y="703"/>
                      </a:lnTo>
                      <a:lnTo>
                        <a:pt x="211" y="705"/>
                      </a:lnTo>
                      <a:lnTo>
                        <a:pt x="222" y="706"/>
                      </a:lnTo>
                      <a:lnTo>
                        <a:pt x="232" y="708"/>
                      </a:lnTo>
                      <a:lnTo>
                        <a:pt x="244" y="708"/>
                      </a:lnTo>
                      <a:lnTo>
                        <a:pt x="255" y="708"/>
                      </a:lnTo>
                      <a:lnTo>
                        <a:pt x="268" y="705"/>
                      </a:lnTo>
                      <a:lnTo>
                        <a:pt x="258" y="703"/>
                      </a:lnTo>
                      <a:lnTo>
                        <a:pt x="248" y="702"/>
                      </a:lnTo>
                      <a:lnTo>
                        <a:pt x="238" y="701"/>
                      </a:lnTo>
                      <a:lnTo>
                        <a:pt x="228" y="699"/>
                      </a:lnTo>
                      <a:lnTo>
                        <a:pt x="217" y="698"/>
                      </a:lnTo>
                      <a:lnTo>
                        <a:pt x="207" y="698"/>
                      </a:lnTo>
                      <a:lnTo>
                        <a:pt x="197" y="696"/>
                      </a:lnTo>
                      <a:lnTo>
                        <a:pt x="187" y="695"/>
                      </a:lnTo>
                      <a:lnTo>
                        <a:pt x="189" y="689"/>
                      </a:lnTo>
                      <a:lnTo>
                        <a:pt x="192" y="684"/>
                      </a:lnTo>
                      <a:lnTo>
                        <a:pt x="194" y="678"/>
                      </a:lnTo>
                      <a:lnTo>
                        <a:pt x="197" y="672"/>
                      </a:lnTo>
                      <a:lnTo>
                        <a:pt x="202" y="672"/>
                      </a:lnTo>
                      <a:lnTo>
                        <a:pt x="209" y="672"/>
                      </a:lnTo>
                      <a:lnTo>
                        <a:pt x="218" y="672"/>
                      </a:lnTo>
                      <a:lnTo>
                        <a:pt x="225" y="672"/>
                      </a:lnTo>
                      <a:lnTo>
                        <a:pt x="234" y="672"/>
                      </a:lnTo>
                      <a:lnTo>
                        <a:pt x="242" y="672"/>
                      </a:lnTo>
                      <a:lnTo>
                        <a:pt x="251" y="671"/>
                      </a:lnTo>
                      <a:lnTo>
                        <a:pt x="258" y="669"/>
                      </a:lnTo>
                      <a:lnTo>
                        <a:pt x="255" y="668"/>
                      </a:lnTo>
                      <a:lnTo>
                        <a:pt x="254" y="668"/>
                      </a:lnTo>
                      <a:lnTo>
                        <a:pt x="251" y="666"/>
                      </a:lnTo>
                      <a:lnTo>
                        <a:pt x="246" y="666"/>
                      </a:lnTo>
                      <a:lnTo>
                        <a:pt x="239" y="665"/>
                      </a:lnTo>
                      <a:lnTo>
                        <a:pt x="232" y="665"/>
                      </a:lnTo>
                      <a:lnTo>
                        <a:pt x="221" y="664"/>
                      </a:lnTo>
                      <a:lnTo>
                        <a:pt x="205" y="662"/>
                      </a:lnTo>
                      <a:lnTo>
                        <a:pt x="205" y="655"/>
                      </a:lnTo>
                      <a:lnTo>
                        <a:pt x="207" y="651"/>
                      </a:lnTo>
                      <a:lnTo>
                        <a:pt x="208" y="645"/>
                      </a:lnTo>
                      <a:lnTo>
                        <a:pt x="211" y="639"/>
                      </a:lnTo>
                      <a:lnTo>
                        <a:pt x="229" y="639"/>
                      </a:lnTo>
                      <a:lnTo>
                        <a:pt x="246" y="639"/>
                      </a:lnTo>
                      <a:lnTo>
                        <a:pt x="262" y="639"/>
                      </a:lnTo>
                      <a:lnTo>
                        <a:pt x="276" y="639"/>
                      </a:lnTo>
                      <a:lnTo>
                        <a:pt x="289" y="639"/>
                      </a:lnTo>
                      <a:lnTo>
                        <a:pt x="301" y="639"/>
                      </a:lnTo>
                      <a:lnTo>
                        <a:pt x="312" y="639"/>
                      </a:lnTo>
                      <a:lnTo>
                        <a:pt x="323" y="638"/>
                      </a:lnTo>
                      <a:lnTo>
                        <a:pt x="311" y="637"/>
                      </a:lnTo>
                      <a:lnTo>
                        <a:pt x="296" y="635"/>
                      </a:lnTo>
                      <a:lnTo>
                        <a:pt x="283" y="634"/>
                      </a:lnTo>
                      <a:lnTo>
                        <a:pt x="271" y="632"/>
                      </a:lnTo>
                      <a:lnTo>
                        <a:pt x="258" y="631"/>
                      </a:lnTo>
                      <a:lnTo>
                        <a:pt x="245" y="629"/>
                      </a:lnTo>
                      <a:lnTo>
                        <a:pt x="232" y="628"/>
                      </a:lnTo>
                      <a:lnTo>
                        <a:pt x="219" y="627"/>
                      </a:lnTo>
                      <a:lnTo>
                        <a:pt x="222" y="619"/>
                      </a:lnTo>
                      <a:lnTo>
                        <a:pt x="224" y="614"/>
                      </a:lnTo>
                      <a:lnTo>
                        <a:pt x="226" y="607"/>
                      </a:lnTo>
                      <a:lnTo>
                        <a:pt x="228" y="601"/>
                      </a:lnTo>
                      <a:lnTo>
                        <a:pt x="241" y="601"/>
                      </a:lnTo>
                      <a:lnTo>
                        <a:pt x="254" y="602"/>
                      </a:lnTo>
                      <a:lnTo>
                        <a:pt x="268" y="602"/>
                      </a:lnTo>
                      <a:lnTo>
                        <a:pt x="282" y="604"/>
                      </a:lnTo>
                      <a:lnTo>
                        <a:pt x="295" y="604"/>
                      </a:lnTo>
                      <a:lnTo>
                        <a:pt x="309" y="604"/>
                      </a:lnTo>
                      <a:lnTo>
                        <a:pt x="325" y="602"/>
                      </a:lnTo>
                      <a:lnTo>
                        <a:pt x="339" y="601"/>
                      </a:lnTo>
                      <a:lnTo>
                        <a:pt x="326" y="599"/>
                      </a:lnTo>
                      <a:lnTo>
                        <a:pt x="312" y="598"/>
                      </a:lnTo>
                      <a:lnTo>
                        <a:pt x="299" y="597"/>
                      </a:lnTo>
                      <a:lnTo>
                        <a:pt x="286" y="597"/>
                      </a:lnTo>
                      <a:lnTo>
                        <a:pt x="274" y="595"/>
                      </a:lnTo>
                      <a:lnTo>
                        <a:pt x="261" y="594"/>
                      </a:lnTo>
                      <a:lnTo>
                        <a:pt x="248" y="592"/>
                      </a:lnTo>
                      <a:lnTo>
                        <a:pt x="235" y="592"/>
                      </a:lnTo>
                      <a:lnTo>
                        <a:pt x="236" y="584"/>
                      </a:lnTo>
                      <a:lnTo>
                        <a:pt x="239" y="577"/>
                      </a:lnTo>
                      <a:lnTo>
                        <a:pt x="242" y="570"/>
                      </a:lnTo>
                      <a:lnTo>
                        <a:pt x="245" y="564"/>
                      </a:lnTo>
                      <a:lnTo>
                        <a:pt x="264" y="564"/>
                      </a:lnTo>
                      <a:lnTo>
                        <a:pt x="282" y="565"/>
                      </a:lnTo>
                      <a:lnTo>
                        <a:pt x="302" y="567"/>
                      </a:lnTo>
                      <a:lnTo>
                        <a:pt x="322" y="567"/>
                      </a:lnTo>
                      <a:lnTo>
                        <a:pt x="343" y="567"/>
                      </a:lnTo>
                      <a:lnTo>
                        <a:pt x="363" y="565"/>
                      </a:lnTo>
                      <a:lnTo>
                        <a:pt x="383" y="562"/>
                      </a:lnTo>
                      <a:lnTo>
                        <a:pt x="403" y="560"/>
                      </a:lnTo>
                      <a:lnTo>
                        <a:pt x="379" y="560"/>
                      </a:lnTo>
                      <a:lnTo>
                        <a:pt x="356" y="558"/>
                      </a:lnTo>
                      <a:lnTo>
                        <a:pt x="336" y="557"/>
                      </a:lnTo>
                      <a:lnTo>
                        <a:pt x="316" y="557"/>
                      </a:lnTo>
                      <a:lnTo>
                        <a:pt x="299" y="555"/>
                      </a:lnTo>
                      <a:lnTo>
                        <a:pt x="282" y="554"/>
                      </a:lnTo>
                      <a:lnTo>
                        <a:pt x="266" y="554"/>
                      </a:lnTo>
                      <a:lnTo>
                        <a:pt x="251" y="554"/>
                      </a:lnTo>
                      <a:lnTo>
                        <a:pt x="254" y="545"/>
                      </a:lnTo>
                      <a:lnTo>
                        <a:pt x="258" y="537"/>
                      </a:lnTo>
                      <a:lnTo>
                        <a:pt x="261" y="528"/>
                      </a:lnTo>
                      <a:lnTo>
                        <a:pt x="264" y="520"/>
                      </a:lnTo>
                      <a:lnTo>
                        <a:pt x="274" y="520"/>
                      </a:lnTo>
                      <a:lnTo>
                        <a:pt x="286" y="521"/>
                      </a:lnTo>
                      <a:lnTo>
                        <a:pt x="302" y="521"/>
                      </a:lnTo>
                      <a:lnTo>
                        <a:pt x="321" y="521"/>
                      </a:lnTo>
                      <a:lnTo>
                        <a:pt x="338" y="521"/>
                      </a:lnTo>
                      <a:lnTo>
                        <a:pt x="353" y="520"/>
                      </a:lnTo>
                      <a:lnTo>
                        <a:pt x="366" y="518"/>
                      </a:lnTo>
                      <a:lnTo>
                        <a:pt x="376" y="515"/>
                      </a:lnTo>
                      <a:lnTo>
                        <a:pt x="372" y="514"/>
                      </a:lnTo>
                      <a:lnTo>
                        <a:pt x="366" y="514"/>
                      </a:lnTo>
                      <a:lnTo>
                        <a:pt x="360" y="513"/>
                      </a:lnTo>
                      <a:lnTo>
                        <a:pt x="352" y="513"/>
                      </a:lnTo>
                      <a:lnTo>
                        <a:pt x="340" y="513"/>
                      </a:lnTo>
                      <a:lnTo>
                        <a:pt x="323" y="511"/>
                      </a:lnTo>
                      <a:lnTo>
                        <a:pt x="299" y="511"/>
                      </a:lnTo>
                      <a:lnTo>
                        <a:pt x="269" y="510"/>
                      </a:lnTo>
                      <a:lnTo>
                        <a:pt x="272" y="501"/>
                      </a:lnTo>
                      <a:lnTo>
                        <a:pt x="276" y="493"/>
                      </a:lnTo>
                      <a:lnTo>
                        <a:pt x="279" y="484"/>
                      </a:lnTo>
                      <a:lnTo>
                        <a:pt x="282" y="475"/>
                      </a:lnTo>
                      <a:lnTo>
                        <a:pt x="289" y="475"/>
                      </a:lnTo>
                      <a:lnTo>
                        <a:pt x="302" y="477"/>
                      </a:lnTo>
                      <a:lnTo>
                        <a:pt x="316" y="477"/>
                      </a:lnTo>
                      <a:lnTo>
                        <a:pt x="333" y="477"/>
                      </a:lnTo>
                      <a:lnTo>
                        <a:pt x="350" y="477"/>
                      </a:lnTo>
                      <a:lnTo>
                        <a:pt x="365" y="475"/>
                      </a:lnTo>
                      <a:lnTo>
                        <a:pt x="376" y="474"/>
                      </a:lnTo>
                      <a:lnTo>
                        <a:pt x="382" y="470"/>
                      </a:lnTo>
                      <a:lnTo>
                        <a:pt x="370" y="470"/>
                      </a:lnTo>
                      <a:lnTo>
                        <a:pt x="359" y="468"/>
                      </a:lnTo>
                      <a:lnTo>
                        <a:pt x="348" y="468"/>
                      </a:lnTo>
                      <a:lnTo>
                        <a:pt x="336" y="467"/>
                      </a:lnTo>
                      <a:lnTo>
                        <a:pt x="325" y="467"/>
                      </a:lnTo>
                      <a:lnTo>
                        <a:pt x="312" y="467"/>
                      </a:lnTo>
                      <a:lnTo>
                        <a:pt x="301" y="466"/>
                      </a:lnTo>
                      <a:lnTo>
                        <a:pt x="289" y="466"/>
                      </a:lnTo>
                      <a:lnTo>
                        <a:pt x="291" y="458"/>
                      </a:lnTo>
                      <a:lnTo>
                        <a:pt x="293" y="451"/>
                      </a:lnTo>
                      <a:lnTo>
                        <a:pt x="296" y="443"/>
                      </a:lnTo>
                      <a:lnTo>
                        <a:pt x="301" y="430"/>
                      </a:lnTo>
                      <a:lnTo>
                        <a:pt x="306" y="431"/>
                      </a:lnTo>
                      <a:lnTo>
                        <a:pt x="318" y="431"/>
                      </a:lnTo>
                      <a:lnTo>
                        <a:pt x="332" y="433"/>
                      </a:lnTo>
                      <a:lnTo>
                        <a:pt x="348" y="434"/>
                      </a:lnTo>
                      <a:lnTo>
                        <a:pt x="363" y="434"/>
                      </a:lnTo>
                      <a:lnTo>
                        <a:pt x="378" y="433"/>
                      </a:lnTo>
                      <a:lnTo>
                        <a:pt x="389" y="431"/>
                      </a:lnTo>
                      <a:lnTo>
                        <a:pt x="396" y="427"/>
                      </a:lnTo>
                      <a:lnTo>
                        <a:pt x="385" y="427"/>
                      </a:lnTo>
                      <a:lnTo>
                        <a:pt x="373" y="427"/>
                      </a:lnTo>
                      <a:lnTo>
                        <a:pt x="363" y="427"/>
                      </a:lnTo>
                      <a:lnTo>
                        <a:pt x="352" y="427"/>
                      </a:lnTo>
                      <a:lnTo>
                        <a:pt x="340" y="427"/>
                      </a:lnTo>
                      <a:lnTo>
                        <a:pt x="330" y="427"/>
                      </a:lnTo>
                      <a:lnTo>
                        <a:pt x="319" y="427"/>
                      </a:lnTo>
                      <a:lnTo>
                        <a:pt x="308" y="427"/>
                      </a:lnTo>
                      <a:lnTo>
                        <a:pt x="308" y="418"/>
                      </a:lnTo>
                      <a:lnTo>
                        <a:pt x="309" y="413"/>
                      </a:lnTo>
                      <a:lnTo>
                        <a:pt x="312" y="407"/>
                      </a:lnTo>
                      <a:lnTo>
                        <a:pt x="315" y="400"/>
                      </a:lnTo>
                      <a:lnTo>
                        <a:pt x="329" y="400"/>
                      </a:lnTo>
                      <a:lnTo>
                        <a:pt x="349" y="400"/>
                      </a:lnTo>
                      <a:lnTo>
                        <a:pt x="373" y="400"/>
                      </a:lnTo>
                      <a:lnTo>
                        <a:pt x="397" y="399"/>
                      </a:lnTo>
                      <a:lnTo>
                        <a:pt x="422" y="397"/>
                      </a:lnTo>
                      <a:lnTo>
                        <a:pt x="444" y="396"/>
                      </a:lnTo>
                      <a:lnTo>
                        <a:pt x="463" y="391"/>
                      </a:lnTo>
                      <a:lnTo>
                        <a:pt x="476" y="386"/>
                      </a:lnTo>
                      <a:lnTo>
                        <a:pt x="456" y="387"/>
                      </a:lnTo>
                      <a:lnTo>
                        <a:pt x="436" y="389"/>
                      </a:lnTo>
                      <a:lnTo>
                        <a:pt x="417" y="390"/>
                      </a:lnTo>
                      <a:lnTo>
                        <a:pt x="399" y="390"/>
                      </a:lnTo>
                      <a:lnTo>
                        <a:pt x="380" y="390"/>
                      </a:lnTo>
                      <a:lnTo>
                        <a:pt x="362" y="390"/>
                      </a:lnTo>
                      <a:lnTo>
                        <a:pt x="342" y="389"/>
                      </a:lnTo>
                      <a:lnTo>
                        <a:pt x="323" y="389"/>
                      </a:lnTo>
                      <a:lnTo>
                        <a:pt x="325" y="379"/>
                      </a:lnTo>
                      <a:lnTo>
                        <a:pt x="328" y="370"/>
                      </a:lnTo>
                      <a:lnTo>
                        <a:pt x="330" y="361"/>
                      </a:lnTo>
                      <a:lnTo>
                        <a:pt x="335" y="354"/>
                      </a:lnTo>
                      <a:lnTo>
                        <a:pt x="342" y="354"/>
                      </a:lnTo>
                      <a:lnTo>
                        <a:pt x="359" y="354"/>
                      </a:lnTo>
                      <a:lnTo>
                        <a:pt x="380" y="356"/>
                      </a:lnTo>
                      <a:lnTo>
                        <a:pt x="405" y="356"/>
                      </a:lnTo>
                      <a:lnTo>
                        <a:pt x="429" y="356"/>
                      </a:lnTo>
                      <a:lnTo>
                        <a:pt x="450" y="354"/>
                      </a:lnTo>
                      <a:lnTo>
                        <a:pt x="467" y="352"/>
                      </a:lnTo>
                      <a:lnTo>
                        <a:pt x="474" y="349"/>
                      </a:lnTo>
                      <a:lnTo>
                        <a:pt x="473" y="349"/>
                      </a:lnTo>
                      <a:lnTo>
                        <a:pt x="469" y="349"/>
                      </a:lnTo>
                      <a:lnTo>
                        <a:pt x="462" y="349"/>
                      </a:lnTo>
                      <a:lnTo>
                        <a:pt x="452" y="347"/>
                      </a:lnTo>
                      <a:lnTo>
                        <a:pt x="436" y="347"/>
                      </a:lnTo>
                      <a:lnTo>
                        <a:pt x="413" y="347"/>
                      </a:lnTo>
                      <a:lnTo>
                        <a:pt x="382" y="346"/>
                      </a:lnTo>
                      <a:lnTo>
                        <a:pt x="342" y="343"/>
                      </a:lnTo>
                      <a:lnTo>
                        <a:pt x="343" y="336"/>
                      </a:lnTo>
                      <a:lnTo>
                        <a:pt x="346" y="330"/>
                      </a:lnTo>
                      <a:lnTo>
                        <a:pt x="349" y="323"/>
                      </a:lnTo>
                      <a:lnTo>
                        <a:pt x="353" y="313"/>
                      </a:lnTo>
                      <a:lnTo>
                        <a:pt x="368" y="313"/>
                      </a:lnTo>
                      <a:lnTo>
                        <a:pt x="382" y="313"/>
                      </a:lnTo>
                      <a:lnTo>
                        <a:pt x="396" y="313"/>
                      </a:lnTo>
                      <a:lnTo>
                        <a:pt x="412" y="313"/>
                      </a:lnTo>
                      <a:lnTo>
                        <a:pt x="427" y="313"/>
                      </a:lnTo>
                      <a:lnTo>
                        <a:pt x="442" y="313"/>
                      </a:lnTo>
                      <a:lnTo>
                        <a:pt x="457" y="312"/>
                      </a:lnTo>
                      <a:lnTo>
                        <a:pt x="473" y="309"/>
                      </a:lnTo>
                      <a:lnTo>
                        <a:pt x="459" y="307"/>
                      </a:lnTo>
                      <a:lnTo>
                        <a:pt x="446" y="306"/>
                      </a:lnTo>
                      <a:lnTo>
                        <a:pt x="432" y="306"/>
                      </a:lnTo>
                      <a:lnTo>
                        <a:pt x="417" y="304"/>
                      </a:lnTo>
                      <a:lnTo>
                        <a:pt x="403" y="303"/>
                      </a:lnTo>
                      <a:lnTo>
                        <a:pt x="390" y="302"/>
                      </a:lnTo>
                      <a:lnTo>
                        <a:pt x="376" y="302"/>
                      </a:lnTo>
                      <a:lnTo>
                        <a:pt x="363" y="300"/>
                      </a:lnTo>
                      <a:lnTo>
                        <a:pt x="365" y="290"/>
                      </a:lnTo>
                      <a:lnTo>
                        <a:pt x="368" y="283"/>
                      </a:lnTo>
                      <a:lnTo>
                        <a:pt x="370" y="277"/>
                      </a:lnTo>
                      <a:lnTo>
                        <a:pt x="375" y="272"/>
                      </a:lnTo>
                      <a:lnTo>
                        <a:pt x="406" y="272"/>
                      </a:lnTo>
                      <a:lnTo>
                        <a:pt x="429" y="273"/>
                      </a:lnTo>
                      <a:lnTo>
                        <a:pt x="446" y="273"/>
                      </a:lnTo>
                      <a:lnTo>
                        <a:pt x="459" y="273"/>
                      </a:lnTo>
                      <a:lnTo>
                        <a:pt x="466" y="273"/>
                      </a:lnTo>
                      <a:lnTo>
                        <a:pt x="472" y="273"/>
                      </a:lnTo>
                      <a:lnTo>
                        <a:pt x="476" y="272"/>
                      </a:lnTo>
                      <a:lnTo>
                        <a:pt x="480" y="272"/>
                      </a:lnTo>
                      <a:lnTo>
                        <a:pt x="480" y="270"/>
                      </a:lnTo>
                      <a:lnTo>
                        <a:pt x="482" y="270"/>
                      </a:lnTo>
                      <a:lnTo>
                        <a:pt x="482" y="269"/>
                      </a:lnTo>
                      <a:lnTo>
                        <a:pt x="466" y="269"/>
                      </a:lnTo>
                      <a:lnTo>
                        <a:pt x="452" y="267"/>
                      </a:lnTo>
                      <a:lnTo>
                        <a:pt x="439" y="266"/>
                      </a:lnTo>
                      <a:lnTo>
                        <a:pt x="427" y="265"/>
                      </a:lnTo>
                      <a:lnTo>
                        <a:pt x="416" y="265"/>
                      </a:lnTo>
                      <a:lnTo>
                        <a:pt x="405" y="263"/>
                      </a:lnTo>
                      <a:lnTo>
                        <a:pt x="393" y="262"/>
                      </a:lnTo>
                      <a:lnTo>
                        <a:pt x="382" y="260"/>
                      </a:lnTo>
                      <a:lnTo>
                        <a:pt x="385" y="253"/>
                      </a:lnTo>
                      <a:lnTo>
                        <a:pt x="387" y="246"/>
                      </a:lnTo>
                      <a:lnTo>
                        <a:pt x="389" y="240"/>
                      </a:lnTo>
                      <a:lnTo>
                        <a:pt x="392" y="233"/>
                      </a:lnTo>
                      <a:lnTo>
                        <a:pt x="400" y="233"/>
                      </a:lnTo>
                      <a:lnTo>
                        <a:pt x="407" y="235"/>
                      </a:lnTo>
                      <a:lnTo>
                        <a:pt x="415" y="235"/>
                      </a:lnTo>
                      <a:lnTo>
                        <a:pt x="420" y="235"/>
                      </a:lnTo>
                      <a:lnTo>
                        <a:pt x="427" y="235"/>
                      </a:lnTo>
                      <a:lnTo>
                        <a:pt x="435" y="235"/>
                      </a:lnTo>
                      <a:lnTo>
                        <a:pt x="444" y="233"/>
                      </a:lnTo>
                      <a:lnTo>
                        <a:pt x="457" y="233"/>
                      </a:lnTo>
                      <a:lnTo>
                        <a:pt x="457" y="229"/>
                      </a:lnTo>
                      <a:lnTo>
                        <a:pt x="452" y="226"/>
                      </a:lnTo>
                      <a:lnTo>
                        <a:pt x="443" y="225"/>
                      </a:lnTo>
                      <a:lnTo>
                        <a:pt x="432" y="223"/>
                      </a:lnTo>
                      <a:lnTo>
                        <a:pt x="420" y="222"/>
                      </a:lnTo>
                      <a:lnTo>
                        <a:pt x="410" y="222"/>
                      </a:lnTo>
                      <a:lnTo>
                        <a:pt x="402" y="222"/>
                      </a:lnTo>
                      <a:lnTo>
                        <a:pt x="399" y="222"/>
                      </a:lnTo>
                      <a:lnTo>
                        <a:pt x="402" y="215"/>
                      </a:lnTo>
                      <a:lnTo>
                        <a:pt x="406" y="206"/>
                      </a:lnTo>
                      <a:lnTo>
                        <a:pt x="409" y="198"/>
                      </a:lnTo>
                      <a:lnTo>
                        <a:pt x="412" y="189"/>
                      </a:lnTo>
                      <a:lnTo>
                        <a:pt x="422" y="189"/>
                      </a:lnTo>
                      <a:lnTo>
                        <a:pt x="432" y="189"/>
                      </a:lnTo>
                      <a:lnTo>
                        <a:pt x="442" y="189"/>
                      </a:lnTo>
                      <a:lnTo>
                        <a:pt x="452" y="189"/>
                      </a:lnTo>
                      <a:lnTo>
                        <a:pt x="452" y="188"/>
                      </a:lnTo>
                      <a:lnTo>
                        <a:pt x="453" y="185"/>
                      </a:lnTo>
                      <a:lnTo>
                        <a:pt x="453" y="183"/>
                      </a:lnTo>
                      <a:lnTo>
                        <a:pt x="453" y="182"/>
                      </a:lnTo>
                      <a:lnTo>
                        <a:pt x="446" y="180"/>
                      </a:lnTo>
                      <a:lnTo>
                        <a:pt x="440" y="179"/>
                      </a:lnTo>
                      <a:lnTo>
                        <a:pt x="432" y="179"/>
                      </a:lnTo>
                      <a:lnTo>
                        <a:pt x="417" y="180"/>
                      </a:lnTo>
                      <a:lnTo>
                        <a:pt x="420" y="173"/>
                      </a:lnTo>
                      <a:lnTo>
                        <a:pt x="422" y="166"/>
                      </a:lnTo>
                      <a:lnTo>
                        <a:pt x="425" y="161"/>
                      </a:lnTo>
                      <a:lnTo>
                        <a:pt x="427" y="153"/>
                      </a:lnTo>
                      <a:lnTo>
                        <a:pt x="443" y="152"/>
                      </a:lnTo>
                      <a:lnTo>
                        <a:pt x="454" y="152"/>
                      </a:lnTo>
                      <a:lnTo>
                        <a:pt x="463" y="152"/>
                      </a:lnTo>
                      <a:lnTo>
                        <a:pt x="470" y="151"/>
                      </a:lnTo>
                      <a:lnTo>
                        <a:pt x="474" y="151"/>
                      </a:lnTo>
                      <a:lnTo>
                        <a:pt x="480" y="151"/>
                      </a:lnTo>
                      <a:lnTo>
                        <a:pt x="484" y="152"/>
                      </a:lnTo>
                      <a:lnTo>
                        <a:pt x="490" y="152"/>
                      </a:lnTo>
                      <a:lnTo>
                        <a:pt x="492" y="166"/>
                      </a:lnTo>
                      <a:lnTo>
                        <a:pt x="493" y="180"/>
                      </a:lnTo>
                      <a:lnTo>
                        <a:pt x="493" y="196"/>
                      </a:lnTo>
                      <a:lnTo>
                        <a:pt x="494" y="210"/>
                      </a:lnTo>
                      <a:lnTo>
                        <a:pt x="511" y="210"/>
                      </a:lnTo>
                      <a:lnTo>
                        <a:pt x="530" y="210"/>
                      </a:lnTo>
                      <a:lnTo>
                        <a:pt x="548" y="210"/>
                      </a:lnTo>
                      <a:lnTo>
                        <a:pt x="566" y="210"/>
                      </a:lnTo>
                      <a:lnTo>
                        <a:pt x="584" y="210"/>
                      </a:lnTo>
                      <a:lnTo>
                        <a:pt x="603" y="210"/>
                      </a:lnTo>
                      <a:lnTo>
                        <a:pt x="621" y="210"/>
                      </a:lnTo>
                      <a:lnTo>
                        <a:pt x="640" y="210"/>
                      </a:lnTo>
                      <a:lnTo>
                        <a:pt x="658" y="210"/>
                      </a:lnTo>
                      <a:lnTo>
                        <a:pt x="677" y="210"/>
                      </a:lnTo>
                      <a:lnTo>
                        <a:pt x="695" y="210"/>
                      </a:lnTo>
                      <a:lnTo>
                        <a:pt x="714" y="209"/>
                      </a:lnTo>
                      <a:lnTo>
                        <a:pt x="734" y="209"/>
                      </a:lnTo>
                      <a:lnTo>
                        <a:pt x="752" y="208"/>
                      </a:lnTo>
                      <a:lnTo>
                        <a:pt x="771" y="206"/>
                      </a:lnTo>
                      <a:lnTo>
                        <a:pt x="789" y="205"/>
                      </a:lnTo>
                      <a:lnTo>
                        <a:pt x="792" y="203"/>
                      </a:lnTo>
                      <a:lnTo>
                        <a:pt x="795" y="200"/>
                      </a:lnTo>
                      <a:lnTo>
                        <a:pt x="798" y="199"/>
                      </a:lnTo>
                      <a:lnTo>
                        <a:pt x="801" y="198"/>
                      </a:lnTo>
                      <a:lnTo>
                        <a:pt x="788" y="169"/>
                      </a:lnTo>
                      <a:lnTo>
                        <a:pt x="776" y="143"/>
                      </a:lnTo>
                      <a:lnTo>
                        <a:pt x="768" y="116"/>
                      </a:lnTo>
                      <a:lnTo>
                        <a:pt x="764" y="89"/>
                      </a:lnTo>
                      <a:lnTo>
                        <a:pt x="769" y="88"/>
                      </a:lnTo>
                      <a:lnTo>
                        <a:pt x="772" y="86"/>
                      </a:lnTo>
                      <a:lnTo>
                        <a:pt x="774" y="84"/>
                      </a:lnTo>
                      <a:lnTo>
                        <a:pt x="775" y="79"/>
                      </a:lnTo>
                      <a:lnTo>
                        <a:pt x="771" y="79"/>
                      </a:lnTo>
                      <a:lnTo>
                        <a:pt x="768" y="79"/>
                      </a:lnTo>
                      <a:lnTo>
                        <a:pt x="764" y="79"/>
                      </a:lnTo>
                      <a:lnTo>
                        <a:pt x="759" y="79"/>
                      </a:lnTo>
                      <a:lnTo>
                        <a:pt x="755" y="74"/>
                      </a:lnTo>
                      <a:lnTo>
                        <a:pt x="752" y="71"/>
                      </a:lnTo>
                      <a:lnTo>
                        <a:pt x="751" y="68"/>
                      </a:lnTo>
                      <a:lnTo>
                        <a:pt x="749" y="64"/>
                      </a:lnTo>
                      <a:lnTo>
                        <a:pt x="759" y="64"/>
                      </a:lnTo>
                      <a:lnTo>
                        <a:pt x="768" y="64"/>
                      </a:lnTo>
                      <a:lnTo>
                        <a:pt x="776" y="64"/>
                      </a:lnTo>
                      <a:lnTo>
                        <a:pt x="786" y="65"/>
                      </a:lnTo>
                      <a:lnTo>
                        <a:pt x="786" y="64"/>
                      </a:lnTo>
                      <a:lnTo>
                        <a:pt x="788" y="61"/>
                      </a:lnTo>
                      <a:lnTo>
                        <a:pt x="788" y="59"/>
                      </a:lnTo>
                      <a:lnTo>
                        <a:pt x="788" y="58"/>
                      </a:lnTo>
                      <a:lnTo>
                        <a:pt x="781" y="57"/>
                      </a:lnTo>
                      <a:lnTo>
                        <a:pt x="774" y="57"/>
                      </a:lnTo>
                      <a:lnTo>
                        <a:pt x="768" y="57"/>
                      </a:lnTo>
                      <a:lnTo>
                        <a:pt x="762" y="55"/>
                      </a:lnTo>
                      <a:lnTo>
                        <a:pt x="757" y="55"/>
                      </a:lnTo>
                      <a:lnTo>
                        <a:pt x="751" y="55"/>
                      </a:lnTo>
                      <a:lnTo>
                        <a:pt x="745" y="57"/>
                      </a:lnTo>
                      <a:lnTo>
                        <a:pt x="738" y="57"/>
                      </a:lnTo>
                      <a:lnTo>
                        <a:pt x="737" y="51"/>
                      </a:lnTo>
                      <a:lnTo>
                        <a:pt x="735" y="48"/>
                      </a:lnTo>
                      <a:lnTo>
                        <a:pt x="735" y="45"/>
                      </a:lnTo>
                      <a:lnTo>
                        <a:pt x="735" y="39"/>
                      </a:lnTo>
                      <a:lnTo>
                        <a:pt x="752" y="39"/>
                      </a:lnTo>
                      <a:lnTo>
                        <a:pt x="768" y="38"/>
                      </a:lnTo>
                      <a:lnTo>
                        <a:pt x="784" y="38"/>
                      </a:lnTo>
                      <a:lnTo>
                        <a:pt x="799" y="38"/>
                      </a:lnTo>
                      <a:lnTo>
                        <a:pt x="814" y="38"/>
                      </a:lnTo>
                      <a:lnTo>
                        <a:pt x="829" y="39"/>
                      </a:lnTo>
                      <a:lnTo>
                        <a:pt x="846" y="42"/>
                      </a:lnTo>
                      <a:lnTo>
                        <a:pt x="863" y="45"/>
                      </a:lnTo>
                      <a:lnTo>
                        <a:pt x="851" y="38"/>
                      </a:lnTo>
                      <a:lnTo>
                        <a:pt x="833" y="34"/>
                      </a:lnTo>
                      <a:lnTo>
                        <a:pt x="814" y="29"/>
                      </a:lnTo>
                      <a:lnTo>
                        <a:pt x="791" y="28"/>
                      </a:lnTo>
                      <a:lnTo>
                        <a:pt x="766" y="27"/>
                      </a:lnTo>
                      <a:lnTo>
                        <a:pt x="745" y="25"/>
                      </a:lnTo>
                      <a:lnTo>
                        <a:pt x="725" y="25"/>
                      </a:lnTo>
                      <a:lnTo>
                        <a:pt x="710" y="24"/>
                      </a:lnTo>
                      <a:lnTo>
                        <a:pt x="710" y="22"/>
                      </a:lnTo>
                      <a:lnTo>
                        <a:pt x="711" y="19"/>
                      </a:lnTo>
                      <a:lnTo>
                        <a:pt x="711" y="18"/>
                      </a:lnTo>
                      <a:lnTo>
                        <a:pt x="712" y="17"/>
                      </a:lnTo>
                      <a:lnTo>
                        <a:pt x="719" y="17"/>
                      </a:lnTo>
                      <a:lnTo>
                        <a:pt x="725" y="15"/>
                      </a:lnTo>
                      <a:lnTo>
                        <a:pt x="731" y="15"/>
                      </a:lnTo>
                      <a:lnTo>
                        <a:pt x="738" y="15"/>
                      </a:lnTo>
                      <a:lnTo>
                        <a:pt x="747" y="15"/>
                      </a:lnTo>
                      <a:lnTo>
                        <a:pt x="758" y="15"/>
                      </a:lnTo>
                      <a:lnTo>
                        <a:pt x="774" y="15"/>
                      </a:lnTo>
                      <a:lnTo>
                        <a:pt x="794" y="15"/>
                      </a:lnTo>
                      <a:lnTo>
                        <a:pt x="788" y="14"/>
                      </a:lnTo>
                      <a:lnTo>
                        <a:pt x="779" y="12"/>
                      </a:lnTo>
                      <a:lnTo>
                        <a:pt x="771" y="11"/>
                      </a:lnTo>
                      <a:lnTo>
                        <a:pt x="761" y="9"/>
                      </a:lnTo>
                      <a:lnTo>
                        <a:pt x="752" y="8"/>
                      </a:lnTo>
                      <a:lnTo>
                        <a:pt x="745" y="7"/>
                      </a:lnTo>
                      <a:lnTo>
                        <a:pt x="739" y="5"/>
                      </a:lnTo>
                      <a:lnTo>
                        <a:pt x="737" y="4"/>
                      </a:lnTo>
                      <a:lnTo>
                        <a:pt x="758" y="4"/>
                      </a:lnTo>
                      <a:lnTo>
                        <a:pt x="776" y="4"/>
                      </a:lnTo>
                      <a:lnTo>
                        <a:pt x="794" y="4"/>
                      </a:lnTo>
                      <a:lnTo>
                        <a:pt x="809" y="4"/>
                      </a:lnTo>
                      <a:lnTo>
                        <a:pt x="825" y="4"/>
                      </a:lnTo>
                      <a:lnTo>
                        <a:pt x="841" y="4"/>
                      </a:lnTo>
                      <a:lnTo>
                        <a:pt x="858" y="4"/>
                      </a:lnTo>
                      <a:lnTo>
                        <a:pt x="875" y="4"/>
                      </a:lnTo>
                      <a:lnTo>
                        <a:pt x="895" y="5"/>
                      </a:lnTo>
                      <a:lnTo>
                        <a:pt x="918" y="5"/>
                      </a:lnTo>
                      <a:lnTo>
                        <a:pt x="942" y="5"/>
                      </a:lnTo>
                      <a:lnTo>
                        <a:pt x="972" y="5"/>
                      </a:lnTo>
                      <a:lnTo>
                        <a:pt x="1004" y="7"/>
                      </a:lnTo>
                      <a:lnTo>
                        <a:pt x="1043" y="7"/>
                      </a:lnTo>
                      <a:lnTo>
                        <a:pt x="1086" y="7"/>
                      </a:lnTo>
                      <a:lnTo>
                        <a:pt x="1136" y="8"/>
                      </a:lnTo>
                      <a:lnTo>
                        <a:pt x="1134" y="9"/>
                      </a:lnTo>
                      <a:lnTo>
                        <a:pt x="1134" y="11"/>
                      </a:lnTo>
                      <a:lnTo>
                        <a:pt x="1134" y="14"/>
                      </a:lnTo>
                      <a:lnTo>
                        <a:pt x="1134" y="15"/>
                      </a:lnTo>
                      <a:lnTo>
                        <a:pt x="1128" y="15"/>
                      </a:lnTo>
                      <a:lnTo>
                        <a:pt x="1123" y="17"/>
                      </a:lnTo>
                      <a:lnTo>
                        <a:pt x="1117" y="17"/>
                      </a:lnTo>
                      <a:lnTo>
                        <a:pt x="1111" y="18"/>
                      </a:lnTo>
                      <a:lnTo>
                        <a:pt x="1107" y="19"/>
                      </a:lnTo>
                      <a:lnTo>
                        <a:pt x="1101" y="19"/>
                      </a:lnTo>
                      <a:lnTo>
                        <a:pt x="1096" y="21"/>
                      </a:lnTo>
                      <a:lnTo>
                        <a:pt x="1091" y="21"/>
                      </a:lnTo>
                      <a:lnTo>
                        <a:pt x="1101" y="21"/>
                      </a:lnTo>
                      <a:lnTo>
                        <a:pt x="1111" y="21"/>
                      </a:lnTo>
                      <a:lnTo>
                        <a:pt x="1121" y="21"/>
                      </a:lnTo>
                      <a:lnTo>
                        <a:pt x="1133" y="21"/>
                      </a:lnTo>
                      <a:lnTo>
                        <a:pt x="1143" y="21"/>
                      </a:lnTo>
                      <a:lnTo>
                        <a:pt x="1153" y="24"/>
                      </a:lnTo>
                      <a:lnTo>
                        <a:pt x="1164" y="27"/>
                      </a:lnTo>
                      <a:lnTo>
                        <a:pt x="1174" y="31"/>
                      </a:lnTo>
                      <a:lnTo>
                        <a:pt x="1165" y="35"/>
                      </a:lnTo>
                      <a:lnTo>
                        <a:pt x="1154" y="38"/>
                      </a:lnTo>
                      <a:lnTo>
                        <a:pt x="1144" y="39"/>
                      </a:lnTo>
                      <a:lnTo>
                        <a:pt x="1133" y="38"/>
                      </a:lnTo>
                      <a:lnTo>
                        <a:pt x="1121" y="38"/>
                      </a:lnTo>
                      <a:lnTo>
                        <a:pt x="1111" y="38"/>
                      </a:lnTo>
                      <a:lnTo>
                        <a:pt x="1103" y="39"/>
                      </a:lnTo>
                      <a:lnTo>
                        <a:pt x="1096" y="42"/>
                      </a:lnTo>
                      <a:lnTo>
                        <a:pt x="1120" y="42"/>
                      </a:lnTo>
                      <a:lnTo>
                        <a:pt x="1138" y="42"/>
                      </a:lnTo>
                      <a:lnTo>
                        <a:pt x="1154" y="42"/>
                      </a:lnTo>
                      <a:lnTo>
                        <a:pt x="1164" y="42"/>
                      </a:lnTo>
                      <a:lnTo>
                        <a:pt x="1174" y="42"/>
                      </a:lnTo>
                      <a:lnTo>
                        <a:pt x="1183" y="41"/>
                      </a:lnTo>
                      <a:lnTo>
                        <a:pt x="1191" y="41"/>
                      </a:lnTo>
                      <a:lnTo>
                        <a:pt x="1202" y="39"/>
                      </a:lnTo>
                      <a:lnTo>
                        <a:pt x="1217" y="42"/>
                      </a:lnTo>
                      <a:lnTo>
                        <a:pt x="1230" y="44"/>
                      </a:lnTo>
                      <a:lnTo>
                        <a:pt x="1241" y="44"/>
                      </a:lnTo>
                      <a:lnTo>
                        <a:pt x="1252" y="39"/>
                      </a:lnTo>
                      <a:lnTo>
                        <a:pt x="1261" y="34"/>
                      </a:lnTo>
                      <a:lnTo>
                        <a:pt x="1269" y="27"/>
                      </a:lnTo>
                      <a:lnTo>
                        <a:pt x="1277" y="15"/>
                      </a:lnTo>
                      <a:lnTo>
                        <a:pt x="1282" y="1"/>
                      </a:lnTo>
                      <a:lnTo>
                        <a:pt x="1292" y="0"/>
                      </a:lnTo>
                      <a:lnTo>
                        <a:pt x="1302" y="0"/>
                      </a:lnTo>
                      <a:lnTo>
                        <a:pt x="1308" y="0"/>
                      </a:lnTo>
                      <a:lnTo>
                        <a:pt x="1314" y="1"/>
                      </a:lnTo>
                      <a:lnTo>
                        <a:pt x="1318" y="4"/>
                      </a:lnTo>
                      <a:lnTo>
                        <a:pt x="1322" y="9"/>
                      </a:lnTo>
                      <a:lnTo>
                        <a:pt x="1325" y="17"/>
                      </a:lnTo>
                      <a:lnTo>
                        <a:pt x="1328" y="28"/>
                      </a:lnTo>
                      <a:lnTo>
                        <a:pt x="1319" y="31"/>
                      </a:lnTo>
                      <a:lnTo>
                        <a:pt x="1312" y="32"/>
                      </a:lnTo>
                      <a:lnTo>
                        <a:pt x="1305" y="35"/>
                      </a:lnTo>
                      <a:lnTo>
                        <a:pt x="1297" y="39"/>
                      </a:lnTo>
                      <a:lnTo>
                        <a:pt x="1307" y="39"/>
                      </a:lnTo>
                      <a:lnTo>
                        <a:pt x="1316" y="39"/>
                      </a:lnTo>
                      <a:lnTo>
                        <a:pt x="1325" y="39"/>
                      </a:lnTo>
                      <a:lnTo>
                        <a:pt x="1335" y="41"/>
                      </a:lnTo>
                      <a:lnTo>
                        <a:pt x="1336" y="45"/>
                      </a:lnTo>
                      <a:lnTo>
                        <a:pt x="1338" y="49"/>
                      </a:lnTo>
                      <a:lnTo>
                        <a:pt x="1338" y="55"/>
                      </a:lnTo>
                      <a:lnTo>
                        <a:pt x="1339" y="59"/>
                      </a:lnTo>
                      <a:lnTo>
                        <a:pt x="1316" y="64"/>
                      </a:lnTo>
                      <a:lnTo>
                        <a:pt x="1301" y="66"/>
                      </a:lnTo>
                      <a:lnTo>
                        <a:pt x="1288" y="69"/>
                      </a:lnTo>
                      <a:lnTo>
                        <a:pt x="1281" y="71"/>
                      </a:lnTo>
                      <a:lnTo>
                        <a:pt x="1275" y="72"/>
                      </a:lnTo>
                      <a:lnTo>
                        <a:pt x="1271" y="74"/>
                      </a:lnTo>
                      <a:lnTo>
                        <a:pt x="1269" y="74"/>
                      </a:lnTo>
                      <a:lnTo>
                        <a:pt x="1268" y="75"/>
                      </a:lnTo>
                      <a:lnTo>
                        <a:pt x="1272" y="75"/>
                      </a:lnTo>
                      <a:lnTo>
                        <a:pt x="1279" y="75"/>
                      </a:lnTo>
                      <a:lnTo>
                        <a:pt x="1289" y="75"/>
                      </a:lnTo>
                      <a:lnTo>
                        <a:pt x="1302" y="74"/>
                      </a:lnTo>
                      <a:lnTo>
                        <a:pt x="1314" y="74"/>
                      </a:lnTo>
                      <a:lnTo>
                        <a:pt x="1326" y="74"/>
                      </a:lnTo>
                      <a:lnTo>
                        <a:pt x="1338" y="74"/>
                      </a:lnTo>
                      <a:lnTo>
                        <a:pt x="1348" y="74"/>
                      </a:lnTo>
                      <a:lnTo>
                        <a:pt x="1349" y="79"/>
                      </a:lnTo>
                      <a:lnTo>
                        <a:pt x="1351" y="84"/>
                      </a:lnTo>
                      <a:lnTo>
                        <a:pt x="1352" y="89"/>
                      </a:lnTo>
                      <a:lnTo>
                        <a:pt x="1354" y="95"/>
                      </a:lnTo>
                      <a:lnTo>
                        <a:pt x="1349" y="96"/>
                      </a:lnTo>
                      <a:lnTo>
                        <a:pt x="1339" y="98"/>
                      </a:lnTo>
                      <a:lnTo>
                        <a:pt x="1326" y="101"/>
                      </a:lnTo>
                      <a:lnTo>
                        <a:pt x="1312" y="104"/>
                      </a:lnTo>
                      <a:lnTo>
                        <a:pt x="1297" y="106"/>
                      </a:lnTo>
                      <a:lnTo>
                        <a:pt x="1284" y="109"/>
                      </a:lnTo>
                      <a:lnTo>
                        <a:pt x="1274" y="112"/>
                      </a:lnTo>
                      <a:lnTo>
                        <a:pt x="1269" y="114"/>
                      </a:lnTo>
                      <a:lnTo>
                        <a:pt x="1285" y="114"/>
                      </a:lnTo>
                      <a:lnTo>
                        <a:pt x="1299" y="112"/>
                      </a:lnTo>
                      <a:lnTo>
                        <a:pt x="1312" y="111"/>
                      </a:lnTo>
                      <a:lnTo>
                        <a:pt x="1324" y="111"/>
                      </a:lnTo>
                      <a:lnTo>
                        <a:pt x="1334" y="109"/>
                      </a:lnTo>
                      <a:lnTo>
                        <a:pt x="1342" y="108"/>
                      </a:lnTo>
                      <a:lnTo>
                        <a:pt x="1351" y="108"/>
                      </a:lnTo>
                      <a:lnTo>
                        <a:pt x="1358" y="108"/>
                      </a:lnTo>
                      <a:lnTo>
                        <a:pt x="1361" y="114"/>
                      </a:lnTo>
                      <a:lnTo>
                        <a:pt x="1362" y="119"/>
                      </a:lnTo>
                      <a:lnTo>
                        <a:pt x="1365" y="126"/>
                      </a:lnTo>
                      <a:lnTo>
                        <a:pt x="1366" y="135"/>
                      </a:lnTo>
                      <a:lnTo>
                        <a:pt x="1349" y="139"/>
                      </a:lnTo>
                      <a:lnTo>
                        <a:pt x="1334" y="141"/>
                      </a:lnTo>
                      <a:lnTo>
                        <a:pt x="1318" y="139"/>
                      </a:lnTo>
                      <a:lnTo>
                        <a:pt x="1302" y="139"/>
                      </a:lnTo>
                      <a:lnTo>
                        <a:pt x="1288" y="139"/>
                      </a:lnTo>
                      <a:lnTo>
                        <a:pt x="1274" y="141"/>
                      </a:lnTo>
                      <a:lnTo>
                        <a:pt x="1261" y="145"/>
                      </a:lnTo>
                      <a:lnTo>
                        <a:pt x="1248" y="153"/>
                      </a:lnTo>
                      <a:lnTo>
                        <a:pt x="1237" y="152"/>
                      </a:lnTo>
                      <a:lnTo>
                        <a:pt x="1230" y="152"/>
                      </a:lnTo>
                      <a:lnTo>
                        <a:pt x="1225" y="151"/>
                      </a:lnTo>
                      <a:lnTo>
                        <a:pt x="1220" y="149"/>
                      </a:lnTo>
                      <a:lnTo>
                        <a:pt x="1224" y="135"/>
                      </a:lnTo>
                      <a:lnTo>
                        <a:pt x="1231" y="122"/>
                      </a:lnTo>
                      <a:lnTo>
                        <a:pt x="1238" y="109"/>
                      </a:lnTo>
                      <a:lnTo>
                        <a:pt x="1244" y="96"/>
                      </a:lnTo>
                      <a:lnTo>
                        <a:pt x="1241" y="96"/>
                      </a:lnTo>
                      <a:lnTo>
                        <a:pt x="1237" y="96"/>
                      </a:lnTo>
                      <a:lnTo>
                        <a:pt x="1232" y="98"/>
                      </a:lnTo>
                      <a:lnTo>
                        <a:pt x="1228" y="98"/>
                      </a:lnTo>
                      <a:lnTo>
                        <a:pt x="1222" y="108"/>
                      </a:lnTo>
                      <a:lnTo>
                        <a:pt x="1215" y="121"/>
                      </a:lnTo>
                      <a:lnTo>
                        <a:pt x="1207" y="133"/>
                      </a:lnTo>
                      <a:lnTo>
                        <a:pt x="1198" y="142"/>
                      </a:lnTo>
                      <a:lnTo>
                        <a:pt x="1187" y="142"/>
                      </a:lnTo>
                      <a:lnTo>
                        <a:pt x="1178" y="143"/>
                      </a:lnTo>
                      <a:lnTo>
                        <a:pt x="1171" y="146"/>
                      </a:lnTo>
                      <a:lnTo>
                        <a:pt x="1165" y="151"/>
                      </a:lnTo>
                      <a:lnTo>
                        <a:pt x="1160" y="155"/>
                      </a:lnTo>
                      <a:lnTo>
                        <a:pt x="1154" y="161"/>
                      </a:lnTo>
                      <a:lnTo>
                        <a:pt x="1148" y="166"/>
                      </a:lnTo>
                      <a:lnTo>
                        <a:pt x="1141" y="173"/>
                      </a:lnTo>
                      <a:lnTo>
                        <a:pt x="1117" y="178"/>
                      </a:lnTo>
                      <a:lnTo>
                        <a:pt x="1098" y="180"/>
                      </a:lnTo>
                      <a:lnTo>
                        <a:pt x="1086" y="182"/>
                      </a:lnTo>
                      <a:lnTo>
                        <a:pt x="1077" y="183"/>
                      </a:lnTo>
                      <a:lnTo>
                        <a:pt x="1070" y="185"/>
                      </a:lnTo>
                      <a:lnTo>
                        <a:pt x="1066" y="186"/>
                      </a:lnTo>
                      <a:lnTo>
                        <a:pt x="1063" y="188"/>
                      </a:lnTo>
                      <a:lnTo>
                        <a:pt x="1060" y="189"/>
                      </a:lnTo>
                      <a:lnTo>
                        <a:pt x="1057" y="210"/>
                      </a:lnTo>
                      <a:lnTo>
                        <a:pt x="1056" y="223"/>
                      </a:lnTo>
                      <a:lnTo>
                        <a:pt x="1054" y="230"/>
                      </a:lnTo>
                      <a:lnTo>
                        <a:pt x="1054" y="237"/>
                      </a:lnTo>
                      <a:lnTo>
                        <a:pt x="1061" y="242"/>
                      </a:lnTo>
                      <a:lnTo>
                        <a:pt x="1070" y="245"/>
                      </a:lnTo>
                      <a:lnTo>
                        <a:pt x="1079" y="246"/>
                      </a:lnTo>
                      <a:lnTo>
                        <a:pt x="1087" y="246"/>
                      </a:lnTo>
                      <a:lnTo>
                        <a:pt x="1094" y="246"/>
                      </a:lnTo>
                      <a:lnTo>
                        <a:pt x="1103" y="247"/>
                      </a:lnTo>
                      <a:lnTo>
                        <a:pt x="1110" y="249"/>
                      </a:lnTo>
                      <a:lnTo>
                        <a:pt x="1116" y="252"/>
                      </a:lnTo>
                      <a:lnTo>
                        <a:pt x="1111" y="257"/>
                      </a:lnTo>
                      <a:lnTo>
                        <a:pt x="1107" y="265"/>
                      </a:lnTo>
                      <a:lnTo>
                        <a:pt x="1103" y="270"/>
                      </a:lnTo>
                      <a:lnTo>
                        <a:pt x="1098" y="277"/>
                      </a:lnTo>
                      <a:lnTo>
                        <a:pt x="1079" y="279"/>
                      </a:lnTo>
                      <a:lnTo>
                        <a:pt x="1066" y="282"/>
                      </a:lnTo>
                      <a:lnTo>
                        <a:pt x="1056" y="286"/>
                      </a:lnTo>
                      <a:lnTo>
                        <a:pt x="1051" y="292"/>
                      </a:lnTo>
                      <a:lnTo>
                        <a:pt x="1049" y="300"/>
                      </a:lnTo>
                      <a:lnTo>
                        <a:pt x="1049" y="312"/>
                      </a:lnTo>
                      <a:lnTo>
                        <a:pt x="1050" y="329"/>
                      </a:lnTo>
                      <a:lnTo>
                        <a:pt x="1050" y="349"/>
                      </a:lnTo>
                      <a:lnTo>
                        <a:pt x="1061" y="359"/>
                      </a:lnTo>
                      <a:lnTo>
                        <a:pt x="1084" y="364"/>
                      </a:lnTo>
                      <a:lnTo>
                        <a:pt x="1114" y="367"/>
                      </a:lnTo>
                      <a:lnTo>
                        <a:pt x="1148" y="369"/>
                      </a:lnTo>
                      <a:lnTo>
                        <a:pt x="1185" y="367"/>
                      </a:lnTo>
                      <a:lnTo>
                        <a:pt x="1218" y="366"/>
                      </a:lnTo>
                      <a:lnTo>
                        <a:pt x="1245" y="364"/>
                      </a:lnTo>
                      <a:lnTo>
                        <a:pt x="1264" y="364"/>
                      </a:lnTo>
                      <a:lnTo>
                        <a:pt x="1271" y="357"/>
                      </a:lnTo>
                      <a:lnTo>
                        <a:pt x="1274" y="347"/>
                      </a:lnTo>
                      <a:lnTo>
                        <a:pt x="1277" y="337"/>
                      </a:lnTo>
                      <a:lnTo>
                        <a:pt x="1279" y="327"/>
                      </a:lnTo>
                      <a:lnTo>
                        <a:pt x="1299" y="329"/>
                      </a:lnTo>
                      <a:lnTo>
                        <a:pt x="1318" y="330"/>
                      </a:lnTo>
                      <a:lnTo>
                        <a:pt x="1338" y="330"/>
                      </a:lnTo>
                      <a:lnTo>
                        <a:pt x="1358" y="330"/>
                      </a:lnTo>
                      <a:lnTo>
                        <a:pt x="1379" y="330"/>
                      </a:lnTo>
                      <a:lnTo>
                        <a:pt x="1399" y="329"/>
                      </a:lnTo>
                      <a:lnTo>
                        <a:pt x="1419" y="329"/>
                      </a:lnTo>
                      <a:lnTo>
                        <a:pt x="1440" y="327"/>
                      </a:lnTo>
                      <a:lnTo>
                        <a:pt x="1442" y="332"/>
                      </a:lnTo>
                      <a:lnTo>
                        <a:pt x="1443" y="336"/>
                      </a:lnTo>
                      <a:lnTo>
                        <a:pt x="1443" y="340"/>
                      </a:lnTo>
                      <a:lnTo>
                        <a:pt x="1445" y="343"/>
                      </a:lnTo>
                      <a:lnTo>
                        <a:pt x="1436" y="344"/>
                      </a:lnTo>
                      <a:lnTo>
                        <a:pt x="1428" y="346"/>
                      </a:lnTo>
                      <a:lnTo>
                        <a:pt x="1419" y="347"/>
                      </a:lnTo>
                      <a:lnTo>
                        <a:pt x="1411" y="349"/>
                      </a:lnTo>
                      <a:lnTo>
                        <a:pt x="1401" y="350"/>
                      </a:lnTo>
                      <a:lnTo>
                        <a:pt x="1392" y="350"/>
                      </a:lnTo>
                      <a:lnTo>
                        <a:pt x="1383" y="352"/>
                      </a:lnTo>
                      <a:lnTo>
                        <a:pt x="1375" y="353"/>
                      </a:lnTo>
                      <a:lnTo>
                        <a:pt x="1375" y="354"/>
                      </a:lnTo>
                      <a:lnTo>
                        <a:pt x="1373" y="356"/>
                      </a:lnTo>
                      <a:lnTo>
                        <a:pt x="1382" y="356"/>
                      </a:lnTo>
                      <a:lnTo>
                        <a:pt x="1392" y="356"/>
                      </a:lnTo>
                      <a:lnTo>
                        <a:pt x="1401" y="356"/>
                      </a:lnTo>
                      <a:lnTo>
                        <a:pt x="1411" y="356"/>
                      </a:lnTo>
                      <a:lnTo>
                        <a:pt x="1419" y="356"/>
                      </a:lnTo>
                      <a:lnTo>
                        <a:pt x="1429" y="356"/>
                      </a:lnTo>
                      <a:lnTo>
                        <a:pt x="1438" y="356"/>
                      </a:lnTo>
                      <a:lnTo>
                        <a:pt x="1448" y="356"/>
                      </a:lnTo>
                      <a:lnTo>
                        <a:pt x="1449" y="357"/>
                      </a:lnTo>
                      <a:lnTo>
                        <a:pt x="1450" y="357"/>
                      </a:lnTo>
                      <a:lnTo>
                        <a:pt x="1450" y="359"/>
                      </a:lnTo>
                      <a:lnTo>
                        <a:pt x="1452" y="360"/>
                      </a:lnTo>
                      <a:lnTo>
                        <a:pt x="1452" y="361"/>
                      </a:lnTo>
                      <a:lnTo>
                        <a:pt x="1452" y="364"/>
                      </a:lnTo>
                      <a:lnTo>
                        <a:pt x="1452" y="366"/>
                      </a:lnTo>
                      <a:lnTo>
                        <a:pt x="1450" y="369"/>
                      </a:lnTo>
                      <a:lnTo>
                        <a:pt x="1440" y="370"/>
                      </a:lnTo>
                      <a:lnTo>
                        <a:pt x="1432" y="370"/>
                      </a:lnTo>
                      <a:lnTo>
                        <a:pt x="1422" y="371"/>
                      </a:lnTo>
                      <a:lnTo>
                        <a:pt x="1412" y="371"/>
                      </a:lnTo>
                      <a:lnTo>
                        <a:pt x="1402" y="373"/>
                      </a:lnTo>
                      <a:lnTo>
                        <a:pt x="1393" y="374"/>
                      </a:lnTo>
                      <a:lnTo>
                        <a:pt x="1383" y="374"/>
                      </a:lnTo>
                      <a:lnTo>
                        <a:pt x="1373" y="376"/>
                      </a:lnTo>
                      <a:lnTo>
                        <a:pt x="1373" y="377"/>
                      </a:lnTo>
                      <a:lnTo>
                        <a:pt x="1375" y="379"/>
                      </a:lnTo>
                      <a:lnTo>
                        <a:pt x="1375" y="380"/>
                      </a:lnTo>
                      <a:lnTo>
                        <a:pt x="1375" y="381"/>
                      </a:lnTo>
                      <a:lnTo>
                        <a:pt x="1385" y="381"/>
                      </a:lnTo>
                      <a:lnTo>
                        <a:pt x="1396" y="381"/>
                      </a:lnTo>
                      <a:lnTo>
                        <a:pt x="1406" y="381"/>
                      </a:lnTo>
                      <a:lnTo>
                        <a:pt x="1418" y="380"/>
                      </a:lnTo>
                      <a:lnTo>
                        <a:pt x="1428" y="380"/>
                      </a:lnTo>
                      <a:lnTo>
                        <a:pt x="1439" y="380"/>
                      </a:lnTo>
                      <a:lnTo>
                        <a:pt x="1449" y="380"/>
                      </a:lnTo>
                      <a:lnTo>
                        <a:pt x="1459" y="380"/>
                      </a:lnTo>
                      <a:lnTo>
                        <a:pt x="1459" y="381"/>
                      </a:lnTo>
                      <a:lnTo>
                        <a:pt x="1459" y="383"/>
                      </a:lnTo>
                      <a:lnTo>
                        <a:pt x="1458" y="384"/>
                      </a:lnTo>
                      <a:lnTo>
                        <a:pt x="1458" y="386"/>
                      </a:lnTo>
                      <a:lnTo>
                        <a:pt x="1439" y="390"/>
                      </a:lnTo>
                      <a:lnTo>
                        <a:pt x="1426" y="393"/>
                      </a:lnTo>
                      <a:lnTo>
                        <a:pt x="1413" y="394"/>
                      </a:lnTo>
                      <a:lnTo>
                        <a:pt x="1405" y="397"/>
                      </a:lnTo>
                      <a:lnTo>
                        <a:pt x="1395" y="399"/>
                      </a:lnTo>
                      <a:lnTo>
                        <a:pt x="1383" y="400"/>
                      </a:lnTo>
                      <a:lnTo>
                        <a:pt x="1371" y="403"/>
                      </a:lnTo>
                      <a:lnTo>
                        <a:pt x="1355" y="406"/>
                      </a:lnTo>
                      <a:lnTo>
                        <a:pt x="1344" y="406"/>
                      </a:lnTo>
                      <a:lnTo>
                        <a:pt x="1334" y="404"/>
                      </a:lnTo>
                      <a:lnTo>
                        <a:pt x="1324" y="404"/>
                      </a:lnTo>
                      <a:lnTo>
                        <a:pt x="1315" y="406"/>
                      </a:lnTo>
                      <a:lnTo>
                        <a:pt x="1307" y="407"/>
                      </a:lnTo>
                      <a:lnTo>
                        <a:pt x="1299" y="411"/>
                      </a:lnTo>
                      <a:lnTo>
                        <a:pt x="1294" y="417"/>
                      </a:lnTo>
                      <a:lnTo>
                        <a:pt x="1289" y="427"/>
                      </a:lnTo>
                      <a:lnTo>
                        <a:pt x="1278" y="427"/>
                      </a:lnTo>
                      <a:lnTo>
                        <a:pt x="1267" y="424"/>
                      </a:lnTo>
                      <a:lnTo>
                        <a:pt x="1257" y="423"/>
                      </a:lnTo>
                      <a:lnTo>
                        <a:pt x="1248" y="421"/>
                      </a:lnTo>
                      <a:lnTo>
                        <a:pt x="1252" y="409"/>
                      </a:lnTo>
                      <a:lnTo>
                        <a:pt x="1255" y="400"/>
                      </a:lnTo>
                      <a:lnTo>
                        <a:pt x="1257" y="393"/>
                      </a:lnTo>
                      <a:lnTo>
                        <a:pt x="1258" y="386"/>
                      </a:lnTo>
                      <a:lnTo>
                        <a:pt x="1257" y="384"/>
                      </a:lnTo>
                      <a:lnTo>
                        <a:pt x="1255" y="384"/>
                      </a:lnTo>
                      <a:lnTo>
                        <a:pt x="1255" y="383"/>
                      </a:lnTo>
                      <a:lnTo>
                        <a:pt x="1242" y="394"/>
                      </a:lnTo>
                      <a:lnTo>
                        <a:pt x="1237" y="406"/>
                      </a:lnTo>
                      <a:lnTo>
                        <a:pt x="1230" y="417"/>
                      </a:lnTo>
                      <a:lnTo>
                        <a:pt x="1215" y="427"/>
                      </a:lnTo>
                      <a:lnTo>
                        <a:pt x="1208" y="433"/>
                      </a:lnTo>
                      <a:lnTo>
                        <a:pt x="1201" y="438"/>
                      </a:lnTo>
                      <a:lnTo>
                        <a:pt x="1193" y="444"/>
                      </a:lnTo>
                      <a:lnTo>
                        <a:pt x="1185" y="450"/>
                      </a:lnTo>
                      <a:lnTo>
                        <a:pt x="1178" y="456"/>
                      </a:lnTo>
                      <a:lnTo>
                        <a:pt x="1171" y="461"/>
                      </a:lnTo>
                      <a:lnTo>
                        <a:pt x="1164" y="467"/>
                      </a:lnTo>
                      <a:lnTo>
                        <a:pt x="1157" y="473"/>
                      </a:lnTo>
                      <a:lnTo>
                        <a:pt x="1140" y="474"/>
                      </a:lnTo>
                      <a:lnTo>
                        <a:pt x="1123" y="474"/>
                      </a:lnTo>
                      <a:lnTo>
                        <a:pt x="1106" y="475"/>
                      </a:lnTo>
                      <a:lnTo>
                        <a:pt x="1089" y="477"/>
                      </a:lnTo>
                      <a:lnTo>
                        <a:pt x="1071" y="478"/>
                      </a:lnTo>
                      <a:lnTo>
                        <a:pt x="1054" y="480"/>
                      </a:lnTo>
                      <a:lnTo>
                        <a:pt x="1039" y="483"/>
                      </a:lnTo>
                      <a:lnTo>
                        <a:pt x="1024" y="485"/>
                      </a:lnTo>
                      <a:lnTo>
                        <a:pt x="1024" y="510"/>
                      </a:lnTo>
                      <a:lnTo>
                        <a:pt x="1029" y="535"/>
                      </a:lnTo>
                      <a:lnTo>
                        <a:pt x="1034" y="562"/>
                      </a:lnTo>
                      <a:lnTo>
                        <a:pt x="1041" y="589"/>
                      </a:lnTo>
                      <a:lnTo>
                        <a:pt x="1047" y="591"/>
                      </a:lnTo>
                      <a:lnTo>
                        <a:pt x="1053" y="594"/>
                      </a:lnTo>
                      <a:lnTo>
                        <a:pt x="1057" y="595"/>
                      </a:lnTo>
                      <a:lnTo>
                        <a:pt x="1063" y="597"/>
                      </a:lnTo>
                      <a:lnTo>
                        <a:pt x="1093" y="597"/>
                      </a:lnTo>
                      <a:lnTo>
                        <a:pt x="1118" y="597"/>
                      </a:lnTo>
                      <a:lnTo>
                        <a:pt x="1141" y="597"/>
                      </a:lnTo>
                      <a:lnTo>
                        <a:pt x="1163" y="595"/>
                      </a:lnTo>
                      <a:lnTo>
                        <a:pt x="1180" y="595"/>
                      </a:lnTo>
                      <a:lnTo>
                        <a:pt x="1197" y="595"/>
                      </a:lnTo>
                      <a:lnTo>
                        <a:pt x="1211" y="595"/>
                      </a:lnTo>
                      <a:lnTo>
                        <a:pt x="1225" y="595"/>
                      </a:lnTo>
                      <a:lnTo>
                        <a:pt x="1238" y="594"/>
                      </a:lnTo>
                      <a:lnTo>
                        <a:pt x="1251" y="594"/>
                      </a:lnTo>
                      <a:lnTo>
                        <a:pt x="1265" y="594"/>
                      </a:lnTo>
                      <a:lnTo>
                        <a:pt x="1279" y="592"/>
                      </a:lnTo>
                      <a:lnTo>
                        <a:pt x="1294" y="592"/>
                      </a:lnTo>
                      <a:lnTo>
                        <a:pt x="1311" y="591"/>
                      </a:lnTo>
                      <a:lnTo>
                        <a:pt x="1329" y="591"/>
                      </a:lnTo>
                      <a:lnTo>
                        <a:pt x="1351" y="589"/>
                      </a:lnTo>
                      <a:lnTo>
                        <a:pt x="1355" y="580"/>
                      </a:lnTo>
                      <a:lnTo>
                        <a:pt x="1355" y="568"/>
                      </a:lnTo>
                      <a:lnTo>
                        <a:pt x="1354" y="558"/>
                      </a:lnTo>
                      <a:lnTo>
                        <a:pt x="1351" y="548"/>
                      </a:lnTo>
                      <a:lnTo>
                        <a:pt x="1371" y="545"/>
                      </a:lnTo>
                      <a:lnTo>
                        <a:pt x="1391" y="542"/>
                      </a:lnTo>
                      <a:lnTo>
                        <a:pt x="1411" y="540"/>
                      </a:lnTo>
                      <a:lnTo>
                        <a:pt x="1432" y="538"/>
                      </a:lnTo>
                      <a:lnTo>
                        <a:pt x="1452" y="535"/>
                      </a:lnTo>
                      <a:lnTo>
                        <a:pt x="1472" y="532"/>
                      </a:lnTo>
                      <a:lnTo>
                        <a:pt x="1492" y="531"/>
                      </a:lnTo>
                      <a:lnTo>
                        <a:pt x="1513" y="528"/>
                      </a:lnTo>
                      <a:lnTo>
                        <a:pt x="1515" y="532"/>
                      </a:lnTo>
                      <a:lnTo>
                        <a:pt x="1516" y="537"/>
                      </a:lnTo>
                      <a:lnTo>
                        <a:pt x="1516" y="541"/>
                      </a:lnTo>
                      <a:lnTo>
                        <a:pt x="1517" y="547"/>
                      </a:lnTo>
                      <a:lnTo>
                        <a:pt x="1510" y="547"/>
                      </a:lnTo>
                      <a:lnTo>
                        <a:pt x="1503" y="548"/>
                      </a:lnTo>
                      <a:lnTo>
                        <a:pt x="1496" y="548"/>
                      </a:lnTo>
                      <a:lnTo>
                        <a:pt x="1489" y="550"/>
                      </a:lnTo>
                      <a:lnTo>
                        <a:pt x="1482" y="551"/>
                      </a:lnTo>
                      <a:lnTo>
                        <a:pt x="1475" y="552"/>
                      </a:lnTo>
                      <a:lnTo>
                        <a:pt x="1468" y="552"/>
                      </a:lnTo>
                      <a:lnTo>
                        <a:pt x="1460" y="554"/>
                      </a:lnTo>
                      <a:lnTo>
                        <a:pt x="1460" y="555"/>
                      </a:lnTo>
                      <a:lnTo>
                        <a:pt x="1460" y="557"/>
                      </a:lnTo>
                      <a:lnTo>
                        <a:pt x="1459" y="557"/>
                      </a:lnTo>
                      <a:lnTo>
                        <a:pt x="1468" y="557"/>
                      </a:lnTo>
                      <a:lnTo>
                        <a:pt x="1475" y="557"/>
                      </a:lnTo>
                      <a:lnTo>
                        <a:pt x="1483" y="557"/>
                      </a:lnTo>
                      <a:lnTo>
                        <a:pt x="1492" y="557"/>
                      </a:lnTo>
                      <a:lnTo>
                        <a:pt x="1499" y="558"/>
                      </a:lnTo>
                      <a:lnTo>
                        <a:pt x="1507" y="558"/>
                      </a:lnTo>
                      <a:lnTo>
                        <a:pt x="1516" y="558"/>
                      </a:lnTo>
                      <a:lnTo>
                        <a:pt x="1525" y="558"/>
                      </a:lnTo>
                      <a:lnTo>
                        <a:pt x="1526" y="562"/>
                      </a:lnTo>
                      <a:lnTo>
                        <a:pt x="1527" y="567"/>
                      </a:lnTo>
                      <a:lnTo>
                        <a:pt x="1527" y="571"/>
                      </a:lnTo>
                      <a:lnTo>
                        <a:pt x="1529" y="575"/>
                      </a:lnTo>
                      <a:lnTo>
                        <a:pt x="1515" y="577"/>
                      </a:lnTo>
                      <a:lnTo>
                        <a:pt x="1500" y="577"/>
                      </a:lnTo>
                      <a:lnTo>
                        <a:pt x="1485" y="578"/>
                      </a:lnTo>
                      <a:lnTo>
                        <a:pt x="1470" y="580"/>
                      </a:lnTo>
                      <a:lnTo>
                        <a:pt x="1455" y="581"/>
                      </a:lnTo>
                      <a:lnTo>
                        <a:pt x="1440" y="584"/>
                      </a:lnTo>
                      <a:lnTo>
                        <a:pt x="1428" y="587"/>
                      </a:lnTo>
                      <a:lnTo>
                        <a:pt x="1415" y="589"/>
                      </a:lnTo>
                      <a:lnTo>
                        <a:pt x="1418" y="589"/>
                      </a:lnTo>
                      <a:lnTo>
                        <a:pt x="1422" y="591"/>
                      </a:lnTo>
                      <a:lnTo>
                        <a:pt x="1428" y="591"/>
                      </a:lnTo>
                      <a:lnTo>
                        <a:pt x="1436" y="589"/>
                      </a:lnTo>
                      <a:lnTo>
                        <a:pt x="1450" y="589"/>
                      </a:lnTo>
                      <a:lnTo>
                        <a:pt x="1470" y="589"/>
                      </a:lnTo>
                      <a:lnTo>
                        <a:pt x="1497" y="588"/>
                      </a:lnTo>
                      <a:lnTo>
                        <a:pt x="1534" y="587"/>
                      </a:lnTo>
                      <a:lnTo>
                        <a:pt x="1534" y="588"/>
                      </a:lnTo>
                      <a:lnTo>
                        <a:pt x="1534" y="589"/>
                      </a:lnTo>
                      <a:lnTo>
                        <a:pt x="1536" y="589"/>
                      </a:lnTo>
                      <a:lnTo>
                        <a:pt x="1533" y="594"/>
                      </a:lnTo>
                      <a:lnTo>
                        <a:pt x="1530" y="598"/>
                      </a:lnTo>
                      <a:lnTo>
                        <a:pt x="1527" y="602"/>
                      </a:lnTo>
                      <a:lnTo>
                        <a:pt x="1525" y="607"/>
                      </a:lnTo>
                      <a:lnTo>
                        <a:pt x="1499" y="609"/>
                      </a:lnTo>
                      <a:lnTo>
                        <a:pt x="1480" y="611"/>
                      </a:lnTo>
                      <a:lnTo>
                        <a:pt x="1468" y="612"/>
                      </a:lnTo>
                      <a:lnTo>
                        <a:pt x="1458" y="614"/>
                      </a:lnTo>
                      <a:lnTo>
                        <a:pt x="1452" y="614"/>
                      </a:lnTo>
                      <a:lnTo>
                        <a:pt x="1448" y="615"/>
                      </a:lnTo>
                      <a:lnTo>
                        <a:pt x="1445" y="615"/>
                      </a:lnTo>
                      <a:lnTo>
                        <a:pt x="1442" y="617"/>
                      </a:lnTo>
                      <a:lnTo>
                        <a:pt x="1452" y="617"/>
                      </a:lnTo>
                      <a:lnTo>
                        <a:pt x="1462" y="618"/>
                      </a:lnTo>
                      <a:lnTo>
                        <a:pt x="1472" y="618"/>
                      </a:lnTo>
                      <a:lnTo>
                        <a:pt x="1482" y="618"/>
                      </a:lnTo>
                      <a:lnTo>
                        <a:pt x="1490" y="619"/>
                      </a:lnTo>
                      <a:lnTo>
                        <a:pt x="1500" y="619"/>
                      </a:lnTo>
                      <a:lnTo>
                        <a:pt x="1510" y="621"/>
                      </a:lnTo>
                      <a:lnTo>
                        <a:pt x="1520" y="621"/>
                      </a:lnTo>
                      <a:lnTo>
                        <a:pt x="1522" y="621"/>
                      </a:lnTo>
                      <a:lnTo>
                        <a:pt x="1522" y="622"/>
                      </a:lnTo>
                      <a:lnTo>
                        <a:pt x="1523" y="624"/>
                      </a:lnTo>
                      <a:lnTo>
                        <a:pt x="1507" y="632"/>
                      </a:lnTo>
                      <a:lnTo>
                        <a:pt x="1482" y="639"/>
                      </a:lnTo>
                      <a:lnTo>
                        <a:pt x="1452" y="644"/>
                      </a:lnTo>
                      <a:lnTo>
                        <a:pt x="1418" y="646"/>
                      </a:lnTo>
                      <a:lnTo>
                        <a:pt x="1383" y="649"/>
                      </a:lnTo>
                      <a:lnTo>
                        <a:pt x="1352" y="651"/>
                      </a:lnTo>
                      <a:lnTo>
                        <a:pt x="1326" y="651"/>
                      </a:lnTo>
                      <a:lnTo>
                        <a:pt x="1308" y="652"/>
                      </a:lnTo>
                      <a:lnTo>
                        <a:pt x="1299" y="659"/>
                      </a:lnTo>
                      <a:lnTo>
                        <a:pt x="1297" y="666"/>
                      </a:lnTo>
                      <a:lnTo>
                        <a:pt x="1295" y="674"/>
                      </a:lnTo>
                      <a:lnTo>
                        <a:pt x="1292" y="684"/>
                      </a:lnTo>
                      <a:lnTo>
                        <a:pt x="1291" y="684"/>
                      </a:lnTo>
                      <a:lnTo>
                        <a:pt x="1291" y="682"/>
                      </a:lnTo>
                      <a:lnTo>
                        <a:pt x="1289" y="682"/>
                      </a:lnTo>
                      <a:lnTo>
                        <a:pt x="1288" y="685"/>
                      </a:lnTo>
                      <a:lnTo>
                        <a:pt x="1288" y="686"/>
                      </a:lnTo>
                      <a:lnTo>
                        <a:pt x="1288" y="688"/>
                      </a:lnTo>
                      <a:lnTo>
                        <a:pt x="1289" y="689"/>
                      </a:lnTo>
                      <a:lnTo>
                        <a:pt x="1285" y="689"/>
                      </a:lnTo>
                      <a:lnTo>
                        <a:pt x="1278" y="689"/>
                      </a:lnTo>
                      <a:lnTo>
                        <a:pt x="1271" y="688"/>
                      </a:lnTo>
                      <a:lnTo>
                        <a:pt x="1261" y="686"/>
                      </a:lnTo>
                      <a:lnTo>
                        <a:pt x="1252" y="685"/>
                      </a:lnTo>
                      <a:lnTo>
                        <a:pt x="1244" y="684"/>
                      </a:lnTo>
                      <a:lnTo>
                        <a:pt x="1235" y="684"/>
                      </a:lnTo>
                      <a:lnTo>
                        <a:pt x="1228" y="682"/>
                      </a:lnTo>
                      <a:lnTo>
                        <a:pt x="1235" y="666"/>
                      </a:lnTo>
                      <a:lnTo>
                        <a:pt x="1242" y="651"/>
                      </a:lnTo>
                      <a:lnTo>
                        <a:pt x="1245" y="635"/>
                      </a:lnTo>
                      <a:lnTo>
                        <a:pt x="1242" y="621"/>
                      </a:lnTo>
                      <a:lnTo>
                        <a:pt x="1240" y="621"/>
                      </a:lnTo>
                      <a:lnTo>
                        <a:pt x="1238" y="619"/>
                      </a:lnTo>
                      <a:lnTo>
                        <a:pt x="1235" y="619"/>
                      </a:lnTo>
                      <a:lnTo>
                        <a:pt x="1232" y="619"/>
                      </a:lnTo>
                      <a:lnTo>
                        <a:pt x="1222" y="635"/>
                      </a:lnTo>
                      <a:lnTo>
                        <a:pt x="1214" y="651"/>
                      </a:lnTo>
                      <a:lnTo>
                        <a:pt x="1204" y="668"/>
                      </a:lnTo>
                      <a:lnTo>
                        <a:pt x="1195" y="684"/>
                      </a:lnTo>
                      <a:lnTo>
                        <a:pt x="1188" y="685"/>
                      </a:lnTo>
                      <a:lnTo>
                        <a:pt x="1181" y="688"/>
                      </a:lnTo>
                      <a:lnTo>
                        <a:pt x="1174" y="689"/>
                      </a:lnTo>
                      <a:lnTo>
                        <a:pt x="1168" y="691"/>
                      </a:lnTo>
                      <a:lnTo>
                        <a:pt x="1163" y="694"/>
                      </a:lnTo>
                      <a:lnTo>
                        <a:pt x="1157" y="696"/>
                      </a:lnTo>
                      <a:lnTo>
                        <a:pt x="1151" y="699"/>
                      </a:lnTo>
                      <a:lnTo>
                        <a:pt x="1146" y="703"/>
                      </a:lnTo>
                      <a:lnTo>
                        <a:pt x="1098" y="709"/>
                      </a:lnTo>
                      <a:lnTo>
                        <a:pt x="1061" y="713"/>
                      </a:lnTo>
                      <a:lnTo>
                        <a:pt x="1036" y="716"/>
                      </a:lnTo>
                      <a:lnTo>
                        <a:pt x="1019" y="719"/>
                      </a:lnTo>
                      <a:lnTo>
                        <a:pt x="1006" y="721"/>
                      </a:lnTo>
                      <a:lnTo>
                        <a:pt x="999" y="722"/>
                      </a:lnTo>
                      <a:lnTo>
                        <a:pt x="994" y="723"/>
                      </a:lnTo>
                      <a:lnTo>
                        <a:pt x="990" y="725"/>
                      </a:lnTo>
                      <a:lnTo>
                        <a:pt x="990" y="753"/>
                      </a:lnTo>
                      <a:lnTo>
                        <a:pt x="993" y="786"/>
                      </a:lnTo>
                      <a:lnTo>
                        <a:pt x="999" y="819"/>
                      </a:lnTo>
                      <a:lnTo>
                        <a:pt x="1012" y="846"/>
                      </a:lnTo>
                      <a:lnTo>
                        <a:pt x="1029" y="850"/>
                      </a:lnTo>
                      <a:lnTo>
                        <a:pt x="1047" y="853"/>
                      </a:lnTo>
                      <a:lnTo>
                        <a:pt x="1067" y="856"/>
                      </a:lnTo>
                      <a:lnTo>
                        <a:pt x="1087" y="857"/>
                      </a:lnTo>
                      <a:lnTo>
                        <a:pt x="1108" y="859"/>
                      </a:lnTo>
                      <a:lnTo>
                        <a:pt x="1130" y="859"/>
                      </a:lnTo>
                      <a:lnTo>
                        <a:pt x="1151" y="859"/>
                      </a:lnTo>
                      <a:lnTo>
                        <a:pt x="1174" y="859"/>
                      </a:lnTo>
                      <a:lnTo>
                        <a:pt x="1197" y="859"/>
                      </a:lnTo>
                      <a:lnTo>
                        <a:pt x="1220" y="857"/>
                      </a:lnTo>
                      <a:lnTo>
                        <a:pt x="1241" y="856"/>
                      </a:lnTo>
                      <a:lnTo>
                        <a:pt x="1264" y="855"/>
                      </a:lnTo>
                      <a:lnTo>
                        <a:pt x="1285" y="853"/>
                      </a:lnTo>
                      <a:lnTo>
                        <a:pt x="1307" y="852"/>
                      </a:lnTo>
                      <a:lnTo>
                        <a:pt x="1326" y="850"/>
                      </a:lnTo>
                      <a:lnTo>
                        <a:pt x="1346" y="849"/>
                      </a:lnTo>
                      <a:lnTo>
                        <a:pt x="1351" y="842"/>
                      </a:lnTo>
                      <a:lnTo>
                        <a:pt x="1355" y="836"/>
                      </a:lnTo>
                      <a:lnTo>
                        <a:pt x="1356" y="829"/>
                      </a:lnTo>
                      <a:lnTo>
                        <a:pt x="1358" y="822"/>
                      </a:lnTo>
                      <a:lnTo>
                        <a:pt x="1385" y="817"/>
                      </a:lnTo>
                      <a:lnTo>
                        <a:pt x="1412" y="815"/>
                      </a:lnTo>
                      <a:lnTo>
                        <a:pt x="1439" y="810"/>
                      </a:lnTo>
                      <a:lnTo>
                        <a:pt x="1466" y="806"/>
                      </a:lnTo>
                      <a:lnTo>
                        <a:pt x="1493" y="803"/>
                      </a:lnTo>
                      <a:lnTo>
                        <a:pt x="1520" y="799"/>
                      </a:lnTo>
                      <a:lnTo>
                        <a:pt x="1547" y="796"/>
                      </a:lnTo>
                      <a:lnTo>
                        <a:pt x="1574" y="792"/>
                      </a:lnTo>
                      <a:lnTo>
                        <a:pt x="1582" y="789"/>
                      </a:lnTo>
                      <a:lnTo>
                        <a:pt x="1589" y="786"/>
                      </a:lnTo>
                      <a:lnTo>
                        <a:pt x="1597" y="785"/>
                      </a:lnTo>
                      <a:lnTo>
                        <a:pt x="1607" y="785"/>
                      </a:lnTo>
                      <a:lnTo>
                        <a:pt x="1610" y="793"/>
                      </a:lnTo>
                      <a:lnTo>
                        <a:pt x="1613" y="799"/>
                      </a:lnTo>
                      <a:lnTo>
                        <a:pt x="1613" y="805"/>
                      </a:lnTo>
                      <a:lnTo>
                        <a:pt x="1614" y="810"/>
                      </a:lnTo>
                      <a:lnTo>
                        <a:pt x="1610" y="812"/>
                      </a:lnTo>
                      <a:lnTo>
                        <a:pt x="1603" y="813"/>
                      </a:lnTo>
                      <a:lnTo>
                        <a:pt x="1593" y="813"/>
                      </a:lnTo>
                      <a:lnTo>
                        <a:pt x="1582" y="815"/>
                      </a:lnTo>
                      <a:lnTo>
                        <a:pt x="1569" y="816"/>
                      </a:lnTo>
                      <a:lnTo>
                        <a:pt x="1556" y="817"/>
                      </a:lnTo>
                      <a:lnTo>
                        <a:pt x="1544" y="819"/>
                      </a:lnTo>
                      <a:lnTo>
                        <a:pt x="1534" y="820"/>
                      </a:lnTo>
                      <a:lnTo>
                        <a:pt x="1533" y="822"/>
                      </a:lnTo>
                      <a:lnTo>
                        <a:pt x="1532" y="823"/>
                      </a:lnTo>
                      <a:lnTo>
                        <a:pt x="1543" y="823"/>
                      </a:lnTo>
                      <a:lnTo>
                        <a:pt x="1554" y="823"/>
                      </a:lnTo>
                      <a:lnTo>
                        <a:pt x="1566" y="823"/>
                      </a:lnTo>
                      <a:lnTo>
                        <a:pt x="1577" y="823"/>
                      </a:lnTo>
                      <a:lnTo>
                        <a:pt x="1587" y="823"/>
                      </a:lnTo>
                      <a:lnTo>
                        <a:pt x="1599" y="823"/>
                      </a:lnTo>
                      <a:lnTo>
                        <a:pt x="1610" y="823"/>
                      </a:lnTo>
                      <a:lnTo>
                        <a:pt x="1621" y="823"/>
                      </a:lnTo>
                      <a:lnTo>
                        <a:pt x="1623" y="826"/>
                      </a:lnTo>
                      <a:lnTo>
                        <a:pt x="1624" y="830"/>
                      </a:lnTo>
                      <a:lnTo>
                        <a:pt x="1624" y="835"/>
                      </a:lnTo>
                      <a:lnTo>
                        <a:pt x="1626" y="843"/>
                      </a:lnTo>
                      <a:lnTo>
                        <a:pt x="1610" y="847"/>
                      </a:lnTo>
                      <a:lnTo>
                        <a:pt x="1593" y="850"/>
                      </a:lnTo>
                      <a:lnTo>
                        <a:pt x="1574" y="853"/>
                      </a:lnTo>
                      <a:lnTo>
                        <a:pt x="1556" y="853"/>
                      </a:lnTo>
                      <a:lnTo>
                        <a:pt x="1537" y="855"/>
                      </a:lnTo>
                      <a:lnTo>
                        <a:pt x="1519" y="856"/>
                      </a:lnTo>
                      <a:lnTo>
                        <a:pt x="1502" y="857"/>
                      </a:lnTo>
                      <a:lnTo>
                        <a:pt x="1485" y="860"/>
                      </a:lnTo>
                      <a:lnTo>
                        <a:pt x="1490" y="860"/>
                      </a:lnTo>
                      <a:lnTo>
                        <a:pt x="1496" y="860"/>
                      </a:lnTo>
                      <a:lnTo>
                        <a:pt x="1505" y="860"/>
                      </a:lnTo>
                      <a:lnTo>
                        <a:pt x="1516" y="859"/>
                      </a:lnTo>
                      <a:lnTo>
                        <a:pt x="1533" y="859"/>
                      </a:lnTo>
                      <a:lnTo>
                        <a:pt x="1557" y="857"/>
                      </a:lnTo>
                      <a:lnTo>
                        <a:pt x="1590" y="856"/>
                      </a:lnTo>
                      <a:lnTo>
                        <a:pt x="1633" y="855"/>
                      </a:lnTo>
                      <a:lnTo>
                        <a:pt x="1633" y="857"/>
                      </a:lnTo>
                      <a:lnTo>
                        <a:pt x="1633" y="862"/>
                      </a:lnTo>
                      <a:lnTo>
                        <a:pt x="1631" y="866"/>
                      </a:lnTo>
                      <a:lnTo>
                        <a:pt x="1631" y="869"/>
                      </a:lnTo>
                      <a:lnTo>
                        <a:pt x="1613" y="879"/>
                      </a:lnTo>
                      <a:lnTo>
                        <a:pt x="1594" y="883"/>
                      </a:lnTo>
                      <a:lnTo>
                        <a:pt x="1574" y="886"/>
                      </a:lnTo>
                      <a:lnTo>
                        <a:pt x="1554" y="886"/>
                      </a:lnTo>
                      <a:lnTo>
                        <a:pt x="1534" y="886"/>
                      </a:lnTo>
                      <a:lnTo>
                        <a:pt x="1516" y="887"/>
                      </a:lnTo>
                      <a:lnTo>
                        <a:pt x="1497" y="890"/>
                      </a:lnTo>
                      <a:lnTo>
                        <a:pt x="1480" y="897"/>
                      </a:lnTo>
                      <a:lnTo>
                        <a:pt x="1465" y="899"/>
                      </a:lnTo>
                      <a:lnTo>
                        <a:pt x="1453" y="902"/>
                      </a:lnTo>
                      <a:lnTo>
                        <a:pt x="1448" y="909"/>
                      </a:lnTo>
                      <a:lnTo>
                        <a:pt x="1446" y="923"/>
                      </a:lnTo>
                      <a:lnTo>
                        <a:pt x="1433" y="923"/>
                      </a:lnTo>
                      <a:lnTo>
                        <a:pt x="1422" y="923"/>
                      </a:lnTo>
                      <a:lnTo>
                        <a:pt x="1411" y="923"/>
                      </a:lnTo>
                      <a:lnTo>
                        <a:pt x="1399" y="923"/>
                      </a:lnTo>
                      <a:lnTo>
                        <a:pt x="1389" y="924"/>
                      </a:lnTo>
                      <a:lnTo>
                        <a:pt x="1381" y="929"/>
                      </a:lnTo>
                      <a:lnTo>
                        <a:pt x="1372" y="934"/>
                      </a:lnTo>
                      <a:lnTo>
                        <a:pt x="1364" y="941"/>
                      </a:lnTo>
                      <a:lnTo>
                        <a:pt x="1356" y="941"/>
                      </a:lnTo>
                      <a:lnTo>
                        <a:pt x="1348" y="941"/>
                      </a:lnTo>
                      <a:lnTo>
                        <a:pt x="1339" y="940"/>
                      </a:lnTo>
                      <a:lnTo>
                        <a:pt x="1331" y="939"/>
                      </a:lnTo>
                      <a:lnTo>
                        <a:pt x="1322" y="939"/>
                      </a:lnTo>
                      <a:lnTo>
                        <a:pt x="1315" y="937"/>
                      </a:lnTo>
                      <a:lnTo>
                        <a:pt x="1308" y="934"/>
                      </a:lnTo>
                      <a:lnTo>
                        <a:pt x="1302" y="933"/>
                      </a:lnTo>
                      <a:lnTo>
                        <a:pt x="1304" y="914"/>
                      </a:lnTo>
                      <a:lnTo>
                        <a:pt x="1309" y="897"/>
                      </a:lnTo>
                      <a:lnTo>
                        <a:pt x="1315" y="880"/>
                      </a:lnTo>
                      <a:lnTo>
                        <a:pt x="1321" y="863"/>
                      </a:lnTo>
                      <a:lnTo>
                        <a:pt x="1318" y="862"/>
                      </a:lnTo>
                      <a:lnTo>
                        <a:pt x="1315" y="860"/>
                      </a:lnTo>
                      <a:lnTo>
                        <a:pt x="1311" y="860"/>
                      </a:lnTo>
                      <a:lnTo>
                        <a:pt x="1302" y="859"/>
                      </a:lnTo>
                      <a:lnTo>
                        <a:pt x="1294" y="869"/>
                      </a:lnTo>
                      <a:lnTo>
                        <a:pt x="1285" y="886"/>
                      </a:lnTo>
                      <a:lnTo>
                        <a:pt x="1278" y="906"/>
                      </a:lnTo>
                      <a:lnTo>
                        <a:pt x="1272" y="922"/>
                      </a:lnTo>
                      <a:lnTo>
                        <a:pt x="1262" y="923"/>
                      </a:lnTo>
                      <a:lnTo>
                        <a:pt x="1255" y="924"/>
                      </a:lnTo>
                      <a:lnTo>
                        <a:pt x="1250" y="927"/>
                      </a:lnTo>
                      <a:lnTo>
                        <a:pt x="1245" y="929"/>
                      </a:lnTo>
                      <a:lnTo>
                        <a:pt x="1241" y="932"/>
                      </a:lnTo>
                      <a:lnTo>
                        <a:pt x="1237" y="936"/>
                      </a:lnTo>
                      <a:lnTo>
                        <a:pt x="1232" y="941"/>
                      </a:lnTo>
                      <a:lnTo>
                        <a:pt x="1227" y="947"/>
                      </a:lnTo>
                      <a:lnTo>
                        <a:pt x="1217" y="949"/>
                      </a:lnTo>
                      <a:lnTo>
                        <a:pt x="1205" y="949"/>
                      </a:lnTo>
                      <a:lnTo>
                        <a:pt x="1193" y="950"/>
                      </a:lnTo>
                      <a:lnTo>
                        <a:pt x="1177" y="950"/>
                      </a:lnTo>
                      <a:lnTo>
                        <a:pt x="1160" y="951"/>
                      </a:lnTo>
                      <a:lnTo>
                        <a:pt x="1140" y="953"/>
                      </a:lnTo>
                      <a:lnTo>
                        <a:pt x="1117" y="954"/>
                      </a:lnTo>
                      <a:lnTo>
                        <a:pt x="1091" y="956"/>
                      </a:lnTo>
                      <a:lnTo>
                        <a:pt x="1081" y="996"/>
                      </a:lnTo>
                      <a:lnTo>
                        <a:pt x="1080" y="1041"/>
                      </a:lnTo>
                      <a:lnTo>
                        <a:pt x="1080" y="1088"/>
                      </a:lnTo>
                      <a:lnTo>
                        <a:pt x="1081" y="1131"/>
                      </a:lnTo>
                      <a:lnTo>
                        <a:pt x="1113" y="1131"/>
                      </a:lnTo>
                      <a:lnTo>
                        <a:pt x="1141" y="1132"/>
                      </a:lnTo>
                      <a:lnTo>
                        <a:pt x="1167" y="1132"/>
                      </a:lnTo>
                      <a:lnTo>
                        <a:pt x="1188" y="1132"/>
                      </a:lnTo>
                      <a:lnTo>
                        <a:pt x="1210" y="1134"/>
                      </a:lnTo>
                      <a:lnTo>
                        <a:pt x="1230" y="1134"/>
                      </a:lnTo>
                      <a:lnTo>
                        <a:pt x="1248" y="1134"/>
                      </a:lnTo>
                      <a:lnTo>
                        <a:pt x="1268" y="1134"/>
                      </a:lnTo>
                      <a:lnTo>
                        <a:pt x="1288" y="1135"/>
                      </a:lnTo>
                      <a:lnTo>
                        <a:pt x="1309" y="1135"/>
                      </a:lnTo>
                      <a:lnTo>
                        <a:pt x="1332" y="1137"/>
                      </a:lnTo>
                      <a:lnTo>
                        <a:pt x="1358" y="1137"/>
                      </a:lnTo>
                      <a:lnTo>
                        <a:pt x="1386" y="1138"/>
                      </a:lnTo>
                      <a:lnTo>
                        <a:pt x="1418" y="1140"/>
                      </a:lnTo>
                      <a:lnTo>
                        <a:pt x="1455" y="1141"/>
                      </a:lnTo>
                      <a:lnTo>
                        <a:pt x="1496" y="1142"/>
                      </a:lnTo>
                      <a:lnTo>
                        <a:pt x="1499" y="1140"/>
                      </a:lnTo>
                      <a:lnTo>
                        <a:pt x="1500" y="1137"/>
                      </a:lnTo>
                      <a:lnTo>
                        <a:pt x="1503" y="1134"/>
                      </a:lnTo>
                      <a:lnTo>
                        <a:pt x="1505" y="1131"/>
                      </a:lnTo>
                      <a:lnTo>
                        <a:pt x="1500" y="1117"/>
                      </a:lnTo>
                      <a:lnTo>
                        <a:pt x="1497" y="1104"/>
                      </a:lnTo>
                      <a:lnTo>
                        <a:pt x="1495" y="1093"/>
                      </a:lnTo>
                      <a:lnTo>
                        <a:pt x="1492" y="1081"/>
                      </a:lnTo>
                      <a:lnTo>
                        <a:pt x="1503" y="1084"/>
                      </a:lnTo>
                      <a:lnTo>
                        <a:pt x="1513" y="1085"/>
                      </a:lnTo>
                      <a:lnTo>
                        <a:pt x="1522" y="1085"/>
                      </a:lnTo>
                      <a:lnTo>
                        <a:pt x="1530" y="1085"/>
                      </a:lnTo>
                      <a:lnTo>
                        <a:pt x="1539" y="1084"/>
                      </a:lnTo>
                      <a:lnTo>
                        <a:pt x="1547" y="1081"/>
                      </a:lnTo>
                      <a:lnTo>
                        <a:pt x="1557" y="1077"/>
                      </a:lnTo>
                      <a:lnTo>
                        <a:pt x="1570" y="1071"/>
                      </a:lnTo>
                      <a:lnTo>
                        <a:pt x="1586" y="1068"/>
                      </a:lnTo>
                      <a:lnTo>
                        <a:pt x="1600" y="1064"/>
                      </a:lnTo>
                      <a:lnTo>
                        <a:pt x="1616" y="1061"/>
                      </a:lnTo>
                      <a:lnTo>
                        <a:pt x="1631" y="1057"/>
                      </a:lnTo>
                      <a:lnTo>
                        <a:pt x="1647" y="1053"/>
                      </a:lnTo>
                      <a:lnTo>
                        <a:pt x="1661" y="1047"/>
                      </a:lnTo>
                      <a:lnTo>
                        <a:pt x="1677" y="1040"/>
                      </a:lnTo>
                      <a:lnTo>
                        <a:pt x="1691" y="1033"/>
                      </a:lnTo>
                      <a:lnTo>
                        <a:pt x="1693" y="1033"/>
                      </a:lnTo>
                      <a:lnTo>
                        <a:pt x="1694" y="1033"/>
                      </a:lnTo>
                      <a:lnTo>
                        <a:pt x="1695" y="1034"/>
                      </a:lnTo>
                      <a:lnTo>
                        <a:pt x="1697" y="1034"/>
                      </a:lnTo>
                      <a:lnTo>
                        <a:pt x="1700" y="1040"/>
                      </a:lnTo>
                      <a:lnTo>
                        <a:pt x="1703" y="1047"/>
                      </a:lnTo>
                      <a:lnTo>
                        <a:pt x="1705" y="1055"/>
                      </a:lnTo>
                      <a:lnTo>
                        <a:pt x="1705" y="1064"/>
                      </a:lnTo>
                      <a:lnTo>
                        <a:pt x="1690" y="1065"/>
                      </a:lnTo>
                      <a:lnTo>
                        <a:pt x="1681" y="1065"/>
                      </a:lnTo>
                      <a:lnTo>
                        <a:pt x="1677" y="1067"/>
                      </a:lnTo>
                      <a:lnTo>
                        <a:pt x="1673" y="1068"/>
                      </a:lnTo>
                      <a:lnTo>
                        <a:pt x="1678" y="1070"/>
                      </a:lnTo>
                      <a:lnTo>
                        <a:pt x="1684" y="1071"/>
                      </a:lnTo>
                      <a:lnTo>
                        <a:pt x="1695" y="1073"/>
                      </a:lnTo>
                      <a:lnTo>
                        <a:pt x="1714" y="1074"/>
                      </a:lnTo>
                      <a:lnTo>
                        <a:pt x="1715" y="1078"/>
                      </a:lnTo>
                      <a:lnTo>
                        <a:pt x="1718" y="1083"/>
                      </a:lnTo>
                      <a:lnTo>
                        <a:pt x="1720" y="1090"/>
                      </a:lnTo>
                      <a:lnTo>
                        <a:pt x="1720" y="1097"/>
                      </a:lnTo>
                      <a:lnTo>
                        <a:pt x="1707" y="1097"/>
                      </a:lnTo>
                      <a:lnTo>
                        <a:pt x="1693" y="1098"/>
                      </a:lnTo>
                      <a:lnTo>
                        <a:pt x="1678" y="1098"/>
                      </a:lnTo>
                      <a:lnTo>
                        <a:pt x="1663" y="1100"/>
                      </a:lnTo>
                      <a:lnTo>
                        <a:pt x="1647" y="1101"/>
                      </a:lnTo>
                      <a:lnTo>
                        <a:pt x="1634" y="1104"/>
                      </a:lnTo>
                      <a:lnTo>
                        <a:pt x="1623" y="1107"/>
                      </a:lnTo>
                      <a:lnTo>
                        <a:pt x="1614" y="1111"/>
                      </a:lnTo>
                      <a:lnTo>
                        <a:pt x="1629" y="1111"/>
                      </a:lnTo>
                      <a:lnTo>
                        <a:pt x="1643" y="1110"/>
                      </a:lnTo>
                      <a:lnTo>
                        <a:pt x="1656" y="1110"/>
                      </a:lnTo>
                      <a:lnTo>
                        <a:pt x="1670" y="1110"/>
                      </a:lnTo>
                      <a:lnTo>
                        <a:pt x="1684" y="1108"/>
                      </a:lnTo>
                      <a:lnTo>
                        <a:pt x="1698" y="1108"/>
                      </a:lnTo>
                      <a:lnTo>
                        <a:pt x="1711" y="1108"/>
                      </a:lnTo>
                      <a:lnTo>
                        <a:pt x="1725" y="1108"/>
                      </a:lnTo>
                      <a:lnTo>
                        <a:pt x="1727" y="1110"/>
                      </a:lnTo>
                      <a:lnTo>
                        <a:pt x="1728" y="1114"/>
                      </a:lnTo>
                      <a:lnTo>
                        <a:pt x="1731" y="1121"/>
                      </a:lnTo>
                      <a:lnTo>
                        <a:pt x="1734" y="1134"/>
                      </a:lnTo>
                      <a:lnTo>
                        <a:pt x="1717" y="1138"/>
                      </a:lnTo>
                      <a:lnTo>
                        <a:pt x="1698" y="1141"/>
                      </a:lnTo>
                      <a:lnTo>
                        <a:pt x="1680" y="1142"/>
                      </a:lnTo>
                      <a:lnTo>
                        <a:pt x="1661" y="1145"/>
                      </a:lnTo>
                      <a:lnTo>
                        <a:pt x="1643" y="1147"/>
                      </a:lnTo>
                      <a:lnTo>
                        <a:pt x="1624" y="1148"/>
                      </a:lnTo>
                      <a:lnTo>
                        <a:pt x="1607" y="1150"/>
                      </a:lnTo>
                      <a:lnTo>
                        <a:pt x="1590" y="1152"/>
                      </a:lnTo>
                      <a:lnTo>
                        <a:pt x="1597" y="1152"/>
                      </a:lnTo>
                      <a:lnTo>
                        <a:pt x="1611" y="1152"/>
                      </a:lnTo>
                      <a:lnTo>
                        <a:pt x="1631" y="1151"/>
                      </a:lnTo>
                      <a:lnTo>
                        <a:pt x="1656" y="1151"/>
                      </a:lnTo>
                      <a:lnTo>
                        <a:pt x="1680" y="1150"/>
                      </a:lnTo>
                      <a:lnTo>
                        <a:pt x="1703" y="1150"/>
                      </a:lnTo>
                      <a:lnTo>
                        <a:pt x="1724" y="1148"/>
                      </a:lnTo>
                      <a:lnTo>
                        <a:pt x="1741" y="1148"/>
                      </a:lnTo>
                      <a:lnTo>
                        <a:pt x="1744" y="1155"/>
                      </a:lnTo>
                      <a:lnTo>
                        <a:pt x="1745" y="1161"/>
                      </a:lnTo>
                      <a:lnTo>
                        <a:pt x="1748" y="1168"/>
                      </a:lnTo>
                      <a:lnTo>
                        <a:pt x="1750" y="1175"/>
                      </a:lnTo>
                      <a:lnTo>
                        <a:pt x="1733" y="1177"/>
                      </a:lnTo>
                      <a:lnTo>
                        <a:pt x="1717" y="1179"/>
                      </a:lnTo>
                      <a:lnTo>
                        <a:pt x="1700" y="1181"/>
                      </a:lnTo>
                      <a:lnTo>
                        <a:pt x="1684" y="1182"/>
                      </a:lnTo>
                      <a:lnTo>
                        <a:pt x="1667" y="1185"/>
                      </a:lnTo>
                      <a:lnTo>
                        <a:pt x="1651" y="1187"/>
                      </a:lnTo>
                      <a:lnTo>
                        <a:pt x="1634" y="1189"/>
                      </a:lnTo>
                      <a:lnTo>
                        <a:pt x="1619" y="1191"/>
                      </a:lnTo>
                      <a:lnTo>
                        <a:pt x="1629" y="1194"/>
                      </a:lnTo>
                      <a:lnTo>
                        <a:pt x="1643" y="1195"/>
                      </a:lnTo>
                      <a:lnTo>
                        <a:pt x="1660" y="1194"/>
                      </a:lnTo>
                      <a:lnTo>
                        <a:pt x="1678" y="1194"/>
                      </a:lnTo>
                      <a:lnTo>
                        <a:pt x="1700" y="1191"/>
                      </a:lnTo>
                      <a:lnTo>
                        <a:pt x="1720" y="1189"/>
                      </a:lnTo>
                      <a:lnTo>
                        <a:pt x="1738" y="1188"/>
                      </a:lnTo>
                      <a:lnTo>
                        <a:pt x="1755" y="1188"/>
                      </a:lnTo>
                      <a:lnTo>
                        <a:pt x="1760" y="1199"/>
                      </a:lnTo>
                      <a:lnTo>
                        <a:pt x="1762" y="1205"/>
                      </a:lnTo>
                      <a:lnTo>
                        <a:pt x="1762" y="1211"/>
                      </a:lnTo>
                      <a:lnTo>
                        <a:pt x="1764" y="1218"/>
                      </a:lnTo>
                      <a:lnTo>
                        <a:pt x="1738" y="1219"/>
                      </a:lnTo>
                      <a:lnTo>
                        <a:pt x="1713" y="1222"/>
                      </a:lnTo>
                      <a:lnTo>
                        <a:pt x="1687" y="1224"/>
                      </a:lnTo>
                      <a:lnTo>
                        <a:pt x="1661" y="1226"/>
                      </a:lnTo>
                      <a:lnTo>
                        <a:pt x="1636" y="1229"/>
                      </a:lnTo>
                      <a:lnTo>
                        <a:pt x="1611" y="1232"/>
                      </a:lnTo>
                      <a:lnTo>
                        <a:pt x="1586" y="1236"/>
                      </a:lnTo>
                      <a:lnTo>
                        <a:pt x="1563" y="1241"/>
                      </a:lnTo>
                      <a:lnTo>
                        <a:pt x="1589" y="1239"/>
                      </a:lnTo>
                      <a:lnTo>
                        <a:pt x="1614" y="1239"/>
                      </a:lnTo>
                      <a:lnTo>
                        <a:pt x="1640" y="1238"/>
                      </a:lnTo>
                      <a:lnTo>
                        <a:pt x="1667" y="1236"/>
                      </a:lnTo>
                      <a:lnTo>
                        <a:pt x="1693" y="1235"/>
                      </a:lnTo>
                      <a:lnTo>
                        <a:pt x="1720" y="1234"/>
                      </a:lnTo>
                      <a:lnTo>
                        <a:pt x="1747" y="1232"/>
                      </a:lnTo>
                      <a:lnTo>
                        <a:pt x="1774" y="1231"/>
                      </a:lnTo>
                      <a:lnTo>
                        <a:pt x="1777" y="1244"/>
                      </a:lnTo>
                      <a:lnTo>
                        <a:pt x="1780" y="1251"/>
                      </a:lnTo>
                      <a:lnTo>
                        <a:pt x="1780" y="1255"/>
                      </a:lnTo>
                      <a:lnTo>
                        <a:pt x="1780" y="1261"/>
                      </a:lnTo>
                      <a:lnTo>
                        <a:pt x="1765" y="1262"/>
                      </a:lnTo>
                      <a:lnTo>
                        <a:pt x="1743" y="1264"/>
                      </a:lnTo>
                      <a:lnTo>
                        <a:pt x="1717" y="1266"/>
                      </a:lnTo>
                      <a:lnTo>
                        <a:pt x="1688" y="1269"/>
                      </a:lnTo>
                      <a:lnTo>
                        <a:pt x="1661" y="1274"/>
                      </a:lnTo>
                      <a:lnTo>
                        <a:pt x="1638" y="1276"/>
                      </a:lnTo>
                      <a:lnTo>
                        <a:pt x="1621" y="1281"/>
                      </a:lnTo>
                      <a:lnTo>
                        <a:pt x="1613" y="1283"/>
                      </a:lnTo>
                      <a:lnTo>
                        <a:pt x="1621" y="1283"/>
                      </a:lnTo>
                      <a:lnTo>
                        <a:pt x="1641" y="1282"/>
                      </a:lnTo>
                      <a:lnTo>
                        <a:pt x="1667" y="1281"/>
                      </a:lnTo>
                      <a:lnTo>
                        <a:pt x="1698" y="1278"/>
                      </a:lnTo>
                      <a:lnTo>
                        <a:pt x="1728" y="1276"/>
                      </a:lnTo>
                      <a:lnTo>
                        <a:pt x="1755" y="1275"/>
                      </a:lnTo>
                      <a:lnTo>
                        <a:pt x="1777" y="1274"/>
                      </a:lnTo>
                      <a:lnTo>
                        <a:pt x="1787" y="1274"/>
                      </a:lnTo>
                      <a:lnTo>
                        <a:pt x="1791" y="1286"/>
                      </a:lnTo>
                      <a:lnTo>
                        <a:pt x="1794" y="1295"/>
                      </a:lnTo>
                      <a:lnTo>
                        <a:pt x="1795" y="1302"/>
                      </a:lnTo>
                      <a:lnTo>
                        <a:pt x="1797" y="1311"/>
                      </a:lnTo>
                      <a:lnTo>
                        <a:pt x="1790" y="1313"/>
                      </a:lnTo>
                      <a:lnTo>
                        <a:pt x="1777" y="1315"/>
                      </a:lnTo>
                      <a:lnTo>
                        <a:pt x="1760" y="1318"/>
                      </a:lnTo>
                      <a:lnTo>
                        <a:pt x="1740" y="1319"/>
                      </a:lnTo>
                      <a:lnTo>
                        <a:pt x="1720" y="1321"/>
                      </a:lnTo>
                      <a:lnTo>
                        <a:pt x="1701" y="1322"/>
                      </a:lnTo>
                      <a:lnTo>
                        <a:pt x="1686" y="1323"/>
                      </a:lnTo>
                      <a:lnTo>
                        <a:pt x="1677" y="1323"/>
                      </a:lnTo>
                      <a:lnTo>
                        <a:pt x="1686" y="1325"/>
                      </a:lnTo>
                      <a:lnTo>
                        <a:pt x="1700" y="1326"/>
                      </a:lnTo>
                      <a:lnTo>
                        <a:pt x="1717" y="1328"/>
                      </a:lnTo>
                      <a:lnTo>
                        <a:pt x="1737" y="1326"/>
                      </a:lnTo>
                      <a:lnTo>
                        <a:pt x="1757" y="1326"/>
                      </a:lnTo>
                      <a:lnTo>
                        <a:pt x="1775" y="1326"/>
                      </a:lnTo>
                      <a:lnTo>
                        <a:pt x="1791" y="1325"/>
                      </a:lnTo>
                      <a:lnTo>
                        <a:pt x="1804" y="1325"/>
                      </a:lnTo>
                      <a:lnTo>
                        <a:pt x="1807" y="1333"/>
                      </a:lnTo>
                      <a:lnTo>
                        <a:pt x="1809" y="1339"/>
                      </a:lnTo>
                      <a:lnTo>
                        <a:pt x="1809" y="1342"/>
                      </a:lnTo>
                      <a:lnTo>
                        <a:pt x="1809" y="1345"/>
                      </a:lnTo>
                      <a:lnTo>
                        <a:pt x="1792" y="1345"/>
                      </a:lnTo>
                      <a:lnTo>
                        <a:pt x="1775" y="1345"/>
                      </a:lnTo>
                      <a:lnTo>
                        <a:pt x="1758" y="1345"/>
                      </a:lnTo>
                      <a:lnTo>
                        <a:pt x="1740" y="1345"/>
                      </a:lnTo>
                      <a:lnTo>
                        <a:pt x="1723" y="1345"/>
                      </a:lnTo>
                      <a:lnTo>
                        <a:pt x="1705" y="1345"/>
                      </a:lnTo>
                      <a:lnTo>
                        <a:pt x="1688" y="1345"/>
                      </a:lnTo>
                      <a:lnTo>
                        <a:pt x="1671" y="1346"/>
                      </a:lnTo>
                      <a:lnTo>
                        <a:pt x="1654" y="1346"/>
                      </a:lnTo>
                      <a:lnTo>
                        <a:pt x="1637" y="1346"/>
                      </a:lnTo>
                      <a:lnTo>
                        <a:pt x="1620" y="1346"/>
                      </a:lnTo>
                      <a:lnTo>
                        <a:pt x="1603" y="1346"/>
                      </a:lnTo>
                      <a:lnTo>
                        <a:pt x="1586" y="1346"/>
                      </a:lnTo>
                      <a:lnTo>
                        <a:pt x="1569" y="1348"/>
                      </a:lnTo>
                      <a:lnTo>
                        <a:pt x="1552" y="1348"/>
                      </a:lnTo>
                      <a:lnTo>
                        <a:pt x="1534" y="134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7" name="Freeform 154"/>
                <p:cNvSpPr>
                  <a:spLocks/>
                </p:cNvSpPr>
                <p:nvPr/>
              </p:nvSpPr>
              <p:spPr bwMode="auto">
                <a:xfrm>
                  <a:off x="2023" y="2903"/>
                  <a:ext cx="169" cy="160"/>
                </a:xfrm>
                <a:custGeom>
                  <a:avLst/>
                  <a:gdLst>
                    <a:gd name="T0" fmla="*/ 0 w 472"/>
                    <a:gd name="T1" fmla="*/ 0 h 596"/>
                    <a:gd name="T2" fmla="*/ 0 w 472"/>
                    <a:gd name="T3" fmla="*/ 0 h 596"/>
                    <a:gd name="T4" fmla="*/ 0 w 472"/>
                    <a:gd name="T5" fmla="*/ 0 h 596"/>
                    <a:gd name="T6" fmla="*/ 0 w 472"/>
                    <a:gd name="T7" fmla="*/ 0 h 596"/>
                    <a:gd name="T8" fmla="*/ 0 w 472"/>
                    <a:gd name="T9" fmla="*/ 0 h 596"/>
                    <a:gd name="T10" fmla="*/ 0 w 472"/>
                    <a:gd name="T11" fmla="*/ 0 h 596"/>
                    <a:gd name="T12" fmla="*/ 0 w 472"/>
                    <a:gd name="T13" fmla="*/ 0 h 596"/>
                    <a:gd name="T14" fmla="*/ 0 w 472"/>
                    <a:gd name="T15" fmla="*/ 0 h 596"/>
                    <a:gd name="T16" fmla="*/ 0 w 472"/>
                    <a:gd name="T17" fmla="*/ 0 h 596"/>
                    <a:gd name="T18" fmla="*/ 0 w 472"/>
                    <a:gd name="T19" fmla="*/ 0 h 596"/>
                    <a:gd name="T20" fmla="*/ 0 w 472"/>
                    <a:gd name="T21" fmla="*/ 0 h 596"/>
                    <a:gd name="T22" fmla="*/ 0 w 472"/>
                    <a:gd name="T23" fmla="*/ 0 h 596"/>
                    <a:gd name="T24" fmla="*/ 0 w 472"/>
                    <a:gd name="T25" fmla="*/ 0 h 596"/>
                    <a:gd name="T26" fmla="*/ 0 w 472"/>
                    <a:gd name="T27" fmla="*/ 0 h 596"/>
                    <a:gd name="T28" fmla="*/ 0 w 472"/>
                    <a:gd name="T29" fmla="*/ 0 h 596"/>
                    <a:gd name="T30" fmla="*/ 0 w 472"/>
                    <a:gd name="T31" fmla="*/ 0 h 596"/>
                    <a:gd name="T32" fmla="*/ 0 w 472"/>
                    <a:gd name="T33" fmla="*/ 0 h 596"/>
                    <a:gd name="T34" fmla="*/ 0 w 472"/>
                    <a:gd name="T35" fmla="*/ 0 h 596"/>
                    <a:gd name="T36" fmla="*/ 0 w 472"/>
                    <a:gd name="T37" fmla="*/ 0 h 596"/>
                    <a:gd name="T38" fmla="*/ 0 w 472"/>
                    <a:gd name="T39" fmla="*/ 0 h 596"/>
                    <a:gd name="T40" fmla="*/ 0 w 472"/>
                    <a:gd name="T41" fmla="*/ 0 h 596"/>
                    <a:gd name="T42" fmla="*/ 0 w 472"/>
                    <a:gd name="T43" fmla="*/ 0 h 596"/>
                    <a:gd name="T44" fmla="*/ 0 w 472"/>
                    <a:gd name="T45" fmla="*/ 0 h 596"/>
                    <a:gd name="T46" fmla="*/ 0 w 472"/>
                    <a:gd name="T47" fmla="*/ 0 h 596"/>
                    <a:gd name="T48" fmla="*/ 0 w 472"/>
                    <a:gd name="T49" fmla="*/ 0 h 596"/>
                    <a:gd name="T50" fmla="*/ 0 w 472"/>
                    <a:gd name="T51" fmla="*/ 0 h 596"/>
                    <a:gd name="T52" fmla="*/ 0 w 472"/>
                    <a:gd name="T53" fmla="*/ 0 h 596"/>
                    <a:gd name="T54" fmla="*/ 0 w 472"/>
                    <a:gd name="T55" fmla="*/ 0 h 596"/>
                    <a:gd name="T56" fmla="*/ 0 w 472"/>
                    <a:gd name="T57" fmla="*/ 0 h 596"/>
                    <a:gd name="T58" fmla="*/ 0 w 472"/>
                    <a:gd name="T59" fmla="*/ 0 h 596"/>
                    <a:gd name="T60" fmla="*/ 0 w 472"/>
                    <a:gd name="T61" fmla="*/ 0 h 596"/>
                    <a:gd name="T62" fmla="*/ 0 w 472"/>
                    <a:gd name="T63" fmla="*/ 0 h 596"/>
                    <a:gd name="T64" fmla="*/ 0 w 472"/>
                    <a:gd name="T65" fmla="*/ 0 h 596"/>
                    <a:gd name="T66" fmla="*/ 0 w 472"/>
                    <a:gd name="T67" fmla="*/ 0 h 596"/>
                    <a:gd name="T68" fmla="*/ 0 w 472"/>
                    <a:gd name="T69" fmla="*/ 0 h 596"/>
                    <a:gd name="T70" fmla="*/ 0 w 472"/>
                    <a:gd name="T71" fmla="*/ 0 h 596"/>
                    <a:gd name="T72" fmla="*/ 0 w 472"/>
                    <a:gd name="T73" fmla="*/ 0 h 596"/>
                    <a:gd name="T74" fmla="*/ 0 w 472"/>
                    <a:gd name="T75" fmla="*/ 0 h 596"/>
                    <a:gd name="T76" fmla="*/ 0 w 472"/>
                    <a:gd name="T77" fmla="*/ 0 h 596"/>
                    <a:gd name="T78" fmla="*/ 0 w 472"/>
                    <a:gd name="T79" fmla="*/ 0 h 596"/>
                    <a:gd name="T80" fmla="*/ 0 w 472"/>
                    <a:gd name="T81" fmla="*/ 0 h 596"/>
                    <a:gd name="T82" fmla="*/ 0 w 472"/>
                    <a:gd name="T83" fmla="*/ 0 h 596"/>
                    <a:gd name="T84" fmla="*/ 0 w 472"/>
                    <a:gd name="T85" fmla="*/ 0 h 596"/>
                    <a:gd name="T86" fmla="*/ 0 w 472"/>
                    <a:gd name="T87" fmla="*/ 0 h 596"/>
                    <a:gd name="T88" fmla="*/ 0 w 472"/>
                    <a:gd name="T89" fmla="*/ 0 h 596"/>
                    <a:gd name="T90" fmla="*/ 0 w 472"/>
                    <a:gd name="T91" fmla="*/ 0 h 596"/>
                    <a:gd name="T92" fmla="*/ 0 w 472"/>
                    <a:gd name="T93" fmla="*/ 0 h 596"/>
                    <a:gd name="T94" fmla="*/ 0 w 472"/>
                    <a:gd name="T95" fmla="*/ 0 h 596"/>
                    <a:gd name="T96" fmla="*/ 0 w 472"/>
                    <a:gd name="T97" fmla="*/ 0 h 596"/>
                    <a:gd name="T98" fmla="*/ 0 w 472"/>
                    <a:gd name="T99" fmla="*/ 0 h 596"/>
                    <a:gd name="T100" fmla="*/ 0 w 472"/>
                    <a:gd name="T101" fmla="*/ 0 h 596"/>
                    <a:gd name="T102" fmla="*/ 0 w 472"/>
                    <a:gd name="T103" fmla="*/ 0 h 596"/>
                    <a:gd name="T104" fmla="*/ 0 w 472"/>
                    <a:gd name="T105" fmla="*/ 0 h 596"/>
                    <a:gd name="T106" fmla="*/ 0 w 472"/>
                    <a:gd name="T107" fmla="*/ 0 h 596"/>
                    <a:gd name="T108" fmla="*/ 0 w 472"/>
                    <a:gd name="T109" fmla="*/ 0 h 596"/>
                    <a:gd name="T110" fmla="*/ 0 w 472"/>
                    <a:gd name="T111" fmla="*/ 0 h 596"/>
                    <a:gd name="T112" fmla="*/ 0 w 472"/>
                    <a:gd name="T113" fmla="*/ 0 h 596"/>
                    <a:gd name="T114" fmla="*/ 0 w 472"/>
                    <a:gd name="T115" fmla="*/ 0 h 596"/>
                    <a:gd name="T116" fmla="*/ 0 w 472"/>
                    <a:gd name="T117" fmla="*/ 0 h 596"/>
                    <a:gd name="T118" fmla="*/ 0 w 472"/>
                    <a:gd name="T119" fmla="*/ 0 h 596"/>
                    <a:gd name="T120" fmla="*/ 0 w 472"/>
                    <a:gd name="T121" fmla="*/ 0 h 596"/>
                    <a:gd name="T122" fmla="*/ 0 w 472"/>
                    <a:gd name="T123" fmla="*/ 0 h 5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72" h="596">
                      <a:moveTo>
                        <a:pt x="166" y="596"/>
                      </a:moveTo>
                      <a:lnTo>
                        <a:pt x="164" y="594"/>
                      </a:lnTo>
                      <a:lnTo>
                        <a:pt x="163" y="594"/>
                      </a:lnTo>
                      <a:lnTo>
                        <a:pt x="161" y="594"/>
                      </a:lnTo>
                      <a:lnTo>
                        <a:pt x="160" y="594"/>
                      </a:lnTo>
                      <a:lnTo>
                        <a:pt x="164" y="574"/>
                      </a:lnTo>
                      <a:lnTo>
                        <a:pt x="170" y="550"/>
                      </a:lnTo>
                      <a:lnTo>
                        <a:pt x="177" y="523"/>
                      </a:lnTo>
                      <a:lnTo>
                        <a:pt x="184" y="493"/>
                      </a:lnTo>
                      <a:lnTo>
                        <a:pt x="193" y="465"/>
                      </a:lnTo>
                      <a:lnTo>
                        <a:pt x="201" y="437"/>
                      </a:lnTo>
                      <a:lnTo>
                        <a:pt x="210" y="415"/>
                      </a:lnTo>
                      <a:lnTo>
                        <a:pt x="218" y="398"/>
                      </a:lnTo>
                      <a:lnTo>
                        <a:pt x="230" y="355"/>
                      </a:lnTo>
                      <a:lnTo>
                        <a:pt x="241" y="318"/>
                      </a:lnTo>
                      <a:lnTo>
                        <a:pt x="250" y="291"/>
                      </a:lnTo>
                      <a:lnTo>
                        <a:pt x="253" y="278"/>
                      </a:lnTo>
                      <a:lnTo>
                        <a:pt x="244" y="272"/>
                      </a:lnTo>
                      <a:lnTo>
                        <a:pt x="236" y="274"/>
                      </a:lnTo>
                      <a:lnTo>
                        <a:pt x="228" y="279"/>
                      </a:lnTo>
                      <a:lnTo>
                        <a:pt x="223" y="288"/>
                      </a:lnTo>
                      <a:lnTo>
                        <a:pt x="217" y="299"/>
                      </a:lnTo>
                      <a:lnTo>
                        <a:pt x="213" y="311"/>
                      </a:lnTo>
                      <a:lnTo>
                        <a:pt x="210" y="322"/>
                      </a:lnTo>
                      <a:lnTo>
                        <a:pt x="210" y="332"/>
                      </a:lnTo>
                      <a:lnTo>
                        <a:pt x="214" y="323"/>
                      </a:lnTo>
                      <a:lnTo>
                        <a:pt x="218" y="315"/>
                      </a:lnTo>
                      <a:lnTo>
                        <a:pt x="224" y="308"/>
                      </a:lnTo>
                      <a:lnTo>
                        <a:pt x="231" y="303"/>
                      </a:lnTo>
                      <a:lnTo>
                        <a:pt x="227" y="318"/>
                      </a:lnTo>
                      <a:lnTo>
                        <a:pt x="221" y="329"/>
                      </a:lnTo>
                      <a:lnTo>
                        <a:pt x="214" y="341"/>
                      </a:lnTo>
                      <a:lnTo>
                        <a:pt x="203" y="351"/>
                      </a:lnTo>
                      <a:lnTo>
                        <a:pt x="206" y="351"/>
                      </a:lnTo>
                      <a:lnTo>
                        <a:pt x="208" y="352"/>
                      </a:lnTo>
                      <a:lnTo>
                        <a:pt x="211" y="352"/>
                      </a:lnTo>
                      <a:lnTo>
                        <a:pt x="214" y="353"/>
                      </a:lnTo>
                      <a:lnTo>
                        <a:pt x="213" y="356"/>
                      </a:lnTo>
                      <a:lnTo>
                        <a:pt x="213" y="359"/>
                      </a:lnTo>
                      <a:lnTo>
                        <a:pt x="213" y="362"/>
                      </a:lnTo>
                      <a:lnTo>
                        <a:pt x="213" y="365"/>
                      </a:lnTo>
                      <a:lnTo>
                        <a:pt x="207" y="369"/>
                      </a:lnTo>
                      <a:lnTo>
                        <a:pt x="203" y="372"/>
                      </a:lnTo>
                      <a:lnTo>
                        <a:pt x="197" y="375"/>
                      </a:lnTo>
                      <a:lnTo>
                        <a:pt x="190" y="378"/>
                      </a:lnTo>
                      <a:lnTo>
                        <a:pt x="189" y="379"/>
                      </a:lnTo>
                      <a:lnTo>
                        <a:pt x="189" y="380"/>
                      </a:lnTo>
                      <a:lnTo>
                        <a:pt x="189" y="382"/>
                      </a:lnTo>
                      <a:lnTo>
                        <a:pt x="189" y="383"/>
                      </a:lnTo>
                      <a:lnTo>
                        <a:pt x="193" y="382"/>
                      </a:lnTo>
                      <a:lnTo>
                        <a:pt x="197" y="382"/>
                      </a:lnTo>
                      <a:lnTo>
                        <a:pt x="201" y="382"/>
                      </a:lnTo>
                      <a:lnTo>
                        <a:pt x="206" y="382"/>
                      </a:lnTo>
                      <a:lnTo>
                        <a:pt x="200" y="393"/>
                      </a:lnTo>
                      <a:lnTo>
                        <a:pt x="191" y="400"/>
                      </a:lnTo>
                      <a:lnTo>
                        <a:pt x="180" y="403"/>
                      </a:lnTo>
                      <a:lnTo>
                        <a:pt x="167" y="408"/>
                      </a:lnTo>
                      <a:lnTo>
                        <a:pt x="174" y="408"/>
                      </a:lnTo>
                      <a:lnTo>
                        <a:pt x="183" y="408"/>
                      </a:lnTo>
                      <a:lnTo>
                        <a:pt x="190" y="408"/>
                      </a:lnTo>
                      <a:lnTo>
                        <a:pt x="197" y="409"/>
                      </a:lnTo>
                      <a:lnTo>
                        <a:pt x="196" y="412"/>
                      </a:lnTo>
                      <a:lnTo>
                        <a:pt x="196" y="415"/>
                      </a:lnTo>
                      <a:lnTo>
                        <a:pt x="194" y="417"/>
                      </a:lnTo>
                      <a:lnTo>
                        <a:pt x="194" y="420"/>
                      </a:lnTo>
                      <a:lnTo>
                        <a:pt x="186" y="423"/>
                      </a:lnTo>
                      <a:lnTo>
                        <a:pt x="177" y="426"/>
                      </a:lnTo>
                      <a:lnTo>
                        <a:pt x="169" y="430"/>
                      </a:lnTo>
                      <a:lnTo>
                        <a:pt x="160" y="433"/>
                      </a:lnTo>
                      <a:lnTo>
                        <a:pt x="161" y="433"/>
                      </a:lnTo>
                      <a:lnTo>
                        <a:pt x="161" y="435"/>
                      </a:lnTo>
                      <a:lnTo>
                        <a:pt x="161" y="436"/>
                      </a:lnTo>
                      <a:lnTo>
                        <a:pt x="169" y="436"/>
                      </a:lnTo>
                      <a:lnTo>
                        <a:pt x="176" y="435"/>
                      </a:lnTo>
                      <a:lnTo>
                        <a:pt x="181" y="435"/>
                      </a:lnTo>
                      <a:lnTo>
                        <a:pt x="189" y="435"/>
                      </a:lnTo>
                      <a:lnTo>
                        <a:pt x="189" y="437"/>
                      </a:lnTo>
                      <a:lnTo>
                        <a:pt x="187" y="440"/>
                      </a:lnTo>
                      <a:lnTo>
                        <a:pt x="187" y="443"/>
                      </a:lnTo>
                      <a:lnTo>
                        <a:pt x="186" y="446"/>
                      </a:lnTo>
                      <a:lnTo>
                        <a:pt x="174" y="450"/>
                      </a:lnTo>
                      <a:lnTo>
                        <a:pt x="167" y="453"/>
                      </a:lnTo>
                      <a:lnTo>
                        <a:pt x="160" y="456"/>
                      </a:lnTo>
                      <a:lnTo>
                        <a:pt x="156" y="457"/>
                      </a:lnTo>
                      <a:lnTo>
                        <a:pt x="153" y="459"/>
                      </a:lnTo>
                      <a:lnTo>
                        <a:pt x="149" y="459"/>
                      </a:lnTo>
                      <a:lnTo>
                        <a:pt x="146" y="460"/>
                      </a:lnTo>
                      <a:lnTo>
                        <a:pt x="143" y="460"/>
                      </a:lnTo>
                      <a:lnTo>
                        <a:pt x="143" y="462"/>
                      </a:lnTo>
                      <a:lnTo>
                        <a:pt x="143" y="463"/>
                      </a:lnTo>
                      <a:lnTo>
                        <a:pt x="143" y="465"/>
                      </a:lnTo>
                      <a:lnTo>
                        <a:pt x="143" y="466"/>
                      </a:lnTo>
                      <a:lnTo>
                        <a:pt x="153" y="465"/>
                      </a:lnTo>
                      <a:lnTo>
                        <a:pt x="163" y="463"/>
                      </a:lnTo>
                      <a:lnTo>
                        <a:pt x="171" y="462"/>
                      </a:lnTo>
                      <a:lnTo>
                        <a:pt x="181" y="460"/>
                      </a:lnTo>
                      <a:lnTo>
                        <a:pt x="179" y="467"/>
                      </a:lnTo>
                      <a:lnTo>
                        <a:pt x="174" y="473"/>
                      </a:lnTo>
                      <a:lnTo>
                        <a:pt x="167" y="476"/>
                      </a:lnTo>
                      <a:lnTo>
                        <a:pt x="160" y="477"/>
                      </a:lnTo>
                      <a:lnTo>
                        <a:pt x="153" y="479"/>
                      </a:lnTo>
                      <a:lnTo>
                        <a:pt x="146" y="479"/>
                      </a:lnTo>
                      <a:lnTo>
                        <a:pt x="140" y="482"/>
                      </a:lnTo>
                      <a:lnTo>
                        <a:pt x="136" y="484"/>
                      </a:lnTo>
                      <a:lnTo>
                        <a:pt x="143" y="486"/>
                      </a:lnTo>
                      <a:lnTo>
                        <a:pt x="153" y="486"/>
                      </a:lnTo>
                      <a:lnTo>
                        <a:pt x="163" y="486"/>
                      </a:lnTo>
                      <a:lnTo>
                        <a:pt x="173" y="484"/>
                      </a:lnTo>
                      <a:lnTo>
                        <a:pt x="170" y="494"/>
                      </a:lnTo>
                      <a:lnTo>
                        <a:pt x="167" y="502"/>
                      </a:lnTo>
                      <a:lnTo>
                        <a:pt x="161" y="506"/>
                      </a:lnTo>
                      <a:lnTo>
                        <a:pt x="156" y="509"/>
                      </a:lnTo>
                      <a:lnTo>
                        <a:pt x="149" y="510"/>
                      </a:lnTo>
                      <a:lnTo>
                        <a:pt x="140" y="512"/>
                      </a:lnTo>
                      <a:lnTo>
                        <a:pt x="132" y="513"/>
                      </a:lnTo>
                      <a:lnTo>
                        <a:pt x="122" y="514"/>
                      </a:lnTo>
                      <a:lnTo>
                        <a:pt x="124" y="516"/>
                      </a:lnTo>
                      <a:lnTo>
                        <a:pt x="130" y="516"/>
                      </a:lnTo>
                      <a:lnTo>
                        <a:pt x="134" y="516"/>
                      </a:lnTo>
                      <a:lnTo>
                        <a:pt x="142" y="517"/>
                      </a:lnTo>
                      <a:lnTo>
                        <a:pt x="147" y="517"/>
                      </a:lnTo>
                      <a:lnTo>
                        <a:pt x="154" y="517"/>
                      </a:lnTo>
                      <a:lnTo>
                        <a:pt x="160" y="516"/>
                      </a:lnTo>
                      <a:lnTo>
                        <a:pt x="166" y="516"/>
                      </a:lnTo>
                      <a:lnTo>
                        <a:pt x="164" y="519"/>
                      </a:lnTo>
                      <a:lnTo>
                        <a:pt x="164" y="523"/>
                      </a:lnTo>
                      <a:lnTo>
                        <a:pt x="164" y="527"/>
                      </a:lnTo>
                      <a:lnTo>
                        <a:pt x="163" y="531"/>
                      </a:lnTo>
                      <a:lnTo>
                        <a:pt x="154" y="533"/>
                      </a:lnTo>
                      <a:lnTo>
                        <a:pt x="144" y="536"/>
                      </a:lnTo>
                      <a:lnTo>
                        <a:pt x="136" y="537"/>
                      </a:lnTo>
                      <a:lnTo>
                        <a:pt x="129" y="539"/>
                      </a:lnTo>
                      <a:lnTo>
                        <a:pt x="122" y="540"/>
                      </a:lnTo>
                      <a:lnTo>
                        <a:pt x="116" y="541"/>
                      </a:lnTo>
                      <a:lnTo>
                        <a:pt x="112" y="543"/>
                      </a:lnTo>
                      <a:lnTo>
                        <a:pt x="110" y="544"/>
                      </a:lnTo>
                      <a:lnTo>
                        <a:pt x="116" y="544"/>
                      </a:lnTo>
                      <a:lnTo>
                        <a:pt x="122" y="544"/>
                      </a:lnTo>
                      <a:lnTo>
                        <a:pt x="127" y="544"/>
                      </a:lnTo>
                      <a:lnTo>
                        <a:pt x="134" y="544"/>
                      </a:lnTo>
                      <a:lnTo>
                        <a:pt x="140" y="544"/>
                      </a:lnTo>
                      <a:lnTo>
                        <a:pt x="146" y="544"/>
                      </a:lnTo>
                      <a:lnTo>
                        <a:pt x="153" y="544"/>
                      </a:lnTo>
                      <a:lnTo>
                        <a:pt x="159" y="544"/>
                      </a:lnTo>
                      <a:lnTo>
                        <a:pt x="156" y="551"/>
                      </a:lnTo>
                      <a:lnTo>
                        <a:pt x="151" y="556"/>
                      </a:lnTo>
                      <a:lnTo>
                        <a:pt x="146" y="559"/>
                      </a:lnTo>
                      <a:lnTo>
                        <a:pt x="140" y="561"/>
                      </a:lnTo>
                      <a:lnTo>
                        <a:pt x="133" y="563"/>
                      </a:lnTo>
                      <a:lnTo>
                        <a:pt x="126" y="563"/>
                      </a:lnTo>
                      <a:lnTo>
                        <a:pt x="120" y="564"/>
                      </a:lnTo>
                      <a:lnTo>
                        <a:pt x="114" y="564"/>
                      </a:lnTo>
                      <a:lnTo>
                        <a:pt x="114" y="566"/>
                      </a:lnTo>
                      <a:lnTo>
                        <a:pt x="114" y="567"/>
                      </a:lnTo>
                      <a:lnTo>
                        <a:pt x="114" y="569"/>
                      </a:lnTo>
                      <a:lnTo>
                        <a:pt x="114" y="570"/>
                      </a:lnTo>
                      <a:lnTo>
                        <a:pt x="123" y="570"/>
                      </a:lnTo>
                      <a:lnTo>
                        <a:pt x="132" y="570"/>
                      </a:lnTo>
                      <a:lnTo>
                        <a:pt x="140" y="570"/>
                      </a:lnTo>
                      <a:lnTo>
                        <a:pt x="149" y="570"/>
                      </a:lnTo>
                      <a:lnTo>
                        <a:pt x="146" y="579"/>
                      </a:lnTo>
                      <a:lnTo>
                        <a:pt x="137" y="584"/>
                      </a:lnTo>
                      <a:lnTo>
                        <a:pt x="126" y="588"/>
                      </a:lnTo>
                      <a:lnTo>
                        <a:pt x="112" y="591"/>
                      </a:lnTo>
                      <a:lnTo>
                        <a:pt x="97" y="593"/>
                      </a:lnTo>
                      <a:lnTo>
                        <a:pt x="83" y="593"/>
                      </a:lnTo>
                      <a:lnTo>
                        <a:pt x="72" y="594"/>
                      </a:lnTo>
                      <a:lnTo>
                        <a:pt x="65" y="594"/>
                      </a:lnTo>
                      <a:lnTo>
                        <a:pt x="60" y="580"/>
                      </a:lnTo>
                      <a:lnTo>
                        <a:pt x="55" y="561"/>
                      </a:lnTo>
                      <a:lnTo>
                        <a:pt x="47" y="541"/>
                      </a:lnTo>
                      <a:lnTo>
                        <a:pt x="40" y="520"/>
                      </a:lnTo>
                      <a:lnTo>
                        <a:pt x="33" y="500"/>
                      </a:lnTo>
                      <a:lnTo>
                        <a:pt x="28" y="483"/>
                      </a:lnTo>
                      <a:lnTo>
                        <a:pt x="23" y="472"/>
                      </a:lnTo>
                      <a:lnTo>
                        <a:pt x="19" y="466"/>
                      </a:lnTo>
                      <a:lnTo>
                        <a:pt x="8" y="437"/>
                      </a:lnTo>
                      <a:lnTo>
                        <a:pt x="3" y="422"/>
                      </a:lnTo>
                      <a:lnTo>
                        <a:pt x="0" y="415"/>
                      </a:lnTo>
                      <a:lnTo>
                        <a:pt x="0" y="410"/>
                      </a:lnTo>
                      <a:lnTo>
                        <a:pt x="16" y="383"/>
                      </a:lnTo>
                      <a:lnTo>
                        <a:pt x="33" y="356"/>
                      </a:lnTo>
                      <a:lnTo>
                        <a:pt x="50" y="331"/>
                      </a:lnTo>
                      <a:lnTo>
                        <a:pt x="69" y="303"/>
                      </a:lnTo>
                      <a:lnTo>
                        <a:pt x="86" y="278"/>
                      </a:lnTo>
                      <a:lnTo>
                        <a:pt x="103" y="252"/>
                      </a:lnTo>
                      <a:lnTo>
                        <a:pt x="120" y="225"/>
                      </a:lnTo>
                      <a:lnTo>
                        <a:pt x="134" y="198"/>
                      </a:lnTo>
                      <a:lnTo>
                        <a:pt x="133" y="188"/>
                      </a:lnTo>
                      <a:lnTo>
                        <a:pt x="133" y="180"/>
                      </a:lnTo>
                      <a:lnTo>
                        <a:pt x="133" y="171"/>
                      </a:lnTo>
                      <a:lnTo>
                        <a:pt x="132" y="161"/>
                      </a:lnTo>
                      <a:lnTo>
                        <a:pt x="137" y="154"/>
                      </a:lnTo>
                      <a:lnTo>
                        <a:pt x="146" y="142"/>
                      </a:lnTo>
                      <a:lnTo>
                        <a:pt x="159" y="127"/>
                      </a:lnTo>
                      <a:lnTo>
                        <a:pt x="173" y="108"/>
                      </a:lnTo>
                      <a:lnTo>
                        <a:pt x="187" y="91"/>
                      </a:lnTo>
                      <a:lnTo>
                        <a:pt x="201" y="75"/>
                      </a:lnTo>
                      <a:lnTo>
                        <a:pt x="214" y="64"/>
                      </a:lnTo>
                      <a:lnTo>
                        <a:pt x="226" y="58"/>
                      </a:lnTo>
                      <a:lnTo>
                        <a:pt x="227" y="60"/>
                      </a:lnTo>
                      <a:lnTo>
                        <a:pt x="228" y="61"/>
                      </a:lnTo>
                      <a:lnTo>
                        <a:pt x="230" y="63"/>
                      </a:lnTo>
                      <a:lnTo>
                        <a:pt x="248" y="58"/>
                      </a:lnTo>
                      <a:lnTo>
                        <a:pt x="265" y="53"/>
                      </a:lnTo>
                      <a:lnTo>
                        <a:pt x="283" y="47"/>
                      </a:lnTo>
                      <a:lnTo>
                        <a:pt x="300" y="38"/>
                      </a:lnTo>
                      <a:lnTo>
                        <a:pt x="317" y="30"/>
                      </a:lnTo>
                      <a:lnTo>
                        <a:pt x="334" y="20"/>
                      </a:lnTo>
                      <a:lnTo>
                        <a:pt x="350" y="10"/>
                      </a:lnTo>
                      <a:lnTo>
                        <a:pt x="367" y="0"/>
                      </a:lnTo>
                      <a:lnTo>
                        <a:pt x="368" y="0"/>
                      </a:lnTo>
                      <a:lnTo>
                        <a:pt x="369" y="0"/>
                      </a:lnTo>
                      <a:lnTo>
                        <a:pt x="371" y="0"/>
                      </a:lnTo>
                      <a:lnTo>
                        <a:pt x="372" y="0"/>
                      </a:lnTo>
                      <a:lnTo>
                        <a:pt x="375" y="4"/>
                      </a:lnTo>
                      <a:lnTo>
                        <a:pt x="377" y="10"/>
                      </a:lnTo>
                      <a:lnTo>
                        <a:pt x="379" y="14"/>
                      </a:lnTo>
                      <a:lnTo>
                        <a:pt x="381" y="20"/>
                      </a:lnTo>
                      <a:lnTo>
                        <a:pt x="377" y="23"/>
                      </a:lnTo>
                      <a:lnTo>
                        <a:pt x="372" y="26"/>
                      </a:lnTo>
                      <a:lnTo>
                        <a:pt x="368" y="28"/>
                      </a:lnTo>
                      <a:lnTo>
                        <a:pt x="364" y="31"/>
                      </a:lnTo>
                      <a:lnTo>
                        <a:pt x="364" y="33"/>
                      </a:lnTo>
                      <a:lnTo>
                        <a:pt x="364" y="34"/>
                      </a:lnTo>
                      <a:lnTo>
                        <a:pt x="365" y="36"/>
                      </a:lnTo>
                      <a:lnTo>
                        <a:pt x="367" y="36"/>
                      </a:lnTo>
                      <a:lnTo>
                        <a:pt x="368" y="36"/>
                      </a:lnTo>
                      <a:lnTo>
                        <a:pt x="371" y="36"/>
                      </a:lnTo>
                      <a:lnTo>
                        <a:pt x="372" y="36"/>
                      </a:lnTo>
                      <a:lnTo>
                        <a:pt x="374" y="34"/>
                      </a:lnTo>
                      <a:lnTo>
                        <a:pt x="375" y="33"/>
                      </a:lnTo>
                      <a:lnTo>
                        <a:pt x="377" y="31"/>
                      </a:lnTo>
                      <a:lnTo>
                        <a:pt x="379" y="31"/>
                      </a:lnTo>
                      <a:lnTo>
                        <a:pt x="382" y="31"/>
                      </a:lnTo>
                      <a:lnTo>
                        <a:pt x="385" y="33"/>
                      </a:lnTo>
                      <a:lnTo>
                        <a:pt x="389" y="33"/>
                      </a:lnTo>
                      <a:lnTo>
                        <a:pt x="389" y="34"/>
                      </a:lnTo>
                      <a:lnTo>
                        <a:pt x="389" y="37"/>
                      </a:lnTo>
                      <a:lnTo>
                        <a:pt x="389" y="38"/>
                      </a:lnTo>
                      <a:lnTo>
                        <a:pt x="389" y="41"/>
                      </a:lnTo>
                      <a:lnTo>
                        <a:pt x="385" y="43"/>
                      </a:lnTo>
                      <a:lnTo>
                        <a:pt x="382" y="44"/>
                      </a:lnTo>
                      <a:lnTo>
                        <a:pt x="378" y="47"/>
                      </a:lnTo>
                      <a:lnTo>
                        <a:pt x="374" y="48"/>
                      </a:lnTo>
                      <a:lnTo>
                        <a:pt x="374" y="50"/>
                      </a:lnTo>
                      <a:lnTo>
                        <a:pt x="374" y="51"/>
                      </a:lnTo>
                      <a:lnTo>
                        <a:pt x="374" y="53"/>
                      </a:lnTo>
                      <a:lnTo>
                        <a:pt x="374" y="54"/>
                      </a:lnTo>
                      <a:lnTo>
                        <a:pt x="382" y="53"/>
                      </a:lnTo>
                      <a:lnTo>
                        <a:pt x="389" y="51"/>
                      </a:lnTo>
                      <a:lnTo>
                        <a:pt x="394" y="51"/>
                      </a:lnTo>
                      <a:lnTo>
                        <a:pt x="399" y="53"/>
                      </a:lnTo>
                      <a:lnTo>
                        <a:pt x="402" y="56"/>
                      </a:lnTo>
                      <a:lnTo>
                        <a:pt x="404" y="58"/>
                      </a:lnTo>
                      <a:lnTo>
                        <a:pt x="404" y="61"/>
                      </a:lnTo>
                      <a:lnTo>
                        <a:pt x="404" y="67"/>
                      </a:lnTo>
                      <a:lnTo>
                        <a:pt x="402" y="68"/>
                      </a:lnTo>
                      <a:lnTo>
                        <a:pt x="401" y="68"/>
                      </a:lnTo>
                      <a:lnTo>
                        <a:pt x="399" y="68"/>
                      </a:lnTo>
                      <a:lnTo>
                        <a:pt x="398" y="70"/>
                      </a:lnTo>
                      <a:lnTo>
                        <a:pt x="398" y="71"/>
                      </a:lnTo>
                      <a:lnTo>
                        <a:pt x="398" y="73"/>
                      </a:lnTo>
                      <a:lnTo>
                        <a:pt x="398" y="75"/>
                      </a:lnTo>
                      <a:lnTo>
                        <a:pt x="398" y="77"/>
                      </a:lnTo>
                      <a:lnTo>
                        <a:pt x="402" y="77"/>
                      </a:lnTo>
                      <a:lnTo>
                        <a:pt x="407" y="75"/>
                      </a:lnTo>
                      <a:lnTo>
                        <a:pt x="411" y="75"/>
                      </a:lnTo>
                      <a:lnTo>
                        <a:pt x="415" y="75"/>
                      </a:lnTo>
                      <a:lnTo>
                        <a:pt x="415" y="77"/>
                      </a:lnTo>
                      <a:lnTo>
                        <a:pt x="417" y="78"/>
                      </a:lnTo>
                      <a:lnTo>
                        <a:pt x="417" y="80"/>
                      </a:lnTo>
                      <a:lnTo>
                        <a:pt x="418" y="81"/>
                      </a:lnTo>
                      <a:lnTo>
                        <a:pt x="414" y="84"/>
                      </a:lnTo>
                      <a:lnTo>
                        <a:pt x="411" y="85"/>
                      </a:lnTo>
                      <a:lnTo>
                        <a:pt x="409" y="90"/>
                      </a:lnTo>
                      <a:lnTo>
                        <a:pt x="411" y="95"/>
                      </a:lnTo>
                      <a:lnTo>
                        <a:pt x="415" y="94"/>
                      </a:lnTo>
                      <a:lnTo>
                        <a:pt x="419" y="94"/>
                      </a:lnTo>
                      <a:lnTo>
                        <a:pt x="424" y="94"/>
                      </a:lnTo>
                      <a:lnTo>
                        <a:pt x="428" y="94"/>
                      </a:lnTo>
                      <a:lnTo>
                        <a:pt x="431" y="95"/>
                      </a:lnTo>
                      <a:lnTo>
                        <a:pt x="432" y="98"/>
                      </a:lnTo>
                      <a:lnTo>
                        <a:pt x="435" y="101"/>
                      </a:lnTo>
                      <a:lnTo>
                        <a:pt x="435" y="108"/>
                      </a:lnTo>
                      <a:lnTo>
                        <a:pt x="431" y="111"/>
                      </a:lnTo>
                      <a:lnTo>
                        <a:pt x="426" y="114"/>
                      </a:lnTo>
                      <a:lnTo>
                        <a:pt x="422" y="118"/>
                      </a:lnTo>
                      <a:lnTo>
                        <a:pt x="418" y="121"/>
                      </a:lnTo>
                      <a:lnTo>
                        <a:pt x="426" y="120"/>
                      </a:lnTo>
                      <a:lnTo>
                        <a:pt x="434" y="117"/>
                      </a:lnTo>
                      <a:lnTo>
                        <a:pt x="439" y="115"/>
                      </a:lnTo>
                      <a:lnTo>
                        <a:pt x="448" y="114"/>
                      </a:lnTo>
                      <a:lnTo>
                        <a:pt x="451" y="118"/>
                      </a:lnTo>
                      <a:lnTo>
                        <a:pt x="455" y="124"/>
                      </a:lnTo>
                      <a:lnTo>
                        <a:pt x="459" y="130"/>
                      </a:lnTo>
                      <a:lnTo>
                        <a:pt x="461" y="138"/>
                      </a:lnTo>
                      <a:lnTo>
                        <a:pt x="454" y="144"/>
                      </a:lnTo>
                      <a:lnTo>
                        <a:pt x="445" y="148"/>
                      </a:lnTo>
                      <a:lnTo>
                        <a:pt x="438" y="154"/>
                      </a:lnTo>
                      <a:lnTo>
                        <a:pt x="429" y="160"/>
                      </a:lnTo>
                      <a:lnTo>
                        <a:pt x="435" y="160"/>
                      </a:lnTo>
                      <a:lnTo>
                        <a:pt x="441" y="158"/>
                      </a:lnTo>
                      <a:lnTo>
                        <a:pt x="445" y="157"/>
                      </a:lnTo>
                      <a:lnTo>
                        <a:pt x="451" y="154"/>
                      </a:lnTo>
                      <a:lnTo>
                        <a:pt x="456" y="152"/>
                      </a:lnTo>
                      <a:lnTo>
                        <a:pt x="461" y="151"/>
                      </a:lnTo>
                      <a:lnTo>
                        <a:pt x="466" y="150"/>
                      </a:lnTo>
                      <a:lnTo>
                        <a:pt x="472" y="148"/>
                      </a:lnTo>
                      <a:lnTo>
                        <a:pt x="471" y="152"/>
                      </a:lnTo>
                      <a:lnTo>
                        <a:pt x="471" y="157"/>
                      </a:lnTo>
                      <a:lnTo>
                        <a:pt x="471" y="162"/>
                      </a:lnTo>
                      <a:lnTo>
                        <a:pt x="471" y="167"/>
                      </a:lnTo>
                      <a:lnTo>
                        <a:pt x="461" y="172"/>
                      </a:lnTo>
                      <a:lnTo>
                        <a:pt x="451" y="178"/>
                      </a:lnTo>
                      <a:lnTo>
                        <a:pt x="439" y="184"/>
                      </a:lnTo>
                      <a:lnTo>
                        <a:pt x="429" y="189"/>
                      </a:lnTo>
                      <a:lnTo>
                        <a:pt x="435" y="189"/>
                      </a:lnTo>
                      <a:lnTo>
                        <a:pt x="441" y="188"/>
                      </a:lnTo>
                      <a:lnTo>
                        <a:pt x="445" y="187"/>
                      </a:lnTo>
                      <a:lnTo>
                        <a:pt x="451" y="185"/>
                      </a:lnTo>
                      <a:lnTo>
                        <a:pt x="456" y="184"/>
                      </a:lnTo>
                      <a:lnTo>
                        <a:pt x="461" y="182"/>
                      </a:lnTo>
                      <a:lnTo>
                        <a:pt x="466" y="182"/>
                      </a:lnTo>
                      <a:lnTo>
                        <a:pt x="472" y="181"/>
                      </a:lnTo>
                      <a:lnTo>
                        <a:pt x="471" y="184"/>
                      </a:lnTo>
                      <a:lnTo>
                        <a:pt x="471" y="185"/>
                      </a:lnTo>
                      <a:lnTo>
                        <a:pt x="471" y="188"/>
                      </a:lnTo>
                      <a:lnTo>
                        <a:pt x="471" y="191"/>
                      </a:lnTo>
                      <a:lnTo>
                        <a:pt x="461" y="197"/>
                      </a:lnTo>
                      <a:lnTo>
                        <a:pt x="449" y="202"/>
                      </a:lnTo>
                      <a:lnTo>
                        <a:pt x="439" y="209"/>
                      </a:lnTo>
                      <a:lnTo>
                        <a:pt x="429" y="215"/>
                      </a:lnTo>
                      <a:lnTo>
                        <a:pt x="429" y="217"/>
                      </a:lnTo>
                      <a:lnTo>
                        <a:pt x="429" y="218"/>
                      </a:lnTo>
                      <a:lnTo>
                        <a:pt x="429" y="219"/>
                      </a:lnTo>
                      <a:lnTo>
                        <a:pt x="439" y="217"/>
                      </a:lnTo>
                      <a:lnTo>
                        <a:pt x="449" y="212"/>
                      </a:lnTo>
                      <a:lnTo>
                        <a:pt x="461" y="208"/>
                      </a:lnTo>
                      <a:lnTo>
                        <a:pt x="471" y="205"/>
                      </a:lnTo>
                      <a:lnTo>
                        <a:pt x="469" y="208"/>
                      </a:lnTo>
                      <a:lnTo>
                        <a:pt x="469" y="212"/>
                      </a:lnTo>
                      <a:lnTo>
                        <a:pt x="469" y="217"/>
                      </a:lnTo>
                      <a:lnTo>
                        <a:pt x="469" y="219"/>
                      </a:lnTo>
                      <a:lnTo>
                        <a:pt x="455" y="225"/>
                      </a:lnTo>
                      <a:lnTo>
                        <a:pt x="445" y="231"/>
                      </a:lnTo>
                      <a:lnTo>
                        <a:pt x="438" y="234"/>
                      </a:lnTo>
                      <a:lnTo>
                        <a:pt x="434" y="237"/>
                      </a:lnTo>
                      <a:lnTo>
                        <a:pt x="429" y="238"/>
                      </a:lnTo>
                      <a:lnTo>
                        <a:pt x="428" y="239"/>
                      </a:lnTo>
                      <a:lnTo>
                        <a:pt x="426" y="239"/>
                      </a:lnTo>
                      <a:lnTo>
                        <a:pt x="426" y="241"/>
                      </a:lnTo>
                      <a:lnTo>
                        <a:pt x="436" y="239"/>
                      </a:lnTo>
                      <a:lnTo>
                        <a:pt x="446" y="238"/>
                      </a:lnTo>
                      <a:lnTo>
                        <a:pt x="456" y="235"/>
                      </a:lnTo>
                      <a:lnTo>
                        <a:pt x="468" y="232"/>
                      </a:lnTo>
                      <a:lnTo>
                        <a:pt x="466" y="237"/>
                      </a:lnTo>
                      <a:lnTo>
                        <a:pt x="466" y="239"/>
                      </a:lnTo>
                      <a:lnTo>
                        <a:pt x="465" y="244"/>
                      </a:lnTo>
                      <a:lnTo>
                        <a:pt x="465" y="248"/>
                      </a:lnTo>
                      <a:lnTo>
                        <a:pt x="459" y="251"/>
                      </a:lnTo>
                      <a:lnTo>
                        <a:pt x="455" y="254"/>
                      </a:lnTo>
                      <a:lnTo>
                        <a:pt x="449" y="256"/>
                      </a:lnTo>
                      <a:lnTo>
                        <a:pt x="444" y="259"/>
                      </a:lnTo>
                      <a:lnTo>
                        <a:pt x="438" y="262"/>
                      </a:lnTo>
                      <a:lnTo>
                        <a:pt x="434" y="265"/>
                      </a:lnTo>
                      <a:lnTo>
                        <a:pt x="428" y="268"/>
                      </a:lnTo>
                      <a:lnTo>
                        <a:pt x="422" y="271"/>
                      </a:lnTo>
                      <a:lnTo>
                        <a:pt x="426" y="271"/>
                      </a:lnTo>
                      <a:lnTo>
                        <a:pt x="432" y="269"/>
                      </a:lnTo>
                      <a:lnTo>
                        <a:pt x="436" y="268"/>
                      </a:lnTo>
                      <a:lnTo>
                        <a:pt x="442" y="266"/>
                      </a:lnTo>
                      <a:lnTo>
                        <a:pt x="448" y="265"/>
                      </a:lnTo>
                      <a:lnTo>
                        <a:pt x="454" y="264"/>
                      </a:lnTo>
                      <a:lnTo>
                        <a:pt x="459" y="264"/>
                      </a:lnTo>
                      <a:lnTo>
                        <a:pt x="465" y="262"/>
                      </a:lnTo>
                      <a:lnTo>
                        <a:pt x="464" y="266"/>
                      </a:lnTo>
                      <a:lnTo>
                        <a:pt x="464" y="271"/>
                      </a:lnTo>
                      <a:lnTo>
                        <a:pt x="464" y="275"/>
                      </a:lnTo>
                      <a:lnTo>
                        <a:pt x="464" y="278"/>
                      </a:lnTo>
                      <a:lnTo>
                        <a:pt x="454" y="284"/>
                      </a:lnTo>
                      <a:lnTo>
                        <a:pt x="445" y="288"/>
                      </a:lnTo>
                      <a:lnTo>
                        <a:pt x="436" y="292"/>
                      </a:lnTo>
                      <a:lnTo>
                        <a:pt x="429" y="295"/>
                      </a:lnTo>
                      <a:lnTo>
                        <a:pt x="425" y="298"/>
                      </a:lnTo>
                      <a:lnTo>
                        <a:pt x="421" y="301"/>
                      </a:lnTo>
                      <a:lnTo>
                        <a:pt x="418" y="302"/>
                      </a:lnTo>
                      <a:lnTo>
                        <a:pt x="417" y="303"/>
                      </a:lnTo>
                      <a:lnTo>
                        <a:pt x="422" y="303"/>
                      </a:lnTo>
                      <a:lnTo>
                        <a:pt x="426" y="302"/>
                      </a:lnTo>
                      <a:lnTo>
                        <a:pt x="432" y="301"/>
                      </a:lnTo>
                      <a:lnTo>
                        <a:pt x="438" y="299"/>
                      </a:lnTo>
                      <a:lnTo>
                        <a:pt x="444" y="298"/>
                      </a:lnTo>
                      <a:lnTo>
                        <a:pt x="451" y="296"/>
                      </a:lnTo>
                      <a:lnTo>
                        <a:pt x="456" y="295"/>
                      </a:lnTo>
                      <a:lnTo>
                        <a:pt x="462" y="294"/>
                      </a:lnTo>
                      <a:lnTo>
                        <a:pt x="459" y="301"/>
                      </a:lnTo>
                      <a:lnTo>
                        <a:pt x="456" y="308"/>
                      </a:lnTo>
                      <a:lnTo>
                        <a:pt x="449" y="312"/>
                      </a:lnTo>
                      <a:lnTo>
                        <a:pt x="444" y="318"/>
                      </a:lnTo>
                      <a:lnTo>
                        <a:pt x="435" y="322"/>
                      </a:lnTo>
                      <a:lnTo>
                        <a:pt x="428" y="325"/>
                      </a:lnTo>
                      <a:lnTo>
                        <a:pt x="419" y="329"/>
                      </a:lnTo>
                      <a:lnTo>
                        <a:pt x="412" y="333"/>
                      </a:lnTo>
                      <a:lnTo>
                        <a:pt x="418" y="333"/>
                      </a:lnTo>
                      <a:lnTo>
                        <a:pt x="424" y="332"/>
                      </a:lnTo>
                      <a:lnTo>
                        <a:pt x="429" y="329"/>
                      </a:lnTo>
                      <a:lnTo>
                        <a:pt x="434" y="328"/>
                      </a:lnTo>
                      <a:lnTo>
                        <a:pt x="439" y="325"/>
                      </a:lnTo>
                      <a:lnTo>
                        <a:pt x="445" y="325"/>
                      </a:lnTo>
                      <a:lnTo>
                        <a:pt x="451" y="325"/>
                      </a:lnTo>
                      <a:lnTo>
                        <a:pt x="458" y="326"/>
                      </a:lnTo>
                      <a:lnTo>
                        <a:pt x="456" y="329"/>
                      </a:lnTo>
                      <a:lnTo>
                        <a:pt x="456" y="332"/>
                      </a:lnTo>
                      <a:lnTo>
                        <a:pt x="456" y="335"/>
                      </a:lnTo>
                      <a:lnTo>
                        <a:pt x="455" y="338"/>
                      </a:lnTo>
                      <a:lnTo>
                        <a:pt x="439" y="345"/>
                      </a:lnTo>
                      <a:lnTo>
                        <a:pt x="426" y="351"/>
                      </a:lnTo>
                      <a:lnTo>
                        <a:pt x="418" y="353"/>
                      </a:lnTo>
                      <a:lnTo>
                        <a:pt x="412" y="356"/>
                      </a:lnTo>
                      <a:lnTo>
                        <a:pt x="409" y="359"/>
                      </a:lnTo>
                      <a:lnTo>
                        <a:pt x="407" y="360"/>
                      </a:lnTo>
                      <a:lnTo>
                        <a:pt x="405" y="360"/>
                      </a:lnTo>
                      <a:lnTo>
                        <a:pt x="405" y="362"/>
                      </a:lnTo>
                      <a:lnTo>
                        <a:pt x="411" y="362"/>
                      </a:lnTo>
                      <a:lnTo>
                        <a:pt x="415" y="362"/>
                      </a:lnTo>
                      <a:lnTo>
                        <a:pt x="422" y="360"/>
                      </a:lnTo>
                      <a:lnTo>
                        <a:pt x="428" y="358"/>
                      </a:lnTo>
                      <a:lnTo>
                        <a:pt x="435" y="355"/>
                      </a:lnTo>
                      <a:lnTo>
                        <a:pt x="441" y="353"/>
                      </a:lnTo>
                      <a:lnTo>
                        <a:pt x="448" y="352"/>
                      </a:lnTo>
                      <a:lnTo>
                        <a:pt x="455" y="351"/>
                      </a:lnTo>
                      <a:lnTo>
                        <a:pt x="454" y="355"/>
                      </a:lnTo>
                      <a:lnTo>
                        <a:pt x="454" y="359"/>
                      </a:lnTo>
                      <a:lnTo>
                        <a:pt x="452" y="363"/>
                      </a:lnTo>
                      <a:lnTo>
                        <a:pt x="452" y="368"/>
                      </a:lnTo>
                      <a:lnTo>
                        <a:pt x="436" y="373"/>
                      </a:lnTo>
                      <a:lnTo>
                        <a:pt x="425" y="378"/>
                      </a:lnTo>
                      <a:lnTo>
                        <a:pt x="418" y="380"/>
                      </a:lnTo>
                      <a:lnTo>
                        <a:pt x="412" y="383"/>
                      </a:lnTo>
                      <a:lnTo>
                        <a:pt x="408" y="385"/>
                      </a:lnTo>
                      <a:lnTo>
                        <a:pt x="407" y="386"/>
                      </a:lnTo>
                      <a:lnTo>
                        <a:pt x="405" y="386"/>
                      </a:lnTo>
                      <a:lnTo>
                        <a:pt x="405" y="388"/>
                      </a:lnTo>
                      <a:lnTo>
                        <a:pt x="411" y="388"/>
                      </a:lnTo>
                      <a:lnTo>
                        <a:pt x="417" y="386"/>
                      </a:lnTo>
                      <a:lnTo>
                        <a:pt x="421" y="386"/>
                      </a:lnTo>
                      <a:lnTo>
                        <a:pt x="425" y="385"/>
                      </a:lnTo>
                      <a:lnTo>
                        <a:pt x="429" y="385"/>
                      </a:lnTo>
                      <a:lnTo>
                        <a:pt x="435" y="383"/>
                      </a:lnTo>
                      <a:lnTo>
                        <a:pt x="442" y="382"/>
                      </a:lnTo>
                      <a:lnTo>
                        <a:pt x="451" y="379"/>
                      </a:lnTo>
                      <a:lnTo>
                        <a:pt x="449" y="383"/>
                      </a:lnTo>
                      <a:lnTo>
                        <a:pt x="449" y="386"/>
                      </a:lnTo>
                      <a:lnTo>
                        <a:pt x="448" y="390"/>
                      </a:lnTo>
                      <a:lnTo>
                        <a:pt x="448" y="395"/>
                      </a:lnTo>
                      <a:lnTo>
                        <a:pt x="442" y="398"/>
                      </a:lnTo>
                      <a:lnTo>
                        <a:pt x="436" y="400"/>
                      </a:lnTo>
                      <a:lnTo>
                        <a:pt x="429" y="403"/>
                      </a:lnTo>
                      <a:lnTo>
                        <a:pt x="422" y="406"/>
                      </a:lnTo>
                      <a:lnTo>
                        <a:pt x="415" y="408"/>
                      </a:lnTo>
                      <a:lnTo>
                        <a:pt x="408" y="410"/>
                      </a:lnTo>
                      <a:lnTo>
                        <a:pt x="404" y="412"/>
                      </a:lnTo>
                      <a:lnTo>
                        <a:pt x="401" y="413"/>
                      </a:lnTo>
                      <a:lnTo>
                        <a:pt x="407" y="413"/>
                      </a:lnTo>
                      <a:lnTo>
                        <a:pt x="412" y="413"/>
                      </a:lnTo>
                      <a:lnTo>
                        <a:pt x="417" y="413"/>
                      </a:lnTo>
                      <a:lnTo>
                        <a:pt x="422" y="412"/>
                      </a:lnTo>
                      <a:lnTo>
                        <a:pt x="426" y="412"/>
                      </a:lnTo>
                      <a:lnTo>
                        <a:pt x="432" y="410"/>
                      </a:lnTo>
                      <a:lnTo>
                        <a:pt x="438" y="410"/>
                      </a:lnTo>
                      <a:lnTo>
                        <a:pt x="445" y="409"/>
                      </a:lnTo>
                      <a:lnTo>
                        <a:pt x="445" y="412"/>
                      </a:lnTo>
                      <a:lnTo>
                        <a:pt x="445" y="416"/>
                      </a:lnTo>
                      <a:lnTo>
                        <a:pt x="444" y="419"/>
                      </a:lnTo>
                      <a:lnTo>
                        <a:pt x="444" y="423"/>
                      </a:lnTo>
                      <a:lnTo>
                        <a:pt x="438" y="427"/>
                      </a:lnTo>
                      <a:lnTo>
                        <a:pt x="432" y="430"/>
                      </a:lnTo>
                      <a:lnTo>
                        <a:pt x="425" y="433"/>
                      </a:lnTo>
                      <a:lnTo>
                        <a:pt x="419" y="435"/>
                      </a:lnTo>
                      <a:lnTo>
                        <a:pt x="414" y="436"/>
                      </a:lnTo>
                      <a:lnTo>
                        <a:pt x="408" y="437"/>
                      </a:lnTo>
                      <a:lnTo>
                        <a:pt x="404" y="439"/>
                      </a:lnTo>
                      <a:lnTo>
                        <a:pt x="398" y="440"/>
                      </a:lnTo>
                      <a:lnTo>
                        <a:pt x="398" y="442"/>
                      </a:lnTo>
                      <a:lnTo>
                        <a:pt x="398" y="443"/>
                      </a:lnTo>
                      <a:lnTo>
                        <a:pt x="398" y="445"/>
                      </a:lnTo>
                      <a:lnTo>
                        <a:pt x="398" y="446"/>
                      </a:lnTo>
                      <a:lnTo>
                        <a:pt x="404" y="445"/>
                      </a:lnTo>
                      <a:lnTo>
                        <a:pt x="409" y="445"/>
                      </a:lnTo>
                      <a:lnTo>
                        <a:pt x="414" y="443"/>
                      </a:lnTo>
                      <a:lnTo>
                        <a:pt x="419" y="442"/>
                      </a:lnTo>
                      <a:lnTo>
                        <a:pt x="425" y="442"/>
                      </a:lnTo>
                      <a:lnTo>
                        <a:pt x="431" y="440"/>
                      </a:lnTo>
                      <a:lnTo>
                        <a:pt x="436" y="440"/>
                      </a:lnTo>
                      <a:lnTo>
                        <a:pt x="442" y="439"/>
                      </a:lnTo>
                      <a:lnTo>
                        <a:pt x="441" y="443"/>
                      </a:lnTo>
                      <a:lnTo>
                        <a:pt x="441" y="446"/>
                      </a:lnTo>
                      <a:lnTo>
                        <a:pt x="439" y="450"/>
                      </a:lnTo>
                      <a:lnTo>
                        <a:pt x="438" y="455"/>
                      </a:lnTo>
                      <a:lnTo>
                        <a:pt x="432" y="456"/>
                      </a:lnTo>
                      <a:lnTo>
                        <a:pt x="426" y="457"/>
                      </a:lnTo>
                      <a:lnTo>
                        <a:pt x="421" y="459"/>
                      </a:lnTo>
                      <a:lnTo>
                        <a:pt x="414" y="460"/>
                      </a:lnTo>
                      <a:lnTo>
                        <a:pt x="408" y="463"/>
                      </a:lnTo>
                      <a:lnTo>
                        <a:pt x="402" y="465"/>
                      </a:lnTo>
                      <a:lnTo>
                        <a:pt x="395" y="467"/>
                      </a:lnTo>
                      <a:lnTo>
                        <a:pt x="389" y="470"/>
                      </a:lnTo>
                      <a:lnTo>
                        <a:pt x="394" y="470"/>
                      </a:lnTo>
                      <a:lnTo>
                        <a:pt x="399" y="470"/>
                      </a:lnTo>
                      <a:lnTo>
                        <a:pt x="405" y="469"/>
                      </a:lnTo>
                      <a:lnTo>
                        <a:pt x="411" y="469"/>
                      </a:lnTo>
                      <a:lnTo>
                        <a:pt x="418" y="467"/>
                      </a:lnTo>
                      <a:lnTo>
                        <a:pt x="424" y="466"/>
                      </a:lnTo>
                      <a:lnTo>
                        <a:pt x="431" y="466"/>
                      </a:lnTo>
                      <a:lnTo>
                        <a:pt x="436" y="465"/>
                      </a:lnTo>
                      <a:lnTo>
                        <a:pt x="436" y="466"/>
                      </a:lnTo>
                      <a:lnTo>
                        <a:pt x="436" y="469"/>
                      </a:lnTo>
                      <a:lnTo>
                        <a:pt x="436" y="470"/>
                      </a:lnTo>
                      <a:lnTo>
                        <a:pt x="436" y="473"/>
                      </a:lnTo>
                      <a:lnTo>
                        <a:pt x="429" y="479"/>
                      </a:lnTo>
                      <a:lnTo>
                        <a:pt x="421" y="483"/>
                      </a:lnTo>
                      <a:lnTo>
                        <a:pt x="412" y="486"/>
                      </a:lnTo>
                      <a:lnTo>
                        <a:pt x="404" y="489"/>
                      </a:lnTo>
                      <a:lnTo>
                        <a:pt x="394" y="490"/>
                      </a:lnTo>
                      <a:lnTo>
                        <a:pt x="387" y="492"/>
                      </a:lnTo>
                      <a:lnTo>
                        <a:pt x="381" y="494"/>
                      </a:lnTo>
                      <a:lnTo>
                        <a:pt x="378" y="496"/>
                      </a:lnTo>
                      <a:lnTo>
                        <a:pt x="384" y="496"/>
                      </a:lnTo>
                      <a:lnTo>
                        <a:pt x="389" y="496"/>
                      </a:lnTo>
                      <a:lnTo>
                        <a:pt x="397" y="494"/>
                      </a:lnTo>
                      <a:lnTo>
                        <a:pt x="404" y="494"/>
                      </a:lnTo>
                      <a:lnTo>
                        <a:pt x="411" y="493"/>
                      </a:lnTo>
                      <a:lnTo>
                        <a:pt x="418" y="492"/>
                      </a:lnTo>
                      <a:lnTo>
                        <a:pt x="425" y="492"/>
                      </a:lnTo>
                      <a:lnTo>
                        <a:pt x="432" y="490"/>
                      </a:lnTo>
                      <a:lnTo>
                        <a:pt x="431" y="494"/>
                      </a:lnTo>
                      <a:lnTo>
                        <a:pt x="431" y="497"/>
                      </a:lnTo>
                      <a:lnTo>
                        <a:pt x="429" y="502"/>
                      </a:lnTo>
                      <a:lnTo>
                        <a:pt x="429" y="504"/>
                      </a:lnTo>
                      <a:lnTo>
                        <a:pt x="421" y="507"/>
                      </a:lnTo>
                      <a:lnTo>
                        <a:pt x="414" y="510"/>
                      </a:lnTo>
                      <a:lnTo>
                        <a:pt x="407" y="512"/>
                      </a:lnTo>
                      <a:lnTo>
                        <a:pt x="399" y="514"/>
                      </a:lnTo>
                      <a:lnTo>
                        <a:pt x="392" y="516"/>
                      </a:lnTo>
                      <a:lnTo>
                        <a:pt x="385" y="517"/>
                      </a:lnTo>
                      <a:lnTo>
                        <a:pt x="378" y="519"/>
                      </a:lnTo>
                      <a:lnTo>
                        <a:pt x="371" y="520"/>
                      </a:lnTo>
                      <a:lnTo>
                        <a:pt x="375" y="522"/>
                      </a:lnTo>
                      <a:lnTo>
                        <a:pt x="381" y="522"/>
                      </a:lnTo>
                      <a:lnTo>
                        <a:pt x="388" y="522"/>
                      </a:lnTo>
                      <a:lnTo>
                        <a:pt x="395" y="522"/>
                      </a:lnTo>
                      <a:lnTo>
                        <a:pt x="402" y="522"/>
                      </a:lnTo>
                      <a:lnTo>
                        <a:pt x="411" y="520"/>
                      </a:lnTo>
                      <a:lnTo>
                        <a:pt x="418" y="520"/>
                      </a:lnTo>
                      <a:lnTo>
                        <a:pt x="424" y="520"/>
                      </a:lnTo>
                      <a:lnTo>
                        <a:pt x="424" y="523"/>
                      </a:lnTo>
                      <a:lnTo>
                        <a:pt x="422" y="526"/>
                      </a:lnTo>
                      <a:lnTo>
                        <a:pt x="422" y="530"/>
                      </a:lnTo>
                      <a:lnTo>
                        <a:pt x="421" y="533"/>
                      </a:lnTo>
                      <a:lnTo>
                        <a:pt x="414" y="536"/>
                      </a:lnTo>
                      <a:lnTo>
                        <a:pt x="404" y="539"/>
                      </a:lnTo>
                      <a:lnTo>
                        <a:pt x="394" y="540"/>
                      </a:lnTo>
                      <a:lnTo>
                        <a:pt x="384" y="543"/>
                      </a:lnTo>
                      <a:lnTo>
                        <a:pt x="374" y="546"/>
                      </a:lnTo>
                      <a:lnTo>
                        <a:pt x="367" y="547"/>
                      </a:lnTo>
                      <a:lnTo>
                        <a:pt x="360" y="549"/>
                      </a:lnTo>
                      <a:lnTo>
                        <a:pt x="357" y="550"/>
                      </a:lnTo>
                      <a:lnTo>
                        <a:pt x="361" y="550"/>
                      </a:lnTo>
                      <a:lnTo>
                        <a:pt x="364" y="551"/>
                      </a:lnTo>
                      <a:lnTo>
                        <a:pt x="368" y="551"/>
                      </a:lnTo>
                      <a:lnTo>
                        <a:pt x="372" y="550"/>
                      </a:lnTo>
                      <a:lnTo>
                        <a:pt x="379" y="550"/>
                      </a:lnTo>
                      <a:lnTo>
                        <a:pt x="389" y="549"/>
                      </a:lnTo>
                      <a:lnTo>
                        <a:pt x="401" y="547"/>
                      </a:lnTo>
                      <a:lnTo>
                        <a:pt x="418" y="546"/>
                      </a:lnTo>
                      <a:lnTo>
                        <a:pt x="418" y="549"/>
                      </a:lnTo>
                      <a:lnTo>
                        <a:pt x="418" y="553"/>
                      </a:lnTo>
                      <a:lnTo>
                        <a:pt x="418" y="557"/>
                      </a:lnTo>
                      <a:lnTo>
                        <a:pt x="418" y="560"/>
                      </a:lnTo>
                      <a:lnTo>
                        <a:pt x="409" y="564"/>
                      </a:lnTo>
                      <a:lnTo>
                        <a:pt x="401" y="567"/>
                      </a:lnTo>
                      <a:lnTo>
                        <a:pt x="392" y="569"/>
                      </a:lnTo>
                      <a:lnTo>
                        <a:pt x="384" y="570"/>
                      </a:lnTo>
                      <a:lnTo>
                        <a:pt x="377" y="571"/>
                      </a:lnTo>
                      <a:lnTo>
                        <a:pt x="368" y="571"/>
                      </a:lnTo>
                      <a:lnTo>
                        <a:pt x="361" y="573"/>
                      </a:lnTo>
                      <a:lnTo>
                        <a:pt x="354" y="573"/>
                      </a:lnTo>
                      <a:lnTo>
                        <a:pt x="354" y="574"/>
                      </a:lnTo>
                      <a:lnTo>
                        <a:pt x="354" y="576"/>
                      </a:lnTo>
                      <a:lnTo>
                        <a:pt x="354" y="577"/>
                      </a:lnTo>
                      <a:lnTo>
                        <a:pt x="354" y="579"/>
                      </a:lnTo>
                      <a:lnTo>
                        <a:pt x="361" y="579"/>
                      </a:lnTo>
                      <a:lnTo>
                        <a:pt x="368" y="577"/>
                      </a:lnTo>
                      <a:lnTo>
                        <a:pt x="375" y="577"/>
                      </a:lnTo>
                      <a:lnTo>
                        <a:pt x="382" y="577"/>
                      </a:lnTo>
                      <a:lnTo>
                        <a:pt x="389" y="576"/>
                      </a:lnTo>
                      <a:lnTo>
                        <a:pt x="398" y="576"/>
                      </a:lnTo>
                      <a:lnTo>
                        <a:pt x="405" y="576"/>
                      </a:lnTo>
                      <a:lnTo>
                        <a:pt x="412" y="576"/>
                      </a:lnTo>
                      <a:lnTo>
                        <a:pt x="411" y="580"/>
                      </a:lnTo>
                      <a:lnTo>
                        <a:pt x="409" y="584"/>
                      </a:lnTo>
                      <a:lnTo>
                        <a:pt x="408" y="588"/>
                      </a:lnTo>
                      <a:lnTo>
                        <a:pt x="407" y="594"/>
                      </a:lnTo>
                      <a:lnTo>
                        <a:pt x="391" y="594"/>
                      </a:lnTo>
                      <a:lnTo>
                        <a:pt x="377" y="594"/>
                      </a:lnTo>
                      <a:lnTo>
                        <a:pt x="361" y="594"/>
                      </a:lnTo>
                      <a:lnTo>
                        <a:pt x="345" y="594"/>
                      </a:lnTo>
                      <a:lnTo>
                        <a:pt x="331" y="594"/>
                      </a:lnTo>
                      <a:lnTo>
                        <a:pt x="315" y="594"/>
                      </a:lnTo>
                      <a:lnTo>
                        <a:pt x="301" y="594"/>
                      </a:lnTo>
                      <a:lnTo>
                        <a:pt x="285" y="594"/>
                      </a:lnTo>
                      <a:lnTo>
                        <a:pt x="271" y="594"/>
                      </a:lnTo>
                      <a:lnTo>
                        <a:pt x="256" y="594"/>
                      </a:lnTo>
                      <a:lnTo>
                        <a:pt x="241" y="594"/>
                      </a:lnTo>
                      <a:lnTo>
                        <a:pt x="226" y="594"/>
                      </a:lnTo>
                      <a:lnTo>
                        <a:pt x="211" y="596"/>
                      </a:lnTo>
                      <a:lnTo>
                        <a:pt x="196" y="596"/>
                      </a:lnTo>
                      <a:lnTo>
                        <a:pt x="181" y="596"/>
                      </a:lnTo>
                      <a:lnTo>
                        <a:pt x="166" y="59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8" name="Freeform 155"/>
                <p:cNvSpPr>
                  <a:spLocks/>
                </p:cNvSpPr>
                <p:nvPr/>
              </p:nvSpPr>
              <p:spPr bwMode="auto">
                <a:xfrm>
                  <a:off x="1435" y="3012"/>
                  <a:ext cx="165" cy="48"/>
                </a:xfrm>
                <a:custGeom>
                  <a:avLst/>
                  <a:gdLst>
                    <a:gd name="T0" fmla="*/ 0 w 467"/>
                    <a:gd name="T1" fmla="*/ 0 h 176"/>
                    <a:gd name="T2" fmla="*/ 0 w 467"/>
                    <a:gd name="T3" fmla="*/ 0 h 176"/>
                    <a:gd name="T4" fmla="*/ 0 w 467"/>
                    <a:gd name="T5" fmla="*/ 0 h 176"/>
                    <a:gd name="T6" fmla="*/ 0 w 467"/>
                    <a:gd name="T7" fmla="*/ 0 h 176"/>
                    <a:gd name="T8" fmla="*/ 0 w 467"/>
                    <a:gd name="T9" fmla="*/ 0 h 176"/>
                    <a:gd name="T10" fmla="*/ 0 w 467"/>
                    <a:gd name="T11" fmla="*/ 0 h 176"/>
                    <a:gd name="T12" fmla="*/ 0 w 467"/>
                    <a:gd name="T13" fmla="*/ 0 h 176"/>
                    <a:gd name="T14" fmla="*/ 0 w 467"/>
                    <a:gd name="T15" fmla="*/ 0 h 176"/>
                    <a:gd name="T16" fmla="*/ 0 w 467"/>
                    <a:gd name="T17" fmla="*/ 0 h 176"/>
                    <a:gd name="T18" fmla="*/ 0 w 467"/>
                    <a:gd name="T19" fmla="*/ 0 h 176"/>
                    <a:gd name="T20" fmla="*/ 0 w 467"/>
                    <a:gd name="T21" fmla="*/ 0 h 176"/>
                    <a:gd name="T22" fmla="*/ 0 w 467"/>
                    <a:gd name="T23" fmla="*/ 0 h 176"/>
                    <a:gd name="T24" fmla="*/ 0 w 467"/>
                    <a:gd name="T25" fmla="*/ 0 h 176"/>
                    <a:gd name="T26" fmla="*/ 0 w 467"/>
                    <a:gd name="T27" fmla="*/ 0 h 176"/>
                    <a:gd name="T28" fmla="*/ 0 w 467"/>
                    <a:gd name="T29" fmla="*/ 0 h 176"/>
                    <a:gd name="T30" fmla="*/ 0 w 467"/>
                    <a:gd name="T31" fmla="*/ 0 h 176"/>
                    <a:gd name="T32" fmla="*/ 0 w 467"/>
                    <a:gd name="T33" fmla="*/ 0 h 176"/>
                    <a:gd name="T34" fmla="*/ 0 w 467"/>
                    <a:gd name="T35" fmla="*/ 0 h 176"/>
                    <a:gd name="T36" fmla="*/ 0 w 467"/>
                    <a:gd name="T37" fmla="*/ 0 h 176"/>
                    <a:gd name="T38" fmla="*/ 0 w 467"/>
                    <a:gd name="T39" fmla="*/ 0 h 176"/>
                    <a:gd name="T40" fmla="*/ 0 w 467"/>
                    <a:gd name="T41" fmla="*/ 0 h 176"/>
                    <a:gd name="T42" fmla="*/ 0 w 467"/>
                    <a:gd name="T43" fmla="*/ 0 h 176"/>
                    <a:gd name="T44" fmla="*/ 0 w 467"/>
                    <a:gd name="T45" fmla="*/ 0 h 176"/>
                    <a:gd name="T46" fmla="*/ 0 w 467"/>
                    <a:gd name="T47" fmla="*/ 0 h 176"/>
                    <a:gd name="T48" fmla="*/ 0 w 467"/>
                    <a:gd name="T49" fmla="*/ 0 h 176"/>
                    <a:gd name="T50" fmla="*/ 0 w 467"/>
                    <a:gd name="T51" fmla="*/ 0 h 176"/>
                    <a:gd name="T52" fmla="*/ 0 w 467"/>
                    <a:gd name="T53" fmla="*/ 0 h 176"/>
                    <a:gd name="T54" fmla="*/ 0 w 467"/>
                    <a:gd name="T55" fmla="*/ 0 h 176"/>
                    <a:gd name="T56" fmla="*/ 0 w 467"/>
                    <a:gd name="T57" fmla="*/ 0 h 176"/>
                    <a:gd name="T58" fmla="*/ 0 w 467"/>
                    <a:gd name="T59" fmla="*/ 0 h 176"/>
                    <a:gd name="T60" fmla="*/ 0 w 467"/>
                    <a:gd name="T61" fmla="*/ 0 h 176"/>
                    <a:gd name="T62" fmla="*/ 0 w 467"/>
                    <a:gd name="T63" fmla="*/ 0 h 176"/>
                    <a:gd name="T64" fmla="*/ 0 w 467"/>
                    <a:gd name="T65" fmla="*/ 0 h 176"/>
                    <a:gd name="T66" fmla="*/ 0 w 467"/>
                    <a:gd name="T67" fmla="*/ 0 h 176"/>
                    <a:gd name="T68" fmla="*/ 0 w 467"/>
                    <a:gd name="T69" fmla="*/ 0 h 176"/>
                    <a:gd name="T70" fmla="*/ 0 w 467"/>
                    <a:gd name="T71" fmla="*/ 0 h 176"/>
                    <a:gd name="T72" fmla="*/ 0 w 467"/>
                    <a:gd name="T73" fmla="*/ 0 h 176"/>
                    <a:gd name="T74" fmla="*/ 0 w 467"/>
                    <a:gd name="T75" fmla="*/ 0 h 17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67" h="176">
                      <a:moveTo>
                        <a:pt x="308" y="176"/>
                      </a:moveTo>
                      <a:lnTo>
                        <a:pt x="289" y="176"/>
                      </a:lnTo>
                      <a:lnTo>
                        <a:pt x="269" y="176"/>
                      </a:lnTo>
                      <a:lnTo>
                        <a:pt x="251" y="174"/>
                      </a:lnTo>
                      <a:lnTo>
                        <a:pt x="231" y="174"/>
                      </a:lnTo>
                      <a:lnTo>
                        <a:pt x="212" y="174"/>
                      </a:lnTo>
                      <a:lnTo>
                        <a:pt x="192" y="174"/>
                      </a:lnTo>
                      <a:lnTo>
                        <a:pt x="174" y="174"/>
                      </a:lnTo>
                      <a:lnTo>
                        <a:pt x="154" y="174"/>
                      </a:lnTo>
                      <a:lnTo>
                        <a:pt x="135" y="173"/>
                      </a:lnTo>
                      <a:lnTo>
                        <a:pt x="116" y="173"/>
                      </a:lnTo>
                      <a:lnTo>
                        <a:pt x="97" y="173"/>
                      </a:lnTo>
                      <a:lnTo>
                        <a:pt x="77" y="173"/>
                      </a:lnTo>
                      <a:lnTo>
                        <a:pt x="59" y="173"/>
                      </a:lnTo>
                      <a:lnTo>
                        <a:pt x="39" y="173"/>
                      </a:lnTo>
                      <a:lnTo>
                        <a:pt x="20" y="173"/>
                      </a:lnTo>
                      <a:lnTo>
                        <a:pt x="0" y="173"/>
                      </a:lnTo>
                      <a:lnTo>
                        <a:pt x="0" y="171"/>
                      </a:lnTo>
                      <a:lnTo>
                        <a:pt x="0" y="170"/>
                      </a:lnTo>
                      <a:lnTo>
                        <a:pt x="0" y="169"/>
                      </a:lnTo>
                      <a:lnTo>
                        <a:pt x="0" y="167"/>
                      </a:lnTo>
                      <a:lnTo>
                        <a:pt x="7" y="164"/>
                      </a:lnTo>
                      <a:lnTo>
                        <a:pt x="14" y="161"/>
                      </a:lnTo>
                      <a:lnTo>
                        <a:pt x="21" y="157"/>
                      </a:lnTo>
                      <a:lnTo>
                        <a:pt x="29" y="153"/>
                      </a:lnTo>
                      <a:lnTo>
                        <a:pt x="36" y="150"/>
                      </a:lnTo>
                      <a:lnTo>
                        <a:pt x="43" y="146"/>
                      </a:lnTo>
                      <a:lnTo>
                        <a:pt x="49" y="140"/>
                      </a:lnTo>
                      <a:lnTo>
                        <a:pt x="56" y="136"/>
                      </a:lnTo>
                      <a:lnTo>
                        <a:pt x="76" y="140"/>
                      </a:lnTo>
                      <a:lnTo>
                        <a:pt x="96" y="144"/>
                      </a:lnTo>
                      <a:lnTo>
                        <a:pt x="113" y="150"/>
                      </a:lnTo>
                      <a:lnTo>
                        <a:pt x="130" y="154"/>
                      </a:lnTo>
                      <a:lnTo>
                        <a:pt x="147" y="156"/>
                      </a:lnTo>
                      <a:lnTo>
                        <a:pt x="167" y="156"/>
                      </a:lnTo>
                      <a:lnTo>
                        <a:pt x="188" y="151"/>
                      </a:lnTo>
                      <a:lnTo>
                        <a:pt x="212" y="143"/>
                      </a:lnTo>
                      <a:lnTo>
                        <a:pt x="221" y="131"/>
                      </a:lnTo>
                      <a:lnTo>
                        <a:pt x="228" y="121"/>
                      </a:lnTo>
                      <a:lnTo>
                        <a:pt x="235" y="113"/>
                      </a:lnTo>
                      <a:lnTo>
                        <a:pt x="242" y="104"/>
                      </a:lnTo>
                      <a:lnTo>
                        <a:pt x="249" y="96"/>
                      </a:lnTo>
                      <a:lnTo>
                        <a:pt x="257" y="89"/>
                      </a:lnTo>
                      <a:lnTo>
                        <a:pt x="267" y="82"/>
                      </a:lnTo>
                      <a:lnTo>
                        <a:pt x="277" y="73"/>
                      </a:lnTo>
                      <a:lnTo>
                        <a:pt x="275" y="52"/>
                      </a:lnTo>
                      <a:lnTo>
                        <a:pt x="269" y="33"/>
                      </a:lnTo>
                      <a:lnTo>
                        <a:pt x="261" y="17"/>
                      </a:lnTo>
                      <a:lnTo>
                        <a:pt x="257" y="0"/>
                      </a:lnTo>
                      <a:lnTo>
                        <a:pt x="271" y="2"/>
                      </a:lnTo>
                      <a:lnTo>
                        <a:pt x="282" y="2"/>
                      </a:lnTo>
                      <a:lnTo>
                        <a:pt x="294" y="3"/>
                      </a:lnTo>
                      <a:lnTo>
                        <a:pt x="308" y="5"/>
                      </a:lnTo>
                      <a:lnTo>
                        <a:pt x="324" y="6"/>
                      </a:lnTo>
                      <a:lnTo>
                        <a:pt x="346" y="9"/>
                      </a:lnTo>
                      <a:lnTo>
                        <a:pt x="375" y="13"/>
                      </a:lnTo>
                      <a:lnTo>
                        <a:pt x="413" y="17"/>
                      </a:lnTo>
                      <a:lnTo>
                        <a:pt x="420" y="33"/>
                      </a:lnTo>
                      <a:lnTo>
                        <a:pt x="429" y="52"/>
                      </a:lnTo>
                      <a:lnTo>
                        <a:pt x="439" y="72"/>
                      </a:lnTo>
                      <a:lnTo>
                        <a:pt x="449" y="94"/>
                      </a:lnTo>
                      <a:lnTo>
                        <a:pt x="456" y="116"/>
                      </a:lnTo>
                      <a:lnTo>
                        <a:pt x="463" y="139"/>
                      </a:lnTo>
                      <a:lnTo>
                        <a:pt x="467" y="159"/>
                      </a:lnTo>
                      <a:lnTo>
                        <a:pt x="467" y="176"/>
                      </a:lnTo>
                      <a:lnTo>
                        <a:pt x="447" y="176"/>
                      </a:lnTo>
                      <a:lnTo>
                        <a:pt x="428" y="176"/>
                      </a:lnTo>
                      <a:lnTo>
                        <a:pt x="408" y="176"/>
                      </a:lnTo>
                      <a:lnTo>
                        <a:pt x="388" y="176"/>
                      </a:lnTo>
                      <a:lnTo>
                        <a:pt x="368" y="176"/>
                      </a:lnTo>
                      <a:lnTo>
                        <a:pt x="348" y="176"/>
                      </a:lnTo>
                      <a:lnTo>
                        <a:pt x="328" y="176"/>
                      </a:lnTo>
                      <a:lnTo>
                        <a:pt x="308" y="1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9" name="Freeform 156"/>
                <p:cNvSpPr>
                  <a:spLocks/>
                </p:cNvSpPr>
                <p:nvPr/>
              </p:nvSpPr>
              <p:spPr bwMode="auto">
                <a:xfrm>
                  <a:off x="1209" y="2895"/>
                  <a:ext cx="242" cy="164"/>
                </a:xfrm>
                <a:custGeom>
                  <a:avLst/>
                  <a:gdLst>
                    <a:gd name="T0" fmla="*/ 0 w 678"/>
                    <a:gd name="T1" fmla="*/ 0 h 608"/>
                    <a:gd name="T2" fmla="*/ 0 w 678"/>
                    <a:gd name="T3" fmla="*/ 0 h 608"/>
                    <a:gd name="T4" fmla="*/ 0 w 678"/>
                    <a:gd name="T5" fmla="*/ 0 h 608"/>
                    <a:gd name="T6" fmla="*/ 0 w 678"/>
                    <a:gd name="T7" fmla="*/ 0 h 608"/>
                    <a:gd name="T8" fmla="*/ 0 w 678"/>
                    <a:gd name="T9" fmla="*/ 0 h 608"/>
                    <a:gd name="T10" fmla="*/ 0 w 678"/>
                    <a:gd name="T11" fmla="*/ 0 h 608"/>
                    <a:gd name="T12" fmla="*/ 0 w 678"/>
                    <a:gd name="T13" fmla="*/ 0 h 608"/>
                    <a:gd name="T14" fmla="*/ 0 w 678"/>
                    <a:gd name="T15" fmla="*/ 0 h 608"/>
                    <a:gd name="T16" fmla="*/ 0 w 678"/>
                    <a:gd name="T17" fmla="*/ 0 h 608"/>
                    <a:gd name="T18" fmla="*/ 0 w 678"/>
                    <a:gd name="T19" fmla="*/ 0 h 608"/>
                    <a:gd name="T20" fmla="*/ 0 w 678"/>
                    <a:gd name="T21" fmla="*/ 0 h 608"/>
                    <a:gd name="T22" fmla="*/ 0 w 678"/>
                    <a:gd name="T23" fmla="*/ 0 h 608"/>
                    <a:gd name="T24" fmla="*/ 0 w 678"/>
                    <a:gd name="T25" fmla="*/ 0 h 608"/>
                    <a:gd name="T26" fmla="*/ 0 w 678"/>
                    <a:gd name="T27" fmla="*/ 0 h 608"/>
                    <a:gd name="T28" fmla="*/ 0 w 678"/>
                    <a:gd name="T29" fmla="*/ 0 h 608"/>
                    <a:gd name="T30" fmla="*/ 0 w 678"/>
                    <a:gd name="T31" fmla="*/ 0 h 608"/>
                    <a:gd name="T32" fmla="*/ 0 w 678"/>
                    <a:gd name="T33" fmla="*/ 0 h 608"/>
                    <a:gd name="T34" fmla="*/ 0 w 678"/>
                    <a:gd name="T35" fmla="*/ 0 h 608"/>
                    <a:gd name="T36" fmla="*/ 0 w 678"/>
                    <a:gd name="T37" fmla="*/ 0 h 608"/>
                    <a:gd name="T38" fmla="*/ 0 w 678"/>
                    <a:gd name="T39" fmla="*/ 0 h 608"/>
                    <a:gd name="T40" fmla="*/ 0 w 678"/>
                    <a:gd name="T41" fmla="*/ 0 h 608"/>
                    <a:gd name="T42" fmla="*/ 0 w 678"/>
                    <a:gd name="T43" fmla="*/ 0 h 608"/>
                    <a:gd name="T44" fmla="*/ 0 w 678"/>
                    <a:gd name="T45" fmla="*/ 0 h 608"/>
                    <a:gd name="T46" fmla="*/ 0 w 678"/>
                    <a:gd name="T47" fmla="*/ 0 h 608"/>
                    <a:gd name="T48" fmla="*/ 0 w 678"/>
                    <a:gd name="T49" fmla="*/ 0 h 608"/>
                    <a:gd name="T50" fmla="*/ 0 w 678"/>
                    <a:gd name="T51" fmla="*/ 0 h 608"/>
                    <a:gd name="T52" fmla="*/ 0 w 678"/>
                    <a:gd name="T53" fmla="*/ 0 h 608"/>
                    <a:gd name="T54" fmla="*/ 0 w 678"/>
                    <a:gd name="T55" fmla="*/ 0 h 608"/>
                    <a:gd name="T56" fmla="*/ 0 w 678"/>
                    <a:gd name="T57" fmla="*/ 0 h 608"/>
                    <a:gd name="T58" fmla="*/ 0 w 678"/>
                    <a:gd name="T59" fmla="*/ 0 h 608"/>
                    <a:gd name="T60" fmla="*/ 0 w 678"/>
                    <a:gd name="T61" fmla="*/ 0 h 608"/>
                    <a:gd name="T62" fmla="*/ 0 w 678"/>
                    <a:gd name="T63" fmla="*/ 0 h 608"/>
                    <a:gd name="T64" fmla="*/ 0 w 678"/>
                    <a:gd name="T65" fmla="*/ 0 h 608"/>
                    <a:gd name="T66" fmla="*/ 0 w 678"/>
                    <a:gd name="T67" fmla="*/ 0 h 608"/>
                    <a:gd name="T68" fmla="*/ 0 w 678"/>
                    <a:gd name="T69" fmla="*/ 0 h 608"/>
                    <a:gd name="T70" fmla="*/ 0 w 678"/>
                    <a:gd name="T71" fmla="*/ 0 h 608"/>
                    <a:gd name="T72" fmla="*/ 0 w 678"/>
                    <a:gd name="T73" fmla="*/ 0 h 608"/>
                    <a:gd name="T74" fmla="*/ 0 w 678"/>
                    <a:gd name="T75" fmla="*/ 0 h 608"/>
                    <a:gd name="T76" fmla="*/ 0 w 678"/>
                    <a:gd name="T77" fmla="*/ 0 h 608"/>
                    <a:gd name="T78" fmla="*/ 0 w 678"/>
                    <a:gd name="T79" fmla="*/ 0 h 608"/>
                    <a:gd name="T80" fmla="*/ 0 w 678"/>
                    <a:gd name="T81" fmla="*/ 0 h 608"/>
                    <a:gd name="T82" fmla="*/ 0 w 678"/>
                    <a:gd name="T83" fmla="*/ 0 h 608"/>
                    <a:gd name="T84" fmla="*/ 0 w 678"/>
                    <a:gd name="T85" fmla="*/ 0 h 608"/>
                    <a:gd name="T86" fmla="*/ 0 w 678"/>
                    <a:gd name="T87" fmla="*/ 0 h 608"/>
                    <a:gd name="T88" fmla="*/ 0 w 678"/>
                    <a:gd name="T89" fmla="*/ 0 h 608"/>
                    <a:gd name="T90" fmla="*/ 0 w 678"/>
                    <a:gd name="T91" fmla="*/ 0 h 608"/>
                    <a:gd name="T92" fmla="*/ 0 w 678"/>
                    <a:gd name="T93" fmla="*/ 0 h 608"/>
                    <a:gd name="T94" fmla="*/ 0 w 678"/>
                    <a:gd name="T95" fmla="*/ 0 h 608"/>
                    <a:gd name="T96" fmla="*/ 0 w 678"/>
                    <a:gd name="T97" fmla="*/ 0 h 608"/>
                    <a:gd name="T98" fmla="*/ 0 w 678"/>
                    <a:gd name="T99" fmla="*/ 0 h 608"/>
                    <a:gd name="T100" fmla="*/ 0 w 678"/>
                    <a:gd name="T101" fmla="*/ 0 h 608"/>
                    <a:gd name="T102" fmla="*/ 0 w 678"/>
                    <a:gd name="T103" fmla="*/ 0 h 608"/>
                    <a:gd name="T104" fmla="*/ 0 w 678"/>
                    <a:gd name="T105" fmla="*/ 0 h 608"/>
                    <a:gd name="T106" fmla="*/ 0 w 678"/>
                    <a:gd name="T107" fmla="*/ 0 h 608"/>
                    <a:gd name="T108" fmla="*/ 0 w 678"/>
                    <a:gd name="T109" fmla="*/ 0 h 608"/>
                    <a:gd name="T110" fmla="*/ 0 w 678"/>
                    <a:gd name="T111" fmla="*/ 0 h 608"/>
                    <a:gd name="T112" fmla="*/ 0 w 678"/>
                    <a:gd name="T113" fmla="*/ 0 h 60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78" h="608">
                      <a:moveTo>
                        <a:pt x="565" y="608"/>
                      </a:moveTo>
                      <a:lnTo>
                        <a:pt x="560" y="601"/>
                      </a:lnTo>
                      <a:lnTo>
                        <a:pt x="557" y="588"/>
                      </a:lnTo>
                      <a:lnTo>
                        <a:pt x="557" y="576"/>
                      </a:lnTo>
                      <a:lnTo>
                        <a:pt x="557" y="567"/>
                      </a:lnTo>
                      <a:lnTo>
                        <a:pt x="555" y="567"/>
                      </a:lnTo>
                      <a:lnTo>
                        <a:pt x="552" y="567"/>
                      </a:lnTo>
                      <a:lnTo>
                        <a:pt x="551" y="567"/>
                      </a:lnTo>
                      <a:lnTo>
                        <a:pt x="550" y="566"/>
                      </a:lnTo>
                      <a:lnTo>
                        <a:pt x="548" y="576"/>
                      </a:lnTo>
                      <a:lnTo>
                        <a:pt x="548" y="586"/>
                      </a:lnTo>
                      <a:lnTo>
                        <a:pt x="548" y="597"/>
                      </a:lnTo>
                      <a:lnTo>
                        <a:pt x="547" y="607"/>
                      </a:lnTo>
                      <a:lnTo>
                        <a:pt x="542" y="606"/>
                      </a:lnTo>
                      <a:lnTo>
                        <a:pt x="537" y="606"/>
                      </a:lnTo>
                      <a:lnTo>
                        <a:pt x="533" y="606"/>
                      </a:lnTo>
                      <a:lnTo>
                        <a:pt x="527" y="606"/>
                      </a:lnTo>
                      <a:lnTo>
                        <a:pt x="525" y="596"/>
                      </a:lnTo>
                      <a:lnTo>
                        <a:pt x="525" y="586"/>
                      </a:lnTo>
                      <a:lnTo>
                        <a:pt x="524" y="576"/>
                      </a:lnTo>
                      <a:lnTo>
                        <a:pt x="523" y="566"/>
                      </a:lnTo>
                      <a:lnTo>
                        <a:pt x="521" y="566"/>
                      </a:lnTo>
                      <a:lnTo>
                        <a:pt x="520" y="566"/>
                      </a:lnTo>
                      <a:lnTo>
                        <a:pt x="518" y="566"/>
                      </a:lnTo>
                      <a:lnTo>
                        <a:pt x="517" y="566"/>
                      </a:lnTo>
                      <a:lnTo>
                        <a:pt x="515" y="576"/>
                      </a:lnTo>
                      <a:lnTo>
                        <a:pt x="515" y="586"/>
                      </a:lnTo>
                      <a:lnTo>
                        <a:pt x="515" y="597"/>
                      </a:lnTo>
                      <a:lnTo>
                        <a:pt x="515" y="607"/>
                      </a:lnTo>
                      <a:lnTo>
                        <a:pt x="510" y="606"/>
                      </a:lnTo>
                      <a:lnTo>
                        <a:pt x="503" y="606"/>
                      </a:lnTo>
                      <a:lnTo>
                        <a:pt x="497" y="606"/>
                      </a:lnTo>
                      <a:lnTo>
                        <a:pt x="491" y="606"/>
                      </a:lnTo>
                      <a:lnTo>
                        <a:pt x="490" y="587"/>
                      </a:lnTo>
                      <a:lnTo>
                        <a:pt x="488" y="576"/>
                      </a:lnTo>
                      <a:lnTo>
                        <a:pt x="487" y="571"/>
                      </a:lnTo>
                      <a:lnTo>
                        <a:pt x="485" y="568"/>
                      </a:lnTo>
                      <a:lnTo>
                        <a:pt x="484" y="567"/>
                      </a:lnTo>
                      <a:lnTo>
                        <a:pt x="483" y="567"/>
                      </a:lnTo>
                      <a:lnTo>
                        <a:pt x="481" y="567"/>
                      </a:lnTo>
                      <a:lnTo>
                        <a:pt x="480" y="567"/>
                      </a:lnTo>
                      <a:lnTo>
                        <a:pt x="481" y="588"/>
                      </a:lnTo>
                      <a:lnTo>
                        <a:pt x="481" y="600"/>
                      </a:lnTo>
                      <a:lnTo>
                        <a:pt x="474" y="606"/>
                      </a:lnTo>
                      <a:lnTo>
                        <a:pt x="456" y="608"/>
                      </a:lnTo>
                      <a:lnTo>
                        <a:pt x="456" y="603"/>
                      </a:lnTo>
                      <a:lnTo>
                        <a:pt x="456" y="596"/>
                      </a:lnTo>
                      <a:lnTo>
                        <a:pt x="454" y="590"/>
                      </a:lnTo>
                      <a:lnTo>
                        <a:pt x="454" y="584"/>
                      </a:lnTo>
                      <a:lnTo>
                        <a:pt x="453" y="584"/>
                      </a:lnTo>
                      <a:lnTo>
                        <a:pt x="451" y="584"/>
                      </a:lnTo>
                      <a:lnTo>
                        <a:pt x="448" y="584"/>
                      </a:lnTo>
                      <a:lnTo>
                        <a:pt x="447" y="586"/>
                      </a:lnTo>
                      <a:lnTo>
                        <a:pt x="446" y="590"/>
                      </a:lnTo>
                      <a:lnTo>
                        <a:pt x="446" y="596"/>
                      </a:lnTo>
                      <a:lnTo>
                        <a:pt x="444" y="601"/>
                      </a:lnTo>
                      <a:lnTo>
                        <a:pt x="444" y="607"/>
                      </a:lnTo>
                      <a:lnTo>
                        <a:pt x="440" y="606"/>
                      </a:lnTo>
                      <a:lnTo>
                        <a:pt x="436" y="606"/>
                      </a:lnTo>
                      <a:lnTo>
                        <a:pt x="431" y="606"/>
                      </a:lnTo>
                      <a:lnTo>
                        <a:pt x="427" y="606"/>
                      </a:lnTo>
                      <a:lnTo>
                        <a:pt x="426" y="600"/>
                      </a:lnTo>
                      <a:lnTo>
                        <a:pt x="426" y="594"/>
                      </a:lnTo>
                      <a:lnTo>
                        <a:pt x="426" y="590"/>
                      </a:lnTo>
                      <a:lnTo>
                        <a:pt x="426" y="584"/>
                      </a:lnTo>
                      <a:lnTo>
                        <a:pt x="424" y="583"/>
                      </a:lnTo>
                      <a:lnTo>
                        <a:pt x="421" y="583"/>
                      </a:lnTo>
                      <a:lnTo>
                        <a:pt x="420" y="583"/>
                      </a:lnTo>
                      <a:lnTo>
                        <a:pt x="417" y="583"/>
                      </a:lnTo>
                      <a:lnTo>
                        <a:pt x="417" y="588"/>
                      </a:lnTo>
                      <a:lnTo>
                        <a:pt x="417" y="594"/>
                      </a:lnTo>
                      <a:lnTo>
                        <a:pt x="416" y="600"/>
                      </a:lnTo>
                      <a:lnTo>
                        <a:pt x="416" y="606"/>
                      </a:lnTo>
                      <a:lnTo>
                        <a:pt x="409" y="606"/>
                      </a:lnTo>
                      <a:lnTo>
                        <a:pt x="404" y="606"/>
                      </a:lnTo>
                      <a:lnTo>
                        <a:pt x="400" y="604"/>
                      </a:lnTo>
                      <a:lnTo>
                        <a:pt x="397" y="603"/>
                      </a:lnTo>
                      <a:lnTo>
                        <a:pt x="397" y="598"/>
                      </a:lnTo>
                      <a:lnTo>
                        <a:pt x="397" y="594"/>
                      </a:lnTo>
                      <a:lnTo>
                        <a:pt x="397" y="590"/>
                      </a:lnTo>
                      <a:lnTo>
                        <a:pt x="397" y="586"/>
                      </a:lnTo>
                      <a:lnTo>
                        <a:pt x="394" y="586"/>
                      </a:lnTo>
                      <a:lnTo>
                        <a:pt x="391" y="586"/>
                      </a:lnTo>
                      <a:lnTo>
                        <a:pt x="390" y="586"/>
                      </a:lnTo>
                      <a:lnTo>
                        <a:pt x="387" y="587"/>
                      </a:lnTo>
                      <a:lnTo>
                        <a:pt x="387" y="591"/>
                      </a:lnTo>
                      <a:lnTo>
                        <a:pt x="387" y="596"/>
                      </a:lnTo>
                      <a:lnTo>
                        <a:pt x="387" y="600"/>
                      </a:lnTo>
                      <a:lnTo>
                        <a:pt x="387" y="604"/>
                      </a:lnTo>
                      <a:lnTo>
                        <a:pt x="383" y="604"/>
                      </a:lnTo>
                      <a:lnTo>
                        <a:pt x="379" y="604"/>
                      </a:lnTo>
                      <a:lnTo>
                        <a:pt x="374" y="604"/>
                      </a:lnTo>
                      <a:lnTo>
                        <a:pt x="370" y="606"/>
                      </a:lnTo>
                      <a:lnTo>
                        <a:pt x="367" y="598"/>
                      </a:lnTo>
                      <a:lnTo>
                        <a:pt x="364" y="594"/>
                      </a:lnTo>
                      <a:lnTo>
                        <a:pt x="362" y="593"/>
                      </a:lnTo>
                      <a:lnTo>
                        <a:pt x="360" y="591"/>
                      </a:lnTo>
                      <a:lnTo>
                        <a:pt x="359" y="593"/>
                      </a:lnTo>
                      <a:lnTo>
                        <a:pt x="357" y="594"/>
                      </a:lnTo>
                      <a:lnTo>
                        <a:pt x="356" y="598"/>
                      </a:lnTo>
                      <a:lnTo>
                        <a:pt x="354" y="606"/>
                      </a:lnTo>
                      <a:lnTo>
                        <a:pt x="329" y="606"/>
                      </a:lnTo>
                      <a:lnTo>
                        <a:pt x="302" y="604"/>
                      </a:lnTo>
                      <a:lnTo>
                        <a:pt x="276" y="604"/>
                      </a:lnTo>
                      <a:lnTo>
                        <a:pt x="250" y="604"/>
                      </a:lnTo>
                      <a:lnTo>
                        <a:pt x="225" y="603"/>
                      </a:lnTo>
                      <a:lnTo>
                        <a:pt x="199" y="603"/>
                      </a:lnTo>
                      <a:lnTo>
                        <a:pt x="173" y="603"/>
                      </a:lnTo>
                      <a:lnTo>
                        <a:pt x="148" y="603"/>
                      </a:lnTo>
                      <a:lnTo>
                        <a:pt x="129" y="576"/>
                      </a:lnTo>
                      <a:lnTo>
                        <a:pt x="114" y="547"/>
                      </a:lnTo>
                      <a:lnTo>
                        <a:pt x="102" y="514"/>
                      </a:lnTo>
                      <a:lnTo>
                        <a:pt x="94" y="482"/>
                      </a:lnTo>
                      <a:lnTo>
                        <a:pt x="85" y="449"/>
                      </a:lnTo>
                      <a:lnTo>
                        <a:pt x="78" y="416"/>
                      </a:lnTo>
                      <a:lnTo>
                        <a:pt x="69" y="385"/>
                      </a:lnTo>
                      <a:lnTo>
                        <a:pt x="61" y="356"/>
                      </a:lnTo>
                      <a:lnTo>
                        <a:pt x="59" y="355"/>
                      </a:lnTo>
                      <a:lnTo>
                        <a:pt x="57" y="355"/>
                      </a:lnTo>
                      <a:lnTo>
                        <a:pt x="55" y="355"/>
                      </a:lnTo>
                      <a:lnTo>
                        <a:pt x="52" y="355"/>
                      </a:lnTo>
                      <a:lnTo>
                        <a:pt x="58" y="386"/>
                      </a:lnTo>
                      <a:lnTo>
                        <a:pt x="65" y="416"/>
                      </a:lnTo>
                      <a:lnTo>
                        <a:pt x="72" y="446"/>
                      </a:lnTo>
                      <a:lnTo>
                        <a:pt x="81" y="476"/>
                      </a:lnTo>
                      <a:lnTo>
                        <a:pt x="89" y="507"/>
                      </a:lnTo>
                      <a:lnTo>
                        <a:pt x="101" y="537"/>
                      </a:lnTo>
                      <a:lnTo>
                        <a:pt x="114" y="567"/>
                      </a:lnTo>
                      <a:lnTo>
                        <a:pt x="128" y="598"/>
                      </a:lnTo>
                      <a:lnTo>
                        <a:pt x="126" y="600"/>
                      </a:lnTo>
                      <a:lnTo>
                        <a:pt x="126" y="601"/>
                      </a:lnTo>
                      <a:lnTo>
                        <a:pt x="126" y="603"/>
                      </a:lnTo>
                      <a:lnTo>
                        <a:pt x="112" y="603"/>
                      </a:lnTo>
                      <a:lnTo>
                        <a:pt x="98" y="603"/>
                      </a:lnTo>
                      <a:lnTo>
                        <a:pt x="82" y="603"/>
                      </a:lnTo>
                      <a:lnTo>
                        <a:pt x="68" y="601"/>
                      </a:lnTo>
                      <a:lnTo>
                        <a:pt x="52" y="601"/>
                      </a:lnTo>
                      <a:lnTo>
                        <a:pt x="38" y="601"/>
                      </a:lnTo>
                      <a:lnTo>
                        <a:pt x="22" y="601"/>
                      </a:lnTo>
                      <a:lnTo>
                        <a:pt x="8" y="601"/>
                      </a:lnTo>
                      <a:lnTo>
                        <a:pt x="7" y="597"/>
                      </a:lnTo>
                      <a:lnTo>
                        <a:pt x="5" y="590"/>
                      </a:lnTo>
                      <a:lnTo>
                        <a:pt x="2" y="577"/>
                      </a:lnTo>
                      <a:lnTo>
                        <a:pt x="0" y="553"/>
                      </a:lnTo>
                      <a:lnTo>
                        <a:pt x="1" y="487"/>
                      </a:lnTo>
                      <a:lnTo>
                        <a:pt x="4" y="422"/>
                      </a:lnTo>
                      <a:lnTo>
                        <a:pt x="10" y="358"/>
                      </a:lnTo>
                      <a:lnTo>
                        <a:pt x="20" y="292"/>
                      </a:lnTo>
                      <a:lnTo>
                        <a:pt x="34" y="228"/>
                      </a:lnTo>
                      <a:lnTo>
                        <a:pt x="52" y="167"/>
                      </a:lnTo>
                      <a:lnTo>
                        <a:pt x="77" y="105"/>
                      </a:lnTo>
                      <a:lnTo>
                        <a:pt x="106" y="48"/>
                      </a:lnTo>
                      <a:lnTo>
                        <a:pt x="135" y="21"/>
                      </a:lnTo>
                      <a:lnTo>
                        <a:pt x="159" y="6"/>
                      </a:lnTo>
                      <a:lnTo>
                        <a:pt x="179" y="0"/>
                      </a:lnTo>
                      <a:lnTo>
                        <a:pt x="198" y="1"/>
                      </a:lnTo>
                      <a:lnTo>
                        <a:pt x="215" y="13"/>
                      </a:lnTo>
                      <a:lnTo>
                        <a:pt x="233" y="28"/>
                      </a:lnTo>
                      <a:lnTo>
                        <a:pt x="256" y="53"/>
                      </a:lnTo>
                      <a:lnTo>
                        <a:pt x="283" y="80"/>
                      </a:lnTo>
                      <a:lnTo>
                        <a:pt x="289" y="87"/>
                      </a:lnTo>
                      <a:lnTo>
                        <a:pt x="296" y="97"/>
                      </a:lnTo>
                      <a:lnTo>
                        <a:pt x="305" y="107"/>
                      </a:lnTo>
                      <a:lnTo>
                        <a:pt x="313" y="117"/>
                      </a:lnTo>
                      <a:lnTo>
                        <a:pt x="323" y="127"/>
                      </a:lnTo>
                      <a:lnTo>
                        <a:pt x="333" y="135"/>
                      </a:lnTo>
                      <a:lnTo>
                        <a:pt x="343" y="142"/>
                      </a:lnTo>
                      <a:lnTo>
                        <a:pt x="353" y="147"/>
                      </a:lnTo>
                      <a:lnTo>
                        <a:pt x="360" y="140"/>
                      </a:lnTo>
                      <a:lnTo>
                        <a:pt x="369" y="131"/>
                      </a:lnTo>
                      <a:lnTo>
                        <a:pt x="374" y="122"/>
                      </a:lnTo>
                      <a:lnTo>
                        <a:pt x="379" y="114"/>
                      </a:lnTo>
                      <a:lnTo>
                        <a:pt x="360" y="90"/>
                      </a:lnTo>
                      <a:lnTo>
                        <a:pt x="344" y="70"/>
                      </a:lnTo>
                      <a:lnTo>
                        <a:pt x="334" y="55"/>
                      </a:lnTo>
                      <a:lnTo>
                        <a:pt x="326" y="44"/>
                      </a:lnTo>
                      <a:lnTo>
                        <a:pt x="320" y="35"/>
                      </a:lnTo>
                      <a:lnTo>
                        <a:pt x="319" y="30"/>
                      </a:lnTo>
                      <a:lnTo>
                        <a:pt x="319" y="27"/>
                      </a:lnTo>
                      <a:lnTo>
                        <a:pt x="320" y="24"/>
                      </a:lnTo>
                      <a:lnTo>
                        <a:pt x="343" y="47"/>
                      </a:lnTo>
                      <a:lnTo>
                        <a:pt x="364" y="73"/>
                      </a:lnTo>
                      <a:lnTo>
                        <a:pt x="386" y="101"/>
                      </a:lnTo>
                      <a:lnTo>
                        <a:pt x="406" y="132"/>
                      </a:lnTo>
                      <a:lnTo>
                        <a:pt x="423" y="165"/>
                      </a:lnTo>
                      <a:lnTo>
                        <a:pt x="437" y="199"/>
                      </a:lnTo>
                      <a:lnTo>
                        <a:pt x="447" y="234"/>
                      </a:lnTo>
                      <a:lnTo>
                        <a:pt x="453" y="266"/>
                      </a:lnTo>
                      <a:lnTo>
                        <a:pt x="447" y="302"/>
                      </a:lnTo>
                      <a:lnTo>
                        <a:pt x="443" y="336"/>
                      </a:lnTo>
                      <a:lnTo>
                        <a:pt x="437" y="370"/>
                      </a:lnTo>
                      <a:lnTo>
                        <a:pt x="431" y="406"/>
                      </a:lnTo>
                      <a:lnTo>
                        <a:pt x="419" y="407"/>
                      </a:lnTo>
                      <a:lnTo>
                        <a:pt x="410" y="407"/>
                      </a:lnTo>
                      <a:lnTo>
                        <a:pt x="401" y="407"/>
                      </a:lnTo>
                      <a:lnTo>
                        <a:pt x="396" y="407"/>
                      </a:lnTo>
                      <a:lnTo>
                        <a:pt x="390" y="407"/>
                      </a:lnTo>
                      <a:lnTo>
                        <a:pt x="383" y="407"/>
                      </a:lnTo>
                      <a:lnTo>
                        <a:pt x="376" y="407"/>
                      </a:lnTo>
                      <a:lnTo>
                        <a:pt x="367" y="406"/>
                      </a:lnTo>
                      <a:lnTo>
                        <a:pt x="362" y="390"/>
                      </a:lnTo>
                      <a:lnTo>
                        <a:pt x="357" y="380"/>
                      </a:lnTo>
                      <a:lnTo>
                        <a:pt x="350" y="375"/>
                      </a:lnTo>
                      <a:lnTo>
                        <a:pt x="339" y="372"/>
                      </a:lnTo>
                      <a:lnTo>
                        <a:pt x="330" y="363"/>
                      </a:lnTo>
                      <a:lnTo>
                        <a:pt x="323" y="359"/>
                      </a:lnTo>
                      <a:lnTo>
                        <a:pt x="317" y="358"/>
                      </a:lnTo>
                      <a:lnTo>
                        <a:pt x="312" y="358"/>
                      </a:lnTo>
                      <a:lnTo>
                        <a:pt x="306" y="359"/>
                      </a:lnTo>
                      <a:lnTo>
                        <a:pt x="300" y="362"/>
                      </a:lnTo>
                      <a:lnTo>
                        <a:pt x="293" y="365"/>
                      </a:lnTo>
                      <a:lnTo>
                        <a:pt x="283" y="366"/>
                      </a:lnTo>
                      <a:lnTo>
                        <a:pt x="286" y="359"/>
                      </a:lnTo>
                      <a:lnTo>
                        <a:pt x="289" y="353"/>
                      </a:lnTo>
                      <a:lnTo>
                        <a:pt x="293" y="349"/>
                      </a:lnTo>
                      <a:lnTo>
                        <a:pt x="299" y="345"/>
                      </a:lnTo>
                      <a:lnTo>
                        <a:pt x="293" y="345"/>
                      </a:lnTo>
                      <a:lnTo>
                        <a:pt x="290" y="345"/>
                      </a:lnTo>
                      <a:lnTo>
                        <a:pt x="286" y="345"/>
                      </a:lnTo>
                      <a:lnTo>
                        <a:pt x="279" y="346"/>
                      </a:lnTo>
                      <a:lnTo>
                        <a:pt x="279" y="343"/>
                      </a:lnTo>
                      <a:lnTo>
                        <a:pt x="277" y="339"/>
                      </a:lnTo>
                      <a:lnTo>
                        <a:pt x="277" y="335"/>
                      </a:lnTo>
                      <a:lnTo>
                        <a:pt x="276" y="332"/>
                      </a:lnTo>
                      <a:lnTo>
                        <a:pt x="280" y="330"/>
                      </a:lnTo>
                      <a:lnTo>
                        <a:pt x="286" y="329"/>
                      </a:lnTo>
                      <a:lnTo>
                        <a:pt x="290" y="328"/>
                      </a:lnTo>
                      <a:lnTo>
                        <a:pt x="295" y="326"/>
                      </a:lnTo>
                      <a:lnTo>
                        <a:pt x="296" y="325"/>
                      </a:lnTo>
                      <a:lnTo>
                        <a:pt x="296" y="323"/>
                      </a:lnTo>
                      <a:lnTo>
                        <a:pt x="296" y="322"/>
                      </a:lnTo>
                      <a:lnTo>
                        <a:pt x="296" y="321"/>
                      </a:lnTo>
                      <a:lnTo>
                        <a:pt x="290" y="321"/>
                      </a:lnTo>
                      <a:lnTo>
                        <a:pt x="285" y="321"/>
                      </a:lnTo>
                      <a:lnTo>
                        <a:pt x="277" y="321"/>
                      </a:lnTo>
                      <a:lnTo>
                        <a:pt x="272" y="321"/>
                      </a:lnTo>
                      <a:lnTo>
                        <a:pt x="270" y="312"/>
                      </a:lnTo>
                      <a:lnTo>
                        <a:pt x="269" y="305"/>
                      </a:lnTo>
                      <a:lnTo>
                        <a:pt x="270" y="299"/>
                      </a:lnTo>
                      <a:lnTo>
                        <a:pt x="273" y="293"/>
                      </a:lnTo>
                      <a:lnTo>
                        <a:pt x="272" y="292"/>
                      </a:lnTo>
                      <a:lnTo>
                        <a:pt x="269" y="291"/>
                      </a:lnTo>
                      <a:lnTo>
                        <a:pt x="267" y="291"/>
                      </a:lnTo>
                      <a:lnTo>
                        <a:pt x="265" y="289"/>
                      </a:lnTo>
                      <a:lnTo>
                        <a:pt x="265" y="283"/>
                      </a:lnTo>
                      <a:lnTo>
                        <a:pt x="265" y="278"/>
                      </a:lnTo>
                      <a:lnTo>
                        <a:pt x="265" y="272"/>
                      </a:lnTo>
                      <a:lnTo>
                        <a:pt x="265" y="266"/>
                      </a:lnTo>
                      <a:lnTo>
                        <a:pt x="263" y="266"/>
                      </a:lnTo>
                      <a:lnTo>
                        <a:pt x="263" y="265"/>
                      </a:lnTo>
                      <a:lnTo>
                        <a:pt x="262" y="265"/>
                      </a:lnTo>
                      <a:lnTo>
                        <a:pt x="259" y="212"/>
                      </a:lnTo>
                      <a:lnTo>
                        <a:pt x="256" y="182"/>
                      </a:lnTo>
                      <a:lnTo>
                        <a:pt x="255" y="168"/>
                      </a:lnTo>
                      <a:lnTo>
                        <a:pt x="255" y="159"/>
                      </a:lnTo>
                      <a:lnTo>
                        <a:pt x="248" y="162"/>
                      </a:lnTo>
                      <a:lnTo>
                        <a:pt x="242" y="165"/>
                      </a:lnTo>
                      <a:lnTo>
                        <a:pt x="238" y="169"/>
                      </a:lnTo>
                      <a:lnTo>
                        <a:pt x="233" y="175"/>
                      </a:lnTo>
                      <a:lnTo>
                        <a:pt x="235" y="177"/>
                      </a:lnTo>
                      <a:lnTo>
                        <a:pt x="236" y="178"/>
                      </a:lnTo>
                      <a:lnTo>
                        <a:pt x="239" y="178"/>
                      </a:lnTo>
                      <a:lnTo>
                        <a:pt x="242" y="179"/>
                      </a:lnTo>
                      <a:lnTo>
                        <a:pt x="240" y="187"/>
                      </a:lnTo>
                      <a:lnTo>
                        <a:pt x="236" y="194"/>
                      </a:lnTo>
                      <a:lnTo>
                        <a:pt x="232" y="201"/>
                      </a:lnTo>
                      <a:lnTo>
                        <a:pt x="228" y="208"/>
                      </a:lnTo>
                      <a:lnTo>
                        <a:pt x="232" y="207"/>
                      </a:lnTo>
                      <a:lnTo>
                        <a:pt x="236" y="205"/>
                      </a:lnTo>
                      <a:lnTo>
                        <a:pt x="239" y="205"/>
                      </a:lnTo>
                      <a:lnTo>
                        <a:pt x="243" y="204"/>
                      </a:lnTo>
                      <a:lnTo>
                        <a:pt x="243" y="208"/>
                      </a:lnTo>
                      <a:lnTo>
                        <a:pt x="243" y="212"/>
                      </a:lnTo>
                      <a:lnTo>
                        <a:pt x="243" y="216"/>
                      </a:lnTo>
                      <a:lnTo>
                        <a:pt x="243" y="221"/>
                      </a:lnTo>
                      <a:lnTo>
                        <a:pt x="240" y="224"/>
                      </a:lnTo>
                      <a:lnTo>
                        <a:pt x="236" y="225"/>
                      </a:lnTo>
                      <a:lnTo>
                        <a:pt x="232" y="228"/>
                      </a:lnTo>
                      <a:lnTo>
                        <a:pt x="229" y="231"/>
                      </a:lnTo>
                      <a:lnTo>
                        <a:pt x="230" y="236"/>
                      </a:lnTo>
                      <a:lnTo>
                        <a:pt x="235" y="236"/>
                      </a:lnTo>
                      <a:lnTo>
                        <a:pt x="240" y="235"/>
                      </a:lnTo>
                      <a:lnTo>
                        <a:pt x="248" y="232"/>
                      </a:lnTo>
                      <a:lnTo>
                        <a:pt x="246" y="236"/>
                      </a:lnTo>
                      <a:lnTo>
                        <a:pt x="246" y="242"/>
                      </a:lnTo>
                      <a:lnTo>
                        <a:pt x="245" y="246"/>
                      </a:lnTo>
                      <a:lnTo>
                        <a:pt x="243" y="252"/>
                      </a:lnTo>
                      <a:lnTo>
                        <a:pt x="235" y="256"/>
                      </a:lnTo>
                      <a:lnTo>
                        <a:pt x="229" y="261"/>
                      </a:lnTo>
                      <a:lnTo>
                        <a:pt x="223" y="266"/>
                      </a:lnTo>
                      <a:lnTo>
                        <a:pt x="219" y="275"/>
                      </a:lnTo>
                      <a:lnTo>
                        <a:pt x="225" y="272"/>
                      </a:lnTo>
                      <a:lnTo>
                        <a:pt x="232" y="269"/>
                      </a:lnTo>
                      <a:lnTo>
                        <a:pt x="240" y="266"/>
                      </a:lnTo>
                      <a:lnTo>
                        <a:pt x="248" y="264"/>
                      </a:lnTo>
                      <a:lnTo>
                        <a:pt x="246" y="266"/>
                      </a:lnTo>
                      <a:lnTo>
                        <a:pt x="246" y="269"/>
                      </a:lnTo>
                      <a:lnTo>
                        <a:pt x="246" y="273"/>
                      </a:lnTo>
                      <a:lnTo>
                        <a:pt x="246" y="276"/>
                      </a:lnTo>
                      <a:lnTo>
                        <a:pt x="239" y="281"/>
                      </a:lnTo>
                      <a:lnTo>
                        <a:pt x="233" y="285"/>
                      </a:lnTo>
                      <a:lnTo>
                        <a:pt x="226" y="291"/>
                      </a:lnTo>
                      <a:lnTo>
                        <a:pt x="219" y="295"/>
                      </a:lnTo>
                      <a:lnTo>
                        <a:pt x="219" y="298"/>
                      </a:lnTo>
                      <a:lnTo>
                        <a:pt x="219" y="299"/>
                      </a:lnTo>
                      <a:lnTo>
                        <a:pt x="220" y="299"/>
                      </a:lnTo>
                      <a:lnTo>
                        <a:pt x="222" y="301"/>
                      </a:lnTo>
                      <a:lnTo>
                        <a:pt x="228" y="298"/>
                      </a:lnTo>
                      <a:lnTo>
                        <a:pt x="233" y="293"/>
                      </a:lnTo>
                      <a:lnTo>
                        <a:pt x="240" y="292"/>
                      </a:lnTo>
                      <a:lnTo>
                        <a:pt x="249" y="292"/>
                      </a:lnTo>
                      <a:lnTo>
                        <a:pt x="249" y="295"/>
                      </a:lnTo>
                      <a:lnTo>
                        <a:pt x="250" y="298"/>
                      </a:lnTo>
                      <a:lnTo>
                        <a:pt x="250" y="302"/>
                      </a:lnTo>
                      <a:lnTo>
                        <a:pt x="252" y="305"/>
                      </a:lnTo>
                      <a:lnTo>
                        <a:pt x="246" y="311"/>
                      </a:lnTo>
                      <a:lnTo>
                        <a:pt x="240" y="315"/>
                      </a:lnTo>
                      <a:lnTo>
                        <a:pt x="235" y="321"/>
                      </a:lnTo>
                      <a:lnTo>
                        <a:pt x="232" y="328"/>
                      </a:lnTo>
                      <a:lnTo>
                        <a:pt x="239" y="326"/>
                      </a:lnTo>
                      <a:lnTo>
                        <a:pt x="245" y="322"/>
                      </a:lnTo>
                      <a:lnTo>
                        <a:pt x="249" y="318"/>
                      </a:lnTo>
                      <a:lnTo>
                        <a:pt x="258" y="318"/>
                      </a:lnTo>
                      <a:lnTo>
                        <a:pt x="258" y="322"/>
                      </a:lnTo>
                      <a:lnTo>
                        <a:pt x="258" y="325"/>
                      </a:lnTo>
                      <a:lnTo>
                        <a:pt x="258" y="329"/>
                      </a:lnTo>
                      <a:lnTo>
                        <a:pt x="258" y="332"/>
                      </a:lnTo>
                      <a:lnTo>
                        <a:pt x="245" y="340"/>
                      </a:lnTo>
                      <a:lnTo>
                        <a:pt x="239" y="346"/>
                      </a:lnTo>
                      <a:lnTo>
                        <a:pt x="235" y="350"/>
                      </a:lnTo>
                      <a:lnTo>
                        <a:pt x="232" y="353"/>
                      </a:lnTo>
                      <a:lnTo>
                        <a:pt x="240" y="352"/>
                      </a:lnTo>
                      <a:lnTo>
                        <a:pt x="248" y="349"/>
                      </a:lnTo>
                      <a:lnTo>
                        <a:pt x="255" y="345"/>
                      </a:lnTo>
                      <a:lnTo>
                        <a:pt x="265" y="342"/>
                      </a:lnTo>
                      <a:lnTo>
                        <a:pt x="265" y="345"/>
                      </a:lnTo>
                      <a:lnTo>
                        <a:pt x="265" y="348"/>
                      </a:lnTo>
                      <a:lnTo>
                        <a:pt x="263" y="352"/>
                      </a:lnTo>
                      <a:lnTo>
                        <a:pt x="263" y="355"/>
                      </a:lnTo>
                      <a:lnTo>
                        <a:pt x="258" y="359"/>
                      </a:lnTo>
                      <a:lnTo>
                        <a:pt x="250" y="363"/>
                      </a:lnTo>
                      <a:lnTo>
                        <a:pt x="245" y="368"/>
                      </a:lnTo>
                      <a:lnTo>
                        <a:pt x="238" y="372"/>
                      </a:lnTo>
                      <a:lnTo>
                        <a:pt x="238" y="373"/>
                      </a:lnTo>
                      <a:lnTo>
                        <a:pt x="238" y="375"/>
                      </a:lnTo>
                      <a:lnTo>
                        <a:pt x="238" y="376"/>
                      </a:lnTo>
                      <a:lnTo>
                        <a:pt x="238" y="378"/>
                      </a:lnTo>
                      <a:lnTo>
                        <a:pt x="245" y="375"/>
                      </a:lnTo>
                      <a:lnTo>
                        <a:pt x="252" y="370"/>
                      </a:lnTo>
                      <a:lnTo>
                        <a:pt x="259" y="366"/>
                      </a:lnTo>
                      <a:lnTo>
                        <a:pt x="269" y="366"/>
                      </a:lnTo>
                      <a:lnTo>
                        <a:pt x="269" y="369"/>
                      </a:lnTo>
                      <a:lnTo>
                        <a:pt x="269" y="373"/>
                      </a:lnTo>
                      <a:lnTo>
                        <a:pt x="269" y="376"/>
                      </a:lnTo>
                      <a:lnTo>
                        <a:pt x="269" y="380"/>
                      </a:lnTo>
                      <a:lnTo>
                        <a:pt x="265" y="383"/>
                      </a:lnTo>
                      <a:lnTo>
                        <a:pt x="260" y="387"/>
                      </a:lnTo>
                      <a:lnTo>
                        <a:pt x="256" y="392"/>
                      </a:lnTo>
                      <a:lnTo>
                        <a:pt x="252" y="395"/>
                      </a:lnTo>
                      <a:lnTo>
                        <a:pt x="252" y="396"/>
                      </a:lnTo>
                      <a:lnTo>
                        <a:pt x="252" y="397"/>
                      </a:lnTo>
                      <a:lnTo>
                        <a:pt x="252" y="399"/>
                      </a:lnTo>
                      <a:lnTo>
                        <a:pt x="253" y="400"/>
                      </a:lnTo>
                      <a:lnTo>
                        <a:pt x="260" y="396"/>
                      </a:lnTo>
                      <a:lnTo>
                        <a:pt x="267" y="393"/>
                      </a:lnTo>
                      <a:lnTo>
                        <a:pt x="275" y="389"/>
                      </a:lnTo>
                      <a:lnTo>
                        <a:pt x="283" y="386"/>
                      </a:lnTo>
                      <a:lnTo>
                        <a:pt x="290" y="382"/>
                      </a:lnTo>
                      <a:lnTo>
                        <a:pt x="297" y="379"/>
                      </a:lnTo>
                      <a:lnTo>
                        <a:pt x="305" y="375"/>
                      </a:lnTo>
                      <a:lnTo>
                        <a:pt x="312" y="372"/>
                      </a:lnTo>
                      <a:lnTo>
                        <a:pt x="315" y="370"/>
                      </a:lnTo>
                      <a:lnTo>
                        <a:pt x="317" y="370"/>
                      </a:lnTo>
                      <a:lnTo>
                        <a:pt x="320" y="370"/>
                      </a:lnTo>
                      <a:lnTo>
                        <a:pt x="323" y="370"/>
                      </a:lnTo>
                      <a:lnTo>
                        <a:pt x="320" y="380"/>
                      </a:lnTo>
                      <a:lnTo>
                        <a:pt x="315" y="390"/>
                      </a:lnTo>
                      <a:lnTo>
                        <a:pt x="309" y="400"/>
                      </a:lnTo>
                      <a:lnTo>
                        <a:pt x="302" y="410"/>
                      </a:lnTo>
                      <a:lnTo>
                        <a:pt x="295" y="419"/>
                      </a:lnTo>
                      <a:lnTo>
                        <a:pt x="289" y="430"/>
                      </a:lnTo>
                      <a:lnTo>
                        <a:pt x="283" y="442"/>
                      </a:lnTo>
                      <a:lnTo>
                        <a:pt x="280" y="454"/>
                      </a:lnTo>
                      <a:lnTo>
                        <a:pt x="285" y="459"/>
                      </a:lnTo>
                      <a:lnTo>
                        <a:pt x="290" y="464"/>
                      </a:lnTo>
                      <a:lnTo>
                        <a:pt x="297" y="469"/>
                      </a:lnTo>
                      <a:lnTo>
                        <a:pt x="306" y="472"/>
                      </a:lnTo>
                      <a:lnTo>
                        <a:pt x="305" y="469"/>
                      </a:lnTo>
                      <a:lnTo>
                        <a:pt x="303" y="466"/>
                      </a:lnTo>
                      <a:lnTo>
                        <a:pt x="300" y="462"/>
                      </a:lnTo>
                      <a:lnTo>
                        <a:pt x="293" y="456"/>
                      </a:lnTo>
                      <a:lnTo>
                        <a:pt x="296" y="443"/>
                      </a:lnTo>
                      <a:lnTo>
                        <a:pt x="303" y="430"/>
                      </a:lnTo>
                      <a:lnTo>
                        <a:pt x="310" y="419"/>
                      </a:lnTo>
                      <a:lnTo>
                        <a:pt x="320" y="413"/>
                      </a:lnTo>
                      <a:lnTo>
                        <a:pt x="319" y="419"/>
                      </a:lnTo>
                      <a:lnTo>
                        <a:pt x="319" y="425"/>
                      </a:lnTo>
                      <a:lnTo>
                        <a:pt x="317" y="430"/>
                      </a:lnTo>
                      <a:lnTo>
                        <a:pt x="317" y="436"/>
                      </a:lnTo>
                      <a:lnTo>
                        <a:pt x="320" y="437"/>
                      </a:lnTo>
                      <a:lnTo>
                        <a:pt x="322" y="437"/>
                      </a:lnTo>
                      <a:lnTo>
                        <a:pt x="324" y="437"/>
                      </a:lnTo>
                      <a:lnTo>
                        <a:pt x="329" y="437"/>
                      </a:lnTo>
                      <a:lnTo>
                        <a:pt x="333" y="427"/>
                      </a:lnTo>
                      <a:lnTo>
                        <a:pt x="334" y="412"/>
                      </a:lnTo>
                      <a:lnTo>
                        <a:pt x="336" y="397"/>
                      </a:lnTo>
                      <a:lnTo>
                        <a:pt x="334" y="387"/>
                      </a:lnTo>
                      <a:lnTo>
                        <a:pt x="337" y="387"/>
                      </a:lnTo>
                      <a:lnTo>
                        <a:pt x="342" y="387"/>
                      </a:lnTo>
                      <a:lnTo>
                        <a:pt x="344" y="387"/>
                      </a:lnTo>
                      <a:lnTo>
                        <a:pt x="347" y="387"/>
                      </a:lnTo>
                      <a:lnTo>
                        <a:pt x="350" y="402"/>
                      </a:lnTo>
                      <a:lnTo>
                        <a:pt x="353" y="410"/>
                      </a:lnTo>
                      <a:lnTo>
                        <a:pt x="354" y="415"/>
                      </a:lnTo>
                      <a:lnTo>
                        <a:pt x="356" y="419"/>
                      </a:lnTo>
                      <a:lnTo>
                        <a:pt x="372" y="420"/>
                      </a:lnTo>
                      <a:lnTo>
                        <a:pt x="389" y="422"/>
                      </a:lnTo>
                      <a:lnTo>
                        <a:pt x="404" y="422"/>
                      </a:lnTo>
                      <a:lnTo>
                        <a:pt x="421" y="422"/>
                      </a:lnTo>
                      <a:lnTo>
                        <a:pt x="437" y="420"/>
                      </a:lnTo>
                      <a:lnTo>
                        <a:pt x="454" y="420"/>
                      </a:lnTo>
                      <a:lnTo>
                        <a:pt x="470" y="419"/>
                      </a:lnTo>
                      <a:lnTo>
                        <a:pt x="487" y="417"/>
                      </a:lnTo>
                      <a:lnTo>
                        <a:pt x="503" y="415"/>
                      </a:lnTo>
                      <a:lnTo>
                        <a:pt x="520" y="413"/>
                      </a:lnTo>
                      <a:lnTo>
                        <a:pt x="535" y="412"/>
                      </a:lnTo>
                      <a:lnTo>
                        <a:pt x="552" y="409"/>
                      </a:lnTo>
                      <a:lnTo>
                        <a:pt x="568" y="407"/>
                      </a:lnTo>
                      <a:lnTo>
                        <a:pt x="585" y="406"/>
                      </a:lnTo>
                      <a:lnTo>
                        <a:pt x="601" y="405"/>
                      </a:lnTo>
                      <a:lnTo>
                        <a:pt x="618" y="403"/>
                      </a:lnTo>
                      <a:lnTo>
                        <a:pt x="629" y="422"/>
                      </a:lnTo>
                      <a:lnTo>
                        <a:pt x="641" y="439"/>
                      </a:lnTo>
                      <a:lnTo>
                        <a:pt x="651" y="457"/>
                      </a:lnTo>
                      <a:lnTo>
                        <a:pt x="661" y="476"/>
                      </a:lnTo>
                      <a:lnTo>
                        <a:pt x="668" y="496"/>
                      </a:lnTo>
                      <a:lnTo>
                        <a:pt x="674" y="516"/>
                      </a:lnTo>
                      <a:lnTo>
                        <a:pt x="676" y="539"/>
                      </a:lnTo>
                      <a:lnTo>
                        <a:pt x="678" y="561"/>
                      </a:lnTo>
                      <a:lnTo>
                        <a:pt x="676" y="563"/>
                      </a:lnTo>
                      <a:lnTo>
                        <a:pt x="675" y="564"/>
                      </a:lnTo>
                      <a:lnTo>
                        <a:pt x="672" y="566"/>
                      </a:lnTo>
                      <a:lnTo>
                        <a:pt x="671" y="567"/>
                      </a:lnTo>
                      <a:lnTo>
                        <a:pt x="669" y="564"/>
                      </a:lnTo>
                      <a:lnTo>
                        <a:pt x="668" y="558"/>
                      </a:lnTo>
                      <a:lnTo>
                        <a:pt x="665" y="544"/>
                      </a:lnTo>
                      <a:lnTo>
                        <a:pt x="661" y="517"/>
                      </a:lnTo>
                      <a:lnTo>
                        <a:pt x="659" y="517"/>
                      </a:lnTo>
                      <a:lnTo>
                        <a:pt x="658" y="517"/>
                      </a:lnTo>
                      <a:lnTo>
                        <a:pt x="656" y="517"/>
                      </a:lnTo>
                      <a:lnTo>
                        <a:pt x="655" y="516"/>
                      </a:lnTo>
                      <a:lnTo>
                        <a:pt x="656" y="524"/>
                      </a:lnTo>
                      <a:lnTo>
                        <a:pt x="656" y="533"/>
                      </a:lnTo>
                      <a:lnTo>
                        <a:pt x="658" y="549"/>
                      </a:lnTo>
                      <a:lnTo>
                        <a:pt x="659" y="577"/>
                      </a:lnTo>
                      <a:lnTo>
                        <a:pt x="658" y="578"/>
                      </a:lnTo>
                      <a:lnTo>
                        <a:pt x="655" y="580"/>
                      </a:lnTo>
                      <a:lnTo>
                        <a:pt x="652" y="580"/>
                      </a:lnTo>
                      <a:lnTo>
                        <a:pt x="646" y="581"/>
                      </a:lnTo>
                      <a:lnTo>
                        <a:pt x="639" y="553"/>
                      </a:lnTo>
                      <a:lnTo>
                        <a:pt x="635" y="539"/>
                      </a:lnTo>
                      <a:lnTo>
                        <a:pt x="632" y="533"/>
                      </a:lnTo>
                      <a:lnTo>
                        <a:pt x="631" y="531"/>
                      </a:lnTo>
                      <a:lnTo>
                        <a:pt x="629" y="531"/>
                      </a:lnTo>
                      <a:lnTo>
                        <a:pt x="629" y="533"/>
                      </a:lnTo>
                      <a:lnTo>
                        <a:pt x="628" y="533"/>
                      </a:lnTo>
                      <a:lnTo>
                        <a:pt x="631" y="547"/>
                      </a:lnTo>
                      <a:lnTo>
                        <a:pt x="634" y="560"/>
                      </a:lnTo>
                      <a:lnTo>
                        <a:pt x="635" y="573"/>
                      </a:lnTo>
                      <a:lnTo>
                        <a:pt x="638" y="587"/>
                      </a:lnTo>
                      <a:lnTo>
                        <a:pt x="635" y="588"/>
                      </a:lnTo>
                      <a:lnTo>
                        <a:pt x="632" y="590"/>
                      </a:lnTo>
                      <a:lnTo>
                        <a:pt x="628" y="590"/>
                      </a:lnTo>
                      <a:lnTo>
                        <a:pt x="621" y="591"/>
                      </a:lnTo>
                      <a:lnTo>
                        <a:pt x="617" y="583"/>
                      </a:lnTo>
                      <a:lnTo>
                        <a:pt x="614" y="567"/>
                      </a:lnTo>
                      <a:lnTo>
                        <a:pt x="609" y="551"/>
                      </a:lnTo>
                      <a:lnTo>
                        <a:pt x="607" y="543"/>
                      </a:lnTo>
                      <a:lnTo>
                        <a:pt x="605" y="553"/>
                      </a:lnTo>
                      <a:lnTo>
                        <a:pt x="605" y="567"/>
                      </a:lnTo>
                      <a:lnTo>
                        <a:pt x="607" y="583"/>
                      </a:lnTo>
                      <a:lnTo>
                        <a:pt x="608" y="597"/>
                      </a:lnTo>
                      <a:lnTo>
                        <a:pt x="602" y="597"/>
                      </a:lnTo>
                      <a:lnTo>
                        <a:pt x="598" y="598"/>
                      </a:lnTo>
                      <a:lnTo>
                        <a:pt x="594" y="598"/>
                      </a:lnTo>
                      <a:lnTo>
                        <a:pt x="590" y="600"/>
                      </a:lnTo>
                      <a:lnTo>
                        <a:pt x="588" y="591"/>
                      </a:lnTo>
                      <a:lnTo>
                        <a:pt x="588" y="583"/>
                      </a:lnTo>
                      <a:lnTo>
                        <a:pt x="587" y="574"/>
                      </a:lnTo>
                      <a:lnTo>
                        <a:pt x="587" y="566"/>
                      </a:lnTo>
                      <a:lnTo>
                        <a:pt x="585" y="564"/>
                      </a:lnTo>
                      <a:lnTo>
                        <a:pt x="584" y="563"/>
                      </a:lnTo>
                      <a:lnTo>
                        <a:pt x="582" y="563"/>
                      </a:lnTo>
                      <a:lnTo>
                        <a:pt x="582" y="561"/>
                      </a:lnTo>
                      <a:lnTo>
                        <a:pt x="581" y="563"/>
                      </a:lnTo>
                      <a:lnTo>
                        <a:pt x="580" y="563"/>
                      </a:lnTo>
                      <a:lnTo>
                        <a:pt x="580" y="564"/>
                      </a:lnTo>
                      <a:lnTo>
                        <a:pt x="580" y="574"/>
                      </a:lnTo>
                      <a:lnTo>
                        <a:pt x="580" y="584"/>
                      </a:lnTo>
                      <a:lnTo>
                        <a:pt x="580" y="596"/>
                      </a:lnTo>
                      <a:lnTo>
                        <a:pt x="580" y="606"/>
                      </a:lnTo>
                      <a:lnTo>
                        <a:pt x="575" y="607"/>
                      </a:lnTo>
                      <a:lnTo>
                        <a:pt x="572" y="607"/>
                      </a:lnTo>
                      <a:lnTo>
                        <a:pt x="568" y="607"/>
                      </a:lnTo>
                      <a:lnTo>
                        <a:pt x="565" y="60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0" name="Freeform 157"/>
                <p:cNvSpPr>
                  <a:spLocks/>
                </p:cNvSpPr>
                <p:nvPr/>
              </p:nvSpPr>
              <p:spPr bwMode="auto">
                <a:xfrm>
                  <a:off x="1976" y="3057"/>
                  <a:ext cx="5" cy="2"/>
                </a:xfrm>
                <a:custGeom>
                  <a:avLst/>
                  <a:gdLst>
                    <a:gd name="T0" fmla="*/ 0 w 14"/>
                    <a:gd name="T1" fmla="*/ 0 h 10"/>
                    <a:gd name="T2" fmla="*/ 0 w 14"/>
                    <a:gd name="T3" fmla="*/ 0 h 10"/>
                    <a:gd name="T4" fmla="*/ 0 w 14"/>
                    <a:gd name="T5" fmla="*/ 0 h 10"/>
                    <a:gd name="T6" fmla="*/ 0 w 14"/>
                    <a:gd name="T7" fmla="*/ 0 h 10"/>
                    <a:gd name="T8" fmla="*/ 0 w 14"/>
                    <a:gd name="T9" fmla="*/ 0 h 10"/>
                    <a:gd name="T10" fmla="*/ 0 w 14"/>
                    <a:gd name="T11" fmla="*/ 0 h 10"/>
                    <a:gd name="T12" fmla="*/ 0 w 14"/>
                    <a:gd name="T13" fmla="*/ 0 h 10"/>
                    <a:gd name="T14" fmla="*/ 0 w 14"/>
                    <a:gd name="T15" fmla="*/ 0 h 10"/>
                    <a:gd name="T16" fmla="*/ 0 w 14"/>
                    <a:gd name="T17" fmla="*/ 0 h 10"/>
                    <a:gd name="T18" fmla="*/ 0 w 14"/>
                    <a:gd name="T19" fmla="*/ 0 h 10"/>
                    <a:gd name="T20" fmla="*/ 0 w 14"/>
                    <a:gd name="T21" fmla="*/ 0 h 10"/>
                    <a:gd name="T22" fmla="*/ 0 w 14"/>
                    <a:gd name="T23" fmla="*/ 0 h 10"/>
                    <a:gd name="T24" fmla="*/ 0 w 14"/>
                    <a:gd name="T25" fmla="*/ 0 h 10"/>
                    <a:gd name="T26" fmla="*/ 0 w 14"/>
                    <a:gd name="T27" fmla="*/ 0 h 10"/>
                    <a:gd name="T28" fmla="*/ 0 w 14"/>
                    <a:gd name="T29" fmla="*/ 0 h 10"/>
                    <a:gd name="T30" fmla="*/ 0 w 14"/>
                    <a:gd name="T31" fmla="*/ 0 h 10"/>
                    <a:gd name="T32" fmla="*/ 0 w 14"/>
                    <a:gd name="T33" fmla="*/ 0 h 10"/>
                    <a:gd name="T34" fmla="*/ 0 w 14"/>
                    <a:gd name="T35" fmla="*/ 0 h 10"/>
                    <a:gd name="T36" fmla="*/ 0 w 14"/>
                    <a:gd name="T37" fmla="*/ 0 h 10"/>
                    <a:gd name="T38" fmla="*/ 0 w 14"/>
                    <a:gd name="T39" fmla="*/ 0 h 10"/>
                    <a:gd name="T40" fmla="*/ 0 w 14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" h="10">
                      <a:moveTo>
                        <a:pt x="6" y="8"/>
                      </a:moveTo>
                      <a:lnTo>
                        <a:pt x="4" y="7"/>
                      </a:lnTo>
                      <a:lnTo>
                        <a:pt x="3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1" name="Freeform 158"/>
                <p:cNvSpPr>
                  <a:spLocks/>
                </p:cNvSpPr>
                <p:nvPr/>
              </p:nvSpPr>
              <p:spPr bwMode="auto">
                <a:xfrm>
                  <a:off x="1441" y="3007"/>
                  <a:ext cx="87" cy="43"/>
                </a:xfrm>
                <a:custGeom>
                  <a:avLst/>
                  <a:gdLst>
                    <a:gd name="T0" fmla="*/ 0 w 244"/>
                    <a:gd name="T1" fmla="*/ 0 h 161"/>
                    <a:gd name="T2" fmla="*/ 0 w 244"/>
                    <a:gd name="T3" fmla="*/ 0 h 161"/>
                    <a:gd name="T4" fmla="*/ 0 w 244"/>
                    <a:gd name="T5" fmla="*/ 0 h 161"/>
                    <a:gd name="T6" fmla="*/ 0 w 244"/>
                    <a:gd name="T7" fmla="*/ 0 h 161"/>
                    <a:gd name="T8" fmla="*/ 0 w 244"/>
                    <a:gd name="T9" fmla="*/ 0 h 161"/>
                    <a:gd name="T10" fmla="*/ 0 w 244"/>
                    <a:gd name="T11" fmla="*/ 0 h 161"/>
                    <a:gd name="T12" fmla="*/ 0 w 244"/>
                    <a:gd name="T13" fmla="*/ 0 h 161"/>
                    <a:gd name="T14" fmla="*/ 0 w 244"/>
                    <a:gd name="T15" fmla="*/ 0 h 161"/>
                    <a:gd name="T16" fmla="*/ 0 w 244"/>
                    <a:gd name="T17" fmla="*/ 0 h 161"/>
                    <a:gd name="T18" fmla="*/ 0 w 244"/>
                    <a:gd name="T19" fmla="*/ 0 h 161"/>
                    <a:gd name="T20" fmla="*/ 0 w 244"/>
                    <a:gd name="T21" fmla="*/ 0 h 161"/>
                    <a:gd name="T22" fmla="*/ 0 w 244"/>
                    <a:gd name="T23" fmla="*/ 0 h 161"/>
                    <a:gd name="T24" fmla="*/ 0 w 244"/>
                    <a:gd name="T25" fmla="*/ 0 h 161"/>
                    <a:gd name="T26" fmla="*/ 0 w 244"/>
                    <a:gd name="T27" fmla="*/ 0 h 161"/>
                    <a:gd name="T28" fmla="*/ 0 w 244"/>
                    <a:gd name="T29" fmla="*/ 0 h 161"/>
                    <a:gd name="T30" fmla="*/ 0 w 244"/>
                    <a:gd name="T31" fmla="*/ 0 h 161"/>
                    <a:gd name="T32" fmla="*/ 0 w 244"/>
                    <a:gd name="T33" fmla="*/ 0 h 161"/>
                    <a:gd name="T34" fmla="*/ 0 w 244"/>
                    <a:gd name="T35" fmla="*/ 0 h 161"/>
                    <a:gd name="T36" fmla="*/ 0 w 244"/>
                    <a:gd name="T37" fmla="*/ 0 h 161"/>
                    <a:gd name="T38" fmla="*/ 0 w 244"/>
                    <a:gd name="T39" fmla="*/ 0 h 161"/>
                    <a:gd name="T40" fmla="*/ 0 w 244"/>
                    <a:gd name="T41" fmla="*/ 0 h 161"/>
                    <a:gd name="T42" fmla="*/ 0 w 244"/>
                    <a:gd name="T43" fmla="*/ 0 h 161"/>
                    <a:gd name="T44" fmla="*/ 0 w 244"/>
                    <a:gd name="T45" fmla="*/ 0 h 161"/>
                    <a:gd name="T46" fmla="*/ 0 w 244"/>
                    <a:gd name="T47" fmla="*/ 0 h 161"/>
                    <a:gd name="T48" fmla="*/ 0 w 244"/>
                    <a:gd name="T49" fmla="*/ 0 h 161"/>
                    <a:gd name="T50" fmla="*/ 0 w 244"/>
                    <a:gd name="T51" fmla="*/ 0 h 161"/>
                    <a:gd name="T52" fmla="*/ 0 w 244"/>
                    <a:gd name="T53" fmla="*/ 0 h 161"/>
                    <a:gd name="T54" fmla="*/ 0 w 244"/>
                    <a:gd name="T55" fmla="*/ 0 h 161"/>
                    <a:gd name="T56" fmla="*/ 0 w 244"/>
                    <a:gd name="T57" fmla="*/ 0 h 161"/>
                    <a:gd name="T58" fmla="*/ 0 w 244"/>
                    <a:gd name="T59" fmla="*/ 0 h 161"/>
                    <a:gd name="T60" fmla="*/ 0 w 244"/>
                    <a:gd name="T61" fmla="*/ 0 h 161"/>
                    <a:gd name="T62" fmla="*/ 0 w 244"/>
                    <a:gd name="T63" fmla="*/ 0 h 161"/>
                    <a:gd name="T64" fmla="*/ 0 w 244"/>
                    <a:gd name="T65" fmla="*/ 0 h 161"/>
                    <a:gd name="T66" fmla="*/ 0 w 244"/>
                    <a:gd name="T67" fmla="*/ 0 h 161"/>
                    <a:gd name="T68" fmla="*/ 0 w 244"/>
                    <a:gd name="T69" fmla="*/ 0 h 161"/>
                    <a:gd name="T70" fmla="*/ 0 w 244"/>
                    <a:gd name="T71" fmla="*/ 0 h 161"/>
                    <a:gd name="T72" fmla="*/ 0 w 244"/>
                    <a:gd name="T73" fmla="*/ 0 h 161"/>
                    <a:gd name="T74" fmla="*/ 0 w 244"/>
                    <a:gd name="T75" fmla="*/ 0 h 161"/>
                    <a:gd name="T76" fmla="*/ 0 w 244"/>
                    <a:gd name="T77" fmla="*/ 0 h 161"/>
                    <a:gd name="T78" fmla="*/ 0 w 244"/>
                    <a:gd name="T79" fmla="*/ 0 h 161"/>
                    <a:gd name="T80" fmla="*/ 0 w 244"/>
                    <a:gd name="T81" fmla="*/ 0 h 161"/>
                    <a:gd name="T82" fmla="*/ 0 w 244"/>
                    <a:gd name="T83" fmla="*/ 0 h 161"/>
                    <a:gd name="T84" fmla="*/ 0 w 244"/>
                    <a:gd name="T85" fmla="*/ 0 h 161"/>
                    <a:gd name="T86" fmla="*/ 0 w 244"/>
                    <a:gd name="T87" fmla="*/ 0 h 161"/>
                    <a:gd name="T88" fmla="*/ 0 w 244"/>
                    <a:gd name="T89" fmla="*/ 0 h 161"/>
                    <a:gd name="T90" fmla="*/ 0 w 244"/>
                    <a:gd name="T91" fmla="*/ 0 h 161"/>
                    <a:gd name="T92" fmla="*/ 0 w 244"/>
                    <a:gd name="T93" fmla="*/ 0 h 161"/>
                    <a:gd name="T94" fmla="*/ 0 w 244"/>
                    <a:gd name="T95" fmla="*/ 0 h 161"/>
                    <a:gd name="T96" fmla="*/ 0 w 244"/>
                    <a:gd name="T97" fmla="*/ 0 h 161"/>
                    <a:gd name="T98" fmla="*/ 0 w 244"/>
                    <a:gd name="T99" fmla="*/ 0 h 161"/>
                    <a:gd name="T100" fmla="*/ 0 w 244"/>
                    <a:gd name="T101" fmla="*/ 0 h 161"/>
                    <a:gd name="T102" fmla="*/ 0 w 244"/>
                    <a:gd name="T103" fmla="*/ 0 h 161"/>
                    <a:gd name="T104" fmla="*/ 0 w 244"/>
                    <a:gd name="T105" fmla="*/ 0 h 16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4" h="161">
                      <a:moveTo>
                        <a:pt x="114" y="161"/>
                      </a:moveTo>
                      <a:lnTo>
                        <a:pt x="105" y="158"/>
                      </a:lnTo>
                      <a:lnTo>
                        <a:pt x="96" y="154"/>
                      </a:lnTo>
                      <a:lnTo>
                        <a:pt x="86" y="151"/>
                      </a:lnTo>
                      <a:lnTo>
                        <a:pt x="76" y="147"/>
                      </a:lnTo>
                      <a:lnTo>
                        <a:pt x="66" y="142"/>
                      </a:lnTo>
                      <a:lnTo>
                        <a:pt x="56" y="139"/>
                      </a:lnTo>
                      <a:lnTo>
                        <a:pt x="47" y="137"/>
                      </a:lnTo>
                      <a:lnTo>
                        <a:pt x="40" y="135"/>
                      </a:lnTo>
                      <a:lnTo>
                        <a:pt x="34" y="101"/>
                      </a:lnTo>
                      <a:lnTo>
                        <a:pt x="26" y="71"/>
                      </a:lnTo>
                      <a:lnTo>
                        <a:pt x="14" y="44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3" y="10"/>
                      </a:lnTo>
                      <a:lnTo>
                        <a:pt x="26" y="7"/>
                      </a:lnTo>
                      <a:lnTo>
                        <a:pt x="47" y="6"/>
                      </a:lnTo>
                      <a:lnTo>
                        <a:pt x="70" y="4"/>
                      </a:lnTo>
                      <a:lnTo>
                        <a:pt x="93" y="3"/>
                      </a:lnTo>
                      <a:lnTo>
                        <a:pt x="115" y="1"/>
                      </a:lnTo>
                      <a:lnTo>
                        <a:pt x="138" y="1"/>
                      </a:lnTo>
                      <a:lnTo>
                        <a:pt x="161" y="0"/>
                      </a:lnTo>
                      <a:lnTo>
                        <a:pt x="185" y="0"/>
                      </a:lnTo>
                      <a:lnTo>
                        <a:pt x="195" y="4"/>
                      </a:lnTo>
                      <a:lnTo>
                        <a:pt x="205" y="11"/>
                      </a:lnTo>
                      <a:lnTo>
                        <a:pt x="214" y="21"/>
                      </a:lnTo>
                      <a:lnTo>
                        <a:pt x="224" y="33"/>
                      </a:lnTo>
                      <a:lnTo>
                        <a:pt x="232" y="45"/>
                      </a:lnTo>
                      <a:lnTo>
                        <a:pt x="238" y="58"/>
                      </a:lnTo>
                      <a:lnTo>
                        <a:pt x="242" y="71"/>
                      </a:lnTo>
                      <a:lnTo>
                        <a:pt x="244" y="84"/>
                      </a:lnTo>
                      <a:lnTo>
                        <a:pt x="231" y="92"/>
                      </a:lnTo>
                      <a:lnTo>
                        <a:pt x="221" y="101"/>
                      </a:lnTo>
                      <a:lnTo>
                        <a:pt x="212" y="111"/>
                      </a:lnTo>
                      <a:lnTo>
                        <a:pt x="204" y="121"/>
                      </a:lnTo>
                      <a:lnTo>
                        <a:pt x="197" y="131"/>
                      </a:lnTo>
                      <a:lnTo>
                        <a:pt x="188" y="141"/>
                      </a:lnTo>
                      <a:lnTo>
                        <a:pt x="180" y="149"/>
                      </a:lnTo>
                      <a:lnTo>
                        <a:pt x="168" y="157"/>
                      </a:lnTo>
                      <a:lnTo>
                        <a:pt x="161" y="157"/>
                      </a:lnTo>
                      <a:lnTo>
                        <a:pt x="154" y="158"/>
                      </a:lnTo>
                      <a:lnTo>
                        <a:pt x="148" y="158"/>
                      </a:lnTo>
                      <a:lnTo>
                        <a:pt x="141" y="158"/>
                      </a:lnTo>
                      <a:lnTo>
                        <a:pt x="134" y="159"/>
                      </a:lnTo>
                      <a:lnTo>
                        <a:pt x="128" y="159"/>
                      </a:lnTo>
                      <a:lnTo>
                        <a:pt x="121" y="161"/>
                      </a:lnTo>
                      <a:lnTo>
                        <a:pt x="114" y="161"/>
                      </a:lnTo>
                      <a:close/>
                    </a:path>
                  </a:pathLst>
                </a:custGeom>
                <a:solidFill>
                  <a:srgbClr val="E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2" name="Freeform 159"/>
                <p:cNvSpPr>
                  <a:spLocks/>
                </p:cNvSpPr>
                <p:nvPr/>
              </p:nvSpPr>
              <p:spPr bwMode="auto">
                <a:xfrm>
                  <a:off x="1948" y="3046"/>
                  <a:ext cx="10" cy="3"/>
                </a:xfrm>
                <a:custGeom>
                  <a:avLst/>
                  <a:gdLst>
                    <a:gd name="T0" fmla="*/ 0 w 28"/>
                    <a:gd name="T1" fmla="*/ 0 h 9"/>
                    <a:gd name="T2" fmla="*/ 0 w 28"/>
                    <a:gd name="T3" fmla="*/ 0 h 9"/>
                    <a:gd name="T4" fmla="*/ 0 w 28"/>
                    <a:gd name="T5" fmla="*/ 0 h 9"/>
                    <a:gd name="T6" fmla="*/ 0 w 28"/>
                    <a:gd name="T7" fmla="*/ 0 h 9"/>
                    <a:gd name="T8" fmla="*/ 0 w 28"/>
                    <a:gd name="T9" fmla="*/ 0 h 9"/>
                    <a:gd name="T10" fmla="*/ 0 w 28"/>
                    <a:gd name="T11" fmla="*/ 0 h 9"/>
                    <a:gd name="T12" fmla="*/ 0 w 28"/>
                    <a:gd name="T13" fmla="*/ 0 h 9"/>
                    <a:gd name="T14" fmla="*/ 0 w 28"/>
                    <a:gd name="T15" fmla="*/ 0 h 9"/>
                    <a:gd name="T16" fmla="*/ 0 w 28"/>
                    <a:gd name="T17" fmla="*/ 0 h 9"/>
                    <a:gd name="T18" fmla="*/ 0 w 28"/>
                    <a:gd name="T19" fmla="*/ 0 h 9"/>
                    <a:gd name="T20" fmla="*/ 0 w 28"/>
                    <a:gd name="T21" fmla="*/ 0 h 9"/>
                    <a:gd name="T22" fmla="*/ 0 w 28"/>
                    <a:gd name="T23" fmla="*/ 0 h 9"/>
                    <a:gd name="T24" fmla="*/ 0 w 28"/>
                    <a:gd name="T25" fmla="*/ 0 h 9"/>
                    <a:gd name="T26" fmla="*/ 0 w 28"/>
                    <a:gd name="T27" fmla="*/ 0 h 9"/>
                    <a:gd name="T28" fmla="*/ 0 w 28"/>
                    <a:gd name="T29" fmla="*/ 0 h 9"/>
                    <a:gd name="T30" fmla="*/ 0 w 28"/>
                    <a:gd name="T31" fmla="*/ 0 h 9"/>
                    <a:gd name="T32" fmla="*/ 0 w 28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8" h="9">
                      <a:moveTo>
                        <a:pt x="0" y="9"/>
                      </a:moveTo>
                      <a:lnTo>
                        <a:pt x="4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2"/>
                      </a:lnTo>
                      <a:lnTo>
                        <a:pt x="27" y="3"/>
                      </a:lnTo>
                      <a:lnTo>
                        <a:pt x="28" y="5"/>
                      </a:lnTo>
                      <a:lnTo>
                        <a:pt x="20" y="7"/>
                      </a:lnTo>
                      <a:lnTo>
                        <a:pt x="14" y="9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3" name="Freeform 160"/>
                <p:cNvSpPr>
                  <a:spLocks/>
                </p:cNvSpPr>
                <p:nvPr/>
              </p:nvSpPr>
              <p:spPr bwMode="auto">
                <a:xfrm>
                  <a:off x="1913" y="3034"/>
                  <a:ext cx="34" cy="4"/>
                </a:xfrm>
                <a:custGeom>
                  <a:avLst/>
                  <a:gdLst>
                    <a:gd name="T0" fmla="*/ 0 w 94"/>
                    <a:gd name="T1" fmla="*/ 0 h 13"/>
                    <a:gd name="T2" fmla="*/ 0 w 94"/>
                    <a:gd name="T3" fmla="*/ 0 h 13"/>
                    <a:gd name="T4" fmla="*/ 0 w 94"/>
                    <a:gd name="T5" fmla="*/ 0 h 13"/>
                    <a:gd name="T6" fmla="*/ 0 w 94"/>
                    <a:gd name="T7" fmla="*/ 0 h 13"/>
                    <a:gd name="T8" fmla="*/ 0 w 94"/>
                    <a:gd name="T9" fmla="*/ 0 h 13"/>
                    <a:gd name="T10" fmla="*/ 0 w 94"/>
                    <a:gd name="T11" fmla="*/ 0 h 13"/>
                    <a:gd name="T12" fmla="*/ 0 w 94"/>
                    <a:gd name="T13" fmla="*/ 0 h 13"/>
                    <a:gd name="T14" fmla="*/ 0 w 94"/>
                    <a:gd name="T15" fmla="*/ 0 h 13"/>
                    <a:gd name="T16" fmla="*/ 0 w 94"/>
                    <a:gd name="T17" fmla="*/ 0 h 13"/>
                    <a:gd name="T18" fmla="*/ 0 w 94"/>
                    <a:gd name="T19" fmla="*/ 0 h 13"/>
                    <a:gd name="T20" fmla="*/ 0 w 94"/>
                    <a:gd name="T21" fmla="*/ 0 h 13"/>
                    <a:gd name="T22" fmla="*/ 0 w 94"/>
                    <a:gd name="T23" fmla="*/ 0 h 13"/>
                    <a:gd name="T24" fmla="*/ 0 w 94"/>
                    <a:gd name="T25" fmla="*/ 0 h 13"/>
                    <a:gd name="T26" fmla="*/ 0 w 94"/>
                    <a:gd name="T27" fmla="*/ 0 h 13"/>
                    <a:gd name="T28" fmla="*/ 0 w 94"/>
                    <a:gd name="T29" fmla="*/ 0 h 13"/>
                    <a:gd name="T30" fmla="*/ 0 w 94"/>
                    <a:gd name="T31" fmla="*/ 0 h 13"/>
                    <a:gd name="T32" fmla="*/ 0 w 94"/>
                    <a:gd name="T33" fmla="*/ 0 h 13"/>
                    <a:gd name="T34" fmla="*/ 0 w 94"/>
                    <a:gd name="T35" fmla="*/ 0 h 13"/>
                    <a:gd name="T36" fmla="*/ 0 w 94"/>
                    <a:gd name="T37" fmla="*/ 0 h 13"/>
                    <a:gd name="T38" fmla="*/ 0 w 94"/>
                    <a:gd name="T39" fmla="*/ 0 h 13"/>
                    <a:gd name="T40" fmla="*/ 0 w 94"/>
                    <a:gd name="T41" fmla="*/ 0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3">
                      <a:moveTo>
                        <a:pt x="0" y="12"/>
                      </a:moveTo>
                      <a:lnTo>
                        <a:pt x="10" y="10"/>
                      </a:lnTo>
                      <a:lnTo>
                        <a:pt x="23" y="9"/>
                      </a:lnTo>
                      <a:lnTo>
                        <a:pt x="34" y="6"/>
                      </a:lnTo>
                      <a:lnTo>
                        <a:pt x="47" y="3"/>
                      </a:lnTo>
                      <a:lnTo>
                        <a:pt x="58" y="2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4" y="0"/>
                      </a:lnTo>
                      <a:lnTo>
                        <a:pt x="85" y="6"/>
                      </a:lnTo>
                      <a:lnTo>
                        <a:pt x="74" y="9"/>
                      </a:lnTo>
                      <a:lnTo>
                        <a:pt x="61" y="12"/>
                      </a:lnTo>
                      <a:lnTo>
                        <a:pt x="48" y="12"/>
                      </a:lnTo>
                      <a:lnTo>
                        <a:pt x="34" y="13"/>
                      </a:lnTo>
                      <a:lnTo>
                        <a:pt x="21" y="13"/>
                      </a:lnTo>
                      <a:lnTo>
                        <a:pt x="1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Freeform 161"/>
                <p:cNvSpPr>
                  <a:spLocks/>
                </p:cNvSpPr>
                <p:nvPr/>
              </p:nvSpPr>
              <p:spPr bwMode="auto">
                <a:xfrm>
                  <a:off x="1949" y="3007"/>
                  <a:ext cx="4" cy="4"/>
                </a:xfrm>
                <a:custGeom>
                  <a:avLst/>
                  <a:gdLst>
                    <a:gd name="T0" fmla="*/ 0 w 14"/>
                    <a:gd name="T1" fmla="*/ 0 h 10"/>
                    <a:gd name="T2" fmla="*/ 0 w 14"/>
                    <a:gd name="T3" fmla="*/ 0 h 10"/>
                    <a:gd name="T4" fmla="*/ 0 w 14"/>
                    <a:gd name="T5" fmla="*/ 0 h 10"/>
                    <a:gd name="T6" fmla="*/ 0 w 14"/>
                    <a:gd name="T7" fmla="*/ 0 h 10"/>
                    <a:gd name="T8" fmla="*/ 0 w 14"/>
                    <a:gd name="T9" fmla="*/ 0 h 10"/>
                    <a:gd name="T10" fmla="*/ 0 w 14"/>
                    <a:gd name="T11" fmla="*/ 0 h 10"/>
                    <a:gd name="T12" fmla="*/ 0 w 14"/>
                    <a:gd name="T13" fmla="*/ 0 h 10"/>
                    <a:gd name="T14" fmla="*/ 0 w 14"/>
                    <a:gd name="T15" fmla="*/ 0 h 10"/>
                    <a:gd name="T16" fmla="*/ 0 w 14"/>
                    <a:gd name="T17" fmla="*/ 0 h 10"/>
                    <a:gd name="T18" fmla="*/ 0 w 14"/>
                    <a:gd name="T19" fmla="*/ 0 h 10"/>
                    <a:gd name="T20" fmla="*/ 0 w 14"/>
                    <a:gd name="T21" fmla="*/ 0 h 10"/>
                    <a:gd name="T22" fmla="*/ 0 w 14"/>
                    <a:gd name="T23" fmla="*/ 0 h 10"/>
                    <a:gd name="T24" fmla="*/ 0 w 14"/>
                    <a:gd name="T25" fmla="*/ 0 h 10"/>
                    <a:gd name="T26" fmla="*/ 0 w 14"/>
                    <a:gd name="T27" fmla="*/ 0 h 10"/>
                    <a:gd name="T28" fmla="*/ 0 w 14"/>
                    <a:gd name="T29" fmla="*/ 0 h 10"/>
                    <a:gd name="T30" fmla="*/ 0 w 14"/>
                    <a:gd name="T31" fmla="*/ 0 h 10"/>
                    <a:gd name="T32" fmla="*/ 0 w 14"/>
                    <a:gd name="T33" fmla="*/ 0 h 10"/>
                    <a:gd name="T34" fmla="*/ 0 w 14"/>
                    <a:gd name="T35" fmla="*/ 0 h 10"/>
                    <a:gd name="T36" fmla="*/ 0 w 14"/>
                    <a:gd name="T37" fmla="*/ 0 h 10"/>
                    <a:gd name="T38" fmla="*/ 0 w 14"/>
                    <a:gd name="T39" fmla="*/ 0 h 10"/>
                    <a:gd name="T40" fmla="*/ 0 w 14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" h="10">
                      <a:moveTo>
                        <a:pt x="0" y="10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4" y="6"/>
                      </a:lnTo>
                      <a:lnTo>
                        <a:pt x="13" y="7"/>
                      </a:lnTo>
                      <a:lnTo>
                        <a:pt x="11" y="9"/>
                      </a:lnTo>
                      <a:lnTo>
                        <a:pt x="7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5" name="Freeform 162"/>
                <p:cNvSpPr>
                  <a:spLocks/>
                </p:cNvSpPr>
                <p:nvPr/>
              </p:nvSpPr>
              <p:spPr bwMode="auto">
                <a:xfrm>
                  <a:off x="1368" y="2968"/>
                  <a:ext cx="42" cy="36"/>
                </a:xfrm>
                <a:custGeom>
                  <a:avLst/>
                  <a:gdLst>
                    <a:gd name="T0" fmla="*/ 0 w 115"/>
                    <a:gd name="T1" fmla="*/ 0 h 135"/>
                    <a:gd name="T2" fmla="*/ 0 w 115"/>
                    <a:gd name="T3" fmla="*/ 0 h 135"/>
                    <a:gd name="T4" fmla="*/ 0 w 115"/>
                    <a:gd name="T5" fmla="*/ 0 h 135"/>
                    <a:gd name="T6" fmla="*/ 0 w 115"/>
                    <a:gd name="T7" fmla="*/ 0 h 135"/>
                    <a:gd name="T8" fmla="*/ 0 w 115"/>
                    <a:gd name="T9" fmla="*/ 0 h 135"/>
                    <a:gd name="T10" fmla="*/ 0 w 115"/>
                    <a:gd name="T11" fmla="*/ 0 h 135"/>
                    <a:gd name="T12" fmla="*/ 0 w 115"/>
                    <a:gd name="T13" fmla="*/ 0 h 135"/>
                    <a:gd name="T14" fmla="*/ 0 w 115"/>
                    <a:gd name="T15" fmla="*/ 0 h 135"/>
                    <a:gd name="T16" fmla="*/ 0 w 115"/>
                    <a:gd name="T17" fmla="*/ 0 h 135"/>
                    <a:gd name="T18" fmla="*/ 0 w 115"/>
                    <a:gd name="T19" fmla="*/ 0 h 135"/>
                    <a:gd name="T20" fmla="*/ 0 w 115"/>
                    <a:gd name="T21" fmla="*/ 0 h 135"/>
                    <a:gd name="T22" fmla="*/ 0 w 115"/>
                    <a:gd name="T23" fmla="*/ 0 h 135"/>
                    <a:gd name="T24" fmla="*/ 0 w 115"/>
                    <a:gd name="T25" fmla="*/ 0 h 135"/>
                    <a:gd name="T26" fmla="*/ 0 w 115"/>
                    <a:gd name="T27" fmla="*/ 0 h 135"/>
                    <a:gd name="T28" fmla="*/ 0 w 115"/>
                    <a:gd name="T29" fmla="*/ 0 h 135"/>
                    <a:gd name="T30" fmla="*/ 0 w 115"/>
                    <a:gd name="T31" fmla="*/ 0 h 135"/>
                    <a:gd name="T32" fmla="*/ 0 w 115"/>
                    <a:gd name="T33" fmla="*/ 0 h 135"/>
                    <a:gd name="T34" fmla="*/ 0 w 115"/>
                    <a:gd name="T35" fmla="*/ 0 h 135"/>
                    <a:gd name="T36" fmla="*/ 0 w 115"/>
                    <a:gd name="T37" fmla="*/ 0 h 135"/>
                    <a:gd name="T38" fmla="*/ 0 w 115"/>
                    <a:gd name="T39" fmla="*/ 0 h 135"/>
                    <a:gd name="T40" fmla="*/ 0 w 115"/>
                    <a:gd name="T41" fmla="*/ 0 h 135"/>
                    <a:gd name="T42" fmla="*/ 0 w 115"/>
                    <a:gd name="T43" fmla="*/ 0 h 135"/>
                    <a:gd name="T44" fmla="*/ 0 w 115"/>
                    <a:gd name="T45" fmla="*/ 0 h 135"/>
                    <a:gd name="T46" fmla="*/ 0 w 115"/>
                    <a:gd name="T47" fmla="*/ 0 h 135"/>
                    <a:gd name="T48" fmla="*/ 0 w 115"/>
                    <a:gd name="T49" fmla="*/ 0 h 135"/>
                    <a:gd name="T50" fmla="*/ 0 w 115"/>
                    <a:gd name="T51" fmla="*/ 0 h 135"/>
                    <a:gd name="T52" fmla="*/ 0 w 115"/>
                    <a:gd name="T53" fmla="*/ 0 h 135"/>
                    <a:gd name="T54" fmla="*/ 0 w 115"/>
                    <a:gd name="T55" fmla="*/ 0 h 135"/>
                    <a:gd name="T56" fmla="*/ 0 w 115"/>
                    <a:gd name="T57" fmla="*/ 0 h 135"/>
                    <a:gd name="T58" fmla="*/ 0 w 115"/>
                    <a:gd name="T59" fmla="*/ 0 h 135"/>
                    <a:gd name="T60" fmla="*/ 0 w 115"/>
                    <a:gd name="T61" fmla="*/ 0 h 135"/>
                    <a:gd name="T62" fmla="*/ 0 w 115"/>
                    <a:gd name="T63" fmla="*/ 0 h 135"/>
                    <a:gd name="T64" fmla="*/ 0 w 115"/>
                    <a:gd name="T65" fmla="*/ 0 h 1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15" h="135">
                      <a:moveTo>
                        <a:pt x="0" y="135"/>
                      </a:moveTo>
                      <a:lnTo>
                        <a:pt x="0" y="104"/>
                      </a:lnTo>
                      <a:lnTo>
                        <a:pt x="4" y="68"/>
                      </a:lnTo>
                      <a:lnTo>
                        <a:pt x="11" y="31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35" y="1"/>
                      </a:lnTo>
                      <a:lnTo>
                        <a:pt x="48" y="2"/>
                      </a:lnTo>
                      <a:lnTo>
                        <a:pt x="63" y="4"/>
                      </a:lnTo>
                      <a:lnTo>
                        <a:pt x="77" y="5"/>
                      </a:lnTo>
                      <a:lnTo>
                        <a:pt x="91" y="7"/>
                      </a:lnTo>
                      <a:lnTo>
                        <a:pt x="104" y="8"/>
                      </a:lnTo>
                      <a:lnTo>
                        <a:pt x="115" y="10"/>
                      </a:lnTo>
                      <a:lnTo>
                        <a:pt x="112" y="18"/>
                      </a:lnTo>
                      <a:lnTo>
                        <a:pt x="107" y="31"/>
                      </a:lnTo>
                      <a:lnTo>
                        <a:pt x="100" y="50"/>
                      </a:lnTo>
                      <a:lnTo>
                        <a:pt x="91" y="69"/>
                      </a:lnTo>
                      <a:lnTo>
                        <a:pt x="83" y="89"/>
                      </a:lnTo>
                      <a:lnTo>
                        <a:pt x="74" y="108"/>
                      </a:lnTo>
                      <a:lnTo>
                        <a:pt x="67" y="122"/>
                      </a:lnTo>
                      <a:lnTo>
                        <a:pt x="61" y="131"/>
                      </a:lnTo>
                      <a:lnTo>
                        <a:pt x="54" y="131"/>
                      </a:lnTo>
                      <a:lnTo>
                        <a:pt x="45" y="132"/>
                      </a:lnTo>
                      <a:lnTo>
                        <a:pt x="38" y="132"/>
                      </a:lnTo>
                      <a:lnTo>
                        <a:pt x="31" y="132"/>
                      </a:lnTo>
                      <a:lnTo>
                        <a:pt x="23" y="134"/>
                      </a:lnTo>
                      <a:lnTo>
                        <a:pt x="16" y="134"/>
                      </a:lnTo>
                      <a:lnTo>
                        <a:pt x="7" y="135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D6D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163"/>
                <p:cNvSpPr>
                  <a:spLocks/>
                </p:cNvSpPr>
                <p:nvPr/>
              </p:nvSpPr>
              <p:spPr bwMode="auto">
                <a:xfrm>
                  <a:off x="1787" y="2958"/>
                  <a:ext cx="139" cy="46"/>
                </a:xfrm>
                <a:custGeom>
                  <a:avLst/>
                  <a:gdLst>
                    <a:gd name="T0" fmla="*/ 0 w 393"/>
                    <a:gd name="T1" fmla="*/ 0 h 171"/>
                    <a:gd name="T2" fmla="*/ 0 w 393"/>
                    <a:gd name="T3" fmla="*/ 0 h 171"/>
                    <a:gd name="T4" fmla="*/ 0 w 393"/>
                    <a:gd name="T5" fmla="*/ 0 h 171"/>
                    <a:gd name="T6" fmla="*/ 0 w 393"/>
                    <a:gd name="T7" fmla="*/ 0 h 171"/>
                    <a:gd name="T8" fmla="*/ 0 w 393"/>
                    <a:gd name="T9" fmla="*/ 0 h 171"/>
                    <a:gd name="T10" fmla="*/ 0 w 393"/>
                    <a:gd name="T11" fmla="*/ 0 h 171"/>
                    <a:gd name="T12" fmla="*/ 0 w 393"/>
                    <a:gd name="T13" fmla="*/ 0 h 171"/>
                    <a:gd name="T14" fmla="*/ 0 w 393"/>
                    <a:gd name="T15" fmla="*/ 0 h 171"/>
                    <a:gd name="T16" fmla="*/ 0 w 393"/>
                    <a:gd name="T17" fmla="*/ 0 h 171"/>
                    <a:gd name="T18" fmla="*/ 0 w 393"/>
                    <a:gd name="T19" fmla="*/ 0 h 171"/>
                    <a:gd name="T20" fmla="*/ 0 w 393"/>
                    <a:gd name="T21" fmla="*/ 0 h 171"/>
                    <a:gd name="T22" fmla="*/ 0 w 393"/>
                    <a:gd name="T23" fmla="*/ 0 h 171"/>
                    <a:gd name="T24" fmla="*/ 0 w 393"/>
                    <a:gd name="T25" fmla="*/ 0 h 171"/>
                    <a:gd name="T26" fmla="*/ 0 w 393"/>
                    <a:gd name="T27" fmla="*/ 0 h 171"/>
                    <a:gd name="T28" fmla="*/ 0 w 393"/>
                    <a:gd name="T29" fmla="*/ 0 h 171"/>
                    <a:gd name="T30" fmla="*/ 0 w 393"/>
                    <a:gd name="T31" fmla="*/ 0 h 171"/>
                    <a:gd name="T32" fmla="*/ 0 w 393"/>
                    <a:gd name="T33" fmla="*/ 0 h 171"/>
                    <a:gd name="T34" fmla="*/ 0 w 393"/>
                    <a:gd name="T35" fmla="*/ 0 h 171"/>
                    <a:gd name="T36" fmla="*/ 0 w 393"/>
                    <a:gd name="T37" fmla="*/ 0 h 171"/>
                    <a:gd name="T38" fmla="*/ 0 w 393"/>
                    <a:gd name="T39" fmla="*/ 0 h 171"/>
                    <a:gd name="T40" fmla="*/ 0 w 393"/>
                    <a:gd name="T41" fmla="*/ 0 h 171"/>
                    <a:gd name="T42" fmla="*/ 0 w 393"/>
                    <a:gd name="T43" fmla="*/ 0 h 171"/>
                    <a:gd name="T44" fmla="*/ 0 w 393"/>
                    <a:gd name="T45" fmla="*/ 0 h 171"/>
                    <a:gd name="T46" fmla="*/ 0 w 393"/>
                    <a:gd name="T47" fmla="*/ 0 h 171"/>
                    <a:gd name="T48" fmla="*/ 0 w 393"/>
                    <a:gd name="T49" fmla="*/ 0 h 171"/>
                    <a:gd name="T50" fmla="*/ 0 w 393"/>
                    <a:gd name="T51" fmla="*/ 0 h 171"/>
                    <a:gd name="T52" fmla="*/ 0 w 393"/>
                    <a:gd name="T53" fmla="*/ 0 h 171"/>
                    <a:gd name="T54" fmla="*/ 0 w 393"/>
                    <a:gd name="T55" fmla="*/ 0 h 171"/>
                    <a:gd name="T56" fmla="*/ 0 w 393"/>
                    <a:gd name="T57" fmla="*/ 0 h 171"/>
                    <a:gd name="T58" fmla="*/ 0 w 393"/>
                    <a:gd name="T59" fmla="*/ 0 h 171"/>
                    <a:gd name="T60" fmla="*/ 0 w 393"/>
                    <a:gd name="T61" fmla="*/ 0 h 171"/>
                    <a:gd name="T62" fmla="*/ 0 w 393"/>
                    <a:gd name="T63" fmla="*/ 0 h 171"/>
                    <a:gd name="T64" fmla="*/ 0 w 393"/>
                    <a:gd name="T65" fmla="*/ 0 h 171"/>
                    <a:gd name="T66" fmla="*/ 0 w 393"/>
                    <a:gd name="T67" fmla="*/ 0 h 171"/>
                    <a:gd name="T68" fmla="*/ 0 w 393"/>
                    <a:gd name="T69" fmla="*/ 0 h 171"/>
                    <a:gd name="T70" fmla="*/ 0 w 393"/>
                    <a:gd name="T71" fmla="*/ 0 h 171"/>
                    <a:gd name="T72" fmla="*/ 0 w 393"/>
                    <a:gd name="T73" fmla="*/ 0 h 171"/>
                    <a:gd name="T74" fmla="*/ 0 w 393"/>
                    <a:gd name="T75" fmla="*/ 0 h 171"/>
                    <a:gd name="T76" fmla="*/ 0 w 393"/>
                    <a:gd name="T77" fmla="*/ 0 h 171"/>
                    <a:gd name="T78" fmla="*/ 0 w 393"/>
                    <a:gd name="T79" fmla="*/ 0 h 171"/>
                    <a:gd name="T80" fmla="*/ 0 w 393"/>
                    <a:gd name="T81" fmla="*/ 0 h 171"/>
                    <a:gd name="T82" fmla="*/ 0 w 393"/>
                    <a:gd name="T83" fmla="*/ 0 h 171"/>
                    <a:gd name="T84" fmla="*/ 0 w 393"/>
                    <a:gd name="T85" fmla="*/ 0 h 171"/>
                    <a:gd name="T86" fmla="*/ 0 w 393"/>
                    <a:gd name="T87" fmla="*/ 0 h 171"/>
                    <a:gd name="T88" fmla="*/ 0 w 393"/>
                    <a:gd name="T89" fmla="*/ 0 h 171"/>
                    <a:gd name="T90" fmla="*/ 0 w 393"/>
                    <a:gd name="T91" fmla="*/ 0 h 171"/>
                    <a:gd name="T92" fmla="*/ 0 w 393"/>
                    <a:gd name="T93" fmla="*/ 0 h 171"/>
                    <a:gd name="T94" fmla="*/ 0 w 393"/>
                    <a:gd name="T95" fmla="*/ 0 h 17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93" h="171">
                      <a:moveTo>
                        <a:pt x="362" y="171"/>
                      </a:moveTo>
                      <a:lnTo>
                        <a:pt x="333" y="170"/>
                      </a:lnTo>
                      <a:lnTo>
                        <a:pt x="309" y="168"/>
                      </a:lnTo>
                      <a:lnTo>
                        <a:pt x="288" y="167"/>
                      </a:lnTo>
                      <a:lnTo>
                        <a:pt x="268" y="167"/>
                      </a:lnTo>
                      <a:lnTo>
                        <a:pt x="252" y="165"/>
                      </a:lnTo>
                      <a:lnTo>
                        <a:pt x="236" y="164"/>
                      </a:lnTo>
                      <a:lnTo>
                        <a:pt x="223" y="164"/>
                      </a:lnTo>
                      <a:lnTo>
                        <a:pt x="211" y="164"/>
                      </a:lnTo>
                      <a:lnTo>
                        <a:pt x="201" y="162"/>
                      </a:lnTo>
                      <a:lnTo>
                        <a:pt x="189" y="162"/>
                      </a:lnTo>
                      <a:lnTo>
                        <a:pt x="179" y="162"/>
                      </a:lnTo>
                      <a:lnTo>
                        <a:pt x="168" y="162"/>
                      </a:lnTo>
                      <a:lnTo>
                        <a:pt x="157" y="162"/>
                      </a:lnTo>
                      <a:lnTo>
                        <a:pt x="144" y="161"/>
                      </a:lnTo>
                      <a:lnTo>
                        <a:pt x="131" y="161"/>
                      </a:lnTo>
                      <a:lnTo>
                        <a:pt x="115" y="161"/>
                      </a:lnTo>
                      <a:lnTo>
                        <a:pt x="87" y="161"/>
                      </a:lnTo>
                      <a:lnTo>
                        <a:pt x="64" y="162"/>
                      </a:lnTo>
                      <a:lnTo>
                        <a:pt x="47" y="162"/>
                      </a:lnTo>
                      <a:lnTo>
                        <a:pt x="35" y="162"/>
                      </a:lnTo>
                      <a:lnTo>
                        <a:pt x="25" y="161"/>
                      </a:lnTo>
                      <a:lnTo>
                        <a:pt x="17" y="161"/>
                      </a:lnTo>
                      <a:lnTo>
                        <a:pt x="10" y="161"/>
                      </a:lnTo>
                      <a:lnTo>
                        <a:pt x="1" y="160"/>
                      </a:lnTo>
                      <a:lnTo>
                        <a:pt x="0" y="124"/>
                      </a:lnTo>
                      <a:lnTo>
                        <a:pt x="0" y="78"/>
                      </a:lnTo>
                      <a:lnTo>
                        <a:pt x="3" y="36"/>
                      </a:lnTo>
                      <a:lnTo>
                        <a:pt x="11" y="6"/>
                      </a:lnTo>
                      <a:lnTo>
                        <a:pt x="40" y="4"/>
                      </a:lnTo>
                      <a:lnTo>
                        <a:pt x="61" y="3"/>
                      </a:lnTo>
                      <a:lnTo>
                        <a:pt x="78" y="1"/>
                      </a:lnTo>
                      <a:lnTo>
                        <a:pt x="90" y="1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7" y="1"/>
                      </a:lnTo>
                      <a:lnTo>
                        <a:pt x="111" y="1"/>
                      </a:lnTo>
                      <a:lnTo>
                        <a:pt x="111" y="3"/>
                      </a:lnTo>
                      <a:lnTo>
                        <a:pt x="112" y="3"/>
                      </a:lnTo>
                      <a:lnTo>
                        <a:pt x="112" y="4"/>
                      </a:lnTo>
                      <a:lnTo>
                        <a:pt x="104" y="13"/>
                      </a:lnTo>
                      <a:lnTo>
                        <a:pt x="97" y="21"/>
                      </a:lnTo>
                      <a:lnTo>
                        <a:pt x="88" y="30"/>
                      </a:lnTo>
                      <a:lnTo>
                        <a:pt x="80" y="37"/>
                      </a:lnTo>
                      <a:lnTo>
                        <a:pt x="80" y="51"/>
                      </a:lnTo>
                      <a:lnTo>
                        <a:pt x="82" y="67"/>
                      </a:lnTo>
                      <a:lnTo>
                        <a:pt x="91" y="81"/>
                      </a:lnTo>
                      <a:lnTo>
                        <a:pt x="107" y="90"/>
                      </a:lnTo>
                      <a:lnTo>
                        <a:pt x="111" y="105"/>
                      </a:lnTo>
                      <a:lnTo>
                        <a:pt x="119" y="113"/>
                      </a:lnTo>
                      <a:lnTo>
                        <a:pt x="129" y="115"/>
                      </a:lnTo>
                      <a:lnTo>
                        <a:pt x="142" y="114"/>
                      </a:lnTo>
                      <a:lnTo>
                        <a:pt x="155" y="111"/>
                      </a:lnTo>
                      <a:lnTo>
                        <a:pt x="169" y="108"/>
                      </a:lnTo>
                      <a:lnTo>
                        <a:pt x="184" y="107"/>
                      </a:lnTo>
                      <a:lnTo>
                        <a:pt x="196" y="110"/>
                      </a:lnTo>
                      <a:lnTo>
                        <a:pt x="205" y="110"/>
                      </a:lnTo>
                      <a:lnTo>
                        <a:pt x="216" y="110"/>
                      </a:lnTo>
                      <a:lnTo>
                        <a:pt x="226" y="110"/>
                      </a:lnTo>
                      <a:lnTo>
                        <a:pt x="238" y="110"/>
                      </a:lnTo>
                      <a:lnTo>
                        <a:pt x="248" y="108"/>
                      </a:lnTo>
                      <a:lnTo>
                        <a:pt x="259" y="105"/>
                      </a:lnTo>
                      <a:lnTo>
                        <a:pt x="268" y="100"/>
                      </a:lnTo>
                      <a:lnTo>
                        <a:pt x="276" y="93"/>
                      </a:lnTo>
                      <a:lnTo>
                        <a:pt x="283" y="91"/>
                      </a:lnTo>
                      <a:lnTo>
                        <a:pt x="288" y="93"/>
                      </a:lnTo>
                      <a:lnTo>
                        <a:pt x="293" y="95"/>
                      </a:lnTo>
                      <a:lnTo>
                        <a:pt x="302" y="98"/>
                      </a:lnTo>
                      <a:lnTo>
                        <a:pt x="302" y="100"/>
                      </a:lnTo>
                      <a:lnTo>
                        <a:pt x="303" y="103"/>
                      </a:lnTo>
                      <a:lnTo>
                        <a:pt x="303" y="104"/>
                      </a:lnTo>
                      <a:lnTo>
                        <a:pt x="303" y="107"/>
                      </a:lnTo>
                      <a:lnTo>
                        <a:pt x="305" y="105"/>
                      </a:lnTo>
                      <a:lnTo>
                        <a:pt x="306" y="103"/>
                      </a:lnTo>
                      <a:lnTo>
                        <a:pt x="306" y="101"/>
                      </a:lnTo>
                      <a:lnTo>
                        <a:pt x="308" y="100"/>
                      </a:lnTo>
                      <a:lnTo>
                        <a:pt x="316" y="100"/>
                      </a:lnTo>
                      <a:lnTo>
                        <a:pt x="325" y="98"/>
                      </a:lnTo>
                      <a:lnTo>
                        <a:pt x="333" y="98"/>
                      </a:lnTo>
                      <a:lnTo>
                        <a:pt x="342" y="98"/>
                      </a:lnTo>
                      <a:lnTo>
                        <a:pt x="350" y="98"/>
                      </a:lnTo>
                      <a:lnTo>
                        <a:pt x="359" y="98"/>
                      </a:lnTo>
                      <a:lnTo>
                        <a:pt x="367" y="97"/>
                      </a:lnTo>
                      <a:lnTo>
                        <a:pt x="376" y="97"/>
                      </a:lnTo>
                      <a:lnTo>
                        <a:pt x="379" y="105"/>
                      </a:lnTo>
                      <a:lnTo>
                        <a:pt x="386" y="127"/>
                      </a:lnTo>
                      <a:lnTo>
                        <a:pt x="392" y="152"/>
                      </a:lnTo>
                      <a:lnTo>
                        <a:pt x="393" y="171"/>
                      </a:lnTo>
                      <a:lnTo>
                        <a:pt x="386" y="171"/>
                      </a:lnTo>
                      <a:lnTo>
                        <a:pt x="377" y="171"/>
                      </a:lnTo>
                      <a:lnTo>
                        <a:pt x="370" y="171"/>
                      </a:lnTo>
                      <a:lnTo>
                        <a:pt x="362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164"/>
                <p:cNvSpPr>
                  <a:spLocks/>
                </p:cNvSpPr>
                <p:nvPr/>
              </p:nvSpPr>
              <p:spPr bwMode="auto">
                <a:xfrm>
                  <a:off x="2009" y="2909"/>
                  <a:ext cx="93" cy="93"/>
                </a:xfrm>
                <a:custGeom>
                  <a:avLst/>
                  <a:gdLst>
                    <a:gd name="T0" fmla="*/ 0 w 260"/>
                    <a:gd name="T1" fmla="*/ 0 h 347"/>
                    <a:gd name="T2" fmla="*/ 0 w 260"/>
                    <a:gd name="T3" fmla="*/ 0 h 347"/>
                    <a:gd name="T4" fmla="*/ 0 w 260"/>
                    <a:gd name="T5" fmla="*/ 0 h 347"/>
                    <a:gd name="T6" fmla="*/ 0 w 260"/>
                    <a:gd name="T7" fmla="*/ 0 h 347"/>
                    <a:gd name="T8" fmla="*/ 0 w 260"/>
                    <a:gd name="T9" fmla="*/ 0 h 347"/>
                    <a:gd name="T10" fmla="*/ 0 w 260"/>
                    <a:gd name="T11" fmla="*/ 0 h 347"/>
                    <a:gd name="T12" fmla="*/ 0 w 260"/>
                    <a:gd name="T13" fmla="*/ 0 h 347"/>
                    <a:gd name="T14" fmla="*/ 0 w 260"/>
                    <a:gd name="T15" fmla="*/ 0 h 347"/>
                    <a:gd name="T16" fmla="*/ 0 w 260"/>
                    <a:gd name="T17" fmla="*/ 0 h 347"/>
                    <a:gd name="T18" fmla="*/ 0 w 260"/>
                    <a:gd name="T19" fmla="*/ 0 h 347"/>
                    <a:gd name="T20" fmla="*/ 0 w 260"/>
                    <a:gd name="T21" fmla="*/ 0 h 347"/>
                    <a:gd name="T22" fmla="*/ 0 w 260"/>
                    <a:gd name="T23" fmla="*/ 0 h 347"/>
                    <a:gd name="T24" fmla="*/ 0 w 260"/>
                    <a:gd name="T25" fmla="*/ 0 h 347"/>
                    <a:gd name="T26" fmla="*/ 0 w 260"/>
                    <a:gd name="T27" fmla="*/ 0 h 347"/>
                    <a:gd name="T28" fmla="*/ 0 w 260"/>
                    <a:gd name="T29" fmla="*/ 0 h 347"/>
                    <a:gd name="T30" fmla="*/ 0 w 260"/>
                    <a:gd name="T31" fmla="*/ 0 h 347"/>
                    <a:gd name="T32" fmla="*/ 0 w 260"/>
                    <a:gd name="T33" fmla="*/ 0 h 347"/>
                    <a:gd name="T34" fmla="*/ 0 w 260"/>
                    <a:gd name="T35" fmla="*/ 0 h 347"/>
                    <a:gd name="T36" fmla="*/ 0 w 260"/>
                    <a:gd name="T37" fmla="*/ 0 h 347"/>
                    <a:gd name="T38" fmla="*/ 0 w 260"/>
                    <a:gd name="T39" fmla="*/ 0 h 347"/>
                    <a:gd name="T40" fmla="*/ 0 w 260"/>
                    <a:gd name="T41" fmla="*/ 0 h 347"/>
                    <a:gd name="T42" fmla="*/ 0 w 260"/>
                    <a:gd name="T43" fmla="*/ 0 h 347"/>
                    <a:gd name="T44" fmla="*/ 0 w 260"/>
                    <a:gd name="T45" fmla="*/ 0 h 347"/>
                    <a:gd name="T46" fmla="*/ 0 w 260"/>
                    <a:gd name="T47" fmla="*/ 0 h 347"/>
                    <a:gd name="T48" fmla="*/ 0 w 260"/>
                    <a:gd name="T49" fmla="*/ 0 h 347"/>
                    <a:gd name="T50" fmla="*/ 0 w 260"/>
                    <a:gd name="T51" fmla="*/ 0 h 347"/>
                    <a:gd name="T52" fmla="*/ 0 w 260"/>
                    <a:gd name="T53" fmla="*/ 0 h 347"/>
                    <a:gd name="T54" fmla="*/ 0 w 260"/>
                    <a:gd name="T55" fmla="*/ 0 h 347"/>
                    <a:gd name="T56" fmla="*/ 0 w 260"/>
                    <a:gd name="T57" fmla="*/ 0 h 347"/>
                    <a:gd name="T58" fmla="*/ 0 w 260"/>
                    <a:gd name="T59" fmla="*/ 0 h 347"/>
                    <a:gd name="T60" fmla="*/ 0 w 260"/>
                    <a:gd name="T61" fmla="*/ 0 h 347"/>
                    <a:gd name="T62" fmla="*/ 0 w 260"/>
                    <a:gd name="T63" fmla="*/ 0 h 347"/>
                    <a:gd name="T64" fmla="*/ 0 w 260"/>
                    <a:gd name="T65" fmla="*/ 0 h 347"/>
                    <a:gd name="T66" fmla="*/ 0 w 260"/>
                    <a:gd name="T67" fmla="*/ 0 h 347"/>
                    <a:gd name="T68" fmla="*/ 0 w 260"/>
                    <a:gd name="T69" fmla="*/ 0 h 347"/>
                    <a:gd name="T70" fmla="*/ 0 w 260"/>
                    <a:gd name="T71" fmla="*/ 0 h 347"/>
                    <a:gd name="T72" fmla="*/ 0 w 260"/>
                    <a:gd name="T73" fmla="*/ 0 h 347"/>
                    <a:gd name="T74" fmla="*/ 0 w 260"/>
                    <a:gd name="T75" fmla="*/ 0 h 347"/>
                    <a:gd name="T76" fmla="*/ 0 w 260"/>
                    <a:gd name="T77" fmla="*/ 0 h 347"/>
                    <a:gd name="T78" fmla="*/ 0 w 260"/>
                    <a:gd name="T79" fmla="*/ 0 h 347"/>
                    <a:gd name="T80" fmla="*/ 0 w 260"/>
                    <a:gd name="T81" fmla="*/ 0 h 347"/>
                    <a:gd name="T82" fmla="*/ 0 w 260"/>
                    <a:gd name="T83" fmla="*/ 0 h 347"/>
                    <a:gd name="T84" fmla="*/ 0 w 260"/>
                    <a:gd name="T85" fmla="*/ 0 h 347"/>
                    <a:gd name="T86" fmla="*/ 0 w 260"/>
                    <a:gd name="T87" fmla="*/ 0 h 347"/>
                    <a:gd name="T88" fmla="*/ 0 w 260"/>
                    <a:gd name="T89" fmla="*/ 0 h 347"/>
                    <a:gd name="T90" fmla="*/ 0 w 260"/>
                    <a:gd name="T91" fmla="*/ 0 h 347"/>
                    <a:gd name="T92" fmla="*/ 0 w 260"/>
                    <a:gd name="T93" fmla="*/ 0 h 347"/>
                    <a:gd name="T94" fmla="*/ 0 w 260"/>
                    <a:gd name="T95" fmla="*/ 0 h 347"/>
                    <a:gd name="T96" fmla="*/ 0 w 260"/>
                    <a:gd name="T97" fmla="*/ 0 h 347"/>
                    <a:gd name="T98" fmla="*/ 0 w 260"/>
                    <a:gd name="T99" fmla="*/ 0 h 347"/>
                    <a:gd name="T100" fmla="*/ 0 w 260"/>
                    <a:gd name="T101" fmla="*/ 0 h 347"/>
                    <a:gd name="T102" fmla="*/ 0 w 260"/>
                    <a:gd name="T103" fmla="*/ 0 h 347"/>
                    <a:gd name="T104" fmla="*/ 0 w 260"/>
                    <a:gd name="T105" fmla="*/ 0 h 347"/>
                    <a:gd name="T106" fmla="*/ 0 w 260"/>
                    <a:gd name="T107" fmla="*/ 0 h 34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60" h="347">
                      <a:moveTo>
                        <a:pt x="28" y="347"/>
                      </a:moveTo>
                      <a:lnTo>
                        <a:pt x="17" y="319"/>
                      </a:lnTo>
                      <a:lnTo>
                        <a:pt x="8" y="297"/>
                      </a:lnTo>
                      <a:lnTo>
                        <a:pt x="3" y="282"/>
                      </a:lnTo>
                      <a:lnTo>
                        <a:pt x="0" y="269"/>
                      </a:lnTo>
                      <a:lnTo>
                        <a:pt x="1" y="258"/>
                      </a:lnTo>
                      <a:lnTo>
                        <a:pt x="5" y="245"/>
                      </a:lnTo>
                      <a:lnTo>
                        <a:pt x="15" y="229"/>
                      </a:lnTo>
                      <a:lnTo>
                        <a:pt x="30" y="206"/>
                      </a:lnTo>
                      <a:lnTo>
                        <a:pt x="41" y="195"/>
                      </a:lnTo>
                      <a:lnTo>
                        <a:pt x="55" y="181"/>
                      </a:lnTo>
                      <a:lnTo>
                        <a:pt x="71" y="165"/>
                      </a:lnTo>
                      <a:lnTo>
                        <a:pt x="85" y="149"/>
                      </a:lnTo>
                      <a:lnTo>
                        <a:pt x="99" y="134"/>
                      </a:lnTo>
                      <a:lnTo>
                        <a:pt x="112" y="116"/>
                      </a:lnTo>
                      <a:lnTo>
                        <a:pt x="119" y="99"/>
                      </a:lnTo>
                      <a:lnTo>
                        <a:pt x="124" y="84"/>
                      </a:lnTo>
                      <a:lnTo>
                        <a:pt x="144" y="68"/>
                      </a:lnTo>
                      <a:lnTo>
                        <a:pt x="162" y="54"/>
                      </a:lnTo>
                      <a:lnTo>
                        <a:pt x="176" y="42"/>
                      </a:lnTo>
                      <a:lnTo>
                        <a:pt x="189" y="32"/>
                      </a:lnTo>
                      <a:lnTo>
                        <a:pt x="199" y="24"/>
                      </a:lnTo>
                      <a:lnTo>
                        <a:pt x="209" y="15"/>
                      </a:lnTo>
                      <a:lnTo>
                        <a:pt x="218" y="8"/>
                      </a:lnTo>
                      <a:lnTo>
                        <a:pt x="228" y="1"/>
                      </a:lnTo>
                      <a:lnTo>
                        <a:pt x="235" y="1"/>
                      </a:lnTo>
                      <a:lnTo>
                        <a:pt x="242" y="0"/>
                      </a:lnTo>
                      <a:lnTo>
                        <a:pt x="250" y="2"/>
                      </a:lnTo>
                      <a:lnTo>
                        <a:pt x="260" y="8"/>
                      </a:lnTo>
                      <a:lnTo>
                        <a:pt x="255" y="14"/>
                      </a:lnTo>
                      <a:lnTo>
                        <a:pt x="250" y="15"/>
                      </a:lnTo>
                      <a:lnTo>
                        <a:pt x="245" y="15"/>
                      </a:lnTo>
                      <a:lnTo>
                        <a:pt x="239" y="15"/>
                      </a:lnTo>
                      <a:lnTo>
                        <a:pt x="238" y="17"/>
                      </a:lnTo>
                      <a:lnTo>
                        <a:pt x="238" y="18"/>
                      </a:lnTo>
                      <a:lnTo>
                        <a:pt x="236" y="18"/>
                      </a:lnTo>
                      <a:lnTo>
                        <a:pt x="239" y="21"/>
                      </a:lnTo>
                      <a:lnTo>
                        <a:pt x="242" y="24"/>
                      </a:lnTo>
                      <a:lnTo>
                        <a:pt x="243" y="28"/>
                      </a:lnTo>
                      <a:lnTo>
                        <a:pt x="245" y="34"/>
                      </a:lnTo>
                      <a:lnTo>
                        <a:pt x="239" y="39"/>
                      </a:lnTo>
                      <a:lnTo>
                        <a:pt x="232" y="42"/>
                      </a:lnTo>
                      <a:lnTo>
                        <a:pt x="226" y="45"/>
                      </a:lnTo>
                      <a:lnTo>
                        <a:pt x="221" y="47"/>
                      </a:lnTo>
                      <a:lnTo>
                        <a:pt x="216" y="47"/>
                      </a:lnTo>
                      <a:lnTo>
                        <a:pt x="211" y="48"/>
                      </a:lnTo>
                      <a:lnTo>
                        <a:pt x="205" y="49"/>
                      </a:lnTo>
                      <a:lnTo>
                        <a:pt x="201" y="52"/>
                      </a:lnTo>
                      <a:lnTo>
                        <a:pt x="203" y="55"/>
                      </a:lnTo>
                      <a:lnTo>
                        <a:pt x="206" y="57"/>
                      </a:lnTo>
                      <a:lnTo>
                        <a:pt x="212" y="58"/>
                      </a:lnTo>
                      <a:lnTo>
                        <a:pt x="219" y="58"/>
                      </a:lnTo>
                      <a:lnTo>
                        <a:pt x="218" y="61"/>
                      </a:lnTo>
                      <a:lnTo>
                        <a:pt x="216" y="64"/>
                      </a:lnTo>
                      <a:lnTo>
                        <a:pt x="215" y="68"/>
                      </a:lnTo>
                      <a:lnTo>
                        <a:pt x="213" y="71"/>
                      </a:lnTo>
                      <a:lnTo>
                        <a:pt x="208" y="71"/>
                      </a:lnTo>
                      <a:lnTo>
                        <a:pt x="201" y="71"/>
                      </a:lnTo>
                      <a:lnTo>
                        <a:pt x="195" y="71"/>
                      </a:lnTo>
                      <a:lnTo>
                        <a:pt x="189" y="71"/>
                      </a:lnTo>
                      <a:lnTo>
                        <a:pt x="188" y="72"/>
                      </a:lnTo>
                      <a:lnTo>
                        <a:pt x="188" y="75"/>
                      </a:lnTo>
                      <a:lnTo>
                        <a:pt x="188" y="77"/>
                      </a:lnTo>
                      <a:lnTo>
                        <a:pt x="188" y="78"/>
                      </a:lnTo>
                      <a:lnTo>
                        <a:pt x="191" y="79"/>
                      </a:lnTo>
                      <a:lnTo>
                        <a:pt x="195" y="81"/>
                      </a:lnTo>
                      <a:lnTo>
                        <a:pt x="199" y="82"/>
                      </a:lnTo>
                      <a:lnTo>
                        <a:pt x="202" y="84"/>
                      </a:lnTo>
                      <a:lnTo>
                        <a:pt x="199" y="88"/>
                      </a:lnTo>
                      <a:lnTo>
                        <a:pt x="195" y="92"/>
                      </a:lnTo>
                      <a:lnTo>
                        <a:pt x="191" y="97"/>
                      </a:lnTo>
                      <a:lnTo>
                        <a:pt x="186" y="102"/>
                      </a:lnTo>
                      <a:lnTo>
                        <a:pt x="179" y="101"/>
                      </a:lnTo>
                      <a:lnTo>
                        <a:pt x="172" y="99"/>
                      </a:lnTo>
                      <a:lnTo>
                        <a:pt x="168" y="99"/>
                      </a:lnTo>
                      <a:lnTo>
                        <a:pt x="162" y="101"/>
                      </a:lnTo>
                      <a:lnTo>
                        <a:pt x="164" y="104"/>
                      </a:lnTo>
                      <a:lnTo>
                        <a:pt x="166" y="105"/>
                      </a:lnTo>
                      <a:lnTo>
                        <a:pt x="171" y="108"/>
                      </a:lnTo>
                      <a:lnTo>
                        <a:pt x="178" y="109"/>
                      </a:lnTo>
                      <a:lnTo>
                        <a:pt x="175" y="114"/>
                      </a:lnTo>
                      <a:lnTo>
                        <a:pt x="172" y="118"/>
                      </a:lnTo>
                      <a:lnTo>
                        <a:pt x="169" y="122"/>
                      </a:lnTo>
                      <a:lnTo>
                        <a:pt x="166" y="126"/>
                      </a:lnTo>
                      <a:lnTo>
                        <a:pt x="164" y="126"/>
                      </a:lnTo>
                      <a:lnTo>
                        <a:pt x="161" y="126"/>
                      </a:lnTo>
                      <a:lnTo>
                        <a:pt x="156" y="126"/>
                      </a:lnTo>
                      <a:lnTo>
                        <a:pt x="154" y="128"/>
                      </a:lnTo>
                      <a:lnTo>
                        <a:pt x="155" y="131"/>
                      </a:lnTo>
                      <a:lnTo>
                        <a:pt x="155" y="134"/>
                      </a:lnTo>
                      <a:lnTo>
                        <a:pt x="155" y="136"/>
                      </a:lnTo>
                      <a:lnTo>
                        <a:pt x="156" y="141"/>
                      </a:lnTo>
                      <a:lnTo>
                        <a:pt x="151" y="141"/>
                      </a:lnTo>
                      <a:lnTo>
                        <a:pt x="145" y="139"/>
                      </a:lnTo>
                      <a:lnTo>
                        <a:pt x="138" y="138"/>
                      </a:lnTo>
                      <a:lnTo>
                        <a:pt x="131" y="138"/>
                      </a:lnTo>
                      <a:lnTo>
                        <a:pt x="138" y="142"/>
                      </a:lnTo>
                      <a:lnTo>
                        <a:pt x="146" y="146"/>
                      </a:lnTo>
                      <a:lnTo>
                        <a:pt x="154" y="152"/>
                      </a:lnTo>
                      <a:lnTo>
                        <a:pt x="161" y="156"/>
                      </a:lnTo>
                      <a:lnTo>
                        <a:pt x="161" y="159"/>
                      </a:lnTo>
                      <a:lnTo>
                        <a:pt x="161" y="162"/>
                      </a:lnTo>
                      <a:lnTo>
                        <a:pt x="159" y="166"/>
                      </a:lnTo>
                      <a:lnTo>
                        <a:pt x="159" y="169"/>
                      </a:lnTo>
                      <a:lnTo>
                        <a:pt x="149" y="168"/>
                      </a:lnTo>
                      <a:lnTo>
                        <a:pt x="139" y="165"/>
                      </a:lnTo>
                      <a:lnTo>
                        <a:pt x="131" y="162"/>
                      </a:lnTo>
                      <a:lnTo>
                        <a:pt x="124" y="162"/>
                      </a:lnTo>
                      <a:lnTo>
                        <a:pt x="131" y="166"/>
                      </a:lnTo>
                      <a:lnTo>
                        <a:pt x="139" y="172"/>
                      </a:lnTo>
                      <a:lnTo>
                        <a:pt x="146" y="176"/>
                      </a:lnTo>
                      <a:lnTo>
                        <a:pt x="154" y="182"/>
                      </a:lnTo>
                      <a:lnTo>
                        <a:pt x="151" y="189"/>
                      </a:lnTo>
                      <a:lnTo>
                        <a:pt x="148" y="193"/>
                      </a:lnTo>
                      <a:lnTo>
                        <a:pt x="144" y="195"/>
                      </a:lnTo>
                      <a:lnTo>
                        <a:pt x="138" y="195"/>
                      </a:lnTo>
                      <a:lnTo>
                        <a:pt x="131" y="193"/>
                      </a:lnTo>
                      <a:lnTo>
                        <a:pt x="124" y="192"/>
                      </a:lnTo>
                      <a:lnTo>
                        <a:pt x="117" y="189"/>
                      </a:lnTo>
                      <a:lnTo>
                        <a:pt x="109" y="189"/>
                      </a:lnTo>
                      <a:lnTo>
                        <a:pt x="109" y="191"/>
                      </a:lnTo>
                      <a:lnTo>
                        <a:pt x="109" y="192"/>
                      </a:lnTo>
                      <a:lnTo>
                        <a:pt x="109" y="193"/>
                      </a:lnTo>
                      <a:lnTo>
                        <a:pt x="109" y="195"/>
                      </a:lnTo>
                      <a:lnTo>
                        <a:pt x="117" y="198"/>
                      </a:lnTo>
                      <a:lnTo>
                        <a:pt x="125" y="199"/>
                      </a:lnTo>
                      <a:lnTo>
                        <a:pt x="132" y="202"/>
                      </a:lnTo>
                      <a:lnTo>
                        <a:pt x="139" y="205"/>
                      </a:lnTo>
                      <a:lnTo>
                        <a:pt x="139" y="209"/>
                      </a:lnTo>
                      <a:lnTo>
                        <a:pt x="138" y="213"/>
                      </a:lnTo>
                      <a:lnTo>
                        <a:pt x="135" y="218"/>
                      </a:lnTo>
                      <a:lnTo>
                        <a:pt x="132" y="223"/>
                      </a:lnTo>
                      <a:lnTo>
                        <a:pt x="127" y="223"/>
                      </a:lnTo>
                      <a:lnTo>
                        <a:pt x="121" y="222"/>
                      </a:lnTo>
                      <a:lnTo>
                        <a:pt x="115" y="220"/>
                      </a:lnTo>
                      <a:lnTo>
                        <a:pt x="109" y="219"/>
                      </a:lnTo>
                      <a:lnTo>
                        <a:pt x="105" y="216"/>
                      </a:lnTo>
                      <a:lnTo>
                        <a:pt x="99" y="215"/>
                      </a:lnTo>
                      <a:lnTo>
                        <a:pt x="95" y="213"/>
                      </a:lnTo>
                      <a:lnTo>
                        <a:pt x="89" y="212"/>
                      </a:lnTo>
                      <a:lnTo>
                        <a:pt x="89" y="213"/>
                      </a:lnTo>
                      <a:lnTo>
                        <a:pt x="91" y="215"/>
                      </a:lnTo>
                      <a:lnTo>
                        <a:pt x="91" y="218"/>
                      </a:lnTo>
                      <a:lnTo>
                        <a:pt x="91" y="219"/>
                      </a:lnTo>
                      <a:lnTo>
                        <a:pt x="98" y="223"/>
                      </a:lnTo>
                      <a:lnTo>
                        <a:pt x="107" y="226"/>
                      </a:lnTo>
                      <a:lnTo>
                        <a:pt x="114" y="230"/>
                      </a:lnTo>
                      <a:lnTo>
                        <a:pt x="121" y="235"/>
                      </a:lnTo>
                      <a:lnTo>
                        <a:pt x="121" y="240"/>
                      </a:lnTo>
                      <a:lnTo>
                        <a:pt x="115" y="243"/>
                      </a:lnTo>
                      <a:lnTo>
                        <a:pt x="109" y="242"/>
                      </a:lnTo>
                      <a:lnTo>
                        <a:pt x="101" y="240"/>
                      </a:lnTo>
                      <a:lnTo>
                        <a:pt x="92" y="236"/>
                      </a:lnTo>
                      <a:lnTo>
                        <a:pt x="84" y="233"/>
                      </a:lnTo>
                      <a:lnTo>
                        <a:pt x="78" y="230"/>
                      </a:lnTo>
                      <a:lnTo>
                        <a:pt x="77" y="229"/>
                      </a:lnTo>
                      <a:lnTo>
                        <a:pt x="80" y="238"/>
                      </a:lnTo>
                      <a:lnTo>
                        <a:pt x="87" y="243"/>
                      </a:lnTo>
                      <a:lnTo>
                        <a:pt x="95" y="248"/>
                      </a:lnTo>
                      <a:lnTo>
                        <a:pt x="108" y="253"/>
                      </a:lnTo>
                      <a:lnTo>
                        <a:pt x="108" y="255"/>
                      </a:lnTo>
                      <a:lnTo>
                        <a:pt x="109" y="256"/>
                      </a:lnTo>
                      <a:lnTo>
                        <a:pt x="109" y="258"/>
                      </a:lnTo>
                      <a:lnTo>
                        <a:pt x="109" y="259"/>
                      </a:lnTo>
                      <a:lnTo>
                        <a:pt x="108" y="260"/>
                      </a:lnTo>
                      <a:lnTo>
                        <a:pt x="107" y="263"/>
                      </a:lnTo>
                      <a:lnTo>
                        <a:pt x="104" y="265"/>
                      </a:lnTo>
                      <a:lnTo>
                        <a:pt x="102" y="268"/>
                      </a:lnTo>
                      <a:lnTo>
                        <a:pt x="91" y="266"/>
                      </a:lnTo>
                      <a:lnTo>
                        <a:pt x="80" y="262"/>
                      </a:lnTo>
                      <a:lnTo>
                        <a:pt x="71" y="258"/>
                      </a:lnTo>
                      <a:lnTo>
                        <a:pt x="61" y="256"/>
                      </a:lnTo>
                      <a:lnTo>
                        <a:pt x="62" y="262"/>
                      </a:lnTo>
                      <a:lnTo>
                        <a:pt x="71" y="268"/>
                      </a:lnTo>
                      <a:lnTo>
                        <a:pt x="82" y="273"/>
                      </a:lnTo>
                      <a:lnTo>
                        <a:pt x="94" y="279"/>
                      </a:lnTo>
                      <a:lnTo>
                        <a:pt x="92" y="280"/>
                      </a:lnTo>
                      <a:lnTo>
                        <a:pt x="92" y="282"/>
                      </a:lnTo>
                      <a:lnTo>
                        <a:pt x="91" y="285"/>
                      </a:lnTo>
                      <a:lnTo>
                        <a:pt x="89" y="286"/>
                      </a:lnTo>
                      <a:lnTo>
                        <a:pt x="81" y="283"/>
                      </a:lnTo>
                      <a:lnTo>
                        <a:pt x="70" y="279"/>
                      </a:lnTo>
                      <a:lnTo>
                        <a:pt x="60" y="276"/>
                      </a:lnTo>
                      <a:lnTo>
                        <a:pt x="50" y="273"/>
                      </a:lnTo>
                      <a:lnTo>
                        <a:pt x="52" y="280"/>
                      </a:lnTo>
                      <a:lnTo>
                        <a:pt x="60" y="286"/>
                      </a:lnTo>
                      <a:lnTo>
                        <a:pt x="68" y="290"/>
                      </a:lnTo>
                      <a:lnTo>
                        <a:pt x="78" y="295"/>
                      </a:lnTo>
                      <a:lnTo>
                        <a:pt x="77" y="302"/>
                      </a:lnTo>
                      <a:lnTo>
                        <a:pt x="72" y="310"/>
                      </a:lnTo>
                      <a:lnTo>
                        <a:pt x="67" y="317"/>
                      </a:lnTo>
                      <a:lnTo>
                        <a:pt x="61" y="326"/>
                      </a:lnTo>
                      <a:lnTo>
                        <a:pt x="57" y="326"/>
                      </a:lnTo>
                      <a:lnTo>
                        <a:pt x="52" y="325"/>
                      </a:lnTo>
                      <a:lnTo>
                        <a:pt x="47" y="323"/>
                      </a:lnTo>
                      <a:lnTo>
                        <a:pt x="41" y="323"/>
                      </a:lnTo>
                      <a:lnTo>
                        <a:pt x="41" y="325"/>
                      </a:lnTo>
                      <a:lnTo>
                        <a:pt x="41" y="327"/>
                      </a:lnTo>
                      <a:lnTo>
                        <a:pt x="41" y="329"/>
                      </a:lnTo>
                      <a:lnTo>
                        <a:pt x="41" y="332"/>
                      </a:lnTo>
                      <a:lnTo>
                        <a:pt x="44" y="333"/>
                      </a:lnTo>
                      <a:lnTo>
                        <a:pt x="48" y="334"/>
                      </a:lnTo>
                      <a:lnTo>
                        <a:pt x="51" y="337"/>
                      </a:lnTo>
                      <a:lnTo>
                        <a:pt x="54" y="339"/>
                      </a:lnTo>
                      <a:lnTo>
                        <a:pt x="52" y="340"/>
                      </a:lnTo>
                      <a:lnTo>
                        <a:pt x="51" y="343"/>
                      </a:lnTo>
                      <a:lnTo>
                        <a:pt x="50" y="344"/>
                      </a:lnTo>
                      <a:lnTo>
                        <a:pt x="48" y="347"/>
                      </a:lnTo>
                      <a:lnTo>
                        <a:pt x="40" y="347"/>
                      </a:lnTo>
                      <a:lnTo>
                        <a:pt x="34" y="347"/>
                      </a:lnTo>
                      <a:lnTo>
                        <a:pt x="31" y="347"/>
                      </a:lnTo>
                      <a:lnTo>
                        <a:pt x="28" y="34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165"/>
                <p:cNvSpPr>
                  <a:spLocks/>
                </p:cNvSpPr>
                <p:nvPr/>
              </p:nvSpPr>
              <p:spPr bwMode="auto">
                <a:xfrm>
                  <a:off x="1944" y="2998"/>
                  <a:ext cx="19" cy="3"/>
                </a:xfrm>
                <a:custGeom>
                  <a:avLst/>
                  <a:gdLst>
                    <a:gd name="T0" fmla="*/ 0 w 54"/>
                    <a:gd name="T1" fmla="*/ 0 h 10"/>
                    <a:gd name="T2" fmla="*/ 0 w 54"/>
                    <a:gd name="T3" fmla="*/ 0 h 10"/>
                    <a:gd name="T4" fmla="*/ 0 w 54"/>
                    <a:gd name="T5" fmla="*/ 0 h 10"/>
                    <a:gd name="T6" fmla="*/ 0 w 54"/>
                    <a:gd name="T7" fmla="*/ 0 h 10"/>
                    <a:gd name="T8" fmla="*/ 0 w 54"/>
                    <a:gd name="T9" fmla="*/ 0 h 10"/>
                    <a:gd name="T10" fmla="*/ 0 w 54"/>
                    <a:gd name="T11" fmla="*/ 0 h 10"/>
                    <a:gd name="T12" fmla="*/ 0 w 54"/>
                    <a:gd name="T13" fmla="*/ 0 h 10"/>
                    <a:gd name="T14" fmla="*/ 0 w 54"/>
                    <a:gd name="T15" fmla="*/ 0 h 10"/>
                    <a:gd name="T16" fmla="*/ 0 w 54"/>
                    <a:gd name="T17" fmla="*/ 0 h 10"/>
                    <a:gd name="T18" fmla="*/ 0 w 54"/>
                    <a:gd name="T19" fmla="*/ 0 h 10"/>
                    <a:gd name="T20" fmla="*/ 0 w 54"/>
                    <a:gd name="T21" fmla="*/ 0 h 10"/>
                    <a:gd name="T22" fmla="*/ 0 w 54"/>
                    <a:gd name="T23" fmla="*/ 0 h 10"/>
                    <a:gd name="T24" fmla="*/ 0 w 54"/>
                    <a:gd name="T25" fmla="*/ 0 h 10"/>
                    <a:gd name="T26" fmla="*/ 0 w 54"/>
                    <a:gd name="T27" fmla="*/ 0 h 10"/>
                    <a:gd name="T28" fmla="*/ 0 w 54"/>
                    <a:gd name="T29" fmla="*/ 0 h 10"/>
                    <a:gd name="T30" fmla="*/ 0 w 54"/>
                    <a:gd name="T31" fmla="*/ 0 h 10"/>
                    <a:gd name="T32" fmla="*/ 0 w 54"/>
                    <a:gd name="T33" fmla="*/ 0 h 10"/>
                    <a:gd name="T34" fmla="*/ 0 w 54"/>
                    <a:gd name="T35" fmla="*/ 0 h 10"/>
                    <a:gd name="T36" fmla="*/ 0 w 54"/>
                    <a:gd name="T37" fmla="*/ 0 h 10"/>
                    <a:gd name="T38" fmla="*/ 0 w 54"/>
                    <a:gd name="T39" fmla="*/ 0 h 10"/>
                    <a:gd name="T40" fmla="*/ 0 w 54"/>
                    <a:gd name="T41" fmla="*/ 0 h 10"/>
                    <a:gd name="T42" fmla="*/ 0 w 54"/>
                    <a:gd name="T43" fmla="*/ 0 h 10"/>
                    <a:gd name="T44" fmla="*/ 0 w 54"/>
                    <a:gd name="T45" fmla="*/ 0 h 10"/>
                    <a:gd name="T46" fmla="*/ 0 w 54"/>
                    <a:gd name="T47" fmla="*/ 0 h 10"/>
                    <a:gd name="T48" fmla="*/ 0 w 54"/>
                    <a:gd name="T49" fmla="*/ 0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4" h="10">
                      <a:moveTo>
                        <a:pt x="0" y="10"/>
                      </a:moveTo>
                      <a:lnTo>
                        <a:pt x="7" y="9"/>
                      </a:lnTo>
                      <a:lnTo>
                        <a:pt x="15" y="7"/>
                      </a:lnTo>
                      <a:lnTo>
                        <a:pt x="20" y="6"/>
                      </a:lnTo>
                      <a:lnTo>
                        <a:pt x="27" y="4"/>
                      </a:lnTo>
                      <a:lnTo>
                        <a:pt x="35" y="3"/>
                      </a:lnTo>
                      <a:lnTo>
                        <a:pt x="40" y="3"/>
                      </a:lnTo>
                      <a:lnTo>
                        <a:pt x="47" y="2"/>
                      </a:lnTo>
                      <a:lnTo>
                        <a:pt x="54" y="0"/>
                      </a:lnTo>
                      <a:lnTo>
                        <a:pt x="54" y="2"/>
                      </a:lnTo>
                      <a:lnTo>
                        <a:pt x="54" y="3"/>
                      </a:lnTo>
                      <a:lnTo>
                        <a:pt x="54" y="4"/>
                      </a:lnTo>
                      <a:lnTo>
                        <a:pt x="54" y="6"/>
                      </a:lnTo>
                      <a:lnTo>
                        <a:pt x="47" y="7"/>
                      </a:lnTo>
                      <a:lnTo>
                        <a:pt x="40" y="9"/>
                      </a:lnTo>
                      <a:lnTo>
                        <a:pt x="33" y="9"/>
                      </a:lnTo>
                      <a:lnTo>
                        <a:pt x="27" y="10"/>
                      </a:lnTo>
                      <a:lnTo>
                        <a:pt x="20" y="10"/>
                      </a:lnTo>
                      <a:lnTo>
                        <a:pt x="13" y="1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166"/>
                <p:cNvSpPr>
                  <a:spLocks/>
                </p:cNvSpPr>
                <p:nvPr/>
              </p:nvSpPr>
              <p:spPr bwMode="auto">
                <a:xfrm>
                  <a:off x="1516" y="2991"/>
                  <a:ext cx="34" cy="4"/>
                </a:xfrm>
                <a:custGeom>
                  <a:avLst/>
                  <a:gdLst>
                    <a:gd name="T0" fmla="*/ 0 w 96"/>
                    <a:gd name="T1" fmla="*/ 0 h 12"/>
                    <a:gd name="T2" fmla="*/ 0 w 96"/>
                    <a:gd name="T3" fmla="*/ 0 h 12"/>
                    <a:gd name="T4" fmla="*/ 0 w 96"/>
                    <a:gd name="T5" fmla="*/ 0 h 12"/>
                    <a:gd name="T6" fmla="*/ 0 w 96"/>
                    <a:gd name="T7" fmla="*/ 0 h 12"/>
                    <a:gd name="T8" fmla="*/ 0 w 96"/>
                    <a:gd name="T9" fmla="*/ 0 h 12"/>
                    <a:gd name="T10" fmla="*/ 0 w 96"/>
                    <a:gd name="T11" fmla="*/ 0 h 12"/>
                    <a:gd name="T12" fmla="*/ 0 w 96"/>
                    <a:gd name="T13" fmla="*/ 0 h 12"/>
                    <a:gd name="T14" fmla="*/ 0 w 96"/>
                    <a:gd name="T15" fmla="*/ 0 h 12"/>
                    <a:gd name="T16" fmla="*/ 0 w 96"/>
                    <a:gd name="T17" fmla="*/ 0 h 12"/>
                    <a:gd name="T18" fmla="*/ 0 w 96"/>
                    <a:gd name="T19" fmla="*/ 0 h 12"/>
                    <a:gd name="T20" fmla="*/ 0 w 96"/>
                    <a:gd name="T21" fmla="*/ 0 h 12"/>
                    <a:gd name="T22" fmla="*/ 0 w 96"/>
                    <a:gd name="T23" fmla="*/ 0 h 12"/>
                    <a:gd name="T24" fmla="*/ 0 w 96"/>
                    <a:gd name="T25" fmla="*/ 0 h 12"/>
                    <a:gd name="T26" fmla="*/ 0 w 96"/>
                    <a:gd name="T27" fmla="*/ 0 h 12"/>
                    <a:gd name="T28" fmla="*/ 0 w 96"/>
                    <a:gd name="T29" fmla="*/ 0 h 12"/>
                    <a:gd name="T30" fmla="*/ 0 w 96"/>
                    <a:gd name="T31" fmla="*/ 0 h 12"/>
                    <a:gd name="T32" fmla="*/ 0 w 96"/>
                    <a:gd name="T33" fmla="*/ 0 h 12"/>
                    <a:gd name="T34" fmla="*/ 0 w 96"/>
                    <a:gd name="T35" fmla="*/ 0 h 12"/>
                    <a:gd name="T36" fmla="*/ 0 w 96"/>
                    <a:gd name="T37" fmla="*/ 0 h 12"/>
                    <a:gd name="T38" fmla="*/ 0 w 96"/>
                    <a:gd name="T39" fmla="*/ 0 h 12"/>
                    <a:gd name="T40" fmla="*/ 0 w 96"/>
                    <a:gd name="T41" fmla="*/ 0 h 12"/>
                    <a:gd name="T42" fmla="*/ 0 w 96"/>
                    <a:gd name="T43" fmla="*/ 0 h 12"/>
                    <a:gd name="T44" fmla="*/ 0 w 96"/>
                    <a:gd name="T45" fmla="*/ 0 h 12"/>
                    <a:gd name="T46" fmla="*/ 0 w 96"/>
                    <a:gd name="T47" fmla="*/ 0 h 12"/>
                    <a:gd name="T48" fmla="*/ 0 w 96"/>
                    <a:gd name="T49" fmla="*/ 0 h 1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96" h="12">
                      <a:moveTo>
                        <a:pt x="2" y="12"/>
                      </a:move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17" y="2"/>
                      </a:lnTo>
                      <a:lnTo>
                        <a:pt x="32" y="2"/>
                      </a:lnTo>
                      <a:lnTo>
                        <a:pt x="47" y="0"/>
                      </a:lnTo>
                      <a:lnTo>
                        <a:pt x="63" y="2"/>
                      </a:lnTo>
                      <a:lnTo>
                        <a:pt x="79" y="2"/>
                      </a:lnTo>
                      <a:lnTo>
                        <a:pt x="90" y="3"/>
                      </a:lnTo>
                      <a:lnTo>
                        <a:pt x="96" y="6"/>
                      </a:lnTo>
                      <a:lnTo>
                        <a:pt x="87" y="9"/>
                      </a:lnTo>
                      <a:lnTo>
                        <a:pt x="76" y="10"/>
                      </a:lnTo>
                      <a:lnTo>
                        <a:pt x="63" y="12"/>
                      </a:lnTo>
                      <a:lnTo>
                        <a:pt x="49" y="12"/>
                      </a:lnTo>
                      <a:lnTo>
                        <a:pt x="35" y="12"/>
                      </a:lnTo>
                      <a:lnTo>
                        <a:pt x="20" y="12"/>
                      </a:lnTo>
                      <a:lnTo>
                        <a:pt x="10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0" name="Freeform 167"/>
                <p:cNvSpPr>
                  <a:spLocks/>
                </p:cNvSpPr>
                <p:nvPr/>
              </p:nvSpPr>
              <p:spPr bwMode="auto">
                <a:xfrm>
                  <a:off x="1570" y="2991"/>
                  <a:ext cx="6" cy="4"/>
                </a:xfrm>
                <a:custGeom>
                  <a:avLst/>
                  <a:gdLst>
                    <a:gd name="T0" fmla="*/ 0 w 18"/>
                    <a:gd name="T1" fmla="*/ 0 h 9"/>
                    <a:gd name="T2" fmla="*/ 0 w 18"/>
                    <a:gd name="T3" fmla="*/ 0 h 9"/>
                    <a:gd name="T4" fmla="*/ 0 w 18"/>
                    <a:gd name="T5" fmla="*/ 0 h 9"/>
                    <a:gd name="T6" fmla="*/ 0 w 18"/>
                    <a:gd name="T7" fmla="*/ 0 h 9"/>
                    <a:gd name="T8" fmla="*/ 0 w 18"/>
                    <a:gd name="T9" fmla="*/ 0 h 9"/>
                    <a:gd name="T10" fmla="*/ 0 w 18"/>
                    <a:gd name="T11" fmla="*/ 0 h 9"/>
                    <a:gd name="T12" fmla="*/ 0 w 18"/>
                    <a:gd name="T13" fmla="*/ 0 h 9"/>
                    <a:gd name="T14" fmla="*/ 0 w 18"/>
                    <a:gd name="T15" fmla="*/ 0 h 9"/>
                    <a:gd name="T16" fmla="*/ 0 w 18"/>
                    <a:gd name="T17" fmla="*/ 0 h 9"/>
                    <a:gd name="T18" fmla="*/ 0 w 18"/>
                    <a:gd name="T19" fmla="*/ 0 h 9"/>
                    <a:gd name="T20" fmla="*/ 0 w 18"/>
                    <a:gd name="T21" fmla="*/ 0 h 9"/>
                    <a:gd name="T22" fmla="*/ 0 w 18"/>
                    <a:gd name="T23" fmla="*/ 0 h 9"/>
                    <a:gd name="T24" fmla="*/ 0 w 18"/>
                    <a:gd name="T25" fmla="*/ 0 h 9"/>
                    <a:gd name="T26" fmla="*/ 0 w 18"/>
                    <a:gd name="T27" fmla="*/ 0 h 9"/>
                    <a:gd name="T28" fmla="*/ 0 w 18"/>
                    <a:gd name="T29" fmla="*/ 0 h 9"/>
                    <a:gd name="T30" fmla="*/ 0 w 18"/>
                    <a:gd name="T31" fmla="*/ 0 h 9"/>
                    <a:gd name="T32" fmla="*/ 0 w 18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" h="9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1" name="Freeform 168"/>
                <p:cNvSpPr>
                  <a:spLocks/>
                </p:cNvSpPr>
                <p:nvPr/>
              </p:nvSpPr>
              <p:spPr bwMode="auto">
                <a:xfrm>
                  <a:off x="2022" y="2988"/>
                  <a:ext cx="10" cy="3"/>
                </a:xfrm>
                <a:custGeom>
                  <a:avLst/>
                  <a:gdLst>
                    <a:gd name="T0" fmla="*/ 0 w 27"/>
                    <a:gd name="T1" fmla="*/ 0 h 15"/>
                    <a:gd name="T2" fmla="*/ 0 w 27"/>
                    <a:gd name="T3" fmla="*/ 0 h 15"/>
                    <a:gd name="T4" fmla="*/ 0 w 27"/>
                    <a:gd name="T5" fmla="*/ 0 h 15"/>
                    <a:gd name="T6" fmla="*/ 0 w 27"/>
                    <a:gd name="T7" fmla="*/ 0 h 15"/>
                    <a:gd name="T8" fmla="*/ 0 w 27"/>
                    <a:gd name="T9" fmla="*/ 0 h 15"/>
                    <a:gd name="T10" fmla="*/ 0 w 27"/>
                    <a:gd name="T11" fmla="*/ 0 h 15"/>
                    <a:gd name="T12" fmla="*/ 0 w 27"/>
                    <a:gd name="T13" fmla="*/ 0 h 15"/>
                    <a:gd name="T14" fmla="*/ 0 w 27"/>
                    <a:gd name="T15" fmla="*/ 0 h 15"/>
                    <a:gd name="T16" fmla="*/ 0 w 27"/>
                    <a:gd name="T17" fmla="*/ 0 h 15"/>
                    <a:gd name="T18" fmla="*/ 0 w 27"/>
                    <a:gd name="T19" fmla="*/ 0 h 15"/>
                    <a:gd name="T20" fmla="*/ 0 w 27"/>
                    <a:gd name="T21" fmla="*/ 0 h 15"/>
                    <a:gd name="T22" fmla="*/ 0 w 27"/>
                    <a:gd name="T23" fmla="*/ 0 h 15"/>
                    <a:gd name="T24" fmla="*/ 0 w 27"/>
                    <a:gd name="T25" fmla="*/ 0 h 15"/>
                    <a:gd name="T26" fmla="*/ 0 w 27"/>
                    <a:gd name="T27" fmla="*/ 0 h 15"/>
                    <a:gd name="T28" fmla="*/ 0 w 27"/>
                    <a:gd name="T29" fmla="*/ 0 h 15"/>
                    <a:gd name="T30" fmla="*/ 0 w 27"/>
                    <a:gd name="T31" fmla="*/ 0 h 15"/>
                    <a:gd name="T32" fmla="*/ 0 w 27"/>
                    <a:gd name="T33" fmla="*/ 0 h 15"/>
                    <a:gd name="T34" fmla="*/ 0 w 27"/>
                    <a:gd name="T35" fmla="*/ 0 h 15"/>
                    <a:gd name="T36" fmla="*/ 0 w 27"/>
                    <a:gd name="T37" fmla="*/ 0 h 15"/>
                    <a:gd name="T38" fmla="*/ 0 w 27"/>
                    <a:gd name="T39" fmla="*/ 0 h 15"/>
                    <a:gd name="T40" fmla="*/ 0 w 27"/>
                    <a:gd name="T41" fmla="*/ 0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7" h="15">
                      <a:moveTo>
                        <a:pt x="19" y="14"/>
                      </a:moveTo>
                      <a:lnTo>
                        <a:pt x="10" y="10"/>
                      </a:lnTo>
                      <a:lnTo>
                        <a:pt x="6" y="7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7" y="1"/>
                      </a:lnTo>
                      <a:lnTo>
                        <a:pt x="23" y="7"/>
                      </a:lnTo>
                      <a:lnTo>
                        <a:pt x="27" y="15"/>
                      </a:lnTo>
                      <a:lnTo>
                        <a:pt x="26" y="15"/>
                      </a:lnTo>
                      <a:lnTo>
                        <a:pt x="23" y="14"/>
                      </a:lnTo>
                      <a:lnTo>
                        <a:pt x="22" y="14"/>
                      </a:lnTo>
                      <a:lnTo>
                        <a:pt x="1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2" name="Freeform 169"/>
                <p:cNvSpPr>
                  <a:spLocks/>
                </p:cNvSpPr>
                <p:nvPr/>
              </p:nvSpPr>
              <p:spPr bwMode="auto">
                <a:xfrm>
                  <a:off x="1976" y="2987"/>
                  <a:ext cx="8" cy="3"/>
                </a:xfrm>
                <a:custGeom>
                  <a:avLst/>
                  <a:gdLst>
                    <a:gd name="T0" fmla="*/ 0 w 23"/>
                    <a:gd name="T1" fmla="*/ 0 h 11"/>
                    <a:gd name="T2" fmla="*/ 0 w 23"/>
                    <a:gd name="T3" fmla="*/ 0 h 11"/>
                    <a:gd name="T4" fmla="*/ 0 w 23"/>
                    <a:gd name="T5" fmla="*/ 0 h 11"/>
                    <a:gd name="T6" fmla="*/ 0 w 23"/>
                    <a:gd name="T7" fmla="*/ 0 h 11"/>
                    <a:gd name="T8" fmla="*/ 0 w 23"/>
                    <a:gd name="T9" fmla="*/ 0 h 11"/>
                    <a:gd name="T10" fmla="*/ 0 w 23"/>
                    <a:gd name="T11" fmla="*/ 0 h 11"/>
                    <a:gd name="T12" fmla="*/ 0 w 23"/>
                    <a:gd name="T13" fmla="*/ 0 h 11"/>
                    <a:gd name="T14" fmla="*/ 0 w 23"/>
                    <a:gd name="T15" fmla="*/ 0 h 11"/>
                    <a:gd name="T16" fmla="*/ 0 w 23"/>
                    <a:gd name="T17" fmla="*/ 0 h 11"/>
                    <a:gd name="T18" fmla="*/ 0 w 23"/>
                    <a:gd name="T19" fmla="*/ 0 h 11"/>
                    <a:gd name="T20" fmla="*/ 0 w 23"/>
                    <a:gd name="T21" fmla="*/ 0 h 11"/>
                    <a:gd name="T22" fmla="*/ 0 w 23"/>
                    <a:gd name="T23" fmla="*/ 0 h 11"/>
                    <a:gd name="T24" fmla="*/ 0 w 23"/>
                    <a:gd name="T25" fmla="*/ 0 h 11"/>
                    <a:gd name="T26" fmla="*/ 0 w 23"/>
                    <a:gd name="T27" fmla="*/ 0 h 11"/>
                    <a:gd name="T28" fmla="*/ 0 w 23"/>
                    <a:gd name="T29" fmla="*/ 0 h 11"/>
                    <a:gd name="T30" fmla="*/ 0 w 23"/>
                    <a:gd name="T31" fmla="*/ 0 h 11"/>
                    <a:gd name="T32" fmla="*/ 0 w 23"/>
                    <a:gd name="T33" fmla="*/ 0 h 11"/>
                    <a:gd name="T34" fmla="*/ 0 w 23"/>
                    <a:gd name="T35" fmla="*/ 0 h 11"/>
                    <a:gd name="T36" fmla="*/ 0 w 23"/>
                    <a:gd name="T37" fmla="*/ 0 h 11"/>
                    <a:gd name="T38" fmla="*/ 0 w 23"/>
                    <a:gd name="T39" fmla="*/ 0 h 11"/>
                    <a:gd name="T40" fmla="*/ 0 w 23"/>
                    <a:gd name="T41" fmla="*/ 0 h 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3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7" y="4"/>
                      </a:lnTo>
                      <a:lnTo>
                        <a:pt x="13" y="3"/>
                      </a:lnTo>
                      <a:lnTo>
                        <a:pt x="17" y="1"/>
                      </a:ln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1" y="6"/>
                      </a:lnTo>
                      <a:lnTo>
                        <a:pt x="16" y="7"/>
                      </a:lnTo>
                      <a:lnTo>
                        <a:pt x="11" y="8"/>
                      </a:lnTo>
                      <a:lnTo>
                        <a:pt x="6" y="1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3" name="Freeform 170"/>
                <p:cNvSpPr>
                  <a:spLocks/>
                </p:cNvSpPr>
                <p:nvPr/>
              </p:nvSpPr>
              <p:spPr bwMode="auto">
                <a:xfrm>
                  <a:off x="1918" y="2882"/>
                  <a:ext cx="174" cy="107"/>
                </a:xfrm>
                <a:custGeom>
                  <a:avLst/>
                  <a:gdLst>
                    <a:gd name="T0" fmla="*/ 0 w 493"/>
                    <a:gd name="T1" fmla="*/ 0 h 400"/>
                    <a:gd name="T2" fmla="*/ 0 w 493"/>
                    <a:gd name="T3" fmla="*/ 0 h 400"/>
                    <a:gd name="T4" fmla="*/ 0 w 493"/>
                    <a:gd name="T5" fmla="*/ 0 h 400"/>
                    <a:gd name="T6" fmla="*/ 0 w 493"/>
                    <a:gd name="T7" fmla="*/ 0 h 400"/>
                    <a:gd name="T8" fmla="*/ 0 w 493"/>
                    <a:gd name="T9" fmla="*/ 0 h 400"/>
                    <a:gd name="T10" fmla="*/ 0 w 493"/>
                    <a:gd name="T11" fmla="*/ 0 h 400"/>
                    <a:gd name="T12" fmla="*/ 0 w 493"/>
                    <a:gd name="T13" fmla="*/ 0 h 400"/>
                    <a:gd name="T14" fmla="*/ 0 w 493"/>
                    <a:gd name="T15" fmla="*/ 0 h 400"/>
                    <a:gd name="T16" fmla="*/ 0 w 493"/>
                    <a:gd name="T17" fmla="*/ 0 h 400"/>
                    <a:gd name="T18" fmla="*/ 0 w 493"/>
                    <a:gd name="T19" fmla="*/ 0 h 400"/>
                    <a:gd name="T20" fmla="*/ 0 w 493"/>
                    <a:gd name="T21" fmla="*/ 0 h 400"/>
                    <a:gd name="T22" fmla="*/ 0 w 493"/>
                    <a:gd name="T23" fmla="*/ 0 h 400"/>
                    <a:gd name="T24" fmla="*/ 0 w 493"/>
                    <a:gd name="T25" fmla="*/ 0 h 400"/>
                    <a:gd name="T26" fmla="*/ 0 w 493"/>
                    <a:gd name="T27" fmla="*/ 0 h 400"/>
                    <a:gd name="T28" fmla="*/ 0 w 493"/>
                    <a:gd name="T29" fmla="*/ 0 h 400"/>
                    <a:gd name="T30" fmla="*/ 0 w 493"/>
                    <a:gd name="T31" fmla="*/ 0 h 400"/>
                    <a:gd name="T32" fmla="*/ 0 w 493"/>
                    <a:gd name="T33" fmla="*/ 0 h 400"/>
                    <a:gd name="T34" fmla="*/ 0 w 493"/>
                    <a:gd name="T35" fmla="*/ 0 h 400"/>
                    <a:gd name="T36" fmla="*/ 0 w 493"/>
                    <a:gd name="T37" fmla="*/ 0 h 400"/>
                    <a:gd name="T38" fmla="*/ 0 w 493"/>
                    <a:gd name="T39" fmla="*/ 0 h 400"/>
                    <a:gd name="T40" fmla="*/ 0 w 493"/>
                    <a:gd name="T41" fmla="*/ 0 h 400"/>
                    <a:gd name="T42" fmla="*/ 0 w 493"/>
                    <a:gd name="T43" fmla="*/ 0 h 400"/>
                    <a:gd name="T44" fmla="*/ 0 w 493"/>
                    <a:gd name="T45" fmla="*/ 0 h 400"/>
                    <a:gd name="T46" fmla="*/ 0 w 493"/>
                    <a:gd name="T47" fmla="*/ 0 h 400"/>
                    <a:gd name="T48" fmla="*/ 0 w 493"/>
                    <a:gd name="T49" fmla="*/ 0 h 400"/>
                    <a:gd name="T50" fmla="*/ 0 w 493"/>
                    <a:gd name="T51" fmla="*/ 0 h 400"/>
                    <a:gd name="T52" fmla="*/ 0 w 493"/>
                    <a:gd name="T53" fmla="*/ 0 h 400"/>
                    <a:gd name="T54" fmla="*/ 0 w 493"/>
                    <a:gd name="T55" fmla="*/ 0 h 400"/>
                    <a:gd name="T56" fmla="*/ 0 w 493"/>
                    <a:gd name="T57" fmla="*/ 0 h 400"/>
                    <a:gd name="T58" fmla="*/ 0 w 493"/>
                    <a:gd name="T59" fmla="*/ 0 h 400"/>
                    <a:gd name="T60" fmla="*/ 0 w 493"/>
                    <a:gd name="T61" fmla="*/ 0 h 400"/>
                    <a:gd name="T62" fmla="*/ 0 w 493"/>
                    <a:gd name="T63" fmla="*/ 0 h 400"/>
                    <a:gd name="T64" fmla="*/ 0 w 493"/>
                    <a:gd name="T65" fmla="*/ 0 h 400"/>
                    <a:gd name="T66" fmla="*/ 0 w 493"/>
                    <a:gd name="T67" fmla="*/ 0 h 400"/>
                    <a:gd name="T68" fmla="*/ 0 w 493"/>
                    <a:gd name="T69" fmla="*/ 0 h 400"/>
                    <a:gd name="T70" fmla="*/ 0 w 493"/>
                    <a:gd name="T71" fmla="*/ 0 h 400"/>
                    <a:gd name="T72" fmla="*/ 0 w 493"/>
                    <a:gd name="T73" fmla="*/ 0 h 400"/>
                    <a:gd name="T74" fmla="*/ 0 w 493"/>
                    <a:gd name="T75" fmla="*/ 0 h 400"/>
                    <a:gd name="T76" fmla="*/ 0 w 493"/>
                    <a:gd name="T77" fmla="*/ 0 h 400"/>
                    <a:gd name="T78" fmla="*/ 0 w 493"/>
                    <a:gd name="T79" fmla="*/ 0 h 400"/>
                    <a:gd name="T80" fmla="*/ 0 w 493"/>
                    <a:gd name="T81" fmla="*/ 0 h 400"/>
                    <a:gd name="T82" fmla="*/ 0 w 493"/>
                    <a:gd name="T83" fmla="*/ 0 h 400"/>
                    <a:gd name="T84" fmla="*/ 0 w 493"/>
                    <a:gd name="T85" fmla="*/ 0 h 400"/>
                    <a:gd name="T86" fmla="*/ 0 w 493"/>
                    <a:gd name="T87" fmla="*/ 0 h 400"/>
                    <a:gd name="T88" fmla="*/ 0 w 493"/>
                    <a:gd name="T89" fmla="*/ 0 h 400"/>
                    <a:gd name="T90" fmla="*/ 0 w 493"/>
                    <a:gd name="T91" fmla="*/ 0 h 400"/>
                    <a:gd name="T92" fmla="*/ 0 w 493"/>
                    <a:gd name="T93" fmla="*/ 0 h 400"/>
                    <a:gd name="T94" fmla="*/ 0 w 493"/>
                    <a:gd name="T95" fmla="*/ 0 h 400"/>
                    <a:gd name="T96" fmla="*/ 0 w 493"/>
                    <a:gd name="T97" fmla="*/ 0 h 400"/>
                    <a:gd name="T98" fmla="*/ 0 w 493"/>
                    <a:gd name="T99" fmla="*/ 0 h 400"/>
                    <a:gd name="T100" fmla="*/ 0 w 493"/>
                    <a:gd name="T101" fmla="*/ 0 h 400"/>
                    <a:gd name="T102" fmla="*/ 0 w 493"/>
                    <a:gd name="T103" fmla="*/ 0 h 400"/>
                    <a:gd name="T104" fmla="*/ 0 w 493"/>
                    <a:gd name="T105" fmla="*/ 0 h 400"/>
                    <a:gd name="T106" fmla="*/ 0 w 493"/>
                    <a:gd name="T107" fmla="*/ 0 h 40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93" h="400">
                      <a:moveTo>
                        <a:pt x="54" y="400"/>
                      </a:moveTo>
                      <a:lnTo>
                        <a:pt x="40" y="388"/>
                      </a:lnTo>
                      <a:lnTo>
                        <a:pt x="29" y="371"/>
                      </a:lnTo>
                      <a:lnTo>
                        <a:pt x="19" y="349"/>
                      </a:lnTo>
                      <a:lnTo>
                        <a:pt x="10" y="326"/>
                      </a:lnTo>
                      <a:lnTo>
                        <a:pt x="5" y="304"/>
                      </a:lnTo>
                      <a:lnTo>
                        <a:pt x="2" y="281"/>
                      </a:lnTo>
                      <a:lnTo>
                        <a:pt x="0" y="259"/>
                      </a:lnTo>
                      <a:lnTo>
                        <a:pt x="0" y="241"/>
                      </a:lnTo>
                      <a:lnTo>
                        <a:pt x="5" y="239"/>
                      </a:lnTo>
                      <a:lnTo>
                        <a:pt x="9" y="239"/>
                      </a:lnTo>
                      <a:lnTo>
                        <a:pt x="13" y="238"/>
                      </a:lnTo>
                      <a:lnTo>
                        <a:pt x="17" y="238"/>
                      </a:lnTo>
                      <a:lnTo>
                        <a:pt x="39" y="231"/>
                      </a:lnTo>
                      <a:lnTo>
                        <a:pt x="62" y="228"/>
                      </a:lnTo>
                      <a:lnTo>
                        <a:pt x="86" y="227"/>
                      </a:lnTo>
                      <a:lnTo>
                        <a:pt x="110" y="225"/>
                      </a:lnTo>
                      <a:lnTo>
                        <a:pt x="134" y="224"/>
                      </a:lnTo>
                      <a:lnTo>
                        <a:pt x="156" y="218"/>
                      </a:lnTo>
                      <a:lnTo>
                        <a:pt x="174" y="207"/>
                      </a:lnTo>
                      <a:lnTo>
                        <a:pt x="190" y="188"/>
                      </a:lnTo>
                      <a:lnTo>
                        <a:pt x="197" y="184"/>
                      </a:lnTo>
                      <a:lnTo>
                        <a:pt x="204" y="180"/>
                      </a:lnTo>
                      <a:lnTo>
                        <a:pt x="213" y="177"/>
                      </a:lnTo>
                      <a:lnTo>
                        <a:pt x="220" y="174"/>
                      </a:lnTo>
                      <a:lnTo>
                        <a:pt x="228" y="171"/>
                      </a:lnTo>
                      <a:lnTo>
                        <a:pt x="237" y="170"/>
                      </a:lnTo>
                      <a:lnTo>
                        <a:pt x="245" y="167"/>
                      </a:lnTo>
                      <a:lnTo>
                        <a:pt x="254" y="165"/>
                      </a:lnTo>
                      <a:lnTo>
                        <a:pt x="271" y="155"/>
                      </a:lnTo>
                      <a:lnTo>
                        <a:pt x="289" y="142"/>
                      </a:lnTo>
                      <a:lnTo>
                        <a:pt x="307" y="130"/>
                      </a:lnTo>
                      <a:lnTo>
                        <a:pt x="324" y="115"/>
                      </a:lnTo>
                      <a:lnTo>
                        <a:pt x="339" y="101"/>
                      </a:lnTo>
                      <a:lnTo>
                        <a:pt x="356" y="85"/>
                      </a:lnTo>
                      <a:lnTo>
                        <a:pt x="372" y="71"/>
                      </a:lnTo>
                      <a:lnTo>
                        <a:pt x="388" y="58"/>
                      </a:lnTo>
                      <a:lnTo>
                        <a:pt x="399" y="46"/>
                      </a:lnTo>
                      <a:lnTo>
                        <a:pt x="411" y="34"/>
                      </a:lnTo>
                      <a:lnTo>
                        <a:pt x="422" y="24"/>
                      </a:lnTo>
                      <a:lnTo>
                        <a:pt x="433" y="14"/>
                      </a:lnTo>
                      <a:lnTo>
                        <a:pt x="446" y="7"/>
                      </a:lnTo>
                      <a:lnTo>
                        <a:pt x="459" y="1"/>
                      </a:lnTo>
                      <a:lnTo>
                        <a:pt x="475" y="0"/>
                      </a:lnTo>
                      <a:lnTo>
                        <a:pt x="493" y="0"/>
                      </a:lnTo>
                      <a:lnTo>
                        <a:pt x="489" y="13"/>
                      </a:lnTo>
                      <a:lnTo>
                        <a:pt x="479" y="24"/>
                      </a:lnTo>
                      <a:lnTo>
                        <a:pt x="465" y="36"/>
                      </a:lnTo>
                      <a:lnTo>
                        <a:pt x="453" y="46"/>
                      </a:lnTo>
                      <a:lnTo>
                        <a:pt x="445" y="56"/>
                      </a:lnTo>
                      <a:lnTo>
                        <a:pt x="443" y="66"/>
                      </a:lnTo>
                      <a:lnTo>
                        <a:pt x="455" y="74"/>
                      </a:lnTo>
                      <a:lnTo>
                        <a:pt x="479" y="84"/>
                      </a:lnTo>
                      <a:lnTo>
                        <a:pt x="473" y="97"/>
                      </a:lnTo>
                      <a:lnTo>
                        <a:pt x="462" y="110"/>
                      </a:lnTo>
                      <a:lnTo>
                        <a:pt x="448" y="123"/>
                      </a:lnTo>
                      <a:lnTo>
                        <a:pt x="429" y="135"/>
                      </a:lnTo>
                      <a:lnTo>
                        <a:pt x="411" y="150"/>
                      </a:lnTo>
                      <a:lnTo>
                        <a:pt x="393" y="162"/>
                      </a:lnTo>
                      <a:lnTo>
                        <a:pt x="378" y="175"/>
                      </a:lnTo>
                      <a:lnTo>
                        <a:pt x="366" y="188"/>
                      </a:lnTo>
                      <a:lnTo>
                        <a:pt x="364" y="205"/>
                      </a:lnTo>
                      <a:lnTo>
                        <a:pt x="356" y="219"/>
                      </a:lnTo>
                      <a:lnTo>
                        <a:pt x="346" y="232"/>
                      </a:lnTo>
                      <a:lnTo>
                        <a:pt x="335" y="245"/>
                      </a:lnTo>
                      <a:lnTo>
                        <a:pt x="322" y="257"/>
                      </a:lnTo>
                      <a:lnTo>
                        <a:pt x="309" y="268"/>
                      </a:lnTo>
                      <a:lnTo>
                        <a:pt x="295" y="279"/>
                      </a:lnTo>
                      <a:lnTo>
                        <a:pt x="284" y="292"/>
                      </a:lnTo>
                      <a:lnTo>
                        <a:pt x="282" y="292"/>
                      </a:lnTo>
                      <a:lnTo>
                        <a:pt x="281" y="291"/>
                      </a:lnTo>
                      <a:lnTo>
                        <a:pt x="280" y="289"/>
                      </a:lnTo>
                      <a:lnTo>
                        <a:pt x="291" y="268"/>
                      </a:lnTo>
                      <a:lnTo>
                        <a:pt x="302" y="248"/>
                      </a:lnTo>
                      <a:lnTo>
                        <a:pt x="315" y="229"/>
                      </a:lnTo>
                      <a:lnTo>
                        <a:pt x="329" y="211"/>
                      </a:lnTo>
                      <a:lnTo>
                        <a:pt x="342" y="192"/>
                      </a:lnTo>
                      <a:lnTo>
                        <a:pt x="356" y="174"/>
                      </a:lnTo>
                      <a:lnTo>
                        <a:pt x="371" y="155"/>
                      </a:lnTo>
                      <a:lnTo>
                        <a:pt x="385" y="137"/>
                      </a:lnTo>
                      <a:lnTo>
                        <a:pt x="385" y="134"/>
                      </a:lnTo>
                      <a:lnTo>
                        <a:pt x="386" y="131"/>
                      </a:lnTo>
                      <a:lnTo>
                        <a:pt x="386" y="130"/>
                      </a:lnTo>
                      <a:lnTo>
                        <a:pt x="386" y="127"/>
                      </a:lnTo>
                      <a:lnTo>
                        <a:pt x="375" y="130"/>
                      </a:lnTo>
                      <a:lnTo>
                        <a:pt x="366" y="137"/>
                      </a:lnTo>
                      <a:lnTo>
                        <a:pt x="359" y="148"/>
                      </a:lnTo>
                      <a:lnTo>
                        <a:pt x="354" y="160"/>
                      </a:lnTo>
                      <a:lnTo>
                        <a:pt x="346" y="171"/>
                      </a:lnTo>
                      <a:lnTo>
                        <a:pt x="338" y="180"/>
                      </a:lnTo>
                      <a:lnTo>
                        <a:pt x="327" y="185"/>
                      </a:lnTo>
                      <a:lnTo>
                        <a:pt x="312" y="185"/>
                      </a:lnTo>
                      <a:lnTo>
                        <a:pt x="312" y="187"/>
                      </a:lnTo>
                      <a:lnTo>
                        <a:pt x="312" y="188"/>
                      </a:lnTo>
                      <a:lnTo>
                        <a:pt x="312" y="190"/>
                      </a:lnTo>
                      <a:lnTo>
                        <a:pt x="312" y="191"/>
                      </a:lnTo>
                      <a:lnTo>
                        <a:pt x="317" y="192"/>
                      </a:lnTo>
                      <a:lnTo>
                        <a:pt x="319" y="194"/>
                      </a:lnTo>
                      <a:lnTo>
                        <a:pt x="321" y="195"/>
                      </a:lnTo>
                      <a:lnTo>
                        <a:pt x="324" y="198"/>
                      </a:lnTo>
                      <a:lnTo>
                        <a:pt x="321" y="201"/>
                      </a:lnTo>
                      <a:lnTo>
                        <a:pt x="318" y="205"/>
                      </a:lnTo>
                      <a:lnTo>
                        <a:pt x="315" y="208"/>
                      </a:lnTo>
                      <a:lnTo>
                        <a:pt x="312" y="212"/>
                      </a:lnTo>
                      <a:lnTo>
                        <a:pt x="307" y="211"/>
                      </a:lnTo>
                      <a:lnTo>
                        <a:pt x="302" y="211"/>
                      </a:lnTo>
                      <a:lnTo>
                        <a:pt x="298" y="209"/>
                      </a:lnTo>
                      <a:lnTo>
                        <a:pt x="292" y="209"/>
                      </a:lnTo>
                      <a:lnTo>
                        <a:pt x="295" y="212"/>
                      </a:lnTo>
                      <a:lnTo>
                        <a:pt x="299" y="215"/>
                      </a:lnTo>
                      <a:lnTo>
                        <a:pt x="302" y="218"/>
                      </a:lnTo>
                      <a:lnTo>
                        <a:pt x="305" y="221"/>
                      </a:lnTo>
                      <a:lnTo>
                        <a:pt x="302" y="224"/>
                      </a:lnTo>
                      <a:lnTo>
                        <a:pt x="299" y="227"/>
                      </a:lnTo>
                      <a:lnTo>
                        <a:pt x="298" y="231"/>
                      </a:lnTo>
                      <a:lnTo>
                        <a:pt x="297" y="234"/>
                      </a:lnTo>
                      <a:lnTo>
                        <a:pt x="288" y="232"/>
                      </a:lnTo>
                      <a:lnTo>
                        <a:pt x="284" y="228"/>
                      </a:lnTo>
                      <a:lnTo>
                        <a:pt x="280" y="225"/>
                      </a:lnTo>
                      <a:lnTo>
                        <a:pt x="274" y="225"/>
                      </a:lnTo>
                      <a:lnTo>
                        <a:pt x="281" y="234"/>
                      </a:lnTo>
                      <a:lnTo>
                        <a:pt x="284" y="239"/>
                      </a:lnTo>
                      <a:lnTo>
                        <a:pt x="285" y="244"/>
                      </a:lnTo>
                      <a:lnTo>
                        <a:pt x="287" y="248"/>
                      </a:lnTo>
                      <a:lnTo>
                        <a:pt x="285" y="249"/>
                      </a:lnTo>
                      <a:lnTo>
                        <a:pt x="284" y="251"/>
                      </a:lnTo>
                      <a:lnTo>
                        <a:pt x="282" y="252"/>
                      </a:lnTo>
                      <a:lnTo>
                        <a:pt x="281" y="254"/>
                      </a:lnTo>
                      <a:lnTo>
                        <a:pt x="277" y="251"/>
                      </a:lnTo>
                      <a:lnTo>
                        <a:pt x="272" y="247"/>
                      </a:lnTo>
                      <a:lnTo>
                        <a:pt x="268" y="244"/>
                      </a:lnTo>
                      <a:lnTo>
                        <a:pt x="264" y="241"/>
                      </a:lnTo>
                      <a:lnTo>
                        <a:pt x="267" y="251"/>
                      </a:lnTo>
                      <a:lnTo>
                        <a:pt x="272" y="261"/>
                      </a:lnTo>
                      <a:lnTo>
                        <a:pt x="274" y="271"/>
                      </a:lnTo>
                      <a:lnTo>
                        <a:pt x="264" y="285"/>
                      </a:lnTo>
                      <a:lnTo>
                        <a:pt x="255" y="278"/>
                      </a:lnTo>
                      <a:lnTo>
                        <a:pt x="248" y="272"/>
                      </a:lnTo>
                      <a:lnTo>
                        <a:pt x="242" y="268"/>
                      </a:lnTo>
                      <a:lnTo>
                        <a:pt x="237" y="265"/>
                      </a:lnTo>
                      <a:lnTo>
                        <a:pt x="241" y="275"/>
                      </a:lnTo>
                      <a:lnTo>
                        <a:pt x="251" y="284"/>
                      </a:lnTo>
                      <a:lnTo>
                        <a:pt x="257" y="294"/>
                      </a:lnTo>
                      <a:lnTo>
                        <a:pt x="251" y="309"/>
                      </a:lnTo>
                      <a:lnTo>
                        <a:pt x="250" y="309"/>
                      </a:lnTo>
                      <a:lnTo>
                        <a:pt x="248" y="309"/>
                      </a:lnTo>
                      <a:lnTo>
                        <a:pt x="247" y="309"/>
                      </a:lnTo>
                      <a:lnTo>
                        <a:pt x="245" y="309"/>
                      </a:lnTo>
                      <a:lnTo>
                        <a:pt x="238" y="299"/>
                      </a:lnTo>
                      <a:lnTo>
                        <a:pt x="232" y="294"/>
                      </a:lnTo>
                      <a:lnTo>
                        <a:pt x="225" y="289"/>
                      </a:lnTo>
                      <a:lnTo>
                        <a:pt x="218" y="289"/>
                      </a:lnTo>
                      <a:lnTo>
                        <a:pt x="224" y="298"/>
                      </a:lnTo>
                      <a:lnTo>
                        <a:pt x="231" y="305"/>
                      </a:lnTo>
                      <a:lnTo>
                        <a:pt x="238" y="315"/>
                      </a:lnTo>
                      <a:lnTo>
                        <a:pt x="242" y="328"/>
                      </a:lnTo>
                      <a:lnTo>
                        <a:pt x="241" y="329"/>
                      </a:lnTo>
                      <a:lnTo>
                        <a:pt x="240" y="331"/>
                      </a:lnTo>
                      <a:lnTo>
                        <a:pt x="238" y="332"/>
                      </a:lnTo>
                      <a:lnTo>
                        <a:pt x="237" y="333"/>
                      </a:lnTo>
                      <a:lnTo>
                        <a:pt x="227" y="323"/>
                      </a:lnTo>
                      <a:lnTo>
                        <a:pt x="220" y="315"/>
                      </a:lnTo>
                      <a:lnTo>
                        <a:pt x="213" y="309"/>
                      </a:lnTo>
                      <a:lnTo>
                        <a:pt x="204" y="306"/>
                      </a:lnTo>
                      <a:lnTo>
                        <a:pt x="210" y="314"/>
                      </a:lnTo>
                      <a:lnTo>
                        <a:pt x="217" y="322"/>
                      </a:lnTo>
                      <a:lnTo>
                        <a:pt x="224" y="333"/>
                      </a:lnTo>
                      <a:lnTo>
                        <a:pt x="227" y="343"/>
                      </a:lnTo>
                      <a:lnTo>
                        <a:pt x="225" y="345"/>
                      </a:lnTo>
                      <a:lnTo>
                        <a:pt x="224" y="345"/>
                      </a:lnTo>
                      <a:lnTo>
                        <a:pt x="223" y="346"/>
                      </a:lnTo>
                      <a:lnTo>
                        <a:pt x="223" y="348"/>
                      </a:lnTo>
                      <a:lnTo>
                        <a:pt x="213" y="341"/>
                      </a:lnTo>
                      <a:lnTo>
                        <a:pt x="204" y="333"/>
                      </a:lnTo>
                      <a:lnTo>
                        <a:pt x="195" y="326"/>
                      </a:lnTo>
                      <a:lnTo>
                        <a:pt x="187" y="319"/>
                      </a:lnTo>
                      <a:lnTo>
                        <a:pt x="187" y="321"/>
                      </a:lnTo>
                      <a:lnTo>
                        <a:pt x="187" y="322"/>
                      </a:lnTo>
                      <a:lnTo>
                        <a:pt x="187" y="325"/>
                      </a:lnTo>
                      <a:lnTo>
                        <a:pt x="187" y="326"/>
                      </a:lnTo>
                      <a:lnTo>
                        <a:pt x="191" y="331"/>
                      </a:lnTo>
                      <a:lnTo>
                        <a:pt x="198" y="338"/>
                      </a:lnTo>
                      <a:lnTo>
                        <a:pt x="204" y="345"/>
                      </a:lnTo>
                      <a:lnTo>
                        <a:pt x="207" y="355"/>
                      </a:lnTo>
                      <a:lnTo>
                        <a:pt x="204" y="356"/>
                      </a:lnTo>
                      <a:lnTo>
                        <a:pt x="203" y="358"/>
                      </a:lnTo>
                      <a:lnTo>
                        <a:pt x="198" y="358"/>
                      </a:lnTo>
                      <a:lnTo>
                        <a:pt x="193" y="358"/>
                      </a:lnTo>
                      <a:lnTo>
                        <a:pt x="185" y="348"/>
                      </a:lnTo>
                      <a:lnTo>
                        <a:pt x="177" y="336"/>
                      </a:lnTo>
                      <a:lnTo>
                        <a:pt x="167" y="328"/>
                      </a:lnTo>
                      <a:lnTo>
                        <a:pt x="160" y="322"/>
                      </a:lnTo>
                      <a:lnTo>
                        <a:pt x="160" y="325"/>
                      </a:lnTo>
                      <a:lnTo>
                        <a:pt x="160" y="326"/>
                      </a:lnTo>
                      <a:lnTo>
                        <a:pt x="160" y="329"/>
                      </a:lnTo>
                      <a:lnTo>
                        <a:pt x="160" y="332"/>
                      </a:lnTo>
                      <a:lnTo>
                        <a:pt x="167" y="339"/>
                      </a:lnTo>
                      <a:lnTo>
                        <a:pt x="173" y="345"/>
                      </a:lnTo>
                      <a:lnTo>
                        <a:pt x="178" y="353"/>
                      </a:lnTo>
                      <a:lnTo>
                        <a:pt x="181" y="365"/>
                      </a:lnTo>
                      <a:lnTo>
                        <a:pt x="175" y="366"/>
                      </a:lnTo>
                      <a:lnTo>
                        <a:pt x="171" y="366"/>
                      </a:lnTo>
                      <a:lnTo>
                        <a:pt x="167" y="368"/>
                      </a:lnTo>
                      <a:lnTo>
                        <a:pt x="163" y="369"/>
                      </a:lnTo>
                      <a:lnTo>
                        <a:pt x="154" y="359"/>
                      </a:lnTo>
                      <a:lnTo>
                        <a:pt x="147" y="349"/>
                      </a:lnTo>
                      <a:lnTo>
                        <a:pt x="138" y="341"/>
                      </a:lnTo>
                      <a:lnTo>
                        <a:pt x="130" y="336"/>
                      </a:lnTo>
                      <a:lnTo>
                        <a:pt x="136" y="345"/>
                      </a:lnTo>
                      <a:lnTo>
                        <a:pt x="140" y="353"/>
                      </a:lnTo>
                      <a:lnTo>
                        <a:pt x="144" y="363"/>
                      </a:lnTo>
                      <a:lnTo>
                        <a:pt x="150" y="372"/>
                      </a:lnTo>
                      <a:lnTo>
                        <a:pt x="147" y="373"/>
                      </a:lnTo>
                      <a:lnTo>
                        <a:pt x="144" y="375"/>
                      </a:lnTo>
                      <a:lnTo>
                        <a:pt x="141" y="375"/>
                      </a:lnTo>
                      <a:lnTo>
                        <a:pt x="136" y="375"/>
                      </a:lnTo>
                      <a:lnTo>
                        <a:pt x="127" y="365"/>
                      </a:lnTo>
                      <a:lnTo>
                        <a:pt x="119" y="353"/>
                      </a:lnTo>
                      <a:lnTo>
                        <a:pt x="110" y="345"/>
                      </a:lnTo>
                      <a:lnTo>
                        <a:pt x="101" y="341"/>
                      </a:lnTo>
                      <a:lnTo>
                        <a:pt x="101" y="342"/>
                      </a:lnTo>
                      <a:lnTo>
                        <a:pt x="100" y="342"/>
                      </a:lnTo>
                      <a:lnTo>
                        <a:pt x="100" y="343"/>
                      </a:lnTo>
                      <a:lnTo>
                        <a:pt x="103" y="349"/>
                      </a:lnTo>
                      <a:lnTo>
                        <a:pt x="107" y="353"/>
                      </a:lnTo>
                      <a:lnTo>
                        <a:pt x="111" y="358"/>
                      </a:lnTo>
                      <a:lnTo>
                        <a:pt x="116" y="363"/>
                      </a:lnTo>
                      <a:lnTo>
                        <a:pt x="114" y="365"/>
                      </a:lnTo>
                      <a:lnTo>
                        <a:pt x="113" y="365"/>
                      </a:lnTo>
                      <a:lnTo>
                        <a:pt x="113" y="366"/>
                      </a:lnTo>
                      <a:lnTo>
                        <a:pt x="111" y="368"/>
                      </a:lnTo>
                      <a:lnTo>
                        <a:pt x="114" y="368"/>
                      </a:lnTo>
                      <a:lnTo>
                        <a:pt x="117" y="369"/>
                      </a:lnTo>
                      <a:lnTo>
                        <a:pt x="120" y="372"/>
                      </a:lnTo>
                      <a:lnTo>
                        <a:pt x="124" y="378"/>
                      </a:lnTo>
                      <a:lnTo>
                        <a:pt x="120" y="379"/>
                      </a:lnTo>
                      <a:lnTo>
                        <a:pt x="117" y="380"/>
                      </a:lnTo>
                      <a:lnTo>
                        <a:pt x="111" y="382"/>
                      </a:lnTo>
                      <a:lnTo>
                        <a:pt x="104" y="383"/>
                      </a:lnTo>
                      <a:lnTo>
                        <a:pt x="97" y="373"/>
                      </a:lnTo>
                      <a:lnTo>
                        <a:pt x="90" y="363"/>
                      </a:lnTo>
                      <a:lnTo>
                        <a:pt x="81" y="353"/>
                      </a:lnTo>
                      <a:lnTo>
                        <a:pt x="74" y="345"/>
                      </a:lnTo>
                      <a:lnTo>
                        <a:pt x="73" y="345"/>
                      </a:lnTo>
                      <a:lnTo>
                        <a:pt x="71" y="345"/>
                      </a:lnTo>
                      <a:lnTo>
                        <a:pt x="70" y="345"/>
                      </a:lnTo>
                      <a:lnTo>
                        <a:pt x="69" y="345"/>
                      </a:lnTo>
                      <a:lnTo>
                        <a:pt x="71" y="353"/>
                      </a:lnTo>
                      <a:lnTo>
                        <a:pt x="77" y="365"/>
                      </a:lnTo>
                      <a:lnTo>
                        <a:pt x="86" y="375"/>
                      </a:lnTo>
                      <a:lnTo>
                        <a:pt x="93" y="386"/>
                      </a:lnTo>
                      <a:lnTo>
                        <a:pt x="90" y="390"/>
                      </a:lnTo>
                      <a:lnTo>
                        <a:pt x="86" y="393"/>
                      </a:lnTo>
                      <a:lnTo>
                        <a:pt x="83" y="395"/>
                      </a:lnTo>
                      <a:lnTo>
                        <a:pt x="79" y="395"/>
                      </a:lnTo>
                      <a:lnTo>
                        <a:pt x="73" y="385"/>
                      </a:lnTo>
                      <a:lnTo>
                        <a:pt x="66" y="375"/>
                      </a:lnTo>
                      <a:lnTo>
                        <a:pt x="60" y="366"/>
                      </a:lnTo>
                      <a:lnTo>
                        <a:pt x="54" y="356"/>
                      </a:lnTo>
                      <a:lnTo>
                        <a:pt x="52" y="365"/>
                      </a:lnTo>
                      <a:lnTo>
                        <a:pt x="56" y="376"/>
                      </a:lnTo>
                      <a:lnTo>
                        <a:pt x="63" y="388"/>
                      </a:lnTo>
                      <a:lnTo>
                        <a:pt x="66" y="400"/>
                      </a:lnTo>
                      <a:lnTo>
                        <a:pt x="63" y="400"/>
                      </a:lnTo>
                      <a:lnTo>
                        <a:pt x="60" y="400"/>
                      </a:lnTo>
                      <a:lnTo>
                        <a:pt x="57" y="400"/>
                      </a:lnTo>
                      <a:lnTo>
                        <a:pt x="54" y="40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4" name="Freeform 171"/>
                <p:cNvSpPr>
                  <a:spLocks/>
                </p:cNvSpPr>
                <p:nvPr/>
              </p:nvSpPr>
              <p:spPr bwMode="auto">
                <a:xfrm>
                  <a:off x="1830" y="2955"/>
                  <a:ext cx="55" cy="33"/>
                </a:xfrm>
                <a:custGeom>
                  <a:avLst/>
                  <a:gdLst>
                    <a:gd name="T0" fmla="*/ 0 w 154"/>
                    <a:gd name="T1" fmla="*/ 0 h 123"/>
                    <a:gd name="T2" fmla="*/ 0 w 154"/>
                    <a:gd name="T3" fmla="*/ 0 h 123"/>
                    <a:gd name="T4" fmla="*/ 0 w 154"/>
                    <a:gd name="T5" fmla="*/ 0 h 123"/>
                    <a:gd name="T6" fmla="*/ 0 w 154"/>
                    <a:gd name="T7" fmla="*/ 0 h 123"/>
                    <a:gd name="T8" fmla="*/ 0 w 154"/>
                    <a:gd name="T9" fmla="*/ 0 h 123"/>
                    <a:gd name="T10" fmla="*/ 0 w 154"/>
                    <a:gd name="T11" fmla="*/ 0 h 123"/>
                    <a:gd name="T12" fmla="*/ 0 w 154"/>
                    <a:gd name="T13" fmla="*/ 0 h 123"/>
                    <a:gd name="T14" fmla="*/ 0 w 154"/>
                    <a:gd name="T15" fmla="*/ 0 h 123"/>
                    <a:gd name="T16" fmla="*/ 0 w 154"/>
                    <a:gd name="T17" fmla="*/ 0 h 123"/>
                    <a:gd name="T18" fmla="*/ 0 w 154"/>
                    <a:gd name="T19" fmla="*/ 0 h 123"/>
                    <a:gd name="T20" fmla="*/ 0 w 154"/>
                    <a:gd name="T21" fmla="*/ 0 h 123"/>
                    <a:gd name="T22" fmla="*/ 0 w 154"/>
                    <a:gd name="T23" fmla="*/ 0 h 123"/>
                    <a:gd name="T24" fmla="*/ 0 w 154"/>
                    <a:gd name="T25" fmla="*/ 0 h 123"/>
                    <a:gd name="T26" fmla="*/ 0 w 154"/>
                    <a:gd name="T27" fmla="*/ 0 h 123"/>
                    <a:gd name="T28" fmla="*/ 0 w 154"/>
                    <a:gd name="T29" fmla="*/ 0 h 123"/>
                    <a:gd name="T30" fmla="*/ 0 w 154"/>
                    <a:gd name="T31" fmla="*/ 0 h 123"/>
                    <a:gd name="T32" fmla="*/ 0 w 154"/>
                    <a:gd name="T33" fmla="*/ 0 h 123"/>
                    <a:gd name="T34" fmla="*/ 0 w 154"/>
                    <a:gd name="T35" fmla="*/ 0 h 123"/>
                    <a:gd name="T36" fmla="*/ 0 w 154"/>
                    <a:gd name="T37" fmla="*/ 0 h 123"/>
                    <a:gd name="T38" fmla="*/ 0 w 154"/>
                    <a:gd name="T39" fmla="*/ 0 h 123"/>
                    <a:gd name="T40" fmla="*/ 0 w 154"/>
                    <a:gd name="T41" fmla="*/ 0 h 123"/>
                    <a:gd name="T42" fmla="*/ 0 w 154"/>
                    <a:gd name="T43" fmla="*/ 0 h 123"/>
                    <a:gd name="T44" fmla="*/ 0 w 154"/>
                    <a:gd name="T45" fmla="*/ 0 h 123"/>
                    <a:gd name="T46" fmla="*/ 0 w 154"/>
                    <a:gd name="T47" fmla="*/ 0 h 123"/>
                    <a:gd name="T48" fmla="*/ 0 w 154"/>
                    <a:gd name="T49" fmla="*/ 0 h 123"/>
                    <a:gd name="T50" fmla="*/ 0 w 154"/>
                    <a:gd name="T51" fmla="*/ 0 h 123"/>
                    <a:gd name="T52" fmla="*/ 0 w 154"/>
                    <a:gd name="T53" fmla="*/ 0 h 123"/>
                    <a:gd name="T54" fmla="*/ 0 w 154"/>
                    <a:gd name="T55" fmla="*/ 0 h 123"/>
                    <a:gd name="T56" fmla="*/ 0 w 154"/>
                    <a:gd name="T57" fmla="*/ 0 h 123"/>
                    <a:gd name="T58" fmla="*/ 0 w 154"/>
                    <a:gd name="T59" fmla="*/ 0 h 123"/>
                    <a:gd name="T60" fmla="*/ 0 w 154"/>
                    <a:gd name="T61" fmla="*/ 0 h 123"/>
                    <a:gd name="T62" fmla="*/ 0 w 154"/>
                    <a:gd name="T63" fmla="*/ 0 h 123"/>
                    <a:gd name="T64" fmla="*/ 0 w 154"/>
                    <a:gd name="T65" fmla="*/ 0 h 123"/>
                    <a:gd name="T66" fmla="*/ 0 w 154"/>
                    <a:gd name="T67" fmla="*/ 0 h 123"/>
                    <a:gd name="T68" fmla="*/ 0 w 154"/>
                    <a:gd name="T69" fmla="*/ 0 h 123"/>
                    <a:gd name="T70" fmla="*/ 0 w 154"/>
                    <a:gd name="T71" fmla="*/ 0 h 123"/>
                    <a:gd name="T72" fmla="*/ 0 w 154"/>
                    <a:gd name="T73" fmla="*/ 0 h 123"/>
                    <a:gd name="T74" fmla="*/ 0 w 154"/>
                    <a:gd name="T75" fmla="*/ 0 h 123"/>
                    <a:gd name="T76" fmla="*/ 0 w 154"/>
                    <a:gd name="T77" fmla="*/ 0 h 123"/>
                    <a:gd name="T78" fmla="*/ 0 w 154"/>
                    <a:gd name="T79" fmla="*/ 0 h 123"/>
                    <a:gd name="T80" fmla="*/ 0 w 154"/>
                    <a:gd name="T81" fmla="*/ 0 h 123"/>
                    <a:gd name="T82" fmla="*/ 0 w 154"/>
                    <a:gd name="T83" fmla="*/ 0 h 123"/>
                    <a:gd name="T84" fmla="*/ 0 w 154"/>
                    <a:gd name="T85" fmla="*/ 0 h 123"/>
                    <a:gd name="T86" fmla="*/ 0 w 154"/>
                    <a:gd name="T87" fmla="*/ 0 h 123"/>
                    <a:gd name="T88" fmla="*/ 0 w 154"/>
                    <a:gd name="T89" fmla="*/ 0 h 123"/>
                    <a:gd name="T90" fmla="*/ 0 w 154"/>
                    <a:gd name="T91" fmla="*/ 0 h 123"/>
                    <a:gd name="T92" fmla="*/ 0 w 154"/>
                    <a:gd name="T93" fmla="*/ 0 h 123"/>
                    <a:gd name="T94" fmla="*/ 0 w 154"/>
                    <a:gd name="T95" fmla="*/ 0 h 123"/>
                    <a:gd name="T96" fmla="*/ 0 w 154"/>
                    <a:gd name="T97" fmla="*/ 0 h 123"/>
                    <a:gd name="T98" fmla="*/ 0 w 154"/>
                    <a:gd name="T99" fmla="*/ 0 h 123"/>
                    <a:gd name="T100" fmla="*/ 0 w 154"/>
                    <a:gd name="T101" fmla="*/ 0 h 123"/>
                    <a:gd name="T102" fmla="*/ 0 w 154"/>
                    <a:gd name="T103" fmla="*/ 0 h 123"/>
                    <a:gd name="T104" fmla="*/ 0 w 154"/>
                    <a:gd name="T105" fmla="*/ 0 h 123"/>
                    <a:gd name="T106" fmla="*/ 0 w 154"/>
                    <a:gd name="T107" fmla="*/ 0 h 123"/>
                    <a:gd name="T108" fmla="*/ 0 w 154"/>
                    <a:gd name="T109" fmla="*/ 0 h 123"/>
                    <a:gd name="T110" fmla="*/ 0 w 154"/>
                    <a:gd name="T111" fmla="*/ 0 h 123"/>
                    <a:gd name="T112" fmla="*/ 0 w 154"/>
                    <a:gd name="T113" fmla="*/ 0 h 123"/>
                    <a:gd name="T114" fmla="*/ 0 w 154"/>
                    <a:gd name="T115" fmla="*/ 0 h 123"/>
                    <a:gd name="T116" fmla="*/ 0 w 154"/>
                    <a:gd name="T117" fmla="*/ 0 h 123"/>
                    <a:gd name="T118" fmla="*/ 0 w 154"/>
                    <a:gd name="T119" fmla="*/ 0 h 123"/>
                    <a:gd name="T120" fmla="*/ 0 w 154"/>
                    <a:gd name="T121" fmla="*/ 0 h 12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54" h="123">
                      <a:moveTo>
                        <a:pt x="11" y="123"/>
                      </a:moveTo>
                      <a:lnTo>
                        <a:pt x="5" y="117"/>
                      </a:lnTo>
                      <a:lnTo>
                        <a:pt x="1" y="114"/>
                      </a:lnTo>
                      <a:lnTo>
                        <a:pt x="1" y="111"/>
                      </a:lnTo>
                      <a:lnTo>
                        <a:pt x="0" y="108"/>
                      </a:lnTo>
                      <a:lnTo>
                        <a:pt x="11" y="100"/>
                      </a:lnTo>
                      <a:lnTo>
                        <a:pt x="24" y="91"/>
                      </a:lnTo>
                      <a:lnTo>
                        <a:pt x="37" y="83"/>
                      </a:lnTo>
                      <a:lnTo>
                        <a:pt x="48" y="76"/>
                      </a:lnTo>
                      <a:lnTo>
                        <a:pt x="61" y="67"/>
                      </a:lnTo>
                      <a:lnTo>
                        <a:pt x="74" y="59"/>
                      </a:lnTo>
                      <a:lnTo>
                        <a:pt x="85" y="47"/>
                      </a:lnTo>
                      <a:lnTo>
                        <a:pt x="97" y="34"/>
                      </a:lnTo>
                      <a:lnTo>
                        <a:pt x="90" y="33"/>
                      </a:lnTo>
                      <a:lnTo>
                        <a:pt x="80" y="39"/>
                      </a:lnTo>
                      <a:lnTo>
                        <a:pt x="70" y="49"/>
                      </a:lnTo>
                      <a:lnTo>
                        <a:pt x="61" y="53"/>
                      </a:lnTo>
                      <a:lnTo>
                        <a:pt x="60" y="51"/>
                      </a:lnTo>
                      <a:lnTo>
                        <a:pt x="60" y="50"/>
                      </a:lnTo>
                      <a:lnTo>
                        <a:pt x="58" y="50"/>
                      </a:lnTo>
                      <a:lnTo>
                        <a:pt x="57" y="49"/>
                      </a:lnTo>
                      <a:lnTo>
                        <a:pt x="65" y="27"/>
                      </a:lnTo>
                      <a:lnTo>
                        <a:pt x="70" y="16"/>
                      </a:lnTo>
                      <a:lnTo>
                        <a:pt x="74" y="9"/>
                      </a:lnTo>
                      <a:lnTo>
                        <a:pt x="78" y="0"/>
                      </a:lnTo>
                      <a:lnTo>
                        <a:pt x="87" y="2"/>
                      </a:lnTo>
                      <a:lnTo>
                        <a:pt x="94" y="2"/>
                      </a:lnTo>
                      <a:lnTo>
                        <a:pt x="102" y="3"/>
                      </a:lnTo>
                      <a:lnTo>
                        <a:pt x="109" y="4"/>
                      </a:lnTo>
                      <a:lnTo>
                        <a:pt x="118" y="6"/>
                      </a:lnTo>
                      <a:lnTo>
                        <a:pt x="125" y="6"/>
                      </a:lnTo>
                      <a:lnTo>
                        <a:pt x="134" y="7"/>
                      </a:lnTo>
                      <a:lnTo>
                        <a:pt x="142" y="9"/>
                      </a:lnTo>
                      <a:lnTo>
                        <a:pt x="142" y="26"/>
                      </a:lnTo>
                      <a:lnTo>
                        <a:pt x="142" y="37"/>
                      </a:lnTo>
                      <a:lnTo>
                        <a:pt x="144" y="47"/>
                      </a:lnTo>
                      <a:lnTo>
                        <a:pt x="145" y="60"/>
                      </a:lnTo>
                      <a:lnTo>
                        <a:pt x="149" y="73"/>
                      </a:lnTo>
                      <a:lnTo>
                        <a:pt x="152" y="80"/>
                      </a:lnTo>
                      <a:lnTo>
                        <a:pt x="154" y="84"/>
                      </a:lnTo>
                      <a:lnTo>
                        <a:pt x="154" y="89"/>
                      </a:lnTo>
                      <a:lnTo>
                        <a:pt x="141" y="99"/>
                      </a:lnTo>
                      <a:lnTo>
                        <a:pt x="129" y="104"/>
                      </a:lnTo>
                      <a:lnTo>
                        <a:pt x="119" y="110"/>
                      </a:lnTo>
                      <a:lnTo>
                        <a:pt x="108" y="113"/>
                      </a:lnTo>
                      <a:lnTo>
                        <a:pt x="98" y="113"/>
                      </a:lnTo>
                      <a:lnTo>
                        <a:pt x="87" y="113"/>
                      </a:lnTo>
                      <a:lnTo>
                        <a:pt x="72" y="110"/>
                      </a:lnTo>
                      <a:lnTo>
                        <a:pt x="58" y="107"/>
                      </a:lnTo>
                      <a:lnTo>
                        <a:pt x="52" y="110"/>
                      </a:lnTo>
                      <a:lnTo>
                        <a:pt x="47" y="113"/>
                      </a:lnTo>
                      <a:lnTo>
                        <a:pt x="41" y="116"/>
                      </a:lnTo>
                      <a:lnTo>
                        <a:pt x="35" y="117"/>
                      </a:lnTo>
                      <a:lnTo>
                        <a:pt x="28" y="120"/>
                      </a:lnTo>
                      <a:lnTo>
                        <a:pt x="23" y="121"/>
                      </a:lnTo>
                      <a:lnTo>
                        <a:pt x="17" y="123"/>
                      </a:lnTo>
                      <a:lnTo>
                        <a:pt x="11" y="123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Freeform 172"/>
                <p:cNvSpPr>
                  <a:spLocks/>
                </p:cNvSpPr>
                <p:nvPr/>
              </p:nvSpPr>
              <p:spPr bwMode="auto">
                <a:xfrm>
                  <a:off x="1887" y="2952"/>
                  <a:ext cx="34" cy="30"/>
                </a:xfrm>
                <a:custGeom>
                  <a:avLst/>
                  <a:gdLst>
                    <a:gd name="T0" fmla="*/ 0 w 97"/>
                    <a:gd name="T1" fmla="*/ 0 h 111"/>
                    <a:gd name="T2" fmla="*/ 0 w 97"/>
                    <a:gd name="T3" fmla="*/ 0 h 111"/>
                    <a:gd name="T4" fmla="*/ 0 w 97"/>
                    <a:gd name="T5" fmla="*/ 0 h 111"/>
                    <a:gd name="T6" fmla="*/ 0 w 97"/>
                    <a:gd name="T7" fmla="*/ 0 h 111"/>
                    <a:gd name="T8" fmla="*/ 0 w 97"/>
                    <a:gd name="T9" fmla="*/ 0 h 111"/>
                    <a:gd name="T10" fmla="*/ 0 w 97"/>
                    <a:gd name="T11" fmla="*/ 0 h 111"/>
                    <a:gd name="T12" fmla="*/ 0 w 97"/>
                    <a:gd name="T13" fmla="*/ 0 h 111"/>
                    <a:gd name="T14" fmla="*/ 0 w 97"/>
                    <a:gd name="T15" fmla="*/ 0 h 111"/>
                    <a:gd name="T16" fmla="*/ 0 w 97"/>
                    <a:gd name="T17" fmla="*/ 0 h 111"/>
                    <a:gd name="T18" fmla="*/ 0 w 97"/>
                    <a:gd name="T19" fmla="*/ 0 h 111"/>
                    <a:gd name="T20" fmla="*/ 0 w 97"/>
                    <a:gd name="T21" fmla="*/ 0 h 111"/>
                    <a:gd name="T22" fmla="*/ 0 w 97"/>
                    <a:gd name="T23" fmla="*/ 0 h 111"/>
                    <a:gd name="T24" fmla="*/ 0 w 97"/>
                    <a:gd name="T25" fmla="*/ 0 h 111"/>
                    <a:gd name="T26" fmla="*/ 0 w 97"/>
                    <a:gd name="T27" fmla="*/ 0 h 111"/>
                    <a:gd name="T28" fmla="*/ 0 w 97"/>
                    <a:gd name="T29" fmla="*/ 0 h 111"/>
                    <a:gd name="T30" fmla="*/ 0 w 97"/>
                    <a:gd name="T31" fmla="*/ 0 h 111"/>
                    <a:gd name="T32" fmla="*/ 0 w 97"/>
                    <a:gd name="T33" fmla="*/ 0 h 111"/>
                    <a:gd name="T34" fmla="*/ 0 w 97"/>
                    <a:gd name="T35" fmla="*/ 0 h 111"/>
                    <a:gd name="T36" fmla="*/ 0 w 97"/>
                    <a:gd name="T37" fmla="*/ 0 h 111"/>
                    <a:gd name="T38" fmla="*/ 0 w 97"/>
                    <a:gd name="T39" fmla="*/ 0 h 111"/>
                    <a:gd name="T40" fmla="*/ 0 w 97"/>
                    <a:gd name="T41" fmla="*/ 0 h 111"/>
                    <a:gd name="T42" fmla="*/ 0 w 97"/>
                    <a:gd name="T43" fmla="*/ 0 h 111"/>
                    <a:gd name="T44" fmla="*/ 0 w 97"/>
                    <a:gd name="T45" fmla="*/ 0 h 111"/>
                    <a:gd name="T46" fmla="*/ 0 w 97"/>
                    <a:gd name="T47" fmla="*/ 0 h 111"/>
                    <a:gd name="T48" fmla="*/ 0 w 97"/>
                    <a:gd name="T49" fmla="*/ 0 h 111"/>
                    <a:gd name="T50" fmla="*/ 0 w 97"/>
                    <a:gd name="T51" fmla="*/ 0 h 111"/>
                    <a:gd name="T52" fmla="*/ 0 w 97"/>
                    <a:gd name="T53" fmla="*/ 0 h 111"/>
                    <a:gd name="T54" fmla="*/ 0 w 97"/>
                    <a:gd name="T55" fmla="*/ 0 h 111"/>
                    <a:gd name="T56" fmla="*/ 0 w 97"/>
                    <a:gd name="T57" fmla="*/ 0 h 111"/>
                    <a:gd name="T58" fmla="*/ 0 w 97"/>
                    <a:gd name="T59" fmla="*/ 0 h 111"/>
                    <a:gd name="T60" fmla="*/ 0 w 97"/>
                    <a:gd name="T61" fmla="*/ 0 h 111"/>
                    <a:gd name="T62" fmla="*/ 0 w 97"/>
                    <a:gd name="T63" fmla="*/ 0 h 111"/>
                    <a:gd name="T64" fmla="*/ 0 w 97"/>
                    <a:gd name="T65" fmla="*/ 0 h 111"/>
                    <a:gd name="T66" fmla="*/ 0 w 97"/>
                    <a:gd name="T67" fmla="*/ 0 h 111"/>
                    <a:gd name="T68" fmla="*/ 0 w 97"/>
                    <a:gd name="T69" fmla="*/ 0 h 111"/>
                    <a:gd name="T70" fmla="*/ 0 w 97"/>
                    <a:gd name="T71" fmla="*/ 0 h 111"/>
                    <a:gd name="T72" fmla="*/ 0 w 97"/>
                    <a:gd name="T73" fmla="*/ 0 h 111"/>
                    <a:gd name="T74" fmla="*/ 0 w 97"/>
                    <a:gd name="T75" fmla="*/ 0 h 111"/>
                    <a:gd name="T76" fmla="*/ 0 w 97"/>
                    <a:gd name="T77" fmla="*/ 0 h 111"/>
                    <a:gd name="T78" fmla="*/ 0 w 97"/>
                    <a:gd name="T79" fmla="*/ 0 h 111"/>
                    <a:gd name="T80" fmla="*/ 0 w 97"/>
                    <a:gd name="T81" fmla="*/ 0 h 111"/>
                    <a:gd name="T82" fmla="*/ 0 w 97"/>
                    <a:gd name="T83" fmla="*/ 0 h 111"/>
                    <a:gd name="T84" fmla="*/ 0 w 97"/>
                    <a:gd name="T85" fmla="*/ 0 h 111"/>
                    <a:gd name="T86" fmla="*/ 0 w 97"/>
                    <a:gd name="T87" fmla="*/ 0 h 111"/>
                    <a:gd name="T88" fmla="*/ 0 w 97"/>
                    <a:gd name="T89" fmla="*/ 0 h 111"/>
                    <a:gd name="T90" fmla="*/ 0 w 97"/>
                    <a:gd name="T91" fmla="*/ 0 h 111"/>
                    <a:gd name="T92" fmla="*/ 0 w 97"/>
                    <a:gd name="T93" fmla="*/ 0 h 111"/>
                    <a:gd name="T94" fmla="*/ 0 w 97"/>
                    <a:gd name="T95" fmla="*/ 0 h 111"/>
                    <a:gd name="T96" fmla="*/ 0 w 97"/>
                    <a:gd name="T97" fmla="*/ 0 h 111"/>
                    <a:gd name="T98" fmla="*/ 0 w 97"/>
                    <a:gd name="T99" fmla="*/ 0 h 111"/>
                    <a:gd name="T100" fmla="*/ 0 w 97"/>
                    <a:gd name="T101" fmla="*/ 0 h 111"/>
                    <a:gd name="T102" fmla="*/ 0 w 97"/>
                    <a:gd name="T103" fmla="*/ 0 h 111"/>
                    <a:gd name="T104" fmla="*/ 0 w 97"/>
                    <a:gd name="T105" fmla="*/ 0 h 11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7" h="111">
                      <a:moveTo>
                        <a:pt x="33" y="111"/>
                      </a:moveTo>
                      <a:lnTo>
                        <a:pt x="10" y="94"/>
                      </a:lnTo>
                      <a:lnTo>
                        <a:pt x="0" y="63"/>
                      </a:lnTo>
                      <a:lnTo>
                        <a:pt x="0" y="29"/>
                      </a:lnTo>
                      <a:lnTo>
                        <a:pt x="7" y="3"/>
                      </a:lnTo>
                      <a:lnTo>
                        <a:pt x="14" y="2"/>
                      </a:lnTo>
                      <a:lnTo>
                        <a:pt x="20" y="2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7" y="0"/>
                      </a:lnTo>
                      <a:lnTo>
                        <a:pt x="75" y="20"/>
                      </a:lnTo>
                      <a:lnTo>
                        <a:pt x="84" y="50"/>
                      </a:lnTo>
                      <a:lnTo>
                        <a:pt x="93" y="81"/>
                      </a:lnTo>
                      <a:lnTo>
                        <a:pt x="97" y="104"/>
                      </a:lnTo>
                      <a:lnTo>
                        <a:pt x="94" y="104"/>
                      </a:lnTo>
                      <a:lnTo>
                        <a:pt x="91" y="104"/>
                      </a:lnTo>
                      <a:lnTo>
                        <a:pt x="87" y="104"/>
                      </a:lnTo>
                      <a:lnTo>
                        <a:pt x="84" y="104"/>
                      </a:lnTo>
                      <a:lnTo>
                        <a:pt x="78" y="93"/>
                      </a:lnTo>
                      <a:lnTo>
                        <a:pt x="73" y="83"/>
                      </a:lnTo>
                      <a:lnTo>
                        <a:pt x="65" y="74"/>
                      </a:lnTo>
                      <a:lnTo>
                        <a:pt x="57" y="70"/>
                      </a:lnTo>
                      <a:lnTo>
                        <a:pt x="61" y="79"/>
                      </a:lnTo>
                      <a:lnTo>
                        <a:pt x="65" y="87"/>
                      </a:lnTo>
                      <a:lnTo>
                        <a:pt x="68" y="97"/>
                      </a:lnTo>
                      <a:lnTo>
                        <a:pt x="68" y="107"/>
                      </a:lnTo>
                      <a:lnTo>
                        <a:pt x="65" y="107"/>
                      </a:lnTo>
                      <a:lnTo>
                        <a:pt x="63" y="107"/>
                      </a:lnTo>
                      <a:lnTo>
                        <a:pt x="60" y="107"/>
                      </a:lnTo>
                      <a:lnTo>
                        <a:pt x="57" y="107"/>
                      </a:lnTo>
                      <a:lnTo>
                        <a:pt x="53" y="100"/>
                      </a:lnTo>
                      <a:lnTo>
                        <a:pt x="47" y="91"/>
                      </a:lnTo>
                      <a:lnTo>
                        <a:pt x="43" y="83"/>
                      </a:lnTo>
                      <a:lnTo>
                        <a:pt x="37" y="76"/>
                      </a:lnTo>
                      <a:lnTo>
                        <a:pt x="36" y="76"/>
                      </a:lnTo>
                      <a:lnTo>
                        <a:pt x="34" y="76"/>
                      </a:lnTo>
                      <a:lnTo>
                        <a:pt x="31" y="76"/>
                      </a:lnTo>
                      <a:lnTo>
                        <a:pt x="30" y="76"/>
                      </a:lnTo>
                      <a:lnTo>
                        <a:pt x="31" y="83"/>
                      </a:lnTo>
                      <a:lnTo>
                        <a:pt x="33" y="89"/>
                      </a:lnTo>
                      <a:lnTo>
                        <a:pt x="36" y="96"/>
                      </a:lnTo>
                      <a:lnTo>
                        <a:pt x="41" y="109"/>
                      </a:lnTo>
                      <a:lnTo>
                        <a:pt x="37" y="110"/>
                      </a:lnTo>
                      <a:lnTo>
                        <a:pt x="36" y="111"/>
                      </a:lnTo>
                      <a:lnTo>
                        <a:pt x="34" y="111"/>
                      </a:lnTo>
                      <a:lnTo>
                        <a:pt x="33" y="11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6" name="Freeform 173"/>
                <p:cNvSpPr>
                  <a:spLocks/>
                </p:cNvSpPr>
                <p:nvPr/>
              </p:nvSpPr>
              <p:spPr bwMode="auto">
                <a:xfrm>
                  <a:off x="1819" y="2952"/>
                  <a:ext cx="28" cy="27"/>
                </a:xfrm>
                <a:custGeom>
                  <a:avLst/>
                  <a:gdLst>
                    <a:gd name="T0" fmla="*/ 0 w 76"/>
                    <a:gd name="T1" fmla="*/ 0 h 103"/>
                    <a:gd name="T2" fmla="*/ 0 w 76"/>
                    <a:gd name="T3" fmla="*/ 0 h 103"/>
                    <a:gd name="T4" fmla="*/ 0 w 76"/>
                    <a:gd name="T5" fmla="*/ 0 h 103"/>
                    <a:gd name="T6" fmla="*/ 0 w 76"/>
                    <a:gd name="T7" fmla="*/ 0 h 103"/>
                    <a:gd name="T8" fmla="*/ 0 w 76"/>
                    <a:gd name="T9" fmla="*/ 0 h 103"/>
                    <a:gd name="T10" fmla="*/ 0 w 76"/>
                    <a:gd name="T11" fmla="*/ 0 h 103"/>
                    <a:gd name="T12" fmla="*/ 0 w 76"/>
                    <a:gd name="T13" fmla="*/ 0 h 103"/>
                    <a:gd name="T14" fmla="*/ 0 w 76"/>
                    <a:gd name="T15" fmla="*/ 0 h 103"/>
                    <a:gd name="T16" fmla="*/ 0 w 76"/>
                    <a:gd name="T17" fmla="*/ 0 h 103"/>
                    <a:gd name="T18" fmla="*/ 0 w 76"/>
                    <a:gd name="T19" fmla="*/ 0 h 103"/>
                    <a:gd name="T20" fmla="*/ 0 w 76"/>
                    <a:gd name="T21" fmla="*/ 0 h 103"/>
                    <a:gd name="T22" fmla="*/ 0 w 76"/>
                    <a:gd name="T23" fmla="*/ 0 h 103"/>
                    <a:gd name="T24" fmla="*/ 0 w 76"/>
                    <a:gd name="T25" fmla="*/ 0 h 103"/>
                    <a:gd name="T26" fmla="*/ 0 w 76"/>
                    <a:gd name="T27" fmla="*/ 0 h 103"/>
                    <a:gd name="T28" fmla="*/ 0 w 76"/>
                    <a:gd name="T29" fmla="*/ 0 h 103"/>
                    <a:gd name="T30" fmla="*/ 0 w 76"/>
                    <a:gd name="T31" fmla="*/ 0 h 103"/>
                    <a:gd name="T32" fmla="*/ 0 w 76"/>
                    <a:gd name="T33" fmla="*/ 0 h 103"/>
                    <a:gd name="T34" fmla="*/ 0 w 76"/>
                    <a:gd name="T35" fmla="*/ 0 h 103"/>
                    <a:gd name="T36" fmla="*/ 0 w 76"/>
                    <a:gd name="T37" fmla="*/ 0 h 103"/>
                    <a:gd name="T38" fmla="*/ 0 w 76"/>
                    <a:gd name="T39" fmla="*/ 0 h 103"/>
                    <a:gd name="T40" fmla="*/ 0 w 76"/>
                    <a:gd name="T41" fmla="*/ 0 h 103"/>
                    <a:gd name="T42" fmla="*/ 0 w 76"/>
                    <a:gd name="T43" fmla="*/ 0 h 103"/>
                    <a:gd name="T44" fmla="*/ 0 w 76"/>
                    <a:gd name="T45" fmla="*/ 0 h 103"/>
                    <a:gd name="T46" fmla="*/ 0 w 76"/>
                    <a:gd name="T47" fmla="*/ 0 h 103"/>
                    <a:gd name="T48" fmla="*/ 0 w 76"/>
                    <a:gd name="T49" fmla="*/ 0 h 1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6" h="103">
                      <a:moveTo>
                        <a:pt x="20" y="103"/>
                      </a:moveTo>
                      <a:lnTo>
                        <a:pt x="6" y="86"/>
                      </a:lnTo>
                      <a:lnTo>
                        <a:pt x="0" y="71"/>
                      </a:lnTo>
                      <a:lnTo>
                        <a:pt x="2" y="59"/>
                      </a:lnTo>
                      <a:lnTo>
                        <a:pt x="9" y="47"/>
                      </a:lnTo>
                      <a:lnTo>
                        <a:pt x="20" y="37"/>
                      </a:lnTo>
                      <a:lnTo>
                        <a:pt x="34" y="27"/>
                      </a:lnTo>
                      <a:lnTo>
                        <a:pt x="50" y="14"/>
                      </a:lnTo>
                      <a:lnTo>
                        <a:pt x="64" y="2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6" y="0"/>
                      </a:lnTo>
                      <a:lnTo>
                        <a:pt x="73" y="14"/>
                      </a:lnTo>
                      <a:lnTo>
                        <a:pt x="70" y="29"/>
                      </a:lnTo>
                      <a:lnTo>
                        <a:pt x="64" y="46"/>
                      </a:lnTo>
                      <a:lnTo>
                        <a:pt x="59" y="61"/>
                      </a:lnTo>
                      <a:lnTo>
                        <a:pt x="52" y="77"/>
                      </a:lnTo>
                      <a:lnTo>
                        <a:pt x="43" y="89"/>
                      </a:lnTo>
                      <a:lnTo>
                        <a:pt x="33" y="99"/>
                      </a:lnTo>
                      <a:lnTo>
                        <a:pt x="20" y="103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7" name="Freeform 174"/>
                <p:cNvSpPr>
                  <a:spLocks/>
                </p:cNvSpPr>
                <p:nvPr/>
              </p:nvSpPr>
              <p:spPr bwMode="auto">
                <a:xfrm>
                  <a:off x="1536" y="2975"/>
                  <a:ext cx="11" cy="2"/>
                </a:xfrm>
                <a:custGeom>
                  <a:avLst/>
                  <a:gdLst>
                    <a:gd name="T0" fmla="*/ 0 w 31"/>
                    <a:gd name="T1" fmla="*/ 0 h 8"/>
                    <a:gd name="T2" fmla="*/ 0 w 31"/>
                    <a:gd name="T3" fmla="*/ 0 h 8"/>
                    <a:gd name="T4" fmla="*/ 0 w 31"/>
                    <a:gd name="T5" fmla="*/ 0 h 8"/>
                    <a:gd name="T6" fmla="*/ 0 w 31"/>
                    <a:gd name="T7" fmla="*/ 0 h 8"/>
                    <a:gd name="T8" fmla="*/ 0 w 31"/>
                    <a:gd name="T9" fmla="*/ 0 h 8"/>
                    <a:gd name="T10" fmla="*/ 0 w 31"/>
                    <a:gd name="T11" fmla="*/ 0 h 8"/>
                    <a:gd name="T12" fmla="*/ 0 w 31"/>
                    <a:gd name="T13" fmla="*/ 0 h 8"/>
                    <a:gd name="T14" fmla="*/ 0 w 31"/>
                    <a:gd name="T15" fmla="*/ 0 h 8"/>
                    <a:gd name="T16" fmla="*/ 0 w 31"/>
                    <a:gd name="T17" fmla="*/ 0 h 8"/>
                    <a:gd name="T18" fmla="*/ 0 w 31"/>
                    <a:gd name="T19" fmla="*/ 0 h 8"/>
                    <a:gd name="T20" fmla="*/ 0 w 31"/>
                    <a:gd name="T21" fmla="*/ 0 h 8"/>
                    <a:gd name="T22" fmla="*/ 0 w 31"/>
                    <a:gd name="T23" fmla="*/ 0 h 8"/>
                    <a:gd name="T24" fmla="*/ 0 w 31"/>
                    <a:gd name="T25" fmla="*/ 0 h 8"/>
                    <a:gd name="T26" fmla="*/ 0 w 31"/>
                    <a:gd name="T27" fmla="*/ 0 h 8"/>
                    <a:gd name="T28" fmla="*/ 0 w 31"/>
                    <a:gd name="T29" fmla="*/ 0 h 8"/>
                    <a:gd name="T30" fmla="*/ 0 w 31"/>
                    <a:gd name="T31" fmla="*/ 0 h 8"/>
                    <a:gd name="T32" fmla="*/ 0 w 31"/>
                    <a:gd name="T33" fmla="*/ 0 h 8"/>
                    <a:gd name="T34" fmla="*/ 0 w 31"/>
                    <a:gd name="T35" fmla="*/ 0 h 8"/>
                    <a:gd name="T36" fmla="*/ 0 w 31"/>
                    <a:gd name="T37" fmla="*/ 0 h 8"/>
                    <a:gd name="T38" fmla="*/ 0 w 31"/>
                    <a:gd name="T39" fmla="*/ 0 h 8"/>
                    <a:gd name="T40" fmla="*/ 0 w 31"/>
                    <a:gd name="T41" fmla="*/ 0 h 8"/>
                    <a:gd name="T42" fmla="*/ 0 w 31"/>
                    <a:gd name="T43" fmla="*/ 0 h 8"/>
                    <a:gd name="T44" fmla="*/ 0 w 31"/>
                    <a:gd name="T45" fmla="*/ 0 h 8"/>
                    <a:gd name="T46" fmla="*/ 0 w 31"/>
                    <a:gd name="T47" fmla="*/ 0 h 8"/>
                    <a:gd name="T48" fmla="*/ 0 w 31"/>
                    <a:gd name="T49" fmla="*/ 0 h 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1" h="8">
                      <a:moveTo>
                        <a:pt x="16" y="8"/>
                      </a:moveTo>
                      <a:lnTo>
                        <a:pt x="7" y="7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0" y="3"/>
                      </a:lnTo>
                      <a:lnTo>
                        <a:pt x="30" y="4"/>
                      </a:lnTo>
                      <a:lnTo>
                        <a:pt x="31" y="5"/>
                      </a:lnTo>
                      <a:lnTo>
                        <a:pt x="29" y="7"/>
                      </a:lnTo>
                      <a:lnTo>
                        <a:pt x="26" y="8"/>
                      </a:lnTo>
                      <a:lnTo>
                        <a:pt x="21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8" name="Freeform 175"/>
                <p:cNvSpPr>
                  <a:spLocks/>
                </p:cNvSpPr>
                <p:nvPr/>
              </p:nvSpPr>
              <p:spPr bwMode="auto">
                <a:xfrm>
                  <a:off x="1494" y="2974"/>
                  <a:ext cx="23" cy="3"/>
                </a:xfrm>
                <a:custGeom>
                  <a:avLst/>
                  <a:gdLst>
                    <a:gd name="T0" fmla="*/ 0 w 65"/>
                    <a:gd name="T1" fmla="*/ 0 h 10"/>
                    <a:gd name="T2" fmla="*/ 0 w 65"/>
                    <a:gd name="T3" fmla="*/ 0 h 10"/>
                    <a:gd name="T4" fmla="*/ 0 w 65"/>
                    <a:gd name="T5" fmla="*/ 0 h 10"/>
                    <a:gd name="T6" fmla="*/ 0 w 65"/>
                    <a:gd name="T7" fmla="*/ 0 h 10"/>
                    <a:gd name="T8" fmla="*/ 0 w 65"/>
                    <a:gd name="T9" fmla="*/ 0 h 10"/>
                    <a:gd name="T10" fmla="*/ 0 w 65"/>
                    <a:gd name="T11" fmla="*/ 0 h 10"/>
                    <a:gd name="T12" fmla="*/ 0 w 65"/>
                    <a:gd name="T13" fmla="*/ 0 h 10"/>
                    <a:gd name="T14" fmla="*/ 0 w 65"/>
                    <a:gd name="T15" fmla="*/ 0 h 10"/>
                    <a:gd name="T16" fmla="*/ 0 w 65"/>
                    <a:gd name="T17" fmla="*/ 0 h 10"/>
                    <a:gd name="T18" fmla="*/ 0 w 65"/>
                    <a:gd name="T19" fmla="*/ 0 h 10"/>
                    <a:gd name="T20" fmla="*/ 0 w 65"/>
                    <a:gd name="T21" fmla="*/ 0 h 10"/>
                    <a:gd name="T22" fmla="*/ 0 w 65"/>
                    <a:gd name="T23" fmla="*/ 0 h 10"/>
                    <a:gd name="T24" fmla="*/ 0 w 65"/>
                    <a:gd name="T25" fmla="*/ 0 h 10"/>
                    <a:gd name="T26" fmla="*/ 0 w 65"/>
                    <a:gd name="T27" fmla="*/ 0 h 10"/>
                    <a:gd name="T28" fmla="*/ 0 w 65"/>
                    <a:gd name="T29" fmla="*/ 0 h 10"/>
                    <a:gd name="T30" fmla="*/ 0 w 65"/>
                    <a:gd name="T31" fmla="*/ 0 h 10"/>
                    <a:gd name="T32" fmla="*/ 0 w 65"/>
                    <a:gd name="T33" fmla="*/ 0 h 10"/>
                    <a:gd name="T34" fmla="*/ 0 w 65"/>
                    <a:gd name="T35" fmla="*/ 0 h 10"/>
                    <a:gd name="T36" fmla="*/ 0 w 65"/>
                    <a:gd name="T37" fmla="*/ 0 h 10"/>
                    <a:gd name="T38" fmla="*/ 0 w 65"/>
                    <a:gd name="T39" fmla="*/ 0 h 10"/>
                    <a:gd name="T40" fmla="*/ 0 w 65"/>
                    <a:gd name="T41" fmla="*/ 0 h 10"/>
                    <a:gd name="T42" fmla="*/ 0 w 65"/>
                    <a:gd name="T43" fmla="*/ 0 h 10"/>
                    <a:gd name="T44" fmla="*/ 0 w 65"/>
                    <a:gd name="T45" fmla="*/ 0 h 10"/>
                    <a:gd name="T46" fmla="*/ 0 w 65"/>
                    <a:gd name="T47" fmla="*/ 0 h 10"/>
                    <a:gd name="T48" fmla="*/ 0 w 65"/>
                    <a:gd name="T49" fmla="*/ 0 h 10"/>
                    <a:gd name="T50" fmla="*/ 0 w 65"/>
                    <a:gd name="T51" fmla="*/ 0 h 10"/>
                    <a:gd name="T52" fmla="*/ 0 w 65"/>
                    <a:gd name="T53" fmla="*/ 0 h 10"/>
                    <a:gd name="T54" fmla="*/ 0 w 65"/>
                    <a:gd name="T55" fmla="*/ 0 h 10"/>
                    <a:gd name="T56" fmla="*/ 0 w 65"/>
                    <a:gd name="T57" fmla="*/ 0 h 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5" h="10">
                      <a:moveTo>
                        <a:pt x="64" y="8"/>
                      </a:moveTo>
                      <a:lnTo>
                        <a:pt x="55" y="8"/>
                      </a:lnTo>
                      <a:lnTo>
                        <a:pt x="48" y="7"/>
                      </a:lnTo>
                      <a:lnTo>
                        <a:pt x="40" y="7"/>
                      </a:lnTo>
                      <a:lnTo>
                        <a:pt x="32" y="7"/>
                      </a:lnTo>
                      <a:lnTo>
                        <a:pt x="24" y="6"/>
                      </a:lnTo>
                      <a:lnTo>
                        <a:pt x="17" y="6"/>
                      </a:lnTo>
                      <a:lnTo>
                        <a:pt x="8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4" y="0"/>
                      </a:lnTo>
                      <a:lnTo>
                        <a:pt x="31" y="0"/>
                      </a:lnTo>
                      <a:lnTo>
                        <a:pt x="40" y="1"/>
                      </a:lnTo>
                      <a:lnTo>
                        <a:pt x="47" y="1"/>
                      </a:lnTo>
                      <a:lnTo>
                        <a:pt x="55" y="3"/>
                      </a:lnTo>
                      <a:lnTo>
                        <a:pt x="65" y="4"/>
                      </a:lnTo>
                      <a:lnTo>
                        <a:pt x="65" y="7"/>
                      </a:lnTo>
                      <a:lnTo>
                        <a:pt x="65" y="8"/>
                      </a:lnTo>
                      <a:lnTo>
                        <a:pt x="65" y="10"/>
                      </a:lnTo>
                      <a:lnTo>
                        <a:pt x="6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9" name="Freeform 176"/>
                <p:cNvSpPr>
                  <a:spLocks/>
                </p:cNvSpPr>
                <p:nvPr/>
              </p:nvSpPr>
              <p:spPr bwMode="auto">
                <a:xfrm>
                  <a:off x="1327" y="2849"/>
                  <a:ext cx="155" cy="117"/>
                </a:xfrm>
                <a:custGeom>
                  <a:avLst/>
                  <a:gdLst>
                    <a:gd name="T0" fmla="*/ 0 w 436"/>
                    <a:gd name="T1" fmla="*/ 0 h 432"/>
                    <a:gd name="T2" fmla="*/ 0 w 436"/>
                    <a:gd name="T3" fmla="*/ 0 h 432"/>
                    <a:gd name="T4" fmla="*/ 0 w 436"/>
                    <a:gd name="T5" fmla="*/ 0 h 432"/>
                    <a:gd name="T6" fmla="*/ 0 w 436"/>
                    <a:gd name="T7" fmla="*/ 0 h 432"/>
                    <a:gd name="T8" fmla="*/ 0 w 436"/>
                    <a:gd name="T9" fmla="*/ 0 h 432"/>
                    <a:gd name="T10" fmla="*/ 0 w 436"/>
                    <a:gd name="T11" fmla="*/ 0 h 432"/>
                    <a:gd name="T12" fmla="*/ 0 w 436"/>
                    <a:gd name="T13" fmla="*/ 0 h 432"/>
                    <a:gd name="T14" fmla="*/ 0 w 436"/>
                    <a:gd name="T15" fmla="*/ 0 h 432"/>
                    <a:gd name="T16" fmla="*/ 0 w 436"/>
                    <a:gd name="T17" fmla="*/ 0 h 432"/>
                    <a:gd name="T18" fmla="*/ 0 w 436"/>
                    <a:gd name="T19" fmla="*/ 0 h 432"/>
                    <a:gd name="T20" fmla="*/ 0 w 436"/>
                    <a:gd name="T21" fmla="*/ 0 h 432"/>
                    <a:gd name="T22" fmla="*/ 0 w 436"/>
                    <a:gd name="T23" fmla="*/ 0 h 432"/>
                    <a:gd name="T24" fmla="*/ 0 w 436"/>
                    <a:gd name="T25" fmla="*/ 0 h 432"/>
                    <a:gd name="T26" fmla="*/ 0 w 436"/>
                    <a:gd name="T27" fmla="*/ 0 h 432"/>
                    <a:gd name="T28" fmla="*/ 0 w 436"/>
                    <a:gd name="T29" fmla="*/ 0 h 432"/>
                    <a:gd name="T30" fmla="*/ 0 w 436"/>
                    <a:gd name="T31" fmla="*/ 0 h 432"/>
                    <a:gd name="T32" fmla="*/ 0 w 436"/>
                    <a:gd name="T33" fmla="*/ 0 h 432"/>
                    <a:gd name="T34" fmla="*/ 0 w 436"/>
                    <a:gd name="T35" fmla="*/ 0 h 432"/>
                    <a:gd name="T36" fmla="*/ 0 w 436"/>
                    <a:gd name="T37" fmla="*/ 0 h 432"/>
                    <a:gd name="T38" fmla="*/ 0 w 436"/>
                    <a:gd name="T39" fmla="*/ 0 h 432"/>
                    <a:gd name="T40" fmla="*/ 0 w 436"/>
                    <a:gd name="T41" fmla="*/ 0 h 432"/>
                    <a:gd name="T42" fmla="*/ 0 w 436"/>
                    <a:gd name="T43" fmla="*/ 0 h 432"/>
                    <a:gd name="T44" fmla="*/ 0 w 436"/>
                    <a:gd name="T45" fmla="*/ 0 h 432"/>
                    <a:gd name="T46" fmla="*/ 0 w 436"/>
                    <a:gd name="T47" fmla="*/ 0 h 432"/>
                    <a:gd name="T48" fmla="*/ 0 w 436"/>
                    <a:gd name="T49" fmla="*/ 0 h 432"/>
                    <a:gd name="T50" fmla="*/ 0 w 436"/>
                    <a:gd name="T51" fmla="*/ 0 h 432"/>
                    <a:gd name="T52" fmla="*/ 0 w 436"/>
                    <a:gd name="T53" fmla="*/ 0 h 432"/>
                    <a:gd name="T54" fmla="*/ 0 w 436"/>
                    <a:gd name="T55" fmla="*/ 0 h 432"/>
                    <a:gd name="T56" fmla="*/ 0 w 436"/>
                    <a:gd name="T57" fmla="*/ 0 h 432"/>
                    <a:gd name="T58" fmla="*/ 0 w 436"/>
                    <a:gd name="T59" fmla="*/ 0 h 432"/>
                    <a:gd name="T60" fmla="*/ 0 w 436"/>
                    <a:gd name="T61" fmla="*/ 0 h 432"/>
                    <a:gd name="T62" fmla="*/ 0 w 436"/>
                    <a:gd name="T63" fmla="*/ 0 h 432"/>
                    <a:gd name="T64" fmla="*/ 0 w 436"/>
                    <a:gd name="T65" fmla="*/ 0 h 432"/>
                    <a:gd name="T66" fmla="*/ 0 w 436"/>
                    <a:gd name="T67" fmla="*/ 0 h 432"/>
                    <a:gd name="T68" fmla="*/ 0 w 436"/>
                    <a:gd name="T69" fmla="*/ 0 h 432"/>
                    <a:gd name="T70" fmla="*/ 0 w 436"/>
                    <a:gd name="T71" fmla="*/ 0 h 432"/>
                    <a:gd name="T72" fmla="*/ 0 w 436"/>
                    <a:gd name="T73" fmla="*/ 0 h 432"/>
                    <a:gd name="T74" fmla="*/ 0 w 436"/>
                    <a:gd name="T75" fmla="*/ 0 h 432"/>
                    <a:gd name="T76" fmla="*/ 0 w 436"/>
                    <a:gd name="T77" fmla="*/ 0 h 432"/>
                    <a:gd name="T78" fmla="*/ 0 w 436"/>
                    <a:gd name="T79" fmla="*/ 0 h 432"/>
                    <a:gd name="T80" fmla="*/ 0 w 436"/>
                    <a:gd name="T81" fmla="*/ 0 h 432"/>
                    <a:gd name="T82" fmla="*/ 0 w 436"/>
                    <a:gd name="T83" fmla="*/ 0 h 432"/>
                    <a:gd name="T84" fmla="*/ 0 w 436"/>
                    <a:gd name="T85" fmla="*/ 0 h 432"/>
                    <a:gd name="T86" fmla="*/ 0 w 436"/>
                    <a:gd name="T87" fmla="*/ 0 h 432"/>
                    <a:gd name="T88" fmla="*/ 0 w 436"/>
                    <a:gd name="T89" fmla="*/ 0 h 432"/>
                    <a:gd name="T90" fmla="*/ 0 w 436"/>
                    <a:gd name="T91" fmla="*/ 0 h 432"/>
                    <a:gd name="T92" fmla="*/ 0 w 436"/>
                    <a:gd name="T93" fmla="*/ 0 h 432"/>
                    <a:gd name="T94" fmla="*/ 0 w 436"/>
                    <a:gd name="T95" fmla="*/ 0 h 432"/>
                    <a:gd name="T96" fmla="*/ 0 w 436"/>
                    <a:gd name="T97" fmla="*/ 0 h 432"/>
                    <a:gd name="T98" fmla="*/ 0 w 436"/>
                    <a:gd name="T99" fmla="*/ 0 h 432"/>
                    <a:gd name="T100" fmla="*/ 0 w 436"/>
                    <a:gd name="T101" fmla="*/ 0 h 432"/>
                    <a:gd name="T102" fmla="*/ 0 w 436"/>
                    <a:gd name="T103" fmla="*/ 0 h 432"/>
                    <a:gd name="T104" fmla="*/ 0 w 436"/>
                    <a:gd name="T105" fmla="*/ 0 h 432"/>
                    <a:gd name="T106" fmla="*/ 0 w 436"/>
                    <a:gd name="T107" fmla="*/ 0 h 432"/>
                    <a:gd name="T108" fmla="*/ 0 w 436"/>
                    <a:gd name="T109" fmla="*/ 0 h 432"/>
                    <a:gd name="T110" fmla="*/ 0 w 436"/>
                    <a:gd name="T111" fmla="*/ 0 h 432"/>
                    <a:gd name="T112" fmla="*/ 0 w 436"/>
                    <a:gd name="T113" fmla="*/ 0 h 432"/>
                    <a:gd name="T114" fmla="*/ 0 w 436"/>
                    <a:gd name="T115" fmla="*/ 0 h 432"/>
                    <a:gd name="T116" fmla="*/ 0 w 436"/>
                    <a:gd name="T117" fmla="*/ 0 h 432"/>
                    <a:gd name="T118" fmla="*/ 0 w 436"/>
                    <a:gd name="T119" fmla="*/ 0 h 432"/>
                    <a:gd name="T120" fmla="*/ 0 w 436"/>
                    <a:gd name="T121" fmla="*/ 0 h 43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36" h="432">
                      <a:moveTo>
                        <a:pt x="227" y="432"/>
                      </a:moveTo>
                      <a:lnTo>
                        <a:pt x="227" y="421"/>
                      </a:lnTo>
                      <a:lnTo>
                        <a:pt x="229" y="408"/>
                      </a:lnTo>
                      <a:lnTo>
                        <a:pt x="231" y="395"/>
                      </a:lnTo>
                      <a:lnTo>
                        <a:pt x="231" y="379"/>
                      </a:lnTo>
                      <a:lnTo>
                        <a:pt x="229" y="378"/>
                      </a:lnTo>
                      <a:lnTo>
                        <a:pt x="228" y="376"/>
                      </a:lnTo>
                      <a:lnTo>
                        <a:pt x="227" y="376"/>
                      </a:lnTo>
                      <a:lnTo>
                        <a:pt x="227" y="375"/>
                      </a:lnTo>
                      <a:lnTo>
                        <a:pt x="225" y="382"/>
                      </a:lnTo>
                      <a:lnTo>
                        <a:pt x="224" y="392"/>
                      </a:lnTo>
                      <a:lnTo>
                        <a:pt x="221" y="408"/>
                      </a:lnTo>
                      <a:lnTo>
                        <a:pt x="215" y="428"/>
                      </a:lnTo>
                      <a:lnTo>
                        <a:pt x="209" y="429"/>
                      </a:lnTo>
                      <a:lnTo>
                        <a:pt x="205" y="429"/>
                      </a:lnTo>
                      <a:lnTo>
                        <a:pt x="201" y="429"/>
                      </a:lnTo>
                      <a:lnTo>
                        <a:pt x="197" y="431"/>
                      </a:lnTo>
                      <a:lnTo>
                        <a:pt x="200" y="413"/>
                      </a:lnTo>
                      <a:lnTo>
                        <a:pt x="201" y="395"/>
                      </a:lnTo>
                      <a:lnTo>
                        <a:pt x="201" y="378"/>
                      </a:lnTo>
                      <a:lnTo>
                        <a:pt x="194" y="369"/>
                      </a:lnTo>
                      <a:lnTo>
                        <a:pt x="194" y="382"/>
                      </a:lnTo>
                      <a:lnTo>
                        <a:pt x="192" y="396"/>
                      </a:lnTo>
                      <a:lnTo>
                        <a:pt x="190" y="411"/>
                      </a:lnTo>
                      <a:lnTo>
                        <a:pt x="187" y="426"/>
                      </a:lnTo>
                      <a:lnTo>
                        <a:pt x="181" y="426"/>
                      </a:lnTo>
                      <a:lnTo>
                        <a:pt x="177" y="426"/>
                      </a:lnTo>
                      <a:lnTo>
                        <a:pt x="172" y="426"/>
                      </a:lnTo>
                      <a:lnTo>
                        <a:pt x="168" y="426"/>
                      </a:lnTo>
                      <a:lnTo>
                        <a:pt x="170" y="413"/>
                      </a:lnTo>
                      <a:lnTo>
                        <a:pt x="172" y="398"/>
                      </a:lnTo>
                      <a:lnTo>
                        <a:pt x="174" y="383"/>
                      </a:lnTo>
                      <a:lnTo>
                        <a:pt x="170" y="375"/>
                      </a:lnTo>
                      <a:lnTo>
                        <a:pt x="168" y="375"/>
                      </a:lnTo>
                      <a:lnTo>
                        <a:pt x="167" y="376"/>
                      </a:lnTo>
                      <a:lnTo>
                        <a:pt x="165" y="386"/>
                      </a:lnTo>
                      <a:lnTo>
                        <a:pt x="165" y="393"/>
                      </a:lnTo>
                      <a:lnTo>
                        <a:pt x="162" y="405"/>
                      </a:lnTo>
                      <a:lnTo>
                        <a:pt x="158" y="422"/>
                      </a:lnTo>
                      <a:lnTo>
                        <a:pt x="157" y="422"/>
                      </a:lnTo>
                      <a:lnTo>
                        <a:pt x="154" y="422"/>
                      </a:lnTo>
                      <a:lnTo>
                        <a:pt x="152" y="423"/>
                      </a:lnTo>
                      <a:lnTo>
                        <a:pt x="151" y="423"/>
                      </a:lnTo>
                      <a:lnTo>
                        <a:pt x="147" y="411"/>
                      </a:lnTo>
                      <a:lnTo>
                        <a:pt x="147" y="392"/>
                      </a:lnTo>
                      <a:lnTo>
                        <a:pt x="150" y="374"/>
                      </a:lnTo>
                      <a:lnTo>
                        <a:pt x="151" y="361"/>
                      </a:lnTo>
                      <a:lnTo>
                        <a:pt x="150" y="362"/>
                      </a:lnTo>
                      <a:lnTo>
                        <a:pt x="148" y="362"/>
                      </a:lnTo>
                      <a:lnTo>
                        <a:pt x="145" y="362"/>
                      </a:lnTo>
                      <a:lnTo>
                        <a:pt x="144" y="364"/>
                      </a:lnTo>
                      <a:lnTo>
                        <a:pt x="144" y="372"/>
                      </a:lnTo>
                      <a:lnTo>
                        <a:pt x="143" y="381"/>
                      </a:lnTo>
                      <a:lnTo>
                        <a:pt x="140" y="389"/>
                      </a:lnTo>
                      <a:lnTo>
                        <a:pt x="134" y="398"/>
                      </a:lnTo>
                      <a:lnTo>
                        <a:pt x="131" y="385"/>
                      </a:lnTo>
                      <a:lnTo>
                        <a:pt x="131" y="371"/>
                      </a:lnTo>
                      <a:lnTo>
                        <a:pt x="131" y="356"/>
                      </a:lnTo>
                      <a:lnTo>
                        <a:pt x="133" y="345"/>
                      </a:lnTo>
                      <a:lnTo>
                        <a:pt x="131" y="344"/>
                      </a:lnTo>
                      <a:lnTo>
                        <a:pt x="130" y="344"/>
                      </a:lnTo>
                      <a:lnTo>
                        <a:pt x="128" y="344"/>
                      </a:lnTo>
                      <a:lnTo>
                        <a:pt x="127" y="344"/>
                      </a:lnTo>
                      <a:lnTo>
                        <a:pt x="124" y="352"/>
                      </a:lnTo>
                      <a:lnTo>
                        <a:pt x="123" y="358"/>
                      </a:lnTo>
                      <a:lnTo>
                        <a:pt x="121" y="359"/>
                      </a:lnTo>
                      <a:lnTo>
                        <a:pt x="120" y="361"/>
                      </a:lnTo>
                      <a:lnTo>
                        <a:pt x="115" y="352"/>
                      </a:lnTo>
                      <a:lnTo>
                        <a:pt x="114" y="341"/>
                      </a:lnTo>
                      <a:lnTo>
                        <a:pt x="114" y="328"/>
                      </a:lnTo>
                      <a:lnTo>
                        <a:pt x="114" y="321"/>
                      </a:lnTo>
                      <a:lnTo>
                        <a:pt x="114" y="319"/>
                      </a:lnTo>
                      <a:lnTo>
                        <a:pt x="113" y="319"/>
                      </a:lnTo>
                      <a:lnTo>
                        <a:pt x="111" y="319"/>
                      </a:lnTo>
                      <a:lnTo>
                        <a:pt x="110" y="324"/>
                      </a:lnTo>
                      <a:lnTo>
                        <a:pt x="108" y="326"/>
                      </a:lnTo>
                      <a:lnTo>
                        <a:pt x="107" y="328"/>
                      </a:lnTo>
                      <a:lnTo>
                        <a:pt x="105" y="329"/>
                      </a:lnTo>
                      <a:lnTo>
                        <a:pt x="100" y="321"/>
                      </a:lnTo>
                      <a:lnTo>
                        <a:pt x="98" y="312"/>
                      </a:lnTo>
                      <a:lnTo>
                        <a:pt x="98" y="307"/>
                      </a:lnTo>
                      <a:lnTo>
                        <a:pt x="98" y="299"/>
                      </a:lnTo>
                      <a:lnTo>
                        <a:pt x="90" y="297"/>
                      </a:lnTo>
                      <a:lnTo>
                        <a:pt x="86" y="294"/>
                      </a:lnTo>
                      <a:lnTo>
                        <a:pt x="84" y="291"/>
                      </a:lnTo>
                      <a:lnTo>
                        <a:pt x="83" y="287"/>
                      </a:lnTo>
                      <a:lnTo>
                        <a:pt x="76" y="279"/>
                      </a:lnTo>
                      <a:lnTo>
                        <a:pt x="66" y="267"/>
                      </a:lnTo>
                      <a:lnTo>
                        <a:pt x="51" y="250"/>
                      </a:lnTo>
                      <a:lnTo>
                        <a:pt x="37" y="230"/>
                      </a:lnTo>
                      <a:lnTo>
                        <a:pt x="23" y="210"/>
                      </a:lnTo>
                      <a:lnTo>
                        <a:pt x="11" y="193"/>
                      </a:lnTo>
                      <a:lnTo>
                        <a:pt x="3" y="180"/>
                      </a:lnTo>
                      <a:lnTo>
                        <a:pt x="0" y="174"/>
                      </a:lnTo>
                      <a:lnTo>
                        <a:pt x="24" y="158"/>
                      </a:lnTo>
                      <a:lnTo>
                        <a:pt x="43" y="143"/>
                      </a:lnTo>
                      <a:lnTo>
                        <a:pt x="56" y="127"/>
                      </a:lnTo>
                      <a:lnTo>
                        <a:pt x="67" y="111"/>
                      </a:lnTo>
                      <a:lnTo>
                        <a:pt x="76" y="93"/>
                      </a:lnTo>
                      <a:lnTo>
                        <a:pt x="83" y="73"/>
                      </a:lnTo>
                      <a:lnTo>
                        <a:pt x="90" y="49"/>
                      </a:lnTo>
                      <a:lnTo>
                        <a:pt x="98" y="20"/>
                      </a:lnTo>
                      <a:lnTo>
                        <a:pt x="104" y="12"/>
                      </a:lnTo>
                      <a:lnTo>
                        <a:pt x="110" y="6"/>
                      </a:lnTo>
                      <a:lnTo>
                        <a:pt x="117" y="3"/>
                      </a:lnTo>
                      <a:lnTo>
                        <a:pt x="128" y="0"/>
                      </a:lnTo>
                      <a:lnTo>
                        <a:pt x="140" y="23"/>
                      </a:lnTo>
                      <a:lnTo>
                        <a:pt x="152" y="46"/>
                      </a:lnTo>
                      <a:lnTo>
                        <a:pt x="165" y="71"/>
                      </a:lnTo>
                      <a:lnTo>
                        <a:pt x="177" y="97"/>
                      </a:lnTo>
                      <a:lnTo>
                        <a:pt x="190" y="124"/>
                      </a:lnTo>
                      <a:lnTo>
                        <a:pt x="200" y="150"/>
                      </a:lnTo>
                      <a:lnTo>
                        <a:pt x="209" y="175"/>
                      </a:lnTo>
                      <a:lnTo>
                        <a:pt x="217" y="201"/>
                      </a:lnTo>
                      <a:lnTo>
                        <a:pt x="209" y="202"/>
                      </a:lnTo>
                      <a:lnTo>
                        <a:pt x="204" y="204"/>
                      </a:lnTo>
                      <a:lnTo>
                        <a:pt x="198" y="207"/>
                      </a:lnTo>
                      <a:lnTo>
                        <a:pt x="192" y="210"/>
                      </a:lnTo>
                      <a:lnTo>
                        <a:pt x="188" y="212"/>
                      </a:lnTo>
                      <a:lnTo>
                        <a:pt x="182" y="215"/>
                      </a:lnTo>
                      <a:lnTo>
                        <a:pt x="178" y="217"/>
                      </a:lnTo>
                      <a:lnTo>
                        <a:pt x="172" y="218"/>
                      </a:lnTo>
                      <a:lnTo>
                        <a:pt x="161" y="202"/>
                      </a:lnTo>
                      <a:lnTo>
                        <a:pt x="151" y="187"/>
                      </a:lnTo>
                      <a:lnTo>
                        <a:pt x="141" y="171"/>
                      </a:lnTo>
                      <a:lnTo>
                        <a:pt x="131" y="157"/>
                      </a:lnTo>
                      <a:lnTo>
                        <a:pt x="123" y="141"/>
                      </a:lnTo>
                      <a:lnTo>
                        <a:pt x="114" y="126"/>
                      </a:lnTo>
                      <a:lnTo>
                        <a:pt x="107" y="111"/>
                      </a:lnTo>
                      <a:lnTo>
                        <a:pt x="101" y="96"/>
                      </a:lnTo>
                      <a:lnTo>
                        <a:pt x="100" y="94"/>
                      </a:lnTo>
                      <a:lnTo>
                        <a:pt x="98" y="93"/>
                      </a:lnTo>
                      <a:lnTo>
                        <a:pt x="97" y="93"/>
                      </a:lnTo>
                      <a:lnTo>
                        <a:pt x="95" y="91"/>
                      </a:lnTo>
                      <a:lnTo>
                        <a:pt x="94" y="93"/>
                      </a:lnTo>
                      <a:lnTo>
                        <a:pt x="93" y="94"/>
                      </a:lnTo>
                      <a:lnTo>
                        <a:pt x="91" y="96"/>
                      </a:lnTo>
                      <a:lnTo>
                        <a:pt x="91" y="103"/>
                      </a:lnTo>
                      <a:lnTo>
                        <a:pt x="91" y="108"/>
                      </a:lnTo>
                      <a:lnTo>
                        <a:pt x="91" y="116"/>
                      </a:lnTo>
                      <a:lnTo>
                        <a:pt x="93" y="123"/>
                      </a:lnTo>
                      <a:lnTo>
                        <a:pt x="95" y="123"/>
                      </a:lnTo>
                      <a:lnTo>
                        <a:pt x="97" y="123"/>
                      </a:lnTo>
                      <a:lnTo>
                        <a:pt x="100" y="123"/>
                      </a:lnTo>
                      <a:lnTo>
                        <a:pt x="101" y="124"/>
                      </a:lnTo>
                      <a:lnTo>
                        <a:pt x="101" y="126"/>
                      </a:lnTo>
                      <a:lnTo>
                        <a:pt x="101" y="127"/>
                      </a:lnTo>
                      <a:lnTo>
                        <a:pt x="100" y="128"/>
                      </a:lnTo>
                      <a:lnTo>
                        <a:pt x="100" y="130"/>
                      </a:lnTo>
                      <a:lnTo>
                        <a:pt x="95" y="131"/>
                      </a:lnTo>
                      <a:lnTo>
                        <a:pt x="93" y="133"/>
                      </a:lnTo>
                      <a:lnTo>
                        <a:pt x="88" y="134"/>
                      </a:lnTo>
                      <a:lnTo>
                        <a:pt x="84" y="136"/>
                      </a:lnTo>
                      <a:lnTo>
                        <a:pt x="84" y="137"/>
                      </a:lnTo>
                      <a:lnTo>
                        <a:pt x="86" y="138"/>
                      </a:lnTo>
                      <a:lnTo>
                        <a:pt x="86" y="141"/>
                      </a:lnTo>
                      <a:lnTo>
                        <a:pt x="87" y="143"/>
                      </a:lnTo>
                      <a:lnTo>
                        <a:pt x="93" y="143"/>
                      </a:lnTo>
                      <a:lnTo>
                        <a:pt x="98" y="143"/>
                      </a:lnTo>
                      <a:lnTo>
                        <a:pt x="104" y="143"/>
                      </a:lnTo>
                      <a:lnTo>
                        <a:pt x="110" y="143"/>
                      </a:lnTo>
                      <a:lnTo>
                        <a:pt x="111" y="145"/>
                      </a:lnTo>
                      <a:lnTo>
                        <a:pt x="113" y="147"/>
                      </a:lnTo>
                      <a:lnTo>
                        <a:pt x="113" y="150"/>
                      </a:lnTo>
                      <a:lnTo>
                        <a:pt x="114" y="155"/>
                      </a:lnTo>
                      <a:lnTo>
                        <a:pt x="108" y="157"/>
                      </a:lnTo>
                      <a:lnTo>
                        <a:pt x="101" y="160"/>
                      </a:lnTo>
                      <a:lnTo>
                        <a:pt x="95" y="161"/>
                      </a:lnTo>
                      <a:lnTo>
                        <a:pt x="88" y="164"/>
                      </a:lnTo>
                      <a:lnTo>
                        <a:pt x="90" y="165"/>
                      </a:lnTo>
                      <a:lnTo>
                        <a:pt x="91" y="167"/>
                      </a:lnTo>
                      <a:lnTo>
                        <a:pt x="93" y="168"/>
                      </a:lnTo>
                      <a:lnTo>
                        <a:pt x="100" y="167"/>
                      </a:lnTo>
                      <a:lnTo>
                        <a:pt x="108" y="167"/>
                      </a:lnTo>
                      <a:lnTo>
                        <a:pt x="115" y="167"/>
                      </a:lnTo>
                      <a:lnTo>
                        <a:pt x="123" y="165"/>
                      </a:lnTo>
                      <a:lnTo>
                        <a:pt x="124" y="167"/>
                      </a:lnTo>
                      <a:lnTo>
                        <a:pt x="125" y="168"/>
                      </a:lnTo>
                      <a:lnTo>
                        <a:pt x="125" y="173"/>
                      </a:lnTo>
                      <a:lnTo>
                        <a:pt x="124" y="177"/>
                      </a:lnTo>
                      <a:lnTo>
                        <a:pt x="117" y="180"/>
                      </a:lnTo>
                      <a:lnTo>
                        <a:pt x="110" y="183"/>
                      </a:lnTo>
                      <a:lnTo>
                        <a:pt x="103" y="185"/>
                      </a:lnTo>
                      <a:lnTo>
                        <a:pt x="95" y="188"/>
                      </a:lnTo>
                      <a:lnTo>
                        <a:pt x="103" y="190"/>
                      </a:lnTo>
                      <a:lnTo>
                        <a:pt x="113" y="188"/>
                      </a:lnTo>
                      <a:lnTo>
                        <a:pt x="124" y="187"/>
                      </a:lnTo>
                      <a:lnTo>
                        <a:pt x="134" y="185"/>
                      </a:lnTo>
                      <a:lnTo>
                        <a:pt x="135" y="188"/>
                      </a:lnTo>
                      <a:lnTo>
                        <a:pt x="137" y="190"/>
                      </a:lnTo>
                      <a:lnTo>
                        <a:pt x="137" y="193"/>
                      </a:lnTo>
                      <a:lnTo>
                        <a:pt x="135" y="197"/>
                      </a:lnTo>
                      <a:lnTo>
                        <a:pt x="130" y="200"/>
                      </a:lnTo>
                      <a:lnTo>
                        <a:pt x="125" y="201"/>
                      </a:lnTo>
                      <a:lnTo>
                        <a:pt x="120" y="204"/>
                      </a:lnTo>
                      <a:lnTo>
                        <a:pt x="114" y="207"/>
                      </a:lnTo>
                      <a:lnTo>
                        <a:pt x="114" y="208"/>
                      </a:lnTo>
                      <a:lnTo>
                        <a:pt x="114" y="210"/>
                      </a:lnTo>
                      <a:lnTo>
                        <a:pt x="114" y="211"/>
                      </a:lnTo>
                      <a:lnTo>
                        <a:pt x="115" y="212"/>
                      </a:lnTo>
                      <a:lnTo>
                        <a:pt x="124" y="211"/>
                      </a:lnTo>
                      <a:lnTo>
                        <a:pt x="133" y="210"/>
                      </a:lnTo>
                      <a:lnTo>
                        <a:pt x="140" y="207"/>
                      </a:lnTo>
                      <a:lnTo>
                        <a:pt x="145" y="207"/>
                      </a:lnTo>
                      <a:lnTo>
                        <a:pt x="147" y="208"/>
                      </a:lnTo>
                      <a:lnTo>
                        <a:pt x="148" y="210"/>
                      </a:lnTo>
                      <a:lnTo>
                        <a:pt x="150" y="212"/>
                      </a:lnTo>
                      <a:lnTo>
                        <a:pt x="151" y="214"/>
                      </a:lnTo>
                      <a:lnTo>
                        <a:pt x="148" y="217"/>
                      </a:lnTo>
                      <a:lnTo>
                        <a:pt x="143" y="218"/>
                      </a:lnTo>
                      <a:lnTo>
                        <a:pt x="135" y="221"/>
                      </a:lnTo>
                      <a:lnTo>
                        <a:pt x="130" y="225"/>
                      </a:lnTo>
                      <a:lnTo>
                        <a:pt x="131" y="227"/>
                      </a:lnTo>
                      <a:lnTo>
                        <a:pt x="133" y="227"/>
                      </a:lnTo>
                      <a:lnTo>
                        <a:pt x="133" y="228"/>
                      </a:lnTo>
                      <a:lnTo>
                        <a:pt x="134" y="230"/>
                      </a:lnTo>
                      <a:lnTo>
                        <a:pt x="141" y="228"/>
                      </a:lnTo>
                      <a:lnTo>
                        <a:pt x="148" y="227"/>
                      </a:lnTo>
                      <a:lnTo>
                        <a:pt x="154" y="227"/>
                      </a:lnTo>
                      <a:lnTo>
                        <a:pt x="161" y="225"/>
                      </a:lnTo>
                      <a:lnTo>
                        <a:pt x="168" y="231"/>
                      </a:lnTo>
                      <a:lnTo>
                        <a:pt x="172" y="234"/>
                      </a:lnTo>
                      <a:lnTo>
                        <a:pt x="178" y="232"/>
                      </a:lnTo>
                      <a:lnTo>
                        <a:pt x="184" y="231"/>
                      </a:lnTo>
                      <a:lnTo>
                        <a:pt x="190" y="228"/>
                      </a:lnTo>
                      <a:lnTo>
                        <a:pt x="195" y="224"/>
                      </a:lnTo>
                      <a:lnTo>
                        <a:pt x="204" y="221"/>
                      </a:lnTo>
                      <a:lnTo>
                        <a:pt x="212" y="218"/>
                      </a:lnTo>
                      <a:lnTo>
                        <a:pt x="209" y="228"/>
                      </a:lnTo>
                      <a:lnTo>
                        <a:pt x="205" y="240"/>
                      </a:lnTo>
                      <a:lnTo>
                        <a:pt x="198" y="252"/>
                      </a:lnTo>
                      <a:lnTo>
                        <a:pt x="191" y="264"/>
                      </a:lnTo>
                      <a:lnTo>
                        <a:pt x="185" y="277"/>
                      </a:lnTo>
                      <a:lnTo>
                        <a:pt x="184" y="288"/>
                      </a:lnTo>
                      <a:lnTo>
                        <a:pt x="187" y="299"/>
                      </a:lnTo>
                      <a:lnTo>
                        <a:pt x="197" y="311"/>
                      </a:lnTo>
                      <a:lnTo>
                        <a:pt x="201" y="295"/>
                      </a:lnTo>
                      <a:lnTo>
                        <a:pt x="202" y="274"/>
                      </a:lnTo>
                      <a:lnTo>
                        <a:pt x="207" y="254"/>
                      </a:lnTo>
                      <a:lnTo>
                        <a:pt x="222" y="242"/>
                      </a:lnTo>
                      <a:lnTo>
                        <a:pt x="221" y="261"/>
                      </a:lnTo>
                      <a:lnTo>
                        <a:pt x="219" y="272"/>
                      </a:lnTo>
                      <a:lnTo>
                        <a:pt x="219" y="281"/>
                      </a:lnTo>
                      <a:lnTo>
                        <a:pt x="221" y="291"/>
                      </a:lnTo>
                      <a:lnTo>
                        <a:pt x="222" y="291"/>
                      </a:lnTo>
                      <a:lnTo>
                        <a:pt x="224" y="292"/>
                      </a:lnTo>
                      <a:lnTo>
                        <a:pt x="225" y="292"/>
                      </a:lnTo>
                      <a:lnTo>
                        <a:pt x="227" y="294"/>
                      </a:lnTo>
                      <a:lnTo>
                        <a:pt x="231" y="282"/>
                      </a:lnTo>
                      <a:lnTo>
                        <a:pt x="234" y="264"/>
                      </a:lnTo>
                      <a:lnTo>
                        <a:pt x="237" y="245"/>
                      </a:lnTo>
                      <a:lnTo>
                        <a:pt x="238" y="232"/>
                      </a:lnTo>
                      <a:lnTo>
                        <a:pt x="241" y="234"/>
                      </a:lnTo>
                      <a:lnTo>
                        <a:pt x="244" y="234"/>
                      </a:lnTo>
                      <a:lnTo>
                        <a:pt x="247" y="234"/>
                      </a:lnTo>
                      <a:lnTo>
                        <a:pt x="249" y="235"/>
                      </a:lnTo>
                      <a:lnTo>
                        <a:pt x="251" y="241"/>
                      </a:lnTo>
                      <a:lnTo>
                        <a:pt x="252" y="248"/>
                      </a:lnTo>
                      <a:lnTo>
                        <a:pt x="255" y="254"/>
                      </a:lnTo>
                      <a:lnTo>
                        <a:pt x="257" y="259"/>
                      </a:lnTo>
                      <a:lnTo>
                        <a:pt x="271" y="259"/>
                      </a:lnTo>
                      <a:lnTo>
                        <a:pt x="284" y="259"/>
                      </a:lnTo>
                      <a:lnTo>
                        <a:pt x="298" y="259"/>
                      </a:lnTo>
                      <a:lnTo>
                        <a:pt x="311" y="258"/>
                      </a:lnTo>
                      <a:lnTo>
                        <a:pt x="325" y="257"/>
                      </a:lnTo>
                      <a:lnTo>
                        <a:pt x="339" y="255"/>
                      </a:lnTo>
                      <a:lnTo>
                        <a:pt x="353" y="252"/>
                      </a:lnTo>
                      <a:lnTo>
                        <a:pt x="368" y="250"/>
                      </a:lnTo>
                      <a:lnTo>
                        <a:pt x="386" y="247"/>
                      </a:lnTo>
                      <a:lnTo>
                        <a:pt x="400" y="245"/>
                      </a:lnTo>
                      <a:lnTo>
                        <a:pt x="412" y="244"/>
                      </a:lnTo>
                      <a:lnTo>
                        <a:pt x="419" y="242"/>
                      </a:lnTo>
                      <a:lnTo>
                        <a:pt x="425" y="242"/>
                      </a:lnTo>
                      <a:lnTo>
                        <a:pt x="427" y="242"/>
                      </a:lnTo>
                      <a:lnTo>
                        <a:pt x="432" y="242"/>
                      </a:lnTo>
                      <a:lnTo>
                        <a:pt x="435" y="242"/>
                      </a:lnTo>
                      <a:lnTo>
                        <a:pt x="436" y="279"/>
                      </a:lnTo>
                      <a:lnTo>
                        <a:pt x="435" y="326"/>
                      </a:lnTo>
                      <a:lnTo>
                        <a:pt x="429" y="371"/>
                      </a:lnTo>
                      <a:lnTo>
                        <a:pt x="418" y="402"/>
                      </a:lnTo>
                      <a:lnTo>
                        <a:pt x="412" y="402"/>
                      </a:lnTo>
                      <a:lnTo>
                        <a:pt x="408" y="403"/>
                      </a:lnTo>
                      <a:lnTo>
                        <a:pt x="403" y="403"/>
                      </a:lnTo>
                      <a:lnTo>
                        <a:pt x="398" y="405"/>
                      </a:lnTo>
                      <a:lnTo>
                        <a:pt x="399" y="391"/>
                      </a:lnTo>
                      <a:lnTo>
                        <a:pt x="400" y="381"/>
                      </a:lnTo>
                      <a:lnTo>
                        <a:pt x="400" y="369"/>
                      </a:lnTo>
                      <a:lnTo>
                        <a:pt x="400" y="354"/>
                      </a:lnTo>
                      <a:lnTo>
                        <a:pt x="398" y="362"/>
                      </a:lnTo>
                      <a:lnTo>
                        <a:pt x="393" y="379"/>
                      </a:lnTo>
                      <a:lnTo>
                        <a:pt x="389" y="398"/>
                      </a:lnTo>
                      <a:lnTo>
                        <a:pt x="386" y="409"/>
                      </a:lnTo>
                      <a:lnTo>
                        <a:pt x="383" y="411"/>
                      </a:lnTo>
                      <a:lnTo>
                        <a:pt x="380" y="411"/>
                      </a:lnTo>
                      <a:lnTo>
                        <a:pt x="376" y="412"/>
                      </a:lnTo>
                      <a:lnTo>
                        <a:pt x="373" y="413"/>
                      </a:lnTo>
                      <a:lnTo>
                        <a:pt x="373" y="402"/>
                      </a:lnTo>
                      <a:lnTo>
                        <a:pt x="375" y="392"/>
                      </a:lnTo>
                      <a:lnTo>
                        <a:pt x="375" y="381"/>
                      </a:lnTo>
                      <a:lnTo>
                        <a:pt x="375" y="371"/>
                      </a:lnTo>
                      <a:lnTo>
                        <a:pt x="373" y="371"/>
                      </a:lnTo>
                      <a:lnTo>
                        <a:pt x="372" y="371"/>
                      </a:lnTo>
                      <a:lnTo>
                        <a:pt x="370" y="371"/>
                      </a:lnTo>
                      <a:lnTo>
                        <a:pt x="369" y="371"/>
                      </a:lnTo>
                      <a:lnTo>
                        <a:pt x="368" y="386"/>
                      </a:lnTo>
                      <a:lnTo>
                        <a:pt x="366" y="396"/>
                      </a:lnTo>
                      <a:lnTo>
                        <a:pt x="365" y="405"/>
                      </a:lnTo>
                      <a:lnTo>
                        <a:pt x="362" y="415"/>
                      </a:lnTo>
                      <a:lnTo>
                        <a:pt x="353" y="416"/>
                      </a:lnTo>
                      <a:lnTo>
                        <a:pt x="349" y="418"/>
                      </a:lnTo>
                      <a:lnTo>
                        <a:pt x="346" y="418"/>
                      </a:lnTo>
                      <a:lnTo>
                        <a:pt x="343" y="416"/>
                      </a:lnTo>
                      <a:lnTo>
                        <a:pt x="345" y="401"/>
                      </a:lnTo>
                      <a:lnTo>
                        <a:pt x="345" y="391"/>
                      </a:lnTo>
                      <a:lnTo>
                        <a:pt x="345" y="382"/>
                      </a:lnTo>
                      <a:lnTo>
                        <a:pt x="343" y="371"/>
                      </a:lnTo>
                      <a:lnTo>
                        <a:pt x="342" y="369"/>
                      </a:lnTo>
                      <a:lnTo>
                        <a:pt x="341" y="369"/>
                      </a:lnTo>
                      <a:lnTo>
                        <a:pt x="338" y="391"/>
                      </a:lnTo>
                      <a:lnTo>
                        <a:pt x="336" y="406"/>
                      </a:lnTo>
                      <a:lnTo>
                        <a:pt x="329" y="418"/>
                      </a:lnTo>
                      <a:lnTo>
                        <a:pt x="313" y="422"/>
                      </a:lnTo>
                      <a:lnTo>
                        <a:pt x="315" y="406"/>
                      </a:lnTo>
                      <a:lnTo>
                        <a:pt x="316" y="396"/>
                      </a:lnTo>
                      <a:lnTo>
                        <a:pt x="316" y="388"/>
                      </a:lnTo>
                      <a:lnTo>
                        <a:pt x="316" y="374"/>
                      </a:lnTo>
                      <a:lnTo>
                        <a:pt x="311" y="376"/>
                      </a:lnTo>
                      <a:lnTo>
                        <a:pt x="306" y="391"/>
                      </a:lnTo>
                      <a:lnTo>
                        <a:pt x="304" y="411"/>
                      </a:lnTo>
                      <a:lnTo>
                        <a:pt x="299" y="425"/>
                      </a:lnTo>
                      <a:lnTo>
                        <a:pt x="296" y="425"/>
                      </a:lnTo>
                      <a:lnTo>
                        <a:pt x="294" y="425"/>
                      </a:lnTo>
                      <a:lnTo>
                        <a:pt x="291" y="426"/>
                      </a:lnTo>
                      <a:lnTo>
                        <a:pt x="288" y="426"/>
                      </a:lnTo>
                      <a:lnTo>
                        <a:pt x="291" y="412"/>
                      </a:lnTo>
                      <a:lnTo>
                        <a:pt x="292" y="402"/>
                      </a:lnTo>
                      <a:lnTo>
                        <a:pt x="292" y="391"/>
                      </a:lnTo>
                      <a:lnTo>
                        <a:pt x="294" y="375"/>
                      </a:lnTo>
                      <a:lnTo>
                        <a:pt x="292" y="375"/>
                      </a:lnTo>
                      <a:lnTo>
                        <a:pt x="289" y="375"/>
                      </a:lnTo>
                      <a:lnTo>
                        <a:pt x="288" y="376"/>
                      </a:lnTo>
                      <a:lnTo>
                        <a:pt x="286" y="376"/>
                      </a:lnTo>
                      <a:lnTo>
                        <a:pt x="284" y="398"/>
                      </a:lnTo>
                      <a:lnTo>
                        <a:pt x="281" y="413"/>
                      </a:lnTo>
                      <a:lnTo>
                        <a:pt x="272" y="423"/>
                      </a:lnTo>
                      <a:lnTo>
                        <a:pt x="257" y="431"/>
                      </a:lnTo>
                      <a:lnTo>
                        <a:pt x="258" y="418"/>
                      </a:lnTo>
                      <a:lnTo>
                        <a:pt x="258" y="405"/>
                      </a:lnTo>
                      <a:lnTo>
                        <a:pt x="259" y="392"/>
                      </a:lnTo>
                      <a:lnTo>
                        <a:pt x="261" y="381"/>
                      </a:lnTo>
                      <a:lnTo>
                        <a:pt x="259" y="381"/>
                      </a:lnTo>
                      <a:lnTo>
                        <a:pt x="258" y="381"/>
                      </a:lnTo>
                      <a:lnTo>
                        <a:pt x="257" y="381"/>
                      </a:lnTo>
                      <a:lnTo>
                        <a:pt x="255" y="381"/>
                      </a:lnTo>
                      <a:lnTo>
                        <a:pt x="252" y="402"/>
                      </a:lnTo>
                      <a:lnTo>
                        <a:pt x="249" y="416"/>
                      </a:lnTo>
                      <a:lnTo>
                        <a:pt x="242" y="426"/>
                      </a:lnTo>
                      <a:lnTo>
                        <a:pt x="227" y="432"/>
                      </a:lnTo>
                      <a:close/>
                    </a:path>
                  </a:pathLst>
                </a:custGeom>
                <a:solidFill>
                  <a:srgbClr val="D6D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0" name="Freeform 177"/>
                <p:cNvSpPr>
                  <a:spLocks/>
                </p:cNvSpPr>
                <p:nvPr/>
              </p:nvSpPr>
              <p:spPr bwMode="auto">
                <a:xfrm>
                  <a:off x="1487" y="2907"/>
                  <a:ext cx="143" cy="56"/>
                </a:xfrm>
                <a:custGeom>
                  <a:avLst/>
                  <a:gdLst>
                    <a:gd name="T0" fmla="*/ 0 w 404"/>
                    <a:gd name="T1" fmla="*/ 0 h 208"/>
                    <a:gd name="T2" fmla="*/ 0 w 404"/>
                    <a:gd name="T3" fmla="*/ 0 h 208"/>
                    <a:gd name="T4" fmla="*/ 0 w 404"/>
                    <a:gd name="T5" fmla="*/ 0 h 208"/>
                    <a:gd name="T6" fmla="*/ 0 w 404"/>
                    <a:gd name="T7" fmla="*/ 0 h 208"/>
                    <a:gd name="T8" fmla="*/ 0 w 404"/>
                    <a:gd name="T9" fmla="*/ 0 h 208"/>
                    <a:gd name="T10" fmla="*/ 0 w 404"/>
                    <a:gd name="T11" fmla="*/ 0 h 208"/>
                    <a:gd name="T12" fmla="*/ 0 w 404"/>
                    <a:gd name="T13" fmla="*/ 0 h 208"/>
                    <a:gd name="T14" fmla="*/ 0 w 404"/>
                    <a:gd name="T15" fmla="*/ 0 h 208"/>
                    <a:gd name="T16" fmla="*/ 0 w 404"/>
                    <a:gd name="T17" fmla="*/ 0 h 208"/>
                    <a:gd name="T18" fmla="*/ 0 w 404"/>
                    <a:gd name="T19" fmla="*/ 0 h 208"/>
                    <a:gd name="T20" fmla="*/ 0 w 404"/>
                    <a:gd name="T21" fmla="*/ 0 h 208"/>
                    <a:gd name="T22" fmla="*/ 0 w 404"/>
                    <a:gd name="T23" fmla="*/ 0 h 208"/>
                    <a:gd name="T24" fmla="*/ 0 w 404"/>
                    <a:gd name="T25" fmla="*/ 0 h 208"/>
                    <a:gd name="T26" fmla="*/ 0 w 404"/>
                    <a:gd name="T27" fmla="*/ 0 h 208"/>
                    <a:gd name="T28" fmla="*/ 0 w 404"/>
                    <a:gd name="T29" fmla="*/ 0 h 208"/>
                    <a:gd name="T30" fmla="*/ 0 w 404"/>
                    <a:gd name="T31" fmla="*/ 0 h 208"/>
                    <a:gd name="T32" fmla="*/ 0 w 404"/>
                    <a:gd name="T33" fmla="*/ 0 h 208"/>
                    <a:gd name="T34" fmla="*/ 0 w 404"/>
                    <a:gd name="T35" fmla="*/ 0 h 208"/>
                    <a:gd name="T36" fmla="*/ 0 w 404"/>
                    <a:gd name="T37" fmla="*/ 0 h 208"/>
                    <a:gd name="T38" fmla="*/ 0 w 404"/>
                    <a:gd name="T39" fmla="*/ 0 h 208"/>
                    <a:gd name="T40" fmla="*/ 0 w 404"/>
                    <a:gd name="T41" fmla="*/ 0 h 208"/>
                    <a:gd name="T42" fmla="*/ 0 w 404"/>
                    <a:gd name="T43" fmla="*/ 0 h 208"/>
                    <a:gd name="T44" fmla="*/ 0 w 404"/>
                    <a:gd name="T45" fmla="*/ 0 h 208"/>
                    <a:gd name="T46" fmla="*/ 0 w 404"/>
                    <a:gd name="T47" fmla="*/ 0 h 208"/>
                    <a:gd name="T48" fmla="*/ 0 w 404"/>
                    <a:gd name="T49" fmla="*/ 0 h 208"/>
                    <a:gd name="T50" fmla="*/ 0 w 404"/>
                    <a:gd name="T51" fmla="*/ 0 h 208"/>
                    <a:gd name="T52" fmla="*/ 0 w 404"/>
                    <a:gd name="T53" fmla="*/ 0 h 208"/>
                    <a:gd name="T54" fmla="*/ 0 w 404"/>
                    <a:gd name="T55" fmla="*/ 0 h 208"/>
                    <a:gd name="T56" fmla="*/ 0 w 404"/>
                    <a:gd name="T57" fmla="*/ 0 h 208"/>
                    <a:gd name="T58" fmla="*/ 0 w 404"/>
                    <a:gd name="T59" fmla="*/ 0 h 208"/>
                    <a:gd name="T60" fmla="*/ 0 w 404"/>
                    <a:gd name="T61" fmla="*/ 0 h 208"/>
                    <a:gd name="T62" fmla="*/ 0 w 404"/>
                    <a:gd name="T63" fmla="*/ 0 h 208"/>
                    <a:gd name="T64" fmla="*/ 0 w 404"/>
                    <a:gd name="T65" fmla="*/ 0 h 208"/>
                    <a:gd name="T66" fmla="*/ 0 w 404"/>
                    <a:gd name="T67" fmla="*/ 0 h 208"/>
                    <a:gd name="T68" fmla="*/ 0 w 404"/>
                    <a:gd name="T69" fmla="*/ 0 h 208"/>
                    <a:gd name="T70" fmla="*/ 0 w 404"/>
                    <a:gd name="T71" fmla="*/ 0 h 2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04" h="208">
                      <a:moveTo>
                        <a:pt x="384" y="208"/>
                      </a:moveTo>
                      <a:lnTo>
                        <a:pt x="359" y="206"/>
                      </a:lnTo>
                      <a:lnTo>
                        <a:pt x="335" y="205"/>
                      </a:lnTo>
                      <a:lnTo>
                        <a:pt x="311" y="202"/>
                      </a:lnTo>
                      <a:lnTo>
                        <a:pt x="287" y="201"/>
                      </a:lnTo>
                      <a:lnTo>
                        <a:pt x="262" y="199"/>
                      </a:lnTo>
                      <a:lnTo>
                        <a:pt x="238" y="198"/>
                      </a:lnTo>
                      <a:lnTo>
                        <a:pt x="214" y="196"/>
                      </a:lnTo>
                      <a:lnTo>
                        <a:pt x="191" y="195"/>
                      </a:lnTo>
                      <a:lnTo>
                        <a:pt x="167" y="193"/>
                      </a:lnTo>
                      <a:lnTo>
                        <a:pt x="143" y="192"/>
                      </a:lnTo>
                      <a:lnTo>
                        <a:pt x="119" y="191"/>
                      </a:lnTo>
                      <a:lnTo>
                        <a:pt x="96" y="189"/>
                      </a:lnTo>
                      <a:lnTo>
                        <a:pt x="72" y="188"/>
                      </a:lnTo>
                      <a:lnTo>
                        <a:pt x="49" y="185"/>
                      </a:lnTo>
                      <a:lnTo>
                        <a:pt x="25" y="183"/>
                      </a:lnTo>
                      <a:lnTo>
                        <a:pt x="2" y="182"/>
                      </a:lnTo>
                      <a:lnTo>
                        <a:pt x="0" y="181"/>
                      </a:lnTo>
                      <a:lnTo>
                        <a:pt x="0" y="179"/>
                      </a:lnTo>
                      <a:lnTo>
                        <a:pt x="0" y="178"/>
                      </a:lnTo>
                      <a:lnTo>
                        <a:pt x="0" y="176"/>
                      </a:lnTo>
                      <a:lnTo>
                        <a:pt x="10" y="176"/>
                      </a:lnTo>
                      <a:lnTo>
                        <a:pt x="22" y="175"/>
                      </a:lnTo>
                      <a:lnTo>
                        <a:pt x="34" y="173"/>
                      </a:lnTo>
                      <a:lnTo>
                        <a:pt x="47" y="172"/>
                      </a:lnTo>
                      <a:lnTo>
                        <a:pt x="60" y="168"/>
                      </a:lnTo>
                      <a:lnTo>
                        <a:pt x="70" y="164"/>
                      </a:lnTo>
                      <a:lnTo>
                        <a:pt x="80" y="155"/>
                      </a:lnTo>
                      <a:lnTo>
                        <a:pt x="86" y="145"/>
                      </a:lnTo>
                      <a:lnTo>
                        <a:pt x="106" y="152"/>
                      </a:lnTo>
                      <a:lnTo>
                        <a:pt x="127" y="158"/>
                      </a:lnTo>
                      <a:lnTo>
                        <a:pt x="150" y="164"/>
                      </a:lnTo>
                      <a:lnTo>
                        <a:pt x="171" y="166"/>
                      </a:lnTo>
                      <a:lnTo>
                        <a:pt x="193" y="165"/>
                      </a:lnTo>
                      <a:lnTo>
                        <a:pt x="213" y="159"/>
                      </a:lnTo>
                      <a:lnTo>
                        <a:pt x="230" y="146"/>
                      </a:lnTo>
                      <a:lnTo>
                        <a:pt x="245" y="126"/>
                      </a:lnTo>
                      <a:lnTo>
                        <a:pt x="248" y="114"/>
                      </a:lnTo>
                      <a:lnTo>
                        <a:pt x="251" y="102"/>
                      </a:lnTo>
                      <a:lnTo>
                        <a:pt x="254" y="89"/>
                      </a:lnTo>
                      <a:lnTo>
                        <a:pt x="257" y="78"/>
                      </a:lnTo>
                      <a:lnTo>
                        <a:pt x="271" y="69"/>
                      </a:lnTo>
                      <a:lnTo>
                        <a:pt x="281" y="62"/>
                      </a:lnTo>
                      <a:lnTo>
                        <a:pt x="287" y="55"/>
                      </a:lnTo>
                      <a:lnTo>
                        <a:pt x="290" y="47"/>
                      </a:lnTo>
                      <a:lnTo>
                        <a:pt x="288" y="38"/>
                      </a:lnTo>
                      <a:lnTo>
                        <a:pt x="284" y="28"/>
                      </a:lnTo>
                      <a:lnTo>
                        <a:pt x="278" y="15"/>
                      </a:lnTo>
                      <a:lnTo>
                        <a:pt x="271" y="0"/>
                      </a:lnTo>
                      <a:lnTo>
                        <a:pt x="282" y="1"/>
                      </a:lnTo>
                      <a:lnTo>
                        <a:pt x="295" y="2"/>
                      </a:lnTo>
                      <a:lnTo>
                        <a:pt x="307" y="4"/>
                      </a:lnTo>
                      <a:lnTo>
                        <a:pt x="318" y="5"/>
                      </a:lnTo>
                      <a:lnTo>
                        <a:pt x="329" y="7"/>
                      </a:lnTo>
                      <a:lnTo>
                        <a:pt x="342" y="7"/>
                      </a:lnTo>
                      <a:lnTo>
                        <a:pt x="354" y="8"/>
                      </a:lnTo>
                      <a:lnTo>
                        <a:pt x="365" y="10"/>
                      </a:lnTo>
                      <a:lnTo>
                        <a:pt x="372" y="22"/>
                      </a:lnTo>
                      <a:lnTo>
                        <a:pt x="379" y="44"/>
                      </a:lnTo>
                      <a:lnTo>
                        <a:pt x="386" y="72"/>
                      </a:lnTo>
                      <a:lnTo>
                        <a:pt x="394" y="105"/>
                      </a:lnTo>
                      <a:lnTo>
                        <a:pt x="398" y="138"/>
                      </a:lnTo>
                      <a:lnTo>
                        <a:pt x="402" y="168"/>
                      </a:lnTo>
                      <a:lnTo>
                        <a:pt x="404" y="191"/>
                      </a:lnTo>
                      <a:lnTo>
                        <a:pt x="404" y="205"/>
                      </a:lnTo>
                      <a:lnTo>
                        <a:pt x="398" y="206"/>
                      </a:lnTo>
                      <a:lnTo>
                        <a:pt x="394" y="206"/>
                      </a:lnTo>
                      <a:lnTo>
                        <a:pt x="389" y="206"/>
                      </a:lnTo>
                      <a:lnTo>
                        <a:pt x="384" y="2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1" name="Freeform 178"/>
                <p:cNvSpPr>
                  <a:spLocks/>
                </p:cNvSpPr>
                <p:nvPr/>
              </p:nvSpPr>
              <p:spPr bwMode="auto">
                <a:xfrm>
                  <a:off x="1485" y="2916"/>
                  <a:ext cx="28" cy="34"/>
                </a:xfrm>
                <a:custGeom>
                  <a:avLst/>
                  <a:gdLst>
                    <a:gd name="T0" fmla="*/ 0 w 82"/>
                    <a:gd name="T1" fmla="*/ 0 h 126"/>
                    <a:gd name="T2" fmla="*/ 0 w 82"/>
                    <a:gd name="T3" fmla="*/ 0 h 126"/>
                    <a:gd name="T4" fmla="*/ 0 w 82"/>
                    <a:gd name="T5" fmla="*/ 0 h 126"/>
                    <a:gd name="T6" fmla="*/ 0 w 82"/>
                    <a:gd name="T7" fmla="*/ 0 h 126"/>
                    <a:gd name="T8" fmla="*/ 0 w 82"/>
                    <a:gd name="T9" fmla="*/ 0 h 126"/>
                    <a:gd name="T10" fmla="*/ 0 w 82"/>
                    <a:gd name="T11" fmla="*/ 0 h 126"/>
                    <a:gd name="T12" fmla="*/ 0 w 82"/>
                    <a:gd name="T13" fmla="*/ 0 h 126"/>
                    <a:gd name="T14" fmla="*/ 0 w 82"/>
                    <a:gd name="T15" fmla="*/ 0 h 126"/>
                    <a:gd name="T16" fmla="*/ 0 w 82"/>
                    <a:gd name="T17" fmla="*/ 0 h 126"/>
                    <a:gd name="T18" fmla="*/ 0 w 82"/>
                    <a:gd name="T19" fmla="*/ 0 h 126"/>
                    <a:gd name="T20" fmla="*/ 0 w 82"/>
                    <a:gd name="T21" fmla="*/ 0 h 126"/>
                    <a:gd name="T22" fmla="*/ 0 w 82"/>
                    <a:gd name="T23" fmla="*/ 0 h 126"/>
                    <a:gd name="T24" fmla="*/ 0 w 82"/>
                    <a:gd name="T25" fmla="*/ 0 h 126"/>
                    <a:gd name="T26" fmla="*/ 0 w 82"/>
                    <a:gd name="T27" fmla="*/ 0 h 126"/>
                    <a:gd name="T28" fmla="*/ 0 w 82"/>
                    <a:gd name="T29" fmla="*/ 0 h 126"/>
                    <a:gd name="T30" fmla="*/ 0 w 82"/>
                    <a:gd name="T31" fmla="*/ 0 h 126"/>
                    <a:gd name="T32" fmla="*/ 0 w 82"/>
                    <a:gd name="T33" fmla="*/ 0 h 126"/>
                    <a:gd name="T34" fmla="*/ 0 w 82"/>
                    <a:gd name="T35" fmla="*/ 0 h 126"/>
                    <a:gd name="T36" fmla="*/ 0 w 82"/>
                    <a:gd name="T37" fmla="*/ 0 h 126"/>
                    <a:gd name="T38" fmla="*/ 0 w 82"/>
                    <a:gd name="T39" fmla="*/ 0 h 126"/>
                    <a:gd name="T40" fmla="*/ 0 w 82"/>
                    <a:gd name="T41" fmla="*/ 0 h 126"/>
                    <a:gd name="T42" fmla="*/ 0 w 82"/>
                    <a:gd name="T43" fmla="*/ 0 h 126"/>
                    <a:gd name="T44" fmla="*/ 0 w 82"/>
                    <a:gd name="T45" fmla="*/ 0 h 126"/>
                    <a:gd name="T46" fmla="*/ 0 w 82"/>
                    <a:gd name="T47" fmla="*/ 0 h 126"/>
                    <a:gd name="T48" fmla="*/ 0 w 82"/>
                    <a:gd name="T49" fmla="*/ 0 h 126"/>
                    <a:gd name="T50" fmla="*/ 0 w 82"/>
                    <a:gd name="T51" fmla="*/ 0 h 126"/>
                    <a:gd name="T52" fmla="*/ 0 w 82"/>
                    <a:gd name="T53" fmla="*/ 0 h 126"/>
                    <a:gd name="T54" fmla="*/ 0 w 82"/>
                    <a:gd name="T55" fmla="*/ 0 h 126"/>
                    <a:gd name="T56" fmla="*/ 0 w 82"/>
                    <a:gd name="T57" fmla="*/ 0 h 12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2" h="126">
                      <a:moveTo>
                        <a:pt x="0" y="126"/>
                      </a:moveTo>
                      <a:lnTo>
                        <a:pt x="3" y="97"/>
                      </a:lnTo>
                      <a:lnTo>
                        <a:pt x="4" y="67"/>
                      </a:lnTo>
                      <a:lnTo>
                        <a:pt x="7" y="37"/>
                      </a:lnTo>
                      <a:lnTo>
                        <a:pt x="8" y="9"/>
                      </a:lnTo>
                      <a:lnTo>
                        <a:pt x="14" y="6"/>
                      </a:lnTo>
                      <a:lnTo>
                        <a:pt x="21" y="5"/>
                      </a:lnTo>
                      <a:lnTo>
                        <a:pt x="30" y="3"/>
                      </a:lnTo>
                      <a:lnTo>
                        <a:pt x="38" y="2"/>
                      </a:lnTo>
                      <a:lnTo>
                        <a:pt x="47" y="2"/>
                      </a:lnTo>
                      <a:lnTo>
                        <a:pt x="55" y="2"/>
                      </a:lnTo>
                      <a:lnTo>
                        <a:pt x="64" y="0"/>
                      </a:lnTo>
                      <a:lnTo>
                        <a:pt x="72" y="0"/>
                      </a:lnTo>
                      <a:lnTo>
                        <a:pt x="80" y="26"/>
                      </a:lnTo>
                      <a:lnTo>
                        <a:pt x="82" y="57"/>
                      </a:lnTo>
                      <a:lnTo>
                        <a:pt x="81" y="89"/>
                      </a:lnTo>
                      <a:lnTo>
                        <a:pt x="75" y="116"/>
                      </a:lnTo>
                      <a:lnTo>
                        <a:pt x="68" y="120"/>
                      </a:lnTo>
                      <a:lnTo>
                        <a:pt x="60" y="121"/>
                      </a:lnTo>
                      <a:lnTo>
                        <a:pt x="48" y="124"/>
                      </a:lnTo>
                      <a:lnTo>
                        <a:pt x="38" y="124"/>
                      </a:lnTo>
                      <a:lnTo>
                        <a:pt x="27" y="126"/>
                      </a:lnTo>
                      <a:lnTo>
                        <a:pt x="15" y="126"/>
                      </a:lnTo>
                      <a:lnTo>
                        <a:pt x="7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2" name="Freeform 179"/>
                <p:cNvSpPr>
                  <a:spLocks/>
                </p:cNvSpPr>
                <p:nvPr/>
              </p:nvSpPr>
              <p:spPr bwMode="auto">
                <a:xfrm>
                  <a:off x="1517" y="2904"/>
                  <a:ext cx="67" cy="43"/>
                </a:xfrm>
                <a:custGeom>
                  <a:avLst/>
                  <a:gdLst>
                    <a:gd name="T0" fmla="*/ 0 w 188"/>
                    <a:gd name="T1" fmla="*/ 0 h 160"/>
                    <a:gd name="T2" fmla="*/ 0 w 188"/>
                    <a:gd name="T3" fmla="*/ 0 h 160"/>
                    <a:gd name="T4" fmla="*/ 0 w 188"/>
                    <a:gd name="T5" fmla="*/ 0 h 160"/>
                    <a:gd name="T6" fmla="*/ 0 w 188"/>
                    <a:gd name="T7" fmla="*/ 0 h 160"/>
                    <a:gd name="T8" fmla="*/ 0 w 188"/>
                    <a:gd name="T9" fmla="*/ 0 h 160"/>
                    <a:gd name="T10" fmla="*/ 0 w 188"/>
                    <a:gd name="T11" fmla="*/ 0 h 160"/>
                    <a:gd name="T12" fmla="*/ 0 w 188"/>
                    <a:gd name="T13" fmla="*/ 0 h 160"/>
                    <a:gd name="T14" fmla="*/ 0 w 188"/>
                    <a:gd name="T15" fmla="*/ 0 h 160"/>
                    <a:gd name="T16" fmla="*/ 0 w 188"/>
                    <a:gd name="T17" fmla="*/ 0 h 160"/>
                    <a:gd name="T18" fmla="*/ 0 w 188"/>
                    <a:gd name="T19" fmla="*/ 0 h 160"/>
                    <a:gd name="T20" fmla="*/ 0 w 188"/>
                    <a:gd name="T21" fmla="*/ 0 h 160"/>
                    <a:gd name="T22" fmla="*/ 0 w 188"/>
                    <a:gd name="T23" fmla="*/ 0 h 160"/>
                    <a:gd name="T24" fmla="*/ 0 w 188"/>
                    <a:gd name="T25" fmla="*/ 0 h 160"/>
                    <a:gd name="T26" fmla="*/ 0 w 188"/>
                    <a:gd name="T27" fmla="*/ 0 h 160"/>
                    <a:gd name="T28" fmla="*/ 0 w 188"/>
                    <a:gd name="T29" fmla="*/ 0 h 160"/>
                    <a:gd name="T30" fmla="*/ 0 w 188"/>
                    <a:gd name="T31" fmla="*/ 0 h 160"/>
                    <a:gd name="T32" fmla="*/ 0 w 188"/>
                    <a:gd name="T33" fmla="*/ 0 h 160"/>
                    <a:gd name="T34" fmla="*/ 0 w 188"/>
                    <a:gd name="T35" fmla="*/ 0 h 160"/>
                    <a:gd name="T36" fmla="*/ 0 w 188"/>
                    <a:gd name="T37" fmla="*/ 0 h 160"/>
                    <a:gd name="T38" fmla="*/ 0 w 188"/>
                    <a:gd name="T39" fmla="*/ 0 h 160"/>
                    <a:gd name="T40" fmla="*/ 0 w 188"/>
                    <a:gd name="T41" fmla="*/ 0 h 160"/>
                    <a:gd name="T42" fmla="*/ 0 w 188"/>
                    <a:gd name="T43" fmla="*/ 0 h 160"/>
                    <a:gd name="T44" fmla="*/ 0 w 188"/>
                    <a:gd name="T45" fmla="*/ 0 h 160"/>
                    <a:gd name="T46" fmla="*/ 0 w 188"/>
                    <a:gd name="T47" fmla="*/ 0 h 160"/>
                    <a:gd name="T48" fmla="*/ 0 w 188"/>
                    <a:gd name="T49" fmla="*/ 0 h 160"/>
                    <a:gd name="T50" fmla="*/ 0 w 188"/>
                    <a:gd name="T51" fmla="*/ 0 h 160"/>
                    <a:gd name="T52" fmla="*/ 0 w 188"/>
                    <a:gd name="T53" fmla="*/ 0 h 160"/>
                    <a:gd name="T54" fmla="*/ 0 w 188"/>
                    <a:gd name="T55" fmla="*/ 0 h 160"/>
                    <a:gd name="T56" fmla="*/ 0 w 188"/>
                    <a:gd name="T57" fmla="*/ 0 h 160"/>
                    <a:gd name="T58" fmla="*/ 0 w 188"/>
                    <a:gd name="T59" fmla="*/ 0 h 160"/>
                    <a:gd name="T60" fmla="*/ 0 w 188"/>
                    <a:gd name="T61" fmla="*/ 0 h 160"/>
                    <a:gd name="T62" fmla="*/ 0 w 188"/>
                    <a:gd name="T63" fmla="*/ 0 h 160"/>
                    <a:gd name="T64" fmla="*/ 0 w 188"/>
                    <a:gd name="T65" fmla="*/ 0 h 160"/>
                    <a:gd name="T66" fmla="*/ 0 w 188"/>
                    <a:gd name="T67" fmla="*/ 0 h 160"/>
                    <a:gd name="T68" fmla="*/ 0 w 188"/>
                    <a:gd name="T69" fmla="*/ 0 h 160"/>
                    <a:gd name="T70" fmla="*/ 0 w 188"/>
                    <a:gd name="T71" fmla="*/ 0 h 160"/>
                    <a:gd name="T72" fmla="*/ 0 w 188"/>
                    <a:gd name="T73" fmla="*/ 0 h 160"/>
                    <a:gd name="T74" fmla="*/ 0 w 188"/>
                    <a:gd name="T75" fmla="*/ 0 h 160"/>
                    <a:gd name="T76" fmla="*/ 0 w 188"/>
                    <a:gd name="T77" fmla="*/ 0 h 160"/>
                    <a:gd name="T78" fmla="*/ 0 w 188"/>
                    <a:gd name="T79" fmla="*/ 0 h 160"/>
                    <a:gd name="T80" fmla="*/ 0 w 188"/>
                    <a:gd name="T81" fmla="*/ 0 h 160"/>
                    <a:gd name="T82" fmla="*/ 0 w 188"/>
                    <a:gd name="T83" fmla="*/ 0 h 160"/>
                    <a:gd name="T84" fmla="*/ 0 w 188"/>
                    <a:gd name="T85" fmla="*/ 0 h 160"/>
                    <a:gd name="T86" fmla="*/ 0 w 188"/>
                    <a:gd name="T87" fmla="*/ 0 h 160"/>
                    <a:gd name="T88" fmla="*/ 0 w 188"/>
                    <a:gd name="T89" fmla="*/ 0 h 16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88" h="160">
                      <a:moveTo>
                        <a:pt x="70" y="160"/>
                      </a:moveTo>
                      <a:lnTo>
                        <a:pt x="60" y="157"/>
                      </a:lnTo>
                      <a:lnTo>
                        <a:pt x="51" y="154"/>
                      </a:lnTo>
                      <a:lnTo>
                        <a:pt x="43" y="152"/>
                      </a:lnTo>
                      <a:lnTo>
                        <a:pt x="34" y="149"/>
                      </a:lnTo>
                      <a:lnTo>
                        <a:pt x="27" y="146"/>
                      </a:lnTo>
                      <a:lnTo>
                        <a:pt x="20" y="142"/>
                      </a:lnTo>
                      <a:lnTo>
                        <a:pt x="13" y="137"/>
                      </a:lnTo>
                      <a:lnTo>
                        <a:pt x="5" y="133"/>
                      </a:lnTo>
                      <a:lnTo>
                        <a:pt x="4" y="113"/>
                      </a:lnTo>
                      <a:lnTo>
                        <a:pt x="3" y="93"/>
                      </a:lnTo>
                      <a:lnTo>
                        <a:pt x="1" y="73"/>
                      </a:lnTo>
                      <a:lnTo>
                        <a:pt x="0" y="53"/>
                      </a:lnTo>
                      <a:lnTo>
                        <a:pt x="21" y="42"/>
                      </a:lnTo>
                      <a:lnTo>
                        <a:pt x="48" y="28"/>
                      </a:lnTo>
                      <a:lnTo>
                        <a:pt x="78" y="15"/>
                      </a:lnTo>
                      <a:lnTo>
                        <a:pt x="111" y="5"/>
                      </a:lnTo>
                      <a:lnTo>
                        <a:pt x="139" y="0"/>
                      </a:lnTo>
                      <a:lnTo>
                        <a:pt x="165" y="8"/>
                      </a:lnTo>
                      <a:lnTo>
                        <a:pt x="182" y="28"/>
                      </a:lnTo>
                      <a:lnTo>
                        <a:pt x="188" y="63"/>
                      </a:lnTo>
                      <a:lnTo>
                        <a:pt x="185" y="66"/>
                      </a:lnTo>
                      <a:lnTo>
                        <a:pt x="182" y="67"/>
                      </a:lnTo>
                      <a:lnTo>
                        <a:pt x="175" y="70"/>
                      </a:lnTo>
                      <a:lnTo>
                        <a:pt x="162" y="73"/>
                      </a:lnTo>
                      <a:lnTo>
                        <a:pt x="162" y="70"/>
                      </a:lnTo>
                      <a:lnTo>
                        <a:pt x="162" y="69"/>
                      </a:lnTo>
                      <a:lnTo>
                        <a:pt x="161" y="66"/>
                      </a:lnTo>
                      <a:lnTo>
                        <a:pt x="161" y="65"/>
                      </a:lnTo>
                      <a:lnTo>
                        <a:pt x="158" y="82"/>
                      </a:lnTo>
                      <a:lnTo>
                        <a:pt x="152" y="100"/>
                      </a:lnTo>
                      <a:lnTo>
                        <a:pt x="147" y="120"/>
                      </a:lnTo>
                      <a:lnTo>
                        <a:pt x="141" y="140"/>
                      </a:lnTo>
                      <a:lnTo>
                        <a:pt x="132" y="147"/>
                      </a:lnTo>
                      <a:lnTo>
                        <a:pt x="124" y="152"/>
                      </a:lnTo>
                      <a:lnTo>
                        <a:pt x="115" y="156"/>
                      </a:lnTo>
                      <a:lnTo>
                        <a:pt x="107" y="157"/>
                      </a:lnTo>
                      <a:lnTo>
                        <a:pt x="97" y="159"/>
                      </a:lnTo>
                      <a:lnTo>
                        <a:pt x="88" y="160"/>
                      </a:lnTo>
                      <a:lnTo>
                        <a:pt x="78" y="160"/>
                      </a:lnTo>
                      <a:lnTo>
                        <a:pt x="70" y="160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3" name="Freeform 180"/>
                <p:cNvSpPr>
                  <a:spLocks/>
                </p:cNvSpPr>
                <p:nvPr/>
              </p:nvSpPr>
              <p:spPr bwMode="auto">
                <a:xfrm>
                  <a:off x="1291" y="2933"/>
                  <a:ext cx="5" cy="4"/>
                </a:xfrm>
                <a:custGeom>
                  <a:avLst/>
                  <a:gdLst>
                    <a:gd name="T0" fmla="*/ 0 w 13"/>
                    <a:gd name="T1" fmla="*/ 0 h 16"/>
                    <a:gd name="T2" fmla="*/ 0 w 13"/>
                    <a:gd name="T3" fmla="*/ 0 h 16"/>
                    <a:gd name="T4" fmla="*/ 0 w 13"/>
                    <a:gd name="T5" fmla="*/ 0 h 16"/>
                    <a:gd name="T6" fmla="*/ 0 w 13"/>
                    <a:gd name="T7" fmla="*/ 0 h 16"/>
                    <a:gd name="T8" fmla="*/ 0 w 13"/>
                    <a:gd name="T9" fmla="*/ 0 h 16"/>
                    <a:gd name="T10" fmla="*/ 0 w 13"/>
                    <a:gd name="T11" fmla="*/ 0 h 16"/>
                    <a:gd name="T12" fmla="*/ 0 w 13"/>
                    <a:gd name="T13" fmla="*/ 0 h 16"/>
                    <a:gd name="T14" fmla="*/ 0 w 13"/>
                    <a:gd name="T15" fmla="*/ 0 h 16"/>
                    <a:gd name="T16" fmla="*/ 0 w 13"/>
                    <a:gd name="T17" fmla="*/ 0 h 16"/>
                    <a:gd name="T18" fmla="*/ 0 w 13"/>
                    <a:gd name="T19" fmla="*/ 0 h 16"/>
                    <a:gd name="T20" fmla="*/ 0 w 13"/>
                    <a:gd name="T21" fmla="*/ 0 h 16"/>
                    <a:gd name="T22" fmla="*/ 0 w 13"/>
                    <a:gd name="T23" fmla="*/ 0 h 16"/>
                    <a:gd name="T24" fmla="*/ 0 w 13"/>
                    <a:gd name="T25" fmla="*/ 0 h 16"/>
                    <a:gd name="T26" fmla="*/ 0 w 13"/>
                    <a:gd name="T27" fmla="*/ 0 h 16"/>
                    <a:gd name="T28" fmla="*/ 0 w 13"/>
                    <a:gd name="T29" fmla="*/ 0 h 16"/>
                    <a:gd name="T30" fmla="*/ 0 w 13"/>
                    <a:gd name="T31" fmla="*/ 0 h 16"/>
                    <a:gd name="T32" fmla="*/ 0 w 13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" h="16">
                      <a:moveTo>
                        <a:pt x="1" y="14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0" y="7"/>
                      </a:lnTo>
                      <a:lnTo>
                        <a:pt x="7" y="11"/>
                      </a:lnTo>
                      <a:lnTo>
                        <a:pt x="4" y="16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4" name="Freeform 181"/>
                <p:cNvSpPr>
                  <a:spLocks/>
                </p:cNvSpPr>
                <p:nvPr/>
              </p:nvSpPr>
              <p:spPr bwMode="auto">
                <a:xfrm>
                  <a:off x="1893" y="2933"/>
                  <a:ext cx="21" cy="3"/>
                </a:xfrm>
                <a:custGeom>
                  <a:avLst/>
                  <a:gdLst>
                    <a:gd name="T0" fmla="*/ 0 w 58"/>
                    <a:gd name="T1" fmla="*/ 0 h 10"/>
                    <a:gd name="T2" fmla="*/ 0 w 58"/>
                    <a:gd name="T3" fmla="*/ 0 h 10"/>
                    <a:gd name="T4" fmla="*/ 0 w 58"/>
                    <a:gd name="T5" fmla="*/ 0 h 10"/>
                    <a:gd name="T6" fmla="*/ 0 w 58"/>
                    <a:gd name="T7" fmla="*/ 0 h 10"/>
                    <a:gd name="T8" fmla="*/ 0 w 58"/>
                    <a:gd name="T9" fmla="*/ 0 h 10"/>
                    <a:gd name="T10" fmla="*/ 0 w 58"/>
                    <a:gd name="T11" fmla="*/ 0 h 10"/>
                    <a:gd name="T12" fmla="*/ 0 w 58"/>
                    <a:gd name="T13" fmla="*/ 0 h 10"/>
                    <a:gd name="T14" fmla="*/ 0 w 58"/>
                    <a:gd name="T15" fmla="*/ 0 h 10"/>
                    <a:gd name="T16" fmla="*/ 0 w 58"/>
                    <a:gd name="T17" fmla="*/ 0 h 10"/>
                    <a:gd name="T18" fmla="*/ 0 w 58"/>
                    <a:gd name="T19" fmla="*/ 0 h 10"/>
                    <a:gd name="T20" fmla="*/ 0 w 58"/>
                    <a:gd name="T21" fmla="*/ 0 h 10"/>
                    <a:gd name="T22" fmla="*/ 0 w 58"/>
                    <a:gd name="T23" fmla="*/ 0 h 10"/>
                    <a:gd name="T24" fmla="*/ 0 w 58"/>
                    <a:gd name="T25" fmla="*/ 0 h 10"/>
                    <a:gd name="T26" fmla="*/ 0 w 58"/>
                    <a:gd name="T27" fmla="*/ 0 h 10"/>
                    <a:gd name="T28" fmla="*/ 0 w 58"/>
                    <a:gd name="T29" fmla="*/ 0 h 10"/>
                    <a:gd name="T30" fmla="*/ 0 w 58"/>
                    <a:gd name="T31" fmla="*/ 0 h 10"/>
                    <a:gd name="T32" fmla="*/ 0 w 58"/>
                    <a:gd name="T33" fmla="*/ 0 h 10"/>
                    <a:gd name="T34" fmla="*/ 0 w 58"/>
                    <a:gd name="T35" fmla="*/ 0 h 10"/>
                    <a:gd name="T36" fmla="*/ 0 w 58"/>
                    <a:gd name="T37" fmla="*/ 0 h 10"/>
                    <a:gd name="T38" fmla="*/ 0 w 58"/>
                    <a:gd name="T39" fmla="*/ 0 h 10"/>
                    <a:gd name="T40" fmla="*/ 0 w 58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8" h="10">
                      <a:moveTo>
                        <a:pt x="0" y="10"/>
                      </a:moveTo>
                      <a:lnTo>
                        <a:pt x="16" y="6"/>
                      </a:lnTo>
                      <a:lnTo>
                        <a:pt x="28" y="3"/>
                      </a:lnTo>
                      <a:lnTo>
                        <a:pt x="37" y="2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8" y="0"/>
                      </a:lnTo>
                      <a:lnTo>
                        <a:pt x="53" y="5"/>
                      </a:lnTo>
                      <a:lnTo>
                        <a:pt x="45" y="8"/>
                      </a:lnTo>
                      <a:lnTo>
                        <a:pt x="37" y="10"/>
                      </a:lnTo>
                      <a:lnTo>
                        <a:pt x="30" y="10"/>
                      </a:lnTo>
                      <a:lnTo>
                        <a:pt x="21" y="10"/>
                      </a:lnTo>
                      <a:lnTo>
                        <a:pt x="13" y="10"/>
                      </a:lnTo>
                      <a:lnTo>
                        <a:pt x="6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5" name="Freeform 182"/>
                <p:cNvSpPr>
                  <a:spLocks/>
                </p:cNvSpPr>
                <p:nvPr/>
              </p:nvSpPr>
              <p:spPr bwMode="auto">
                <a:xfrm>
                  <a:off x="1275" y="2809"/>
                  <a:ext cx="99" cy="121"/>
                </a:xfrm>
                <a:custGeom>
                  <a:avLst/>
                  <a:gdLst>
                    <a:gd name="T0" fmla="*/ 0 w 282"/>
                    <a:gd name="T1" fmla="*/ 0 h 449"/>
                    <a:gd name="T2" fmla="*/ 0 w 282"/>
                    <a:gd name="T3" fmla="*/ 0 h 449"/>
                    <a:gd name="T4" fmla="*/ 0 w 282"/>
                    <a:gd name="T5" fmla="*/ 0 h 449"/>
                    <a:gd name="T6" fmla="*/ 0 w 282"/>
                    <a:gd name="T7" fmla="*/ 0 h 449"/>
                    <a:gd name="T8" fmla="*/ 0 w 282"/>
                    <a:gd name="T9" fmla="*/ 0 h 449"/>
                    <a:gd name="T10" fmla="*/ 0 w 282"/>
                    <a:gd name="T11" fmla="*/ 0 h 449"/>
                    <a:gd name="T12" fmla="*/ 0 w 282"/>
                    <a:gd name="T13" fmla="*/ 0 h 449"/>
                    <a:gd name="T14" fmla="*/ 0 w 282"/>
                    <a:gd name="T15" fmla="*/ 0 h 449"/>
                    <a:gd name="T16" fmla="*/ 0 w 282"/>
                    <a:gd name="T17" fmla="*/ 0 h 449"/>
                    <a:gd name="T18" fmla="*/ 0 w 282"/>
                    <a:gd name="T19" fmla="*/ 0 h 449"/>
                    <a:gd name="T20" fmla="*/ 0 w 282"/>
                    <a:gd name="T21" fmla="*/ 0 h 449"/>
                    <a:gd name="T22" fmla="*/ 0 w 282"/>
                    <a:gd name="T23" fmla="*/ 0 h 449"/>
                    <a:gd name="T24" fmla="*/ 0 w 282"/>
                    <a:gd name="T25" fmla="*/ 0 h 449"/>
                    <a:gd name="T26" fmla="*/ 0 w 282"/>
                    <a:gd name="T27" fmla="*/ 0 h 449"/>
                    <a:gd name="T28" fmla="*/ 0 w 282"/>
                    <a:gd name="T29" fmla="*/ 0 h 449"/>
                    <a:gd name="T30" fmla="*/ 0 w 282"/>
                    <a:gd name="T31" fmla="*/ 0 h 449"/>
                    <a:gd name="T32" fmla="*/ 0 w 282"/>
                    <a:gd name="T33" fmla="*/ 0 h 449"/>
                    <a:gd name="T34" fmla="*/ 0 w 282"/>
                    <a:gd name="T35" fmla="*/ 0 h 449"/>
                    <a:gd name="T36" fmla="*/ 0 w 282"/>
                    <a:gd name="T37" fmla="*/ 0 h 449"/>
                    <a:gd name="T38" fmla="*/ 0 w 282"/>
                    <a:gd name="T39" fmla="*/ 0 h 449"/>
                    <a:gd name="T40" fmla="*/ 0 w 282"/>
                    <a:gd name="T41" fmla="*/ 0 h 449"/>
                    <a:gd name="T42" fmla="*/ 0 w 282"/>
                    <a:gd name="T43" fmla="*/ 0 h 449"/>
                    <a:gd name="T44" fmla="*/ 0 w 282"/>
                    <a:gd name="T45" fmla="*/ 0 h 449"/>
                    <a:gd name="T46" fmla="*/ 0 w 282"/>
                    <a:gd name="T47" fmla="*/ 0 h 449"/>
                    <a:gd name="T48" fmla="*/ 0 w 282"/>
                    <a:gd name="T49" fmla="*/ 0 h 449"/>
                    <a:gd name="T50" fmla="*/ 0 w 282"/>
                    <a:gd name="T51" fmla="*/ 0 h 449"/>
                    <a:gd name="T52" fmla="*/ 0 w 282"/>
                    <a:gd name="T53" fmla="*/ 0 h 449"/>
                    <a:gd name="T54" fmla="*/ 0 w 282"/>
                    <a:gd name="T55" fmla="*/ 0 h 449"/>
                    <a:gd name="T56" fmla="*/ 0 w 282"/>
                    <a:gd name="T57" fmla="*/ 0 h 449"/>
                    <a:gd name="T58" fmla="*/ 0 w 282"/>
                    <a:gd name="T59" fmla="*/ 0 h 449"/>
                    <a:gd name="T60" fmla="*/ 0 w 282"/>
                    <a:gd name="T61" fmla="*/ 0 h 449"/>
                    <a:gd name="T62" fmla="*/ 0 w 282"/>
                    <a:gd name="T63" fmla="*/ 0 h 449"/>
                    <a:gd name="T64" fmla="*/ 0 w 282"/>
                    <a:gd name="T65" fmla="*/ 0 h 449"/>
                    <a:gd name="T66" fmla="*/ 0 w 282"/>
                    <a:gd name="T67" fmla="*/ 0 h 449"/>
                    <a:gd name="T68" fmla="*/ 0 w 282"/>
                    <a:gd name="T69" fmla="*/ 0 h 449"/>
                    <a:gd name="T70" fmla="*/ 0 w 282"/>
                    <a:gd name="T71" fmla="*/ 0 h 449"/>
                    <a:gd name="T72" fmla="*/ 0 w 282"/>
                    <a:gd name="T73" fmla="*/ 0 h 449"/>
                    <a:gd name="T74" fmla="*/ 0 w 282"/>
                    <a:gd name="T75" fmla="*/ 0 h 449"/>
                    <a:gd name="T76" fmla="*/ 0 w 282"/>
                    <a:gd name="T77" fmla="*/ 0 h 449"/>
                    <a:gd name="T78" fmla="*/ 0 w 282"/>
                    <a:gd name="T79" fmla="*/ 0 h 449"/>
                    <a:gd name="T80" fmla="*/ 0 w 282"/>
                    <a:gd name="T81" fmla="*/ 0 h 449"/>
                    <a:gd name="T82" fmla="*/ 0 w 282"/>
                    <a:gd name="T83" fmla="*/ 0 h 449"/>
                    <a:gd name="T84" fmla="*/ 0 w 282"/>
                    <a:gd name="T85" fmla="*/ 0 h 449"/>
                    <a:gd name="T86" fmla="*/ 0 w 282"/>
                    <a:gd name="T87" fmla="*/ 0 h 449"/>
                    <a:gd name="T88" fmla="*/ 0 w 282"/>
                    <a:gd name="T89" fmla="*/ 0 h 449"/>
                    <a:gd name="T90" fmla="*/ 0 w 282"/>
                    <a:gd name="T91" fmla="*/ 0 h 449"/>
                    <a:gd name="T92" fmla="*/ 0 w 282"/>
                    <a:gd name="T93" fmla="*/ 0 h 449"/>
                    <a:gd name="T94" fmla="*/ 0 w 282"/>
                    <a:gd name="T95" fmla="*/ 0 h 449"/>
                    <a:gd name="T96" fmla="*/ 0 w 282"/>
                    <a:gd name="T97" fmla="*/ 0 h 449"/>
                    <a:gd name="T98" fmla="*/ 0 w 282"/>
                    <a:gd name="T99" fmla="*/ 0 h 449"/>
                    <a:gd name="T100" fmla="*/ 0 w 282"/>
                    <a:gd name="T101" fmla="*/ 0 h 449"/>
                    <a:gd name="T102" fmla="*/ 0 w 282"/>
                    <a:gd name="T103" fmla="*/ 0 h 449"/>
                    <a:gd name="T104" fmla="*/ 0 w 282"/>
                    <a:gd name="T105" fmla="*/ 0 h 449"/>
                    <a:gd name="T106" fmla="*/ 0 w 282"/>
                    <a:gd name="T107" fmla="*/ 0 h 449"/>
                    <a:gd name="T108" fmla="*/ 0 w 282"/>
                    <a:gd name="T109" fmla="*/ 0 h 449"/>
                    <a:gd name="T110" fmla="*/ 0 w 282"/>
                    <a:gd name="T111" fmla="*/ 0 h 449"/>
                    <a:gd name="T112" fmla="*/ 0 w 282"/>
                    <a:gd name="T113" fmla="*/ 0 h 449"/>
                    <a:gd name="T114" fmla="*/ 0 w 282"/>
                    <a:gd name="T115" fmla="*/ 0 h 44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82" h="449">
                      <a:moveTo>
                        <a:pt x="158" y="449"/>
                      </a:moveTo>
                      <a:lnTo>
                        <a:pt x="138" y="430"/>
                      </a:lnTo>
                      <a:lnTo>
                        <a:pt x="120" y="410"/>
                      </a:lnTo>
                      <a:lnTo>
                        <a:pt x="101" y="389"/>
                      </a:lnTo>
                      <a:lnTo>
                        <a:pt x="84" y="367"/>
                      </a:lnTo>
                      <a:lnTo>
                        <a:pt x="65" y="347"/>
                      </a:lnTo>
                      <a:lnTo>
                        <a:pt x="45" y="330"/>
                      </a:lnTo>
                      <a:lnTo>
                        <a:pt x="25" y="315"/>
                      </a:lnTo>
                      <a:lnTo>
                        <a:pt x="3" y="303"/>
                      </a:lnTo>
                      <a:lnTo>
                        <a:pt x="0" y="297"/>
                      </a:lnTo>
                      <a:lnTo>
                        <a:pt x="0" y="293"/>
                      </a:lnTo>
                      <a:lnTo>
                        <a:pt x="1" y="290"/>
                      </a:lnTo>
                      <a:lnTo>
                        <a:pt x="6" y="288"/>
                      </a:lnTo>
                      <a:lnTo>
                        <a:pt x="24" y="286"/>
                      </a:lnTo>
                      <a:lnTo>
                        <a:pt x="44" y="285"/>
                      </a:lnTo>
                      <a:lnTo>
                        <a:pt x="61" y="283"/>
                      </a:lnTo>
                      <a:lnTo>
                        <a:pt x="77" y="279"/>
                      </a:lnTo>
                      <a:lnTo>
                        <a:pt x="88" y="273"/>
                      </a:lnTo>
                      <a:lnTo>
                        <a:pt x="94" y="263"/>
                      </a:lnTo>
                      <a:lnTo>
                        <a:pt x="95" y="248"/>
                      </a:lnTo>
                      <a:lnTo>
                        <a:pt x="88" y="225"/>
                      </a:lnTo>
                      <a:lnTo>
                        <a:pt x="87" y="203"/>
                      </a:lnTo>
                      <a:lnTo>
                        <a:pt x="85" y="182"/>
                      </a:lnTo>
                      <a:lnTo>
                        <a:pt x="88" y="162"/>
                      </a:lnTo>
                      <a:lnTo>
                        <a:pt x="95" y="146"/>
                      </a:lnTo>
                      <a:lnTo>
                        <a:pt x="98" y="121"/>
                      </a:lnTo>
                      <a:lnTo>
                        <a:pt x="107" y="98"/>
                      </a:lnTo>
                      <a:lnTo>
                        <a:pt x="121" y="78"/>
                      </a:lnTo>
                      <a:lnTo>
                        <a:pt x="138" y="60"/>
                      </a:lnTo>
                      <a:lnTo>
                        <a:pt x="157" y="42"/>
                      </a:lnTo>
                      <a:lnTo>
                        <a:pt x="178" y="27"/>
                      </a:lnTo>
                      <a:lnTo>
                        <a:pt x="199" y="14"/>
                      </a:lnTo>
                      <a:lnTo>
                        <a:pt x="219" y="0"/>
                      </a:lnTo>
                      <a:lnTo>
                        <a:pt x="222" y="0"/>
                      </a:lnTo>
                      <a:lnTo>
                        <a:pt x="224" y="0"/>
                      </a:lnTo>
                      <a:lnTo>
                        <a:pt x="226" y="0"/>
                      </a:lnTo>
                      <a:lnTo>
                        <a:pt x="229" y="0"/>
                      </a:lnTo>
                      <a:lnTo>
                        <a:pt x="238" y="15"/>
                      </a:lnTo>
                      <a:lnTo>
                        <a:pt x="246" y="31"/>
                      </a:lnTo>
                      <a:lnTo>
                        <a:pt x="255" y="45"/>
                      </a:lnTo>
                      <a:lnTo>
                        <a:pt x="261" y="60"/>
                      </a:lnTo>
                      <a:lnTo>
                        <a:pt x="268" y="75"/>
                      </a:lnTo>
                      <a:lnTo>
                        <a:pt x="272" y="92"/>
                      </a:lnTo>
                      <a:lnTo>
                        <a:pt x="278" y="109"/>
                      </a:lnTo>
                      <a:lnTo>
                        <a:pt x="282" y="129"/>
                      </a:lnTo>
                      <a:lnTo>
                        <a:pt x="272" y="136"/>
                      </a:lnTo>
                      <a:lnTo>
                        <a:pt x="262" y="144"/>
                      </a:lnTo>
                      <a:lnTo>
                        <a:pt x="251" y="149"/>
                      </a:lnTo>
                      <a:lnTo>
                        <a:pt x="241" y="154"/>
                      </a:lnTo>
                      <a:lnTo>
                        <a:pt x="232" y="178"/>
                      </a:lnTo>
                      <a:lnTo>
                        <a:pt x="225" y="199"/>
                      </a:lnTo>
                      <a:lnTo>
                        <a:pt x="218" y="221"/>
                      </a:lnTo>
                      <a:lnTo>
                        <a:pt x="211" y="239"/>
                      </a:lnTo>
                      <a:lnTo>
                        <a:pt x="202" y="256"/>
                      </a:lnTo>
                      <a:lnTo>
                        <a:pt x="191" y="273"/>
                      </a:lnTo>
                      <a:lnTo>
                        <a:pt x="175" y="289"/>
                      </a:lnTo>
                      <a:lnTo>
                        <a:pt x="155" y="305"/>
                      </a:lnTo>
                      <a:lnTo>
                        <a:pt x="148" y="305"/>
                      </a:lnTo>
                      <a:lnTo>
                        <a:pt x="139" y="305"/>
                      </a:lnTo>
                      <a:lnTo>
                        <a:pt x="131" y="303"/>
                      </a:lnTo>
                      <a:lnTo>
                        <a:pt x="118" y="303"/>
                      </a:lnTo>
                      <a:lnTo>
                        <a:pt x="118" y="305"/>
                      </a:lnTo>
                      <a:lnTo>
                        <a:pt x="118" y="306"/>
                      </a:lnTo>
                      <a:lnTo>
                        <a:pt x="118" y="307"/>
                      </a:lnTo>
                      <a:lnTo>
                        <a:pt x="120" y="309"/>
                      </a:lnTo>
                      <a:lnTo>
                        <a:pt x="125" y="310"/>
                      </a:lnTo>
                      <a:lnTo>
                        <a:pt x="130" y="310"/>
                      </a:lnTo>
                      <a:lnTo>
                        <a:pt x="134" y="312"/>
                      </a:lnTo>
                      <a:lnTo>
                        <a:pt x="138" y="313"/>
                      </a:lnTo>
                      <a:lnTo>
                        <a:pt x="132" y="316"/>
                      </a:lnTo>
                      <a:lnTo>
                        <a:pt x="127" y="319"/>
                      </a:lnTo>
                      <a:lnTo>
                        <a:pt x="121" y="319"/>
                      </a:lnTo>
                      <a:lnTo>
                        <a:pt x="115" y="317"/>
                      </a:lnTo>
                      <a:lnTo>
                        <a:pt x="110" y="317"/>
                      </a:lnTo>
                      <a:lnTo>
                        <a:pt x="105" y="316"/>
                      </a:lnTo>
                      <a:lnTo>
                        <a:pt x="100" y="315"/>
                      </a:lnTo>
                      <a:lnTo>
                        <a:pt x="94" y="315"/>
                      </a:lnTo>
                      <a:lnTo>
                        <a:pt x="97" y="319"/>
                      </a:lnTo>
                      <a:lnTo>
                        <a:pt x="100" y="322"/>
                      </a:lnTo>
                      <a:lnTo>
                        <a:pt x="104" y="323"/>
                      </a:lnTo>
                      <a:lnTo>
                        <a:pt x="111" y="325"/>
                      </a:lnTo>
                      <a:lnTo>
                        <a:pt x="111" y="326"/>
                      </a:lnTo>
                      <a:lnTo>
                        <a:pt x="111" y="327"/>
                      </a:lnTo>
                      <a:lnTo>
                        <a:pt x="111" y="329"/>
                      </a:lnTo>
                      <a:lnTo>
                        <a:pt x="111" y="330"/>
                      </a:lnTo>
                      <a:lnTo>
                        <a:pt x="102" y="333"/>
                      </a:lnTo>
                      <a:lnTo>
                        <a:pt x="95" y="335"/>
                      </a:lnTo>
                      <a:lnTo>
                        <a:pt x="90" y="335"/>
                      </a:lnTo>
                      <a:lnTo>
                        <a:pt x="82" y="333"/>
                      </a:lnTo>
                      <a:lnTo>
                        <a:pt x="84" y="335"/>
                      </a:lnTo>
                      <a:lnTo>
                        <a:pt x="84" y="337"/>
                      </a:lnTo>
                      <a:lnTo>
                        <a:pt x="84" y="339"/>
                      </a:lnTo>
                      <a:lnTo>
                        <a:pt x="85" y="342"/>
                      </a:lnTo>
                      <a:lnTo>
                        <a:pt x="87" y="342"/>
                      </a:lnTo>
                      <a:lnTo>
                        <a:pt x="88" y="342"/>
                      </a:lnTo>
                      <a:lnTo>
                        <a:pt x="91" y="342"/>
                      </a:lnTo>
                      <a:lnTo>
                        <a:pt x="92" y="343"/>
                      </a:lnTo>
                      <a:lnTo>
                        <a:pt x="94" y="350"/>
                      </a:lnTo>
                      <a:lnTo>
                        <a:pt x="100" y="353"/>
                      </a:lnTo>
                      <a:lnTo>
                        <a:pt x="107" y="354"/>
                      </a:lnTo>
                      <a:lnTo>
                        <a:pt x="118" y="354"/>
                      </a:lnTo>
                      <a:lnTo>
                        <a:pt x="137" y="377"/>
                      </a:lnTo>
                      <a:lnTo>
                        <a:pt x="151" y="394"/>
                      </a:lnTo>
                      <a:lnTo>
                        <a:pt x="161" y="407"/>
                      </a:lnTo>
                      <a:lnTo>
                        <a:pt x="168" y="417"/>
                      </a:lnTo>
                      <a:lnTo>
                        <a:pt x="172" y="423"/>
                      </a:lnTo>
                      <a:lnTo>
                        <a:pt x="175" y="427"/>
                      </a:lnTo>
                      <a:lnTo>
                        <a:pt x="178" y="431"/>
                      </a:lnTo>
                      <a:lnTo>
                        <a:pt x="179" y="434"/>
                      </a:lnTo>
                      <a:lnTo>
                        <a:pt x="175" y="440"/>
                      </a:lnTo>
                      <a:lnTo>
                        <a:pt x="169" y="444"/>
                      </a:lnTo>
                      <a:lnTo>
                        <a:pt x="164" y="447"/>
                      </a:lnTo>
                      <a:lnTo>
                        <a:pt x="158" y="449"/>
                      </a:lnTo>
                      <a:close/>
                    </a:path>
                  </a:pathLst>
                </a:custGeom>
                <a:solidFill>
                  <a:srgbClr val="E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6" name="Freeform 183"/>
                <p:cNvSpPr>
                  <a:spLocks/>
                </p:cNvSpPr>
                <p:nvPr/>
              </p:nvSpPr>
              <p:spPr bwMode="auto">
                <a:xfrm>
                  <a:off x="1285" y="2925"/>
                  <a:ext cx="5" cy="5"/>
                </a:xfrm>
                <a:custGeom>
                  <a:avLst/>
                  <a:gdLst>
                    <a:gd name="T0" fmla="*/ 0 w 14"/>
                    <a:gd name="T1" fmla="*/ 0 h 13"/>
                    <a:gd name="T2" fmla="*/ 0 w 14"/>
                    <a:gd name="T3" fmla="*/ 0 h 13"/>
                    <a:gd name="T4" fmla="*/ 0 w 14"/>
                    <a:gd name="T5" fmla="*/ 0 h 13"/>
                    <a:gd name="T6" fmla="*/ 0 w 14"/>
                    <a:gd name="T7" fmla="*/ 0 h 13"/>
                    <a:gd name="T8" fmla="*/ 0 w 14"/>
                    <a:gd name="T9" fmla="*/ 0 h 13"/>
                    <a:gd name="T10" fmla="*/ 0 w 14"/>
                    <a:gd name="T11" fmla="*/ 0 h 13"/>
                    <a:gd name="T12" fmla="*/ 0 w 14"/>
                    <a:gd name="T13" fmla="*/ 0 h 13"/>
                    <a:gd name="T14" fmla="*/ 0 w 14"/>
                    <a:gd name="T15" fmla="*/ 0 h 13"/>
                    <a:gd name="T16" fmla="*/ 0 w 14"/>
                    <a:gd name="T17" fmla="*/ 0 h 13"/>
                    <a:gd name="T18" fmla="*/ 0 w 14"/>
                    <a:gd name="T19" fmla="*/ 0 h 13"/>
                    <a:gd name="T20" fmla="*/ 0 w 14"/>
                    <a:gd name="T21" fmla="*/ 0 h 13"/>
                    <a:gd name="T22" fmla="*/ 0 w 14"/>
                    <a:gd name="T23" fmla="*/ 0 h 13"/>
                    <a:gd name="T24" fmla="*/ 0 w 14"/>
                    <a:gd name="T25" fmla="*/ 0 h 13"/>
                    <a:gd name="T26" fmla="*/ 0 w 14"/>
                    <a:gd name="T27" fmla="*/ 0 h 13"/>
                    <a:gd name="T28" fmla="*/ 0 w 14"/>
                    <a:gd name="T29" fmla="*/ 0 h 13"/>
                    <a:gd name="T30" fmla="*/ 0 w 14"/>
                    <a:gd name="T31" fmla="*/ 0 h 13"/>
                    <a:gd name="T32" fmla="*/ 0 w 14"/>
                    <a:gd name="T33" fmla="*/ 0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" h="13">
                      <a:moveTo>
                        <a:pt x="3" y="13"/>
                      </a:move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3" y="5"/>
                      </a:lnTo>
                      <a:lnTo>
                        <a:pt x="10" y="9"/>
                      </a:lnTo>
                      <a:lnTo>
                        <a:pt x="7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7" name="Freeform 184"/>
                <p:cNvSpPr>
                  <a:spLocks/>
                </p:cNvSpPr>
                <p:nvPr/>
              </p:nvSpPr>
              <p:spPr bwMode="auto">
                <a:xfrm>
                  <a:off x="1756" y="2893"/>
                  <a:ext cx="119" cy="34"/>
                </a:xfrm>
                <a:custGeom>
                  <a:avLst/>
                  <a:gdLst>
                    <a:gd name="T0" fmla="*/ 0 w 334"/>
                    <a:gd name="T1" fmla="*/ 0 h 127"/>
                    <a:gd name="T2" fmla="*/ 0 w 334"/>
                    <a:gd name="T3" fmla="*/ 0 h 127"/>
                    <a:gd name="T4" fmla="*/ 0 w 334"/>
                    <a:gd name="T5" fmla="*/ 0 h 127"/>
                    <a:gd name="T6" fmla="*/ 0 w 334"/>
                    <a:gd name="T7" fmla="*/ 0 h 127"/>
                    <a:gd name="T8" fmla="*/ 0 w 334"/>
                    <a:gd name="T9" fmla="*/ 0 h 127"/>
                    <a:gd name="T10" fmla="*/ 0 w 334"/>
                    <a:gd name="T11" fmla="*/ 0 h 127"/>
                    <a:gd name="T12" fmla="*/ 0 w 334"/>
                    <a:gd name="T13" fmla="*/ 0 h 127"/>
                    <a:gd name="T14" fmla="*/ 0 w 334"/>
                    <a:gd name="T15" fmla="*/ 0 h 127"/>
                    <a:gd name="T16" fmla="*/ 0 w 334"/>
                    <a:gd name="T17" fmla="*/ 0 h 127"/>
                    <a:gd name="T18" fmla="*/ 0 w 334"/>
                    <a:gd name="T19" fmla="*/ 0 h 127"/>
                    <a:gd name="T20" fmla="*/ 0 w 334"/>
                    <a:gd name="T21" fmla="*/ 0 h 127"/>
                    <a:gd name="T22" fmla="*/ 0 w 334"/>
                    <a:gd name="T23" fmla="*/ 0 h 127"/>
                    <a:gd name="T24" fmla="*/ 0 w 334"/>
                    <a:gd name="T25" fmla="*/ 0 h 127"/>
                    <a:gd name="T26" fmla="*/ 0 w 334"/>
                    <a:gd name="T27" fmla="*/ 0 h 127"/>
                    <a:gd name="T28" fmla="*/ 0 w 334"/>
                    <a:gd name="T29" fmla="*/ 0 h 127"/>
                    <a:gd name="T30" fmla="*/ 0 w 334"/>
                    <a:gd name="T31" fmla="*/ 0 h 127"/>
                    <a:gd name="T32" fmla="*/ 0 w 334"/>
                    <a:gd name="T33" fmla="*/ 0 h 127"/>
                    <a:gd name="T34" fmla="*/ 0 w 334"/>
                    <a:gd name="T35" fmla="*/ 0 h 127"/>
                    <a:gd name="T36" fmla="*/ 0 w 334"/>
                    <a:gd name="T37" fmla="*/ 0 h 127"/>
                    <a:gd name="T38" fmla="*/ 0 w 334"/>
                    <a:gd name="T39" fmla="*/ 0 h 127"/>
                    <a:gd name="T40" fmla="*/ 0 w 334"/>
                    <a:gd name="T41" fmla="*/ 0 h 127"/>
                    <a:gd name="T42" fmla="*/ 0 w 334"/>
                    <a:gd name="T43" fmla="*/ 0 h 127"/>
                    <a:gd name="T44" fmla="*/ 0 w 334"/>
                    <a:gd name="T45" fmla="*/ 0 h 127"/>
                    <a:gd name="T46" fmla="*/ 0 w 334"/>
                    <a:gd name="T47" fmla="*/ 0 h 127"/>
                    <a:gd name="T48" fmla="*/ 0 w 334"/>
                    <a:gd name="T49" fmla="*/ 0 h 127"/>
                    <a:gd name="T50" fmla="*/ 0 w 334"/>
                    <a:gd name="T51" fmla="*/ 0 h 127"/>
                    <a:gd name="T52" fmla="*/ 0 w 334"/>
                    <a:gd name="T53" fmla="*/ 0 h 127"/>
                    <a:gd name="T54" fmla="*/ 0 w 334"/>
                    <a:gd name="T55" fmla="*/ 0 h 127"/>
                    <a:gd name="T56" fmla="*/ 0 w 334"/>
                    <a:gd name="T57" fmla="*/ 0 h 127"/>
                    <a:gd name="T58" fmla="*/ 0 w 334"/>
                    <a:gd name="T59" fmla="*/ 0 h 127"/>
                    <a:gd name="T60" fmla="*/ 0 w 334"/>
                    <a:gd name="T61" fmla="*/ 0 h 127"/>
                    <a:gd name="T62" fmla="*/ 0 w 334"/>
                    <a:gd name="T63" fmla="*/ 0 h 127"/>
                    <a:gd name="T64" fmla="*/ 0 w 334"/>
                    <a:gd name="T65" fmla="*/ 0 h 127"/>
                    <a:gd name="T66" fmla="*/ 0 w 334"/>
                    <a:gd name="T67" fmla="*/ 0 h 127"/>
                    <a:gd name="T68" fmla="*/ 0 w 334"/>
                    <a:gd name="T69" fmla="*/ 0 h 127"/>
                    <a:gd name="T70" fmla="*/ 0 w 334"/>
                    <a:gd name="T71" fmla="*/ 0 h 12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4" h="127">
                      <a:moveTo>
                        <a:pt x="40" y="127"/>
                      </a:moveTo>
                      <a:lnTo>
                        <a:pt x="34" y="126"/>
                      </a:lnTo>
                      <a:lnTo>
                        <a:pt x="29" y="124"/>
                      </a:lnTo>
                      <a:lnTo>
                        <a:pt x="23" y="123"/>
                      </a:lnTo>
                      <a:lnTo>
                        <a:pt x="17" y="121"/>
                      </a:lnTo>
                      <a:lnTo>
                        <a:pt x="7" y="93"/>
                      </a:lnTo>
                      <a:lnTo>
                        <a:pt x="2" y="66"/>
                      </a:lnTo>
                      <a:lnTo>
                        <a:pt x="0" y="40"/>
                      </a:lnTo>
                      <a:lnTo>
                        <a:pt x="0" y="16"/>
                      </a:lnTo>
                      <a:lnTo>
                        <a:pt x="15" y="13"/>
                      </a:lnTo>
                      <a:lnTo>
                        <a:pt x="29" y="10"/>
                      </a:lnTo>
                      <a:lnTo>
                        <a:pt x="43" y="9"/>
                      </a:lnTo>
                      <a:lnTo>
                        <a:pt x="57" y="6"/>
                      </a:lnTo>
                      <a:lnTo>
                        <a:pt x="73" y="4"/>
                      </a:lnTo>
                      <a:lnTo>
                        <a:pt x="87" y="3"/>
                      </a:lnTo>
                      <a:lnTo>
                        <a:pt x="103" y="2"/>
                      </a:lnTo>
                      <a:lnTo>
                        <a:pt x="119" y="0"/>
                      </a:lnTo>
                      <a:lnTo>
                        <a:pt x="109" y="16"/>
                      </a:lnTo>
                      <a:lnTo>
                        <a:pt x="100" y="27"/>
                      </a:lnTo>
                      <a:lnTo>
                        <a:pt x="94" y="36"/>
                      </a:lnTo>
                      <a:lnTo>
                        <a:pt x="93" y="43"/>
                      </a:lnTo>
                      <a:lnTo>
                        <a:pt x="94" y="49"/>
                      </a:lnTo>
                      <a:lnTo>
                        <a:pt x="101" y="56"/>
                      </a:lnTo>
                      <a:lnTo>
                        <a:pt x="114" y="63"/>
                      </a:lnTo>
                      <a:lnTo>
                        <a:pt x="136" y="73"/>
                      </a:lnTo>
                      <a:lnTo>
                        <a:pt x="144" y="73"/>
                      </a:lnTo>
                      <a:lnTo>
                        <a:pt x="153" y="73"/>
                      </a:lnTo>
                      <a:lnTo>
                        <a:pt x="161" y="73"/>
                      </a:lnTo>
                      <a:lnTo>
                        <a:pt x="170" y="73"/>
                      </a:lnTo>
                      <a:lnTo>
                        <a:pt x="177" y="74"/>
                      </a:lnTo>
                      <a:lnTo>
                        <a:pt x="186" y="74"/>
                      </a:lnTo>
                      <a:lnTo>
                        <a:pt x="194" y="74"/>
                      </a:lnTo>
                      <a:lnTo>
                        <a:pt x="203" y="74"/>
                      </a:lnTo>
                      <a:lnTo>
                        <a:pt x="213" y="79"/>
                      </a:lnTo>
                      <a:lnTo>
                        <a:pt x="223" y="81"/>
                      </a:lnTo>
                      <a:lnTo>
                        <a:pt x="233" y="86"/>
                      </a:lnTo>
                      <a:lnTo>
                        <a:pt x="244" y="87"/>
                      </a:lnTo>
                      <a:lnTo>
                        <a:pt x="255" y="89"/>
                      </a:lnTo>
                      <a:lnTo>
                        <a:pt x="267" y="89"/>
                      </a:lnTo>
                      <a:lnTo>
                        <a:pt x="278" y="86"/>
                      </a:lnTo>
                      <a:lnTo>
                        <a:pt x="290" y="83"/>
                      </a:lnTo>
                      <a:lnTo>
                        <a:pt x="292" y="83"/>
                      </a:lnTo>
                      <a:lnTo>
                        <a:pt x="294" y="83"/>
                      </a:lnTo>
                      <a:lnTo>
                        <a:pt x="297" y="83"/>
                      </a:lnTo>
                      <a:lnTo>
                        <a:pt x="298" y="83"/>
                      </a:lnTo>
                      <a:lnTo>
                        <a:pt x="302" y="96"/>
                      </a:lnTo>
                      <a:lnTo>
                        <a:pt x="307" y="103"/>
                      </a:lnTo>
                      <a:lnTo>
                        <a:pt x="317" y="106"/>
                      </a:lnTo>
                      <a:lnTo>
                        <a:pt x="334" y="108"/>
                      </a:lnTo>
                      <a:lnTo>
                        <a:pt x="334" y="111"/>
                      </a:lnTo>
                      <a:lnTo>
                        <a:pt x="334" y="113"/>
                      </a:lnTo>
                      <a:lnTo>
                        <a:pt x="332" y="116"/>
                      </a:lnTo>
                      <a:lnTo>
                        <a:pt x="332" y="118"/>
                      </a:lnTo>
                      <a:lnTo>
                        <a:pt x="314" y="120"/>
                      </a:lnTo>
                      <a:lnTo>
                        <a:pt x="295" y="120"/>
                      </a:lnTo>
                      <a:lnTo>
                        <a:pt x="277" y="121"/>
                      </a:lnTo>
                      <a:lnTo>
                        <a:pt x="258" y="121"/>
                      </a:lnTo>
                      <a:lnTo>
                        <a:pt x="240" y="123"/>
                      </a:lnTo>
                      <a:lnTo>
                        <a:pt x="221" y="123"/>
                      </a:lnTo>
                      <a:lnTo>
                        <a:pt x="204" y="124"/>
                      </a:lnTo>
                      <a:lnTo>
                        <a:pt x="186" y="124"/>
                      </a:lnTo>
                      <a:lnTo>
                        <a:pt x="167" y="124"/>
                      </a:lnTo>
                      <a:lnTo>
                        <a:pt x="148" y="126"/>
                      </a:lnTo>
                      <a:lnTo>
                        <a:pt x="130" y="126"/>
                      </a:lnTo>
                      <a:lnTo>
                        <a:pt x="113" y="126"/>
                      </a:lnTo>
                      <a:lnTo>
                        <a:pt x="94" y="126"/>
                      </a:lnTo>
                      <a:lnTo>
                        <a:pt x="76" y="127"/>
                      </a:lnTo>
                      <a:lnTo>
                        <a:pt x="59" y="127"/>
                      </a:lnTo>
                      <a:lnTo>
                        <a:pt x="40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8" name="Freeform 185"/>
                <p:cNvSpPr>
                  <a:spLocks/>
                </p:cNvSpPr>
                <p:nvPr/>
              </p:nvSpPr>
              <p:spPr bwMode="auto">
                <a:xfrm>
                  <a:off x="1973" y="2831"/>
                  <a:ext cx="72" cy="96"/>
                </a:xfrm>
                <a:custGeom>
                  <a:avLst/>
                  <a:gdLst>
                    <a:gd name="T0" fmla="*/ 0 w 199"/>
                    <a:gd name="T1" fmla="*/ 0 h 357"/>
                    <a:gd name="T2" fmla="*/ 0 w 199"/>
                    <a:gd name="T3" fmla="*/ 0 h 357"/>
                    <a:gd name="T4" fmla="*/ 0 w 199"/>
                    <a:gd name="T5" fmla="*/ 0 h 357"/>
                    <a:gd name="T6" fmla="*/ 0 w 199"/>
                    <a:gd name="T7" fmla="*/ 0 h 357"/>
                    <a:gd name="T8" fmla="*/ 0 w 199"/>
                    <a:gd name="T9" fmla="*/ 0 h 357"/>
                    <a:gd name="T10" fmla="*/ 0 w 199"/>
                    <a:gd name="T11" fmla="*/ 0 h 357"/>
                    <a:gd name="T12" fmla="*/ 0 w 199"/>
                    <a:gd name="T13" fmla="*/ 0 h 357"/>
                    <a:gd name="T14" fmla="*/ 0 w 199"/>
                    <a:gd name="T15" fmla="*/ 0 h 357"/>
                    <a:gd name="T16" fmla="*/ 0 w 199"/>
                    <a:gd name="T17" fmla="*/ 0 h 357"/>
                    <a:gd name="T18" fmla="*/ 0 w 199"/>
                    <a:gd name="T19" fmla="*/ 0 h 357"/>
                    <a:gd name="T20" fmla="*/ 0 w 199"/>
                    <a:gd name="T21" fmla="*/ 0 h 357"/>
                    <a:gd name="T22" fmla="*/ 0 w 199"/>
                    <a:gd name="T23" fmla="*/ 0 h 357"/>
                    <a:gd name="T24" fmla="*/ 0 w 199"/>
                    <a:gd name="T25" fmla="*/ 0 h 357"/>
                    <a:gd name="T26" fmla="*/ 0 w 199"/>
                    <a:gd name="T27" fmla="*/ 0 h 357"/>
                    <a:gd name="T28" fmla="*/ 0 w 199"/>
                    <a:gd name="T29" fmla="*/ 0 h 357"/>
                    <a:gd name="T30" fmla="*/ 0 w 199"/>
                    <a:gd name="T31" fmla="*/ 0 h 357"/>
                    <a:gd name="T32" fmla="*/ 0 w 199"/>
                    <a:gd name="T33" fmla="*/ 0 h 357"/>
                    <a:gd name="T34" fmla="*/ 0 w 199"/>
                    <a:gd name="T35" fmla="*/ 0 h 357"/>
                    <a:gd name="T36" fmla="*/ 0 w 199"/>
                    <a:gd name="T37" fmla="*/ 0 h 357"/>
                    <a:gd name="T38" fmla="*/ 0 w 199"/>
                    <a:gd name="T39" fmla="*/ 0 h 357"/>
                    <a:gd name="T40" fmla="*/ 0 w 199"/>
                    <a:gd name="T41" fmla="*/ 0 h 357"/>
                    <a:gd name="T42" fmla="*/ 0 w 199"/>
                    <a:gd name="T43" fmla="*/ 0 h 357"/>
                    <a:gd name="T44" fmla="*/ 0 w 199"/>
                    <a:gd name="T45" fmla="*/ 0 h 357"/>
                    <a:gd name="T46" fmla="*/ 0 w 199"/>
                    <a:gd name="T47" fmla="*/ 0 h 357"/>
                    <a:gd name="T48" fmla="*/ 0 w 199"/>
                    <a:gd name="T49" fmla="*/ 0 h 357"/>
                    <a:gd name="T50" fmla="*/ 0 w 199"/>
                    <a:gd name="T51" fmla="*/ 0 h 357"/>
                    <a:gd name="T52" fmla="*/ 0 w 199"/>
                    <a:gd name="T53" fmla="*/ 0 h 357"/>
                    <a:gd name="T54" fmla="*/ 0 w 199"/>
                    <a:gd name="T55" fmla="*/ 0 h 357"/>
                    <a:gd name="T56" fmla="*/ 0 w 199"/>
                    <a:gd name="T57" fmla="*/ 0 h 357"/>
                    <a:gd name="T58" fmla="*/ 0 w 199"/>
                    <a:gd name="T59" fmla="*/ 0 h 357"/>
                    <a:gd name="T60" fmla="*/ 0 w 199"/>
                    <a:gd name="T61" fmla="*/ 0 h 357"/>
                    <a:gd name="T62" fmla="*/ 0 w 199"/>
                    <a:gd name="T63" fmla="*/ 0 h 357"/>
                    <a:gd name="T64" fmla="*/ 0 w 199"/>
                    <a:gd name="T65" fmla="*/ 0 h 357"/>
                    <a:gd name="T66" fmla="*/ 0 w 199"/>
                    <a:gd name="T67" fmla="*/ 0 h 357"/>
                    <a:gd name="T68" fmla="*/ 0 w 199"/>
                    <a:gd name="T69" fmla="*/ 0 h 357"/>
                    <a:gd name="T70" fmla="*/ 0 w 199"/>
                    <a:gd name="T71" fmla="*/ 0 h 357"/>
                    <a:gd name="T72" fmla="*/ 0 w 199"/>
                    <a:gd name="T73" fmla="*/ 0 h 357"/>
                    <a:gd name="T74" fmla="*/ 0 w 199"/>
                    <a:gd name="T75" fmla="*/ 0 h 357"/>
                    <a:gd name="T76" fmla="*/ 0 w 199"/>
                    <a:gd name="T77" fmla="*/ 0 h 357"/>
                    <a:gd name="T78" fmla="*/ 0 w 199"/>
                    <a:gd name="T79" fmla="*/ 0 h 357"/>
                    <a:gd name="T80" fmla="*/ 0 w 199"/>
                    <a:gd name="T81" fmla="*/ 0 h 357"/>
                    <a:gd name="T82" fmla="*/ 0 w 199"/>
                    <a:gd name="T83" fmla="*/ 0 h 357"/>
                    <a:gd name="T84" fmla="*/ 0 w 199"/>
                    <a:gd name="T85" fmla="*/ 0 h 357"/>
                    <a:gd name="T86" fmla="*/ 0 w 199"/>
                    <a:gd name="T87" fmla="*/ 0 h 357"/>
                    <a:gd name="T88" fmla="*/ 0 w 199"/>
                    <a:gd name="T89" fmla="*/ 0 h 357"/>
                    <a:gd name="T90" fmla="*/ 0 w 199"/>
                    <a:gd name="T91" fmla="*/ 0 h 357"/>
                    <a:gd name="T92" fmla="*/ 0 w 199"/>
                    <a:gd name="T93" fmla="*/ 0 h 357"/>
                    <a:gd name="T94" fmla="*/ 0 w 199"/>
                    <a:gd name="T95" fmla="*/ 0 h 357"/>
                    <a:gd name="T96" fmla="*/ 0 w 199"/>
                    <a:gd name="T97" fmla="*/ 0 h 357"/>
                    <a:gd name="T98" fmla="*/ 0 w 199"/>
                    <a:gd name="T99" fmla="*/ 0 h 357"/>
                    <a:gd name="T100" fmla="*/ 0 w 199"/>
                    <a:gd name="T101" fmla="*/ 0 h 357"/>
                    <a:gd name="T102" fmla="*/ 0 w 199"/>
                    <a:gd name="T103" fmla="*/ 0 h 357"/>
                    <a:gd name="T104" fmla="*/ 0 w 199"/>
                    <a:gd name="T105" fmla="*/ 0 h 3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99" h="357">
                      <a:moveTo>
                        <a:pt x="24" y="357"/>
                      </a:moveTo>
                      <a:lnTo>
                        <a:pt x="17" y="337"/>
                      </a:lnTo>
                      <a:lnTo>
                        <a:pt x="9" y="315"/>
                      </a:lnTo>
                      <a:lnTo>
                        <a:pt x="3" y="297"/>
                      </a:lnTo>
                      <a:lnTo>
                        <a:pt x="0" y="280"/>
                      </a:lnTo>
                      <a:lnTo>
                        <a:pt x="10" y="261"/>
                      </a:lnTo>
                      <a:lnTo>
                        <a:pt x="20" y="243"/>
                      </a:lnTo>
                      <a:lnTo>
                        <a:pt x="30" y="224"/>
                      </a:lnTo>
                      <a:lnTo>
                        <a:pt x="40" y="206"/>
                      </a:lnTo>
                      <a:lnTo>
                        <a:pt x="50" y="187"/>
                      </a:lnTo>
                      <a:lnTo>
                        <a:pt x="61" y="170"/>
                      </a:lnTo>
                      <a:lnTo>
                        <a:pt x="73" y="151"/>
                      </a:lnTo>
                      <a:lnTo>
                        <a:pt x="85" y="134"/>
                      </a:lnTo>
                      <a:lnTo>
                        <a:pt x="90" y="113"/>
                      </a:lnTo>
                      <a:lnTo>
                        <a:pt x="98" y="94"/>
                      </a:lnTo>
                      <a:lnTo>
                        <a:pt x="108" y="77"/>
                      </a:lnTo>
                      <a:lnTo>
                        <a:pt x="120" y="62"/>
                      </a:lnTo>
                      <a:lnTo>
                        <a:pt x="132" y="47"/>
                      </a:lnTo>
                      <a:lnTo>
                        <a:pt x="147" y="32"/>
                      </a:lnTo>
                      <a:lnTo>
                        <a:pt x="161" y="16"/>
                      </a:lnTo>
                      <a:lnTo>
                        <a:pt x="175" y="0"/>
                      </a:lnTo>
                      <a:lnTo>
                        <a:pt x="181" y="0"/>
                      </a:lnTo>
                      <a:lnTo>
                        <a:pt x="185" y="0"/>
                      </a:lnTo>
                      <a:lnTo>
                        <a:pt x="191" y="2"/>
                      </a:lnTo>
                      <a:lnTo>
                        <a:pt x="199" y="6"/>
                      </a:lnTo>
                      <a:lnTo>
                        <a:pt x="197" y="12"/>
                      </a:lnTo>
                      <a:lnTo>
                        <a:pt x="194" y="16"/>
                      </a:lnTo>
                      <a:lnTo>
                        <a:pt x="192" y="20"/>
                      </a:lnTo>
                      <a:lnTo>
                        <a:pt x="189" y="26"/>
                      </a:lnTo>
                      <a:lnTo>
                        <a:pt x="184" y="27"/>
                      </a:lnTo>
                      <a:lnTo>
                        <a:pt x="180" y="27"/>
                      </a:lnTo>
                      <a:lnTo>
                        <a:pt x="174" y="29"/>
                      </a:lnTo>
                      <a:lnTo>
                        <a:pt x="168" y="30"/>
                      </a:lnTo>
                      <a:lnTo>
                        <a:pt x="167" y="32"/>
                      </a:lnTo>
                      <a:lnTo>
                        <a:pt x="167" y="33"/>
                      </a:lnTo>
                      <a:lnTo>
                        <a:pt x="165" y="36"/>
                      </a:lnTo>
                      <a:lnTo>
                        <a:pt x="165" y="37"/>
                      </a:lnTo>
                      <a:lnTo>
                        <a:pt x="170" y="37"/>
                      </a:lnTo>
                      <a:lnTo>
                        <a:pt x="174" y="37"/>
                      </a:lnTo>
                      <a:lnTo>
                        <a:pt x="178" y="37"/>
                      </a:lnTo>
                      <a:lnTo>
                        <a:pt x="182" y="37"/>
                      </a:lnTo>
                      <a:lnTo>
                        <a:pt x="175" y="50"/>
                      </a:lnTo>
                      <a:lnTo>
                        <a:pt x="168" y="57"/>
                      </a:lnTo>
                      <a:lnTo>
                        <a:pt x="158" y="59"/>
                      </a:lnTo>
                      <a:lnTo>
                        <a:pt x="144" y="60"/>
                      </a:lnTo>
                      <a:lnTo>
                        <a:pt x="144" y="62"/>
                      </a:lnTo>
                      <a:lnTo>
                        <a:pt x="144" y="63"/>
                      </a:lnTo>
                      <a:lnTo>
                        <a:pt x="144" y="64"/>
                      </a:lnTo>
                      <a:lnTo>
                        <a:pt x="144" y="66"/>
                      </a:lnTo>
                      <a:lnTo>
                        <a:pt x="150" y="66"/>
                      </a:lnTo>
                      <a:lnTo>
                        <a:pt x="154" y="66"/>
                      </a:lnTo>
                      <a:lnTo>
                        <a:pt x="160" y="67"/>
                      </a:lnTo>
                      <a:lnTo>
                        <a:pt x="165" y="67"/>
                      </a:lnTo>
                      <a:lnTo>
                        <a:pt x="164" y="72"/>
                      </a:lnTo>
                      <a:lnTo>
                        <a:pt x="161" y="76"/>
                      </a:lnTo>
                      <a:lnTo>
                        <a:pt x="160" y="80"/>
                      </a:lnTo>
                      <a:lnTo>
                        <a:pt x="158" y="84"/>
                      </a:lnTo>
                      <a:lnTo>
                        <a:pt x="148" y="84"/>
                      </a:lnTo>
                      <a:lnTo>
                        <a:pt x="140" y="84"/>
                      </a:lnTo>
                      <a:lnTo>
                        <a:pt x="132" y="83"/>
                      </a:lnTo>
                      <a:lnTo>
                        <a:pt x="127" y="86"/>
                      </a:lnTo>
                      <a:lnTo>
                        <a:pt x="131" y="89"/>
                      </a:lnTo>
                      <a:lnTo>
                        <a:pt x="137" y="92"/>
                      </a:lnTo>
                      <a:lnTo>
                        <a:pt x="144" y="93"/>
                      </a:lnTo>
                      <a:lnTo>
                        <a:pt x="151" y="94"/>
                      </a:lnTo>
                      <a:lnTo>
                        <a:pt x="150" y="100"/>
                      </a:lnTo>
                      <a:lnTo>
                        <a:pt x="148" y="106"/>
                      </a:lnTo>
                      <a:lnTo>
                        <a:pt x="145" y="113"/>
                      </a:lnTo>
                      <a:lnTo>
                        <a:pt x="141" y="119"/>
                      </a:lnTo>
                      <a:lnTo>
                        <a:pt x="135" y="117"/>
                      </a:lnTo>
                      <a:lnTo>
                        <a:pt x="132" y="116"/>
                      </a:lnTo>
                      <a:lnTo>
                        <a:pt x="128" y="116"/>
                      </a:lnTo>
                      <a:lnTo>
                        <a:pt x="121" y="116"/>
                      </a:lnTo>
                      <a:lnTo>
                        <a:pt x="121" y="117"/>
                      </a:lnTo>
                      <a:lnTo>
                        <a:pt x="121" y="119"/>
                      </a:lnTo>
                      <a:lnTo>
                        <a:pt x="121" y="120"/>
                      </a:lnTo>
                      <a:lnTo>
                        <a:pt x="123" y="121"/>
                      </a:lnTo>
                      <a:lnTo>
                        <a:pt x="127" y="123"/>
                      </a:lnTo>
                      <a:lnTo>
                        <a:pt x="131" y="124"/>
                      </a:lnTo>
                      <a:lnTo>
                        <a:pt x="135" y="126"/>
                      </a:lnTo>
                      <a:lnTo>
                        <a:pt x="140" y="127"/>
                      </a:lnTo>
                      <a:lnTo>
                        <a:pt x="138" y="131"/>
                      </a:lnTo>
                      <a:lnTo>
                        <a:pt x="138" y="136"/>
                      </a:lnTo>
                      <a:lnTo>
                        <a:pt x="137" y="141"/>
                      </a:lnTo>
                      <a:lnTo>
                        <a:pt x="137" y="146"/>
                      </a:lnTo>
                      <a:lnTo>
                        <a:pt x="131" y="147"/>
                      </a:lnTo>
                      <a:lnTo>
                        <a:pt x="127" y="146"/>
                      </a:lnTo>
                      <a:lnTo>
                        <a:pt x="121" y="146"/>
                      </a:lnTo>
                      <a:lnTo>
                        <a:pt x="113" y="143"/>
                      </a:lnTo>
                      <a:lnTo>
                        <a:pt x="114" y="144"/>
                      </a:lnTo>
                      <a:lnTo>
                        <a:pt x="114" y="146"/>
                      </a:lnTo>
                      <a:lnTo>
                        <a:pt x="114" y="149"/>
                      </a:lnTo>
                      <a:lnTo>
                        <a:pt x="115" y="150"/>
                      </a:lnTo>
                      <a:lnTo>
                        <a:pt x="120" y="153"/>
                      </a:lnTo>
                      <a:lnTo>
                        <a:pt x="125" y="154"/>
                      </a:lnTo>
                      <a:lnTo>
                        <a:pt x="131" y="157"/>
                      </a:lnTo>
                      <a:lnTo>
                        <a:pt x="137" y="160"/>
                      </a:lnTo>
                      <a:lnTo>
                        <a:pt x="137" y="164"/>
                      </a:lnTo>
                      <a:lnTo>
                        <a:pt x="138" y="167"/>
                      </a:lnTo>
                      <a:lnTo>
                        <a:pt x="137" y="171"/>
                      </a:lnTo>
                      <a:lnTo>
                        <a:pt x="135" y="177"/>
                      </a:lnTo>
                      <a:lnTo>
                        <a:pt x="128" y="177"/>
                      </a:lnTo>
                      <a:lnTo>
                        <a:pt x="120" y="176"/>
                      </a:lnTo>
                      <a:lnTo>
                        <a:pt x="108" y="174"/>
                      </a:lnTo>
                      <a:lnTo>
                        <a:pt x="94" y="171"/>
                      </a:lnTo>
                      <a:lnTo>
                        <a:pt x="94" y="173"/>
                      </a:lnTo>
                      <a:lnTo>
                        <a:pt x="94" y="174"/>
                      </a:lnTo>
                      <a:lnTo>
                        <a:pt x="94" y="177"/>
                      </a:lnTo>
                      <a:lnTo>
                        <a:pt x="95" y="178"/>
                      </a:lnTo>
                      <a:lnTo>
                        <a:pt x="104" y="181"/>
                      </a:lnTo>
                      <a:lnTo>
                        <a:pt x="113" y="183"/>
                      </a:lnTo>
                      <a:lnTo>
                        <a:pt x="120" y="186"/>
                      </a:lnTo>
                      <a:lnTo>
                        <a:pt x="128" y="188"/>
                      </a:lnTo>
                      <a:lnTo>
                        <a:pt x="128" y="194"/>
                      </a:lnTo>
                      <a:lnTo>
                        <a:pt x="125" y="198"/>
                      </a:lnTo>
                      <a:lnTo>
                        <a:pt x="124" y="204"/>
                      </a:lnTo>
                      <a:lnTo>
                        <a:pt x="121" y="210"/>
                      </a:lnTo>
                      <a:lnTo>
                        <a:pt x="117" y="210"/>
                      </a:lnTo>
                      <a:lnTo>
                        <a:pt x="113" y="208"/>
                      </a:lnTo>
                      <a:lnTo>
                        <a:pt x="104" y="208"/>
                      </a:lnTo>
                      <a:lnTo>
                        <a:pt x="90" y="207"/>
                      </a:lnTo>
                      <a:lnTo>
                        <a:pt x="88" y="207"/>
                      </a:lnTo>
                      <a:lnTo>
                        <a:pt x="88" y="208"/>
                      </a:lnTo>
                      <a:lnTo>
                        <a:pt x="88" y="210"/>
                      </a:lnTo>
                      <a:lnTo>
                        <a:pt x="94" y="213"/>
                      </a:lnTo>
                      <a:lnTo>
                        <a:pt x="100" y="215"/>
                      </a:lnTo>
                      <a:lnTo>
                        <a:pt x="108" y="217"/>
                      </a:lnTo>
                      <a:lnTo>
                        <a:pt x="117" y="218"/>
                      </a:lnTo>
                      <a:lnTo>
                        <a:pt x="113" y="228"/>
                      </a:lnTo>
                      <a:lnTo>
                        <a:pt x="108" y="234"/>
                      </a:lnTo>
                      <a:lnTo>
                        <a:pt x="104" y="238"/>
                      </a:lnTo>
                      <a:lnTo>
                        <a:pt x="100" y="238"/>
                      </a:lnTo>
                      <a:lnTo>
                        <a:pt x="94" y="238"/>
                      </a:lnTo>
                      <a:lnTo>
                        <a:pt x="87" y="237"/>
                      </a:lnTo>
                      <a:lnTo>
                        <a:pt x="80" y="234"/>
                      </a:lnTo>
                      <a:lnTo>
                        <a:pt x="71" y="233"/>
                      </a:lnTo>
                      <a:lnTo>
                        <a:pt x="70" y="234"/>
                      </a:lnTo>
                      <a:lnTo>
                        <a:pt x="70" y="235"/>
                      </a:lnTo>
                      <a:lnTo>
                        <a:pt x="68" y="237"/>
                      </a:lnTo>
                      <a:lnTo>
                        <a:pt x="67" y="238"/>
                      </a:lnTo>
                      <a:lnTo>
                        <a:pt x="71" y="241"/>
                      </a:lnTo>
                      <a:lnTo>
                        <a:pt x="77" y="243"/>
                      </a:lnTo>
                      <a:lnTo>
                        <a:pt x="85" y="245"/>
                      </a:lnTo>
                      <a:lnTo>
                        <a:pt x="103" y="250"/>
                      </a:lnTo>
                      <a:lnTo>
                        <a:pt x="101" y="257"/>
                      </a:lnTo>
                      <a:lnTo>
                        <a:pt x="100" y="261"/>
                      </a:lnTo>
                      <a:lnTo>
                        <a:pt x="98" y="264"/>
                      </a:lnTo>
                      <a:lnTo>
                        <a:pt x="97" y="267"/>
                      </a:lnTo>
                      <a:lnTo>
                        <a:pt x="88" y="267"/>
                      </a:lnTo>
                      <a:lnTo>
                        <a:pt x="81" y="265"/>
                      </a:lnTo>
                      <a:lnTo>
                        <a:pt x="74" y="267"/>
                      </a:lnTo>
                      <a:lnTo>
                        <a:pt x="68" y="268"/>
                      </a:lnTo>
                      <a:lnTo>
                        <a:pt x="74" y="271"/>
                      </a:lnTo>
                      <a:lnTo>
                        <a:pt x="81" y="272"/>
                      </a:lnTo>
                      <a:lnTo>
                        <a:pt x="88" y="275"/>
                      </a:lnTo>
                      <a:lnTo>
                        <a:pt x="94" y="281"/>
                      </a:lnTo>
                      <a:lnTo>
                        <a:pt x="93" y="284"/>
                      </a:lnTo>
                      <a:lnTo>
                        <a:pt x="90" y="287"/>
                      </a:lnTo>
                      <a:lnTo>
                        <a:pt x="88" y="290"/>
                      </a:lnTo>
                      <a:lnTo>
                        <a:pt x="85" y="292"/>
                      </a:lnTo>
                      <a:lnTo>
                        <a:pt x="80" y="291"/>
                      </a:lnTo>
                      <a:lnTo>
                        <a:pt x="74" y="291"/>
                      </a:lnTo>
                      <a:lnTo>
                        <a:pt x="67" y="291"/>
                      </a:lnTo>
                      <a:lnTo>
                        <a:pt x="61" y="290"/>
                      </a:lnTo>
                      <a:lnTo>
                        <a:pt x="60" y="291"/>
                      </a:lnTo>
                      <a:lnTo>
                        <a:pt x="60" y="292"/>
                      </a:lnTo>
                      <a:lnTo>
                        <a:pt x="58" y="292"/>
                      </a:lnTo>
                      <a:lnTo>
                        <a:pt x="61" y="295"/>
                      </a:lnTo>
                      <a:lnTo>
                        <a:pt x="66" y="297"/>
                      </a:lnTo>
                      <a:lnTo>
                        <a:pt x="70" y="300"/>
                      </a:lnTo>
                      <a:lnTo>
                        <a:pt x="78" y="302"/>
                      </a:lnTo>
                      <a:lnTo>
                        <a:pt x="78" y="304"/>
                      </a:lnTo>
                      <a:lnTo>
                        <a:pt x="78" y="307"/>
                      </a:lnTo>
                      <a:lnTo>
                        <a:pt x="78" y="308"/>
                      </a:lnTo>
                      <a:lnTo>
                        <a:pt x="80" y="311"/>
                      </a:lnTo>
                      <a:lnTo>
                        <a:pt x="73" y="312"/>
                      </a:lnTo>
                      <a:lnTo>
                        <a:pt x="64" y="312"/>
                      </a:lnTo>
                      <a:lnTo>
                        <a:pt x="56" y="311"/>
                      </a:lnTo>
                      <a:lnTo>
                        <a:pt x="51" y="311"/>
                      </a:lnTo>
                      <a:lnTo>
                        <a:pt x="53" y="312"/>
                      </a:lnTo>
                      <a:lnTo>
                        <a:pt x="53" y="315"/>
                      </a:lnTo>
                      <a:lnTo>
                        <a:pt x="53" y="317"/>
                      </a:lnTo>
                      <a:lnTo>
                        <a:pt x="53" y="320"/>
                      </a:lnTo>
                      <a:lnTo>
                        <a:pt x="57" y="321"/>
                      </a:lnTo>
                      <a:lnTo>
                        <a:pt x="63" y="321"/>
                      </a:lnTo>
                      <a:lnTo>
                        <a:pt x="67" y="322"/>
                      </a:lnTo>
                      <a:lnTo>
                        <a:pt x="71" y="324"/>
                      </a:lnTo>
                      <a:lnTo>
                        <a:pt x="71" y="325"/>
                      </a:lnTo>
                      <a:lnTo>
                        <a:pt x="71" y="327"/>
                      </a:lnTo>
                      <a:lnTo>
                        <a:pt x="71" y="328"/>
                      </a:lnTo>
                      <a:lnTo>
                        <a:pt x="71" y="329"/>
                      </a:lnTo>
                      <a:lnTo>
                        <a:pt x="70" y="332"/>
                      </a:lnTo>
                      <a:lnTo>
                        <a:pt x="67" y="335"/>
                      </a:lnTo>
                      <a:lnTo>
                        <a:pt x="66" y="338"/>
                      </a:lnTo>
                      <a:lnTo>
                        <a:pt x="63" y="341"/>
                      </a:lnTo>
                      <a:lnTo>
                        <a:pt x="56" y="337"/>
                      </a:lnTo>
                      <a:lnTo>
                        <a:pt x="50" y="335"/>
                      </a:lnTo>
                      <a:lnTo>
                        <a:pt x="46" y="335"/>
                      </a:lnTo>
                      <a:lnTo>
                        <a:pt x="41" y="335"/>
                      </a:lnTo>
                      <a:lnTo>
                        <a:pt x="44" y="339"/>
                      </a:lnTo>
                      <a:lnTo>
                        <a:pt x="46" y="342"/>
                      </a:lnTo>
                      <a:lnTo>
                        <a:pt x="48" y="344"/>
                      </a:lnTo>
                      <a:lnTo>
                        <a:pt x="53" y="345"/>
                      </a:lnTo>
                      <a:lnTo>
                        <a:pt x="47" y="349"/>
                      </a:lnTo>
                      <a:lnTo>
                        <a:pt x="38" y="354"/>
                      </a:lnTo>
                      <a:lnTo>
                        <a:pt x="31" y="357"/>
                      </a:lnTo>
                      <a:lnTo>
                        <a:pt x="24" y="35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9" name="Freeform 186"/>
                <p:cNvSpPr>
                  <a:spLocks/>
                </p:cNvSpPr>
                <p:nvPr/>
              </p:nvSpPr>
              <p:spPr bwMode="auto">
                <a:xfrm>
                  <a:off x="1920" y="2922"/>
                  <a:ext cx="6" cy="3"/>
                </a:xfrm>
                <a:custGeom>
                  <a:avLst/>
                  <a:gdLst>
                    <a:gd name="T0" fmla="*/ 0 w 16"/>
                    <a:gd name="T1" fmla="*/ 0 h 7"/>
                    <a:gd name="T2" fmla="*/ 0 w 16"/>
                    <a:gd name="T3" fmla="*/ 0 h 7"/>
                    <a:gd name="T4" fmla="*/ 0 w 16"/>
                    <a:gd name="T5" fmla="*/ 0 h 7"/>
                    <a:gd name="T6" fmla="*/ 0 w 16"/>
                    <a:gd name="T7" fmla="*/ 0 h 7"/>
                    <a:gd name="T8" fmla="*/ 0 w 16"/>
                    <a:gd name="T9" fmla="*/ 0 h 7"/>
                    <a:gd name="T10" fmla="*/ 0 w 16"/>
                    <a:gd name="T11" fmla="*/ 0 h 7"/>
                    <a:gd name="T12" fmla="*/ 0 w 16"/>
                    <a:gd name="T13" fmla="*/ 0 h 7"/>
                    <a:gd name="T14" fmla="*/ 0 w 16"/>
                    <a:gd name="T15" fmla="*/ 0 h 7"/>
                    <a:gd name="T16" fmla="*/ 0 w 16"/>
                    <a:gd name="T17" fmla="*/ 0 h 7"/>
                    <a:gd name="T18" fmla="*/ 0 w 16"/>
                    <a:gd name="T19" fmla="*/ 0 h 7"/>
                    <a:gd name="T20" fmla="*/ 0 w 16"/>
                    <a:gd name="T21" fmla="*/ 0 h 7"/>
                    <a:gd name="T22" fmla="*/ 0 w 16"/>
                    <a:gd name="T23" fmla="*/ 0 h 7"/>
                    <a:gd name="T24" fmla="*/ 0 w 16"/>
                    <a:gd name="T25" fmla="*/ 0 h 7"/>
                    <a:gd name="T26" fmla="*/ 0 w 16"/>
                    <a:gd name="T27" fmla="*/ 0 h 7"/>
                    <a:gd name="T28" fmla="*/ 0 w 16"/>
                    <a:gd name="T29" fmla="*/ 0 h 7"/>
                    <a:gd name="T30" fmla="*/ 0 w 16"/>
                    <a:gd name="T31" fmla="*/ 0 h 7"/>
                    <a:gd name="T32" fmla="*/ 0 w 16"/>
                    <a:gd name="T33" fmla="*/ 0 h 7"/>
                    <a:gd name="T34" fmla="*/ 0 w 16"/>
                    <a:gd name="T35" fmla="*/ 0 h 7"/>
                    <a:gd name="T36" fmla="*/ 0 w 16"/>
                    <a:gd name="T37" fmla="*/ 0 h 7"/>
                    <a:gd name="T38" fmla="*/ 0 w 16"/>
                    <a:gd name="T39" fmla="*/ 0 h 7"/>
                    <a:gd name="T40" fmla="*/ 0 w 16"/>
                    <a:gd name="T41" fmla="*/ 0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6" h="7">
                      <a:moveTo>
                        <a:pt x="6" y="7"/>
                      </a:move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6" y="3"/>
                      </a:lnTo>
                      <a:lnTo>
                        <a:pt x="13" y="6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0" name="Freeform 187"/>
                <p:cNvSpPr>
                  <a:spLocks/>
                </p:cNvSpPr>
                <p:nvPr/>
              </p:nvSpPr>
              <p:spPr bwMode="auto">
                <a:xfrm>
                  <a:off x="2004" y="2834"/>
                  <a:ext cx="97" cy="89"/>
                </a:xfrm>
                <a:custGeom>
                  <a:avLst/>
                  <a:gdLst>
                    <a:gd name="T0" fmla="*/ 0 w 272"/>
                    <a:gd name="T1" fmla="*/ 0 h 329"/>
                    <a:gd name="T2" fmla="*/ 0 w 272"/>
                    <a:gd name="T3" fmla="*/ 0 h 329"/>
                    <a:gd name="T4" fmla="*/ 0 w 272"/>
                    <a:gd name="T5" fmla="*/ 0 h 329"/>
                    <a:gd name="T6" fmla="*/ 0 w 272"/>
                    <a:gd name="T7" fmla="*/ 0 h 329"/>
                    <a:gd name="T8" fmla="*/ 0 w 272"/>
                    <a:gd name="T9" fmla="*/ 0 h 329"/>
                    <a:gd name="T10" fmla="*/ 0 w 272"/>
                    <a:gd name="T11" fmla="*/ 0 h 329"/>
                    <a:gd name="T12" fmla="*/ 0 w 272"/>
                    <a:gd name="T13" fmla="*/ 0 h 329"/>
                    <a:gd name="T14" fmla="*/ 0 w 272"/>
                    <a:gd name="T15" fmla="*/ 0 h 329"/>
                    <a:gd name="T16" fmla="*/ 0 w 272"/>
                    <a:gd name="T17" fmla="*/ 0 h 329"/>
                    <a:gd name="T18" fmla="*/ 0 w 272"/>
                    <a:gd name="T19" fmla="*/ 0 h 329"/>
                    <a:gd name="T20" fmla="*/ 0 w 272"/>
                    <a:gd name="T21" fmla="*/ 0 h 329"/>
                    <a:gd name="T22" fmla="*/ 0 w 272"/>
                    <a:gd name="T23" fmla="*/ 0 h 329"/>
                    <a:gd name="T24" fmla="*/ 0 w 272"/>
                    <a:gd name="T25" fmla="*/ 0 h 329"/>
                    <a:gd name="T26" fmla="*/ 0 w 272"/>
                    <a:gd name="T27" fmla="*/ 0 h 329"/>
                    <a:gd name="T28" fmla="*/ 0 w 272"/>
                    <a:gd name="T29" fmla="*/ 0 h 329"/>
                    <a:gd name="T30" fmla="*/ 0 w 272"/>
                    <a:gd name="T31" fmla="*/ 0 h 329"/>
                    <a:gd name="T32" fmla="*/ 0 w 272"/>
                    <a:gd name="T33" fmla="*/ 0 h 329"/>
                    <a:gd name="T34" fmla="*/ 0 w 272"/>
                    <a:gd name="T35" fmla="*/ 0 h 329"/>
                    <a:gd name="T36" fmla="*/ 0 w 272"/>
                    <a:gd name="T37" fmla="*/ 0 h 329"/>
                    <a:gd name="T38" fmla="*/ 0 w 272"/>
                    <a:gd name="T39" fmla="*/ 0 h 329"/>
                    <a:gd name="T40" fmla="*/ 0 w 272"/>
                    <a:gd name="T41" fmla="*/ 0 h 329"/>
                    <a:gd name="T42" fmla="*/ 0 w 272"/>
                    <a:gd name="T43" fmla="*/ 0 h 329"/>
                    <a:gd name="T44" fmla="*/ 0 w 272"/>
                    <a:gd name="T45" fmla="*/ 0 h 329"/>
                    <a:gd name="T46" fmla="*/ 0 w 272"/>
                    <a:gd name="T47" fmla="*/ 0 h 329"/>
                    <a:gd name="T48" fmla="*/ 0 w 272"/>
                    <a:gd name="T49" fmla="*/ 0 h 329"/>
                    <a:gd name="T50" fmla="*/ 0 w 272"/>
                    <a:gd name="T51" fmla="*/ 0 h 329"/>
                    <a:gd name="T52" fmla="*/ 0 w 272"/>
                    <a:gd name="T53" fmla="*/ 0 h 329"/>
                    <a:gd name="T54" fmla="*/ 0 w 272"/>
                    <a:gd name="T55" fmla="*/ 0 h 329"/>
                    <a:gd name="T56" fmla="*/ 0 w 272"/>
                    <a:gd name="T57" fmla="*/ 0 h 329"/>
                    <a:gd name="T58" fmla="*/ 0 w 272"/>
                    <a:gd name="T59" fmla="*/ 0 h 329"/>
                    <a:gd name="T60" fmla="*/ 0 w 272"/>
                    <a:gd name="T61" fmla="*/ 0 h 329"/>
                    <a:gd name="T62" fmla="*/ 0 w 272"/>
                    <a:gd name="T63" fmla="*/ 0 h 329"/>
                    <a:gd name="T64" fmla="*/ 0 w 272"/>
                    <a:gd name="T65" fmla="*/ 0 h 329"/>
                    <a:gd name="T66" fmla="*/ 0 w 272"/>
                    <a:gd name="T67" fmla="*/ 0 h 329"/>
                    <a:gd name="T68" fmla="*/ 0 w 272"/>
                    <a:gd name="T69" fmla="*/ 0 h 329"/>
                    <a:gd name="T70" fmla="*/ 0 w 272"/>
                    <a:gd name="T71" fmla="*/ 0 h 329"/>
                    <a:gd name="T72" fmla="*/ 0 w 272"/>
                    <a:gd name="T73" fmla="*/ 0 h 329"/>
                    <a:gd name="T74" fmla="*/ 0 w 272"/>
                    <a:gd name="T75" fmla="*/ 0 h 329"/>
                    <a:gd name="T76" fmla="*/ 0 w 272"/>
                    <a:gd name="T77" fmla="*/ 0 h 329"/>
                    <a:gd name="T78" fmla="*/ 0 w 272"/>
                    <a:gd name="T79" fmla="*/ 0 h 329"/>
                    <a:gd name="T80" fmla="*/ 0 w 272"/>
                    <a:gd name="T81" fmla="*/ 0 h 329"/>
                    <a:gd name="T82" fmla="*/ 0 w 272"/>
                    <a:gd name="T83" fmla="*/ 0 h 329"/>
                    <a:gd name="T84" fmla="*/ 0 w 272"/>
                    <a:gd name="T85" fmla="*/ 0 h 329"/>
                    <a:gd name="T86" fmla="*/ 0 w 272"/>
                    <a:gd name="T87" fmla="*/ 0 h 329"/>
                    <a:gd name="T88" fmla="*/ 0 w 272"/>
                    <a:gd name="T89" fmla="*/ 0 h 329"/>
                    <a:gd name="T90" fmla="*/ 0 w 272"/>
                    <a:gd name="T91" fmla="*/ 0 h 329"/>
                    <a:gd name="T92" fmla="*/ 0 w 272"/>
                    <a:gd name="T93" fmla="*/ 0 h 329"/>
                    <a:gd name="T94" fmla="*/ 0 w 272"/>
                    <a:gd name="T95" fmla="*/ 0 h 329"/>
                    <a:gd name="T96" fmla="*/ 0 w 272"/>
                    <a:gd name="T97" fmla="*/ 0 h 329"/>
                    <a:gd name="T98" fmla="*/ 0 w 272"/>
                    <a:gd name="T99" fmla="*/ 0 h 329"/>
                    <a:gd name="T100" fmla="*/ 0 w 272"/>
                    <a:gd name="T101" fmla="*/ 0 h 329"/>
                    <a:gd name="T102" fmla="*/ 0 w 272"/>
                    <a:gd name="T103" fmla="*/ 0 h 329"/>
                    <a:gd name="T104" fmla="*/ 0 w 272"/>
                    <a:gd name="T105" fmla="*/ 0 h 329"/>
                    <a:gd name="T106" fmla="*/ 0 w 272"/>
                    <a:gd name="T107" fmla="*/ 0 h 329"/>
                    <a:gd name="T108" fmla="*/ 0 w 272"/>
                    <a:gd name="T109" fmla="*/ 0 h 3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72" h="329">
                      <a:moveTo>
                        <a:pt x="0" y="329"/>
                      </a:moveTo>
                      <a:lnTo>
                        <a:pt x="4" y="303"/>
                      </a:lnTo>
                      <a:lnTo>
                        <a:pt x="14" y="278"/>
                      </a:lnTo>
                      <a:lnTo>
                        <a:pt x="24" y="253"/>
                      </a:lnTo>
                      <a:lnTo>
                        <a:pt x="37" y="229"/>
                      </a:lnTo>
                      <a:lnTo>
                        <a:pt x="48" y="205"/>
                      </a:lnTo>
                      <a:lnTo>
                        <a:pt x="58" y="181"/>
                      </a:lnTo>
                      <a:lnTo>
                        <a:pt x="66" y="155"/>
                      </a:lnTo>
                      <a:lnTo>
                        <a:pt x="68" y="128"/>
                      </a:lnTo>
                      <a:lnTo>
                        <a:pt x="74" y="111"/>
                      </a:lnTo>
                      <a:lnTo>
                        <a:pt x="80" y="94"/>
                      </a:lnTo>
                      <a:lnTo>
                        <a:pt x="87" y="77"/>
                      </a:lnTo>
                      <a:lnTo>
                        <a:pt x="94" y="61"/>
                      </a:lnTo>
                      <a:lnTo>
                        <a:pt x="103" y="47"/>
                      </a:lnTo>
                      <a:lnTo>
                        <a:pt x="111" y="31"/>
                      </a:lnTo>
                      <a:lnTo>
                        <a:pt x="120" y="15"/>
                      </a:lnTo>
                      <a:lnTo>
                        <a:pt x="128" y="0"/>
                      </a:lnTo>
                      <a:lnTo>
                        <a:pt x="131" y="0"/>
                      </a:lnTo>
                      <a:lnTo>
                        <a:pt x="133" y="0"/>
                      </a:lnTo>
                      <a:lnTo>
                        <a:pt x="135" y="0"/>
                      </a:lnTo>
                      <a:lnTo>
                        <a:pt x="137" y="1"/>
                      </a:lnTo>
                      <a:lnTo>
                        <a:pt x="138" y="8"/>
                      </a:lnTo>
                      <a:lnTo>
                        <a:pt x="140" y="11"/>
                      </a:lnTo>
                      <a:lnTo>
                        <a:pt x="141" y="14"/>
                      </a:lnTo>
                      <a:lnTo>
                        <a:pt x="144" y="17"/>
                      </a:lnTo>
                      <a:lnTo>
                        <a:pt x="152" y="15"/>
                      </a:lnTo>
                      <a:lnTo>
                        <a:pt x="161" y="13"/>
                      </a:lnTo>
                      <a:lnTo>
                        <a:pt x="168" y="10"/>
                      </a:lnTo>
                      <a:lnTo>
                        <a:pt x="175" y="5"/>
                      </a:lnTo>
                      <a:lnTo>
                        <a:pt x="182" y="3"/>
                      </a:lnTo>
                      <a:lnTo>
                        <a:pt x="190" y="3"/>
                      </a:lnTo>
                      <a:lnTo>
                        <a:pt x="198" y="5"/>
                      </a:lnTo>
                      <a:lnTo>
                        <a:pt x="207" y="11"/>
                      </a:lnTo>
                      <a:lnTo>
                        <a:pt x="215" y="14"/>
                      </a:lnTo>
                      <a:lnTo>
                        <a:pt x="224" y="18"/>
                      </a:lnTo>
                      <a:lnTo>
                        <a:pt x="232" y="21"/>
                      </a:lnTo>
                      <a:lnTo>
                        <a:pt x="241" y="25"/>
                      </a:lnTo>
                      <a:lnTo>
                        <a:pt x="241" y="32"/>
                      </a:lnTo>
                      <a:lnTo>
                        <a:pt x="242" y="38"/>
                      </a:lnTo>
                      <a:lnTo>
                        <a:pt x="242" y="45"/>
                      </a:lnTo>
                      <a:lnTo>
                        <a:pt x="244" y="52"/>
                      </a:lnTo>
                      <a:lnTo>
                        <a:pt x="232" y="54"/>
                      </a:lnTo>
                      <a:lnTo>
                        <a:pt x="225" y="54"/>
                      </a:lnTo>
                      <a:lnTo>
                        <a:pt x="222" y="55"/>
                      </a:lnTo>
                      <a:lnTo>
                        <a:pt x="219" y="57"/>
                      </a:lnTo>
                      <a:lnTo>
                        <a:pt x="224" y="61"/>
                      </a:lnTo>
                      <a:lnTo>
                        <a:pt x="229" y="62"/>
                      </a:lnTo>
                      <a:lnTo>
                        <a:pt x="237" y="62"/>
                      </a:lnTo>
                      <a:lnTo>
                        <a:pt x="245" y="64"/>
                      </a:lnTo>
                      <a:lnTo>
                        <a:pt x="244" y="67"/>
                      </a:lnTo>
                      <a:lnTo>
                        <a:pt x="244" y="70"/>
                      </a:lnTo>
                      <a:lnTo>
                        <a:pt x="244" y="74"/>
                      </a:lnTo>
                      <a:lnTo>
                        <a:pt x="244" y="77"/>
                      </a:lnTo>
                      <a:lnTo>
                        <a:pt x="229" y="80"/>
                      </a:lnTo>
                      <a:lnTo>
                        <a:pt x="222" y="81"/>
                      </a:lnTo>
                      <a:lnTo>
                        <a:pt x="219" y="82"/>
                      </a:lnTo>
                      <a:lnTo>
                        <a:pt x="218" y="84"/>
                      </a:lnTo>
                      <a:lnTo>
                        <a:pt x="221" y="85"/>
                      </a:lnTo>
                      <a:lnTo>
                        <a:pt x="225" y="87"/>
                      </a:lnTo>
                      <a:lnTo>
                        <a:pt x="232" y="87"/>
                      </a:lnTo>
                      <a:lnTo>
                        <a:pt x="247" y="88"/>
                      </a:lnTo>
                      <a:lnTo>
                        <a:pt x="247" y="94"/>
                      </a:lnTo>
                      <a:lnTo>
                        <a:pt x="247" y="98"/>
                      </a:lnTo>
                      <a:lnTo>
                        <a:pt x="247" y="102"/>
                      </a:lnTo>
                      <a:lnTo>
                        <a:pt x="247" y="107"/>
                      </a:lnTo>
                      <a:lnTo>
                        <a:pt x="239" y="109"/>
                      </a:lnTo>
                      <a:lnTo>
                        <a:pt x="228" y="108"/>
                      </a:lnTo>
                      <a:lnTo>
                        <a:pt x="218" y="107"/>
                      </a:lnTo>
                      <a:lnTo>
                        <a:pt x="212" y="105"/>
                      </a:lnTo>
                      <a:lnTo>
                        <a:pt x="214" y="107"/>
                      </a:lnTo>
                      <a:lnTo>
                        <a:pt x="214" y="108"/>
                      </a:lnTo>
                      <a:lnTo>
                        <a:pt x="214" y="111"/>
                      </a:lnTo>
                      <a:lnTo>
                        <a:pt x="214" y="112"/>
                      </a:lnTo>
                      <a:lnTo>
                        <a:pt x="222" y="114"/>
                      </a:lnTo>
                      <a:lnTo>
                        <a:pt x="232" y="115"/>
                      </a:lnTo>
                      <a:lnTo>
                        <a:pt x="241" y="118"/>
                      </a:lnTo>
                      <a:lnTo>
                        <a:pt x="249" y="119"/>
                      </a:lnTo>
                      <a:lnTo>
                        <a:pt x="251" y="125"/>
                      </a:lnTo>
                      <a:lnTo>
                        <a:pt x="252" y="128"/>
                      </a:lnTo>
                      <a:lnTo>
                        <a:pt x="252" y="131"/>
                      </a:lnTo>
                      <a:lnTo>
                        <a:pt x="251" y="134"/>
                      </a:lnTo>
                      <a:lnTo>
                        <a:pt x="245" y="134"/>
                      </a:lnTo>
                      <a:lnTo>
                        <a:pt x="241" y="132"/>
                      </a:lnTo>
                      <a:lnTo>
                        <a:pt x="235" y="132"/>
                      </a:lnTo>
                      <a:lnTo>
                        <a:pt x="229" y="132"/>
                      </a:lnTo>
                      <a:lnTo>
                        <a:pt x="224" y="132"/>
                      </a:lnTo>
                      <a:lnTo>
                        <a:pt x="219" y="132"/>
                      </a:lnTo>
                      <a:lnTo>
                        <a:pt x="214" y="132"/>
                      </a:lnTo>
                      <a:lnTo>
                        <a:pt x="208" y="132"/>
                      </a:lnTo>
                      <a:lnTo>
                        <a:pt x="215" y="134"/>
                      </a:lnTo>
                      <a:lnTo>
                        <a:pt x="222" y="137"/>
                      </a:lnTo>
                      <a:lnTo>
                        <a:pt x="231" y="138"/>
                      </a:lnTo>
                      <a:lnTo>
                        <a:pt x="241" y="139"/>
                      </a:lnTo>
                      <a:lnTo>
                        <a:pt x="249" y="142"/>
                      </a:lnTo>
                      <a:lnTo>
                        <a:pt x="258" y="145"/>
                      </a:lnTo>
                      <a:lnTo>
                        <a:pt x="265" y="149"/>
                      </a:lnTo>
                      <a:lnTo>
                        <a:pt x="272" y="155"/>
                      </a:lnTo>
                      <a:lnTo>
                        <a:pt x="265" y="159"/>
                      </a:lnTo>
                      <a:lnTo>
                        <a:pt x="255" y="161"/>
                      </a:lnTo>
                      <a:lnTo>
                        <a:pt x="244" y="162"/>
                      </a:lnTo>
                      <a:lnTo>
                        <a:pt x="231" y="161"/>
                      </a:lnTo>
                      <a:lnTo>
                        <a:pt x="218" y="161"/>
                      </a:lnTo>
                      <a:lnTo>
                        <a:pt x="207" y="159"/>
                      </a:lnTo>
                      <a:lnTo>
                        <a:pt x="195" y="159"/>
                      </a:lnTo>
                      <a:lnTo>
                        <a:pt x="185" y="159"/>
                      </a:lnTo>
                      <a:lnTo>
                        <a:pt x="192" y="162"/>
                      </a:lnTo>
                      <a:lnTo>
                        <a:pt x="195" y="164"/>
                      </a:lnTo>
                      <a:lnTo>
                        <a:pt x="198" y="165"/>
                      </a:lnTo>
                      <a:lnTo>
                        <a:pt x="200" y="166"/>
                      </a:lnTo>
                      <a:lnTo>
                        <a:pt x="192" y="172"/>
                      </a:lnTo>
                      <a:lnTo>
                        <a:pt x="185" y="176"/>
                      </a:lnTo>
                      <a:lnTo>
                        <a:pt x="181" y="179"/>
                      </a:lnTo>
                      <a:lnTo>
                        <a:pt x="175" y="181"/>
                      </a:lnTo>
                      <a:lnTo>
                        <a:pt x="171" y="182"/>
                      </a:lnTo>
                      <a:lnTo>
                        <a:pt x="165" y="184"/>
                      </a:lnTo>
                      <a:lnTo>
                        <a:pt x="158" y="184"/>
                      </a:lnTo>
                      <a:lnTo>
                        <a:pt x="150" y="184"/>
                      </a:lnTo>
                      <a:lnTo>
                        <a:pt x="154" y="186"/>
                      </a:lnTo>
                      <a:lnTo>
                        <a:pt x="158" y="189"/>
                      </a:lnTo>
                      <a:lnTo>
                        <a:pt x="162" y="192"/>
                      </a:lnTo>
                      <a:lnTo>
                        <a:pt x="167" y="195"/>
                      </a:lnTo>
                      <a:lnTo>
                        <a:pt x="165" y="196"/>
                      </a:lnTo>
                      <a:lnTo>
                        <a:pt x="162" y="199"/>
                      </a:lnTo>
                      <a:lnTo>
                        <a:pt x="161" y="201"/>
                      </a:lnTo>
                      <a:lnTo>
                        <a:pt x="158" y="203"/>
                      </a:lnTo>
                      <a:lnTo>
                        <a:pt x="151" y="202"/>
                      </a:lnTo>
                      <a:lnTo>
                        <a:pt x="144" y="202"/>
                      </a:lnTo>
                      <a:lnTo>
                        <a:pt x="137" y="202"/>
                      </a:lnTo>
                      <a:lnTo>
                        <a:pt x="130" y="201"/>
                      </a:lnTo>
                      <a:lnTo>
                        <a:pt x="131" y="202"/>
                      </a:lnTo>
                      <a:lnTo>
                        <a:pt x="131" y="203"/>
                      </a:lnTo>
                      <a:lnTo>
                        <a:pt x="131" y="206"/>
                      </a:lnTo>
                      <a:lnTo>
                        <a:pt x="133" y="208"/>
                      </a:lnTo>
                      <a:lnTo>
                        <a:pt x="135" y="208"/>
                      </a:lnTo>
                      <a:lnTo>
                        <a:pt x="140" y="209"/>
                      </a:lnTo>
                      <a:lnTo>
                        <a:pt x="143" y="209"/>
                      </a:lnTo>
                      <a:lnTo>
                        <a:pt x="145" y="211"/>
                      </a:lnTo>
                      <a:lnTo>
                        <a:pt x="141" y="221"/>
                      </a:lnTo>
                      <a:lnTo>
                        <a:pt x="133" y="225"/>
                      </a:lnTo>
                      <a:lnTo>
                        <a:pt x="123" y="226"/>
                      </a:lnTo>
                      <a:lnTo>
                        <a:pt x="111" y="225"/>
                      </a:lnTo>
                      <a:lnTo>
                        <a:pt x="111" y="226"/>
                      </a:lnTo>
                      <a:lnTo>
                        <a:pt x="113" y="228"/>
                      </a:lnTo>
                      <a:lnTo>
                        <a:pt x="113" y="231"/>
                      </a:lnTo>
                      <a:lnTo>
                        <a:pt x="113" y="232"/>
                      </a:lnTo>
                      <a:lnTo>
                        <a:pt x="115" y="233"/>
                      </a:lnTo>
                      <a:lnTo>
                        <a:pt x="118" y="235"/>
                      </a:lnTo>
                      <a:lnTo>
                        <a:pt x="120" y="236"/>
                      </a:lnTo>
                      <a:lnTo>
                        <a:pt x="123" y="238"/>
                      </a:lnTo>
                      <a:lnTo>
                        <a:pt x="117" y="243"/>
                      </a:lnTo>
                      <a:lnTo>
                        <a:pt x="110" y="249"/>
                      </a:lnTo>
                      <a:lnTo>
                        <a:pt x="104" y="253"/>
                      </a:lnTo>
                      <a:lnTo>
                        <a:pt x="98" y="260"/>
                      </a:lnTo>
                      <a:lnTo>
                        <a:pt x="87" y="269"/>
                      </a:lnTo>
                      <a:lnTo>
                        <a:pt x="76" y="279"/>
                      </a:lnTo>
                      <a:lnTo>
                        <a:pt x="63" y="289"/>
                      </a:lnTo>
                      <a:lnTo>
                        <a:pt x="51" y="299"/>
                      </a:lnTo>
                      <a:lnTo>
                        <a:pt x="39" y="308"/>
                      </a:lnTo>
                      <a:lnTo>
                        <a:pt x="26" y="316"/>
                      </a:lnTo>
                      <a:lnTo>
                        <a:pt x="13" y="323"/>
                      </a:lnTo>
                      <a:lnTo>
                        <a:pt x="0" y="3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1" name="Freeform 188"/>
                <p:cNvSpPr>
                  <a:spLocks/>
                </p:cNvSpPr>
                <p:nvPr/>
              </p:nvSpPr>
              <p:spPr bwMode="auto">
                <a:xfrm>
                  <a:off x="1279" y="2919"/>
                  <a:ext cx="4" cy="2"/>
                </a:xfrm>
                <a:custGeom>
                  <a:avLst/>
                  <a:gdLst>
                    <a:gd name="T0" fmla="*/ 0 w 12"/>
                    <a:gd name="T1" fmla="*/ 0 h 7"/>
                    <a:gd name="T2" fmla="*/ 0 w 12"/>
                    <a:gd name="T3" fmla="*/ 0 h 7"/>
                    <a:gd name="T4" fmla="*/ 0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w 12"/>
                    <a:gd name="T11" fmla="*/ 0 h 7"/>
                    <a:gd name="T12" fmla="*/ 0 w 12"/>
                    <a:gd name="T13" fmla="*/ 0 h 7"/>
                    <a:gd name="T14" fmla="*/ 0 w 12"/>
                    <a:gd name="T15" fmla="*/ 0 h 7"/>
                    <a:gd name="T16" fmla="*/ 0 w 12"/>
                    <a:gd name="T17" fmla="*/ 0 h 7"/>
                    <a:gd name="T18" fmla="*/ 0 w 12"/>
                    <a:gd name="T19" fmla="*/ 0 h 7"/>
                    <a:gd name="T20" fmla="*/ 0 w 12"/>
                    <a:gd name="T21" fmla="*/ 0 h 7"/>
                    <a:gd name="T22" fmla="*/ 0 w 12"/>
                    <a:gd name="T23" fmla="*/ 0 h 7"/>
                    <a:gd name="T24" fmla="*/ 0 w 12"/>
                    <a:gd name="T25" fmla="*/ 0 h 7"/>
                    <a:gd name="T26" fmla="*/ 0 w 12"/>
                    <a:gd name="T27" fmla="*/ 0 h 7"/>
                    <a:gd name="T28" fmla="*/ 0 w 12"/>
                    <a:gd name="T29" fmla="*/ 0 h 7"/>
                    <a:gd name="T30" fmla="*/ 0 w 12"/>
                    <a:gd name="T31" fmla="*/ 0 h 7"/>
                    <a:gd name="T32" fmla="*/ 0 w 12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" h="7"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2" name="Freeform 189"/>
                <p:cNvSpPr>
                  <a:spLocks/>
                </p:cNvSpPr>
                <p:nvPr/>
              </p:nvSpPr>
              <p:spPr bwMode="auto">
                <a:xfrm>
                  <a:off x="1862" y="2816"/>
                  <a:ext cx="176" cy="101"/>
                </a:xfrm>
                <a:custGeom>
                  <a:avLst/>
                  <a:gdLst>
                    <a:gd name="T0" fmla="*/ 0 w 495"/>
                    <a:gd name="T1" fmla="*/ 0 h 376"/>
                    <a:gd name="T2" fmla="*/ 0 w 495"/>
                    <a:gd name="T3" fmla="*/ 0 h 376"/>
                    <a:gd name="T4" fmla="*/ 0 w 495"/>
                    <a:gd name="T5" fmla="*/ 0 h 376"/>
                    <a:gd name="T6" fmla="*/ 0 w 495"/>
                    <a:gd name="T7" fmla="*/ 0 h 376"/>
                    <a:gd name="T8" fmla="*/ 0 w 495"/>
                    <a:gd name="T9" fmla="*/ 0 h 376"/>
                    <a:gd name="T10" fmla="*/ 0 w 495"/>
                    <a:gd name="T11" fmla="*/ 0 h 376"/>
                    <a:gd name="T12" fmla="*/ 0 w 495"/>
                    <a:gd name="T13" fmla="*/ 0 h 376"/>
                    <a:gd name="T14" fmla="*/ 0 w 495"/>
                    <a:gd name="T15" fmla="*/ 0 h 376"/>
                    <a:gd name="T16" fmla="*/ 0 w 495"/>
                    <a:gd name="T17" fmla="*/ 0 h 376"/>
                    <a:gd name="T18" fmla="*/ 0 w 495"/>
                    <a:gd name="T19" fmla="*/ 0 h 376"/>
                    <a:gd name="T20" fmla="*/ 0 w 495"/>
                    <a:gd name="T21" fmla="*/ 0 h 376"/>
                    <a:gd name="T22" fmla="*/ 0 w 495"/>
                    <a:gd name="T23" fmla="*/ 0 h 376"/>
                    <a:gd name="T24" fmla="*/ 0 w 495"/>
                    <a:gd name="T25" fmla="*/ 0 h 376"/>
                    <a:gd name="T26" fmla="*/ 0 w 495"/>
                    <a:gd name="T27" fmla="*/ 0 h 376"/>
                    <a:gd name="T28" fmla="*/ 0 w 495"/>
                    <a:gd name="T29" fmla="*/ 0 h 376"/>
                    <a:gd name="T30" fmla="*/ 0 w 495"/>
                    <a:gd name="T31" fmla="*/ 0 h 376"/>
                    <a:gd name="T32" fmla="*/ 0 w 495"/>
                    <a:gd name="T33" fmla="*/ 0 h 376"/>
                    <a:gd name="T34" fmla="*/ 0 w 495"/>
                    <a:gd name="T35" fmla="*/ 0 h 376"/>
                    <a:gd name="T36" fmla="*/ 0 w 495"/>
                    <a:gd name="T37" fmla="*/ 0 h 376"/>
                    <a:gd name="T38" fmla="*/ 0 w 495"/>
                    <a:gd name="T39" fmla="*/ 0 h 376"/>
                    <a:gd name="T40" fmla="*/ 0 w 495"/>
                    <a:gd name="T41" fmla="*/ 0 h 376"/>
                    <a:gd name="T42" fmla="*/ 0 w 495"/>
                    <a:gd name="T43" fmla="*/ 0 h 376"/>
                    <a:gd name="T44" fmla="*/ 0 w 495"/>
                    <a:gd name="T45" fmla="*/ 0 h 376"/>
                    <a:gd name="T46" fmla="*/ 0 w 495"/>
                    <a:gd name="T47" fmla="*/ 0 h 376"/>
                    <a:gd name="T48" fmla="*/ 0 w 495"/>
                    <a:gd name="T49" fmla="*/ 0 h 376"/>
                    <a:gd name="T50" fmla="*/ 0 w 495"/>
                    <a:gd name="T51" fmla="*/ 0 h 376"/>
                    <a:gd name="T52" fmla="*/ 0 w 495"/>
                    <a:gd name="T53" fmla="*/ 0 h 376"/>
                    <a:gd name="T54" fmla="*/ 0 w 495"/>
                    <a:gd name="T55" fmla="*/ 0 h 376"/>
                    <a:gd name="T56" fmla="*/ 0 w 495"/>
                    <a:gd name="T57" fmla="*/ 0 h 376"/>
                    <a:gd name="T58" fmla="*/ 0 w 495"/>
                    <a:gd name="T59" fmla="*/ 0 h 376"/>
                    <a:gd name="T60" fmla="*/ 0 w 495"/>
                    <a:gd name="T61" fmla="*/ 0 h 376"/>
                    <a:gd name="T62" fmla="*/ 0 w 495"/>
                    <a:gd name="T63" fmla="*/ 0 h 376"/>
                    <a:gd name="T64" fmla="*/ 0 w 495"/>
                    <a:gd name="T65" fmla="*/ 0 h 376"/>
                    <a:gd name="T66" fmla="*/ 0 w 495"/>
                    <a:gd name="T67" fmla="*/ 0 h 376"/>
                    <a:gd name="T68" fmla="*/ 0 w 495"/>
                    <a:gd name="T69" fmla="*/ 0 h 376"/>
                    <a:gd name="T70" fmla="*/ 0 w 495"/>
                    <a:gd name="T71" fmla="*/ 0 h 376"/>
                    <a:gd name="T72" fmla="*/ 0 w 495"/>
                    <a:gd name="T73" fmla="*/ 0 h 376"/>
                    <a:gd name="T74" fmla="*/ 0 w 495"/>
                    <a:gd name="T75" fmla="*/ 0 h 376"/>
                    <a:gd name="T76" fmla="*/ 0 w 495"/>
                    <a:gd name="T77" fmla="*/ 0 h 376"/>
                    <a:gd name="T78" fmla="*/ 0 w 495"/>
                    <a:gd name="T79" fmla="*/ 0 h 376"/>
                    <a:gd name="T80" fmla="*/ 0 w 495"/>
                    <a:gd name="T81" fmla="*/ 0 h 376"/>
                    <a:gd name="T82" fmla="*/ 0 w 495"/>
                    <a:gd name="T83" fmla="*/ 0 h 376"/>
                    <a:gd name="T84" fmla="*/ 0 w 495"/>
                    <a:gd name="T85" fmla="*/ 0 h 376"/>
                    <a:gd name="T86" fmla="*/ 0 w 495"/>
                    <a:gd name="T87" fmla="*/ 0 h 376"/>
                    <a:gd name="T88" fmla="*/ 0 w 495"/>
                    <a:gd name="T89" fmla="*/ 0 h 376"/>
                    <a:gd name="T90" fmla="*/ 0 w 495"/>
                    <a:gd name="T91" fmla="*/ 0 h 376"/>
                    <a:gd name="T92" fmla="*/ 0 w 495"/>
                    <a:gd name="T93" fmla="*/ 0 h 376"/>
                    <a:gd name="T94" fmla="*/ 0 w 495"/>
                    <a:gd name="T95" fmla="*/ 0 h 376"/>
                    <a:gd name="T96" fmla="*/ 0 w 495"/>
                    <a:gd name="T97" fmla="*/ 0 h 376"/>
                    <a:gd name="T98" fmla="*/ 0 w 495"/>
                    <a:gd name="T99" fmla="*/ 0 h 376"/>
                    <a:gd name="T100" fmla="*/ 0 w 495"/>
                    <a:gd name="T101" fmla="*/ 0 h 376"/>
                    <a:gd name="T102" fmla="*/ 0 w 495"/>
                    <a:gd name="T103" fmla="*/ 0 h 376"/>
                    <a:gd name="T104" fmla="*/ 0 w 495"/>
                    <a:gd name="T105" fmla="*/ 0 h 376"/>
                    <a:gd name="T106" fmla="*/ 0 w 495"/>
                    <a:gd name="T107" fmla="*/ 0 h 376"/>
                    <a:gd name="T108" fmla="*/ 0 w 495"/>
                    <a:gd name="T109" fmla="*/ 0 h 376"/>
                    <a:gd name="T110" fmla="*/ 0 w 495"/>
                    <a:gd name="T111" fmla="*/ 0 h 3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495" h="376">
                      <a:moveTo>
                        <a:pt x="19" y="375"/>
                      </a:moveTo>
                      <a:lnTo>
                        <a:pt x="7" y="346"/>
                      </a:lnTo>
                      <a:lnTo>
                        <a:pt x="0" y="302"/>
                      </a:lnTo>
                      <a:lnTo>
                        <a:pt x="2" y="259"/>
                      </a:lnTo>
                      <a:lnTo>
                        <a:pt x="10" y="233"/>
                      </a:lnTo>
                      <a:lnTo>
                        <a:pt x="14" y="232"/>
                      </a:lnTo>
                      <a:lnTo>
                        <a:pt x="20" y="232"/>
                      </a:lnTo>
                      <a:lnTo>
                        <a:pt x="27" y="231"/>
                      </a:lnTo>
                      <a:lnTo>
                        <a:pt x="37" y="231"/>
                      </a:lnTo>
                      <a:lnTo>
                        <a:pt x="53" y="229"/>
                      </a:lnTo>
                      <a:lnTo>
                        <a:pt x="74" y="228"/>
                      </a:lnTo>
                      <a:lnTo>
                        <a:pt x="104" y="226"/>
                      </a:lnTo>
                      <a:lnTo>
                        <a:pt x="144" y="223"/>
                      </a:lnTo>
                      <a:lnTo>
                        <a:pt x="161" y="221"/>
                      </a:lnTo>
                      <a:lnTo>
                        <a:pt x="177" y="218"/>
                      </a:lnTo>
                      <a:lnTo>
                        <a:pt x="191" y="215"/>
                      </a:lnTo>
                      <a:lnTo>
                        <a:pt x="205" y="212"/>
                      </a:lnTo>
                      <a:lnTo>
                        <a:pt x="217" y="208"/>
                      </a:lnTo>
                      <a:lnTo>
                        <a:pt x="227" y="199"/>
                      </a:lnTo>
                      <a:lnTo>
                        <a:pt x="234" y="188"/>
                      </a:lnTo>
                      <a:lnTo>
                        <a:pt x="238" y="172"/>
                      </a:lnTo>
                      <a:lnTo>
                        <a:pt x="247" y="174"/>
                      </a:lnTo>
                      <a:lnTo>
                        <a:pt x="257" y="176"/>
                      </a:lnTo>
                      <a:lnTo>
                        <a:pt x="264" y="179"/>
                      </a:lnTo>
                      <a:lnTo>
                        <a:pt x="269" y="181"/>
                      </a:lnTo>
                      <a:lnTo>
                        <a:pt x="272" y="178"/>
                      </a:lnTo>
                      <a:lnTo>
                        <a:pt x="274" y="175"/>
                      </a:lnTo>
                      <a:lnTo>
                        <a:pt x="277" y="171"/>
                      </a:lnTo>
                      <a:lnTo>
                        <a:pt x="279" y="162"/>
                      </a:lnTo>
                      <a:lnTo>
                        <a:pt x="291" y="151"/>
                      </a:lnTo>
                      <a:lnTo>
                        <a:pt x="304" y="141"/>
                      </a:lnTo>
                      <a:lnTo>
                        <a:pt x="318" y="128"/>
                      </a:lnTo>
                      <a:lnTo>
                        <a:pt x="336" y="114"/>
                      </a:lnTo>
                      <a:lnTo>
                        <a:pt x="358" y="95"/>
                      </a:lnTo>
                      <a:lnTo>
                        <a:pt x="386" y="71"/>
                      </a:lnTo>
                      <a:lnTo>
                        <a:pt x="420" y="41"/>
                      </a:lnTo>
                      <a:lnTo>
                        <a:pt x="465" y="3"/>
                      </a:lnTo>
                      <a:lnTo>
                        <a:pt x="476" y="1"/>
                      </a:lnTo>
                      <a:lnTo>
                        <a:pt x="482" y="0"/>
                      </a:lnTo>
                      <a:lnTo>
                        <a:pt x="487" y="0"/>
                      </a:lnTo>
                      <a:lnTo>
                        <a:pt x="495" y="0"/>
                      </a:lnTo>
                      <a:lnTo>
                        <a:pt x="495" y="14"/>
                      </a:lnTo>
                      <a:lnTo>
                        <a:pt x="490" y="30"/>
                      </a:lnTo>
                      <a:lnTo>
                        <a:pt x="483" y="44"/>
                      </a:lnTo>
                      <a:lnTo>
                        <a:pt x="473" y="60"/>
                      </a:lnTo>
                      <a:lnTo>
                        <a:pt x="460" y="74"/>
                      </a:lnTo>
                      <a:lnTo>
                        <a:pt x="449" y="87"/>
                      </a:lnTo>
                      <a:lnTo>
                        <a:pt x="438" y="99"/>
                      </a:lnTo>
                      <a:lnTo>
                        <a:pt x="429" y="109"/>
                      </a:lnTo>
                      <a:lnTo>
                        <a:pt x="419" y="122"/>
                      </a:lnTo>
                      <a:lnTo>
                        <a:pt x="410" y="134"/>
                      </a:lnTo>
                      <a:lnTo>
                        <a:pt x="400" y="147"/>
                      </a:lnTo>
                      <a:lnTo>
                        <a:pt x="392" y="159"/>
                      </a:lnTo>
                      <a:lnTo>
                        <a:pt x="382" y="159"/>
                      </a:lnTo>
                      <a:lnTo>
                        <a:pt x="375" y="162"/>
                      </a:lnTo>
                      <a:lnTo>
                        <a:pt x="369" y="165"/>
                      </a:lnTo>
                      <a:lnTo>
                        <a:pt x="361" y="166"/>
                      </a:lnTo>
                      <a:lnTo>
                        <a:pt x="362" y="168"/>
                      </a:lnTo>
                      <a:lnTo>
                        <a:pt x="362" y="169"/>
                      </a:lnTo>
                      <a:lnTo>
                        <a:pt x="362" y="171"/>
                      </a:lnTo>
                      <a:lnTo>
                        <a:pt x="362" y="172"/>
                      </a:lnTo>
                      <a:lnTo>
                        <a:pt x="369" y="169"/>
                      </a:lnTo>
                      <a:lnTo>
                        <a:pt x="376" y="166"/>
                      </a:lnTo>
                      <a:lnTo>
                        <a:pt x="382" y="165"/>
                      </a:lnTo>
                      <a:lnTo>
                        <a:pt x="389" y="162"/>
                      </a:lnTo>
                      <a:lnTo>
                        <a:pt x="389" y="166"/>
                      </a:lnTo>
                      <a:lnTo>
                        <a:pt x="389" y="169"/>
                      </a:lnTo>
                      <a:lnTo>
                        <a:pt x="389" y="174"/>
                      </a:lnTo>
                      <a:lnTo>
                        <a:pt x="388" y="176"/>
                      </a:lnTo>
                      <a:lnTo>
                        <a:pt x="378" y="179"/>
                      </a:lnTo>
                      <a:lnTo>
                        <a:pt x="366" y="185"/>
                      </a:lnTo>
                      <a:lnTo>
                        <a:pt x="356" y="191"/>
                      </a:lnTo>
                      <a:lnTo>
                        <a:pt x="351" y="199"/>
                      </a:lnTo>
                      <a:lnTo>
                        <a:pt x="356" y="196"/>
                      </a:lnTo>
                      <a:lnTo>
                        <a:pt x="366" y="192"/>
                      </a:lnTo>
                      <a:lnTo>
                        <a:pt x="376" y="189"/>
                      </a:lnTo>
                      <a:lnTo>
                        <a:pt x="383" y="192"/>
                      </a:lnTo>
                      <a:lnTo>
                        <a:pt x="378" y="198"/>
                      </a:lnTo>
                      <a:lnTo>
                        <a:pt x="372" y="204"/>
                      </a:lnTo>
                      <a:lnTo>
                        <a:pt x="366" y="208"/>
                      </a:lnTo>
                      <a:lnTo>
                        <a:pt x="361" y="211"/>
                      </a:lnTo>
                      <a:lnTo>
                        <a:pt x="355" y="215"/>
                      </a:lnTo>
                      <a:lnTo>
                        <a:pt x="349" y="219"/>
                      </a:lnTo>
                      <a:lnTo>
                        <a:pt x="343" y="222"/>
                      </a:lnTo>
                      <a:lnTo>
                        <a:pt x="336" y="226"/>
                      </a:lnTo>
                      <a:lnTo>
                        <a:pt x="341" y="226"/>
                      </a:lnTo>
                      <a:lnTo>
                        <a:pt x="346" y="226"/>
                      </a:lnTo>
                      <a:lnTo>
                        <a:pt x="351" y="226"/>
                      </a:lnTo>
                      <a:lnTo>
                        <a:pt x="355" y="226"/>
                      </a:lnTo>
                      <a:lnTo>
                        <a:pt x="355" y="228"/>
                      </a:lnTo>
                      <a:lnTo>
                        <a:pt x="355" y="229"/>
                      </a:lnTo>
                      <a:lnTo>
                        <a:pt x="355" y="231"/>
                      </a:lnTo>
                      <a:lnTo>
                        <a:pt x="356" y="232"/>
                      </a:lnTo>
                      <a:lnTo>
                        <a:pt x="339" y="241"/>
                      </a:lnTo>
                      <a:lnTo>
                        <a:pt x="331" y="245"/>
                      </a:lnTo>
                      <a:lnTo>
                        <a:pt x="328" y="248"/>
                      </a:lnTo>
                      <a:lnTo>
                        <a:pt x="326" y="249"/>
                      </a:lnTo>
                      <a:lnTo>
                        <a:pt x="331" y="249"/>
                      </a:lnTo>
                      <a:lnTo>
                        <a:pt x="335" y="249"/>
                      </a:lnTo>
                      <a:lnTo>
                        <a:pt x="339" y="251"/>
                      </a:lnTo>
                      <a:lnTo>
                        <a:pt x="343" y="251"/>
                      </a:lnTo>
                      <a:lnTo>
                        <a:pt x="339" y="259"/>
                      </a:lnTo>
                      <a:lnTo>
                        <a:pt x="332" y="263"/>
                      </a:lnTo>
                      <a:lnTo>
                        <a:pt x="325" y="268"/>
                      </a:lnTo>
                      <a:lnTo>
                        <a:pt x="321" y="272"/>
                      </a:lnTo>
                      <a:lnTo>
                        <a:pt x="324" y="273"/>
                      </a:lnTo>
                      <a:lnTo>
                        <a:pt x="325" y="273"/>
                      </a:lnTo>
                      <a:lnTo>
                        <a:pt x="328" y="276"/>
                      </a:lnTo>
                      <a:lnTo>
                        <a:pt x="329" y="282"/>
                      </a:lnTo>
                      <a:lnTo>
                        <a:pt x="324" y="288"/>
                      </a:lnTo>
                      <a:lnTo>
                        <a:pt x="321" y="290"/>
                      </a:lnTo>
                      <a:lnTo>
                        <a:pt x="316" y="293"/>
                      </a:lnTo>
                      <a:lnTo>
                        <a:pt x="309" y="296"/>
                      </a:lnTo>
                      <a:lnTo>
                        <a:pt x="311" y="299"/>
                      </a:lnTo>
                      <a:lnTo>
                        <a:pt x="312" y="300"/>
                      </a:lnTo>
                      <a:lnTo>
                        <a:pt x="312" y="303"/>
                      </a:lnTo>
                      <a:lnTo>
                        <a:pt x="314" y="309"/>
                      </a:lnTo>
                      <a:lnTo>
                        <a:pt x="312" y="310"/>
                      </a:lnTo>
                      <a:lnTo>
                        <a:pt x="311" y="313"/>
                      </a:lnTo>
                      <a:lnTo>
                        <a:pt x="308" y="315"/>
                      </a:lnTo>
                      <a:lnTo>
                        <a:pt x="306" y="318"/>
                      </a:lnTo>
                      <a:lnTo>
                        <a:pt x="305" y="315"/>
                      </a:lnTo>
                      <a:lnTo>
                        <a:pt x="305" y="312"/>
                      </a:lnTo>
                      <a:lnTo>
                        <a:pt x="304" y="310"/>
                      </a:lnTo>
                      <a:lnTo>
                        <a:pt x="304" y="308"/>
                      </a:lnTo>
                      <a:lnTo>
                        <a:pt x="302" y="308"/>
                      </a:lnTo>
                      <a:lnTo>
                        <a:pt x="301" y="308"/>
                      </a:lnTo>
                      <a:lnTo>
                        <a:pt x="299" y="308"/>
                      </a:lnTo>
                      <a:lnTo>
                        <a:pt x="298" y="308"/>
                      </a:lnTo>
                      <a:lnTo>
                        <a:pt x="298" y="319"/>
                      </a:lnTo>
                      <a:lnTo>
                        <a:pt x="295" y="327"/>
                      </a:lnTo>
                      <a:lnTo>
                        <a:pt x="291" y="335"/>
                      </a:lnTo>
                      <a:lnTo>
                        <a:pt x="279" y="340"/>
                      </a:lnTo>
                      <a:lnTo>
                        <a:pt x="279" y="330"/>
                      </a:lnTo>
                      <a:lnTo>
                        <a:pt x="278" y="323"/>
                      </a:lnTo>
                      <a:lnTo>
                        <a:pt x="275" y="316"/>
                      </a:lnTo>
                      <a:lnTo>
                        <a:pt x="272" y="310"/>
                      </a:lnTo>
                      <a:lnTo>
                        <a:pt x="271" y="310"/>
                      </a:lnTo>
                      <a:lnTo>
                        <a:pt x="271" y="312"/>
                      </a:lnTo>
                      <a:lnTo>
                        <a:pt x="269" y="312"/>
                      </a:lnTo>
                      <a:lnTo>
                        <a:pt x="269" y="319"/>
                      </a:lnTo>
                      <a:lnTo>
                        <a:pt x="269" y="327"/>
                      </a:lnTo>
                      <a:lnTo>
                        <a:pt x="268" y="336"/>
                      </a:lnTo>
                      <a:lnTo>
                        <a:pt x="268" y="343"/>
                      </a:lnTo>
                      <a:lnTo>
                        <a:pt x="258" y="343"/>
                      </a:lnTo>
                      <a:lnTo>
                        <a:pt x="254" y="332"/>
                      </a:lnTo>
                      <a:lnTo>
                        <a:pt x="251" y="316"/>
                      </a:lnTo>
                      <a:lnTo>
                        <a:pt x="251" y="308"/>
                      </a:lnTo>
                      <a:lnTo>
                        <a:pt x="249" y="308"/>
                      </a:lnTo>
                      <a:lnTo>
                        <a:pt x="248" y="306"/>
                      </a:lnTo>
                      <a:lnTo>
                        <a:pt x="245" y="306"/>
                      </a:lnTo>
                      <a:lnTo>
                        <a:pt x="244" y="306"/>
                      </a:lnTo>
                      <a:lnTo>
                        <a:pt x="245" y="322"/>
                      </a:lnTo>
                      <a:lnTo>
                        <a:pt x="245" y="336"/>
                      </a:lnTo>
                      <a:lnTo>
                        <a:pt x="239" y="346"/>
                      </a:lnTo>
                      <a:lnTo>
                        <a:pt x="225" y="350"/>
                      </a:lnTo>
                      <a:lnTo>
                        <a:pt x="224" y="342"/>
                      </a:lnTo>
                      <a:lnTo>
                        <a:pt x="224" y="332"/>
                      </a:lnTo>
                      <a:lnTo>
                        <a:pt x="222" y="323"/>
                      </a:lnTo>
                      <a:lnTo>
                        <a:pt x="222" y="315"/>
                      </a:lnTo>
                      <a:lnTo>
                        <a:pt x="221" y="313"/>
                      </a:lnTo>
                      <a:lnTo>
                        <a:pt x="220" y="313"/>
                      </a:lnTo>
                      <a:lnTo>
                        <a:pt x="217" y="313"/>
                      </a:lnTo>
                      <a:lnTo>
                        <a:pt x="215" y="313"/>
                      </a:lnTo>
                      <a:lnTo>
                        <a:pt x="215" y="323"/>
                      </a:lnTo>
                      <a:lnTo>
                        <a:pt x="215" y="332"/>
                      </a:lnTo>
                      <a:lnTo>
                        <a:pt x="215" y="340"/>
                      </a:lnTo>
                      <a:lnTo>
                        <a:pt x="215" y="350"/>
                      </a:lnTo>
                      <a:lnTo>
                        <a:pt x="210" y="352"/>
                      </a:lnTo>
                      <a:lnTo>
                        <a:pt x="204" y="352"/>
                      </a:lnTo>
                      <a:lnTo>
                        <a:pt x="200" y="352"/>
                      </a:lnTo>
                      <a:lnTo>
                        <a:pt x="197" y="352"/>
                      </a:lnTo>
                      <a:lnTo>
                        <a:pt x="195" y="343"/>
                      </a:lnTo>
                      <a:lnTo>
                        <a:pt x="195" y="335"/>
                      </a:lnTo>
                      <a:lnTo>
                        <a:pt x="194" y="326"/>
                      </a:lnTo>
                      <a:lnTo>
                        <a:pt x="194" y="318"/>
                      </a:lnTo>
                      <a:lnTo>
                        <a:pt x="192" y="318"/>
                      </a:lnTo>
                      <a:lnTo>
                        <a:pt x="192" y="316"/>
                      </a:lnTo>
                      <a:lnTo>
                        <a:pt x="191" y="316"/>
                      </a:lnTo>
                      <a:lnTo>
                        <a:pt x="190" y="320"/>
                      </a:lnTo>
                      <a:lnTo>
                        <a:pt x="188" y="326"/>
                      </a:lnTo>
                      <a:lnTo>
                        <a:pt x="187" y="336"/>
                      </a:lnTo>
                      <a:lnTo>
                        <a:pt x="185" y="355"/>
                      </a:lnTo>
                      <a:lnTo>
                        <a:pt x="182" y="356"/>
                      </a:lnTo>
                      <a:lnTo>
                        <a:pt x="181" y="356"/>
                      </a:lnTo>
                      <a:lnTo>
                        <a:pt x="178" y="356"/>
                      </a:lnTo>
                      <a:lnTo>
                        <a:pt x="172" y="356"/>
                      </a:lnTo>
                      <a:lnTo>
                        <a:pt x="171" y="343"/>
                      </a:lnTo>
                      <a:lnTo>
                        <a:pt x="170" y="333"/>
                      </a:lnTo>
                      <a:lnTo>
                        <a:pt x="167" y="323"/>
                      </a:lnTo>
                      <a:lnTo>
                        <a:pt x="164" y="315"/>
                      </a:lnTo>
                      <a:lnTo>
                        <a:pt x="161" y="323"/>
                      </a:lnTo>
                      <a:lnTo>
                        <a:pt x="161" y="333"/>
                      </a:lnTo>
                      <a:lnTo>
                        <a:pt x="161" y="346"/>
                      </a:lnTo>
                      <a:lnTo>
                        <a:pt x="161" y="357"/>
                      </a:lnTo>
                      <a:lnTo>
                        <a:pt x="155" y="359"/>
                      </a:lnTo>
                      <a:lnTo>
                        <a:pt x="151" y="359"/>
                      </a:lnTo>
                      <a:lnTo>
                        <a:pt x="147" y="359"/>
                      </a:lnTo>
                      <a:lnTo>
                        <a:pt x="143" y="360"/>
                      </a:lnTo>
                      <a:lnTo>
                        <a:pt x="141" y="349"/>
                      </a:lnTo>
                      <a:lnTo>
                        <a:pt x="141" y="337"/>
                      </a:lnTo>
                      <a:lnTo>
                        <a:pt x="141" y="327"/>
                      </a:lnTo>
                      <a:lnTo>
                        <a:pt x="140" y="316"/>
                      </a:lnTo>
                      <a:lnTo>
                        <a:pt x="138" y="315"/>
                      </a:lnTo>
                      <a:lnTo>
                        <a:pt x="138" y="313"/>
                      </a:lnTo>
                      <a:lnTo>
                        <a:pt x="137" y="313"/>
                      </a:lnTo>
                      <a:lnTo>
                        <a:pt x="135" y="312"/>
                      </a:lnTo>
                      <a:lnTo>
                        <a:pt x="133" y="322"/>
                      </a:lnTo>
                      <a:lnTo>
                        <a:pt x="133" y="335"/>
                      </a:lnTo>
                      <a:lnTo>
                        <a:pt x="133" y="349"/>
                      </a:lnTo>
                      <a:lnTo>
                        <a:pt x="133" y="362"/>
                      </a:lnTo>
                      <a:lnTo>
                        <a:pt x="128" y="362"/>
                      </a:lnTo>
                      <a:lnTo>
                        <a:pt x="125" y="362"/>
                      </a:lnTo>
                      <a:lnTo>
                        <a:pt x="121" y="362"/>
                      </a:lnTo>
                      <a:lnTo>
                        <a:pt x="118" y="362"/>
                      </a:lnTo>
                      <a:lnTo>
                        <a:pt x="114" y="339"/>
                      </a:lnTo>
                      <a:lnTo>
                        <a:pt x="111" y="327"/>
                      </a:lnTo>
                      <a:lnTo>
                        <a:pt x="110" y="323"/>
                      </a:lnTo>
                      <a:lnTo>
                        <a:pt x="108" y="320"/>
                      </a:lnTo>
                      <a:lnTo>
                        <a:pt x="106" y="329"/>
                      </a:lnTo>
                      <a:lnTo>
                        <a:pt x="106" y="339"/>
                      </a:lnTo>
                      <a:lnTo>
                        <a:pt x="106" y="352"/>
                      </a:lnTo>
                      <a:lnTo>
                        <a:pt x="106" y="363"/>
                      </a:lnTo>
                      <a:lnTo>
                        <a:pt x="104" y="365"/>
                      </a:lnTo>
                      <a:lnTo>
                        <a:pt x="103" y="366"/>
                      </a:lnTo>
                      <a:lnTo>
                        <a:pt x="100" y="366"/>
                      </a:lnTo>
                      <a:lnTo>
                        <a:pt x="96" y="367"/>
                      </a:lnTo>
                      <a:lnTo>
                        <a:pt x="94" y="356"/>
                      </a:lnTo>
                      <a:lnTo>
                        <a:pt x="93" y="345"/>
                      </a:lnTo>
                      <a:lnTo>
                        <a:pt x="90" y="335"/>
                      </a:lnTo>
                      <a:lnTo>
                        <a:pt x="88" y="323"/>
                      </a:lnTo>
                      <a:lnTo>
                        <a:pt x="87" y="323"/>
                      </a:lnTo>
                      <a:lnTo>
                        <a:pt x="86" y="322"/>
                      </a:lnTo>
                      <a:lnTo>
                        <a:pt x="83" y="322"/>
                      </a:lnTo>
                      <a:lnTo>
                        <a:pt x="81" y="322"/>
                      </a:lnTo>
                      <a:lnTo>
                        <a:pt x="81" y="333"/>
                      </a:lnTo>
                      <a:lnTo>
                        <a:pt x="83" y="345"/>
                      </a:lnTo>
                      <a:lnTo>
                        <a:pt x="83" y="356"/>
                      </a:lnTo>
                      <a:lnTo>
                        <a:pt x="83" y="367"/>
                      </a:lnTo>
                      <a:lnTo>
                        <a:pt x="80" y="370"/>
                      </a:lnTo>
                      <a:lnTo>
                        <a:pt x="77" y="370"/>
                      </a:lnTo>
                      <a:lnTo>
                        <a:pt x="73" y="370"/>
                      </a:lnTo>
                      <a:lnTo>
                        <a:pt x="70" y="369"/>
                      </a:lnTo>
                      <a:lnTo>
                        <a:pt x="68" y="357"/>
                      </a:lnTo>
                      <a:lnTo>
                        <a:pt x="67" y="346"/>
                      </a:lnTo>
                      <a:lnTo>
                        <a:pt x="64" y="335"/>
                      </a:lnTo>
                      <a:lnTo>
                        <a:pt x="63" y="323"/>
                      </a:lnTo>
                      <a:lnTo>
                        <a:pt x="61" y="323"/>
                      </a:lnTo>
                      <a:lnTo>
                        <a:pt x="61" y="322"/>
                      </a:lnTo>
                      <a:lnTo>
                        <a:pt x="60" y="322"/>
                      </a:lnTo>
                      <a:lnTo>
                        <a:pt x="59" y="335"/>
                      </a:lnTo>
                      <a:lnTo>
                        <a:pt x="57" y="345"/>
                      </a:lnTo>
                      <a:lnTo>
                        <a:pt x="57" y="356"/>
                      </a:lnTo>
                      <a:lnTo>
                        <a:pt x="57" y="373"/>
                      </a:lnTo>
                      <a:lnTo>
                        <a:pt x="53" y="375"/>
                      </a:lnTo>
                      <a:lnTo>
                        <a:pt x="50" y="376"/>
                      </a:lnTo>
                      <a:lnTo>
                        <a:pt x="47" y="376"/>
                      </a:lnTo>
                      <a:lnTo>
                        <a:pt x="41" y="376"/>
                      </a:lnTo>
                      <a:lnTo>
                        <a:pt x="34" y="365"/>
                      </a:lnTo>
                      <a:lnTo>
                        <a:pt x="31" y="352"/>
                      </a:lnTo>
                      <a:lnTo>
                        <a:pt x="31" y="337"/>
                      </a:lnTo>
                      <a:lnTo>
                        <a:pt x="31" y="327"/>
                      </a:lnTo>
                      <a:lnTo>
                        <a:pt x="30" y="326"/>
                      </a:lnTo>
                      <a:lnTo>
                        <a:pt x="29" y="326"/>
                      </a:lnTo>
                      <a:lnTo>
                        <a:pt x="27" y="326"/>
                      </a:lnTo>
                      <a:lnTo>
                        <a:pt x="26" y="327"/>
                      </a:lnTo>
                      <a:lnTo>
                        <a:pt x="24" y="339"/>
                      </a:lnTo>
                      <a:lnTo>
                        <a:pt x="24" y="350"/>
                      </a:lnTo>
                      <a:lnTo>
                        <a:pt x="23" y="363"/>
                      </a:lnTo>
                      <a:lnTo>
                        <a:pt x="23" y="375"/>
                      </a:lnTo>
                      <a:lnTo>
                        <a:pt x="21" y="376"/>
                      </a:lnTo>
                      <a:lnTo>
                        <a:pt x="20" y="376"/>
                      </a:lnTo>
                      <a:lnTo>
                        <a:pt x="19" y="3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3" name="Freeform 190"/>
                <p:cNvSpPr>
                  <a:spLocks/>
                </p:cNvSpPr>
                <p:nvPr/>
              </p:nvSpPr>
              <p:spPr bwMode="auto">
                <a:xfrm>
                  <a:off x="1378" y="2838"/>
                  <a:ext cx="66" cy="78"/>
                </a:xfrm>
                <a:custGeom>
                  <a:avLst/>
                  <a:gdLst>
                    <a:gd name="T0" fmla="*/ 0 w 187"/>
                    <a:gd name="T1" fmla="*/ 0 h 289"/>
                    <a:gd name="T2" fmla="*/ 0 w 187"/>
                    <a:gd name="T3" fmla="*/ 0 h 289"/>
                    <a:gd name="T4" fmla="*/ 0 w 187"/>
                    <a:gd name="T5" fmla="*/ 0 h 289"/>
                    <a:gd name="T6" fmla="*/ 0 w 187"/>
                    <a:gd name="T7" fmla="*/ 0 h 289"/>
                    <a:gd name="T8" fmla="*/ 0 w 187"/>
                    <a:gd name="T9" fmla="*/ 0 h 289"/>
                    <a:gd name="T10" fmla="*/ 0 w 187"/>
                    <a:gd name="T11" fmla="*/ 0 h 289"/>
                    <a:gd name="T12" fmla="*/ 0 w 187"/>
                    <a:gd name="T13" fmla="*/ 0 h 289"/>
                    <a:gd name="T14" fmla="*/ 0 w 187"/>
                    <a:gd name="T15" fmla="*/ 0 h 289"/>
                    <a:gd name="T16" fmla="*/ 0 w 187"/>
                    <a:gd name="T17" fmla="*/ 0 h 289"/>
                    <a:gd name="T18" fmla="*/ 0 w 187"/>
                    <a:gd name="T19" fmla="*/ 0 h 289"/>
                    <a:gd name="T20" fmla="*/ 0 w 187"/>
                    <a:gd name="T21" fmla="*/ 0 h 289"/>
                    <a:gd name="T22" fmla="*/ 0 w 187"/>
                    <a:gd name="T23" fmla="*/ 0 h 289"/>
                    <a:gd name="T24" fmla="*/ 0 w 187"/>
                    <a:gd name="T25" fmla="*/ 0 h 289"/>
                    <a:gd name="T26" fmla="*/ 0 w 187"/>
                    <a:gd name="T27" fmla="*/ 0 h 289"/>
                    <a:gd name="T28" fmla="*/ 0 w 187"/>
                    <a:gd name="T29" fmla="*/ 0 h 289"/>
                    <a:gd name="T30" fmla="*/ 0 w 187"/>
                    <a:gd name="T31" fmla="*/ 0 h 289"/>
                    <a:gd name="T32" fmla="*/ 0 w 187"/>
                    <a:gd name="T33" fmla="*/ 0 h 289"/>
                    <a:gd name="T34" fmla="*/ 0 w 187"/>
                    <a:gd name="T35" fmla="*/ 0 h 289"/>
                    <a:gd name="T36" fmla="*/ 0 w 187"/>
                    <a:gd name="T37" fmla="*/ 0 h 289"/>
                    <a:gd name="T38" fmla="*/ 0 w 187"/>
                    <a:gd name="T39" fmla="*/ 0 h 289"/>
                    <a:gd name="T40" fmla="*/ 0 w 187"/>
                    <a:gd name="T41" fmla="*/ 0 h 289"/>
                    <a:gd name="T42" fmla="*/ 0 w 187"/>
                    <a:gd name="T43" fmla="*/ 0 h 289"/>
                    <a:gd name="T44" fmla="*/ 0 w 187"/>
                    <a:gd name="T45" fmla="*/ 0 h 289"/>
                    <a:gd name="T46" fmla="*/ 0 w 187"/>
                    <a:gd name="T47" fmla="*/ 0 h 289"/>
                    <a:gd name="T48" fmla="*/ 0 w 187"/>
                    <a:gd name="T49" fmla="*/ 0 h 289"/>
                    <a:gd name="T50" fmla="*/ 0 w 187"/>
                    <a:gd name="T51" fmla="*/ 0 h 289"/>
                    <a:gd name="T52" fmla="*/ 0 w 187"/>
                    <a:gd name="T53" fmla="*/ 0 h 289"/>
                    <a:gd name="T54" fmla="*/ 0 w 187"/>
                    <a:gd name="T55" fmla="*/ 0 h 289"/>
                    <a:gd name="T56" fmla="*/ 0 w 187"/>
                    <a:gd name="T57" fmla="*/ 0 h 289"/>
                    <a:gd name="T58" fmla="*/ 0 w 187"/>
                    <a:gd name="T59" fmla="*/ 0 h 289"/>
                    <a:gd name="T60" fmla="*/ 0 w 187"/>
                    <a:gd name="T61" fmla="*/ 0 h 289"/>
                    <a:gd name="T62" fmla="*/ 0 w 187"/>
                    <a:gd name="T63" fmla="*/ 0 h 289"/>
                    <a:gd name="T64" fmla="*/ 0 w 187"/>
                    <a:gd name="T65" fmla="*/ 0 h 289"/>
                    <a:gd name="T66" fmla="*/ 0 w 187"/>
                    <a:gd name="T67" fmla="*/ 0 h 289"/>
                    <a:gd name="T68" fmla="*/ 0 w 187"/>
                    <a:gd name="T69" fmla="*/ 0 h 289"/>
                    <a:gd name="T70" fmla="*/ 0 w 187"/>
                    <a:gd name="T71" fmla="*/ 0 h 289"/>
                    <a:gd name="T72" fmla="*/ 0 w 187"/>
                    <a:gd name="T73" fmla="*/ 0 h 289"/>
                    <a:gd name="T74" fmla="*/ 0 w 187"/>
                    <a:gd name="T75" fmla="*/ 0 h 289"/>
                    <a:gd name="T76" fmla="*/ 0 w 187"/>
                    <a:gd name="T77" fmla="*/ 0 h 289"/>
                    <a:gd name="T78" fmla="*/ 0 w 187"/>
                    <a:gd name="T79" fmla="*/ 0 h 289"/>
                    <a:gd name="T80" fmla="*/ 0 w 187"/>
                    <a:gd name="T81" fmla="*/ 0 h 289"/>
                    <a:gd name="T82" fmla="*/ 0 w 187"/>
                    <a:gd name="T83" fmla="*/ 0 h 289"/>
                    <a:gd name="T84" fmla="*/ 0 w 187"/>
                    <a:gd name="T85" fmla="*/ 0 h 289"/>
                    <a:gd name="T86" fmla="*/ 0 w 187"/>
                    <a:gd name="T87" fmla="*/ 0 h 289"/>
                    <a:gd name="T88" fmla="*/ 0 w 187"/>
                    <a:gd name="T89" fmla="*/ 0 h 289"/>
                    <a:gd name="T90" fmla="*/ 0 w 187"/>
                    <a:gd name="T91" fmla="*/ 0 h 289"/>
                    <a:gd name="T92" fmla="*/ 0 w 187"/>
                    <a:gd name="T93" fmla="*/ 0 h 289"/>
                    <a:gd name="T94" fmla="*/ 0 w 187"/>
                    <a:gd name="T95" fmla="*/ 0 h 289"/>
                    <a:gd name="T96" fmla="*/ 0 w 187"/>
                    <a:gd name="T97" fmla="*/ 0 h 2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87" h="289">
                      <a:moveTo>
                        <a:pt x="123" y="288"/>
                      </a:moveTo>
                      <a:lnTo>
                        <a:pt x="117" y="275"/>
                      </a:lnTo>
                      <a:lnTo>
                        <a:pt x="110" y="266"/>
                      </a:lnTo>
                      <a:lnTo>
                        <a:pt x="104" y="261"/>
                      </a:lnTo>
                      <a:lnTo>
                        <a:pt x="97" y="254"/>
                      </a:lnTo>
                      <a:lnTo>
                        <a:pt x="91" y="242"/>
                      </a:lnTo>
                      <a:lnTo>
                        <a:pt x="86" y="231"/>
                      </a:lnTo>
                      <a:lnTo>
                        <a:pt x="80" y="218"/>
                      </a:lnTo>
                      <a:lnTo>
                        <a:pt x="74" y="207"/>
                      </a:lnTo>
                      <a:lnTo>
                        <a:pt x="68" y="195"/>
                      </a:lnTo>
                      <a:lnTo>
                        <a:pt x="63" y="184"/>
                      </a:lnTo>
                      <a:lnTo>
                        <a:pt x="57" y="172"/>
                      </a:lnTo>
                      <a:lnTo>
                        <a:pt x="51" y="161"/>
                      </a:lnTo>
                      <a:lnTo>
                        <a:pt x="34" y="121"/>
                      </a:lnTo>
                      <a:lnTo>
                        <a:pt x="21" y="91"/>
                      </a:lnTo>
                      <a:lnTo>
                        <a:pt x="13" y="70"/>
                      </a:lnTo>
                      <a:lnTo>
                        <a:pt x="7" y="56"/>
                      </a:lnTo>
                      <a:lnTo>
                        <a:pt x="3" y="46"/>
                      </a:lnTo>
                      <a:lnTo>
                        <a:pt x="2" y="41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6" y="28"/>
                      </a:lnTo>
                      <a:lnTo>
                        <a:pt x="9" y="21"/>
                      </a:lnTo>
                      <a:lnTo>
                        <a:pt x="9" y="14"/>
                      </a:lnTo>
                      <a:lnTo>
                        <a:pt x="9" y="6"/>
                      </a:lnTo>
                      <a:lnTo>
                        <a:pt x="14" y="4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1" y="0"/>
                      </a:lnTo>
                      <a:lnTo>
                        <a:pt x="53" y="31"/>
                      </a:lnTo>
                      <a:lnTo>
                        <a:pt x="74" y="64"/>
                      </a:lnTo>
                      <a:lnTo>
                        <a:pt x="94" y="98"/>
                      </a:lnTo>
                      <a:lnTo>
                        <a:pt x="114" y="132"/>
                      </a:lnTo>
                      <a:lnTo>
                        <a:pt x="133" y="168"/>
                      </a:lnTo>
                      <a:lnTo>
                        <a:pt x="151" y="204"/>
                      </a:lnTo>
                      <a:lnTo>
                        <a:pt x="168" y="241"/>
                      </a:lnTo>
                      <a:lnTo>
                        <a:pt x="187" y="276"/>
                      </a:lnTo>
                      <a:lnTo>
                        <a:pt x="182" y="282"/>
                      </a:lnTo>
                      <a:lnTo>
                        <a:pt x="175" y="286"/>
                      </a:lnTo>
                      <a:lnTo>
                        <a:pt x="167" y="289"/>
                      </a:lnTo>
                      <a:lnTo>
                        <a:pt x="157" y="289"/>
                      </a:lnTo>
                      <a:lnTo>
                        <a:pt x="147" y="289"/>
                      </a:lnTo>
                      <a:lnTo>
                        <a:pt x="138" y="289"/>
                      </a:lnTo>
                      <a:lnTo>
                        <a:pt x="130" y="288"/>
                      </a:lnTo>
                      <a:lnTo>
                        <a:pt x="123" y="28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4" name="Freeform 191"/>
                <p:cNvSpPr>
                  <a:spLocks/>
                </p:cNvSpPr>
                <p:nvPr/>
              </p:nvSpPr>
              <p:spPr bwMode="auto">
                <a:xfrm>
                  <a:off x="1488" y="2903"/>
                  <a:ext cx="55" cy="12"/>
                </a:xfrm>
                <a:custGeom>
                  <a:avLst/>
                  <a:gdLst>
                    <a:gd name="T0" fmla="*/ 0 w 153"/>
                    <a:gd name="T1" fmla="*/ 0 h 41"/>
                    <a:gd name="T2" fmla="*/ 0 w 153"/>
                    <a:gd name="T3" fmla="*/ 0 h 41"/>
                    <a:gd name="T4" fmla="*/ 0 w 153"/>
                    <a:gd name="T5" fmla="*/ 0 h 41"/>
                    <a:gd name="T6" fmla="*/ 0 w 153"/>
                    <a:gd name="T7" fmla="*/ 0 h 41"/>
                    <a:gd name="T8" fmla="*/ 0 w 153"/>
                    <a:gd name="T9" fmla="*/ 0 h 41"/>
                    <a:gd name="T10" fmla="*/ 0 w 153"/>
                    <a:gd name="T11" fmla="*/ 0 h 41"/>
                    <a:gd name="T12" fmla="*/ 0 w 153"/>
                    <a:gd name="T13" fmla="*/ 0 h 41"/>
                    <a:gd name="T14" fmla="*/ 0 w 153"/>
                    <a:gd name="T15" fmla="*/ 0 h 41"/>
                    <a:gd name="T16" fmla="*/ 0 w 153"/>
                    <a:gd name="T17" fmla="*/ 0 h 41"/>
                    <a:gd name="T18" fmla="*/ 0 w 153"/>
                    <a:gd name="T19" fmla="*/ 0 h 41"/>
                    <a:gd name="T20" fmla="*/ 0 w 153"/>
                    <a:gd name="T21" fmla="*/ 0 h 41"/>
                    <a:gd name="T22" fmla="*/ 0 w 153"/>
                    <a:gd name="T23" fmla="*/ 0 h 41"/>
                    <a:gd name="T24" fmla="*/ 0 w 153"/>
                    <a:gd name="T25" fmla="*/ 0 h 41"/>
                    <a:gd name="T26" fmla="*/ 0 w 153"/>
                    <a:gd name="T27" fmla="*/ 0 h 41"/>
                    <a:gd name="T28" fmla="*/ 0 w 153"/>
                    <a:gd name="T29" fmla="*/ 0 h 41"/>
                    <a:gd name="T30" fmla="*/ 0 w 153"/>
                    <a:gd name="T31" fmla="*/ 0 h 41"/>
                    <a:gd name="T32" fmla="*/ 0 w 153"/>
                    <a:gd name="T33" fmla="*/ 0 h 41"/>
                    <a:gd name="T34" fmla="*/ 0 w 153"/>
                    <a:gd name="T35" fmla="*/ 0 h 41"/>
                    <a:gd name="T36" fmla="*/ 0 w 153"/>
                    <a:gd name="T37" fmla="*/ 0 h 41"/>
                    <a:gd name="T38" fmla="*/ 0 w 153"/>
                    <a:gd name="T39" fmla="*/ 0 h 41"/>
                    <a:gd name="T40" fmla="*/ 0 w 153"/>
                    <a:gd name="T41" fmla="*/ 0 h 41"/>
                    <a:gd name="T42" fmla="*/ 0 w 153"/>
                    <a:gd name="T43" fmla="*/ 0 h 41"/>
                    <a:gd name="T44" fmla="*/ 0 w 153"/>
                    <a:gd name="T45" fmla="*/ 0 h 41"/>
                    <a:gd name="T46" fmla="*/ 0 w 153"/>
                    <a:gd name="T47" fmla="*/ 0 h 41"/>
                    <a:gd name="T48" fmla="*/ 0 w 153"/>
                    <a:gd name="T49" fmla="*/ 0 h 41"/>
                    <a:gd name="T50" fmla="*/ 0 w 153"/>
                    <a:gd name="T51" fmla="*/ 0 h 41"/>
                    <a:gd name="T52" fmla="*/ 0 w 153"/>
                    <a:gd name="T53" fmla="*/ 0 h 41"/>
                    <a:gd name="T54" fmla="*/ 0 w 153"/>
                    <a:gd name="T55" fmla="*/ 0 h 41"/>
                    <a:gd name="T56" fmla="*/ 0 w 153"/>
                    <a:gd name="T57" fmla="*/ 0 h 41"/>
                    <a:gd name="T58" fmla="*/ 0 w 153"/>
                    <a:gd name="T59" fmla="*/ 0 h 41"/>
                    <a:gd name="T60" fmla="*/ 0 w 153"/>
                    <a:gd name="T61" fmla="*/ 0 h 41"/>
                    <a:gd name="T62" fmla="*/ 0 w 153"/>
                    <a:gd name="T63" fmla="*/ 0 h 41"/>
                    <a:gd name="T64" fmla="*/ 0 w 153"/>
                    <a:gd name="T65" fmla="*/ 0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53" h="41">
                      <a:moveTo>
                        <a:pt x="0" y="41"/>
                      </a:moveTo>
                      <a:lnTo>
                        <a:pt x="2" y="30"/>
                      </a:lnTo>
                      <a:lnTo>
                        <a:pt x="4" y="20"/>
                      </a:lnTo>
                      <a:lnTo>
                        <a:pt x="7" y="1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9" y="1"/>
                      </a:lnTo>
                      <a:lnTo>
                        <a:pt x="73" y="1"/>
                      </a:lnTo>
                      <a:lnTo>
                        <a:pt x="107" y="1"/>
                      </a:lnTo>
                      <a:lnTo>
                        <a:pt x="153" y="2"/>
                      </a:lnTo>
                      <a:lnTo>
                        <a:pt x="147" y="7"/>
                      </a:lnTo>
                      <a:lnTo>
                        <a:pt x="140" y="11"/>
                      </a:lnTo>
                      <a:lnTo>
                        <a:pt x="131" y="15"/>
                      </a:lnTo>
                      <a:lnTo>
                        <a:pt x="123" y="20"/>
                      </a:lnTo>
                      <a:lnTo>
                        <a:pt x="114" y="24"/>
                      </a:lnTo>
                      <a:lnTo>
                        <a:pt x="107" y="28"/>
                      </a:lnTo>
                      <a:lnTo>
                        <a:pt x="101" y="31"/>
                      </a:lnTo>
                      <a:lnTo>
                        <a:pt x="98" y="34"/>
                      </a:lnTo>
                      <a:lnTo>
                        <a:pt x="87" y="37"/>
                      </a:lnTo>
                      <a:lnTo>
                        <a:pt x="76" y="38"/>
                      </a:lnTo>
                      <a:lnTo>
                        <a:pt x="64" y="40"/>
                      </a:lnTo>
                      <a:lnTo>
                        <a:pt x="51" y="40"/>
                      </a:lnTo>
                      <a:lnTo>
                        <a:pt x="37" y="40"/>
                      </a:lnTo>
                      <a:lnTo>
                        <a:pt x="24" y="40"/>
                      </a:lnTo>
                      <a:lnTo>
                        <a:pt x="13" y="4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5" name="Freeform 192"/>
                <p:cNvSpPr>
                  <a:spLocks/>
                </p:cNvSpPr>
                <p:nvPr/>
              </p:nvSpPr>
              <p:spPr bwMode="auto">
                <a:xfrm>
                  <a:off x="1811" y="2887"/>
                  <a:ext cx="48" cy="27"/>
                </a:xfrm>
                <a:custGeom>
                  <a:avLst/>
                  <a:gdLst>
                    <a:gd name="T0" fmla="*/ 0 w 137"/>
                    <a:gd name="T1" fmla="*/ 0 h 100"/>
                    <a:gd name="T2" fmla="*/ 0 w 137"/>
                    <a:gd name="T3" fmla="*/ 0 h 100"/>
                    <a:gd name="T4" fmla="*/ 0 w 137"/>
                    <a:gd name="T5" fmla="*/ 0 h 100"/>
                    <a:gd name="T6" fmla="*/ 0 w 137"/>
                    <a:gd name="T7" fmla="*/ 0 h 100"/>
                    <a:gd name="T8" fmla="*/ 0 w 137"/>
                    <a:gd name="T9" fmla="*/ 0 h 100"/>
                    <a:gd name="T10" fmla="*/ 0 w 137"/>
                    <a:gd name="T11" fmla="*/ 0 h 100"/>
                    <a:gd name="T12" fmla="*/ 0 w 137"/>
                    <a:gd name="T13" fmla="*/ 0 h 100"/>
                    <a:gd name="T14" fmla="*/ 0 w 137"/>
                    <a:gd name="T15" fmla="*/ 0 h 100"/>
                    <a:gd name="T16" fmla="*/ 0 w 137"/>
                    <a:gd name="T17" fmla="*/ 0 h 100"/>
                    <a:gd name="T18" fmla="*/ 0 w 137"/>
                    <a:gd name="T19" fmla="*/ 0 h 100"/>
                    <a:gd name="T20" fmla="*/ 0 w 137"/>
                    <a:gd name="T21" fmla="*/ 0 h 100"/>
                    <a:gd name="T22" fmla="*/ 0 w 137"/>
                    <a:gd name="T23" fmla="*/ 0 h 100"/>
                    <a:gd name="T24" fmla="*/ 0 w 137"/>
                    <a:gd name="T25" fmla="*/ 0 h 100"/>
                    <a:gd name="T26" fmla="*/ 0 w 137"/>
                    <a:gd name="T27" fmla="*/ 0 h 100"/>
                    <a:gd name="T28" fmla="*/ 0 w 137"/>
                    <a:gd name="T29" fmla="*/ 0 h 100"/>
                    <a:gd name="T30" fmla="*/ 0 w 137"/>
                    <a:gd name="T31" fmla="*/ 0 h 100"/>
                    <a:gd name="T32" fmla="*/ 0 w 137"/>
                    <a:gd name="T33" fmla="*/ 0 h 100"/>
                    <a:gd name="T34" fmla="*/ 0 w 137"/>
                    <a:gd name="T35" fmla="*/ 0 h 100"/>
                    <a:gd name="T36" fmla="*/ 0 w 137"/>
                    <a:gd name="T37" fmla="*/ 0 h 100"/>
                    <a:gd name="T38" fmla="*/ 0 w 137"/>
                    <a:gd name="T39" fmla="*/ 0 h 100"/>
                    <a:gd name="T40" fmla="*/ 0 w 137"/>
                    <a:gd name="T41" fmla="*/ 0 h 100"/>
                    <a:gd name="T42" fmla="*/ 0 w 137"/>
                    <a:gd name="T43" fmla="*/ 0 h 100"/>
                    <a:gd name="T44" fmla="*/ 0 w 137"/>
                    <a:gd name="T45" fmla="*/ 0 h 100"/>
                    <a:gd name="T46" fmla="*/ 0 w 137"/>
                    <a:gd name="T47" fmla="*/ 0 h 100"/>
                    <a:gd name="T48" fmla="*/ 0 w 137"/>
                    <a:gd name="T49" fmla="*/ 0 h 100"/>
                    <a:gd name="T50" fmla="*/ 0 w 137"/>
                    <a:gd name="T51" fmla="*/ 0 h 100"/>
                    <a:gd name="T52" fmla="*/ 0 w 137"/>
                    <a:gd name="T53" fmla="*/ 0 h 100"/>
                    <a:gd name="T54" fmla="*/ 0 w 137"/>
                    <a:gd name="T55" fmla="*/ 0 h 100"/>
                    <a:gd name="T56" fmla="*/ 0 w 137"/>
                    <a:gd name="T57" fmla="*/ 0 h 100"/>
                    <a:gd name="T58" fmla="*/ 0 w 137"/>
                    <a:gd name="T59" fmla="*/ 0 h 100"/>
                    <a:gd name="T60" fmla="*/ 0 w 137"/>
                    <a:gd name="T61" fmla="*/ 0 h 100"/>
                    <a:gd name="T62" fmla="*/ 0 w 137"/>
                    <a:gd name="T63" fmla="*/ 0 h 100"/>
                    <a:gd name="T64" fmla="*/ 0 w 137"/>
                    <a:gd name="T65" fmla="*/ 0 h 100"/>
                    <a:gd name="T66" fmla="*/ 0 w 137"/>
                    <a:gd name="T67" fmla="*/ 0 h 100"/>
                    <a:gd name="T68" fmla="*/ 0 w 137"/>
                    <a:gd name="T69" fmla="*/ 0 h 100"/>
                    <a:gd name="T70" fmla="*/ 0 w 137"/>
                    <a:gd name="T71" fmla="*/ 0 h 100"/>
                    <a:gd name="T72" fmla="*/ 0 w 137"/>
                    <a:gd name="T73" fmla="*/ 0 h 100"/>
                    <a:gd name="T74" fmla="*/ 0 w 137"/>
                    <a:gd name="T75" fmla="*/ 0 h 100"/>
                    <a:gd name="T76" fmla="*/ 0 w 137"/>
                    <a:gd name="T77" fmla="*/ 0 h 100"/>
                    <a:gd name="T78" fmla="*/ 0 w 137"/>
                    <a:gd name="T79" fmla="*/ 0 h 100"/>
                    <a:gd name="T80" fmla="*/ 0 w 137"/>
                    <a:gd name="T81" fmla="*/ 0 h 100"/>
                    <a:gd name="T82" fmla="*/ 0 w 137"/>
                    <a:gd name="T83" fmla="*/ 0 h 100"/>
                    <a:gd name="T84" fmla="*/ 0 w 137"/>
                    <a:gd name="T85" fmla="*/ 0 h 100"/>
                    <a:gd name="T86" fmla="*/ 0 w 137"/>
                    <a:gd name="T87" fmla="*/ 0 h 100"/>
                    <a:gd name="T88" fmla="*/ 0 w 137"/>
                    <a:gd name="T89" fmla="*/ 0 h 100"/>
                    <a:gd name="T90" fmla="*/ 0 w 137"/>
                    <a:gd name="T91" fmla="*/ 0 h 100"/>
                    <a:gd name="T92" fmla="*/ 0 w 137"/>
                    <a:gd name="T93" fmla="*/ 0 h 100"/>
                    <a:gd name="T94" fmla="*/ 0 w 137"/>
                    <a:gd name="T95" fmla="*/ 0 h 100"/>
                    <a:gd name="T96" fmla="*/ 0 w 137"/>
                    <a:gd name="T97" fmla="*/ 0 h 100"/>
                    <a:gd name="T98" fmla="*/ 0 w 137"/>
                    <a:gd name="T99" fmla="*/ 0 h 100"/>
                    <a:gd name="T100" fmla="*/ 0 w 137"/>
                    <a:gd name="T101" fmla="*/ 0 h 100"/>
                    <a:gd name="T102" fmla="*/ 0 w 137"/>
                    <a:gd name="T103" fmla="*/ 0 h 100"/>
                    <a:gd name="T104" fmla="*/ 0 w 137"/>
                    <a:gd name="T105" fmla="*/ 0 h 100"/>
                    <a:gd name="T106" fmla="*/ 0 w 137"/>
                    <a:gd name="T107" fmla="*/ 0 h 100"/>
                    <a:gd name="T108" fmla="*/ 0 w 137"/>
                    <a:gd name="T109" fmla="*/ 0 h 100"/>
                    <a:gd name="T110" fmla="*/ 0 w 137"/>
                    <a:gd name="T111" fmla="*/ 0 h 100"/>
                    <a:gd name="T112" fmla="*/ 0 w 137"/>
                    <a:gd name="T113" fmla="*/ 0 h 10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37" h="100">
                      <a:moveTo>
                        <a:pt x="101" y="100"/>
                      </a:moveTo>
                      <a:lnTo>
                        <a:pt x="94" y="98"/>
                      </a:lnTo>
                      <a:lnTo>
                        <a:pt x="89" y="97"/>
                      </a:lnTo>
                      <a:lnTo>
                        <a:pt x="81" y="95"/>
                      </a:lnTo>
                      <a:lnTo>
                        <a:pt x="76" y="92"/>
                      </a:lnTo>
                      <a:lnTo>
                        <a:pt x="70" y="91"/>
                      </a:lnTo>
                      <a:lnTo>
                        <a:pt x="64" y="88"/>
                      </a:lnTo>
                      <a:lnTo>
                        <a:pt x="59" y="87"/>
                      </a:lnTo>
                      <a:lnTo>
                        <a:pt x="53" y="84"/>
                      </a:lnTo>
                      <a:lnTo>
                        <a:pt x="46" y="84"/>
                      </a:lnTo>
                      <a:lnTo>
                        <a:pt x="39" y="85"/>
                      </a:lnTo>
                      <a:lnTo>
                        <a:pt x="32" y="85"/>
                      </a:lnTo>
                      <a:lnTo>
                        <a:pt x="24" y="84"/>
                      </a:lnTo>
                      <a:lnTo>
                        <a:pt x="17" y="84"/>
                      </a:lnTo>
                      <a:lnTo>
                        <a:pt x="10" y="82"/>
                      </a:lnTo>
                      <a:lnTo>
                        <a:pt x="4" y="81"/>
                      </a:lnTo>
                      <a:lnTo>
                        <a:pt x="0" y="80"/>
                      </a:lnTo>
                      <a:lnTo>
                        <a:pt x="4" y="70"/>
                      </a:lnTo>
                      <a:lnTo>
                        <a:pt x="13" y="62"/>
                      </a:lnTo>
                      <a:lnTo>
                        <a:pt x="27" y="60"/>
                      </a:lnTo>
                      <a:lnTo>
                        <a:pt x="43" y="57"/>
                      </a:lnTo>
                      <a:lnTo>
                        <a:pt x="59" y="55"/>
                      </a:lnTo>
                      <a:lnTo>
                        <a:pt x="73" y="51"/>
                      </a:lnTo>
                      <a:lnTo>
                        <a:pt x="84" y="44"/>
                      </a:lnTo>
                      <a:lnTo>
                        <a:pt x="90" y="33"/>
                      </a:lnTo>
                      <a:lnTo>
                        <a:pt x="83" y="34"/>
                      </a:lnTo>
                      <a:lnTo>
                        <a:pt x="77" y="35"/>
                      </a:lnTo>
                      <a:lnTo>
                        <a:pt x="70" y="38"/>
                      </a:lnTo>
                      <a:lnTo>
                        <a:pt x="63" y="40"/>
                      </a:lnTo>
                      <a:lnTo>
                        <a:pt x="57" y="43"/>
                      </a:lnTo>
                      <a:lnTo>
                        <a:pt x="50" y="44"/>
                      </a:lnTo>
                      <a:lnTo>
                        <a:pt x="43" y="45"/>
                      </a:lnTo>
                      <a:lnTo>
                        <a:pt x="36" y="47"/>
                      </a:lnTo>
                      <a:lnTo>
                        <a:pt x="40" y="34"/>
                      </a:lnTo>
                      <a:lnTo>
                        <a:pt x="46" y="21"/>
                      </a:lnTo>
                      <a:lnTo>
                        <a:pt x="51" y="11"/>
                      </a:lnTo>
                      <a:lnTo>
                        <a:pt x="59" y="0"/>
                      </a:lnTo>
                      <a:lnTo>
                        <a:pt x="67" y="0"/>
                      </a:lnTo>
                      <a:lnTo>
                        <a:pt x="76" y="0"/>
                      </a:lnTo>
                      <a:lnTo>
                        <a:pt x="84" y="0"/>
                      </a:lnTo>
                      <a:lnTo>
                        <a:pt x="93" y="1"/>
                      </a:lnTo>
                      <a:lnTo>
                        <a:pt x="100" y="1"/>
                      </a:lnTo>
                      <a:lnTo>
                        <a:pt x="110" y="4"/>
                      </a:lnTo>
                      <a:lnTo>
                        <a:pt x="120" y="5"/>
                      </a:lnTo>
                      <a:lnTo>
                        <a:pt x="130" y="8"/>
                      </a:lnTo>
                      <a:lnTo>
                        <a:pt x="130" y="27"/>
                      </a:lnTo>
                      <a:lnTo>
                        <a:pt x="131" y="45"/>
                      </a:lnTo>
                      <a:lnTo>
                        <a:pt x="133" y="65"/>
                      </a:lnTo>
                      <a:lnTo>
                        <a:pt x="137" y="85"/>
                      </a:lnTo>
                      <a:lnTo>
                        <a:pt x="130" y="92"/>
                      </a:lnTo>
                      <a:lnTo>
                        <a:pt x="120" y="97"/>
                      </a:lnTo>
                      <a:lnTo>
                        <a:pt x="110" y="100"/>
                      </a:lnTo>
                      <a:lnTo>
                        <a:pt x="101" y="100"/>
                      </a:lnTo>
                      <a:close/>
                    </a:path>
                  </a:pathLst>
                </a:custGeom>
                <a:solidFill>
                  <a:srgbClr val="D3A8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6" name="Freeform 193"/>
                <p:cNvSpPr>
                  <a:spLocks/>
                </p:cNvSpPr>
                <p:nvPr/>
              </p:nvSpPr>
              <p:spPr bwMode="auto">
                <a:xfrm>
                  <a:off x="2109" y="2881"/>
                  <a:ext cx="48" cy="33"/>
                </a:xfrm>
                <a:custGeom>
                  <a:avLst/>
                  <a:gdLst>
                    <a:gd name="T0" fmla="*/ 0 w 131"/>
                    <a:gd name="T1" fmla="*/ 0 h 126"/>
                    <a:gd name="T2" fmla="*/ 0 w 131"/>
                    <a:gd name="T3" fmla="*/ 0 h 126"/>
                    <a:gd name="T4" fmla="*/ 0 w 131"/>
                    <a:gd name="T5" fmla="*/ 0 h 126"/>
                    <a:gd name="T6" fmla="*/ 0 w 131"/>
                    <a:gd name="T7" fmla="*/ 0 h 126"/>
                    <a:gd name="T8" fmla="*/ 0 w 131"/>
                    <a:gd name="T9" fmla="*/ 0 h 126"/>
                    <a:gd name="T10" fmla="*/ 0 w 131"/>
                    <a:gd name="T11" fmla="*/ 0 h 126"/>
                    <a:gd name="T12" fmla="*/ 0 w 131"/>
                    <a:gd name="T13" fmla="*/ 0 h 126"/>
                    <a:gd name="T14" fmla="*/ 0 w 131"/>
                    <a:gd name="T15" fmla="*/ 0 h 126"/>
                    <a:gd name="T16" fmla="*/ 0 w 131"/>
                    <a:gd name="T17" fmla="*/ 0 h 126"/>
                    <a:gd name="T18" fmla="*/ 0 w 131"/>
                    <a:gd name="T19" fmla="*/ 0 h 126"/>
                    <a:gd name="T20" fmla="*/ 0 w 131"/>
                    <a:gd name="T21" fmla="*/ 0 h 126"/>
                    <a:gd name="T22" fmla="*/ 0 w 131"/>
                    <a:gd name="T23" fmla="*/ 0 h 126"/>
                    <a:gd name="T24" fmla="*/ 0 w 131"/>
                    <a:gd name="T25" fmla="*/ 0 h 126"/>
                    <a:gd name="T26" fmla="*/ 0 w 131"/>
                    <a:gd name="T27" fmla="*/ 0 h 126"/>
                    <a:gd name="T28" fmla="*/ 0 w 131"/>
                    <a:gd name="T29" fmla="*/ 0 h 126"/>
                    <a:gd name="T30" fmla="*/ 0 w 131"/>
                    <a:gd name="T31" fmla="*/ 0 h 126"/>
                    <a:gd name="T32" fmla="*/ 0 w 131"/>
                    <a:gd name="T33" fmla="*/ 0 h 126"/>
                    <a:gd name="T34" fmla="*/ 0 w 131"/>
                    <a:gd name="T35" fmla="*/ 0 h 126"/>
                    <a:gd name="T36" fmla="*/ 0 w 131"/>
                    <a:gd name="T37" fmla="*/ 0 h 126"/>
                    <a:gd name="T38" fmla="*/ 0 w 131"/>
                    <a:gd name="T39" fmla="*/ 0 h 126"/>
                    <a:gd name="T40" fmla="*/ 0 w 131"/>
                    <a:gd name="T41" fmla="*/ 0 h 126"/>
                    <a:gd name="T42" fmla="*/ 0 w 131"/>
                    <a:gd name="T43" fmla="*/ 0 h 126"/>
                    <a:gd name="T44" fmla="*/ 0 w 131"/>
                    <a:gd name="T45" fmla="*/ 0 h 126"/>
                    <a:gd name="T46" fmla="*/ 0 w 131"/>
                    <a:gd name="T47" fmla="*/ 0 h 126"/>
                    <a:gd name="T48" fmla="*/ 0 w 131"/>
                    <a:gd name="T49" fmla="*/ 0 h 126"/>
                    <a:gd name="T50" fmla="*/ 0 w 131"/>
                    <a:gd name="T51" fmla="*/ 0 h 126"/>
                    <a:gd name="T52" fmla="*/ 0 w 131"/>
                    <a:gd name="T53" fmla="*/ 0 h 126"/>
                    <a:gd name="T54" fmla="*/ 0 w 131"/>
                    <a:gd name="T55" fmla="*/ 0 h 126"/>
                    <a:gd name="T56" fmla="*/ 0 w 131"/>
                    <a:gd name="T57" fmla="*/ 0 h 126"/>
                    <a:gd name="T58" fmla="*/ 0 w 131"/>
                    <a:gd name="T59" fmla="*/ 0 h 126"/>
                    <a:gd name="T60" fmla="*/ 0 w 131"/>
                    <a:gd name="T61" fmla="*/ 0 h 126"/>
                    <a:gd name="T62" fmla="*/ 0 w 131"/>
                    <a:gd name="T63" fmla="*/ 0 h 126"/>
                    <a:gd name="T64" fmla="*/ 0 w 131"/>
                    <a:gd name="T65" fmla="*/ 0 h 126"/>
                    <a:gd name="T66" fmla="*/ 0 w 131"/>
                    <a:gd name="T67" fmla="*/ 0 h 126"/>
                    <a:gd name="T68" fmla="*/ 0 w 131"/>
                    <a:gd name="T69" fmla="*/ 0 h 126"/>
                    <a:gd name="T70" fmla="*/ 0 w 131"/>
                    <a:gd name="T71" fmla="*/ 0 h 126"/>
                    <a:gd name="T72" fmla="*/ 0 w 131"/>
                    <a:gd name="T73" fmla="*/ 0 h 126"/>
                    <a:gd name="T74" fmla="*/ 0 w 131"/>
                    <a:gd name="T75" fmla="*/ 0 h 12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1" h="126">
                      <a:moveTo>
                        <a:pt x="0" y="126"/>
                      </a:moveTo>
                      <a:lnTo>
                        <a:pt x="0" y="103"/>
                      </a:lnTo>
                      <a:lnTo>
                        <a:pt x="3" y="81"/>
                      </a:lnTo>
                      <a:lnTo>
                        <a:pt x="7" y="61"/>
                      </a:lnTo>
                      <a:lnTo>
                        <a:pt x="13" y="40"/>
                      </a:lnTo>
                      <a:lnTo>
                        <a:pt x="24" y="37"/>
                      </a:lnTo>
                      <a:lnTo>
                        <a:pt x="37" y="34"/>
                      </a:lnTo>
                      <a:lnTo>
                        <a:pt x="50" y="31"/>
                      </a:lnTo>
                      <a:lnTo>
                        <a:pt x="63" y="26"/>
                      </a:lnTo>
                      <a:lnTo>
                        <a:pt x="76" y="22"/>
                      </a:lnTo>
                      <a:lnTo>
                        <a:pt x="89" y="16"/>
                      </a:lnTo>
                      <a:lnTo>
                        <a:pt x="99" y="9"/>
                      </a:lnTo>
                      <a:lnTo>
                        <a:pt x="109" y="0"/>
                      </a:lnTo>
                      <a:lnTo>
                        <a:pt x="111" y="0"/>
                      </a:lnTo>
                      <a:lnTo>
                        <a:pt x="116" y="0"/>
                      </a:lnTo>
                      <a:lnTo>
                        <a:pt x="119" y="0"/>
                      </a:lnTo>
                      <a:lnTo>
                        <a:pt x="121" y="0"/>
                      </a:lnTo>
                      <a:lnTo>
                        <a:pt x="123" y="3"/>
                      </a:lnTo>
                      <a:lnTo>
                        <a:pt x="124" y="4"/>
                      </a:lnTo>
                      <a:lnTo>
                        <a:pt x="124" y="9"/>
                      </a:lnTo>
                      <a:lnTo>
                        <a:pt x="124" y="14"/>
                      </a:lnTo>
                      <a:lnTo>
                        <a:pt x="119" y="17"/>
                      </a:lnTo>
                      <a:lnTo>
                        <a:pt x="114" y="19"/>
                      </a:lnTo>
                      <a:lnTo>
                        <a:pt x="109" y="20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6" y="23"/>
                      </a:lnTo>
                      <a:lnTo>
                        <a:pt x="107" y="24"/>
                      </a:lnTo>
                      <a:lnTo>
                        <a:pt x="100" y="29"/>
                      </a:lnTo>
                      <a:lnTo>
                        <a:pt x="94" y="31"/>
                      </a:lnTo>
                      <a:lnTo>
                        <a:pt x="87" y="34"/>
                      </a:lnTo>
                      <a:lnTo>
                        <a:pt x="76" y="40"/>
                      </a:lnTo>
                      <a:lnTo>
                        <a:pt x="76" y="41"/>
                      </a:lnTo>
                      <a:lnTo>
                        <a:pt x="76" y="43"/>
                      </a:lnTo>
                      <a:lnTo>
                        <a:pt x="74" y="46"/>
                      </a:lnTo>
                      <a:lnTo>
                        <a:pt x="74" y="47"/>
                      </a:lnTo>
                      <a:lnTo>
                        <a:pt x="77" y="47"/>
                      </a:lnTo>
                      <a:lnTo>
                        <a:pt x="81" y="46"/>
                      </a:lnTo>
                      <a:lnTo>
                        <a:pt x="89" y="43"/>
                      </a:lnTo>
                      <a:lnTo>
                        <a:pt x="97" y="40"/>
                      </a:lnTo>
                      <a:lnTo>
                        <a:pt x="106" y="36"/>
                      </a:lnTo>
                      <a:lnTo>
                        <a:pt x="116" y="33"/>
                      </a:lnTo>
                      <a:lnTo>
                        <a:pt x="123" y="30"/>
                      </a:lnTo>
                      <a:lnTo>
                        <a:pt x="130" y="29"/>
                      </a:lnTo>
                      <a:lnTo>
                        <a:pt x="130" y="30"/>
                      </a:lnTo>
                      <a:lnTo>
                        <a:pt x="131" y="31"/>
                      </a:lnTo>
                      <a:lnTo>
                        <a:pt x="121" y="37"/>
                      </a:lnTo>
                      <a:lnTo>
                        <a:pt x="111" y="43"/>
                      </a:lnTo>
                      <a:lnTo>
                        <a:pt x="101" y="49"/>
                      </a:lnTo>
                      <a:lnTo>
                        <a:pt x="91" y="54"/>
                      </a:lnTo>
                      <a:lnTo>
                        <a:pt x="91" y="57"/>
                      </a:lnTo>
                      <a:lnTo>
                        <a:pt x="91" y="59"/>
                      </a:lnTo>
                      <a:lnTo>
                        <a:pt x="91" y="61"/>
                      </a:lnTo>
                      <a:lnTo>
                        <a:pt x="91" y="64"/>
                      </a:lnTo>
                      <a:lnTo>
                        <a:pt x="99" y="59"/>
                      </a:lnTo>
                      <a:lnTo>
                        <a:pt x="106" y="56"/>
                      </a:lnTo>
                      <a:lnTo>
                        <a:pt x="113" y="53"/>
                      </a:lnTo>
                      <a:lnTo>
                        <a:pt x="124" y="51"/>
                      </a:lnTo>
                      <a:lnTo>
                        <a:pt x="124" y="54"/>
                      </a:lnTo>
                      <a:lnTo>
                        <a:pt x="124" y="57"/>
                      </a:lnTo>
                      <a:lnTo>
                        <a:pt x="124" y="60"/>
                      </a:lnTo>
                      <a:lnTo>
                        <a:pt x="124" y="64"/>
                      </a:lnTo>
                      <a:lnTo>
                        <a:pt x="111" y="74"/>
                      </a:lnTo>
                      <a:lnTo>
                        <a:pt x="97" y="84"/>
                      </a:lnTo>
                      <a:lnTo>
                        <a:pt x="80" y="94"/>
                      </a:lnTo>
                      <a:lnTo>
                        <a:pt x="64" y="104"/>
                      </a:lnTo>
                      <a:lnTo>
                        <a:pt x="47" y="113"/>
                      </a:lnTo>
                      <a:lnTo>
                        <a:pt x="32" y="120"/>
                      </a:lnTo>
                      <a:lnTo>
                        <a:pt x="16" y="124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7" name="Freeform 194"/>
                <p:cNvSpPr>
                  <a:spLocks/>
                </p:cNvSpPr>
                <p:nvPr/>
              </p:nvSpPr>
              <p:spPr bwMode="auto">
                <a:xfrm>
                  <a:off x="1451" y="2899"/>
                  <a:ext cx="37" cy="15"/>
                </a:xfrm>
                <a:custGeom>
                  <a:avLst/>
                  <a:gdLst>
                    <a:gd name="T0" fmla="*/ 0 w 107"/>
                    <a:gd name="T1" fmla="*/ 0 h 52"/>
                    <a:gd name="T2" fmla="*/ 0 w 107"/>
                    <a:gd name="T3" fmla="*/ 0 h 52"/>
                    <a:gd name="T4" fmla="*/ 0 w 107"/>
                    <a:gd name="T5" fmla="*/ 0 h 52"/>
                    <a:gd name="T6" fmla="*/ 0 w 107"/>
                    <a:gd name="T7" fmla="*/ 0 h 52"/>
                    <a:gd name="T8" fmla="*/ 0 w 107"/>
                    <a:gd name="T9" fmla="*/ 0 h 52"/>
                    <a:gd name="T10" fmla="*/ 0 w 107"/>
                    <a:gd name="T11" fmla="*/ 0 h 52"/>
                    <a:gd name="T12" fmla="*/ 0 w 107"/>
                    <a:gd name="T13" fmla="*/ 0 h 52"/>
                    <a:gd name="T14" fmla="*/ 0 w 107"/>
                    <a:gd name="T15" fmla="*/ 0 h 52"/>
                    <a:gd name="T16" fmla="*/ 0 w 107"/>
                    <a:gd name="T17" fmla="*/ 0 h 52"/>
                    <a:gd name="T18" fmla="*/ 0 w 107"/>
                    <a:gd name="T19" fmla="*/ 0 h 52"/>
                    <a:gd name="T20" fmla="*/ 0 w 107"/>
                    <a:gd name="T21" fmla="*/ 0 h 52"/>
                    <a:gd name="T22" fmla="*/ 0 w 107"/>
                    <a:gd name="T23" fmla="*/ 0 h 52"/>
                    <a:gd name="T24" fmla="*/ 0 w 107"/>
                    <a:gd name="T25" fmla="*/ 0 h 52"/>
                    <a:gd name="T26" fmla="*/ 0 w 107"/>
                    <a:gd name="T27" fmla="*/ 0 h 52"/>
                    <a:gd name="T28" fmla="*/ 0 w 107"/>
                    <a:gd name="T29" fmla="*/ 0 h 52"/>
                    <a:gd name="T30" fmla="*/ 0 w 107"/>
                    <a:gd name="T31" fmla="*/ 0 h 52"/>
                    <a:gd name="T32" fmla="*/ 0 w 107"/>
                    <a:gd name="T33" fmla="*/ 0 h 52"/>
                    <a:gd name="T34" fmla="*/ 0 w 107"/>
                    <a:gd name="T35" fmla="*/ 0 h 52"/>
                    <a:gd name="T36" fmla="*/ 0 w 107"/>
                    <a:gd name="T37" fmla="*/ 0 h 52"/>
                    <a:gd name="T38" fmla="*/ 0 w 107"/>
                    <a:gd name="T39" fmla="*/ 0 h 52"/>
                    <a:gd name="T40" fmla="*/ 0 w 107"/>
                    <a:gd name="T41" fmla="*/ 0 h 52"/>
                    <a:gd name="T42" fmla="*/ 0 w 107"/>
                    <a:gd name="T43" fmla="*/ 0 h 52"/>
                    <a:gd name="T44" fmla="*/ 0 w 107"/>
                    <a:gd name="T45" fmla="*/ 0 h 52"/>
                    <a:gd name="T46" fmla="*/ 0 w 107"/>
                    <a:gd name="T47" fmla="*/ 0 h 52"/>
                    <a:gd name="T48" fmla="*/ 0 w 107"/>
                    <a:gd name="T49" fmla="*/ 0 h 52"/>
                    <a:gd name="T50" fmla="*/ 0 w 107"/>
                    <a:gd name="T51" fmla="*/ 0 h 52"/>
                    <a:gd name="T52" fmla="*/ 0 w 107"/>
                    <a:gd name="T53" fmla="*/ 0 h 52"/>
                    <a:gd name="T54" fmla="*/ 0 w 107"/>
                    <a:gd name="T55" fmla="*/ 0 h 52"/>
                    <a:gd name="T56" fmla="*/ 0 w 107"/>
                    <a:gd name="T57" fmla="*/ 0 h 52"/>
                    <a:gd name="T58" fmla="*/ 0 w 107"/>
                    <a:gd name="T59" fmla="*/ 0 h 52"/>
                    <a:gd name="T60" fmla="*/ 0 w 107"/>
                    <a:gd name="T61" fmla="*/ 0 h 52"/>
                    <a:gd name="T62" fmla="*/ 0 w 107"/>
                    <a:gd name="T63" fmla="*/ 0 h 52"/>
                    <a:gd name="T64" fmla="*/ 0 w 107"/>
                    <a:gd name="T65" fmla="*/ 0 h 52"/>
                    <a:gd name="T66" fmla="*/ 0 w 107"/>
                    <a:gd name="T67" fmla="*/ 0 h 52"/>
                    <a:gd name="T68" fmla="*/ 0 w 107"/>
                    <a:gd name="T69" fmla="*/ 0 h 52"/>
                    <a:gd name="T70" fmla="*/ 0 w 107"/>
                    <a:gd name="T71" fmla="*/ 0 h 52"/>
                    <a:gd name="T72" fmla="*/ 0 w 107"/>
                    <a:gd name="T73" fmla="*/ 0 h 52"/>
                    <a:gd name="T74" fmla="*/ 0 w 107"/>
                    <a:gd name="T75" fmla="*/ 0 h 52"/>
                    <a:gd name="T76" fmla="*/ 0 w 107"/>
                    <a:gd name="T77" fmla="*/ 0 h 52"/>
                    <a:gd name="T78" fmla="*/ 0 w 107"/>
                    <a:gd name="T79" fmla="*/ 0 h 52"/>
                    <a:gd name="T80" fmla="*/ 0 w 107"/>
                    <a:gd name="T81" fmla="*/ 0 h 52"/>
                    <a:gd name="T82" fmla="*/ 0 w 107"/>
                    <a:gd name="T83" fmla="*/ 0 h 52"/>
                    <a:gd name="T84" fmla="*/ 0 w 107"/>
                    <a:gd name="T85" fmla="*/ 0 h 52"/>
                    <a:gd name="T86" fmla="*/ 0 w 107"/>
                    <a:gd name="T87" fmla="*/ 0 h 52"/>
                    <a:gd name="T88" fmla="*/ 0 w 107"/>
                    <a:gd name="T89" fmla="*/ 0 h 52"/>
                    <a:gd name="T90" fmla="*/ 0 w 107"/>
                    <a:gd name="T91" fmla="*/ 0 h 52"/>
                    <a:gd name="T92" fmla="*/ 0 w 107"/>
                    <a:gd name="T93" fmla="*/ 0 h 52"/>
                    <a:gd name="T94" fmla="*/ 0 w 107"/>
                    <a:gd name="T95" fmla="*/ 0 h 52"/>
                    <a:gd name="T96" fmla="*/ 0 w 107"/>
                    <a:gd name="T97" fmla="*/ 0 h 52"/>
                    <a:gd name="T98" fmla="*/ 0 w 107"/>
                    <a:gd name="T99" fmla="*/ 0 h 52"/>
                    <a:gd name="T100" fmla="*/ 0 w 107"/>
                    <a:gd name="T101" fmla="*/ 0 h 52"/>
                    <a:gd name="T102" fmla="*/ 0 w 107"/>
                    <a:gd name="T103" fmla="*/ 0 h 52"/>
                    <a:gd name="T104" fmla="*/ 0 w 107"/>
                    <a:gd name="T105" fmla="*/ 0 h 5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7" h="52">
                      <a:moveTo>
                        <a:pt x="0" y="52"/>
                      </a:move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2" y="40"/>
                      </a:lnTo>
                      <a:lnTo>
                        <a:pt x="5" y="37"/>
                      </a:lnTo>
                      <a:lnTo>
                        <a:pt x="12" y="37"/>
                      </a:lnTo>
                      <a:lnTo>
                        <a:pt x="20" y="37"/>
                      </a:lnTo>
                      <a:lnTo>
                        <a:pt x="27" y="37"/>
                      </a:lnTo>
                      <a:lnTo>
                        <a:pt x="34" y="37"/>
                      </a:lnTo>
                      <a:lnTo>
                        <a:pt x="42" y="37"/>
                      </a:lnTo>
                      <a:lnTo>
                        <a:pt x="50" y="37"/>
                      </a:lnTo>
                      <a:lnTo>
                        <a:pt x="57" y="37"/>
                      </a:lnTo>
                      <a:lnTo>
                        <a:pt x="66" y="37"/>
                      </a:lnTo>
                      <a:lnTo>
                        <a:pt x="66" y="36"/>
                      </a:lnTo>
                      <a:lnTo>
                        <a:pt x="66" y="35"/>
                      </a:lnTo>
                      <a:lnTo>
                        <a:pt x="67" y="35"/>
                      </a:lnTo>
                      <a:lnTo>
                        <a:pt x="66" y="33"/>
                      </a:lnTo>
                      <a:lnTo>
                        <a:pt x="63" y="33"/>
                      </a:lnTo>
                      <a:lnTo>
                        <a:pt x="60" y="32"/>
                      </a:lnTo>
                      <a:lnTo>
                        <a:pt x="56" y="30"/>
                      </a:lnTo>
                      <a:lnTo>
                        <a:pt x="50" y="30"/>
                      </a:lnTo>
                      <a:lnTo>
                        <a:pt x="42" y="27"/>
                      </a:lnTo>
                      <a:lnTo>
                        <a:pt x="29" y="26"/>
                      </a:lnTo>
                      <a:lnTo>
                        <a:pt x="13" y="23"/>
                      </a:lnTo>
                      <a:lnTo>
                        <a:pt x="13" y="17"/>
                      </a:lnTo>
                      <a:lnTo>
                        <a:pt x="15" y="12"/>
                      </a:lnTo>
                      <a:lnTo>
                        <a:pt x="17" y="8"/>
                      </a:lnTo>
                      <a:lnTo>
                        <a:pt x="19" y="2"/>
                      </a:lnTo>
                      <a:lnTo>
                        <a:pt x="47" y="2"/>
                      </a:lnTo>
                      <a:lnTo>
                        <a:pt x="69" y="0"/>
                      </a:lnTo>
                      <a:lnTo>
                        <a:pt x="83" y="0"/>
                      </a:lnTo>
                      <a:lnTo>
                        <a:pt x="94" y="0"/>
                      </a:lnTo>
                      <a:lnTo>
                        <a:pt x="100" y="2"/>
                      </a:lnTo>
                      <a:lnTo>
                        <a:pt x="104" y="2"/>
                      </a:lnTo>
                      <a:lnTo>
                        <a:pt x="106" y="2"/>
                      </a:lnTo>
                      <a:lnTo>
                        <a:pt x="107" y="3"/>
                      </a:lnTo>
                      <a:lnTo>
                        <a:pt x="101" y="15"/>
                      </a:lnTo>
                      <a:lnTo>
                        <a:pt x="99" y="27"/>
                      </a:lnTo>
                      <a:lnTo>
                        <a:pt x="93" y="37"/>
                      </a:lnTo>
                      <a:lnTo>
                        <a:pt x="79" y="40"/>
                      </a:lnTo>
                      <a:lnTo>
                        <a:pt x="69" y="42"/>
                      </a:lnTo>
                      <a:lnTo>
                        <a:pt x="59" y="43"/>
                      </a:lnTo>
                      <a:lnTo>
                        <a:pt x="49" y="45"/>
                      </a:lnTo>
                      <a:lnTo>
                        <a:pt x="40" y="46"/>
                      </a:lnTo>
                      <a:lnTo>
                        <a:pt x="30" y="47"/>
                      </a:lnTo>
                      <a:lnTo>
                        <a:pt x="20" y="49"/>
                      </a:lnTo>
                      <a:lnTo>
                        <a:pt x="10" y="5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9663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8" name="Freeform 195"/>
                <p:cNvSpPr>
                  <a:spLocks/>
                </p:cNvSpPr>
                <p:nvPr/>
              </p:nvSpPr>
              <p:spPr bwMode="auto">
                <a:xfrm>
                  <a:off x="1795" y="2889"/>
                  <a:ext cx="23" cy="20"/>
                </a:xfrm>
                <a:custGeom>
                  <a:avLst/>
                  <a:gdLst>
                    <a:gd name="T0" fmla="*/ 0 w 64"/>
                    <a:gd name="T1" fmla="*/ 0 h 72"/>
                    <a:gd name="T2" fmla="*/ 0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w 64"/>
                    <a:gd name="T9" fmla="*/ 0 h 72"/>
                    <a:gd name="T10" fmla="*/ 0 w 64"/>
                    <a:gd name="T11" fmla="*/ 0 h 72"/>
                    <a:gd name="T12" fmla="*/ 0 w 64"/>
                    <a:gd name="T13" fmla="*/ 0 h 72"/>
                    <a:gd name="T14" fmla="*/ 0 w 64"/>
                    <a:gd name="T15" fmla="*/ 0 h 72"/>
                    <a:gd name="T16" fmla="*/ 0 w 64"/>
                    <a:gd name="T17" fmla="*/ 0 h 72"/>
                    <a:gd name="T18" fmla="*/ 0 w 64"/>
                    <a:gd name="T19" fmla="*/ 0 h 72"/>
                    <a:gd name="T20" fmla="*/ 0 w 64"/>
                    <a:gd name="T21" fmla="*/ 0 h 72"/>
                    <a:gd name="T22" fmla="*/ 0 w 64"/>
                    <a:gd name="T23" fmla="*/ 0 h 72"/>
                    <a:gd name="T24" fmla="*/ 0 w 64"/>
                    <a:gd name="T25" fmla="*/ 0 h 72"/>
                    <a:gd name="T26" fmla="*/ 0 w 64"/>
                    <a:gd name="T27" fmla="*/ 0 h 72"/>
                    <a:gd name="T28" fmla="*/ 0 w 64"/>
                    <a:gd name="T29" fmla="*/ 0 h 72"/>
                    <a:gd name="T30" fmla="*/ 0 w 64"/>
                    <a:gd name="T31" fmla="*/ 0 h 72"/>
                    <a:gd name="T32" fmla="*/ 0 w 64"/>
                    <a:gd name="T33" fmla="*/ 0 h 72"/>
                    <a:gd name="T34" fmla="*/ 0 w 64"/>
                    <a:gd name="T35" fmla="*/ 0 h 72"/>
                    <a:gd name="T36" fmla="*/ 0 w 64"/>
                    <a:gd name="T37" fmla="*/ 0 h 72"/>
                    <a:gd name="T38" fmla="*/ 0 w 64"/>
                    <a:gd name="T39" fmla="*/ 0 h 72"/>
                    <a:gd name="T40" fmla="*/ 0 w 64"/>
                    <a:gd name="T41" fmla="*/ 0 h 72"/>
                    <a:gd name="T42" fmla="*/ 0 w 64"/>
                    <a:gd name="T43" fmla="*/ 0 h 72"/>
                    <a:gd name="T44" fmla="*/ 0 w 64"/>
                    <a:gd name="T45" fmla="*/ 0 h 72"/>
                    <a:gd name="T46" fmla="*/ 0 w 64"/>
                    <a:gd name="T47" fmla="*/ 0 h 72"/>
                    <a:gd name="T48" fmla="*/ 0 w 64"/>
                    <a:gd name="T49" fmla="*/ 0 h 72"/>
                    <a:gd name="T50" fmla="*/ 0 w 64"/>
                    <a:gd name="T51" fmla="*/ 0 h 72"/>
                    <a:gd name="T52" fmla="*/ 0 w 64"/>
                    <a:gd name="T53" fmla="*/ 0 h 72"/>
                    <a:gd name="T54" fmla="*/ 0 w 64"/>
                    <a:gd name="T55" fmla="*/ 0 h 72"/>
                    <a:gd name="T56" fmla="*/ 0 w 64"/>
                    <a:gd name="T57" fmla="*/ 0 h 7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4" h="72">
                      <a:moveTo>
                        <a:pt x="19" y="72"/>
                      </a:moveTo>
                      <a:lnTo>
                        <a:pt x="13" y="69"/>
                      </a:lnTo>
                      <a:lnTo>
                        <a:pt x="9" y="66"/>
                      </a:lnTo>
                      <a:lnTo>
                        <a:pt x="4" y="65"/>
                      </a:lnTo>
                      <a:lnTo>
                        <a:pt x="0" y="62"/>
                      </a:lnTo>
                      <a:lnTo>
                        <a:pt x="3" y="50"/>
                      </a:lnTo>
                      <a:lnTo>
                        <a:pt x="7" y="40"/>
                      </a:lnTo>
                      <a:lnTo>
                        <a:pt x="14" y="32"/>
                      </a:lnTo>
                      <a:lnTo>
                        <a:pt x="23" y="23"/>
                      </a:lnTo>
                      <a:lnTo>
                        <a:pt x="33" y="16"/>
                      </a:lnTo>
                      <a:lnTo>
                        <a:pt x="43" y="10"/>
                      </a:lnTo>
                      <a:lnTo>
                        <a:pt x="54" y="5"/>
                      </a:lnTo>
                      <a:lnTo>
                        <a:pt x="64" y="0"/>
                      </a:lnTo>
                      <a:lnTo>
                        <a:pt x="60" y="12"/>
                      </a:lnTo>
                      <a:lnTo>
                        <a:pt x="56" y="23"/>
                      </a:lnTo>
                      <a:lnTo>
                        <a:pt x="51" y="36"/>
                      </a:lnTo>
                      <a:lnTo>
                        <a:pt x="47" y="48"/>
                      </a:lnTo>
                      <a:lnTo>
                        <a:pt x="40" y="53"/>
                      </a:lnTo>
                      <a:lnTo>
                        <a:pt x="34" y="57"/>
                      </a:lnTo>
                      <a:lnTo>
                        <a:pt x="30" y="63"/>
                      </a:lnTo>
                      <a:lnTo>
                        <a:pt x="26" y="72"/>
                      </a:lnTo>
                      <a:lnTo>
                        <a:pt x="24" y="72"/>
                      </a:lnTo>
                      <a:lnTo>
                        <a:pt x="21" y="72"/>
                      </a:lnTo>
                      <a:lnTo>
                        <a:pt x="20" y="72"/>
                      </a:lnTo>
                      <a:lnTo>
                        <a:pt x="19" y="72"/>
                      </a:lnTo>
                      <a:close/>
                    </a:path>
                  </a:pathLst>
                </a:custGeom>
                <a:solidFill>
                  <a:srgbClr val="D3A8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9" name="Freeform 196"/>
                <p:cNvSpPr>
                  <a:spLocks/>
                </p:cNvSpPr>
                <p:nvPr/>
              </p:nvSpPr>
              <p:spPr bwMode="auto">
                <a:xfrm>
                  <a:off x="1394" y="2834"/>
                  <a:ext cx="59" cy="73"/>
                </a:xfrm>
                <a:custGeom>
                  <a:avLst/>
                  <a:gdLst>
                    <a:gd name="T0" fmla="*/ 0 w 168"/>
                    <a:gd name="T1" fmla="*/ 0 h 269"/>
                    <a:gd name="T2" fmla="*/ 0 w 168"/>
                    <a:gd name="T3" fmla="*/ 0 h 269"/>
                    <a:gd name="T4" fmla="*/ 0 w 168"/>
                    <a:gd name="T5" fmla="*/ 0 h 269"/>
                    <a:gd name="T6" fmla="*/ 0 w 168"/>
                    <a:gd name="T7" fmla="*/ 0 h 269"/>
                    <a:gd name="T8" fmla="*/ 0 w 168"/>
                    <a:gd name="T9" fmla="*/ 0 h 269"/>
                    <a:gd name="T10" fmla="*/ 0 w 168"/>
                    <a:gd name="T11" fmla="*/ 0 h 269"/>
                    <a:gd name="T12" fmla="*/ 0 w 168"/>
                    <a:gd name="T13" fmla="*/ 0 h 269"/>
                    <a:gd name="T14" fmla="*/ 0 w 168"/>
                    <a:gd name="T15" fmla="*/ 0 h 269"/>
                    <a:gd name="T16" fmla="*/ 0 w 168"/>
                    <a:gd name="T17" fmla="*/ 0 h 269"/>
                    <a:gd name="T18" fmla="*/ 0 w 168"/>
                    <a:gd name="T19" fmla="*/ 0 h 269"/>
                    <a:gd name="T20" fmla="*/ 0 w 168"/>
                    <a:gd name="T21" fmla="*/ 0 h 269"/>
                    <a:gd name="T22" fmla="*/ 0 w 168"/>
                    <a:gd name="T23" fmla="*/ 0 h 269"/>
                    <a:gd name="T24" fmla="*/ 0 w 168"/>
                    <a:gd name="T25" fmla="*/ 0 h 269"/>
                    <a:gd name="T26" fmla="*/ 0 w 168"/>
                    <a:gd name="T27" fmla="*/ 0 h 269"/>
                    <a:gd name="T28" fmla="*/ 0 w 168"/>
                    <a:gd name="T29" fmla="*/ 0 h 269"/>
                    <a:gd name="T30" fmla="*/ 0 w 168"/>
                    <a:gd name="T31" fmla="*/ 0 h 269"/>
                    <a:gd name="T32" fmla="*/ 0 w 168"/>
                    <a:gd name="T33" fmla="*/ 0 h 269"/>
                    <a:gd name="T34" fmla="*/ 0 w 168"/>
                    <a:gd name="T35" fmla="*/ 0 h 269"/>
                    <a:gd name="T36" fmla="*/ 0 w 168"/>
                    <a:gd name="T37" fmla="*/ 0 h 269"/>
                    <a:gd name="T38" fmla="*/ 0 w 168"/>
                    <a:gd name="T39" fmla="*/ 0 h 269"/>
                    <a:gd name="T40" fmla="*/ 0 w 168"/>
                    <a:gd name="T41" fmla="*/ 0 h 269"/>
                    <a:gd name="T42" fmla="*/ 0 w 168"/>
                    <a:gd name="T43" fmla="*/ 0 h 269"/>
                    <a:gd name="T44" fmla="*/ 0 w 168"/>
                    <a:gd name="T45" fmla="*/ 0 h 269"/>
                    <a:gd name="T46" fmla="*/ 0 w 168"/>
                    <a:gd name="T47" fmla="*/ 0 h 269"/>
                    <a:gd name="T48" fmla="*/ 0 w 168"/>
                    <a:gd name="T49" fmla="*/ 0 h 269"/>
                    <a:gd name="T50" fmla="*/ 0 w 168"/>
                    <a:gd name="T51" fmla="*/ 0 h 269"/>
                    <a:gd name="T52" fmla="*/ 0 w 168"/>
                    <a:gd name="T53" fmla="*/ 0 h 269"/>
                    <a:gd name="T54" fmla="*/ 0 w 168"/>
                    <a:gd name="T55" fmla="*/ 0 h 269"/>
                    <a:gd name="T56" fmla="*/ 0 w 168"/>
                    <a:gd name="T57" fmla="*/ 0 h 269"/>
                    <a:gd name="T58" fmla="*/ 0 w 168"/>
                    <a:gd name="T59" fmla="*/ 0 h 269"/>
                    <a:gd name="T60" fmla="*/ 0 w 168"/>
                    <a:gd name="T61" fmla="*/ 0 h 269"/>
                    <a:gd name="T62" fmla="*/ 0 w 168"/>
                    <a:gd name="T63" fmla="*/ 0 h 269"/>
                    <a:gd name="T64" fmla="*/ 0 w 168"/>
                    <a:gd name="T65" fmla="*/ 0 h 269"/>
                    <a:gd name="T66" fmla="*/ 0 w 168"/>
                    <a:gd name="T67" fmla="*/ 0 h 269"/>
                    <a:gd name="T68" fmla="*/ 0 w 168"/>
                    <a:gd name="T69" fmla="*/ 0 h 269"/>
                    <a:gd name="T70" fmla="*/ 0 w 168"/>
                    <a:gd name="T71" fmla="*/ 0 h 269"/>
                    <a:gd name="T72" fmla="*/ 0 w 168"/>
                    <a:gd name="T73" fmla="*/ 0 h 26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8" h="269">
                      <a:moveTo>
                        <a:pt x="145" y="269"/>
                      </a:moveTo>
                      <a:lnTo>
                        <a:pt x="141" y="262"/>
                      </a:lnTo>
                      <a:lnTo>
                        <a:pt x="134" y="250"/>
                      </a:lnTo>
                      <a:lnTo>
                        <a:pt x="124" y="232"/>
                      </a:lnTo>
                      <a:lnTo>
                        <a:pt x="114" y="211"/>
                      </a:lnTo>
                      <a:lnTo>
                        <a:pt x="101" y="187"/>
                      </a:lnTo>
                      <a:lnTo>
                        <a:pt x="88" y="164"/>
                      </a:lnTo>
                      <a:lnTo>
                        <a:pt x="76" y="141"/>
                      </a:lnTo>
                      <a:lnTo>
                        <a:pt x="64" y="120"/>
                      </a:lnTo>
                      <a:lnTo>
                        <a:pt x="59" y="108"/>
                      </a:lnTo>
                      <a:lnTo>
                        <a:pt x="49" y="93"/>
                      </a:lnTo>
                      <a:lnTo>
                        <a:pt x="39" y="74"/>
                      </a:lnTo>
                      <a:lnTo>
                        <a:pt x="27" y="56"/>
                      </a:lnTo>
                      <a:lnTo>
                        <a:pt x="16" y="37"/>
                      </a:lnTo>
                      <a:lnTo>
                        <a:pt x="7" y="20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14" y="9"/>
                      </a:lnTo>
                      <a:lnTo>
                        <a:pt x="33" y="27"/>
                      </a:lnTo>
                      <a:lnTo>
                        <a:pt x="54" y="53"/>
                      </a:lnTo>
                      <a:lnTo>
                        <a:pt x="77" y="83"/>
                      </a:lnTo>
                      <a:lnTo>
                        <a:pt x="97" y="113"/>
                      </a:lnTo>
                      <a:lnTo>
                        <a:pt x="117" y="141"/>
                      </a:lnTo>
                      <a:lnTo>
                        <a:pt x="131" y="165"/>
                      </a:lnTo>
                      <a:lnTo>
                        <a:pt x="140" y="183"/>
                      </a:lnTo>
                      <a:lnTo>
                        <a:pt x="147" y="193"/>
                      </a:lnTo>
                      <a:lnTo>
                        <a:pt x="154" y="205"/>
                      </a:lnTo>
                      <a:lnTo>
                        <a:pt x="163" y="217"/>
                      </a:lnTo>
                      <a:lnTo>
                        <a:pt x="168" y="224"/>
                      </a:lnTo>
                      <a:lnTo>
                        <a:pt x="165" y="234"/>
                      </a:lnTo>
                      <a:lnTo>
                        <a:pt x="160" y="251"/>
                      </a:lnTo>
                      <a:lnTo>
                        <a:pt x="151" y="265"/>
                      </a:lnTo>
                      <a:lnTo>
                        <a:pt x="145" y="269"/>
                      </a:lnTo>
                      <a:close/>
                    </a:path>
                  </a:pathLst>
                </a:custGeom>
                <a:solidFill>
                  <a:srgbClr val="D6D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0" name="Freeform 197"/>
                <p:cNvSpPr>
                  <a:spLocks/>
                </p:cNvSpPr>
                <p:nvPr/>
              </p:nvSpPr>
              <p:spPr bwMode="auto">
                <a:xfrm>
                  <a:off x="2092" y="2890"/>
                  <a:ext cx="16" cy="17"/>
                </a:xfrm>
                <a:custGeom>
                  <a:avLst/>
                  <a:gdLst>
                    <a:gd name="T0" fmla="*/ 0 w 44"/>
                    <a:gd name="T1" fmla="*/ 0 h 61"/>
                    <a:gd name="T2" fmla="*/ 0 w 44"/>
                    <a:gd name="T3" fmla="*/ 0 h 61"/>
                    <a:gd name="T4" fmla="*/ 0 w 44"/>
                    <a:gd name="T5" fmla="*/ 0 h 61"/>
                    <a:gd name="T6" fmla="*/ 0 w 44"/>
                    <a:gd name="T7" fmla="*/ 0 h 61"/>
                    <a:gd name="T8" fmla="*/ 0 w 44"/>
                    <a:gd name="T9" fmla="*/ 0 h 61"/>
                    <a:gd name="T10" fmla="*/ 0 w 44"/>
                    <a:gd name="T11" fmla="*/ 0 h 61"/>
                    <a:gd name="T12" fmla="*/ 0 w 44"/>
                    <a:gd name="T13" fmla="*/ 0 h 61"/>
                    <a:gd name="T14" fmla="*/ 0 w 44"/>
                    <a:gd name="T15" fmla="*/ 0 h 61"/>
                    <a:gd name="T16" fmla="*/ 0 w 44"/>
                    <a:gd name="T17" fmla="*/ 0 h 61"/>
                    <a:gd name="T18" fmla="*/ 0 w 44"/>
                    <a:gd name="T19" fmla="*/ 0 h 61"/>
                    <a:gd name="T20" fmla="*/ 0 w 44"/>
                    <a:gd name="T21" fmla="*/ 0 h 61"/>
                    <a:gd name="T22" fmla="*/ 0 w 44"/>
                    <a:gd name="T23" fmla="*/ 0 h 61"/>
                    <a:gd name="T24" fmla="*/ 0 w 44"/>
                    <a:gd name="T25" fmla="*/ 0 h 61"/>
                    <a:gd name="T26" fmla="*/ 0 w 44"/>
                    <a:gd name="T27" fmla="*/ 0 h 61"/>
                    <a:gd name="T28" fmla="*/ 0 w 44"/>
                    <a:gd name="T29" fmla="*/ 0 h 61"/>
                    <a:gd name="T30" fmla="*/ 0 w 44"/>
                    <a:gd name="T31" fmla="*/ 0 h 61"/>
                    <a:gd name="T32" fmla="*/ 0 w 44"/>
                    <a:gd name="T33" fmla="*/ 0 h 61"/>
                    <a:gd name="T34" fmla="*/ 0 w 44"/>
                    <a:gd name="T35" fmla="*/ 0 h 61"/>
                    <a:gd name="T36" fmla="*/ 0 w 44"/>
                    <a:gd name="T37" fmla="*/ 0 h 61"/>
                    <a:gd name="T38" fmla="*/ 0 w 44"/>
                    <a:gd name="T39" fmla="*/ 0 h 61"/>
                    <a:gd name="T40" fmla="*/ 0 w 44"/>
                    <a:gd name="T41" fmla="*/ 0 h 61"/>
                    <a:gd name="T42" fmla="*/ 0 w 44"/>
                    <a:gd name="T43" fmla="*/ 0 h 61"/>
                    <a:gd name="T44" fmla="*/ 0 w 44"/>
                    <a:gd name="T45" fmla="*/ 0 h 61"/>
                    <a:gd name="T46" fmla="*/ 0 w 44"/>
                    <a:gd name="T47" fmla="*/ 0 h 61"/>
                    <a:gd name="T48" fmla="*/ 0 w 44"/>
                    <a:gd name="T49" fmla="*/ 0 h 61"/>
                    <a:gd name="T50" fmla="*/ 0 w 44"/>
                    <a:gd name="T51" fmla="*/ 0 h 61"/>
                    <a:gd name="T52" fmla="*/ 0 w 44"/>
                    <a:gd name="T53" fmla="*/ 0 h 61"/>
                    <a:gd name="T54" fmla="*/ 0 w 44"/>
                    <a:gd name="T55" fmla="*/ 0 h 61"/>
                    <a:gd name="T56" fmla="*/ 0 w 44"/>
                    <a:gd name="T57" fmla="*/ 0 h 61"/>
                    <a:gd name="T58" fmla="*/ 0 w 44"/>
                    <a:gd name="T59" fmla="*/ 0 h 61"/>
                    <a:gd name="T60" fmla="*/ 0 w 44"/>
                    <a:gd name="T61" fmla="*/ 0 h 61"/>
                    <a:gd name="T62" fmla="*/ 0 w 44"/>
                    <a:gd name="T63" fmla="*/ 0 h 61"/>
                    <a:gd name="T64" fmla="*/ 0 w 44"/>
                    <a:gd name="T65" fmla="*/ 0 h 61"/>
                    <a:gd name="T66" fmla="*/ 0 w 44"/>
                    <a:gd name="T67" fmla="*/ 0 h 61"/>
                    <a:gd name="T68" fmla="*/ 0 w 44"/>
                    <a:gd name="T69" fmla="*/ 0 h 61"/>
                    <a:gd name="T70" fmla="*/ 0 w 44"/>
                    <a:gd name="T71" fmla="*/ 0 h 61"/>
                    <a:gd name="T72" fmla="*/ 0 w 44"/>
                    <a:gd name="T73" fmla="*/ 0 h 61"/>
                    <a:gd name="T74" fmla="*/ 0 w 44"/>
                    <a:gd name="T75" fmla="*/ 0 h 61"/>
                    <a:gd name="T76" fmla="*/ 0 w 44"/>
                    <a:gd name="T77" fmla="*/ 0 h 61"/>
                    <a:gd name="T78" fmla="*/ 0 w 44"/>
                    <a:gd name="T79" fmla="*/ 0 h 61"/>
                    <a:gd name="T80" fmla="*/ 0 w 44"/>
                    <a:gd name="T81" fmla="*/ 0 h 61"/>
                    <a:gd name="T82" fmla="*/ 0 w 44"/>
                    <a:gd name="T83" fmla="*/ 0 h 61"/>
                    <a:gd name="T84" fmla="*/ 0 w 44"/>
                    <a:gd name="T85" fmla="*/ 0 h 61"/>
                    <a:gd name="T86" fmla="*/ 0 w 44"/>
                    <a:gd name="T87" fmla="*/ 0 h 61"/>
                    <a:gd name="T88" fmla="*/ 0 w 44"/>
                    <a:gd name="T89" fmla="*/ 0 h 61"/>
                    <a:gd name="T90" fmla="*/ 0 w 44"/>
                    <a:gd name="T91" fmla="*/ 0 h 61"/>
                    <a:gd name="T92" fmla="*/ 0 w 44"/>
                    <a:gd name="T93" fmla="*/ 0 h 61"/>
                    <a:gd name="T94" fmla="*/ 0 w 44"/>
                    <a:gd name="T95" fmla="*/ 0 h 61"/>
                    <a:gd name="T96" fmla="*/ 0 w 44"/>
                    <a:gd name="T97" fmla="*/ 0 h 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44" h="61">
                      <a:moveTo>
                        <a:pt x="25" y="61"/>
                      </a:moveTo>
                      <a:lnTo>
                        <a:pt x="10" y="52"/>
                      </a:lnTo>
                      <a:lnTo>
                        <a:pt x="1" y="41"/>
                      </a:lnTo>
                      <a:lnTo>
                        <a:pt x="0" y="31"/>
                      </a:lnTo>
                      <a:lnTo>
                        <a:pt x="3" y="20"/>
                      </a:lnTo>
                      <a:lnTo>
                        <a:pt x="10" y="11"/>
                      </a:lnTo>
                      <a:lnTo>
                        <a:pt x="20" y="4"/>
                      </a:lnTo>
                      <a:lnTo>
                        <a:pt x="33" y="0"/>
                      </a:lnTo>
                      <a:lnTo>
                        <a:pt x="44" y="1"/>
                      </a:lnTo>
                      <a:lnTo>
                        <a:pt x="41" y="13"/>
                      </a:lnTo>
                      <a:lnTo>
                        <a:pt x="37" y="18"/>
                      </a:lnTo>
                      <a:lnTo>
                        <a:pt x="30" y="20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8" y="21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23" y="25"/>
                      </a:lnTo>
                      <a:lnTo>
                        <a:pt x="27" y="27"/>
                      </a:lnTo>
                      <a:lnTo>
                        <a:pt x="31" y="28"/>
                      </a:lnTo>
                      <a:lnTo>
                        <a:pt x="37" y="30"/>
                      </a:lnTo>
                      <a:lnTo>
                        <a:pt x="37" y="34"/>
                      </a:lnTo>
                      <a:lnTo>
                        <a:pt x="37" y="37"/>
                      </a:lnTo>
                      <a:lnTo>
                        <a:pt x="35" y="38"/>
                      </a:lnTo>
                      <a:lnTo>
                        <a:pt x="34" y="40"/>
                      </a:lnTo>
                      <a:lnTo>
                        <a:pt x="28" y="38"/>
                      </a:lnTo>
                      <a:lnTo>
                        <a:pt x="23" y="38"/>
                      </a:lnTo>
                      <a:lnTo>
                        <a:pt x="17" y="37"/>
                      </a:lnTo>
                      <a:lnTo>
                        <a:pt x="11" y="37"/>
                      </a:lnTo>
                      <a:lnTo>
                        <a:pt x="10" y="38"/>
                      </a:lnTo>
                      <a:lnTo>
                        <a:pt x="10" y="40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14" y="45"/>
                      </a:lnTo>
                      <a:lnTo>
                        <a:pt x="20" y="48"/>
                      </a:lnTo>
                      <a:lnTo>
                        <a:pt x="27" y="50"/>
                      </a:lnTo>
                      <a:lnTo>
                        <a:pt x="34" y="52"/>
                      </a:lnTo>
                      <a:lnTo>
                        <a:pt x="34" y="54"/>
                      </a:lnTo>
                      <a:lnTo>
                        <a:pt x="34" y="57"/>
                      </a:lnTo>
                      <a:lnTo>
                        <a:pt x="33" y="58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28" y="61"/>
                      </a:lnTo>
                      <a:lnTo>
                        <a:pt x="27" y="61"/>
                      </a:ln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1" name="Freeform 198"/>
                <p:cNvSpPr>
                  <a:spLocks/>
                </p:cNvSpPr>
                <p:nvPr/>
              </p:nvSpPr>
              <p:spPr bwMode="auto">
                <a:xfrm>
                  <a:off x="2081" y="2882"/>
                  <a:ext cx="21" cy="17"/>
                </a:xfrm>
                <a:custGeom>
                  <a:avLst/>
                  <a:gdLst>
                    <a:gd name="T0" fmla="*/ 0 w 59"/>
                    <a:gd name="T1" fmla="*/ 0 h 68"/>
                    <a:gd name="T2" fmla="*/ 0 w 59"/>
                    <a:gd name="T3" fmla="*/ 0 h 68"/>
                    <a:gd name="T4" fmla="*/ 0 w 59"/>
                    <a:gd name="T5" fmla="*/ 0 h 68"/>
                    <a:gd name="T6" fmla="*/ 0 w 59"/>
                    <a:gd name="T7" fmla="*/ 0 h 68"/>
                    <a:gd name="T8" fmla="*/ 0 w 59"/>
                    <a:gd name="T9" fmla="*/ 0 h 68"/>
                    <a:gd name="T10" fmla="*/ 0 w 59"/>
                    <a:gd name="T11" fmla="*/ 0 h 68"/>
                    <a:gd name="T12" fmla="*/ 0 w 59"/>
                    <a:gd name="T13" fmla="*/ 0 h 68"/>
                    <a:gd name="T14" fmla="*/ 0 w 59"/>
                    <a:gd name="T15" fmla="*/ 0 h 68"/>
                    <a:gd name="T16" fmla="*/ 0 w 59"/>
                    <a:gd name="T17" fmla="*/ 0 h 68"/>
                    <a:gd name="T18" fmla="*/ 0 w 59"/>
                    <a:gd name="T19" fmla="*/ 0 h 68"/>
                    <a:gd name="T20" fmla="*/ 0 w 59"/>
                    <a:gd name="T21" fmla="*/ 0 h 68"/>
                    <a:gd name="T22" fmla="*/ 0 w 59"/>
                    <a:gd name="T23" fmla="*/ 0 h 68"/>
                    <a:gd name="T24" fmla="*/ 0 w 59"/>
                    <a:gd name="T25" fmla="*/ 0 h 68"/>
                    <a:gd name="T26" fmla="*/ 0 w 59"/>
                    <a:gd name="T27" fmla="*/ 0 h 68"/>
                    <a:gd name="T28" fmla="*/ 0 w 59"/>
                    <a:gd name="T29" fmla="*/ 0 h 68"/>
                    <a:gd name="T30" fmla="*/ 0 w 59"/>
                    <a:gd name="T31" fmla="*/ 0 h 68"/>
                    <a:gd name="T32" fmla="*/ 0 w 59"/>
                    <a:gd name="T33" fmla="*/ 0 h 68"/>
                    <a:gd name="T34" fmla="*/ 0 w 59"/>
                    <a:gd name="T35" fmla="*/ 0 h 68"/>
                    <a:gd name="T36" fmla="*/ 0 w 59"/>
                    <a:gd name="T37" fmla="*/ 0 h 68"/>
                    <a:gd name="T38" fmla="*/ 0 w 59"/>
                    <a:gd name="T39" fmla="*/ 0 h 68"/>
                    <a:gd name="T40" fmla="*/ 0 w 59"/>
                    <a:gd name="T41" fmla="*/ 0 h 68"/>
                    <a:gd name="T42" fmla="*/ 0 w 59"/>
                    <a:gd name="T43" fmla="*/ 0 h 68"/>
                    <a:gd name="T44" fmla="*/ 0 w 59"/>
                    <a:gd name="T45" fmla="*/ 0 h 68"/>
                    <a:gd name="T46" fmla="*/ 0 w 59"/>
                    <a:gd name="T47" fmla="*/ 0 h 68"/>
                    <a:gd name="T48" fmla="*/ 0 w 59"/>
                    <a:gd name="T49" fmla="*/ 0 h 68"/>
                    <a:gd name="T50" fmla="*/ 0 w 59"/>
                    <a:gd name="T51" fmla="*/ 0 h 68"/>
                    <a:gd name="T52" fmla="*/ 0 w 59"/>
                    <a:gd name="T53" fmla="*/ 0 h 68"/>
                    <a:gd name="T54" fmla="*/ 0 w 59"/>
                    <a:gd name="T55" fmla="*/ 0 h 68"/>
                    <a:gd name="T56" fmla="*/ 0 w 59"/>
                    <a:gd name="T57" fmla="*/ 0 h 68"/>
                    <a:gd name="T58" fmla="*/ 0 w 59"/>
                    <a:gd name="T59" fmla="*/ 0 h 68"/>
                    <a:gd name="T60" fmla="*/ 0 w 59"/>
                    <a:gd name="T61" fmla="*/ 0 h 68"/>
                    <a:gd name="T62" fmla="*/ 0 w 59"/>
                    <a:gd name="T63" fmla="*/ 0 h 68"/>
                    <a:gd name="T64" fmla="*/ 0 w 59"/>
                    <a:gd name="T65" fmla="*/ 0 h 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9" h="68">
                      <a:moveTo>
                        <a:pt x="12" y="67"/>
                      </a:moveTo>
                      <a:lnTo>
                        <a:pt x="9" y="66"/>
                      </a:lnTo>
                      <a:lnTo>
                        <a:pt x="6" y="64"/>
                      </a:lnTo>
                      <a:lnTo>
                        <a:pt x="3" y="63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6" y="47"/>
                      </a:lnTo>
                      <a:lnTo>
                        <a:pt x="13" y="38"/>
                      </a:lnTo>
                      <a:lnTo>
                        <a:pt x="20" y="30"/>
                      </a:lnTo>
                      <a:lnTo>
                        <a:pt x="29" y="21"/>
                      </a:lnTo>
                      <a:lnTo>
                        <a:pt x="36" y="14"/>
                      </a:lnTo>
                      <a:lnTo>
                        <a:pt x="45" y="7"/>
                      </a:lnTo>
                      <a:lnTo>
                        <a:pt x="52" y="3"/>
                      </a:lnTo>
                      <a:lnTo>
                        <a:pt x="59" y="0"/>
                      </a:lnTo>
                      <a:lnTo>
                        <a:pt x="56" y="7"/>
                      </a:lnTo>
                      <a:lnTo>
                        <a:pt x="53" y="16"/>
                      </a:lnTo>
                      <a:lnTo>
                        <a:pt x="47" y="26"/>
                      </a:lnTo>
                      <a:lnTo>
                        <a:pt x="40" y="36"/>
                      </a:lnTo>
                      <a:lnTo>
                        <a:pt x="33" y="44"/>
                      </a:lnTo>
                      <a:lnTo>
                        <a:pt x="26" y="54"/>
                      </a:lnTo>
                      <a:lnTo>
                        <a:pt x="20" y="61"/>
                      </a:lnTo>
                      <a:lnTo>
                        <a:pt x="15" y="68"/>
                      </a:lnTo>
                      <a:lnTo>
                        <a:pt x="13" y="67"/>
                      </a:lnTo>
                      <a:lnTo>
                        <a:pt x="12" y="6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2" name="Freeform 199"/>
                <p:cNvSpPr>
                  <a:spLocks/>
                </p:cNvSpPr>
                <p:nvPr/>
              </p:nvSpPr>
              <p:spPr bwMode="auto">
                <a:xfrm>
                  <a:off x="1382" y="2770"/>
                  <a:ext cx="104" cy="121"/>
                </a:xfrm>
                <a:custGeom>
                  <a:avLst/>
                  <a:gdLst>
                    <a:gd name="T0" fmla="*/ 0 w 291"/>
                    <a:gd name="T1" fmla="*/ 0 h 448"/>
                    <a:gd name="T2" fmla="*/ 0 w 291"/>
                    <a:gd name="T3" fmla="*/ 0 h 448"/>
                    <a:gd name="T4" fmla="*/ 0 w 291"/>
                    <a:gd name="T5" fmla="*/ 0 h 448"/>
                    <a:gd name="T6" fmla="*/ 0 w 291"/>
                    <a:gd name="T7" fmla="*/ 0 h 448"/>
                    <a:gd name="T8" fmla="*/ 0 w 291"/>
                    <a:gd name="T9" fmla="*/ 0 h 448"/>
                    <a:gd name="T10" fmla="*/ 0 w 291"/>
                    <a:gd name="T11" fmla="*/ 0 h 448"/>
                    <a:gd name="T12" fmla="*/ 0 w 291"/>
                    <a:gd name="T13" fmla="*/ 0 h 448"/>
                    <a:gd name="T14" fmla="*/ 0 w 291"/>
                    <a:gd name="T15" fmla="*/ 0 h 448"/>
                    <a:gd name="T16" fmla="*/ 0 w 291"/>
                    <a:gd name="T17" fmla="*/ 0 h 448"/>
                    <a:gd name="T18" fmla="*/ 0 w 291"/>
                    <a:gd name="T19" fmla="*/ 0 h 448"/>
                    <a:gd name="T20" fmla="*/ 0 w 291"/>
                    <a:gd name="T21" fmla="*/ 0 h 448"/>
                    <a:gd name="T22" fmla="*/ 0 w 291"/>
                    <a:gd name="T23" fmla="*/ 0 h 448"/>
                    <a:gd name="T24" fmla="*/ 0 w 291"/>
                    <a:gd name="T25" fmla="*/ 0 h 448"/>
                    <a:gd name="T26" fmla="*/ 0 w 291"/>
                    <a:gd name="T27" fmla="*/ 0 h 448"/>
                    <a:gd name="T28" fmla="*/ 0 w 291"/>
                    <a:gd name="T29" fmla="*/ 0 h 448"/>
                    <a:gd name="T30" fmla="*/ 0 w 291"/>
                    <a:gd name="T31" fmla="*/ 0 h 448"/>
                    <a:gd name="T32" fmla="*/ 0 w 291"/>
                    <a:gd name="T33" fmla="*/ 0 h 448"/>
                    <a:gd name="T34" fmla="*/ 0 w 291"/>
                    <a:gd name="T35" fmla="*/ 0 h 448"/>
                    <a:gd name="T36" fmla="*/ 0 w 291"/>
                    <a:gd name="T37" fmla="*/ 0 h 448"/>
                    <a:gd name="T38" fmla="*/ 0 w 291"/>
                    <a:gd name="T39" fmla="*/ 0 h 448"/>
                    <a:gd name="T40" fmla="*/ 0 w 291"/>
                    <a:gd name="T41" fmla="*/ 0 h 448"/>
                    <a:gd name="T42" fmla="*/ 0 w 291"/>
                    <a:gd name="T43" fmla="*/ 0 h 448"/>
                    <a:gd name="T44" fmla="*/ 0 w 291"/>
                    <a:gd name="T45" fmla="*/ 0 h 448"/>
                    <a:gd name="T46" fmla="*/ 0 w 291"/>
                    <a:gd name="T47" fmla="*/ 0 h 448"/>
                    <a:gd name="T48" fmla="*/ 0 w 291"/>
                    <a:gd name="T49" fmla="*/ 0 h 448"/>
                    <a:gd name="T50" fmla="*/ 0 w 291"/>
                    <a:gd name="T51" fmla="*/ 0 h 448"/>
                    <a:gd name="T52" fmla="*/ 0 w 291"/>
                    <a:gd name="T53" fmla="*/ 0 h 448"/>
                    <a:gd name="T54" fmla="*/ 0 w 291"/>
                    <a:gd name="T55" fmla="*/ 0 h 448"/>
                    <a:gd name="T56" fmla="*/ 0 w 291"/>
                    <a:gd name="T57" fmla="*/ 0 h 448"/>
                    <a:gd name="T58" fmla="*/ 0 w 291"/>
                    <a:gd name="T59" fmla="*/ 0 h 448"/>
                    <a:gd name="T60" fmla="*/ 0 w 291"/>
                    <a:gd name="T61" fmla="*/ 0 h 448"/>
                    <a:gd name="T62" fmla="*/ 0 w 291"/>
                    <a:gd name="T63" fmla="*/ 0 h 448"/>
                    <a:gd name="T64" fmla="*/ 0 w 291"/>
                    <a:gd name="T65" fmla="*/ 0 h 448"/>
                    <a:gd name="T66" fmla="*/ 0 w 291"/>
                    <a:gd name="T67" fmla="*/ 0 h 448"/>
                    <a:gd name="T68" fmla="*/ 0 w 291"/>
                    <a:gd name="T69" fmla="*/ 0 h 448"/>
                    <a:gd name="T70" fmla="*/ 0 w 291"/>
                    <a:gd name="T71" fmla="*/ 0 h 448"/>
                    <a:gd name="T72" fmla="*/ 0 w 291"/>
                    <a:gd name="T73" fmla="*/ 0 h 448"/>
                    <a:gd name="T74" fmla="*/ 0 w 291"/>
                    <a:gd name="T75" fmla="*/ 0 h 448"/>
                    <a:gd name="T76" fmla="*/ 0 w 291"/>
                    <a:gd name="T77" fmla="*/ 0 h 448"/>
                    <a:gd name="T78" fmla="*/ 0 w 291"/>
                    <a:gd name="T79" fmla="*/ 0 h 448"/>
                    <a:gd name="T80" fmla="*/ 0 w 291"/>
                    <a:gd name="T81" fmla="*/ 0 h 448"/>
                    <a:gd name="T82" fmla="*/ 0 w 291"/>
                    <a:gd name="T83" fmla="*/ 0 h 448"/>
                    <a:gd name="T84" fmla="*/ 0 w 291"/>
                    <a:gd name="T85" fmla="*/ 0 h 448"/>
                    <a:gd name="T86" fmla="*/ 0 w 291"/>
                    <a:gd name="T87" fmla="*/ 0 h 448"/>
                    <a:gd name="T88" fmla="*/ 0 w 291"/>
                    <a:gd name="T89" fmla="*/ 0 h 448"/>
                    <a:gd name="T90" fmla="*/ 0 w 291"/>
                    <a:gd name="T91" fmla="*/ 0 h 448"/>
                    <a:gd name="T92" fmla="*/ 0 w 291"/>
                    <a:gd name="T93" fmla="*/ 0 h 448"/>
                    <a:gd name="T94" fmla="*/ 0 w 291"/>
                    <a:gd name="T95" fmla="*/ 0 h 448"/>
                    <a:gd name="T96" fmla="*/ 0 w 291"/>
                    <a:gd name="T97" fmla="*/ 0 h 448"/>
                    <a:gd name="T98" fmla="*/ 0 w 291"/>
                    <a:gd name="T99" fmla="*/ 0 h 448"/>
                    <a:gd name="T100" fmla="*/ 0 w 291"/>
                    <a:gd name="T101" fmla="*/ 0 h 44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91" h="448">
                      <a:moveTo>
                        <a:pt x="205" y="446"/>
                      </a:moveTo>
                      <a:lnTo>
                        <a:pt x="185" y="416"/>
                      </a:lnTo>
                      <a:lnTo>
                        <a:pt x="167" y="388"/>
                      </a:lnTo>
                      <a:lnTo>
                        <a:pt x="147" y="359"/>
                      </a:lnTo>
                      <a:lnTo>
                        <a:pt x="127" y="331"/>
                      </a:lnTo>
                      <a:lnTo>
                        <a:pt x="105" y="302"/>
                      </a:lnTo>
                      <a:lnTo>
                        <a:pt x="85" y="275"/>
                      </a:lnTo>
                      <a:lnTo>
                        <a:pt x="67" y="250"/>
                      </a:lnTo>
                      <a:lnTo>
                        <a:pt x="47" y="222"/>
                      </a:lnTo>
                      <a:lnTo>
                        <a:pt x="38" y="217"/>
                      </a:lnTo>
                      <a:lnTo>
                        <a:pt x="36" y="211"/>
                      </a:lnTo>
                      <a:lnTo>
                        <a:pt x="34" y="207"/>
                      </a:lnTo>
                      <a:lnTo>
                        <a:pt x="33" y="201"/>
                      </a:lnTo>
                      <a:lnTo>
                        <a:pt x="27" y="195"/>
                      </a:lnTo>
                      <a:lnTo>
                        <a:pt x="23" y="190"/>
                      </a:lnTo>
                      <a:lnTo>
                        <a:pt x="14" y="184"/>
                      </a:lnTo>
                      <a:lnTo>
                        <a:pt x="0" y="174"/>
                      </a:lnTo>
                      <a:lnTo>
                        <a:pt x="7" y="161"/>
                      </a:lnTo>
                      <a:lnTo>
                        <a:pt x="18" y="146"/>
                      </a:lnTo>
                      <a:lnTo>
                        <a:pt x="31" y="130"/>
                      </a:lnTo>
                      <a:lnTo>
                        <a:pt x="40" y="118"/>
                      </a:lnTo>
                      <a:lnTo>
                        <a:pt x="51" y="87"/>
                      </a:lnTo>
                      <a:lnTo>
                        <a:pt x="60" y="61"/>
                      </a:lnTo>
                      <a:lnTo>
                        <a:pt x="67" y="41"/>
                      </a:lnTo>
                      <a:lnTo>
                        <a:pt x="74" y="27"/>
                      </a:lnTo>
                      <a:lnTo>
                        <a:pt x="84" y="16"/>
                      </a:lnTo>
                      <a:lnTo>
                        <a:pt x="100" y="9"/>
                      </a:lnTo>
                      <a:lnTo>
                        <a:pt x="121" y="4"/>
                      </a:lnTo>
                      <a:lnTo>
                        <a:pt x="152" y="0"/>
                      </a:lnTo>
                      <a:lnTo>
                        <a:pt x="164" y="20"/>
                      </a:lnTo>
                      <a:lnTo>
                        <a:pt x="169" y="46"/>
                      </a:lnTo>
                      <a:lnTo>
                        <a:pt x="175" y="74"/>
                      </a:lnTo>
                      <a:lnTo>
                        <a:pt x="184" y="101"/>
                      </a:lnTo>
                      <a:lnTo>
                        <a:pt x="202" y="114"/>
                      </a:lnTo>
                      <a:lnTo>
                        <a:pt x="221" y="128"/>
                      </a:lnTo>
                      <a:lnTo>
                        <a:pt x="236" y="146"/>
                      </a:lnTo>
                      <a:lnTo>
                        <a:pt x="251" y="165"/>
                      </a:lnTo>
                      <a:lnTo>
                        <a:pt x="264" y="187"/>
                      </a:lnTo>
                      <a:lnTo>
                        <a:pt x="275" y="208"/>
                      </a:lnTo>
                      <a:lnTo>
                        <a:pt x="283" y="232"/>
                      </a:lnTo>
                      <a:lnTo>
                        <a:pt x="291" y="257"/>
                      </a:lnTo>
                      <a:lnTo>
                        <a:pt x="288" y="269"/>
                      </a:lnTo>
                      <a:lnTo>
                        <a:pt x="282" y="287"/>
                      </a:lnTo>
                      <a:lnTo>
                        <a:pt x="275" y="307"/>
                      </a:lnTo>
                      <a:lnTo>
                        <a:pt x="266" y="328"/>
                      </a:lnTo>
                      <a:lnTo>
                        <a:pt x="256" y="349"/>
                      </a:lnTo>
                      <a:lnTo>
                        <a:pt x="248" y="368"/>
                      </a:lnTo>
                      <a:lnTo>
                        <a:pt x="238" y="383"/>
                      </a:lnTo>
                      <a:lnTo>
                        <a:pt x="231" y="393"/>
                      </a:lnTo>
                      <a:lnTo>
                        <a:pt x="221" y="385"/>
                      </a:lnTo>
                      <a:lnTo>
                        <a:pt x="212" y="369"/>
                      </a:lnTo>
                      <a:lnTo>
                        <a:pt x="202" y="349"/>
                      </a:lnTo>
                      <a:lnTo>
                        <a:pt x="192" y="328"/>
                      </a:lnTo>
                      <a:lnTo>
                        <a:pt x="184" y="305"/>
                      </a:lnTo>
                      <a:lnTo>
                        <a:pt x="177" y="282"/>
                      </a:lnTo>
                      <a:lnTo>
                        <a:pt x="171" y="264"/>
                      </a:lnTo>
                      <a:lnTo>
                        <a:pt x="167" y="250"/>
                      </a:lnTo>
                      <a:lnTo>
                        <a:pt x="158" y="240"/>
                      </a:lnTo>
                      <a:lnTo>
                        <a:pt x="151" y="234"/>
                      </a:lnTo>
                      <a:lnTo>
                        <a:pt x="142" y="230"/>
                      </a:lnTo>
                      <a:lnTo>
                        <a:pt x="137" y="225"/>
                      </a:lnTo>
                      <a:lnTo>
                        <a:pt x="127" y="198"/>
                      </a:lnTo>
                      <a:lnTo>
                        <a:pt x="117" y="168"/>
                      </a:lnTo>
                      <a:lnTo>
                        <a:pt x="108" y="137"/>
                      </a:lnTo>
                      <a:lnTo>
                        <a:pt x="105" y="111"/>
                      </a:lnTo>
                      <a:lnTo>
                        <a:pt x="101" y="110"/>
                      </a:lnTo>
                      <a:lnTo>
                        <a:pt x="98" y="108"/>
                      </a:lnTo>
                      <a:lnTo>
                        <a:pt x="95" y="108"/>
                      </a:lnTo>
                      <a:lnTo>
                        <a:pt x="93" y="108"/>
                      </a:lnTo>
                      <a:lnTo>
                        <a:pt x="93" y="114"/>
                      </a:lnTo>
                      <a:lnTo>
                        <a:pt x="94" y="120"/>
                      </a:lnTo>
                      <a:lnTo>
                        <a:pt x="95" y="126"/>
                      </a:lnTo>
                      <a:lnTo>
                        <a:pt x="97" y="131"/>
                      </a:lnTo>
                      <a:lnTo>
                        <a:pt x="88" y="131"/>
                      </a:lnTo>
                      <a:lnTo>
                        <a:pt x="83" y="131"/>
                      </a:lnTo>
                      <a:lnTo>
                        <a:pt x="80" y="133"/>
                      </a:lnTo>
                      <a:lnTo>
                        <a:pt x="78" y="134"/>
                      </a:lnTo>
                      <a:lnTo>
                        <a:pt x="81" y="137"/>
                      </a:lnTo>
                      <a:lnTo>
                        <a:pt x="87" y="138"/>
                      </a:lnTo>
                      <a:lnTo>
                        <a:pt x="93" y="141"/>
                      </a:lnTo>
                      <a:lnTo>
                        <a:pt x="101" y="143"/>
                      </a:lnTo>
                      <a:lnTo>
                        <a:pt x="103" y="146"/>
                      </a:lnTo>
                      <a:lnTo>
                        <a:pt x="104" y="147"/>
                      </a:lnTo>
                      <a:lnTo>
                        <a:pt x="104" y="150"/>
                      </a:lnTo>
                      <a:lnTo>
                        <a:pt x="103" y="154"/>
                      </a:lnTo>
                      <a:lnTo>
                        <a:pt x="97" y="154"/>
                      </a:lnTo>
                      <a:lnTo>
                        <a:pt x="91" y="154"/>
                      </a:lnTo>
                      <a:lnTo>
                        <a:pt x="85" y="154"/>
                      </a:lnTo>
                      <a:lnTo>
                        <a:pt x="80" y="155"/>
                      </a:lnTo>
                      <a:lnTo>
                        <a:pt x="83" y="161"/>
                      </a:lnTo>
                      <a:lnTo>
                        <a:pt x="90" y="164"/>
                      </a:lnTo>
                      <a:lnTo>
                        <a:pt x="97" y="167"/>
                      </a:lnTo>
                      <a:lnTo>
                        <a:pt x="107" y="168"/>
                      </a:lnTo>
                      <a:lnTo>
                        <a:pt x="107" y="171"/>
                      </a:lnTo>
                      <a:lnTo>
                        <a:pt x="108" y="173"/>
                      </a:lnTo>
                      <a:lnTo>
                        <a:pt x="108" y="175"/>
                      </a:lnTo>
                      <a:lnTo>
                        <a:pt x="110" y="178"/>
                      </a:lnTo>
                      <a:lnTo>
                        <a:pt x="104" y="178"/>
                      </a:lnTo>
                      <a:lnTo>
                        <a:pt x="97" y="178"/>
                      </a:lnTo>
                      <a:lnTo>
                        <a:pt x="91" y="178"/>
                      </a:lnTo>
                      <a:lnTo>
                        <a:pt x="84" y="180"/>
                      </a:lnTo>
                      <a:lnTo>
                        <a:pt x="84" y="181"/>
                      </a:lnTo>
                      <a:lnTo>
                        <a:pt x="84" y="183"/>
                      </a:lnTo>
                      <a:lnTo>
                        <a:pt x="84" y="185"/>
                      </a:lnTo>
                      <a:lnTo>
                        <a:pt x="85" y="187"/>
                      </a:lnTo>
                      <a:lnTo>
                        <a:pt x="93" y="187"/>
                      </a:lnTo>
                      <a:lnTo>
                        <a:pt x="98" y="188"/>
                      </a:lnTo>
                      <a:lnTo>
                        <a:pt x="105" y="190"/>
                      </a:lnTo>
                      <a:lnTo>
                        <a:pt x="112" y="191"/>
                      </a:lnTo>
                      <a:lnTo>
                        <a:pt x="114" y="194"/>
                      </a:lnTo>
                      <a:lnTo>
                        <a:pt x="114" y="197"/>
                      </a:lnTo>
                      <a:lnTo>
                        <a:pt x="114" y="203"/>
                      </a:lnTo>
                      <a:lnTo>
                        <a:pt x="114" y="208"/>
                      </a:lnTo>
                      <a:lnTo>
                        <a:pt x="108" y="208"/>
                      </a:lnTo>
                      <a:lnTo>
                        <a:pt x="104" y="208"/>
                      </a:lnTo>
                      <a:lnTo>
                        <a:pt x="100" y="208"/>
                      </a:lnTo>
                      <a:lnTo>
                        <a:pt x="95" y="208"/>
                      </a:lnTo>
                      <a:lnTo>
                        <a:pt x="94" y="208"/>
                      </a:lnTo>
                      <a:lnTo>
                        <a:pt x="94" y="210"/>
                      </a:lnTo>
                      <a:lnTo>
                        <a:pt x="93" y="211"/>
                      </a:lnTo>
                      <a:lnTo>
                        <a:pt x="98" y="214"/>
                      </a:lnTo>
                      <a:lnTo>
                        <a:pt x="105" y="215"/>
                      </a:lnTo>
                      <a:lnTo>
                        <a:pt x="112" y="217"/>
                      </a:lnTo>
                      <a:lnTo>
                        <a:pt x="122" y="218"/>
                      </a:lnTo>
                      <a:lnTo>
                        <a:pt x="122" y="221"/>
                      </a:lnTo>
                      <a:lnTo>
                        <a:pt x="122" y="224"/>
                      </a:lnTo>
                      <a:lnTo>
                        <a:pt x="122" y="228"/>
                      </a:lnTo>
                      <a:lnTo>
                        <a:pt x="122" y="231"/>
                      </a:lnTo>
                      <a:lnTo>
                        <a:pt x="121" y="232"/>
                      </a:lnTo>
                      <a:lnTo>
                        <a:pt x="118" y="232"/>
                      </a:lnTo>
                      <a:lnTo>
                        <a:pt x="117" y="232"/>
                      </a:lnTo>
                      <a:lnTo>
                        <a:pt x="114" y="234"/>
                      </a:lnTo>
                      <a:lnTo>
                        <a:pt x="114" y="235"/>
                      </a:lnTo>
                      <a:lnTo>
                        <a:pt x="114" y="237"/>
                      </a:lnTo>
                      <a:lnTo>
                        <a:pt x="114" y="240"/>
                      </a:lnTo>
                      <a:lnTo>
                        <a:pt x="114" y="241"/>
                      </a:lnTo>
                      <a:lnTo>
                        <a:pt x="134" y="245"/>
                      </a:lnTo>
                      <a:lnTo>
                        <a:pt x="144" y="248"/>
                      </a:lnTo>
                      <a:lnTo>
                        <a:pt x="150" y="250"/>
                      </a:lnTo>
                      <a:lnTo>
                        <a:pt x="152" y="251"/>
                      </a:lnTo>
                      <a:lnTo>
                        <a:pt x="152" y="252"/>
                      </a:lnTo>
                      <a:lnTo>
                        <a:pt x="152" y="255"/>
                      </a:lnTo>
                      <a:lnTo>
                        <a:pt x="152" y="257"/>
                      </a:lnTo>
                      <a:lnTo>
                        <a:pt x="152" y="260"/>
                      </a:lnTo>
                      <a:lnTo>
                        <a:pt x="147" y="260"/>
                      </a:lnTo>
                      <a:lnTo>
                        <a:pt x="141" y="261"/>
                      </a:lnTo>
                      <a:lnTo>
                        <a:pt x="135" y="261"/>
                      </a:lnTo>
                      <a:lnTo>
                        <a:pt x="130" y="262"/>
                      </a:lnTo>
                      <a:lnTo>
                        <a:pt x="130" y="264"/>
                      </a:lnTo>
                      <a:lnTo>
                        <a:pt x="130" y="265"/>
                      </a:lnTo>
                      <a:lnTo>
                        <a:pt x="130" y="267"/>
                      </a:lnTo>
                      <a:lnTo>
                        <a:pt x="130" y="268"/>
                      </a:lnTo>
                      <a:lnTo>
                        <a:pt x="137" y="269"/>
                      </a:lnTo>
                      <a:lnTo>
                        <a:pt x="144" y="269"/>
                      </a:lnTo>
                      <a:lnTo>
                        <a:pt x="151" y="271"/>
                      </a:lnTo>
                      <a:lnTo>
                        <a:pt x="158" y="272"/>
                      </a:lnTo>
                      <a:lnTo>
                        <a:pt x="158" y="274"/>
                      </a:lnTo>
                      <a:lnTo>
                        <a:pt x="158" y="277"/>
                      </a:lnTo>
                      <a:lnTo>
                        <a:pt x="158" y="278"/>
                      </a:lnTo>
                      <a:lnTo>
                        <a:pt x="158" y="281"/>
                      </a:lnTo>
                      <a:lnTo>
                        <a:pt x="151" y="284"/>
                      </a:lnTo>
                      <a:lnTo>
                        <a:pt x="147" y="285"/>
                      </a:lnTo>
                      <a:lnTo>
                        <a:pt x="144" y="287"/>
                      </a:lnTo>
                      <a:lnTo>
                        <a:pt x="142" y="288"/>
                      </a:lnTo>
                      <a:lnTo>
                        <a:pt x="144" y="289"/>
                      </a:lnTo>
                      <a:lnTo>
                        <a:pt x="148" y="291"/>
                      </a:lnTo>
                      <a:lnTo>
                        <a:pt x="154" y="292"/>
                      </a:lnTo>
                      <a:lnTo>
                        <a:pt x="167" y="295"/>
                      </a:lnTo>
                      <a:lnTo>
                        <a:pt x="167" y="298"/>
                      </a:lnTo>
                      <a:lnTo>
                        <a:pt x="168" y="301"/>
                      </a:lnTo>
                      <a:lnTo>
                        <a:pt x="168" y="305"/>
                      </a:lnTo>
                      <a:lnTo>
                        <a:pt x="168" y="308"/>
                      </a:lnTo>
                      <a:lnTo>
                        <a:pt x="165" y="309"/>
                      </a:lnTo>
                      <a:lnTo>
                        <a:pt x="164" y="311"/>
                      </a:lnTo>
                      <a:lnTo>
                        <a:pt x="161" y="312"/>
                      </a:lnTo>
                      <a:lnTo>
                        <a:pt x="158" y="314"/>
                      </a:lnTo>
                      <a:lnTo>
                        <a:pt x="158" y="315"/>
                      </a:lnTo>
                      <a:lnTo>
                        <a:pt x="159" y="317"/>
                      </a:lnTo>
                      <a:lnTo>
                        <a:pt x="159" y="318"/>
                      </a:lnTo>
                      <a:lnTo>
                        <a:pt x="159" y="319"/>
                      </a:lnTo>
                      <a:lnTo>
                        <a:pt x="165" y="321"/>
                      </a:lnTo>
                      <a:lnTo>
                        <a:pt x="169" y="321"/>
                      </a:lnTo>
                      <a:lnTo>
                        <a:pt x="174" y="321"/>
                      </a:lnTo>
                      <a:lnTo>
                        <a:pt x="179" y="321"/>
                      </a:lnTo>
                      <a:lnTo>
                        <a:pt x="179" y="325"/>
                      </a:lnTo>
                      <a:lnTo>
                        <a:pt x="181" y="328"/>
                      </a:lnTo>
                      <a:lnTo>
                        <a:pt x="181" y="332"/>
                      </a:lnTo>
                      <a:lnTo>
                        <a:pt x="181" y="335"/>
                      </a:lnTo>
                      <a:lnTo>
                        <a:pt x="178" y="336"/>
                      </a:lnTo>
                      <a:lnTo>
                        <a:pt x="177" y="336"/>
                      </a:lnTo>
                      <a:lnTo>
                        <a:pt x="174" y="338"/>
                      </a:lnTo>
                      <a:lnTo>
                        <a:pt x="171" y="338"/>
                      </a:lnTo>
                      <a:lnTo>
                        <a:pt x="171" y="339"/>
                      </a:lnTo>
                      <a:lnTo>
                        <a:pt x="171" y="341"/>
                      </a:lnTo>
                      <a:lnTo>
                        <a:pt x="171" y="342"/>
                      </a:lnTo>
                      <a:lnTo>
                        <a:pt x="171" y="344"/>
                      </a:lnTo>
                      <a:lnTo>
                        <a:pt x="175" y="344"/>
                      </a:lnTo>
                      <a:lnTo>
                        <a:pt x="179" y="344"/>
                      </a:lnTo>
                      <a:lnTo>
                        <a:pt x="184" y="345"/>
                      </a:lnTo>
                      <a:lnTo>
                        <a:pt x="188" y="345"/>
                      </a:lnTo>
                      <a:lnTo>
                        <a:pt x="189" y="348"/>
                      </a:lnTo>
                      <a:lnTo>
                        <a:pt x="191" y="351"/>
                      </a:lnTo>
                      <a:lnTo>
                        <a:pt x="192" y="352"/>
                      </a:lnTo>
                      <a:lnTo>
                        <a:pt x="194" y="355"/>
                      </a:lnTo>
                      <a:lnTo>
                        <a:pt x="192" y="356"/>
                      </a:lnTo>
                      <a:lnTo>
                        <a:pt x="191" y="358"/>
                      </a:lnTo>
                      <a:lnTo>
                        <a:pt x="188" y="361"/>
                      </a:lnTo>
                      <a:lnTo>
                        <a:pt x="181" y="364"/>
                      </a:lnTo>
                      <a:lnTo>
                        <a:pt x="181" y="365"/>
                      </a:lnTo>
                      <a:lnTo>
                        <a:pt x="182" y="365"/>
                      </a:lnTo>
                      <a:lnTo>
                        <a:pt x="182" y="366"/>
                      </a:lnTo>
                      <a:lnTo>
                        <a:pt x="182" y="368"/>
                      </a:lnTo>
                      <a:lnTo>
                        <a:pt x="188" y="368"/>
                      </a:lnTo>
                      <a:lnTo>
                        <a:pt x="192" y="369"/>
                      </a:lnTo>
                      <a:lnTo>
                        <a:pt x="197" y="369"/>
                      </a:lnTo>
                      <a:lnTo>
                        <a:pt x="202" y="371"/>
                      </a:lnTo>
                      <a:lnTo>
                        <a:pt x="202" y="374"/>
                      </a:lnTo>
                      <a:lnTo>
                        <a:pt x="202" y="375"/>
                      </a:lnTo>
                      <a:lnTo>
                        <a:pt x="202" y="378"/>
                      </a:lnTo>
                      <a:lnTo>
                        <a:pt x="202" y="381"/>
                      </a:lnTo>
                      <a:lnTo>
                        <a:pt x="199" y="382"/>
                      </a:lnTo>
                      <a:lnTo>
                        <a:pt x="198" y="382"/>
                      </a:lnTo>
                      <a:lnTo>
                        <a:pt x="195" y="383"/>
                      </a:lnTo>
                      <a:lnTo>
                        <a:pt x="192" y="385"/>
                      </a:lnTo>
                      <a:lnTo>
                        <a:pt x="192" y="386"/>
                      </a:lnTo>
                      <a:lnTo>
                        <a:pt x="194" y="388"/>
                      </a:lnTo>
                      <a:lnTo>
                        <a:pt x="194" y="389"/>
                      </a:lnTo>
                      <a:lnTo>
                        <a:pt x="194" y="391"/>
                      </a:lnTo>
                      <a:lnTo>
                        <a:pt x="199" y="392"/>
                      </a:lnTo>
                      <a:lnTo>
                        <a:pt x="204" y="392"/>
                      </a:lnTo>
                      <a:lnTo>
                        <a:pt x="208" y="392"/>
                      </a:lnTo>
                      <a:lnTo>
                        <a:pt x="214" y="393"/>
                      </a:lnTo>
                      <a:lnTo>
                        <a:pt x="215" y="395"/>
                      </a:lnTo>
                      <a:lnTo>
                        <a:pt x="215" y="396"/>
                      </a:lnTo>
                      <a:lnTo>
                        <a:pt x="211" y="398"/>
                      </a:lnTo>
                      <a:lnTo>
                        <a:pt x="207" y="401"/>
                      </a:lnTo>
                      <a:lnTo>
                        <a:pt x="204" y="403"/>
                      </a:lnTo>
                      <a:lnTo>
                        <a:pt x="202" y="409"/>
                      </a:lnTo>
                      <a:lnTo>
                        <a:pt x="208" y="411"/>
                      </a:lnTo>
                      <a:lnTo>
                        <a:pt x="214" y="411"/>
                      </a:lnTo>
                      <a:lnTo>
                        <a:pt x="218" y="411"/>
                      </a:lnTo>
                      <a:lnTo>
                        <a:pt x="224" y="412"/>
                      </a:lnTo>
                      <a:lnTo>
                        <a:pt x="222" y="419"/>
                      </a:lnTo>
                      <a:lnTo>
                        <a:pt x="218" y="429"/>
                      </a:lnTo>
                      <a:lnTo>
                        <a:pt x="212" y="439"/>
                      </a:lnTo>
                      <a:lnTo>
                        <a:pt x="208" y="448"/>
                      </a:lnTo>
                      <a:lnTo>
                        <a:pt x="207" y="448"/>
                      </a:lnTo>
                      <a:lnTo>
                        <a:pt x="207" y="446"/>
                      </a:lnTo>
                      <a:lnTo>
                        <a:pt x="205" y="4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3" name="Freeform 200"/>
                <p:cNvSpPr>
                  <a:spLocks/>
                </p:cNvSpPr>
                <p:nvPr/>
              </p:nvSpPr>
              <p:spPr bwMode="auto">
                <a:xfrm>
                  <a:off x="2079" y="2786"/>
                  <a:ext cx="75" cy="101"/>
                </a:xfrm>
                <a:custGeom>
                  <a:avLst/>
                  <a:gdLst>
                    <a:gd name="T0" fmla="*/ 0 w 214"/>
                    <a:gd name="T1" fmla="*/ 0 h 376"/>
                    <a:gd name="T2" fmla="*/ 0 w 214"/>
                    <a:gd name="T3" fmla="*/ 0 h 376"/>
                    <a:gd name="T4" fmla="*/ 0 w 214"/>
                    <a:gd name="T5" fmla="*/ 0 h 376"/>
                    <a:gd name="T6" fmla="*/ 0 w 214"/>
                    <a:gd name="T7" fmla="*/ 0 h 376"/>
                    <a:gd name="T8" fmla="*/ 0 w 214"/>
                    <a:gd name="T9" fmla="*/ 0 h 376"/>
                    <a:gd name="T10" fmla="*/ 0 w 214"/>
                    <a:gd name="T11" fmla="*/ 0 h 376"/>
                    <a:gd name="T12" fmla="*/ 0 w 214"/>
                    <a:gd name="T13" fmla="*/ 0 h 376"/>
                    <a:gd name="T14" fmla="*/ 0 w 214"/>
                    <a:gd name="T15" fmla="*/ 0 h 376"/>
                    <a:gd name="T16" fmla="*/ 0 w 214"/>
                    <a:gd name="T17" fmla="*/ 0 h 376"/>
                    <a:gd name="T18" fmla="*/ 0 w 214"/>
                    <a:gd name="T19" fmla="*/ 0 h 376"/>
                    <a:gd name="T20" fmla="*/ 0 w 214"/>
                    <a:gd name="T21" fmla="*/ 0 h 376"/>
                    <a:gd name="T22" fmla="*/ 0 w 214"/>
                    <a:gd name="T23" fmla="*/ 0 h 376"/>
                    <a:gd name="T24" fmla="*/ 0 w 214"/>
                    <a:gd name="T25" fmla="*/ 0 h 376"/>
                    <a:gd name="T26" fmla="*/ 0 w 214"/>
                    <a:gd name="T27" fmla="*/ 0 h 376"/>
                    <a:gd name="T28" fmla="*/ 0 w 214"/>
                    <a:gd name="T29" fmla="*/ 0 h 376"/>
                    <a:gd name="T30" fmla="*/ 0 w 214"/>
                    <a:gd name="T31" fmla="*/ 0 h 376"/>
                    <a:gd name="T32" fmla="*/ 0 w 214"/>
                    <a:gd name="T33" fmla="*/ 0 h 376"/>
                    <a:gd name="T34" fmla="*/ 0 w 214"/>
                    <a:gd name="T35" fmla="*/ 0 h 376"/>
                    <a:gd name="T36" fmla="*/ 0 w 214"/>
                    <a:gd name="T37" fmla="*/ 0 h 376"/>
                    <a:gd name="T38" fmla="*/ 0 w 214"/>
                    <a:gd name="T39" fmla="*/ 0 h 376"/>
                    <a:gd name="T40" fmla="*/ 0 w 214"/>
                    <a:gd name="T41" fmla="*/ 0 h 376"/>
                    <a:gd name="T42" fmla="*/ 0 w 214"/>
                    <a:gd name="T43" fmla="*/ 0 h 376"/>
                    <a:gd name="T44" fmla="*/ 0 w 214"/>
                    <a:gd name="T45" fmla="*/ 0 h 376"/>
                    <a:gd name="T46" fmla="*/ 0 w 214"/>
                    <a:gd name="T47" fmla="*/ 0 h 376"/>
                    <a:gd name="T48" fmla="*/ 0 w 214"/>
                    <a:gd name="T49" fmla="*/ 0 h 376"/>
                    <a:gd name="T50" fmla="*/ 0 w 214"/>
                    <a:gd name="T51" fmla="*/ 0 h 376"/>
                    <a:gd name="T52" fmla="*/ 0 w 214"/>
                    <a:gd name="T53" fmla="*/ 0 h 376"/>
                    <a:gd name="T54" fmla="*/ 0 w 214"/>
                    <a:gd name="T55" fmla="*/ 0 h 376"/>
                    <a:gd name="T56" fmla="*/ 0 w 214"/>
                    <a:gd name="T57" fmla="*/ 0 h 376"/>
                    <a:gd name="T58" fmla="*/ 0 w 214"/>
                    <a:gd name="T59" fmla="*/ 0 h 376"/>
                    <a:gd name="T60" fmla="*/ 0 w 214"/>
                    <a:gd name="T61" fmla="*/ 0 h 376"/>
                    <a:gd name="T62" fmla="*/ 0 w 214"/>
                    <a:gd name="T63" fmla="*/ 0 h 376"/>
                    <a:gd name="T64" fmla="*/ 0 w 214"/>
                    <a:gd name="T65" fmla="*/ 0 h 376"/>
                    <a:gd name="T66" fmla="*/ 0 w 214"/>
                    <a:gd name="T67" fmla="*/ 0 h 376"/>
                    <a:gd name="T68" fmla="*/ 0 w 214"/>
                    <a:gd name="T69" fmla="*/ 0 h 376"/>
                    <a:gd name="T70" fmla="*/ 0 w 214"/>
                    <a:gd name="T71" fmla="*/ 0 h 376"/>
                    <a:gd name="T72" fmla="*/ 0 w 214"/>
                    <a:gd name="T73" fmla="*/ 0 h 376"/>
                    <a:gd name="T74" fmla="*/ 0 w 214"/>
                    <a:gd name="T75" fmla="*/ 0 h 376"/>
                    <a:gd name="T76" fmla="*/ 0 w 214"/>
                    <a:gd name="T77" fmla="*/ 0 h 376"/>
                    <a:gd name="T78" fmla="*/ 0 w 214"/>
                    <a:gd name="T79" fmla="*/ 0 h 376"/>
                    <a:gd name="T80" fmla="*/ 0 w 214"/>
                    <a:gd name="T81" fmla="*/ 0 h 376"/>
                    <a:gd name="T82" fmla="*/ 0 w 214"/>
                    <a:gd name="T83" fmla="*/ 0 h 376"/>
                    <a:gd name="T84" fmla="*/ 0 w 214"/>
                    <a:gd name="T85" fmla="*/ 0 h 376"/>
                    <a:gd name="T86" fmla="*/ 0 w 214"/>
                    <a:gd name="T87" fmla="*/ 0 h 376"/>
                    <a:gd name="T88" fmla="*/ 0 w 214"/>
                    <a:gd name="T89" fmla="*/ 0 h 376"/>
                    <a:gd name="T90" fmla="*/ 0 w 214"/>
                    <a:gd name="T91" fmla="*/ 0 h 376"/>
                    <a:gd name="T92" fmla="*/ 0 w 214"/>
                    <a:gd name="T93" fmla="*/ 0 h 37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14" h="376">
                      <a:moveTo>
                        <a:pt x="91" y="376"/>
                      </a:moveTo>
                      <a:lnTo>
                        <a:pt x="90" y="375"/>
                      </a:lnTo>
                      <a:lnTo>
                        <a:pt x="87" y="375"/>
                      </a:lnTo>
                      <a:lnTo>
                        <a:pt x="85" y="375"/>
                      </a:lnTo>
                      <a:lnTo>
                        <a:pt x="83" y="375"/>
                      </a:lnTo>
                      <a:lnTo>
                        <a:pt x="80" y="346"/>
                      </a:lnTo>
                      <a:lnTo>
                        <a:pt x="74" y="331"/>
                      </a:lnTo>
                      <a:lnTo>
                        <a:pt x="67" y="319"/>
                      </a:lnTo>
                      <a:lnTo>
                        <a:pt x="54" y="302"/>
                      </a:lnTo>
                      <a:lnTo>
                        <a:pt x="51" y="274"/>
                      </a:lnTo>
                      <a:lnTo>
                        <a:pt x="50" y="244"/>
                      </a:lnTo>
                      <a:lnTo>
                        <a:pt x="48" y="217"/>
                      </a:lnTo>
                      <a:lnTo>
                        <a:pt x="43" y="195"/>
                      </a:lnTo>
                      <a:lnTo>
                        <a:pt x="37" y="193"/>
                      </a:lnTo>
                      <a:lnTo>
                        <a:pt x="33" y="190"/>
                      </a:lnTo>
                      <a:lnTo>
                        <a:pt x="27" y="187"/>
                      </a:lnTo>
                      <a:lnTo>
                        <a:pt x="21" y="184"/>
                      </a:lnTo>
                      <a:lnTo>
                        <a:pt x="16" y="183"/>
                      </a:lnTo>
                      <a:lnTo>
                        <a:pt x="11" y="180"/>
                      </a:lnTo>
                      <a:lnTo>
                        <a:pt x="6" y="177"/>
                      </a:lnTo>
                      <a:lnTo>
                        <a:pt x="0" y="174"/>
                      </a:lnTo>
                      <a:lnTo>
                        <a:pt x="3" y="151"/>
                      </a:lnTo>
                      <a:lnTo>
                        <a:pt x="13" y="128"/>
                      </a:lnTo>
                      <a:lnTo>
                        <a:pt x="26" y="104"/>
                      </a:lnTo>
                      <a:lnTo>
                        <a:pt x="43" y="80"/>
                      </a:lnTo>
                      <a:lnTo>
                        <a:pt x="61" y="59"/>
                      </a:lnTo>
                      <a:lnTo>
                        <a:pt x="80" y="37"/>
                      </a:lnTo>
                      <a:lnTo>
                        <a:pt x="97" y="17"/>
                      </a:lnTo>
                      <a:lnTo>
                        <a:pt x="112" y="0"/>
                      </a:lnTo>
                      <a:lnTo>
                        <a:pt x="127" y="2"/>
                      </a:lnTo>
                      <a:lnTo>
                        <a:pt x="134" y="6"/>
                      </a:lnTo>
                      <a:lnTo>
                        <a:pt x="137" y="12"/>
                      </a:lnTo>
                      <a:lnTo>
                        <a:pt x="137" y="20"/>
                      </a:lnTo>
                      <a:lnTo>
                        <a:pt x="135" y="29"/>
                      </a:lnTo>
                      <a:lnTo>
                        <a:pt x="134" y="39"/>
                      </a:lnTo>
                      <a:lnTo>
                        <a:pt x="134" y="49"/>
                      </a:lnTo>
                      <a:lnTo>
                        <a:pt x="138" y="57"/>
                      </a:lnTo>
                      <a:lnTo>
                        <a:pt x="159" y="66"/>
                      </a:lnTo>
                      <a:lnTo>
                        <a:pt x="168" y="74"/>
                      </a:lnTo>
                      <a:lnTo>
                        <a:pt x="169" y="90"/>
                      </a:lnTo>
                      <a:lnTo>
                        <a:pt x="168" y="121"/>
                      </a:lnTo>
                      <a:lnTo>
                        <a:pt x="172" y="121"/>
                      </a:lnTo>
                      <a:lnTo>
                        <a:pt x="181" y="123"/>
                      </a:lnTo>
                      <a:lnTo>
                        <a:pt x="191" y="124"/>
                      </a:lnTo>
                      <a:lnTo>
                        <a:pt x="201" y="127"/>
                      </a:lnTo>
                      <a:lnTo>
                        <a:pt x="208" y="130"/>
                      </a:lnTo>
                      <a:lnTo>
                        <a:pt x="214" y="136"/>
                      </a:lnTo>
                      <a:lnTo>
                        <a:pt x="214" y="143"/>
                      </a:lnTo>
                      <a:lnTo>
                        <a:pt x="208" y="151"/>
                      </a:lnTo>
                      <a:lnTo>
                        <a:pt x="192" y="158"/>
                      </a:lnTo>
                      <a:lnTo>
                        <a:pt x="185" y="167"/>
                      </a:lnTo>
                      <a:lnTo>
                        <a:pt x="184" y="175"/>
                      </a:lnTo>
                      <a:lnTo>
                        <a:pt x="187" y="185"/>
                      </a:lnTo>
                      <a:lnTo>
                        <a:pt x="192" y="195"/>
                      </a:lnTo>
                      <a:lnTo>
                        <a:pt x="197" y="207"/>
                      </a:lnTo>
                      <a:lnTo>
                        <a:pt x="198" y="218"/>
                      </a:lnTo>
                      <a:lnTo>
                        <a:pt x="194" y="232"/>
                      </a:lnTo>
                      <a:lnTo>
                        <a:pt x="189" y="234"/>
                      </a:lnTo>
                      <a:lnTo>
                        <a:pt x="187" y="234"/>
                      </a:lnTo>
                      <a:lnTo>
                        <a:pt x="182" y="234"/>
                      </a:lnTo>
                      <a:lnTo>
                        <a:pt x="179" y="235"/>
                      </a:lnTo>
                      <a:lnTo>
                        <a:pt x="181" y="238"/>
                      </a:lnTo>
                      <a:lnTo>
                        <a:pt x="182" y="240"/>
                      </a:lnTo>
                      <a:lnTo>
                        <a:pt x="185" y="241"/>
                      </a:lnTo>
                      <a:lnTo>
                        <a:pt x="189" y="244"/>
                      </a:lnTo>
                      <a:lnTo>
                        <a:pt x="189" y="250"/>
                      </a:lnTo>
                      <a:lnTo>
                        <a:pt x="189" y="252"/>
                      </a:lnTo>
                      <a:lnTo>
                        <a:pt x="188" y="255"/>
                      </a:lnTo>
                      <a:lnTo>
                        <a:pt x="187" y="260"/>
                      </a:lnTo>
                      <a:lnTo>
                        <a:pt x="181" y="260"/>
                      </a:lnTo>
                      <a:lnTo>
                        <a:pt x="175" y="260"/>
                      </a:lnTo>
                      <a:lnTo>
                        <a:pt x="169" y="260"/>
                      </a:lnTo>
                      <a:lnTo>
                        <a:pt x="164" y="261"/>
                      </a:lnTo>
                      <a:lnTo>
                        <a:pt x="165" y="265"/>
                      </a:lnTo>
                      <a:lnTo>
                        <a:pt x="169" y="268"/>
                      </a:lnTo>
                      <a:lnTo>
                        <a:pt x="174" y="269"/>
                      </a:lnTo>
                      <a:lnTo>
                        <a:pt x="182" y="269"/>
                      </a:lnTo>
                      <a:lnTo>
                        <a:pt x="182" y="272"/>
                      </a:lnTo>
                      <a:lnTo>
                        <a:pt x="182" y="275"/>
                      </a:lnTo>
                      <a:lnTo>
                        <a:pt x="182" y="278"/>
                      </a:lnTo>
                      <a:lnTo>
                        <a:pt x="182" y="281"/>
                      </a:lnTo>
                      <a:lnTo>
                        <a:pt x="178" y="282"/>
                      </a:lnTo>
                      <a:lnTo>
                        <a:pt x="175" y="284"/>
                      </a:lnTo>
                      <a:lnTo>
                        <a:pt x="169" y="284"/>
                      </a:lnTo>
                      <a:lnTo>
                        <a:pt x="158" y="284"/>
                      </a:lnTo>
                      <a:lnTo>
                        <a:pt x="158" y="285"/>
                      </a:lnTo>
                      <a:lnTo>
                        <a:pt x="157" y="287"/>
                      </a:lnTo>
                      <a:lnTo>
                        <a:pt x="159" y="289"/>
                      </a:lnTo>
                      <a:lnTo>
                        <a:pt x="164" y="292"/>
                      </a:lnTo>
                      <a:lnTo>
                        <a:pt x="169" y="294"/>
                      </a:lnTo>
                      <a:lnTo>
                        <a:pt x="178" y="295"/>
                      </a:lnTo>
                      <a:lnTo>
                        <a:pt x="178" y="298"/>
                      </a:lnTo>
                      <a:lnTo>
                        <a:pt x="178" y="299"/>
                      </a:lnTo>
                      <a:lnTo>
                        <a:pt x="177" y="302"/>
                      </a:lnTo>
                      <a:lnTo>
                        <a:pt x="177" y="305"/>
                      </a:lnTo>
                      <a:lnTo>
                        <a:pt x="171" y="307"/>
                      </a:lnTo>
                      <a:lnTo>
                        <a:pt x="165" y="307"/>
                      </a:lnTo>
                      <a:lnTo>
                        <a:pt x="159" y="308"/>
                      </a:lnTo>
                      <a:lnTo>
                        <a:pt x="154" y="308"/>
                      </a:lnTo>
                      <a:lnTo>
                        <a:pt x="154" y="309"/>
                      </a:lnTo>
                      <a:lnTo>
                        <a:pt x="154" y="312"/>
                      </a:lnTo>
                      <a:lnTo>
                        <a:pt x="154" y="314"/>
                      </a:lnTo>
                      <a:lnTo>
                        <a:pt x="154" y="317"/>
                      </a:lnTo>
                      <a:lnTo>
                        <a:pt x="159" y="317"/>
                      </a:lnTo>
                      <a:lnTo>
                        <a:pt x="165" y="317"/>
                      </a:lnTo>
                      <a:lnTo>
                        <a:pt x="169" y="317"/>
                      </a:lnTo>
                      <a:lnTo>
                        <a:pt x="175" y="318"/>
                      </a:lnTo>
                      <a:lnTo>
                        <a:pt x="175" y="319"/>
                      </a:lnTo>
                      <a:lnTo>
                        <a:pt x="175" y="321"/>
                      </a:lnTo>
                      <a:lnTo>
                        <a:pt x="175" y="324"/>
                      </a:lnTo>
                      <a:lnTo>
                        <a:pt x="175" y="325"/>
                      </a:lnTo>
                      <a:lnTo>
                        <a:pt x="169" y="325"/>
                      </a:lnTo>
                      <a:lnTo>
                        <a:pt x="164" y="326"/>
                      </a:lnTo>
                      <a:lnTo>
                        <a:pt x="158" y="326"/>
                      </a:lnTo>
                      <a:lnTo>
                        <a:pt x="152" y="328"/>
                      </a:lnTo>
                      <a:lnTo>
                        <a:pt x="152" y="329"/>
                      </a:lnTo>
                      <a:lnTo>
                        <a:pt x="152" y="332"/>
                      </a:lnTo>
                      <a:lnTo>
                        <a:pt x="152" y="334"/>
                      </a:lnTo>
                      <a:lnTo>
                        <a:pt x="152" y="335"/>
                      </a:lnTo>
                      <a:lnTo>
                        <a:pt x="158" y="336"/>
                      </a:lnTo>
                      <a:lnTo>
                        <a:pt x="165" y="336"/>
                      </a:lnTo>
                      <a:lnTo>
                        <a:pt x="171" y="336"/>
                      </a:lnTo>
                      <a:lnTo>
                        <a:pt x="177" y="338"/>
                      </a:lnTo>
                      <a:lnTo>
                        <a:pt x="177" y="339"/>
                      </a:lnTo>
                      <a:lnTo>
                        <a:pt x="178" y="342"/>
                      </a:lnTo>
                      <a:lnTo>
                        <a:pt x="178" y="344"/>
                      </a:lnTo>
                      <a:lnTo>
                        <a:pt x="178" y="346"/>
                      </a:lnTo>
                      <a:lnTo>
                        <a:pt x="167" y="354"/>
                      </a:lnTo>
                      <a:lnTo>
                        <a:pt x="155" y="359"/>
                      </a:lnTo>
                      <a:lnTo>
                        <a:pt x="145" y="365"/>
                      </a:lnTo>
                      <a:lnTo>
                        <a:pt x="135" y="368"/>
                      </a:lnTo>
                      <a:lnTo>
                        <a:pt x="125" y="372"/>
                      </a:lnTo>
                      <a:lnTo>
                        <a:pt x="115" y="374"/>
                      </a:lnTo>
                      <a:lnTo>
                        <a:pt x="104" y="375"/>
                      </a:lnTo>
                      <a:lnTo>
                        <a:pt x="91" y="376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4" name="Freeform 201"/>
                <p:cNvSpPr>
                  <a:spLocks/>
                </p:cNvSpPr>
                <p:nvPr/>
              </p:nvSpPr>
              <p:spPr bwMode="auto">
                <a:xfrm>
                  <a:off x="1245" y="2788"/>
                  <a:ext cx="68" cy="94"/>
                </a:xfrm>
                <a:custGeom>
                  <a:avLst/>
                  <a:gdLst>
                    <a:gd name="T0" fmla="*/ 0 w 193"/>
                    <a:gd name="T1" fmla="*/ 0 h 351"/>
                    <a:gd name="T2" fmla="*/ 0 w 193"/>
                    <a:gd name="T3" fmla="*/ 0 h 351"/>
                    <a:gd name="T4" fmla="*/ 0 w 193"/>
                    <a:gd name="T5" fmla="*/ 0 h 351"/>
                    <a:gd name="T6" fmla="*/ 0 w 193"/>
                    <a:gd name="T7" fmla="*/ 0 h 351"/>
                    <a:gd name="T8" fmla="*/ 0 w 193"/>
                    <a:gd name="T9" fmla="*/ 0 h 351"/>
                    <a:gd name="T10" fmla="*/ 0 w 193"/>
                    <a:gd name="T11" fmla="*/ 0 h 351"/>
                    <a:gd name="T12" fmla="*/ 0 w 193"/>
                    <a:gd name="T13" fmla="*/ 0 h 351"/>
                    <a:gd name="T14" fmla="*/ 0 w 193"/>
                    <a:gd name="T15" fmla="*/ 0 h 351"/>
                    <a:gd name="T16" fmla="*/ 0 w 193"/>
                    <a:gd name="T17" fmla="*/ 0 h 351"/>
                    <a:gd name="T18" fmla="*/ 0 w 193"/>
                    <a:gd name="T19" fmla="*/ 0 h 351"/>
                    <a:gd name="T20" fmla="*/ 0 w 193"/>
                    <a:gd name="T21" fmla="*/ 0 h 351"/>
                    <a:gd name="T22" fmla="*/ 0 w 193"/>
                    <a:gd name="T23" fmla="*/ 0 h 351"/>
                    <a:gd name="T24" fmla="*/ 0 w 193"/>
                    <a:gd name="T25" fmla="*/ 0 h 351"/>
                    <a:gd name="T26" fmla="*/ 0 w 193"/>
                    <a:gd name="T27" fmla="*/ 0 h 351"/>
                    <a:gd name="T28" fmla="*/ 0 w 193"/>
                    <a:gd name="T29" fmla="*/ 0 h 351"/>
                    <a:gd name="T30" fmla="*/ 0 w 193"/>
                    <a:gd name="T31" fmla="*/ 0 h 351"/>
                    <a:gd name="T32" fmla="*/ 0 w 193"/>
                    <a:gd name="T33" fmla="*/ 0 h 351"/>
                    <a:gd name="T34" fmla="*/ 0 w 193"/>
                    <a:gd name="T35" fmla="*/ 0 h 351"/>
                    <a:gd name="T36" fmla="*/ 0 w 193"/>
                    <a:gd name="T37" fmla="*/ 0 h 351"/>
                    <a:gd name="T38" fmla="*/ 0 w 193"/>
                    <a:gd name="T39" fmla="*/ 0 h 351"/>
                    <a:gd name="T40" fmla="*/ 0 w 193"/>
                    <a:gd name="T41" fmla="*/ 0 h 351"/>
                    <a:gd name="T42" fmla="*/ 0 w 193"/>
                    <a:gd name="T43" fmla="*/ 0 h 351"/>
                    <a:gd name="T44" fmla="*/ 0 w 193"/>
                    <a:gd name="T45" fmla="*/ 0 h 351"/>
                    <a:gd name="T46" fmla="*/ 0 w 193"/>
                    <a:gd name="T47" fmla="*/ 0 h 351"/>
                    <a:gd name="T48" fmla="*/ 0 w 193"/>
                    <a:gd name="T49" fmla="*/ 0 h 351"/>
                    <a:gd name="T50" fmla="*/ 0 w 193"/>
                    <a:gd name="T51" fmla="*/ 0 h 351"/>
                    <a:gd name="T52" fmla="*/ 0 w 193"/>
                    <a:gd name="T53" fmla="*/ 0 h 351"/>
                    <a:gd name="T54" fmla="*/ 0 w 193"/>
                    <a:gd name="T55" fmla="*/ 0 h 351"/>
                    <a:gd name="T56" fmla="*/ 0 w 193"/>
                    <a:gd name="T57" fmla="*/ 0 h 351"/>
                    <a:gd name="T58" fmla="*/ 0 w 193"/>
                    <a:gd name="T59" fmla="*/ 0 h 351"/>
                    <a:gd name="T60" fmla="*/ 0 w 193"/>
                    <a:gd name="T61" fmla="*/ 0 h 351"/>
                    <a:gd name="T62" fmla="*/ 0 w 193"/>
                    <a:gd name="T63" fmla="*/ 0 h 351"/>
                    <a:gd name="T64" fmla="*/ 0 w 193"/>
                    <a:gd name="T65" fmla="*/ 0 h 351"/>
                    <a:gd name="T66" fmla="*/ 0 w 193"/>
                    <a:gd name="T67" fmla="*/ 0 h 351"/>
                    <a:gd name="T68" fmla="*/ 0 w 193"/>
                    <a:gd name="T69" fmla="*/ 0 h 351"/>
                    <a:gd name="T70" fmla="*/ 0 w 193"/>
                    <a:gd name="T71" fmla="*/ 0 h 351"/>
                    <a:gd name="T72" fmla="*/ 0 w 193"/>
                    <a:gd name="T73" fmla="*/ 0 h 351"/>
                    <a:gd name="T74" fmla="*/ 0 w 193"/>
                    <a:gd name="T75" fmla="*/ 0 h 351"/>
                    <a:gd name="T76" fmla="*/ 0 w 193"/>
                    <a:gd name="T77" fmla="*/ 0 h 351"/>
                    <a:gd name="T78" fmla="*/ 0 w 193"/>
                    <a:gd name="T79" fmla="*/ 0 h 351"/>
                    <a:gd name="T80" fmla="*/ 0 w 193"/>
                    <a:gd name="T81" fmla="*/ 0 h 351"/>
                    <a:gd name="T82" fmla="*/ 0 w 193"/>
                    <a:gd name="T83" fmla="*/ 0 h 351"/>
                    <a:gd name="T84" fmla="*/ 0 w 193"/>
                    <a:gd name="T85" fmla="*/ 0 h 351"/>
                    <a:gd name="T86" fmla="*/ 0 w 193"/>
                    <a:gd name="T87" fmla="*/ 0 h 351"/>
                    <a:gd name="T88" fmla="*/ 0 w 193"/>
                    <a:gd name="T89" fmla="*/ 0 h 351"/>
                    <a:gd name="T90" fmla="*/ 0 w 193"/>
                    <a:gd name="T91" fmla="*/ 0 h 351"/>
                    <a:gd name="T92" fmla="*/ 0 w 193"/>
                    <a:gd name="T93" fmla="*/ 0 h 351"/>
                    <a:gd name="T94" fmla="*/ 0 w 193"/>
                    <a:gd name="T95" fmla="*/ 0 h 351"/>
                    <a:gd name="T96" fmla="*/ 0 w 193"/>
                    <a:gd name="T97" fmla="*/ 0 h 35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3" h="351">
                      <a:moveTo>
                        <a:pt x="87" y="351"/>
                      </a:moveTo>
                      <a:lnTo>
                        <a:pt x="77" y="347"/>
                      </a:lnTo>
                      <a:lnTo>
                        <a:pt x="66" y="342"/>
                      </a:lnTo>
                      <a:lnTo>
                        <a:pt x="53" y="338"/>
                      </a:lnTo>
                      <a:lnTo>
                        <a:pt x="42" y="334"/>
                      </a:lnTo>
                      <a:lnTo>
                        <a:pt x="29" y="329"/>
                      </a:lnTo>
                      <a:lnTo>
                        <a:pt x="19" y="325"/>
                      </a:lnTo>
                      <a:lnTo>
                        <a:pt x="10" y="319"/>
                      </a:lnTo>
                      <a:lnTo>
                        <a:pt x="3" y="315"/>
                      </a:lnTo>
                      <a:lnTo>
                        <a:pt x="0" y="275"/>
                      </a:lnTo>
                      <a:lnTo>
                        <a:pt x="2" y="233"/>
                      </a:lnTo>
                      <a:lnTo>
                        <a:pt x="9" y="188"/>
                      </a:lnTo>
                      <a:lnTo>
                        <a:pt x="19" y="146"/>
                      </a:lnTo>
                      <a:lnTo>
                        <a:pt x="35" y="104"/>
                      </a:lnTo>
                      <a:lnTo>
                        <a:pt x="56" y="66"/>
                      </a:lnTo>
                      <a:lnTo>
                        <a:pt x="80" y="33"/>
                      </a:lnTo>
                      <a:lnTo>
                        <a:pt x="110" y="5"/>
                      </a:lnTo>
                      <a:lnTo>
                        <a:pt x="120" y="3"/>
                      </a:lnTo>
                      <a:lnTo>
                        <a:pt x="131" y="0"/>
                      </a:lnTo>
                      <a:lnTo>
                        <a:pt x="143" y="0"/>
                      </a:lnTo>
                      <a:lnTo>
                        <a:pt x="156" y="0"/>
                      </a:lnTo>
                      <a:lnTo>
                        <a:pt x="167" y="3"/>
                      </a:lnTo>
                      <a:lnTo>
                        <a:pt x="178" y="7"/>
                      </a:lnTo>
                      <a:lnTo>
                        <a:pt x="187" y="16"/>
                      </a:lnTo>
                      <a:lnTo>
                        <a:pt x="193" y="26"/>
                      </a:lnTo>
                      <a:lnTo>
                        <a:pt x="177" y="73"/>
                      </a:lnTo>
                      <a:lnTo>
                        <a:pt x="166" y="120"/>
                      </a:lnTo>
                      <a:lnTo>
                        <a:pt x="157" y="170"/>
                      </a:lnTo>
                      <a:lnTo>
                        <a:pt x="154" y="220"/>
                      </a:lnTo>
                      <a:lnTo>
                        <a:pt x="156" y="221"/>
                      </a:lnTo>
                      <a:lnTo>
                        <a:pt x="157" y="221"/>
                      </a:lnTo>
                      <a:lnTo>
                        <a:pt x="159" y="223"/>
                      </a:lnTo>
                      <a:lnTo>
                        <a:pt x="157" y="251"/>
                      </a:lnTo>
                      <a:lnTo>
                        <a:pt x="157" y="270"/>
                      </a:lnTo>
                      <a:lnTo>
                        <a:pt x="157" y="285"/>
                      </a:lnTo>
                      <a:lnTo>
                        <a:pt x="159" y="305"/>
                      </a:lnTo>
                      <a:lnTo>
                        <a:pt x="164" y="324"/>
                      </a:lnTo>
                      <a:lnTo>
                        <a:pt x="164" y="335"/>
                      </a:lnTo>
                      <a:lnTo>
                        <a:pt x="159" y="344"/>
                      </a:lnTo>
                      <a:lnTo>
                        <a:pt x="150" y="348"/>
                      </a:lnTo>
                      <a:lnTo>
                        <a:pt x="139" y="349"/>
                      </a:lnTo>
                      <a:lnTo>
                        <a:pt x="123" y="349"/>
                      </a:lnTo>
                      <a:lnTo>
                        <a:pt x="106" y="349"/>
                      </a:lnTo>
                      <a:lnTo>
                        <a:pt x="87" y="3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5" name="Freeform 202"/>
                <p:cNvSpPr>
                  <a:spLocks/>
                </p:cNvSpPr>
                <p:nvPr/>
              </p:nvSpPr>
              <p:spPr bwMode="auto">
                <a:xfrm>
                  <a:off x="1589" y="2875"/>
                  <a:ext cx="9" cy="1"/>
                </a:xfrm>
                <a:custGeom>
                  <a:avLst/>
                  <a:gdLst>
                    <a:gd name="T0" fmla="*/ 0 w 24"/>
                    <a:gd name="T1" fmla="*/ 0 h 7"/>
                    <a:gd name="T2" fmla="*/ 0 w 24"/>
                    <a:gd name="T3" fmla="*/ 0 h 7"/>
                    <a:gd name="T4" fmla="*/ 0 w 24"/>
                    <a:gd name="T5" fmla="*/ 0 h 7"/>
                    <a:gd name="T6" fmla="*/ 0 w 24"/>
                    <a:gd name="T7" fmla="*/ 0 h 7"/>
                    <a:gd name="T8" fmla="*/ 0 w 24"/>
                    <a:gd name="T9" fmla="*/ 0 h 7"/>
                    <a:gd name="T10" fmla="*/ 0 w 24"/>
                    <a:gd name="T11" fmla="*/ 0 h 7"/>
                    <a:gd name="T12" fmla="*/ 0 w 24"/>
                    <a:gd name="T13" fmla="*/ 0 h 7"/>
                    <a:gd name="T14" fmla="*/ 0 w 24"/>
                    <a:gd name="T15" fmla="*/ 0 h 7"/>
                    <a:gd name="T16" fmla="*/ 0 w 24"/>
                    <a:gd name="T17" fmla="*/ 0 h 7"/>
                    <a:gd name="T18" fmla="*/ 0 w 24"/>
                    <a:gd name="T19" fmla="*/ 0 h 7"/>
                    <a:gd name="T20" fmla="*/ 0 w 24"/>
                    <a:gd name="T21" fmla="*/ 0 h 7"/>
                    <a:gd name="T22" fmla="*/ 0 w 24"/>
                    <a:gd name="T23" fmla="*/ 0 h 7"/>
                    <a:gd name="T24" fmla="*/ 0 w 24"/>
                    <a:gd name="T25" fmla="*/ 0 h 7"/>
                    <a:gd name="T26" fmla="*/ 0 w 24"/>
                    <a:gd name="T27" fmla="*/ 0 h 7"/>
                    <a:gd name="T28" fmla="*/ 0 w 24"/>
                    <a:gd name="T29" fmla="*/ 0 h 7"/>
                    <a:gd name="T30" fmla="*/ 0 w 24"/>
                    <a:gd name="T31" fmla="*/ 0 h 7"/>
                    <a:gd name="T32" fmla="*/ 0 w 24"/>
                    <a:gd name="T33" fmla="*/ 0 h 7"/>
                    <a:gd name="T34" fmla="*/ 0 w 24"/>
                    <a:gd name="T35" fmla="*/ 0 h 7"/>
                    <a:gd name="T36" fmla="*/ 0 w 24"/>
                    <a:gd name="T37" fmla="*/ 0 h 7"/>
                    <a:gd name="T38" fmla="*/ 0 w 24"/>
                    <a:gd name="T39" fmla="*/ 0 h 7"/>
                    <a:gd name="T40" fmla="*/ 0 w 24"/>
                    <a:gd name="T41" fmla="*/ 0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4" h="7">
                      <a:moveTo>
                        <a:pt x="14" y="7"/>
                      </a:moveTo>
                      <a:lnTo>
                        <a:pt x="7" y="4"/>
                      </a:ln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3" y="5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6" name="Freeform 203"/>
                <p:cNvSpPr>
                  <a:spLocks/>
                </p:cNvSpPr>
                <p:nvPr/>
              </p:nvSpPr>
              <p:spPr bwMode="auto">
                <a:xfrm>
                  <a:off x="1536" y="2872"/>
                  <a:ext cx="31" cy="3"/>
                </a:xfrm>
                <a:custGeom>
                  <a:avLst/>
                  <a:gdLst>
                    <a:gd name="T0" fmla="*/ 0 w 87"/>
                    <a:gd name="T1" fmla="*/ 0 h 10"/>
                    <a:gd name="T2" fmla="*/ 0 w 87"/>
                    <a:gd name="T3" fmla="*/ 0 h 10"/>
                    <a:gd name="T4" fmla="*/ 0 w 87"/>
                    <a:gd name="T5" fmla="*/ 0 h 10"/>
                    <a:gd name="T6" fmla="*/ 0 w 87"/>
                    <a:gd name="T7" fmla="*/ 0 h 10"/>
                    <a:gd name="T8" fmla="*/ 0 w 87"/>
                    <a:gd name="T9" fmla="*/ 0 h 10"/>
                    <a:gd name="T10" fmla="*/ 0 w 87"/>
                    <a:gd name="T11" fmla="*/ 0 h 10"/>
                    <a:gd name="T12" fmla="*/ 0 w 87"/>
                    <a:gd name="T13" fmla="*/ 0 h 10"/>
                    <a:gd name="T14" fmla="*/ 0 w 87"/>
                    <a:gd name="T15" fmla="*/ 0 h 10"/>
                    <a:gd name="T16" fmla="*/ 0 w 87"/>
                    <a:gd name="T17" fmla="*/ 0 h 10"/>
                    <a:gd name="T18" fmla="*/ 0 w 87"/>
                    <a:gd name="T19" fmla="*/ 0 h 10"/>
                    <a:gd name="T20" fmla="*/ 0 w 87"/>
                    <a:gd name="T21" fmla="*/ 0 h 10"/>
                    <a:gd name="T22" fmla="*/ 0 w 87"/>
                    <a:gd name="T23" fmla="*/ 0 h 10"/>
                    <a:gd name="T24" fmla="*/ 0 w 87"/>
                    <a:gd name="T25" fmla="*/ 0 h 10"/>
                    <a:gd name="T26" fmla="*/ 0 w 87"/>
                    <a:gd name="T27" fmla="*/ 0 h 10"/>
                    <a:gd name="T28" fmla="*/ 0 w 87"/>
                    <a:gd name="T29" fmla="*/ 0 h 10"/>
                    <a:gd name="T30" fmla="*/ 0 w 87"/>
                    <a:gd name="T31" fmla="*/ 0 h 10"/>
                    <a:gd name="T32" fmla="*/ 0 w 87"/>
                    <a:gd name="T33" fmla="*/ 0 h 10"/>
                    <a:gd name="T34" fmla="*/ 0 w 87"/>
                    <a:gd name="T35" fmla="*/ 0 h 10"/>
                    <a:gd name="T36" fmla="*/ 0 w 87"/>
                    <a:gd name="T37" fmla="*/ 0 h 10"/>
                    <a:gd name="T38" fmla="*/ 0 w 87"/>
                    <a:gd name="T39" fmla="*/ 0 h 10"/>
                    <a:gd name="T40" fmla="*/ 0 w 87"/>
                    <a:gd name="T41" fmla="*/ 0 h 10"/>
                    <a:gd name="T42" fmla="*/ 0 w 87"/>
                    <a:gd name="T43" fmla="*/ 0 h 10"/>
                    <a:gd name="T44" fmla="*/ 0 w 87"/>
                    <a:gd name="T45" fmla="*/ 0 h 10"/>
                    <a:gd name="T46" fmla="*/ 0 w 87"/>
                    <a:gd name="T47" fmla="*/ 0 h 10"/>
                    <a:gd name="T48" fmla="*/ 0 w 87"/>
                    <a:gd name="T49" fmla="*/ 0 h 10"/>
                    <a:gd name="T50" fmla="*/ 0 w 87"/>
                    <a:gd name="T51" fmla="*/ 0 h 10"/>
                    <a:gd name="T52" fmla="*/ 0 w 87"/>
                    <a:gd name="T53" fmla="*/ 0 h 10"/>
                    <a:gd name="T54" fmla="*/ 0 w 87"/>
                    <a:gd name="T55" fmla="*/ 0 h 10"/>
                    <a:gd name="T56" fmla="*/ 0 w 87"/>
                    <a:gd name="T57" fmla="*/ 0 h 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7" h="10">
                      <a:moveTo>
                        <a:pt x="18" y="10"/>
                      </a:moveTo>
                      <a:lnTo>
                        <a:pt x="9" y="8"/>
                      </a:lnTo>
                      <a:lnTo>
                        <a:pt x="5" y="7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8" y="1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3" y="1"/>
                      </a:lnTo>
                      <a:lnTo>
                        <a:pt x="57" y="3"/>
                      </a:lnTo>
                      <a:lnTo>
                        <a:pt x="70" y="4"/>
                      </a:lnTo>
                      <a:lnTo>
                        <a:pt x="80" y="5"/>
                      </a:lnTo>
                      <a:lnTo>
                        <a:pt x="87" y="7"/>
                      </a:lnTo>
                      <a:lnTo>
                        <a:pt x="86" y="7"/>
                      </a:lnTo>
                      <a:lnTo>
                        <a:pt x="86" y="8"/>
                      </a:lnTo>
                      <a:lnTo>
                        <a:pt x="86" y="10"/>
                      </a:lnTo>
                      <a:lnTo>
                        <a:pt x="77" y="10"/>
                      </a:lnTo>
                      <a:lnTo>
                        <a:pt x="69" y="10"/>
                      </a:lnTo>
                      <a:lnTo>
                        <a:pt x="60" y="10"/>
                      </a:lnTo>
                      <a:lnTo>
                        <a:pt x="52" y="10"/>
                      </a:lnTo>
                      <a:lnTo>
                        <a:pt x="43" y="10"/>
                      </a:lnTo>
                      <a:lnTo>
                        <a:pt x="35" y="10"/>
                      </a:lnTo>
                      <a:lnTo>
                        <a:pt x="26" y="1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7" name="Freeform 204"/>
                <p:cNvSpPr>
                  <a:spLocks/>
                </p:cNvSpPr>
                <p:nvPr/>
              </p:nvSpPr>
              <p:spPr bwMode="auto">
                <a:xfrm>
                  <a:off x="1895" y="2869"/>
                  <a:ext cx="7" cy="2"/>
                </a:xfrm>
                <a:custGeom>
                  <a:avLst/>
                  <a:gdLst>
                    <a:gd name="T0" fmla="*/ 0 w 22"/>
                    <a:gd name="T1" fmla="*/ 0 h 7"/>
                    <a:gd name="T2" fmla="*/ 0 w 22"/>
                    <a:gd name="T3" fmla="*/ 0 h 7"/>
                    <a:gd name="T4" fmla="*/ 0 w 22"/>
                    <a:gd name="T5" fmla="*/ 0 h 7"/>
                    <a:gd name="T6" fmla="*/ 0 w 22"/>
                    <a:gd name="T7" fmla="*/ 0 h 7"/>
                    <a:gd name="T8" fmla="*/ 0 w 22"/>
                    <a:gd name="T9" fmla="*/ 0 h 7"/>
                    <a:gd name="T10" fmla="*/ 0 w 22"/>
                    <a:gd name="T11" fmla="*/ 0 h 7"/>
                    <a:gd name="T12" fmla="*/ 0 w 22"/>
                    <a:gd name="T13" fmla="*/ 0 h 7"/>
                    <a:gd name="T14" fmla="*/ 0 w 22"/>
                    <a:gd name="T15" fmla="*/ 0 h 7"/>
                    <a:gd name="T16" fmla="*/ 0 w 22"/>
                    <a:gd name="T17" fmla="*/ 0 h 7"/>
                    <a:gd name="T18" fmla="*/ 0 w 22"/>
                    <a:gd name="T19" fmla="*/ 0 h 7"/>
                    <a:gd name="T20" fmla="*/ 0 w 22"/>
                    <a:gd name="T21" fmla="*/ 0 h 7"/>
                    <a:gd name="T22" fmla="*/ 0 w 22"/>
                    <a:gd name="T23" fmla="*/ 0 h 7"/>
                    <a:gd name="T24" fmla="*/ 0 w 22"/>
                    <a:gd name="T25" fmla="*/ 0 h 7"/>
                    <a:gd name="T26" fmla="*/ 0 w 22"/>
                    <a:gd name="T27" fmla="*/ 0 h 7"/>
                    <a:gd name="T28" fmla="*/ 0 w 22"/>
                    <a:gd name="T29" fmla="*/ 0 h 7"/>
                    <a:gd name="T30" fmla="*/ 0 w 22"/>
                    <a:gd name="T31" fmla="*/ 0 h 7"/>
                    <a:gd name="T32" fmla="*/ 0 w 22"/>
                    <a:gd name="T33" fmla="*/ 0 h 7"/>
                    <a:gd name="T34" fmla="*/ 0 w 22"/>
                    <a:gd name="T35" fmla="*/ 0 h 7"/>
                    <a:gd name="T36" fmla="*/ 0 w 22"/>
                    <a:gd name="T37" fmla="*/ 0 h 7"/>
                    <a:gd name="T38" fmla="*/ 0 w 22"/>
                    <a:gd name="T39" fmla="*/ 0 h 7"/>
                    <a:gd name="T40" fmla="*/ 0 w 22"/>
                    <a:gd name="T41" fmla="*/ 0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" h="7">
                      <a:moveTo>
                        <a:pt x="4" y="7"/>
                      </a:move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10" y="1"/>
                      </a:lnTo>
                      <a:lnTo>
                        <a:pt x="14" y="1"/>
                      </a:ln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2" y="4"/>
                      </a:lnTo>
                      <a:lnTo>
                        <a:pt x="22" y="5"/>
                      </a:lnTo>
                      <a:lnTo>
                        <a:pt x="18" y="5"/>
                      </a:lnTo>
                      <a:lnTo>
                        <a:pt x="14" y="5"/>
                      </a:lnTo>
                      <a:lnTo>
                        <a:pt x="8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8" name="Freeform 205"/>
                <p:cNvSpPr>
                  <a:spLocks/>
                </p:cNvSpPr>
                <p:nvPr/>
              </p:nvSpPr>
              <p:spPr bwMode="auto">
                <a:xfrm>
                  <a:off x="1886" y="2861"/>
                  <a:ext cx="10" cy="2"/>
                </a:xfrm>
                <a:custGeom>
                  <a:avLst/>
                  <a:gdLst>
                    <a:gd name="T0" fmla="*/ 0 w 29"/>
                    <a:gd name="T1" fmla="*/ 0 h 8"/>
                    <a:gd name="T2" fmla="*/ 0 w 29"/>
                    <a:gd name="T3" fmla="*/ 0 h 8"/>
                    <a:gd name="T4" fmla="*/ 0 w 29"/>
                    <a:gd name="T5" fmla="*/ 0 h 8"/>
                    <a:gd name="T6" fmla="*/ 0 w 29"/>
                    <a:gd name="T7" fmla="*/ 0 h 8"/>
                    <a:gd name="T8" fmla="*/ 0 w 29"/>
                    <a:gd name="T9" fmla="*/ 0 h 8"/>
                    <a:gd name="T10" fmla="*/ 0 w 29"/>
                    <a:gd name="T11" fmla="*/ 0 h 8"/>
                    <a:gd name="T12" fmla="*/ 0 w 29"/>
                    <a:gd name="T13" fmla="*/ 0 h 8"/>
                    <a:gd name="T14" fmla="*/ 0 w 29"/>
                    <a:gd name="T15" fmla="*/ 0 h 8"/>
                    <a:gd name="T16" fmla="*/ 0 w 29"/>
                    <a:gd name="T17" fmla="*/ 0 h 8"/>
                    <a:gd name="T18" fmla="*/ 0 w 29"/>
                    <a:gd name="T19" fmla="*/ 0 h 8"/>
                    <a:gd name="T20" fmla="*/ 0 w 29"/>
                    <a:gd name="T21" fmla="*/ 0 h 8"/>
                    <a:gd name="T22" fmla="*/ 0 w 29"/>
                    <a:gd name="T23" fmla="*/ 0 h 8"/>
                    <a:gd name="T24" fmla="*/ 0 w 29"/>
                    <a:gd name="T25" fmla="*/ 0 h 8"/>
                    <a:gd name="T26" fmla="*/ 0 w 29"/>
                    <a:gd name="T27" fmla="*/ 0 h 8"/>
                    <a:gd name="T28" fmla="*/ 0 w 29"/>
                    <a:gd name="T29" fmla="*/ 0 h 8"/>
                    <a:gd name="T30" fmla="*/ 0 w 29"/>
                    <a:gd name="T31" fmla="*/ 0 h 8"/>
                    <a:gd name="T32" fmla="*/ 0 w 29"/>
                    <a:gd name="T33" fmla="*/ 0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8">
                      <a:moveTo>
                        <a:pt x="0" y="8"/>
                      </a:move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9" y="1"/>
                      </a:ln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29" y="3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20" y="7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9" name="Freeform 206"/>
                <p:cNvSpPr>
                  <a:spLocks/>
                </p:cNvSpPr>
                <p:nvPr/>
              </p:nvSpPr>
              <p:spPr bwMode="auto">
                <a:xfrm>
                  <a:off x="1861" y="2746"/>
                  <a:ext cx="184" cy="114"/>
                </a:xfrm>
                <a:custGeom>
                  <a:avLst/>
                  <a:gdLst>
                    <a:gd name="T0" fmla="*/ 0 w 519"/>
                    <a:gd name="T1" fmla="*/ 0 h 425"/>
                    <a:gd name="T2" fmla="*/ 0 w 519"/>
                    <a:gd name="T3" fmla="*/ 0 h 425"/>
                    <a:gd name="T4" fmla="*/ 0 w 519"/>
                    <a:gd name="T5" fmla="*/ 0 h 425"/>
                    <a:gd name="T6" fmla="*/ 0 w 519"/>
                    <a:gd name="T7" fmla="*/ 0 h 425"/>
                    <a:gd name="T8" fmla="*/ 0 w 519"/>
                    <a:gd name="T9" fmla="*/ 0 h 425"/>
                    <a:gd name="T10" fmla="*/ 0 w 519"/>
                    <a:gd name="T11" fmla="*/ 0 h 425"/>
                    <a:gd name="T12" fmla="*/ 0 w 519"/>
                    <a:gd name="T13" fmla="*/ 0 h 425"/>
                    <a:gd name="T14" fmla="*/ 0 w 519"/>
                    <a:gd name="T15" fmla="*/ 0 h 425"/>
                    <a:gd name="T16" fmla="*/ 0 w 519"/>
                    <a:gd name="T17" fmla="*/ 0 h 425"/>
                    <a:gd name="T18" fmla="*/ 0 w 519"/>
                    <a:gd name="T19" fmla="*/ 0 h 425"/>
                    <a:gd name="T20" fmla="*/ 0 w 519"/>
                    <a:gd name="T21" fmla="*/ 0 h 425"/>
                    <a:gd name="T22" fmla="*/ 0 w 519"/>
                    <a:gd name="T23" fmla="*/ 0 h 425"/>
                    <a:gd name="T24" fmla="*/ 0 w 519"/>
                    <a:gd name="T25" fmla="*/ 0 h 425"/>
                    <a:gd name="T26" fmla="*/ 0 w 519"/>
                    <a:gd name="T27" fmla="*/ 0 h 425"/>
                    <a:gd name="T28" fmla="*/ 0 w 519"/>
                    <a:gd name="T29" fmla="*/ 0 h 425"/>
                    <a:gd name="T30" fmla="*/ 0 w 519"/>
                    <a:gd name="T31" fmla="*/ 0 h 425"/>
                    <a:gd name="T32" fmla="*/ 0 w 519"/>
                    <a:gd name="T33" fmla="*/ 0 h 425"/>
                    <a:gd name="T34" fmla="*/ 0 w 519"/>
                    <a:gd name="T35" fmla="*/ 0 h 425"/>
                    <a:gd name="T36" fmla="*/ 0 w 519"/>
                    <a:gd name="T37" fmla="*/ 0 h 425"/>
                    <a:gd name="T38" fmla="*/ 0 w 519"/>
                    <a:gd name="T39" fmla="*/ 0 h 425"/>
                    <a:gd name="T40" fmla="*/ 0 w 519"/>
                    <a:gd name="T41" fmla="*/ 0 h 425"/>
                    <a:gd name="T42" fmla="*/ 0 w 519"/>
                    <a:gd name="T43" fmla="*/ 0 h 425"/>
                    <a:gd name="T44" fmla="*/ 0 w 519"/>
                    <a:gd name="T45" fmla="*/ 0 h 425"/>
                    <a:gd name="T46" fmla="*/ 0 w 519"/>
                    <a:gd name="T47" fmla="*/ 0 h 425"/>
                    <a:gd name="T48" fmla="*/ 0 w 519"/>
                    <a:gd name="T49" fmla="*/ 0 h 425"/>
                    <a:gd name="T50" fmla="*/ 0 w 519"/>
                    <a:gd name="T51" fmla="*/ 0 h 425"/>
                    <a:gd name="T52" fmla="*/ 0 w 519"/>
                    <a:gd name="T53" fmla="*/ 0 h 425"/>
                    <a:gd name="T54" fmla="*/ 0 w 519"/>
                    <a:gd name="T55" fmla="*/ 0 h 425"/>
                    <a:gd name="T56" fmla="*/ 0 w 519"/>
                    <a:gd name="T57" fmla="*/ 0 h 425"/>
                    <a:gd name="T58" fmla="*/ 0 w 519"/>
                    <a:gd name="T59" fmla="*/ 0 h 425"/>
                    <a:gd name="T60" fmla="*/ 0 w 519"/>
                    <a:gd name="T61" fmla="*/ 0 h 425"/>
                    <a:gd name="T62" fmla="*/ 0 w 519"/>
                    <a:gd name="T63" fmla="*/ 0 h 425"/>
                    <a:gd name="T64" fmla="*/ 0 w 519"/>
                    <a:gd name="T65" fmla="*/ 0 h 425"/>
                    <a:gd name="T66" fmla="*/ 0 w 519"/>
                    <a:gd name="T67" fmla="*/ 0 h 425"/>
                    <a:gd name="T68" fmla="*/ 0 w 519"/>
                    <a:gd name="T69" fmla="*/ 0 h 425"/>
                    <a:gd name="T70" fmla="*/ 0 w 519"/>
                    <a:gd name="T71" fmla="*/ 0 h 425"/>
                    <a:gd name="T72" fmla="*/ 0 w 519"/>
                    <a:gd name="T73" fmla="*/ 0 h 425"/>
                    <a:gd name="T74" fmla="*/ 0 w 519"/>
                    <a:gd name="T75" fmla="*/ 0 h 425"/>
                    <a:gd name="T76" fmla="*/ 0 w 519"/>
                    <a:gd name="T77" fmla="*/ 0 h 425"/>
                    <a:gd name="T78" fmla="*/ 0 w 519"/>
                    <a:gd name="T79" fmla="*/ 0 h 425"/>
                    <a:gd name="T80" fmla="*/ 0 w 519"/>
                    <a:gd name="T81" fmla="*/ 0 h 425"/>
                    <a:gd name="T82" fmla="*/ 0 w 519"/>
                    <a:gd name="T83" fmla="*/ 0 h 425"/>
                    <a:gd name="T84" fmla="*/ 0 w 519"/>
                    <a:gd name="T85" fmla="*/ 0 h 425"/>
                    <a:gd name="T86" fmla="*/ 0 w 519"/>
                    <a:gd name="T87" fmla="*/ 0 h 425"/>
                    <a:gd name="T88" fmla="*/ 0 w 519"/>
                    <a:gd name="T89" fmla="*/ 0 h 425"/>
                    <a:gd name="T90" fmla="*/ 0 w 519"/>
                    <a:gd name="T91" fmla="*/ 0 h 425"/>
                    <a:gd name="T92" fmla="*/ 0 w 519"/>
                    <a:gd name="T93" fmla="*/ 0 h 425"/>
                    <a:gd name="T94" fmla="*/ 0 w 519"/>
                    <a:gd name="T95" fmla="*/ 0 h 425"/>
                    <a:gd name="T96" fmla="*/ 0 w 519"/>
                    <a:gd name="T97" fmla="*/ 0 h 425"/>
                    <a:gd name="T98" fmla="*/ 0 w 519"/>
                    <a:gd name="T99" fmla="*/ 0 h 425"/>
                    <a:gd name="T100" fmla="*/ 0 w 519"/>
                    <a:gd name="T101" fmla="*/ 0 h 425"/>
                    <a:gd name="T102" fmla="*/ 0 w 519"/>
                    <a:gd name="T103" fmla="*/ 0 h 425"/>
                    <a:gd name="T104" fmla="*/ 0 w 519"/>
                    <a:gd name="T105" fmla="*/ 0 h 425"/>
                    <a:gd name="T106" fmla="*/ 0 w 519"/>
                    <a:gd name="T107" fmla="*/ 0 h 425"/>
                    <a:gd name="T108" fmla="*/ 0 w 519"/>
                    <a:gd name="T109" fmla="*/ 0 h 425"/>
                    <a:gd name="T110" fmla="*/ 0 w 519"/>
                    <a:gd name="T111" fmla="*/ 0 h 425"/>
                    <a:gd name="T112" fmla="*/ 0 w 519"/>
                    <a:gd name="T113" fmla="*/ 0 h 425"/>
                    <a:gd name="T114" fmla="*/ 0 w 519"/>
                    <a:gd name="T115" fmla="*/ 0 h 425"/>
                    <a:gd name="T116" fmla="*/ 0 w 519"/>
                    <a:gd name="T117" fmla="*/ 0 h 425"/>
                    <a:gd name="T118" fmla="*/ 0 w 519"/>
                    <a:gd name="T119" fmla="*/ 0 h 425"/>
                    <a:gd name="T120" fmla="*/ 0 w 519"/>
                    <a:gd name="T121" fmla="*/ 0 h 425"/>
                    <a:gd name="T122" fmla="*/ 0 w 519"/>
                    <a:gd name="T123" fmla="*/ 0 h 42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19" h="425">
                      <a:moveTo>
                        <a:pt x="261" y="425"/>
                      </a:moveTo>
                      <a:lnTo>
                        <a:pt x="250" y="415"/>
                      </a:lnTo>
                      <a:lnTo>
                        <a:pt x="244" y="405"/>
                      </a:lnTo>
                      <a:lnTo>
                        <a:pt x="244" y="395"/>
                      </a:lnTo>
                      <a:lnTo>
                        <a:pt x="254" y="385"/>
                      </a:lnTo>
                      <a:lnTo>
                        <a:pt x="252" y="383"/>
                      </a:lnTo>
                      <a:lnTo>
                        <a:pt x="252" y="380"/>
                      </a:lnTo>
                      <a:lnTo>
                        <a:pt x="252" y="379"/>
                      </a:lnTo>
                      <a:lnTo>
                        <a:pt x="252" y="378"/>
                      </a:lnTo>
                      <a:lnTo>
                        <a:pt x="257" y="375"/>
                      </a:lnTo>
                      <a:lnTo>
                        <a:pt x="261" y="372"/>
                      </a:lnTo>
                      <a:lnTo>
                        <a:pt x="265" y="368"/>
                      </a:lnTo>
                      <a:lnTo>
                        <a:pt x="268" y="363"/>
                      </a:lnTo>
                      <a:lnTo>
                        <a:pt x="267" y="362"/>
                      </a:lnTo>
                      <a:lnTo>
                        <a:pt x="265" y="362"/>
                      </a:lnTo>
                      <a:lnTo>
                        <a:pt x="262" y="360"/>
                      </a:lnTo>
                      <a:lnTo>
                        <a:pt x="261" y="360"/>
                      </a:lnTo>
                      <a:lnTo>
                        <a:pt x="264" y="348"/>
                      </a:lnTo>
                      <a:lnTo>
                        <a:pt x="272" y="342"/>
                      </a:lnTo>
                      <a:lnTo>
                        <a:pt x="284" y="339"/>
                      </a:lnTo>
                      <a:lnTo>
                        <a:pt x="294" y="333"/>
                      </a:lnTo>
                      <a:lnTo>
                        <a:pt x="288" y="332"/>
                      </a:lnTo>
                      <a:lnTo>
                        <a:pt x="285" y="331"/>
                      </a:lnTo>
                      <a:lnTo>
                        <a:pt x="282" y="332"/>
                      </a:lnTo>
                      <a:lnTo>
                        <a:pt x="278" y="332"/>
                      </a:lnTo>
                      <a:lnTo>
                        <a:pt x="278" y="329"/>
                      </a:lnTo>
                      <a:lnTo>
                        <a:pt x="280" y="325"/>
                      </a:lnTo>
                      <a:lnTo>
                        <a:pt x="280" y="322"/>
                      </a:lnTo>
                      <a:lnTo>
                        <a:pt x="280" y="319"/>
                      </a:lnTo>
                      <a:lnTo>
                        <a:pt x="285" y="318"/>
                      </a:lnTo>
                      <a:lnTo>
                        <a:pt x="292" y="316"/>
                      </a:lnTo>
                      <a:lnTo>
                        <a:pt x="298" y="315"/>
                      </a:lnTo>
                      <a:lnTo>
                        <a:pt x="304" y="313"/>
                      </a:lnTo>
                      <a:lnTo>
                        <a:pt x="305" y="312"/>
                      </a:lnTo>
                      <a:lnTo>
                        <a:pt x="305" y="311"/>
                      </a:lnTo>
                      <a:lnTo>
                        <a:pt x="305" y="309"/>
                      </a:lnTo>
                      <a:lnTo>
                        <a:pt x="307" y="308"/>
                      </a:lnTo>
                      <a:lnTo>
                        <a:pt x="301" y="308"/>
                      </a:lnTo>
                      <a:lnTo>
                        <a:pt x="297" y="308"/>
                      </a:lnTo>
                      <a:lnTo>
                        <a:pt x="291" y="308"/>
                      </a:lnTo>
                      <a:lnTo>
                        <a:pt x="285" y="308"/>
                      </a:lnTo>
                      <a:lnTo>
                        <a:pt x="288" y="298"/>
                      </a:lnTo>
                      <a:lnTo>
                        <a:pt x="291" y="292"/>
                      </a:lnTo>
                      <a:lnTo>
                        <a:pt x="297" y="291"/>
                      </a:lnTo>
                      <a:lnTo>
                        <a:pt x="307" y="288"/>
                      </a:lnTo>
                      <a:lnTo>
                        <a:pt x="307" y="286"/>
                      </a:lnTo>
                      <a:lnTo>
                        <a:pt x="307" y="285"/>
                      </a:lnTo>
                      <a:lnTo>
                        <a:pt x="307" y="284"/>
                      </a:lnTo>
                      <a:lnTo>
                        <a:pt x="307" y="282"/>
                      </a:lnTo>
                      <a:lnTo>
                        <a:pt x="305" y="282"/>
                      </a:lnTo>
                      <a:lnTo>
                        <a:pt x="302" y="282"/>
                      </a:lnTo>
                      <a:lnTo>
                        <a:pt x="301" y="282"/>
                      </a:lnTo>
                      <a:lnTo>
                        <a:pt x="298" y="282"/>
                      </a:lnTo>
                      <a:lnTo>
                        <a:pt x="298" y="279"/>
                      </a:lnTo>
                      <a:lnTo>
                        <a:pt x="298" y="276"/>
                      </a:lnTo>
                      <a:lnTo>
                        <a:pt x="298" y="275"/>
                      </a:lnTo>
                      <a:lnTo>
                        <a:pt x="298" y="272"/>
                      </a:lnTo>
                      <a:lnTo>
                        <a:pt x="302" y="268"/>
                      </a:lnTo>
                      <a:lnTo>
                        <a:pt x="307" y="265"/>
                      </a:lnTo>
                      <a:lnTo>
                        <a:pt x="312" y="265"/>
                      </a:lnTo>
                      <a:lnTo>
                        <a:pt x="319" y="264"/>
                      </a:lnTo>
                      <a:lnTo>
                        <a:pt x="319" y="262"/>
                      </a:lnTo>
                      <a:lnTo>
                        <a:pt x="319" y="261"/>
                      </a:lnTo>
                      <a:lnTo>
                        <a:pt x="319" y="259"/>
                      </a:lnTo>
                      <a:lnTo>
                        <a:pt x="319" y="258"/>
                      </a:lnTo>
                      <a:lnTo>
                        <a:pt x="317" y="258"/>
                      </a:lnTo>
                      <a:lnTo>
                        <a:pt x="312" y="258"/>
                      </a:lnTo>
                      <a:lnTo>
                        <a:pt x="308" y="258"/>
                      </a:lnTo>
                      <a:lnTo>
                        <a:pt x="305" y="258"/>
                      </a:lnTo>
                      <a:lnTo>
                        <a:pt x="305" y="255"/>
                      </a:lnTo>
                      <a:lnTo>
                        <a:pt x="307" y="252"/>
                      </a:lnTo>
                      <a:lnTo>
                        <a:pt x="307" y="249"/>
                      </a:lnTo>
                      <a:lnTo>
                        <a:pt x="307" y="246"/>
                      </a:lnTo>
                      <a:lnTo>
                        <a:pt x="315" y="242"/>
                      </a:lnTo>
                      <a:lnTo>
                        <a:pt x="324" y="239"/>
                      </a:lnTo>
                      <a:lnTo>
                        <a:pt x="331" y="237"/>
                      </a:lnTo>
                      <a:lnTo>
                        <a:pt x="335" y="234"/>
                      </a:lnTo>
                      <a:lnTo>
                        <a:pt x="332" y="232"/>
                      </a:lnTo>
                      <a:lnTo>
                        <a:pt x="329" y="231"/>
                      </a:lnTo>
                      <a:lnTo>
                        <a:pt x="325" y="231"/>
                      </a:lnTo>
                      <a:lnTo>
                        <a:pt x="317" y="231"/>
                      </a:lnTo>
                      <a:lnTo>
                        <a:pt x="317" y="228"/>
                      </a:lnTo>
                      <a:lnTo>
                        <a:pt x="318" y="225"/>
                      </a:lnTo>
                      <a:lnTo>
                        <a:pt x="318" y="224"/>
                      </a:lnTo>
                      <a:lnTo>
                        <a:pt x="318" y="221"/>
                      </a:lnTo>
                      <a:lnTo>
                        <a:pt x="321" y="219"/>
                      </a:lnTo>
                      <a:lnTo>
                        <a:pt x="325" y="218"/>
                      </a:lnTo>
                      <a:lnTo>
                        <a:pt x="328" y="217"/>
                      </a:lnTo>
                      <a:lnTo>
                        <a:pt x="332" y="215"/>
                      </a:lnTo>
                      <a:lnTo>
                        <a:pt x="332" y="214"/>
                      </a:lnTo>
                      <a:lnTo>
                        <a:pt x="332" y="212"/>
                      </a:lnTo>
                      <a:lnTo>
                        <a:pt x="332" y="211"/>
                      </a:lnTo>
                      <a:lnTo>
                        <a:pt x="334" y="209"/>
                      </a:lnTo>
                      <a:lnTo>
                        <a:pt x="331" y="209"/>
                      </a:lnTo>
                      <a:lnTo>
                        <a:pt x="327" y="209"/>
                      </a:lnTo>
                      <a:lnTo>
                        <a:pt x="322" y="209"/>
                      </a:lnTo>
                      <a:lnTo>
                        <a:pt x="319" y="209"/>
                      </a:lnTo>
                      <a:lnTo>
                        <a:pt x="319" y="204"/>
                      </a:lnTo>
                      <a:lnTo>
                        <a:pt x="319" y="198"/>
                      </a:lnTo>
                      <a:lnTo>
                        <a:pt x="318" y="194"/>
                      </a:lnTo>
                      <a:lnTo>
                        <a:pt x="318" y="188"/>
                      </a:lnTo>
                      <a:lnTo>
                        <a:pt x="312" y="164"/>
                      </a:lnTo>
                      <a:lnTo>
                        <a:pt x="314" y="144"/>
                      </a:lnTo>
                      <a:lnTo>
                        <a:pt x="321" y="127"/>
                      </a:lnTo>
                      <a:lnTo>
                        <a:pt x="329" y="111"/>
                      </a:lnTo>
                      <a:lnTo>
                        <a:pt x="341" y="95"/>
                      </a:lnTo>
                      <a:lnTo>
                        <a:pt x="352" y="80"/>
                      </a:lnTo>
                      <a:lnTo>
                        <a:pt x="362" y="63"/>
                      </a:lnTo>
                      <a:lnTo>
                        <a:pt x="369" y="43"/>
                      </a:lnTo>
                      <a:lnTo>
                        <a:pt x="361" y="46"/>
                      </a:lnTo>
                      <a:lnTo>
                        <a:pt x="352" y="56"/>
                      </a:lnTo>
                      <a:lnTo>
                        <a:pt x="342" y="68"/>
                      </a:lnTo>
                      <a:lnTo>
                        <a:pt x="332" y="85"/>
                      </a:lnTo>
                      <a:lnTo>
                        <a:pt x="321" y="103"/>
                      </a:lnTo>
                      <a:lnTo>
                        <a:pt x="312" y="120"/>
                      </a:lnTo>
                      <a:lnTo>
                        <a:pt x="304" y="135"/>
                      </a:lnTo>
                      <a:lnTo>
                        <a:pt x="298" y="148"/>
                      </a:lnTo>
                      <a:lnTo>
                        <a:pt x="298" y="160"/>
                      </a:lnTo>
                      <a:lnTo>
                        <a:pt x="299" y="170"/>
                      </a:lnTo>
                      <a:lnTo>
                        <a:pt x="301" y="182"/>
                      </a:lnTo>
                      <a:lnTo>
                        <a:pt x="305" y="197"/>
                      </a:lnTo>
                      <a:lnTo>
                        <a:pt x="301" y="219"/>
                      </a:lnTo>
                      <a:lnTo>
                        <a:pt x="291" y="256"/>
                      </a:lnTo>
                      <a:lnTo>
                        <a:pt x="277" y="295"/>
                      </a:lnTo>
                      <a:lnTo>
                        <a:pt x="264" y="319"/>
                      </a:lnTo>
                      <a:lnTo>
                        <a:pt x="262" y="313"/>
                      </a:lnTo>
                      <a:lnTo>
                        <a:pt x="260" y="303"/>
                      </a:lnTo>
                      <a:lnTo>
                        <a:pt x="258" y="294"/>
                      </a:lnTo>
                      <a:lnTo>
                        <a:pt x="255" y="288"/>
                      </a:lnTo>
                      <a:lnTo>
                        <a:pt x="252" y="296"/>
                      </a:lnTo>
                      <a:lnTo>
                        <a:pt x="251" y="306"/>
                      </a:lnTo>
                      <a:lnTo>
                        <a:pt x="251" y="316"/>
                      </a:lnTo>
                      <a:lnTo>
                        <a:pt x="250" y="328"/>
                      </a:lnTo>
                      <a:lnTo>
                        <a:pt x="247" y="328"/>
                      </a:lnTo>
                      <a:lnTo>
                        <a:pt x="244" y="328"/>
                      </a:lnTo>
                      <a:lnTo>
                        <a:pt x="241" y="329"/>
                      </a:lnTo>
                      <a:lnTo>
                        <a:pt x="238" y="329"/>
                      </a:lnTo>
                      <a:lnTo>
                        <a:pt x="237" y="322"/>
                      </a:lnTo>
                      <a:lnTo>
                        <a:pt x="234" y="315"/>
                      </a:lnTo>
                      <a:lnTo>
                        <a:pt x="232" y="309"/>
                      </a:lnTo>
                      <a:lnTo>
                        <a:pt x="231" y="302"/>
                      </a:lnTo>
                      <a:lnTo>
                        <a:pt x="230" y="301"/>
                      </a:lnTo>
                      <a:lnTo>
                        <a:pt x="228" y="301"/>
                      </a:lnTo>
                      <a:lnTo>
                        <a:pt x="225" y="301"/>
                      </a:lnTo>
                      <a:lnTo>
                        <a:pt x="224" y="301"/>
                      </a:lnTo>
                      <a:lnTo>
                        <a:pt x="224" y="306"/>
                      </a:lnTo>
                      <a:lnTo>
                        <a:pt x="224" y="311"/>
                      </a:lnTo>
                      <a:lnTo>
                        <a:pt x="224" y="319"/>
                      </a:lnTo>
                      <a:lnTo>
                        <a:pt x="225" y="332"/>
                      </a:lnTo>
                      <a:lnTo>
                        <a:pt x="223" y="333"/>
                      </a:lnTo>
                      <a:lnTo>
                        <a:pt x="220" y="333"/>
                      </a:lnTo>
                      <a:lnTo>
                        <a:pt x="215" y="335"/>
                      </a:lnTo>
                      <a:lnTo>
                        <a:pt x="213" y="336"/>
                      </a:lnTo>
                      <a:lnTo>
                        <a:pt x="211" y="326"/>
                      </a:lnTo>
                      <a:lnTo>
                        <a:pt x="211" y="316"/>
                      </a:lnTo>
                      <a:lnTo>
                        <a:pt x="210" y="308"/>
                      </a:lnTo>
                      <a:lnTo>
                        <a:pt x="210" y="298"/>
                      </a:lnTo>
                      <a:lnTo>
                        <a:pt x="207" y="298"/>
                      </a:lnTo>
                      <a:lnTo>
                        <a:pt x="204" y="298"/>
                      </a:lnTo>
                      <a:lnTo>
                        <a:pt x="203" y="299"/>
                      </a:lnTo>
                      <a:lnTo>
                        <a:pt x="200" y="299"/>
                      </a:lnTo>
                      <a:lnTo>
                        <a:pt x="200" y="309"/>
                      </a:lnTo>
                      <a:lnTo>
                        <a:pt x="200" y="318"/>
                      </a:lnTo>
                      <a:lnTo>
                        <a:pt x="200" y="328"/>
                      </a:lnTo>
                      <a:lnTo>
                        <a:pt x="200" y="338"/>
                      </a:lnTo>
                      <a:lnTo>
                        <a:pt x="197" y="338"/>
                      </a:lnTo>
                      <a:lnTo>
                        <a:pt x="195" y="339"/>
                      </a:lnTo>
                      <a:lnTo>
                        <a:pt x="193" y="339"/>
                      </a:lnTo>
                      <a:lnTo>
                        <a:pt x="190" y="341"/>
                      </a:lnTo>
                      <a:lnTo>
                        <a:pt x="188" y="325"/>
                      </a:lnTo>
                      <a:lnTo>
                        <a:pt x="187" y="312"/>
                      </a:lnTo>
                      <a:lnTo>
                        <a:pt x="185" y="305"/>
                      </a:lnTo>
                      <a:lnTo>
                        <a:pt x="184" y="301"/>
                      </a:lnTo>
                      <a:lnTo>
                        <a:pt x="183" y="301"/>
                      </a:lnTo>
                      <a:lnTo>
                        <a:pt x="181" y="302"/>
                      </a:lnTo>
                      <a:lnTo>
                        <a:pt x="178" y="302"/>
                      </a:lnTo>
                      <a:lnTo>
                        <a:pt x="177" y="303"/>
                      </a:lnTo>
                      <a:lnTo>
                        <a:pt x="177" y="313"/>
                      </a:lnTo>
                      <a:lnTo>
                        <a:pt x="177" y="322"/>
                      </a:lnTo>
                      <a:lnTo>
                        <a:pt x="177" y="332"/>
                      </a:lnTo>
                      <a:lnTo>
                        <a:pt x="177" y="342"/>
                      </a:lnTo>
                      <a:lnTo>
                        <a:pt x="174" y="342"/>
                      </a:lnTo>
                      <a:lnTo>
                        <a:pt x="171" y="342"/>
                      </a:lnTo>
                      <a:lnTo>
                        <a:pt x="168" y="343"/>
                      </a:lnTo>
                      <a:lnTo>
                        <a:pt x="166" y="343"/>
                      </a:lnTo>
                      <a:lnTo>
                        <a:pt x="163" y="321"/>
                      </a:lnTo>
                      <a:lnTo>
                        <a:pt x="160" y="309"/>
                      </a:lnTo>
                      <a:lnTo>
                        <a:pt x="158" y="303"/>
                      </a:lnTo>
                      <a:lnTo>
                        <a:pt x="157" y="299"/>
                      </a:lnTo>
                      <a:lnTo>
                        <a:pt x="150" y="311"/>
                      </a:lnTo>
                      <a:lnTo>
                        <a:pt x="151" y="322"/>
                      </a:lnTo>
                      <a:lnTo>
                        <a:pt x="153" y="335"/>
                      </a:lnTo>
                      <a:lnTo>
                        <a:pt x="150" y="346"/>
                      </a:lnTo>
                      <a:lnTo>
                        <a:pt x="147" y="346"/>
                      </a:lnTo>
                      <a:lnTo>
                        <a:pt x="144" y="346"/>
                      </a:lnTo>
                      <a:lnTo>
                        <a:pt x="141" y="346"/>
                      </a:lnTo>
                      <a:lnTo>
                        <a:pt x="138" y="346"/>
                      </a:lnTo>
                      <a:lnTo>
                        <a:pt x="137" y="332"/>
                      </a:lnTo>
                      <a:lnTo>
                        <a:pt x="136" y="323"/>
                      </a:lnTo>
                      <a:lnTo>
                        <a:pt x="134" y="319"/>
                      </a:lnTo>
                      <a:lnTo>
                        <a:pt x="131" y="315"/>
                      </a:lnTo>
                      <a:lnTo>
                        <a:pt x="130" y="313"/>
                      </a:lnTo>
                      <a:lnTo>
                        <a:pt x="128" y="313"/>
                      </a:lnTo>
                      <a:lnTo>
                        <a:pt x="127" y="313"/>
                      </a:lnTo>
                      <a:lnTo>
                        <a:pt x="127" y="315"/>
                      </a:lnTo>
                      <a:lnTo>
                        <a:pt x="126" y="315"/>
                      </a:lnTo>
                      <a:lnTo>
                        <a:pt x="124" y="316"/>
                      </a:lnTo>
                      <a:lnTo>
                        <a:pt x="124" y="323"/>
                      </a:lnTo>
                      <a:lnTo>
                        <a:pt x="126" y="332"/>
                      </a:lnTo>
                      <a:lnTo>
                        <a:pt x="126" y="341"/>
                      </a:lnTo>
                      <a:lnTo>
                        <a:pt x="127" y="348"/>
                      </a:lnTo>
                      <a:lnTo>
                        <a:pt x="124" y="349"/>
                      </a:lnTo>
                      <a:lnTo>
                        <a:pt x="121" y="351"/>
                      </a:lnTo>
                      <a:lnTo>
                        <a:pt x="118" y="351"/>
                      </a:lnTo>
                      <a:lnTo>
                        <a:pt x="111" y="352"/>
                      </a:lnTo>
                      <a:lnTo>
                        <a:pt x="110" y="342"/>
                      </a:lnTo>
                      <a:lnTo>
                        <a:pt x="109" y="331"/>
                      </a:lnTo>
                      <a:lnTo>
                        <a:pt x="106" y="321"/>
                      </a:lnTo>
                      <a:lnTo>
                        <a:pt x="103" y="315"/>
                      </a:lnTo>
                      <a:lnTo>
                        <a:pt x="100" y="322"/>
                      </a:lnTo>
                      <a:lnTo>
                        <a:pt x="99" y="332"/>
                      </a:lnTo>
                      <a:lnTo>
                        <a:pt x="99" y="343"/>
                      </a:lnTo>
                      <a:lnTo>
                        <a:pt x="99" y="353"/>
                      </a:lnTo>
                      <a:lnTo>
                        <a:pt x="96" y="353"/>
                      </a:lnTo>
                      <a:lnTo>
                        <a:pt x="93" y="353"/>
                      </a:lnTo>
                      <a:lnTo>
                        <a:pt x="90" y="353"/>
                      </a:lnTo>
                      <a:lnTo>
                        <a:pt x="87" y="353"/>
                      </a:lnTo>
                      <a:lnTo>
                        <a:pt x="86" y="343"/>
                      </a:lnTo>
                      <a:lnTo>
                        <a:pt x="84" y="335"/>
                      </a:lnTo>
                      <a:lnTo>
                        <a:pt x="83" y="326"/>
                      </a:lnTo>
                      <a:lnTo>
                        <a:pt x="81" y="318"/>
                      </a:lnTo>
                      <a:lnTo>
                        <a:pt x="80" y="316"/>
                      </a:lnTo>
                      <a:lnTo>
                        <a:pt x="79" y="316"/>
                      </a:lnTo>
                      <a:lnTo>
                        <a:pt x="77" y="316"/>
                      </a:lnTo>
                      <a:lnTo>
                        <a:pt x="76" y="316"/>
                      </a:lnTo>
                      <a:lnTo>
                        <a:pt x="74" y="326"/>
                      </a:lnTo>
                      <a:lnTo>
                        <a:pt x="74" y="336"/>
                      </a:lnTo>
                      <a:lnTo>
                        <a:pt x="73" y="346"/>
                      </a:lnTo>
                      <a:lnTo>
                        <a:pt x="73" y="356"/>
                      </a:lnTo>
                      <a:lnTo>
                        <a:pt x="69" y="356"/>
                      </a:lnTo>
                      <a:lnTo>
                        <a:pt x="66" y="356"/>
                      </a:lnTo>
                      <a:lnTo>
                        <a:pt x="62" y="356"/>
                      </a:lnTo>
                      <a:lnTo>
                        <a:pt x="59" y="358"/>
                      </a:lnTo>
                      <a:lnTo>
                        <a:pt x="56" y="339"/>
                      </a:lnTo>
                      <a:lnTo>
                        <a:pt x="54" y="329"/>
                      </a:lnTo>
                      <a:lnTo>
                        <a:pt x="54" y="325"/>
                      </a:lnTo>
                      <a:lnTo>
                        <a:pt x="53" y="322"/>
                      </a:lnTo>
                      <a:lnTo>
                        <a:pt x="52" y="322"/>
                      </a:lnTo>
                      <a:lnTo>
                        <a:pt x="49" y="322"/>
                      </a:lnTo>
                      <a:lnTo>
                        <a:pt x="47" y="322"/>
                      </a:lnTo>
                      <a:lnTo>
                        <a:pt x="46" y="322"/>
                      </a:lnTo>
                      <a:lnTo>
                        <a:pt x="46" y="332"/>
                      </a:lnTo>
                      <a:lnTo>
                        <a:pt x="46" y="341"/>
                      </a:lnTo>
                      <a:lnTo>
                        <a:pt x="46" y="349"/>
                      </a:lnTo>
                      <a:lnTo>
                        <a:pt x="46" y="358"/>
                      </a:lnTo>
                      <a:lnTo>
                        <a:pt x="44" y="358"/>
                      </a:lnTo>
                      <a:lnTo>
                        <a:pt x="42" y="358"/>
                      </a:lnTo>
                      <a:lnTo>
                        <a:pt x="39" y="356"/>
                      </a:lnTo>
                      <a:lnTo>
                        <a:pt x="32" y="353"/>
                      </a:lnTo>
                      <a:lnTo>
                        <a:pt x="32" y="345"/>
                      </a:lnTo>
                      <a:lnTo>
                        <a:pt x="32" y="336"/>
                      </a:lnTo>
                      <a:lnTo>
                        <a:pt x="32" y="328"/>
                      </a:lnTo>
                      <a:lnTo>
                        <a:pt x="32" y="319"/>
                      </a:lnTo>
                      <a:lnTo>
                        <a:pt x="30" y="318"/>
                      </a:lnTo>
                      <a:lnTo>
                        <a:pt x="29" y="318"/>
                      </a:lnTo>
                      <a:lnTo>
                        <a:pt x="27" y="316"/>
                      </a:lnTo>
                      <a:lnTo>
                        <a:pt x="24" y="322"/>
                      </a:lnTo>
                      <a:lnTo>
                        <a:pt x="23" y="331"/>
                      </a:lnTo>
                      <a:lnTo>
                        <a:pt x="20" y="339"/>
                      </a:lnTo>
                      <a:lnTo>
                        <a:pt x="17" y="346"/>
                      </a:lnTo>
                      <a:lnTo>
                        <a:pt x="6" y="321"/>
                      </a:lnTo>
                      <a:lnTo>
                        <a:pt x="0" y="298"/>
                      </a:lnTo>
                      <a:lnTo>
                        <a:pt x="0" y="275"/>
                      </a:lnTo>
                      <a:lnTo>
                        <a:pt x="5" y="252"/>
                      </a:lnTo>
                      <a:lnTo>
                        <a:pt x="26" y="248"/>
                      </a:lnTo>
                      <a:lnTo>
                        <a:pt x="47" y="245"/>
                      </a:lnTo>
                      <a:lnTo>
                        <a:pt x="70" y="242"/>
                      </a:lnTo>
                      <a:lnTo>
                        <a:pt x="93" y="241"/>
                      </a:lnTo>
                      <a:lnTo>
                        <a:pt x="114" y="238"/>
                      </a:lnTo>
                      <a:lnTo>
                        <a:pt x="137" y="234"/>
                      </a:lnTo>
                      <a:lnTo>
                        <a:pt x="158" y="227"/>
                      </a:lnTo>
                      <a:lnTo>
                        <a:pt x="180" y="215"/>
                      </a:lnTo>
                      <a:lnTo>
                        <a:pt x="185" y="201"/>
                      </a:lnTo>
                      <a:lnTo>
                        <a:pt x="193" y="194"/>
                      </a:lnTo>
                      <a:lnTo>
                        <a:pt x="204" y="194"/>
                      </a:lnTo>
                      <a:lnTo>
                        <a:pt x="221" y="195"/>
                      </a:lnTo>
                      <a:lnTo>
                        <a:pt x="234" y="180"/>
                      </a:lnTo>
                      <a:lnTo>
                        <a:pt x="245" y="165"/>
                      </a:lnTo>
                      <a:lnTo>
                        <a:pt x="258" y="150"/>
                      </a:lnTo>
                      <a:lnTo>
                        <a:pt x="271" y="132"/>
                      </a:lnTo>
                      <a:lnTo>
                        <a:pt x="282" y="117"/>
                      </a:lnTo>
                      <a:lnTo>
                        <a:pt x="294" y="101"/>
                      </a:lnTo>
                      <a:lnTo>
                        <a:pt x="305" y="87"/>
                      </a:lnTo>
                      <a:lnTo>
                        <a:pt x="317" y="71"/>
                      </a:lnTo>
                      <a:lnTo>
                        <a:pt x="324" y="54"/>
                      </a:lnTo>
                      <a:lnTo>
                        <a:pt x="334" y="40"/>
                      </a:lnTo>
                      <a:lnTo>
                        <a:pt x="346" y="30"/>
                      </a:lnTo>
                      <a:lnTo>
                        <a:pt x="362" y="20"/>
                      </a:lnTo>
                      <a:lnTo>
                        <a:pt x="378" y="14"/>
                      </a:lnTo>
                      <a:lnTo>
                        <a:pt x="395" y="8"/>
                      </a:lnTo>
                      <a:lnTo>
                        <a:pt x="412" y="4"/>
                      </a:lnTo>
                      <a:lnTo>
                        <a:pt x="429" y="0"/>
                      </a:lnTo>
                      <a:lnTo>
                        <a:pt x="431" y="3"/>
                      </a:lnTo>
                      <a:lnTo>
                        <a:pt x="432" y="7"/>
                      </a:lnTo>
                      <a:lnTo>
                        <a:pt x="435" y="10"/>
                      </a:lnTo>
                      <a:lnTo>
                        <a:pt x="436" y="14"/>
                      </a:lnTo>
                      <a:lnTo>
                        <a:pt x="439" y="14"/>
                      </a:lnTo>
                      <a:lnTo>
                        <a:pt x="441" y="16"/>
                      </a:lnTo>
                      <a:lnTo>
                        <a:pt x="443" y="16"/>
                      </a:lnTo>
                      <a:lnTo>
                        <a:pt x="446" y="17"/>
                      </a:lnTo>
                      <a:lnTo>
                        <a:pt x="442" y="38"/>
                      </a:lnTo>
                      <a:lnTo>
                        <a:pt x="433" y="65"/>
                      </a:lnTo>
                      <a:lnTo>
                        <a:pt x="431" y="93"/>
                      </a:lnTo>
                      <a:lnTo>
                        <a:pt x="442" y="111"/>
                      </a:lnTo>
                      <a:lnTo>
                        <a:pt x="456" y="114"/>
                      </a:lnTo>
                      <a:lnTo>
                        <a:pt x="469" y="118"/>
                      </a:lnTo>
                      <a:lnTo>
                        <a:pt x="478" y="128"/>
                      </a:lnTo>
                      <a:lnTo>
                        <a:pt x="479" y="145"/>
                      </a:lnTo>
                      <a:lnTo>
                        <a:pt x="475" y="145"/>
                      </a:lnTo>
                      <a:lnTo>
                        <a:pt x="472" y="147"/>
                      </a:lnTo>
                      <a:lnTo>
                        <a:pt x="468" y="147"/>
                      </a:lnTo>
                      <a:lnTo>
                        <a:pt x="465" y="148"/>
                      </a:lnTo>
                      <a:lnTo>
                        <a:pt x="465" y="150"/>
                      </a:lnTo>
                      <a:lnTo>
                        <a:pt x="465" y="151"/>
                      </a:lnTo>
                      <a:lnTo>
                        <a:pt x="465" y="154"/>
                      </a:lnTo>
                      <a:lnTo>
                        <a:pt x="466" y="155"/>
                      </a:lnTo>
                      <a:lnTo>
                        <a:pt x="470" y="155"/>
                      </a:lnTo>
                      <a:lnTo>
                        <a:pt x="475" y="155"/>
                      </a:lnTo>
                      <a:lnTo>
                        <a:pt x="479" y="155"/>
                      </a:lnTo>
                      <a:lnTo>
                        <a:pt x="483" y="155"/>
                      </a:lnTo>
                      <a:lnTo>
                        <a:pt x="485" y="161"/>
                      </a:lnTo>
                      <a:lnTo>
                        <a:pt x="485" y="164"/>
                      </a:lnTo>
                      <a:lnTo>
                        <a:pt x="485" y="167"/>
                      </a:lnTo>
                      <a:lnTo>
                        <a:pt x="485" y="170"/>
                      </a:lnTo>
                      <a:lnTo>
                        <a:pt x="478" y="172"/>
                      </a:lnTo>
                      <a:lnTo>
                        <a:pt x="469" y="174"/>
                      </a:lnTo>
                      <a:lnTo>
                        <a:pt x="462" y="177"/>
                      </a:lnTo>
                      <a:lnTo>
                        <a:pt x="458" y="178"/>
                      </a:lnTo>
                      <a:lnTo>
                        <a:pt x="460" y="180"/>
                      </a:lnTo>
                      <a:lnTo>
                        <a:pt x="465" y="181"/>
                      </a:lnTo>
                      <a:lnTo>
                        <a:pt x="473" y="181"/>
                      </a:lnTo>
                      <a:lnTo>
                        <a:pt x="490" y="182"/>
                      </a:lnTo>
                      <a:lnTo>
                        <a:pt x="493" y="187"/>
                      </a:lnTo>
                      <a:lnTo>
                        <a:pt x="495" y="189"/>
                      </a:lnTo>
                      <a:lnTo>
                        <a:pt x="495" y="192"/>
                      </a:lnTo>
                      <a:lnTo>
                        <a:pt x="495" y="198"/>
                      </a:lnTo>
                      <a:lnTo>
                        <a:pt x="489" y="198"/>
                      </a:lnTo>
                      <a:lnTo>
                        <a:pt x="485" y="199"/>
                      </a:lnTo>
                      <a:lnTo>
                        <a:pt x="479" y="199"/>
                      </a:lnTo>
                      <a:lnTo>
                        <a:pt x="473" y="201"/>
                      </a:lnTo>
                      <a:lnTo>
                        <a:pt x="468" y="202"/>
                      </a:lnTo>
                      <a:lnTo>
                        <a:pt x="463" y="202"/>
                      </a:lnTo>
                      <a:lnTo>
                        <a:pt x="458" y="204"/>
                      </a:lnTo>
                      <a:lnTo>
                        <a:pt x="452" y="204"/>
                      </a:lnTo>
                      <a:lnTo>
                        <a:pt x="450" y="205"/>
                      </a:lnTo>
                      <a:lnTo>
                        <a:pt x="450" y="207"/>
                      </a:lnTo>
                      <a:lnTo>
                        <a:pt x="450" y="208"/>
                      </a:lnTo>
                      <a:lnTo>
                        <a:pt x="450" y="209"/>
                      </a:lnTo>
                      <a:lnTo>
                        <a:pt x="460" y="209"/>
                      </a:lnTo>
                      <a:lnTo>
                        <a:pt x="469" y="208"/>
                      </a:lnTo>
                      <a:lnTo>
                        <a:pt x="478" y="208"/>
                      </a:lnTo>
                      <a:lnTo>
                        <a:pt x="485" y="208"/>
                      </a:lnTo>
                      <a:lnTo>
                        <a:pt x="493" y="209"/>
                      </a:lnTo>
                      <a:lnTo>
                        <a:pt x="502" y="212"/>
                      </a:lnTo>
                      <a:lnTo>
                        <a:pt x="510" y="217"/>
                      </a:lnTo>
                      <a:lnTo>
                        <a:pt x="519" y="222"/>
                      </a:lnTo>
                      <a:lnTo>
                        <a:pt x="513" y="225"/>
                      </a:lnTo>
                      <a:lnTo>
                        <a:pt x="503" y="227"/>
                      </a:lnTo>
                      <a:lnTo>
                        <a:pt x="490" y="229"/>
                      </a:lnTo>
                      <a:lnTo>
                        <a:pt x="476" y="229"/>
                      </a:lnTo>
                      <a:lnTo>
                        <a:pt x="462" y="231"/>
                      </a:lnTo>
                      <a:lnTo>
                        <a:pt x="448" y="231"/>
                      </a:lnTo>
                      <a:lnTo>
                        <a:pt x="438" y="232"/>
                      </a:lnTo>
                      <a:lnTo>
                        <a:pt x="431" y="232"/>
                      </a:lnTo>
                      <a:lnTo>
                        <a:pt x="442" y="232"/>
                      </a:lnTo>
                      <a:lnTo>
                        <a:pt x="452" y="234"/>
                      </a:lnTo>
                      <a:lnTo>
                        <a:pt x="463" y="234"/>
                      </a:lnTo>
                      <a:lnTo>
                        <a:pt x="475" y="235"/>
                      </a:lnTo>
                      <a:lnTo>
                        <a:pt x="485" y="237"/>
                      </a:lnTo>
                      <a:lnTo>
                        <a:pt x="496" y="237"/>
                      </a:lnTo>
                      <a:lnTo>
                        <a:pt x="506" y="238"/>
                      </a:lnTo>
                      <a:lnTo>
                        <a:pt x="517" y="238"/>
                      </a:lnTo>
                      <a:lnTo>
                        <a:pt x="509" y="244"/>
                      </a:lnTo>
                      <a:lnTo>
                        <a:pt x="498" y="248"/>
                      </a:lnTo>
                      <a:lnTo>
                        <a:pt x="483" y="251"/>
                      </a:lnTo>
                      <a:lnTo>
                        <a:pt x="469" y="254"/>
                      </a:lnTo>
                      <a:lnTo>
                        <a:pt x="455" y="255"/>
                      </a:lnTo>
                      <a:lnTo>
                        <a:pt x="441" y="256"/>
                      </a:lnTo>
                      <a:lnTo>
                        <a:pt x="428" y="258"/>
                      </a:lnTo>
                      <a:lnTo>
                        <a:pt x="419" y="258"/>
                      </a:lnTo>
                      <a:lnTo>
                        <a:pt x="418" y="259"/>
                      </a:lnTo>
                      <a:lnTo>
                        <a:pt x="418" y="261"/>
                      </a:lnTo>
                      <a:lnTo>
                        <a:pt x="423" y="262"/>
                      </a:lnTo>
                      <a:lnTo>
                        <a:pt x="429" y="262"/>
                      </a:lnTo>
                      <a:lnTo>
                        <a:pt x="436" y="264"/>
                      </a:lnTo>
                      <a:lnTo>
                        <a:pt x="442" y="265"/>
                      </a:lnTo>
                      <a:lnTo>
                        <a:pt x="439" y="269"/>
                      </a:lnTo>
                      <a:lnTo>
                        <a:pt x="435" y="274"/>
                      </a:lnTo>
                      <a:lnTo>
                        <a:pt x="429" y="276"/>
                      </a:lnTo>
                      <a:lnTo>
                        <a:pt x="422" y="278"/>
                      </a:lnTo>
                      <a:lnTo>
                        <a:pt x="413" y="279"/>
                      </a:lnTo>
                      <a:lnTo>
                        <a:pt x="406" y="281"/>
                      </a:lnTo>
                      <a:lnTo>
                        <a:pt x="401" y="282"/>
                      </a:lnTo>
                      <a:lnTo>
                        <a:pt x="396" y="282"/>
                      </a:lnTo>
                      <a:lnTo>
                        <a:pt x="396" y="284"/>
                      </a:lnTo>
                      <a:lnTo>
                        <a:pt x="396" y="285"/>
                      </a:lnTo>
                      <a:lnTo>
                        <a:pt x="396" y="286"/>
                      </a:lnTo>
                      <a:lnTo>
                        <a:pt x="396" y="288"/>
                      </a:lnTo>
                      <a:lnTo>
                        <a:pt x="402" y="288"/>
                      </a:lnTo>
                      <a:lnTo>
                        <a:pt x="408" y="288"/>
                      </a:lnTo>
                      <a:lnTo>
                        <a:pt x="413" y="288"/>
                      </a:lnTo>
                      <a:lnTo>
                        <a:pt x="419" y="288"/>
                      </a:lnTo>
                      <a:lnTo>
                        <a:pt x="416" y="295"/>
                      </a:lnTo>
                      <a:lnTo>
                        <a:pt x="411" y="298"/>
                      </a:lnTo>
                      <a:lnTo>
                        <a:pt x="403" y="301"/>
                      </a:lnTo>
                      <a:lnTo>
                        <a:pt x="398" y="302"/>
                      </a:lnTo>
                      <a:lnTo>
                        <a:pt x="398" y="303"/>
                      </a:lnTo>
                      <a:lnTo>
                        <a:pt x="398" y="306"/>
                      </a:lnTo>
                      <a:lnTo>
                        <a:pt x="398" y="308"/>
                      </a:lnTo>
                      <a:lnTo>
                        <a:pt x="399" y="311"/>
                      </a:lnTo>
                      <a:lnTo>
                        <a:pt x="358" y="345"/>
                      </a:lnTo>
                      <a:lnTo>
                        <a:pt x="328" y="372"/>
                      </a:lnTo>
                      <a:lnTo>
                        <a:pt x="305" y="392"/>
                      </a:lnTo>
                      <a:lnTo>
                        <a:pt x="289" y="405"/>
                      </a:lnTo>
                      <a:lnTo>
                        <a:pt x="280" y="415"/>
                      </a:lnTo>
                      <a:lnTo>
                        <a:pt x="272" y="419"/>
                      </a:lnTo>
                      <a:lnTo>
                        <a:pt x="267" y="423"/>
                      </a:lnTo>
                      <a:lnTo>
                        <a:pt x="261" y="42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0" name="Freeform 207"/>
                <p:cNvSpPr>
                  <a:spLocks/>
                </p:cNvSpPr>
                <p:nvPr/>
              </p:nvSpPr>
              <p:spPr bwMode="auto">
                <a:xfrm>
                  <a:off x="1769" y="2830"/>
                  <a:ext cx="105" cy="28"/>
                </a:xfrm>
                <a:custGeom>
                  <a:avLst/>
                  <a:gdLst>
                    <a:gd name="T0" fmla="*/ 0 w 298"/>
                    <a:gd name="T1" fmla="*/ 0 h 102"/>
                    <a:gd name="T2" fmla="*/ 0 w 298"/>
                    <a:gd name="T3" fmla="*/ 0 h 102"/>
                    <a:gd name="T4" fmla="*/ 0 w 298"/>
                    <a:gd name="T5" fmla="*/ 0 h 102"/>
                    <a:gd name="T6" fmla="*/ 0 w 298"/>
                    <a:gd name="T7" fmla="*/ 0 h 102"/>
                    <a:gd name="T8" fmla="*/ 0 w 298"/>
                    <a:gd name="T9" fmla="*/ 0 h 102"/>
                    <a:gd name="T10" fmla="*/ 0 w 298"/>
                    <a:gd name="T11" fmla="*/ 0 h 102"/>
                    <a:gd name="T12" fmla="*/ 0 w 298"/>
                    <a:gd name="T13" fmla="*/ 0 h 102"/>
                    <a:gd name="T14" fmla="*/ 0 w 298"/>
                    <a:gd name="T15" fmla="*/ 0 h 102"/>
                    <a:gd name="T16" fmla="*/ 0 w 298"/>
                    <a:gd name="T17" fmla="*/ 0 h 102"/>
                    <a:gd name="T18" fmla="*/ 0 w 298"/>
                    <a:gd name="T19" fmla="*/ 0 h 102"/>
                    <a:gd name="T20" fmla="*/ 0 w 298"/>
                    <a:gd name="T21" fmla="*/ 0 h 102"/>
                    <a:gd name="T22" fmla="*/ 0 w 298"/>
                    <a:gd name="T23" fmla="*/ 0 h 102"/>
                    <a:gd name="T24" fmla="*/ 0 w 298"/>
                    <a:gd name="T25" fmla="*/ 0 h 102"/>
                    <a:gd name="T26" fmla="*/ 0 w 298"/>
                    <a:gd name="T27" fmla="*/ 0 h 102"/>
                    <a:gd name="T28" fmla="*/ 0 w 298"/>
                    <a:gd name="T29" fmla="*/ 0 h 102"/>
                    <a:gd name="T30" fmla="*/ 0 w 298"/>
                    <a:gd name="T31" fmla="*/ 0 h 102"/>
                    <a:gd name="T32" fmla="*/ 0 w 298"/>
                    <a:gd name="T33" fmla="*/ 0 h 102"/>
                    <a:gd name="T34" fmla="*/ 0 w 298"/>
                    <a:gd name="T35" fmla="*/ 0 h 102"/>
                    <a:gd name="T36" fmla="*/ 0 w 298"/>
                    <a:gd name="T37" fmla="*/ 0 h 102"/>
                    <a:gd name="T38" fmla="*/ 0 w 298"/>
                    <a:gd name="T39" fmla="*/ 0 h 102"/>
                    <a:gd name="T40" fmla="*/ 0 w 298"/>
                    <a:gd name="T41" fmla="*/ 0 h 102"/>
                    <a:gd name="T42" fmla="*/ 0 w 298"/>
                    <a:gd name="T43" fmla="*/ 0 h 102"/>
                    <a:gd name="T44" fmla="*/ 0 w 298"/>
                    <a:gd name="T45" fmla="*/ 0 h 102"/>
                    <a:gd name="T46" fmla="*/ 0 w 298"/>
                    <a:gd name="T47" fmla="*/ 0 h 102"/>
                    <a:gd name="T48" fmla="*/ 0 w 298"/>
                    <a:gd name="T49" fmla="*/ 0 h 102"/>
                    <a:gd name="T50" fmla="*/ 0 w 298"/>
                    <a:gd name="T51" fmla="*/ 0 h 102"/>
                    <a:gd name="T52" fmla="*/ 0 w 298"/>
                    <a:gd name="T53" fmla="*/ 0 h 102"/>
                    <a:gd name="T54" fmla="*/ 0 w 298"/>
                    <a:gd name="T55" fmla="*/ 0 h 102"/>
                    <a:gd name="T56" fmla="*/ 0 w 298"/>
                    <a:gd name="T57" fmla="*/ 0 h 102"/>
                    <a:gd name="T58" fmla="*/ 0 w 298"/>
                    <a:gd name="T59" fmla="*/ 0 h 102"/>
                    <a:gd name="T60" fmla="*/ 0 w 298"/>
                    <a:gd name="T61" fmla="*/ 0 h 102"/>
                    <a:gd name="T62" fmla="*/ 0 w 298"/>
                    <a:gd name="T63" fmla="*/ 0 h 102"/>
                    <a:gd name="T64" fmla="*/ 0 w 298"/>
                    <a:gd name="T65" fmla="*/ 0 h 102"/>
                    <a:gd name="T66" fmla="*/ 0 w 298"/>
                    <a:gd name="T67" fmla="*/ 0 h 102"/>
                    <a:gd name="T68" fmla="*/ 0 w 298"/>
                    <a:gd name="T69" fmla="*/ 0 h 102"/>
                    <a:gd name="T70" fmla="*/ 0 w 298"/>
                    <a:gd name="T71" fmla="*/ 0 h 102"/>
                    <a:gd name="T72" fmla="*/ 0 w 298"/>
                    <a:gd name="T73" fmla="*/ 0 h 102"/>
                    <a:gd name="T74" fmla="*/ 0 w 298"/>
                    <a:gd name="T75" fmla="*/ 0 h 102"/>
                    <a:gd name="T76" fmla="*/ 0 w 298"/>
                    <a:gd name="T77" fmla="*/ 0 h 102"/>
                    <a:gd name="T78" fmla="*/ 0 w 298"/>
                    <a:gd name="T79" fmla="*/ 0 h 102"/>
                    <a:gd name="T80" fmla="*/ 0 w 298"/>
                    <a:gd name="T81" fmla="*/ 0 h 102"/>
                    <a:gd name="T82" fmla="*/ 0 w 298"/>
                    <a:gd name="T83" fmla="*/ 0 h 102"/>
                    <a:gd name="T84" fmla="*/ 0 w 298"/>
                    <a:gd name="T85" fmla="*/ 0 h 102"/>
                    <a:gd name="T86" fmla="*/ 0 w 298"/>
                    <a:gd name="T87" fmla="*/ 0 h 102"/>
                    <a:gd name="T88" fmla="*/ 0 w 298"/>
                    <a:gd name="T89" fmla="*/ 0 h 102"/>
                    <a:gd name="T90" fmla="*/ 0 w 298"/>
                    <a:gd name="T91" fmla="*/ 0 h 102"/>
                    <a:gd name="T92" fmla="*/ 0 w 298"/>
                    <a:gd name="T93" fmla="*/ 0 h 102"/>
                    <a:gd name="T94" fmla="*/ 0 w 298"/>
                    <a:gd name="T95" fmla="*/ 0 h 102"/>
                    <a:gd name="T96" fmla="*/ 0 w 298"/>
                    <a:gd name="T97" fmla="*/ 0 h 1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8" h="102">
                      <a:moveTo>
                        <a:pt x="22" y="102"/>
                      </a:moveTo>
                      <a:lnTo>
                        <a:pt x="9" y="86"/>
                      </a:lnTo>
                      <a:lnTo>
                        <a:pt x="3" y="59"/>
                      </a:lnTo>
                      <a:lnTo>
                        <a:pt x="0" y="30"/>
                      </a:lnTo>
                      <a:lnTo>
                        <a:pt x="0" y="10"/>
                      </a:lnTo>
                      <a:lnTo>
                        <a:pt x="26" y="9"/>
                      </a:lnTo>
                      <a:lnTo>
                        <a:pt x="48" y="6"/>
                      </a:lnTo>
                      <a:lnTo>
                        <a:pt x="65" y="5"/>
                      </a:lnTo>
                      <a:lnTo>
                        <a:pt x="79" y="3"/>
                      </a:lnTo>
                      <a:lnTo>
                        <a:pt x="89" y="2"/>
                      </a:lnTo>
                      <a:lnTo>
                        <a:pt x="97" y="2"/>
                      </a:lnTo>
                      <a:lnTo>
                        <a:pt x="105" y="0"/>
                      </a:lnTo>
                      <a:lnTo>
                        <a:pt x="110" y="0"/>
                      </a:lnTo>
                      <a:lnTo>
                        <a:pt x="117" y="12"/>
                      </a:lnTo>
                      <a:lnTo>
                        <a:pt x="123" y="20"/>
                      </a:lnTo>
                      <a:lnTo>
                        <a:pt x="129" y="32"/>
                      </a:lnTo>
                      <a:lnTo>
                        <a:pt x="132" y="46"/>
                      </a:lnTo>
                      <a:lnTo>
                        <a:pt x="142" y="52"/>
                      </a:lnTo>
                      <a:lnTo>
                        <a:pt x="157" y="55"/>
                      </a:lnTo>
                      <a:lnTo>
                        <a:pt x="176" y="55"/>
                      </a:lnTo>
                      <a:lnTo>
                        <a:pt x="196" y="55"/>
                      </a:lnTo>
                      <a:lnTo>
                        <a:pt x="216" y="53"/>
                      </a:lnTo>
                      <a:lnTo>
                        <a:pt x="236" y="50"/>
                      </a:lnTo>
                      <a:lnTo>
                        <a:pt x="253" y="47"/>
                      </a:lnTo>
                      <a:lnTo>
                        <a:pt x="267" y="45"/>
                      </a:lnTo>
                      <a:lnTo>
                        <a:pt x="277" y="52"/>
                      </a:lnTo>
                      <a:lnTo>
                        <a:pt x="288" y="60"/>
                      </a:lnTo>
                      <a:lnTo>
                        <a:pt x="297" y="73"/>
                      </a:lnTo>
                      <a:lnTo>
                        <a:pt x="298" y="90"/>
                      </a:lnTo>
                      <a:lnTo>
                        <a:pt x="280" y="92"/>
                      </a:lnTo>
                      <a:lnTo>
                        <a:pt x="263" y="95"/>
                      </a:lnTo>
                      <a:lnTo>
                        <a:pt x="246" y="96"/>
                      </a:lnTo>
                      <a:lnTo>
                        <a:pt x="227" y="96"/>
                      </a:lnTo>
                      <a:lnTo>
                        <a:pt x="210" y="97"/>
                      </a:lnTo>
                      <a:lnTo>
                        <a:pt x="193" y="99"/>
                      </a:lnTo>
                      <a:lnTo>
                        <a:pt x="176" y="99"/>
                      </a:lnTo>
                      <a:lnTo>
                        <a:pt x="159" y="99"/>
                      </a:lnTo>
                      <a:lnTo>
                        <a:pt x="140" y="99"/>
                      </a:lnTo>
                      <a:lnTo>
                        <a:pt x="123" y="100"/>
                      </a:lnTo>
                      <a:lnTo>
                        <a:pt x="106" y="100"/>
                      </a:lnTo>
                      <a:lnTo>
                        <a:pt x="89" y="100"/>
                      </a:lnTo>
                      <a:lnTo>
                        <a:pt x="73" y="100"/>
                      </a:lnTo>
                      <a:lnTo>
                        <a:pt x="56" y="100"/>
                      </a:lnTo>
                      <a:lnTo>
                        <a:pt x="39" y="102"/>
                      </a:lnTo>
                      <a:lnTo>
                        <a:pt x="22" y="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Freeform 208"/>
                <p:cNvSpPr>
                  <a:spLocks/>
                </p:cNvSpPr>
                <p:nvPr/>
              </p:nvSpPr>
              <p:spPr bwMode="auto">
                <a:xfrm>
                  <a:off x="1555" y="2851"/>
                  <a:ext cx="29" cy="3"/>
                </a:xfrm>
                <a:custGeom>
                  <a:avLst/>
                  <a:gdLst>
                    <a:gd name="T0" fmla="*/ 0 w 84"/>
                    <a:gd name="T1" fmla="*/ 0 h 9"/>
                    <a:gd name="T2" fmla="*/ 0 w 84"/>
                    <a:gd name="T3" fmla="*/ 0 h 9"/>
                    <a:gd name="T4" fmla="*/ 0 w 84"/>
                    <a:gd name="T5" fmla="*/ 0 h 9"/>
                    <a:gd name="T6" fmla="*/ 0 w 84"/>
                    <a:gd name="T7" fmla="*/ 0 h 9"/>
                    <a:gd name="T8" fmla="*/ 0 w 84"/>
                    <a:gd name="T9" fmla="*/ 0 h 9"/>
                    <a:gd name="T10" fmla="*/ 0 w 84"/>
                    <a:gd name="T11" fmla="*/ 0 h 9"/>
                    <a:gd name="T12" fmla="*/ 0 w 84"/>
                    <a:gd name="T13" fmla="*/ 0 h 9"/>
                    <a:gd name="T14" fmla="*/ 0 w 84"/>
                    <a:gd name="T15" fmla="*/ 0 h 9"/>
                    <a:gd name="T16" fmla="*/ 0 w 84"/>
                    <a:gd name="T17" fmla="*/ 0 h 9"/>
                    <a:gd name="T18" fmla="*/ 0 w 84"/>
                    <a:gd name="T19" fmla="*/ 0 h 9"/>
                    <a:gd name="T20" fmla="*/ 0 w 84"/>
                    <a:gd name="T21" fmla="*/ 0 h 9"/>
                    <a:gd name="T22" fmla="*/ 0 w 84"/>
                    <a:gd name="T23" fmla="*/ 0 h 9"/>
                    <a:gd name="T24" fmla="*/ 0 w 84"/>
                    <a:gd name="T25" fmla="*/ 0 h 9"/>
                    <a:gd name="T26" fmla="*/ 0 w 84"/>
                    <a:gd name="T27" fmla="*/ 0 h 9"/>
                    <a:gd name="T28" fmla="*/ 0 w 84"/>
                    <a:gd name="T29" fmla="*/ 0 h 9"/>
                    <a:gd name="T30" fmla="*/ 0 w 84"/>
                    <a:gd name="T31" fmla="*/ 0 h 9"/>
                    <a:gd name="T32" fmla="*/ 0 w 84"/>
                    <a:gd name="T33" fmla="*/ 0 h 9"/>
                    <a:gd name="T34" fmla="*/ 0 w 84"/>
                    <a:gd name="T35" fmla="*/ 0 h 9"/>
                    <a:gd name="T36" fmla="*/ 0 w 84"/>
                    <a:gd name="T37" fmla="*/ 0 h 9"/>
                    <a:gd name="T38" fmla="*/ 0 w 84"/>
                    <a:gd name="T39" fmla="*/ 0 h 9"/>
                    <a:gd name="T40" fmla="*/ 0 w 84"/>
                    <a:gd name="T41" fmla="*/ 0 h 9"/>
                    <a:gd name="T42" fmla="*/ 0 w 84"/>
                    <a:gd name="T43" fmla="*/ 0 h 9"/>
                    <a:gd name="T44" fmla="*/ 0 w 84"/>
                    <a:gd name="T45" fmla="*/ 0 h 9"/>
                    <a:gd name="T46" fmla="*/ 0 w 84"/>
                    <a:gd name="T47" fmla="*/ 0 h 9"/>
                    <a:gd name="T48" fmla="*/ 0 w 84"/>
                    <a:gd name="T49" fmla="*/ 0 h 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84" h="9">
                      <a:moveTo>
                        <a:pt x="2" y="9"/>
                      </a:move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0" y="3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3" y="2"/>
                      </a:lnTo>
                      <a:lnTo>
                        <a:pt x="63" y="2"/>
                      </a:lnTo>
                      <a:lnTo>
                        <a:pt x="74" y="0"/>
                      </a:lnTo>
                      <a:lnTo>
                        <a:pt x="84" y="0"/>
                      </a:lnTo>
                      <a:lnTo>
                        <a:pt x="74" y="3"/>
                      </a:lnTo>
                      <a:lnTo>
                        <a:pt x="63" y="5"/>
                      </a:lnTo>
                      <a:lnTo>
                        <a:pt x="53" y="6"/>
                      </a:lnTo>
                      <a:lnTo>
                        <a:pt x="43" y="8"/>
                      </a:lnTo>
                      <a:lnTo>
                        <a:pt x="32" y="8"/>
                      </a:lnTo>
                      <a:lnTo>
                        <a:pt x="22" y="9"/>
                      </a:lnTo>
                      <a:lnTo>
                        <a:pt x="1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2" name="Freeform 209"/>
                <p:cNvSpPr>
                  <a:spLocks/>
                </p:cNvSpPr>
                <p:nvPr/>
              </p:nvSpPr>
              <p:spPr bwMode="auto">
                <a:xfrm>
                  <a:off x="1600" y="2849"/>
                  <a:ext cx="10" cy="1"/>
                </a:xfrm>
                <a:custGeom>
                  <a:avLst/>
                  <a:gdLst>
                    <a:gd name="T0" fmla="*/ 0 w 26"/>
                    <a:gd name="T1" fmla="*/ 0 h 5"/>
                    <a:gd name="T2" fmla="*/ 0 w 26"/>
                    <a:gd name="T3" fmla="*/ 0 h 5"/>
                    <a:gd name="T4" fmla="*/ 0 w 26"/>
                    <a:gd name="T5" fmla="*/ 0 h 5"/>
                    <a:gd name="T6" fmla="*/ 0 w 26"/>
                    <a:gd name="T7" fmla="*/ 0 h 5"/>
                    <a:gd name="T8" fmla="*/ 0 w 26"/>
                    <a:gd name="T9" fmla="*/ 0 h 5"/>
                    <a:gd name="T10" fmla="*/ 0 w 26"/>
                    <a:gd name="T11" fmla="*/ 0 h 5"/>
                    <a:gd name="T12" fmla="*/ 0 w 26"/>
                    <a:gd name="T13" fmla="*/ 0 h 5"/>
                    <a:gd name="T14" fmla="*/ 0 w 26"/>
                    <a:gd name="T15" fmla="*/ 0 h 5"/>
                    <a:gd name="T16" fmla="*/ 0 w 26"/>
                    <a:gd name="T17" fmla="*/ 0 h 5"/>
                    <a:gd name="T18" fmla="*/ 0 w 26"/>
                    <a:gd name="T19" fmla="*/ 0 h 5"/>
                    <a:gd name="T20" fmla="*/ 0 w 26"/>
                    <a:gd name="T21" fmla="*/ 0 h 5"/>
                    <a:gd name="T22" fmla="*/ 0 w 26"/>
                    <a:gd name="T23" fmla="*/ 0 h 5"/>
                    <a:gd name="T24" fmla="*/ 0 w 26"/>
                    <a:gd name="T25" fmla="*/ 0 h 5"/>
                    <a:gd name="T26" fmla="*/ 0 w 26"/>
                    <a:gd name="T27" fmla="*/ 0 h 5"/>
                    <a:gd name="T28" fmla="*/ 0 w 26"/>
                    <a:gd name="T29" fmla="*/ 0 h 5"/>
                    <a:gd name="T30" fmla="*/ 0 w 26"/>
                    <a:gd name="T31" fmla="*/ 0 h 5"/>
                    <a:gd name="T32" fmla="*/ 0 w 26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" h="5">
                      <a:moveTo>
                        <a:pt x="3" y="5"/>
                      </a:move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5"/>
                      </a:lnTo>
                      <a:lnTo>
                        <a:pt x="20" y="5"/>
                      </a:lnTo>
                      <a:lnTo>
                        <a:pt x="15" y="5"/>
                      </a:lnTo>
                      <a:lnTo>
                        <a:pt x="9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3" name="Freeform 210"/>
                <p:cNvSpPr>
                  <a:spLocks/>
                </p:cNvSpPr>
                <p:nvPr/>
              </p:nvSpPr>
              <p:spPr bwMode="auto">
                <a:xfrm>
                  <a:off x="1942" y="2839"/>
                  <a:ext cx="7" cy="7"/>
                </a:xfrm>
                <a:custGeom>
                  <a:avLst/>
                  <a:gdLst>
                    <a:gd name="T0" fmla="*/ 0 w 24"/>
                    <a:gd name="T1" fmla="*/ 0 h 27"/>
                    <a:gd name="T2" fmla="*/ 0 w 24"/>
                    <a:gd name="T3" fmla="*/ 0 h 27"/>
                    <a:gd name="T4" fmla="*/ 0 w 24"/>
                    <a:gd name="T5" fmla="*/ 0 h 27"/>
                    <a:gd name="T6" fmla="*/ 0 w 24"/>
                    <a:gd name="T7" fmla="*/ 0 h 27"/>
                    <a:gd name="T8" fmla="*/ 0 w 24"/>
                    <a:gd name="T9" fmla="*/ 0 h 27"/>
                    <a:gd name="T10" fmla="*/ 0 w 24"/>
                    <a:gd name="T11" fmla="*/ 0 h 27"/>
                    <a:gd name="T12" fmla="*/ 0 w 24"/>
                    <a:gd name="T13" fmla="*/ 0 h 27"/>
                    <a:gd name="T14" fmla="*/ 0 w 24"/>
                    <a:gd name="T15" fmla="*/ 0 h 27"/>
                    <a:gd name="T16" fmla="*/ 0 w 24"/>
                    <a:gd name="T17" fmla="*/ 0 h 27"/>
                    <a:gd name="T18" fmla="*/ 0 w 24"/>
                    <a:gd name="T19" fmla="*/ 0 h 27"/>
                    <a:gd name="T20" fmla="*/ 0 w 24"/>
                    <a:gd name="T21" fmla="*/ 0 h 27"/>
                    <a:gd name="T22" fmla="*/ 0 w 24"/>
                    <a:gd name="T23" fmla="*/ 0 h 27"/>
                    <a:gd name="T24" fmla="*/ 0 w 24"/>
                    <a:gd name="T25" fmla="*/ 0 h 27"/>
                    <a:gd name="T26" fmla="*/ 0 w 24"/>
                    <a:gd name="T27" fmla="*/ 0 h 27"/>
                    <a:gd name="T28" fmla="*/ 0 w 24"/>
                    <a:gd name="T29" fmla="*/ 0 h 27"/>
                    <a:gd name="T30" fmla="*/ 0 w 24"/>
                    <a:gd name="T31" fmla="*/ 0 h 27"/>
                    <a:gd name="T32" fmla="*/ 0 w 24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" h="27">
                      <a:moveTo>
                        <a:pt x="7" y="27"/>
                      </a:moveTo>
                      <a:lnTo>
                        <a:pt x="4" y="19"/>
                      </a:lnTo>
                      <a:lnTo>
                        <a:pt x="1" y="13"/>
                      </a:lnTo>
                      <a:lnTo>
                        <a:pt x="0" y="9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3" y="5"/>
                      </a:lnTo>
                      <a:lnTo>
                        <a:pt x="17" y="14"/>
                      </a:lnTo>
                      <a:lnTo>
                        <a:pt x="11" y="24"/>
                      </a:lnTo>
                      <a:lnTo>
                        <a:pt x="7" y="27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4" name="Freeform 211"/>
                <p:cNvSpPr>
                  <a:spLocks/>
                </p:cNvSpPr>
                <p:nvPr/>
              </p:nvSpPr>
              <p:spPr bwMode="auto">
                <a:xfrm>
                  <a:off x="1819" y="2816"/>
                  <a:ext cx="39" cy="28"/>
                </a:xfrm>
                <a:custGeom>
                  <a:avLst/>
                  <a:gdLst>
                    <a:gd name="T0" fmla="*/ 0 w 108"/>
                    <a:gd name="T1" fmla="*/ 0 h 101"/>
                    <a:gd name="T2" fmla="*/ 0 w 108"/>
                    <a:gd name="T3" fmla="*/ 0 h 101"/>
                    <a:gd name="T4" fmla="*/ 0 w 108"/>
                    <a:gd name="T5" fmla="*/ 0 h 101"/>
                    <a:gd name="T6" fmla="*/ 0 w 108"/>
                    <a:gd name="T7" fmla="*/ 0 h 101"/>
                    <a:gd name="T8" fmla="*/ 0 w 108"/>
                    <a:gd name="T9" fmla="*/ 0 h 101"/>
                    <a:gd name="T10" fmla="*/ 0 w 108"/>
                    <a:gd name="T11" fmla="*/ 0 h 101"/>
                    <a:gd name="T12" fmla="*/ 0 w 108"/>
                    <a:gd name="T13" fmla="*/ 0 h 101"/>
                    <a:gd name="T14" fmla="*/ 0 w 108"/>
                    <a:gd name="T15" fmla="*/ 0 h 101"/>
                    <a:gd name="T16" fmla="*/ 0 w 108"/>
                    <a:gd name="T17" fmla="*/ 0 h 101"/>
                    <a:gd name="T18" fmla="*/ 0 w 108"/>
                    <a:gd name="T19" fmla="*/ 0 h 101"/>
                    <a:gd name="T20" fmla="*/ 0 w 108"/>
                    <a:gd name="T21" fmla="*/ 0 h 101"/>
                    <a:gd name="T22" fmla="*/ 0 w 108"/>
                    <a:gd name="T23" fmla="*/ 0 h 101"/>
                    <a:gd name="T24" fmla="*/ 0 w 108"/>
                    <a:gd name="T25" fmla="*/ 0 h 101"/>
                    <a:gd name="T26" fmla="*/ 0 w 108"/>
                    <a:gd name="T27" fmla="*/ 0 h 101"/>
                    <a:gd name="T28" fmla="*/ 0 w 108"/>
                    <a:gd name="T29" fmla="*/ 0 h 101"/>
                    <a:gd name="T30" fmla="*/ 0 w 108"/>
                    <a:gd name="T31" fmla="*/ 0 h 101"/>
                    <a:gd name="T32" fmla="*/ 0 w 108"/>
                    <a:gd name="T33" fmla="*/ 0 h 101"/>
                    <a:gd name="T34" fmla="*/ 0 w 108"/>
                    <a:gd name="T35" fmla="*/ 0 h 101"/>
                    <a:gd name="T36" fmla="*/ 0 w 108"/>
                    <a:gd name="T37" fmla="*/ 0 h 101"/>
                    <a:gd name="T38" fmla="*/ 0 w 108"/>
                    <a:gd name="T39" fmla="*/ 0 h 101"/>
                    <a:gd name="T40" fmla="*/ 0 w 108"/>
                    <a:gd name="T41" fmla="*/ 0 h 101"/>
                    <a:gd name="T42" fmla="*/ 0 w 108"/>
                    <a:gd name="T43" fmla="*/ 0 h 101"/>
                    <a:gd name="T44" fmla="*/ 0 w 108"/>
                    <a:gd name="T45" fmla="*/ 0 h 101"/>
                    <a:gd name="T46" fmla="*/ 0 w 108"/>
                    <a:gd name="T47" fmla="*/ 0 h 101"/>
                    <a:gd name="T48" fmla="*/ 0 w 108"/>
                    <a:gd name="T49" fmla="*/ 0 h 101"/>
                    <a:gd name="T50" fmla="*/ 0 w 108"/>
                    <a:gd name="T51" fmla="*/ 0 h 101"/>
                    <a:gd name="T52" fmla="*/ 0 w 108"/>
                    <a:gd name="T53" fmla="*/ 0 h 101"/>
                    <a:gd name="T54" fmla="*/ 0 w 108"/>
                    <a:gd name="T55" fmla="*/ 0 h 101"/>
                    <a:gd name="T56" fmla="*/ 0 w 108"/>
                    <a:gd name="T57" fmla="*/ 0 h 101"/>
                    <a:gd name="T58" fmla="*/ 0 w 108"/>
                    <a:gd name="T59" fmla="*/ 0 h 101"/>
                    <a:gd name="T60" fmla="*/ 0 w 108"/>
                    <a:gd name="T61" fmla="*/ 0 h 101"/>
                    <a:gd name="T62" fmla="*/ 0 w 108"/>
                    <a:gd name="T63" fmla="*/ 0 h 101"/>
                    <a:gd name="T64" fmla="*/ 0 w 108"/>
                    <a:gd name="T65" fmla="*/ 0 h 101"/>
                    <a:gd name="T66" fmla="*/ 0 w 108"/>
                    <a:gd name="T67" fmla="*/ 0 h 101"/>
                    <a:gd name="T68" fmla="*/ 0 w 108"/>
                    <a:gd name="T69" fmla="*/ 0 h 101"/>
                    <a:gd name="T70" fmla="*/ 0 w 108"/>
                    <a:gd name="T71" fmla="*/ 0 h 101"/>
                    <a:gd name="T72" fmla="*/ 0 w 108"/>
                    <a:gd name="T73" fmla="*/ 0 h 101"/>
                    <a:gd name="T74" fmla="*/ 0 w 108"/>
                    <a:gd name="T75" fmla="*/ 0 h 101"/>
                    <a:gd name="T76" fmla="*/ 0 w 108"/>
                    <a:gd name="T77" fmla="*/ 0 h 101"/>
                    <a:gd name="T78" fmla="*/ 0 w 108"/>
                    <a:gd name="T79" fmla="*/ 0 h 101"/>
                    <a:gd name="T80" fmla="*/ 0 w 108"/>
                    <a:gd name="T81" fmla="*/ 0 h 101"/>
                    <a:gd name="T82" fmla="*/ 0 w 108"/>
                    <a:gd name="T83" fmla="*/ 0 h 101"/>
                    <a:gd name="T84" fmla="*/ 0 w 108"/>
                    <a:gd name="T85" fmla="*/ 0 h 101"/>
                    <a:gd name="T86" fmla="*/ 0 w 108"/>
                    <a:gd name="T87" fmla="*/ 0 h 101"/>
                    <a:gd name="T88" fmla="*/ 0 w 108"/>
                    <a:gd name="T89" fmla="*/ 0 h 101"/>
                    <a:gd name="T90" fmla="*/ 0 w 108"/>
                    <a:gd name="T91" fmla="*/ 0 h 101"/>
                    <a:gd name="T92" fmla="*/ 0 w 108"/>
                    <a:gd name="T93" fmla="*/ 0 h 101"/>
                    <a:gd name="T94" fmla="*/ 0 w 108"/>
                    <a:gd name="T95" fmla="*/ 0 h 101"/>
                    <a:gd name="T96" fmla="*/ 0 w 108"/>
                    <a:gd name="T97" fmla="*/ 0 h 101"/>
                    <a:gd name="T98" fmla="*/ 0 w 108"/>
                    <a:gd name="T99" fmla="*/ 0 h 101"/>
                    <a:gd name="T100" fmla="*/ 0 w 108"/>
                    <a:gd name="T101" fmla="*/ 0 h 101"/>
                    <a:gd name="T102" fmla="*/ 0 w 108"/>
                    <a:gd name="T103" fmla="*/ 0 h 101"/>
                    <a:gd name="T104" fmla="*/ 0 w 108"/>
                    <a:gd name="T105" fmla="*/ 0 h 1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8" h="101">
                      <a:moveTo>
                        <a:pt x="11" y="101"/>
                      </a:moveTo>
                      <a:lnTo>
                        <a:pt x="8" y="99"/>
                      </a:lnTo>
                      <a:lnTo>
                        <a:pt x="6" y="97"/>
                      </a:lnTo>
                      <a:lnTo>
                        <a:pt x="3" y="95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7" y="85"/>
                      </a:lnTo>
                      <a:lnTo>
                        <a:pt x="15" y="81"/>
                      </a:lnTo>
                      <a:lnTo>
                        <a:pt x="25" y="77"/>
                      </a:lnTo>
                      <a:lnTo>
                        <a:pt x="35" y="71"/>
                      </a:lnTo>
                      <a:lnTo>
                        <a:pt x="44" y="65"/>
                      </a:lnTo>
                      <a:lnTo>
                        <a:pt x="51" y="60"/>
                      </a:lnTo>
                      <a:lnTo>
                        <a:pt x="57" y="52"/>
                      </a:lnTo>
                      <a:lnTo>
                        <a:pt x="60" y="47"/>
                      </a:lnTo>
                      <a:lnTo>
                        <a:pt x="55" y="48"/>
                      </a:lnTo>
                      <a:lnTo>
                        <a:pt x="51" y="50"/>
                      </a:lnTo>
                      <a:lnTo>
                        <a:pt x="47" y="52"/>
                      </a:lnTo>
                      <a:lnTo>
                        <a:pt x="41" y="54"/>
                      </a:lnTo>
                      <a:lnTo>
                        <a:pt x="45" y="40"/>
                      </a:lnTo>
                      <a:lnTo>
                        <a:pt x="50" y="27"/>
                      </a:lnTo>
                      <a:lnTo>
                        <a:pt x="54" y="14"/>
                      </a:lnTo>
                      <a:lnTo>
                        <a:pt x="57" y="0"/>
                      </a:lnTo>
                      <a:lnTo>
                        <a:pt x="64" y="1"/>
                      </a:lnTo>
                      <a:lnTo>
                        <a:pt x="71" y="3"/>
                      </a:lnTo>
                      <a:lnTo>
                        <a:pt x="81" y="5"/>
                      </a:lnTo>
                      <a:lnTo>
                        <a:pt x="98" y="10"/>
                      </a:lnTo>
                      <a:lnTo>
                        <a:pt x="101" y="27"/>
                      </a:lnTo>
                      <a:lnTo>
                        <a:pt x="104" y="45"/>
                      </a:lnTo>
                      <a:lnTo>
                        <a:pt x="107" y="64"/>
                      </a:lnTo>
                      <a:lnTo>
                        <a:pt x="108" y="82"/>
                      </a:lnTo>
                      <a:lnTo>
                        <a:pt x="101" y="87"/>
                      </a:lnTo>
                      <a:lnTo>
                        <a:pt x="95" y="88"/>
                      </a:lnTo>
                      <a:lnTo>
                        <a:pt x="88" y="90"/>
                      </a:lnTo>
                      <a:lnTo>
                        <a:pt x="81" y="91"/>
                      </a:lnTo>
                      <a:lnTo>
                        <a:pt x="74" y="91"/>
                      </a:lnTo>
                      <a:lnTo>
                        <a:pt x="67" y="91"/>
                      </a:lnTo>
                      <a:lnTo>
                        <a:pt x="61" y="90"/>
                      </a:lnTo>
                      <a:lnTo>
                        <a:pt x="55" y="90"/>
                      </a:lnTo>
                      <a:lnTo>
                        <a:pt x="50" y="91"/>
                      </a:lnTo>
                      <a:lnTo>
                        <a:pt x="44" y="94"/>
                      </a:lnTo>
                      <a:lnTo>
                        <a:pt x="38" y="95"/>
                      </a:lnTo>
                      <a:lnTo>
                        <a:pt x="33" y="97"/>
                      </a:lnTo>
                      <a:lnTo>
                        <a:pt x="27" y="98"/>
                      </a:lnTo>
                      <a:lnTo>
                        <a:pt x="21" y="99"/>
                      </a:lnTo>
                      <a:lnTo>
                        <a:pt x="17" y="101"/>
                      </a:lnTo>
                      <a:lnTo>
                        <a:pt x="11" y="101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5" name="Freeform 212"/>
                <p:cNvSpPr>
                  <a:spLocks/>
                </p:cNvSpPr>
                <p:nvPr/>
              </p:nvSpPr>
              <p:spPr bwMode="auto">
                <a:xfrm>
                  <a:off x="2125" y="2764"/>
                  <a:ext cx="64" cy="76"/>
                </a:xfrm>
                <a:custGeom>
                  <a:avLst/>
                  <a:gdLst>
                    <a:gd name="T0" fmla="*/ 0 w 182"/>
                    <a:gd name="T1" fmla="*/ 0 h 285"/>
                    <a:gd name="T2" fmla="*/ 0 w 182"/>
                    <a:gd name="T3" fmla="*/ 0 h 285"/>
                    <a:gd name="T4" fmla="*/ 0 w 182"/>
                    <a:gd name="T5" fmla="*/ 0 h 285"/>
                    <a:gd name="T6" fmla="*/ 0 w 182"/>
                    <a:gd name="T7" fmla="*/ 0 h 285"/>
                    <a:gd name="T8" fmla="*/ 0 w 182"/>
                    <a:gd name="T9" fmla="*/ 0 h 285"/>
                    <a:gd name="T10" fmla="*/ 0 w 182"/>
                    <a:gd name="T11" fmla="*/ 0 h 285"/>
                    <a:gd name="T12" fmla="*/ 0 w 182"/>
                    <a:gd name="T13" fmla="*/ 0 h 285"/>
                    <a:gd name="T14" fmla="*/ 0 w 182"/>
                    <a:gd name="T15" fmla="*/ 0 h 285"/>
                    <a:gd name="T16" fmla="*/ 0 w 182"/>
                    <a:gd name="T17" fmla="*/ 0 h 285"/>
                    <a:gd name="T18" fmla="*/ 0 w 182"/>
                    <a:gd name="T19" fmla="*/ 0 h 285"/>
                    <a:gd name="T20" fmla="*/ 0 w 182"/>
                    <a:gd name="T21" fmla="*/ 0 h 285"/>
                    <a:gd name="T22" fmla="*/ 0 w 182"/>
                    <a:gd name="T23" fmla="*/ 0 h 285"/>
                    <a:gd name="T24" fmla="*/ 0 w 182"/>
                    <a:gd name="T25" fmla="*/ 0 h 285"/>
                    <a:gd name="T26" fmla="*/ 0 w 182"/>
                    <a:gd name="T27" fmla="*/ 0 h 285"/>
                    <a:gd name="T28" fmla="*/ 0 w 182"/>
                    <a:gd name="T29" fmla="*/ 0 h 285"/>
                    <a:gd name="T30" fmla="*/ 0 w 182"/>
                    <a:gd name="T31" fmla="*/ 0 h 285"/>
                    <a:gd name="T32" fmla="*/ 0 w 182"/>
                    <a:gd name="T33" fmla="*/ 0 h 285"/>
                    <a:gd name="T34" fmla="*/ 0 w 182"/>
                    <a:gd name="T35" fmla="*/ 0 h 285"/>
                    <a:gd name="T36" fmla="*/ 0 w 182"/>
                    <a:gd name="T37" fmla="*/ 0 h 285"/>
                    <a:gd name="T38" fmla="*/ 0 w 182"/>
                    <a:gd name="T39" fmla="*/ 0 h 285"/>
                    <a:gd name="T40" fmla="*/ 0 w 182"/>
                    <a:gd name="T41" fmla="*/ 0 h 285"/>
                    <a:gd name="T42" fmla="*/ 0 w 182"/>
                    <a:gd name="T43" fmla="*/ 0 h 285"/>
                    <a:gd name="T44" fmla="*/ 0 w 182"/>
                    <a:gd name="T45" fmla="*/ 0 h 285"/>
                    <a:gd name="T46" fmla="*/ 0 w 182"/>
                    <a:gd name="T47" fmla="*/ 0 h 285"/>
                    <a:gd name="T48" fmla="*/ 0 w 182"/>
                    <a:gd name="T49" fmla="*/ 0 h 285"/>
                    <a:gd name="T50" fmla="*/ 0 w 182"/>
                    <a:gd name="T51" fmla="*/ 0 h 285"/>
                    <a:gd name="T52" fmla="*/ 0 w 182"/>
                    <a:gd name="T53" fmla="*/ 0 h 285"/>
                    <a:gd name="T54" fmla="*/ 0 w 182"/>
                    <a:gd name="T55" fmla="*/ 0 h 285"/>
                    <a:gd name="T56" fmla="*/ 0 w 182"/>
                    <a:gd name="T57" fmla="*/ 0 h 285"/>
                    <a:gd name="T58" fmla="*/ 0 w 182"/>
                    <a:gd name="T59" fmla="*/ 0 h 285"/>
                    <a:gd name="T60" fmla="*/ 0 w 182"/>
                    <a:gd name="T61" fmla="*/ 0 h 285"/>
                    <a:gd name="T62" fmla="*/ 0 w 182"/>
                    <a:gd name="T63" fmla="*/ 0 h 285"/>
                    <a:gd name="T64" fmla="*/ 0 w 182"/>
                    <a:gd name="T65" fmla="*/ 0 h 285"/>
                    <a:gd name="T66" fmla="*/ 0 w 182"/>
                    <a:gd name="T67" fmla="*/ 0 h 285"/>
                    <a:gd name="T68" fmla="*/ 0 w 182"/>
                    <a:gd name="T69" fmla="*/ 0 h 285"/>
                    <a:gd name="T70" fmla="*/ 0 w 182"/>
                    <a:gd name="T71" fmla="*/ 0 h 28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82" h="285">
                      <a:moveTo>
                        <a:pt x="94" y="285"/>
                      </a:moveTo>
                      <a:lnTo>
                        <a:pt x="79" y="275"/>
                      </a:lnTo>
                      <a:lnTo>
                        <a:pt x="72" y="269"/>
                      </a:lnTo>
                      <a:lnTo>
                        <a:pt x="71" y="261"/>
                      </a:lnTo>
                      <a:lnTo>
                        <a:pt x="72" y="246"/>
                      </a:lnTo>
                      <a:lnTo>
                        <a:pt x="86" y="234"/>
                      </a:lnTo>
                      <a:lnTo>
                        <a:pt x="95" y="222"/>
                      </a:lnTo>
                      <a:lnTo>
                        <a:pt x="98" y="214"/>
                      </a:lnTo>
                      <a:lnTo>
                        <a:pt x="95" y="208"/>
                      </a:lnTo>
                      <a:lnTo>
                        <a:pt x="88" y="202"/>
                      </a:lnTo>
                      <a:lnTo>
                        <a:pt x="78" y="198"/>
                      </a:lnTo>
                      <a:lnTo>
                        <a:pt x="67" y="195"/>
                      </a:lnTo>
                      <a:lnTo>
                        <a:pt x="52" y="192"/>
                      </a:lnTo>
                      <a:lnTo>
                        <a:pt x="52" y="164"/>
                      </a:lnTo>
                      <a:lnTo>
                        <a:pt x="49" y="145"/>
                      </a:lnTo>
                      <a:lnTo>
                        <a:pt x="39" y="134"/>
                      </a:lnTo>
                      <a:lnTo>
                        <a:pt x="17" y="127"/>
                      </a:lnTo>
                      <a:lnTo>
                        <a:pt x="17" y="115"/>
                      </a:lnTo>
                      <a:lnTo>
                        <a:pt x="18" y="107"/>
                      </a:lnTo>
                      <a:lnTo>
                        <a:pt x="20" y="98"/>
                      </a:lnTo>
                      <a:lnTo>
                        <a:pt x="21" y="90"/>
                      </a:lnTo>
                      <a:lnTo>
                        <a:pt x="15" y="83"/>
                      </a:lnTo>
                      <a:lnTo>
                        <a:pt x="11" y="78"/>
                      </a:lnTo>
                      <a:lnTo>
                        <a:pt x="5" y="75"/>
                      </a:lnTo>
                      <a:lnTo>
                        <a:pt x="1" y="74"/>
                      </a:lnTo>
                      <a:lnTo>
                        <a:pt x="1" y="71"/>
                      </a:lnTo>
                      <a:lnTo>
                        <a:pt x="1" y="68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10" y="51"/>
                      </a:lnTo>
                      <a:lnTo>
                        <a:pt x="12" y="38"/>
                      </a:lnTo>
                      <a:lnTo>
                        <a:pt x="14" y="24"/>
                      </a:lnTo>
                      <a:lnTo>
                        <a:pt x="20" y="13"/>
                      </a:lnTo>
                      <a:lnTo>
                        <a:pt x="22" y="11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32" y="11"/>
                      </a:lnTo>
                      <a:lnTo>
                        <a:pt x="47" y="16"/>
                      </a:lnTo>
                      <a:lnTo>
                        <a:pt x="59" y="13"/>
                      </a:lnTo>
                      <a:lnTo>
                        <a:pt x="74" y="8"/>
                      </a:lnTo>
                      <a:lnTo>
                        <a:pt x="88" y="3"/>
                      </a:lnTo>
                      <a:lnTo>
                        <a:pt x="99" y="0"/>
                      </a:lnTo>
                      <a:lnTo>
                        <a:pt x="111" y="4"/>
                      </a:lnTo>
                      <a:lnTo>
                        <a:pt x="121" y="17"/>
                      </a:lnTo>
                      <a:lnTo>
                        <a:pt x="129" y="41"/>
                      </a:lnTo>
                      <a:lnTo>
                        <a:pt x="131" y="43"/>
                      </a:lnTo>
                      <a:lnTo>
                        <a:pt x="132" y="44"/>
                      </a:lnTo>
                      <a:lnTo>
                        <a:pt x="134" y="47"/>
                      </a:lnTo>
                      <a:lnTo>
                        <a:pt x="135" y="48"/>
                      </a:lnTo>
                      <a:lnTo>
                        <a:pt x="151" y="54"/>
                      </a:lnTo>
                      <a:lnTo>
                        <a:pt x="163" y="63"/>
                      </a:lnTo>
                      <a:lnTo>
                        <a:pt x="172" y="74"/>
                      </a:lnTo>
                      <a:lnTo>
                        <a:pt x="176" y="87"/>
                      </a:lnTo>
                      <a:lnTo>
                        <a:pt x="178" y="101"/>
                      </a:lnTo>
                      <a:lnTo>
                        <a:pt x="176" y="117"/>
                      </a:lnTo>
                      <a:lnTo>
                        <a:pt x="172" y="134"/>
                      </a:lnTo>
                      <a:lnTo>
                        <a:pt x="166" y="152"/>
                      </a:lnTo>
                      <a:lnTo>
                        <a:pt x="169" y="177"/>
                      </a:lnTo>
                      <a:lnTo>
                        <a:pt x="178" y="192"/>
                      </a:lnTo>
                      <a:lnTo>
                        <a:pt x="182" y="211"/>
                      </a:lnTo>
                      <a:lnTo>
                        <a:pt x="172" y="241"/>
                      </a:lnTo>
                      <a:lnTo>
                        <a:pt x="165" y="245"/>
                      </a:lnTo>
                      <a:lnTo>
                        <a:pt x="156" y="252"/>
                      </a:lnTo>
                      <a:lnTo>
                        <a:pt x="145" y="259"/>
                      </a:lnTo>
                      <a:lnTo>
                        <a:pt x="132" y="266"/>
                      </a:lnTo>
                      <a:lnTo>
                        <a:pt x="121" y="274"/>
                      </a:lnTo>
                      <a:lnTo>
                        <a:pt x="109" y="279"/>
                      </a:lnTo>
                      <a:lnTo>
                        <a:pt x="99" y="284"/>
                      </a:lnTo>
                      <a:lnTo>
                        <a:pt x="94" y="28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6" name="Freeform 213"/>
                <p:cNvSpPr>
                  <a:spLocks/>
                </p:cNvSpPr>
                <p:nvPr/>
              </p:nvSpPr>
              <p:spPr bwMode="auto">
                <a:xfrm>
                  <a:off x="1304" y="2788"/>
                  <a:ext cx="26" cy="51"/>
                </a:xfrm>
                <a:custGeom>
                  <a:avLst/>
                  <a:gdLst>
                    <a:gd name="T0" fmla="*/ 0 w 70"/>
                    <a:gd name="T1" fmla="*/ 0 h 189"/>
                    <a:gd name="T2" fmla="*/ 0 w 70"/>
                    <a:gd name="T3" fmla="*/ 0 h 189"/>
                    <a:gd name="T4" fmla="*/ 0 w 70"/>
                    <a:gd name="T5" fmla="*/ 0 h 189"/>
                    <a:gd name="T6" fmla="*/ 0 w 70"/>
                    <a:gd name="T7" fmla="*/ 0 h 189"/>
                    <a:gd name="T8" fmla="*/ 0 w 70"/>
                    <a:gd name="T9" fmla="*/ 0 h 189"/>
                    <a:gd name="T10" fmla="*/ 0 w 70"/>
                    <a:gd name="T11" fmla="*/ 0 h 189"/>
                    <a:gd name="T12" fmla="*/ 0 w 70"/>
                    <a:gd name="T13" fmla="*/ 0 h 189"/>
                    <a:gd name="T14" fmla="*/ 0 w 70"/>
                    <a:gd name="T15" fmla="*/ 0 h 189"/>
                    <a:gd name="T16" fmla="*/ 0 w 70"/>
                    <a:gd name="T17" fmla="*/ 0 h 189"/>
                    <a:gd name="T18" fmla="*/ 0 w 70"/>
                    <a:gd name="T19" fmla="*/ 0 h 189"/>
                    <a:gd name="T20" fmla="*/ 0 w 70"/>
                    <a:gd name="T21" fmla="*/ 0 h 189"/>
                    <a:gd name="T22" fmla="*/ 0 w 70"/>
                    <a:gd name="T23" fmla="*/ 0 h 189"/>
                    <a:gd name="T24" fmla="*/ 0 w 70"/>
                    <a:gd name="T25" fmla="*/ 0 h 189"/>
                    <a:gd name="T26" fmla="*/ 0 w 70"/>
                    <a:gd name="T27" fmla="*/ 0 h 189"/>
                    <a:gd name="T28" fmla="*/ 0 w 70"/>
                    <a:gd name="T29" fmla="*/ 0 h 189"/>
                    <a:gd name="T30" fmla="*/ 0 w 70"/>
                    <a:gd name="T31" fmla="*/ 0 h 189"/>
                    <a:gd name="T32" fmla="*/ 0 w 70"/>
                    <a:gd name="T33" fmla="*/ 0 h 189"/>
                    <a:gd name="T34" fmla="*/ 0 w 70"/>
                    <a:gd name="T35" fmla="*/ 0 h 189"/>
                    <a:gd name="T36" fmla="*/ 0 w 70"/>
                    <a:gd name="T37" fmla="*/ 0 h 189"/>
                    <a:gd name="T38" fmla="*/ 0 w 70"/>
                    <a:gd name="T39" fmla="*/ 0 h 189"/>
                    <a:gd name="T40" fmla="*/ 0 w 70"/>
                    <a:gd name="T41" fmla="*/ 0 h 189"/>
                    <a:gd name="T42" fmla="*/ 0 w 70"/>
                    <a:gd name="T43" fmla="*/ 0 h 189"/>
                    <a:gd name="T44" fmla="*/ 0 w 70"/>
                    <a:gd name="T45" fmla="*/ 0 h 189"/>
                    <a:gd name="T46" fmla="*/ 0 w 70"/>
                    <a:gd name="T47" fmla="*/ 0 h 189"/>
                    <a:gd name="T48" fmla="*/ 0 w 70"/>
                    <a:gd name="T49" fmla="*/ 0 h 189"/>
                    <a:gd name="T50" fmla="*/ 0 w 70"/>
                    <a:gd name="T51" fmla="*/ 0 h 189"/>
                    <a:gd name="T52" fmla="*/ 0 w 70"/>
                    <a:gd name="T53" fmla="*/ 0 h 189"/>
                    <a:gd name="T54" fmla="*/ 0 w 70"/>
                    <a:gd name="T55" fmla="*/ 0 h 189"/>
                    <a:gd name="T56" fmla="*/ 0 w 70"/>
                    <a:gd name="T57" fmla="*/ 0 h 189"/>
                    <a:gd name="T58" fmla="*/ 0 w 70"/>
                    <a:gd name="T59" fmla="*/ 0 h 189"/>
                    <a:gd name="T60" fmla="*/ 0 w 70"/>
                    <a:gd name="T61" fmla="*/ 0 h 189"/>
                    <a:gd name="T62" fmla="*/ 0 w 70"/>
                    <a:gd name="T63" fmla="*/ 0 h 189"/>
                    <a:gd name="T64" fmla="*/ 0 w 70"/>
                    <a:gd name="T65" fmla="*/ 0 h 189"/>
                    <a:gd name="T66" fmla="*/ 0 w 70"/>
                    <a:gd name="T67" fmla="*/ 0 h 189"/>
                    <a:gd name="T68" fmla="*/ 0 w 70"/>
                    <a:gd name="T69" fmla="*/ 0 h 189"/>
                    <a:gd name="T70" fmla="*/ 0 w 70"/>
                    <a:gd name="T71" fmla="*/ 0 h 189"/>
                    <a:gd name="T72" fmla="*/ 0 w 70"/>
                    <a:gd name="T73" fmla="*/ 0 h 18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0" h="189">
                      <a:moveTo>
                        <a:pt x="0" y="189"/>
                      </a:moveTo>
                      <a:lnTo>
                        <a:pt x="5" y="166"/>
                      </a:lnTo>
                      <a:lnTo>
                        <a:pt x="9" y="144"/>
                      </a:lnTo>
                      <a:lnTo>
                        <a:pt x="13" y="121"/>
                      </a:lnTo>
                      <a:lnTo>
                        <a:pt x="19" y="98"/>
                      </a:lnTo>
                      <a:lnTo>
                        <a:pt x="25" y="75"/>
                      </a:lnTo>
                      <a:lnTo>
                        <a:pt x="30" y="54"/>
                      </a:lnTo>
                      <a:lnTo>
                        <a:pt x="38" y="32"/>
                      </a:lnTo>
                      <a:lnTo>
                        <a:pt x="46" y="13"/>
                      </a:lnTo>
                      <a:lnTo>
                        <a:pt x="52" y="7"/>
                      </a:lnTo>
                      <a:lnTo>
                        <a:pt x="56" y="3"/>
                      </a:lnTo>
                      <a:lnTo>
                        <a:pt x="60" y="1"/>
                      </a:lnTo>
                      <a:lnTo>
                        <a:pt x="67" y="0"/>
                      </a:lnTo>
                      <a:lnTo>
                        <a:pt x="67" y="3"/>
                      </a:lnTo>
                      <a:lnTo>
                        <a:pt x="69" y="7"/>
                      </a:lnTo>
                      <a:lnTo>
                        <a:pt x="70" y="11"/>
                      </a:lnTo>
                      <a:lnTo>
                        <a:pt x="69" y="18"/>
                      </a:lnTo>
                      <a:lnTo>
                        <a:pt x="65" y="20"/>
                      </a:lnTo>
                      <a:lnTo>
                        <a:pt x="60" y="20"/>
                      </a:lnTo>
                      <a:lnTo>
                        <a:pt x="56" y="21"/>
                      </a:lnTo>
                      <a:lnTo>
                        <a:pt x="53" y="23"/>
                      </a:lnTo>
                      <a:lnTo>
                        <a:pt x="56" y="27"/>
                      </a:lnTo>
                      <a:lnTo>
                        <a:pt x="57" y="31"/>
                      </a:lnTo>
                      <a:lnTo>
                        <a:pt x="60" y="37"/>
                      </a:lnTo>
                      <a:lnTo>
                        <a:pt x="62" y="41"/>
                      </a:lnTo>
                      <a:lnTo>
                        <a:pt x="53" y="58"/>
                      </a:lnTo>
                      <a:lnTo>
                        <a:pt x="46" y="78"/>
                      </a:lnTo>
                      <a:lnTo>
                        <a:pt x="40" y="98"/>
                      </a:lnTo>
                      <a:lnTo>
                        <a:pt x="35" y="118"/>
                      </a:lnTo>
                      <a:lnTo>
                        <a:pt x="29" y="138"/>
                      </a:lnTo>
                      <a:lnTo>
                        <a:pt x="20" y="158"/>
                      </a:lnTo>
                      <a:lnTo>
                        <a:pt x="12" y="175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F2F3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7" name="Freeform 214"/>
                <p:cNvSpPr>
                  <a:spLocks/>
                </p:cNvSpPr>
                <p:nvPr/>
              </p:nvSpPr>
              <p:spPr bwMode="auto">
                <a:xfrm>
                  <a:off x="1545" y="2836"/>
                  <a:ext cx="6" cy="3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w 15"/>
                    <a:gd name="T11" fmla="*/ 0 h 9"/>
                    <a:gd name="T12" fmla="*/ 0 w 15"/>
                    <a:gd name="T13" fmla="*/ 0 h 9"/>
                    <a:gd name="T14" fmla="*/ 0 w 15"/>
                    <a:gd name="T15" fmla="*/ 0 h 9"/>
                    <a:gd name="T16" fmla="*/ 0 w 15"/>
                    <a:gd name="T17" fmla="*/ 0 h 9"/>
                    <a:gd name="T18" fmla="*/ 0 w 15"/>
                    <a:gd name="T19" fmla="*/ 0 h 9"/>
                    <a:gd name="T20" fmla="*/ 0 w 15"/>
                    <a:gd name="T21" fmla="*/ 0 h 9"/>
                    <a:gd name="T22" fmla="*/ 0 w 15"/>
                    <a:gd name="T23" fmla="*/ 0 h 9"/>
                    <a:gd name="T24" fmla="*/ 0 w 15"/>
                    <a:gd name="T25" fmla="*/ 0 h 9"/>
                    <a:gd name="T26" fmla="*/ 0 w 15"/>
                    <a:gd name="T27" fmla="*/ 0 h 9"/>
                    <a:gd name="T28" fmla="*/ 0 w 15"/>
                    <a:gd name="T29" fmla="*/ 0 h 9"/>
                    <a:gd name="T30" fmla="*/ 0 w 15"/>
                    <a:gd name="T31" fmla="*/ 0 h 9"/>
                    <a:gd name="T32" fmla="*/ 0 w 15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9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3"/>
                      </a:lnTo>
                      <a:lnTo>
                        <a:pt x="12" y="6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8" name="Freeform 215"/>
                <p:cNvSpPr>
                  <a:spLocks/>
                </p:cNvSpPr>
                <p:nvPr/>
              </p:nvSpPr>
              <p:spPr bwMode="auto">
                <a:xfrm>
                  <a:off x="1815" y="2818"/>
                  <a:ext cx="17" cy="18"/>
                </a:xfrm>
                <a:custGeom>
                  <a:avLst/>
                  <a:gdLst>
                    <a:gd name="T0" fmla="*/ 0 w 49"/>
                    <a:gd name="T1" fmla="*/ 0 h 65"/>
                    <a:gd name="T2" fmla="*/ 0 w 49"/>
                    <a:gd name="T3" fmla="*/ 0 h 65"/>
                    <a:gd name="T4" fmla="*/ 0 w 49"/>
                    <a:gd name="T5" fmla="*/ 0 h 65"/>
                    <a:gd name="T6" fmla="*/ 0 w 49"/>
                    <a:gd name="T7" fmla="*/ 0 h 65"/>
                    <a:gd name="T8" fmla="*/ 0 w 49"/>
                    <a:gd name="T9" fmla="*/ 0 h 65"/>
                    <a:gd name="T10" fmla="*/ 0 w 49"/>
                    <a:gd name="T11" fmla="*/ 0 h 65"/>
                    <a:gd name="T12" fmla="*/ 0 w 49"/>
                    <a:gd name="T13" fmla="*/ 0 h 65"/>
                    <a:gd name="T14" fmla="*/ 0 w 49"/>
                    <a:gd name="T15" fmla="*/ 0 h 65"/>
                    <a:gd name="T16" fmla="*/ 0 w 49"/>
                    <a:gd name="T17" fmla="*/ 0 h 65"/>
                    <a:gd name="T18" fmla="*/ 0 w 49"/>
                    <a:gd name="T19" fmla="*/ 0 h 65"/>
                    <a:gd name="T20" fmla="*/ 0 w 49"/>
                    <a:gd name="T21" fmla="*/ 0 h 65"/>
                    <a:gd name="T22" fmla="*/ 0 w 49"/>
                    <a:gd name="T23" fmla="*/ 0 h 65"/>
                    <a:gd name="T24" fmla="*/ 0 w 49"/>
                    <a:gd name="T25" fmla="*/ 0 h 65"/>
                    <a:gd name="T26" fmla="*/ 0 w 49"/>
                    <a:gd name="T27" fmla="*/ 0 h 65"/>
                    <a:gd name="T28" fmla="*/ 0 w 49"/>
                    <a:gd name="T29" fmla="*/ 0 h 65"/>
                    <a:gd name="T30" fmla="*/ 0 w 49"/>
                    <a:gd name="T31" fmla="*/ 0 h 65"/>
                    <a:gd name="T32" fmla="*/ 0 w 49"/>
                    <a:gd name="T33" fmla="*/ 0 h 65"/>
                    <a:gd name="T34" fmla="*/ 0 w 49"/>
                    <a:gd name="T35" fmla="*/ 0 h 65"/>
                    <a:gd name="T36" fmla="*/ 0 w 49"/>
                    <a:gd name="T37" fmla="*/ 0 h 65"/>
                    <a:gd name="T38" fmla="*/ 0 w 49"/>
                    <a:gd name="T39" fmla="*/ 0 h 65"/>
                    <a:gd name="T40" fmla="*/ 0 w 49"/>
                    <a:gd name="T41" fmla="*/ 0 h 65"/>
                    <a:gd name="T42" fmla="*/ 0 w 49"/>
                    <a:gd name="T43" fmla="*/ 0 h 65"/>
                    <a:gd name="T44" fmla="*/ 0 w 49"/>
                    <a:gd name="T45" fmla="*/ 0 h 65"/>
                    <a:gd name="T46" fmla="*/ 0 w 49"/>
                    <a:gd name="T47" fmla="*/ 0 h 65"/>
                    <a:gd name="T48" fmla="*/ 0 w 49"/>
                    <a:gd name="T49" fmla="*/ 0 h 6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9" h="65">
                      <a:moveTo>
                        <a:pt x="12" y="65"/>
                      </a:moveTo>
                      <a:lnTo>
                        <a:pt x="7" y="57"/>
                      </a:lnTo>
                      <a:lnTo>
                        <a:pt x="2" y="51"/>
                      </a:lnTo>
                      <a:lnTo>
                        <a:pt x="1" y="47"/>
                      </a:lnTo>
                      <a:lnTo>
                        <a:pt x="0" y="42"/>
                      </a:lnTo>
                      <a:lnTo>
                        <a:pt x="5" y="38"/>
                      </a:lnTo>
                      <a:lnTo>
                        <a:pt x="11" y="31"/>
                      </a:lnTo>
                      <a:lnTo>
                        <a:pt x="15" y="25"/>
                      </a:lnTo>
                      <a:lnTo>
                        <a:pt x="21" y="18"/>
                      </a:lnTo>
                      <a:lnTo>
                        <a:pt x="27" y="13"/>
                      </a:lnTo>
                      <a:lnTo>
                        <a:pt x="32" y="7"/>
                      </a:lnTo>
                      <a:lnTo>
                        <a:pt x="41" y="3"/>
                      </a:lnTo>
                      <a:lnTo>
                        <a:pt x="49" y="0"/>
                      </a:lnTo>
                      <a:lnTo>
                        <a:pt x="45" y="13"/>
                      </a:lnTo>
                      <a:lnTo>
                        <a:pt x="41" y="27"/>
                      </a:lnTo>
                      <a:lnTo>
                        <a:pt x="37" y="41"/>
                      </a:lnTo>
                      <a:lnTo>
                        <a:pt x="35" y="58"/>
                      </a:lnTo>
                      <a:lnTo>
                        <a:pt x="27" y="61"/>
                      </a:lnTo>
                      <a:lnTo>
                        <a:pt x="22" y="64"/>
                      </a:lnTo>
                      <a:lnTo>
                        <a:pt x="18" y="64"/>
                      </a:lnTo>
                      <a:lnTo>
                        <a:pt x="12" y="65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9" name="Freeform 216"/>
                <p:cNvSpPr>
                  <a:spLocks/>
                </p:cNvSpPr>
                <p:nvPr/>
              </p:nvSpPr>
              <p:spPr bwMode="auto">
                <a:xfrm>
                  <a:off x="1372" y="2819"/>
                  <a:ext cx="18" cy="17"/>
                </a:xfrm>
                <a:custGeom>
                  <a:avLst/>
                  <a:gdLst>
                    <a:gd name="T0" fmla="*/ 0 w 50"/>
                    <a:gd name="T1" fmla="*/ 0 h 58"/>
                    <a:gd name="T2" fmla="*/ 0 w 50"/>
                    <a:gd name="T3" fmla="*/ 0 h 58"/>
                    <a:gd name="T4" fmla="*/ 0 w 50"/>
                    <a:gd name="T5" fmla="*/ 0 h 58"/>
                    <a:gd name="T6" fmla="*/ 0 w 50"/>
                    <a:gd name="T7" fmla="*/ 0 h 58"/>
                    <a:gd name="T8" fmla="*/ 0 w 50"/>
                    <a:gd name="T9" fmla="*/ 0 h 58"/>
                    <a:gd name="T10" fmla="*/ 0 w 50"/>
                    <a:gd name="T11" fmla="*/ 0 h 58"/>
                    <a:gd name="T12" fmla="*/ 0 w 50"/>
                    <a:gd name="T13" fmla="*/ 0 h 58"/>
                    <a:gd name="T14" fmla="*/ 0 w 50"/>
                    <a:gd name="T15" fmla="*/ 0 h 58"/>
                    <a:gd name="T16" fmla="*/ 0 w 50"/>
                    <a:gd name="T17" fmla="*/ 0 h 58"/>
                    <a:gd name="T18" fmla="*/ 0 w 50"/>
                    <a:gd name="T19" fmla="*/ 0 h 58"/>
                    <a:gd name="T20" fmla="*/ 0 w 50"/>
                    <a:gd name="T21" fmla="*/ 0 h 58"/>
                    <a:gd name="T22" fmla="*/ 0 w 50"/>
                    <a:gd name="T23" fmla="*/ 0 h 58"/>
                    <a:gd name="T24" fmla="*/ 0 w 50"/>
                    <a:gd name="T25" fmla="*/ 0 h 58"/>
                    <a:gd name="T26" fmla="*/ 0 w 50"/>
                    <a:gd name="T27" fmla="*/ 0 h 58"/>
                    <a:gd name="T28" fmla="*/ 0 w 50"/>
                    <a:gd name="T29" fmla="*/ 0 h 58"/>
                    <a:gd name="T30" fmla="*/ 0 w 50"/>
                    <a:gd name="T31" fmla="*/ 0 h 58"/>
                    <a:gd name="T32" fmla="*/ 0 w 50"/>
                    <a:gd name="T33" fmla="*/ 0 h 58"/>
                    <a:gd name="T34" fmla="*/ 0 w 50"/>
                    <a:gd name="T35" fmla="*/ 0 h 58"/>
                    <a:gd name="T36" fmla="*/ 0 w 50"/>
                    <a:gd name="T37" fmla="*/ 0 h 58"/>
                    <a:gd name="T38" fmla="*/ 0 w 50"/>
                    <a:gd name="T39" fmla="*/ 0 h 58"/>
                    <a:gd name="T40" fmla="*/ 0 w 50"/>
                    <a:gd name="T41" fmla="*/ 0 h 58"/>
                    <a:gd name="T42" fmla="*/ 0 w 50"/>
                    <a:gd name="T43" fmla="*/ 0 h 58"/>
                    <a:gd name="T44" fmla="*/ 0 w 50"/>
                    <a:gd name="T45" fmla="*/ 0 h 58"/>
                    <a:gd name="T46" fmla="*/ 0 w 50"/>
                    <a:gd name="T47" fmla="*/ 0 h 58"/>
                    <a:gd name="T48" fmla="*/ 0 w 50"/>
                    <a:gd name="T49" fmla="*/ 0 h 58"/>
                    <a:gd name="T50" fmla="*/ 0 w 50"/>
                    <a:gd name="T51" fmla="*/ 0 h 58"/>
                    <a:gd name="T52" fmla="*/ 0 w 50"/>
                    <a:gd name="T53" fmla="*/ 0 h 58"/>
                    <a:gd name="T54" fmla="*/ 0 w 50"/>
                    <a:gd name="T55" fmla="*/ 0 h 58"/>
                    <a:gd name="T56" fmla="*/ 0 w 50"/>
                    <a:gd name="T57" fmla="*/ 0 h 58"/>
                    <a:gd name="T58" fmla="*/ 0 w 50"/>
                    <a:gd name="T59" fmla="*/ 0 h 58"/>
                    <a:gd name="T60" fmla="*/ 0 w 50"/>
                    <a:gd name="T61" fmla="*/ 0 h 58"/>
                    <a:gd name="T62" fmla="*/ 0 w 50"/>
                    <a:gd name="T63" fmla="*/ 0 h 58"/>
                    <a:gd name="T64" fmla="*/ 0 w 50"/>
                    <a:gd name="T65" fmla="*/ 0 h 58"/>
                    <a:gd name="T66" fmla="*/ 0 w 50"/>
                    <a:gd name="T67" fmla="*/ 0 h 58"/>
                    <a:gd name="T68" fmla="*/ 0 w 50"/>
                    <a:gd name="T69" fmla="*/ 0 h 58"/>
                    <a:gd name="T70" fmla="*/ 0 w 50"/>
                    <a:gd name="T71" fmla="*/ 0 h 58"/>
                    <a:gd name="T72" fmla="*/ 0 w 50"/>
                    <a:gd name="T73" fmla="*/ 0 h 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50" h="58">
                      <a:moveTo>
                        <a:pt x="23" y="58"/>
                      </a:moveTo>
                      <a:lnTo>
                        <a:pt x="13" y="46"/>
                      </a:lnTo>
                      <a:lnTo>
                        <a:pt x="6" y="30"/>
                      </a:lnTo>
                      <a:lnTo>
                        <a:pt x="1" y="14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23" y="4"/>
                      </a:lnTo>
                      <a:lnTo>
                        <a:pt x="31" y="9"/>
                      </a:lnTo>
                      <a:lnTo>
                        <a:pt x="40" y="16"/>
                      </a:lnTo>
                      <a:lnTo>
                        <a:pt x="45" y="24"/>
                      </a:lnTo>
                      <a:lnTo>
                        <a:pt x="50" y="34"/>
                      </a:lnTo>
                      <a:lnTo>
                        <a:pt x="50" y="46"/>
                      </a:lnTo>
                      <a:lnTo>
                        <a:pt x="48" y="47"/>
                      </a:lnTo>
                      <a:lnTo>
                        <a:pt x="47" y="48"/>
                      </a:lnTo>
                      <a:lnTo>
                        <a:pt x="45" y="50"/>
                      </a:lnTo>
                      <a:lnTo>
                        <a:pt x="44" y="48"/>
                      </a:lnTo>
                      <a:lnTo>
                        <a:pt x="44" y="47"/>
                      </a:lnTo>
                      <a:lnTo>
                        <a:pt x="44" y="46"/>
                      </a:lnTo>
                      <a:lnTo>
                        <a:pt x="43" y="44"/>
                      </a:lnTo>
                      <a:lnTo>
                        <a:pt x="41" y="44"/>
                      </a:lnTo>
                      <a:lnTo>
                        <a:pt x="40" y="44"/>
                      </a:lnTo>
                      <a:lnTo>
                        <a:pt x="37" y="44"/>
                      </a:lnTo>
                      <a:lnTo>
                        <a:pt x="35" y="44"/>
                      </a:lnTo>
                      <a:lnTo>
                        <a:pt x="37" y="47"/>
                      </a:lnTo>
                      <a:lnTo>
                        <a:pt x="37" y="50"/>
                      </a:lnTo>
                      <a:lnTo>
                        <a:pt x="38" y="51"/>
                      </a:lnTo>
                      <a:lnTo>
                        <a:pt x="31" y="56"/>
                      </a:lnTo>
                      <a:lnTo>
                        <a:pt x="27" y="57"/>
                      </a:lnTo>
                      <a:lnTo>
                        <a:pt x="24" y="58"/>
                      </a:lnTo>
                      <a:lnTo>
                        <a:pt x="23" y="58"/>
                      </a:lnTo>
                      <a:close/>
                    </a:path>
                  </a:pathLst>
                </a:custGeom>
                <a:solidFill>
                  <a:srgbClr val="D6D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0" name="Freeform 217"/>
                <p:cNvSpPr>
                  <a:spLocks/>
                </p:cNvSpPr>
                <p:nvPr/>
              </p:nvSpPr>
              <p:spPr bwMode="auto">
                <a:xfrm>
                  <a:off x="1487" y="2831"/>
                  <a:ext cx="5" cy="4"/>
                </a:xfrm>
                <a:custGeom>
                  <a:avLst/>
                  <a:gdLst>
                    <a:gd name="T0" fmla="*/ 0 w 12"/>
                    <a:gd name="T1" fmla="*/ 0 h 16"/>
                    <a:gd name="T2" fmla="*/ 0 w 12"/>
                    <a:gd name="T3" fmla="*/ 0 h 16"/>
                    <a:gd name="T4" fmla="*/ 0 w 12"/>
                    <a:gd name="T5" fmla="*/ 0 h 16"/>
                    <a:gd name="T6" fmla="*/ 0 w 12"/>
                    <a:gd name="T7" fmla="*/ 0 h 16"/>
                    <a:gd name="T8" fmla="*/ 0 w 12"/>
                    <a:gd name="T9" fmla="*/ 0 h 16"/>
                    <a:gd name="T10" fmla="*/ 0 w 12"/>
                    <a:gd name="T11" fmla="*/ 0 h 16"/>
                    <a:gd name="T12" fmla="*/ 0 w 12"/>
                    <a:gd name="T13" fmla="*/ 0 h 16"/>
                    <a:gd name="T14" fmla="*/ 0 w 12"/>
                    <a:gd name="T15" fmla="*/ 0 h 16"/>
                    <a:gd name="T16" fmla="*/ 0 w 12"/>
                    <a:gd name="T17" fmla="*/ 0 h 16"/>
                    <a:gd name="T18" fmla="*/ 0 w 12"/>
                    <a:gd name="T19" fmla="*/ 0 h 16"/>
                    <a:gd name="T20" fmla="*/ 0 w 12"/>
                    <a:gd name="T21" fmla="*/ 0 h 16"/>
                    <a:gd name="T22" fmla="*/ 0 w 12"/>
                    <a:gd name="T23" fmla="*/ 0 h 16"/>
                    <a:gd name="T24" fmla="*/ 0 w 12"/>
                    <a:gd name="T25" fmla="*/ 0 h 16"/>
                    <a:gd name="T26" fmla="*/ 0 w 12"/>
                    <a:gd name="T27" fmla="*/ 0 h 16"/>
                    <a:gd name="T28" fmla="*/ 0 w 12"/>
                    <a:gd name="T29" fmla="*/ 0 h 16"/>
                    <a:gd name="T30" fmla="*/ 0 w 12"/>
                    <a:gd name="T31" fmla="*/ 0 h 16"/>
                    <a:gd name="T32" fmla="*/ 0 w 1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" h="16">
                      <a:moveTo>
                        <a:pt x="2" y="16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2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0" y="5"/>
                      </a:lnTo>
                      <a:lnTo>
                        <a:pt x="7" y="9"/>
                      </a:lnTo>
                      <a:lnTo>
                        <a:pt x="5" y="13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1" name="Freeform 218"/>
                <p:cNvSpPr>
                  <a:spLocks/>
                </p:cNvSpPr>
                <p:nvPr/>
              </p:nvSpPr>
              <p:spPr bwMode="auto">
                <a:xfrm>
                  <a:off x="2052" y="2801"/>
                  <a:ext cx="40" cy="33"/>
                </a:xfrm>
                <a:custGeom>
                  <a:avLst/>
                  <a:gdLst>
                    <a:gd name="T0" fmla="*/ 0 w 114"/>
                    <a:gd name="T1" fmla="*/ 0 h 125"/>
                    <a:gd name="T2" fmla="*/ 0 w 114"/>
                    <a:gd name="T3" fmla="*/ 0 h 125"/>
                    <a:gd name="T4" fmla="*/ 0 w 114"/>
                    <a:gd name="T5" fmla="*/ 0 h 125"/>
                    <a:gd name="T6" fmla="*/ 0 w 114"/>
                    <a:gd name="T7" fmla="*/ 0 h 125"/>
                    <a:gd name="T8" fmla="*/ 0 w 114"/>
                    <a:gd name="T9" fmla="*/ 0 h 125"/>
                    <a:gd name="T10" fmla="*/ 0 w 114"/>
                    <a:gd name="T11" fmla="*/ 0 h 125"/>
                    <a:gd name="T12" fmla="*/ 0 w 114"/>
                    <a:gd name="T13" fmla="*/ 0 h 125"/>
                    <a:gd name="T14" fmla="*/ 0 w 114"/>
                    <a:gd name="T15" fmla="*/ 0 h 125"/>
                    <a:gd name="T16" fmla="*/ 0 w 114"/>
                    <a:gd name="T17" fmla="*/ 0 h 125"/>
                    <a:gd name="T18" fmla="*/ 0 w 114"/>
                    <a:gd name="T19" fmla="*/ 0 h 125"/>
                    <a:gd name="T20" fmla="*/ 0 w 114"/>
                    <a:gd name="T21" fmla="*/ 0 h 125"/>
                    <a:gd name="T22" fmla="*/ 0 w 114"/>
                    <a:gd name="T23" fmla="*/ 0 h 125"/>
                    <a:gd name="T24" fmla="*/ 0 w 114"/>
                    <a:gd name="T25" fmla="*/ 0 h 125"/>
                    <a:gd name="T26" fmla="*/ 0 w 114"/>
                    <a:gd name="T27" fmla="*/ 0 h 125"/>
                    <a:gd name="T28" fmla="*/ 0 w 114"/>
                    <a:gd name="T29" fmla="*/ 0 h 125"/>
                    <a:gd name="T30" fmla="*/ 0 w 114"/>
                    <a:gd name="T31" fmla="*/ 0 h 125"/>
                    <a:gd name="T32" fmla="*/ 0 w 114"/>
                    <a:gd name="T33" fmla="*/ 0 h 125"/>
                    <a:gd name="T34" fmla="*/ 0 w 114"/>
                    <a:gd name="T35" fmla="*/ 0 h 125"/>
                    <a:gd name="T36" fmla="*/ 0 w 114"/>
                    <a:gd name="T37" fmla="*/ 0 h 125"/>
                    <a:gd name="T38" fmla="*/ 0 w 114"/>
                    <a:gd name="T39" fmla="*/ 0 h 125"/>
                    <a:gd name="T40" fmla="*/ 0 w 114"/>
                    <a:gd name="T41" fmla="*/ 0 h 125"/>
                    <a:gd name="T42" fmla="*/ 0 w 114"/>
                    <a:gd name="T43" fmla="*/ 0 h 125"/>
                    <a:gd name="T44" fmla="*/ 0 w 114"/>
                    <a:gd name="T45" fmla="*/ 0 h 125"/>
                    <a:gd name="T46" fmla="*/ 0 w 114"/>
                    <a:gd name="T47" fmla="*/ 0 h 125"/>
                    <a:gd name="T48" fmla="*/ 0 w 114"/>
                    <a:gd name="T49" fmla="*/ 0 h 125"/>
                    <a:gd name="T50" fmla="*/ 0 w 114"/>
                    <a:gd name="T51" fmla="*/ 0 h 125"/>
                    <a:gd name="T52" fmla="*/ 0 w 114"/>
                    <a:gd name="T53" fmla="*/ 0 h 125"/>
                    <a:gd name="T54" fmla="*/ 0 w 114"/>
                    <a:gd name="T55" fmla="*/ 0 h 125"/>
                    <a:gd name="T56" fmla="*/ 0 w 114"/>
                    <a:gd name="T57" fmla="*/ 0 h 125"/>
                    <a:gd name="T58" fmla="*/ 0 w 114"/>
                    <a:gd name="T59" fmla="*/ 0 h 125"/>
                    <a:gd name="T60" fmla="*/ 0 w 114"/>
                    <a:gd name="T61" fmla="*/ 0 h 125"/>
                    <a:gd name="T62" fmla="*/ 0 w 114"/>
                    <a:gd name="T63" fmla="*/ 0 h 125"/>
                    <a:gd name="T64" fmla="*/ 0 w 114"/>
                    <a:gd name="T65" fmla="*/ 0 h 125"/>
                    <a:gd name="T66" fmla="*/ 0 w 114"/>
                    <a:gd name="T67" fmla="*/ 0 h 125"/>
                    <a:gd name="T68" fmla="*/ 0 w 114"/>
                    <a:gd name="T69" fmla="*/ 0 h 125"/>
                    <a:gd name="T70" fmla="*/ 0 w 114"/>
                    <a:gd name="T71" fmla="*/ 0 h 125"/>
                    <a:gd name="T72" fmla="*/ 0 w 114"/>
                    <a:gd name="T73" fmla="*/ 0 h 1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14" h="125">
                      <a:moveTo>
                        <a:pt x="14" y="125"/>
                      </a:moveTo>
                      <a:lnTo>
                        <a:pt x="13" y="122"/>
                      </a:lnTo>
                      <a:lnTo>
                        <a:pt x="10" y="114"/>
                      </a:lnTo>
                      <a:lnTo>
                        <a:pt x="7" y="94"/>
                      </a:lnTo>
                      <a:lnTo>
                        <a:pt x="0" y="57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4"/>
                      </a:lnTo>
                      <a:lnTo>
                        <a:pt x="9" y="52"/>
                      </a:lnTo>
                      <a:lnTo>
                        <a:pt x="14" y="51"/>
                      </a:lnTo>
                      <a:lnTo>
                        <a:pt x="24" y="50"/>
                      </a:lnTo>
                      <a:lnTo>
                        <a:pt x="36" y="47"/>
                      </a:lnTo>
                      <a:lnTo>
                        <a:pt x="53" y="42"/>
                      </a:lnTo>
                      <a:lnTo>
                        <a:pt x="60" y="37"/>
                      </a:lnTo>
                      <a:lnTo>
                        <a:pt x="67" y="30"/>
                      </a:lnTo>
                      <a:lnTo>
                        <a:pt x="74" y="24"/>
                      </a:lnTo>
                      <a:lnTo>
                        <a:pt x="81" y="17"/>
                      </a:lnTo>
                      <a:lnTo>
                        <a:pt x="90" y="11"/>
                      </a:lnTo>
                      <a:lnTo>
                        <a:pt x="97" y="5"/>
                      </a:lnTo>
                      <a:lnTo>
                        <a:pt x="106" y="1"/>
                      </a:lnTo>
                      <a:lnTo>
                        <a:pt x="114" y="0"/>
                      </a:lnTo>
                      <a:lnTo>
                        <a:pt x="113" y="3"/>
                      </a:lnTo>
                      <a:lnTo>
                        <a:pt x="111" y="7"/>
                      </a:lnTo>
                      <a:lnTo>
                        <a:pt x="107" y="14"/>
                      </a:lnTo>
                      <a:lnTo>
                        <a:pt x="100" y="24"/>
                      </a:lnTo>
                      <a:lnTo>
                        <a:pt x="91" y="38"/>
                      </a:lnTo>
                      <a:lnTo>
                        <a:pt x="81" y="57"/>
                      </a:lnTo>
                      <a:lnTo>
                        <a:pt x="67" y="81"/>
                      </a:lnTo>
                      <a:lnTo>
                        <a:pt x="52" y="109"/>
                      </a:lnTo>
                      <a:lnTo>
                        <a:pt x="34" y="118"/>
                      </a:lnTo>
                      <a:lnTo>
                        <a:pt x="26" y="122"/>
                      </a:lnTo>
                      <a:lnTo>
                        <a:pt x="20" y="124"/>
                      </a:lnTo>
                      <a:lnTo>
                        <a:pt x="14" y="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2" name="Freeform 219"/>
                <p:cNvSpPr>
                  <a:spLocks/>
                </p:cNvSpPr>
                <p:nvPr/>
              </p:nvSpPr>
              <p:spPr bwMode="auto">
                <a:xfrm>
                  <a:off x="1445" y="2767"/>
                  <a:ext cx="58" cy="62"/>
                </a:xfrm>
                <a:custGeom>
                  <a:avLst/>
                  <a:gdLst>
                    <a:gd name="T0" fmla="*/ 0 w 163"/>
                    <a:gd name="T1" fmla="*/ 0 h 231"/>
                    <a:gd name="T2" fmla="*/ 0 w 163"/>
                    <a:gd name="T3" fmla="*/ 0 h 231"/>
                    <a:gd name="T4" fmla="*/ 0 w 163"/>
                    <a:gd name="T5" fmla="*/ 0 h 231"/>
                    <a:gd name="T6" fmla="*/ 0 w 163"/>
                    <a:gd name="T7" fmla="*/ 0 h 231"/>
                    <a:gd name="T8" fmla="*/ 0 w 163"/>
                    <a:gd name="T9" fmla="*/ 0 h 231"/>
                    <a:gd name="T10" fmla="*/ 0 w 163"/>
                    <a:gd name="T11" fmla="*/ 0 h 231"/>
                    <a:gd name="T12" fmla="*/ 0 w 163"/>
                    <a:gd name="T13" fmla="*/ 0 h 231"/>
                    <a:gd name="T14" fmla="*/ 0 w 163"/>
                    <a:gd name="T15" fmla="*/ 0 h 231"/>
                    <a:gd name="T16" fmla="*/ 0 w 163"/>
                    <a:gd name="T17" fmla="*/ 0 h 231"/>
                    <a:gd name="T18" fmla="*/ 0 w 163"/>
                    <a:gd name="T19" fmla="*/ 0 h 231"/>
                    <a:gd name="T20" fmla="*/ 0 w 163"/>
                    <a:gd name="T21" fmla="*/ 0 h 231"/>
                    <a:gd name="T22" fmla="*/ 0 w 163"/>
                    <a:gd name="T23" fmla="*/ 0 h 231"/>
                    <a:gd name="T24" fmla="*/ 0 w 163"/>
                    <a:gd name="T25" fmla="*/ 0 h 231"/>
                    <a:gd name="T26" fmla="*/ 0 w 163"/>
                    <a:gd name="T27" fmla="*/ 0 h 231"/>
                    <a:gd name="T28" fmla="*/ 0 w 163"/>
                    <a:gd name="T29" fmla="*/ 0 h 231"/>
                    <a:gd name="T30" fmla="*/ 0 w 163"/>
                    <a:gd name="T31" fmla="*/ 0 h 231"/>
                    <a:gd name="T32" fmla="*/ 0 w 163"/>
                    <a:gd name="T33" fmla="*/ 0 h 231"/>
                    <a:gd name="T34" fmla="*/ 0 w 163"/>
                    <a:gd name="T35" fmla="*/ 0 h 231"/>
                    <a:gd name="T36" fmla="*/ 0 w 163"/>
                    <a:gd name="T37" fmla="*/ 0 h 231"/>
                    <a:gd name="T38" fmla="*/ 0 w 163"/>
                    <a:gd name="T39" fmla="*/ 0 h 231"/>
                    <a:gd name="T40" fmla="*/ 0 w 163"/>
                    <a:gd name="T41" fmla="*/ 0 h 231"/>
                    <a:gd name="T42" fmla="*/ 0 w 163"/>
                    <a:gd name="T43" fmla="*/ 0 h 231"/>
                    <a:gd name="T44" fmla="*/ 0 w 163"/>
                    <a:gd name="T45" fmla="*/ 0 h 231"/>
                    <a:gd name="T46" fmla="*/ 0 w 163"/>
                    <a:gd name="T47" fmla="*/ 0 h 231"/>
                    <a:gd name="T48" fmla="*/ 0 w 163"/>
                    <a:gd name="T49" fmla="*/ 0 h 231"/>
                    <a:gd name="T50" fmla="*/ 0 w 163"/>
                    <a:gd name="T51" fmla="*/ 0 h 231"/>
                    <a:gd name="T52" fmla="*/ 0 w 163"/>
                    <a:gd name="T53" fmla="*/ 0 h 231"/>
                    <a:gd name="T54" fmla="*/ 0 w 163"/>
                    <a:gd name="T55" fmla="*/ 0 h 231"/>
                    <a:gd name="T56" fmla="*/ 0 w 163"/>
                    <a:gd name="T57" fmla="*/ 0 h 231"/>
                    <a:gd name="T58" fmla="*/ 0 w 163"/>
                    <a:gd name="T59" fmla="*/ 0 h 231"/>
                    <a:gd name="T60" fmla="*/ 0 w 163"/>
                    <a:gd name="T61" fmla="*/ 0 h 231"/>
                    <a:gd name="T62" fmla="*/ 0 w 163"/>
                    <a:gd name="T63" fmla="*/ 0 h 231"/>
                    <a:gd name="T64" fmla="*/ 0 w 163"/>
                    <a:gd name="T65" fmla="*/ 0 h 231"/>
                    <a:gd name="T66" fmla="*/ 0 w 163"/>
                    <a:gd name="T67" fmla="*/ 0 h 231"/>
                    <a:gd name="T68" fmla="*/ 0 w 163"/>
                    <a:gd name="T69" fmla="*/ 0 h 231"/>
                    <a:gd name="T70" fmla="*/ 0 w 163"/>
                    <a:gd name="T71" fmla="*/ 0 h 231"/>
                    <a:gd name="T72" fmla="*/ 0 w 163"/>
                    <a:gd name="T73" fmla="*/ 0 h 231"/>
                    <a:gd name="T74" fmla="*/ 0 w 163"/>
                    <a:gd name="T75" fmla="*/ 0 h 231"/>
                    <a:gd name="T76" fmla="*/ 0 w 163"/>
                    <a:gd name="T77" fmla="*/ 0 h 231"/>
                    <a:gd name="T78" fmla="*/ 0 w 163"/>
                    <a:gd name="T79" fmla="*/ 0 h 231"/>
                    <a:gd name="T80" fmla="*/ 0 w 163"/>
                    <a:gd name="T81" fmla="*/ 0 h 231"/>
                    <a:gd name="T82" fmla="*/ 0 w 163"/>
                    <a:gd name="T83" fmla="*/ 0 h 231"/>
                    <a:gd name="T84" fmla="*/ 0 w 163"/>
                    <a:gd name="T85" fmla="*/ 0 h 231"/>
                    <a:gd name="T86" fmla="*/ 0 w 163"/>
                    <a:gd name="T87" fmla="*/ 0 h 231"/>
                    <a:gd name="T88" fmla="*/ 0 w 163"/>
                    <a:gd name="T89" fmla="*/ 0 h 231"/>
                    <a:gd name="T90" fmla="*/ 0 w 163"/>
                    <a:gd name="T91" fmla="*/ 0 h 231"/>
                    <a:gd name="T92" fmla="*/ 0 w 163"/>
                    <a:gd name="T93" fmla="*/ 0 h 2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63" h="231">
                      <a:moveTo>
                        <a:pt x="114" y="229"/>
                      </a:moveTo>
                      <a:lnTo>
                        <a:pt x="111" y="221"/>
                      </a:lnTo>
                      <a:lnTo>
                        <a:pt x="112" y="212"/>
                      </a:lnTo>
                      <a:lnTo>
                        <a:pt x="116" y="204"/>
                      </a:lnTo>
                      <a:lnTo>
                        <a:pt x="119" y="196"/>
                      </a:lnTo>
                      <a:lnTo>
                        <a:pt x="115" y="199"/>
                      </a:lnTo>
                      <a:lnTo>
                        <a:pt x="112" y="202"/>
                      </a:lnTo>
                      <a:lnTo>
                        <a:pt x="108" y="205"/>
                      </a:lnTo>
                      <a:lnTo>
                        <a:pt x="104" y="208"/>
                      </a:lnTo>
                      <a:lnTo>
                        <a:pt x="102" y="201"/>
                      </a:lnTo>
                      <a:lnTo>
                        <a:pt x="105" y="192"/>
                      </a:lnTo>
                      <a:lnTo>
                        <a:pt x="109" y="184"/>
                      </a:lnTo>
                      <a:lnTo>
                        <a:pt x="114" y="178"/>
                      </a:lnTo>
                      <a:lnTo>
                        <a:pt x="108" y="179"/>
                      </a:lnTo>
                      <a:lnTo>
                        <a:pt x="104" y="182"/>
                      </a:lnTo>
                      <a:lnTo>
                        <a:pt x="101" y="185"/>
                      </a:lnTo>
                      <a:lnTo>
                        <a:pt x="98" y="189"/>
                      </a:lnTo>
                      <a:lnTo>
                        <a:pt x="96" y="188"/>
                      </a:lnTo>
                      <a:lnTo>
                        <a:pt x="95" y="188"/>
                      </a:lnTo>
                      <a:lnTo>
                        <a:pt x="94" y="186"/>
                      </a:lnTo>
                      <a:lnTo>
                        <a:pt x="92" y="186"/>
                      </a:lnTo>
                      <a:lnTo>
                        <a:pt x="91" y="184"/>
                      </a:lnTo>
                      <a:lnTo>
                        <a:pt x="91" y="181"/>
                      </a:lnTo>
                      <a:lnTo>
                        <a:pt x="91" y="178"/>
                      </a:lnTo>
                      <a:lnTo>
                        <a:pt x="91" y="175"/>
                      </a:lnTo>
                      <a:lnTo>
                        <a:pt x="95" y="171"/>
                      </a:lnTo>
                      <a:lnTo>
                        <a:pt x="98" y="166"/>
                      </a:lnTo>
                      <a:lnTo>
                        <a:pt x="101" y="161"/>
                      </a:lnTo>
                      <a:lnTo>
                        <a:pt x="104" y="154"/>
                      </a:lnTo>
                      <a:lnTo>
                        <a:pt x="96" y="157"/>
                      </a:lnTo>
                      <a:lnTo>
                        <a:pt x="92" y="161"/>
                      </a:lnTo>
                      <a:lnTo>
                        <a:pt x="88" y="165"/>
                      </a:lnTo>
                      <a:lnTo>
                        <a:pt x="82" y="168"/>
                      </a:lnTo>
                      <a:lnTo>
                        <a:pt x="85" y="158"/>
                      </a:lnTo>
                      <a:lnTo>
                        <a:pt x="88" y="151"/>
                      </a:lnTo>
                      <a:lnTo>
                        <a:pt x="92" y="145"/>
                      </a:lnTo>
                      <a:lnTo>
                        <a:pt x="95" y="139"/>
                      </a:lnTo>
                      <a:lnTo>
                        <a:pt x="94" y="138"/>
                      </a:lnTo>
                      <a:lnTo>
                        <a:pt x="92" y="138"/>
                      </a:lnTo>
                      <a:lnTo>
                        <a:pt x="92" y="137"/>
                      </a:lnTo>
                      <a:lnTo>
                        <a:pt x="88" y="141"/>
                      </a:lnTo>
                      <a:lnTo>
                        <a:pt x="82" y="145"/>
                      </a:lnTo>
                      <a:lnTo>
                        <a:pt x="78" y="148"/>
                      </a:lnTo>
                      <a:lnTo>
                        <a:pt x="72" y="149"/>
                      </a:lnTo>
                      <a:lnTo>
                        <a:pt x="71" y="148"/>
                      </a:lnTo>
                      <a:lnTo>
                        <a:pt x="69" y="147"/>
                      </a:lnTo>
                      <a:lnTo>
                        <a:pt x="68" y="144"/>
                      </a:lnTo>
                      <a:lnTo>
                        <a:pt x="67" y="142"/>
                      </a:lnTo>
                      <a:lnTo>
                        <a:pt x="69" y="134"/>
                      </a:lnTo>
                      <a:lnTo>
                        <a:pt x="75" y="125"/>
                      </a:lnTo>
                      <a:lnTo>
                        <a:pt x="79" y="119"/>
                      </a:lnTo>
                      <a:lnTo>
                        <a:pt x="81" y="112"/>
                      </a:lnTo>
                      <a:lnTo>
                        <a:pt x="72" y="119"/>
                      </a:lnTo>
                      <a:lnTo>
                        <a:pt x="61" y="128"/>
                      </a:lnTo>
                      <a:lnTo>
                        <a:pt x="52" y="129"/>
                      </a:lnTo>
                      <a:lnTo>
                        <a:pt x="48" y="118"/>
                      </a:lnTo>
                      <a:lnTo>
                        <a:pt x="52" y="114"/>
                      </a:lnTo>
                      <a:lnTo>
                        <a:pt x="58" y="109"/>
                      </a:lnTo>
                      <a:lnTo>
                        <a:pt x="61" y="104"/>
                      </a:lnTo>
                      <a:lnTo>
                        <a:pt x="61" y="97"/>
                      </a:lnTo>
                      <a:lnTo>
                        <a:pt x="55" y="102"/>
                      </a:lnTo>
                      <a:lnTo>
                        <a:pt x="48" y="107"/>
                      </a:lnTo>
                      <a:lnTo>
                        <a:pt x="42" y="111"/>
                      </a:lnTo>
                      <a:lnTo>
                        <a:pt x="35" y="112"/>
                      </a:lnTo>
                      <a:lnTo>
                        <a:pt x="38" y="101"/>
                      </a:lnTo>
                      <a:lnTo>
                        <a:pt x="44" y="92"/>
                      </a:lnTo>
                      <a:lnTo>
                        <a:pt x="48" y="85"/>
                      </a:lnTo>
                      <a:lnTo>
                        <a:pt x="49" y="78"/>
                      </a:lnTo>
                      <a:lnTo>
                        <a:pt x="41" y="85"/>
                      </a:lnTo>
                      <a:lnTo>
                        <a:pt x="32" y="94"/>
                      </a:lnTo>
                      <a:lnTo>
                        <a:pt x="24" y="101"/>
                      </a:lnTo>
                      <a:lnTo>
                        <a:pt x="14" y="100"/>
                      </a:lnTo>
                      <a:lnTo>
                        <a:pt x="17" y="88"/>
                      </a:lnTo>
                      <a:lnTo>
                        <a:pt x="24" y="80"/>
                      </a:lnTo>
                      <a:lnTo>
                        <a:pt x="30" y="72"/>
                      </a:lnTo>
                      <a:lnTo>
                        <a:pt x="31" y="64"/>
                      </a:lnTo>
                      <a:lnTo>
                        <a:pt x="25" y="65"/>
                      </a:lnTo>
                      <a:lnTo>
                        <a:pt x="20" y="70"/>
                      </a:lnTo>
                      <a:lnTo>
                        <a:pt x="15" y="74"/>
                      </a:lnTo>
                      <a:lnTo>
                        <a:pt x="11" y="80"/>
                      </a:lnTo>
                      <a:lnTo>
                        <a:pt x="10" y="65"/>
                      </a:lnTo>
                      <a:lnTo>
                        <a:pt x="15" y="57"/>
                      </a:lnTo>
                      <a:lnTo>
                        <a:pt x="22" y="48"/>
                      </a:lnTo>
                      <a:lnTo>
                        <a:pt x="27" y="38"/>
                      </a:lnTo>
                      <a:lnTo>
                        <a:pt x="20" y="40"/>
                      </a:lnTo>
                      <a:lnTo>
                        <a:pt x="17" y="44"/>
                      </a:lnTo>
                      <a:lnTo>
                        <a:pt x="12" y="48"/>
                      </a:lnTo>
                      <a:lnTo>
                        <a:pt x="10" y="54"/>
                      </a:lnTo>
                      <a:lnTo>
                        <a:pt x="8" y="54"/>
                      </a:lnTo>
                      <a:lnTo>
                        <a:pt x="7" y="54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5" y="42"/>
                      </a:lnTo>
                      <a:lnTo>
                        <a:pt x="7" y="35"/>
                      </a:lnTo>
                      <a:lnTo>
                        <a:pt x="11" y="30"/>
                      </a:lnTo>
                      <a:lnTo>
                        <a:pt x="17" y="20"/>
                      </a:lnTo>
                      <a:lnTo>
                        <a:pt x="12" y="21"/>
                      </a:lnTo>
                      <a:lnTo>
                        <a:pt x="10" y="23"/>
                      </a:lnTo>
                      <a:lnTo>
                        <a:pt x="5" y="25"/>
                      </a:lnTo>
                      <a:lnTo>
                        <a:pt x="0" y="31"/>
                      </a:lnTo>
                      <a:lnTo>
                        <a:pt x="1" y="21"/>
                      </a:lnTo>
                      <a:lnTo>
                        <a:pt x="4" y="14"/>
                      </a:lnTo>
                      <a:lnTo>
                        <a:pt x="8" y="7"/>
                      </a:lnTo>
                      <a:lnTo>
                        <a:pt x="11" y="0"/>
                      </a:lnTo>
                      <a:lnTo>
                        <a:pt x="21" y="1"/>
                      </a:lnTo>
                      <a:lnTo>
                        <a:pt x="30" y="7"/>
                      </a:lnTo>
                      <a:lnTo>
                        <a:pt x="37" y="15"/>
                      </a:lnTo>
                      <a:lnTo>
                        <a:pt x="45" y="27"/>
                      </a:lnTo>
                      <a:lnTo>
                        <a:pt x="52" y="38"/>
                      </a:lnTo>
                      <a:lnTo>
                        <a:pt x="58" y="50"/>
                      </a:lnTo>
                      <a:lnTo>
                        <a:pt x="64" y="61"/>
                      </a:lnTo>
                      <a:lnTo>
                        <a:pt x="68" y="71"/>
                      </a:lnTo>
                      <a:lnTo>
                        <a:pt x="71" y="74"/>
                      </a:lnTo>
                      <a:lnTo>
                        <a:pt x="75" y="77"/>
                      </a:lnTo>
                      <a:lnTo>
                        <a:pt x="79" y="80"/>
                      </a:lnTo>
                      <a:lnTo>
                        <a:pt x="87" y="82"/>
                      </a:lnTo>
                      <a:lnTo>
                        <a:pt x="94" y="87"/>
                      </a:lnTo>
                      <a:lnTo>
                        <a:pt x="104" y="92"/>
                      </a:lnTo>
                      <a:lnTo>
                        <a:pt x="115" y="100"/>
                      </a:lnTo>
                      <a:lnTo>
                        <a:pt x="128" y="107"/>
                      </a:lnTo>
                      <a:lnTo>
                        <a:pt x="139" y="118"/>
                      </a:lnTo>
                      <a:lnTo>
                        <a:pt x="151" y="131"/>
                      </a:lnTo>
                      <a:lnTo>
                        <a:pt x="159" y="145"/>
                      </a:lnTo>
                      <a:lnTo>
                        <a:pt x="163" y="164"/>
                      </a:lnTo>
                      <a:lnTo>
                        <a:pt x="155" y="181"/>
                      </a:lnTo>
                      <a:lnTo>
                        <a:pt x="148" y="198"/>
                      </a:lnTo>
                      <a:lnTo>
                        <a:pt x="139" y="215"/>
                      </a:lnTo>
                      <a:lnTo>
                        <a:pt x="131" y="231"/>
                      </a:lnTo>
                      <a:lnTo>
                        <a:pt x="131" y="228"/>
                      </a:lnTo>
                      <a:lnTo>
                        <a:pt x="131" y="226"/>
                      </a:lnTo>
                      <a:lnTo>
                        <a:pt x="131" y="223"/>
                      </a:lnTo>
                      <a:lnTo>
                        <a:pt x="131" y="222"/>
                      </a:lnTo>
                      <a:lnTo>
                        <a:pt x="124" y="223"/>
                      </a:lnTo>
                      <a:lnTo>
                        <a:pt x="121" y="226"/>
                      </a:lnTo>
                      <a:lnTo>
                        <a:pt x="116" y="229"/>
                      </a:lnTo>
                      <a:lnTo>
                        <a:pt x="114" y="22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3" name="Freeform 220"/>
                <p:cNvSpPr>
                  <a:spLocks/>
                </p:cNvSpPr>
                <p:nvPr/>
              </p:nvSpPr>
              <p:spPr bwMode="auto">
                <a:xfrm>
                  <a:off x="2040" y="2816"/>
                  <a:ext cx="10" cy="12"/>
                </a:xfrm>
                <a:custGeom>
                  <a:avLst/>
                  <a:gdLst>
                    <a:gd name="T0" fmla="*/ 0 w 26"/>
                    <a:gd name="T1" fmla="*/ 0 h 48"/>
                    <a:gd name="T2" fmla="*/ 0 w 26"/>
                    <a:gd name="T3" fmla="*/ 0 h 48"/>
                    <a:gd name="T4" fmla="*/ 0 w 26"/>
                    <a:gd name="T5" fmla="*/ 0 h 48"/>
                    <a:gd name="T6" fmla="*/ 0 w 26"/>
                    <a:gd name="T7" fmla="*/ 0 h 48"/>
                    <a:gd name="T8" fmla="*/ 0 w 26"/>
                    <a:gd name="T9" fmla="*/ 0 h 48"/>
                    <a:gd name="T10" fmla="*/ 0 w 26"/>
                    <a:gd name="T11" fmla="*/ 0 h 48"/>
                    <a:gd name="T12" fmla="*/ 0 w 26"/>
                    <a:gd name="T13" fmla="*/ 0 h 48"/>
                    <a:gd name="T14" fmla="*/ 0 w 26"/>
                    <a:gd name="T15" fmla="*/ 0 h 48"/>
                    <a:gd name="T16" fmla="*/ 0 w 26"/>
                    <a:gd name="T17" fmla="*/ 0 h 48"/>
                    <a:gd name="T18" fmla="*/ 0 w 26"/>
                    <a:gd name="T19" fmla="*/ 0 h 48"/>
                    <a:gd name="T20" fmla="*/ 0 w 26"/>
                    <a:gd name="T21" fmla="*/ 0 h 48"/>
                    <a:gd name="T22" fmla="*/ 0 w 26"/>
                    <a:gd name="T23" fmla="*/ 0 h 48"/>
                    <a:gd name="T24" fmla="*/ 0 w 26"/>
                    <a:gd name="T25" fmla="*/ 0 h 48"/>
                    <a:gd name="T26" fmla="*/ 0 w 26"/>
                    <a:gd name="T27" fmla="*/ 0 h 48"/>
                    <a:gd name="T28" fmla="*/ 0 w 26"/>
                    <a:gd name="T29" fmla="*/ 0 h 48"/>
                    <a:gd name="T30" fmla="*/ 0 w 26"/>
                    <a:gd name="T31" fmla="*/ 0 h 48"/>
                    <a:gd name="T32" fmla="*/ 0 w 26"/>
                    <a:gd name="T33" fmla="*/ 0 h 48"/>
                    <a:gd name="T34" fmla="*/ 0 w 26"/>
                    <a:gd name="T35" fmla="*/ 0 h 48"/>
                    <a:gd name="T36" fmla="*/ 0 w 26"/>
                    <a:gd name="T37" fmla="*/ 0 h 48"/>
                    <a:gd name="T38" fmla="*/ 0 w 26"/>
                    <a:gd name="T39" fmla="*/ 0 h 48"/>
                    <a:gd name="T40" fmla="*/ 0 w 26"/>
                    <a:gd name="T41" fmla="*/ 0 h 48"/>
                    <a:gd name="T42" fmla="*/ 0 w 26"/>
                    <a:gd name="T43" fmla="*/ 0 h 48"/>
                    <a:gd name="T44" fmla="*/ 0 w 26"/>
                    <a:gd name="T45" fmla="*/ 0 h 48"/>
                    <a:gd name="T46" fmla="*/ 0 w 26"/>
                    <a:gd name="T47" fmla="*/ 0 h 48"/>
                    <a:gd name="T48" fmla="*/ 0 w 26"/>
                    <a:gd name="T49" fmla="*/ 0 h 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6" h="48">
                      <a:moveTo>
                        <a:pt x="11" y="48"/>
                      </a:moveTo>
                      <a:lnTo>
                        <a:pt x="10" y="47"/>
                      </a:lnTo>
                      <a:lnTo>
                        <a:pt x="7" y="47"/>
                      </a:lnTo>
                      <a:lnTo>
                        <a:pt x="6" y="47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3" y="23"/>
                      </a:lnTo>
                      <a:lnTo>
                        <a:pt x="6" y="11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0" y="11"/>
                      </a:lnTo>
                      <a:lnTo>
                        <a:pt x="24" y="23"/>
                      </a:lnTo>
                      <a:lnTo>
                        <a:pt x="26" y="36"/>
                      </a:lnTo>
                      <a:lnTo>
                        <a:pt x="26" y="48"/>
                      </a:lnTo>
                      <a:lnTo>
                        <a:pt x="23" y="48"/>
                      </a:lnTo>
                      <a:lnTo>
                        <a:pt x="19" y="48"/>
                      </a:lnTo>
                      <a:lnTo>
                        <a:pt x="14" y="48"/>
                      </a:lnTo>
                      <a:lnTo>
                        <a:pt x="11" y="4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4" name="Freeform 221"/>
                <p:cNvSpPr>
                  <a:spLocks/>
                </p:cNvSpPr>
                <p:nvPr/>
              </p:nvSpPr>
              <p:spPr bwMode="auto">
                <a:xfrm>
                  <a:off x="1547" y="2826"/>
                  <a:ext cx="29" cy="1"/>
                </a:xfrm>
                <a:custGeom>
                  <a:avLst/>
                  <a:gdLst>
                    <a:gd name="T0" fmla="*/ 0 w 80"/>
                    <a:gd name="T1" fmla="*/ 0 h 7"/>
                    <a:gd name="T2" fmla="*/ 0 w 80"/>
                    <a:gd name="T3" fmla="*/ 0 h 7"/>
                    <a:gd name="T4" fmla="*/ 0 w 80"/>
                    <a:gd name="T5" fmla="*/ 0 h 7"/>
                    <a:gd name="T6" fmla="*/ 0 w 80"/>
                    <a:gd name="T7" fmla="*/ 0 h 7"/>
                    <a:gd name="T8" fmla="*/ 0 w 80"/>
                    <a:gd name="T9" fmla="*/ 0 h 7"/>
                    <a:gd name="T10" fmla="*/ 0 w 80"/>
                    <a:gd name="T11" fmla="*/ 0 h 7"/>
                    <a:gd name="T12" fmla="*/ 0 w 80"/>
                    <a:gd name="T13" fmla="*/ 0 h 7"/>
                    <a:gd name="T14" fmla="*/ 0 w 80"/>
                    <a:gd name="T15" fmla="*/ 0 h 7"/>
                    <a:gd name="T16" fmla="*/ 0 w 80"/>
                    <a:gd name="T17" fmla="*/ 0 h 7"/>
                    <a:gd name="T18" fmla="*/ 0 w 80"/>
                    <a:gd name="T19" fmla="*/ 0 h 7"/>
                    <a:gd name="T20" fmla="*/ 0 w 80"/>
                    <a:gd name="T21" fmla="*/ 0 h 7"/>
                    <a:gd name="T22" fmla="*/ 0 w 80"/>
                    <a:gd name="T23" fmla="*/ 0 h 7"/>
                    <a:gd name="T24" fmla="*/ 0 w 80"/>
                    <a:gd name="T25" fmla="*/ 0 h 7"/>
                    <a:gd name="T26" fmla="*/ 0 w 80"/>
                    <a:gd name="T27" fmla="*/ 0 h 7"/>
                    <a:gd name="T28" fmla="*/ 0 w 80"/>
                    <a:gd name="T29" fmla="*/ 0 h 7"/>
                    <a:gd name="T30" fmla="*/ 0 w 80"/>
                    <a:gd name="T31" fmla="*/ 0 h 7"/>
                    <a:gd name="T32" fmla="*/ 0 w 80"/>
                    <a:gd name="T33" fmla="*/ 0 h 7"/>
                    <a:gd name="T34" fmla="*/ 0 w 80"/>
                    <a:gd name="T35" fmla="*/ 0 h 7"/>
                    <a:gd name="T36" fmla="*/ 0 w 80"/>
                    <a:gd name="T37" fmla="*/ 0 h 7"/>
                    <a:gd name="T38" fmla="*/ 0 w 80"/>
                    <a:gd name="T39" fmla="*/ 0 h 7"/>
                    <a:gd name="T40" fmla="*/ 0 w 80"/>
                    <a:gd name="T41" fmla="*/ 0 h 7"/>
                    <a:gd name="T42" fmla="*/ 0 w 80"/>
                    <a:gd name="T43" fmla="*/ 0 h 7"/>
                    <a:gd name="T44" fmla="*/ 0 w 80"/>
                    <a:gd name="T45" fmla="*/ 0 h 7"/>
                    <a:gd name="T46" fmla="*/ 0 w 80"/>
                    <a:gd name="T47" fmla="*/ 0 h 7"/>
                    <a:gd name="T48" fmla="*/ 0 w 80"/>
                    <a:gd name="T49" fmla="*/ 0 h 7"/>
                    <a:gd name="T50" fmla="*/ 0 w 80"/>
                    <a:gd name="T51" fmla="*/ 0 h 7"/>
                    <a:gd name="T52" fmla="*/ 0 w 80"/>
                    <a:gd name="T53" fmla="*/ 0 h 7"/>
                    <a:gd name="T54" fmla="*/ 0 w 80"/>
                    <a:gd name="T55" fmla="*/ 0 h 7"/>
                    <a:gd name="T56" fmla="*/ 0 w 80"/>
                    <a:gd name="T57" fmla="*/ 0 h 7"/>
                    <a:gd name="T58" fmla="*/ 0 w 80"/>
                    <a:gd name="T59" fmla="*/ 0 h 7"/>
                    <a:gd name="T60" fmla="*/ 0 w 80"/>
                    <a:gd name="T61" fmla="*/ 0 h 7"/>
                    <a:gd name="T62" fmla="*/ 0 w 80"/>
                    <a:gd name="T63" fmla="*/ 0 h 7"/>
                    <a:gd name="T64" fmla="*/ 0 w 80"/>
                    <a:gd name="T65" fmla="*/ 0 h 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0" h="7">
                      <a:moveTo>
                        <a:pt x="18" y="7"/>
                      </a:move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0" y="1"/>
                      </a:lnTo>
                      <a:lnTo>
                        <a:pt x="50" y="1"/>
                      </a:lnTo>
                      <a:lnTo>
                        <a:pt x="60" y="1"/>
                      </a:lnTo>
                      <a:lnTo>
                        <a:pt x="70" y="3"/>
                      </a:lnTo>
                      <a:lnTo>
                        <a:pt x="80" y="3"/>
                      </a:lnTo>
                      <a:lnTo>
                        <a:pt x="80" y="4"/>
                      </a:lnTo>
                      <a:lnTo>
                        <a:pt x="79" y="4"/>
                      </a:lnTo>
                      <a:lnTo>
                        <a:pt x="79" y="6"/>
                      </a:lnTo>
                      <a:lnTo>
                        <a:pt x="70" y="6"/>
                      </a:lnTo>
                      <a:lnTo>
                        <a:pt x="63" y="6"/>
                      </a:lnTo>
                      <a:lnTo>
                        <a:pt x="55" y="6"/>
                      </a:lnTo>
                      <a:lnTo>
                        <a:pt x="47" y="6"/>
                      </a:lnTo>
                      <a:lnTo>
                        <a:pt x="40" y="7"/>
                      </a:lnTo>
                      <a:lnTo>
                        <a:pt x="33" y="7"/>
                      </a:lnTo>
                      <a:lnTo>
                        <a:pt x="25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5" name="Freeform 222"/>
                <p:cNvSpPr>
                  <a:spLocks/>
                </p:cNvSpPr>
                <p:nvPr/>
              </p:nvSpPr>
              <p:spPr bwMode="auto">
                <a:xfrm>
                  <a:off x="1321" y="2790"/>
                  <a:ext cx="44" cy="32"/>
                </a:xfrm>
                <a:custGeom>
                  <a:avLst/>
                  <a:gdLst>
                    <a:gd name="T0" fmla="*/ 0 w 123"/>
                    <a:gd name="T1" fmla="*/ 0 h 117"/>
                    <a:gd name="T2" fmla="*/ 0 w 123"/>
                    <a:gd name="T3" fmla="*/ 0 h 117"/>
                    <a:gd name="T4" fmla="*/ 0 w 123"/>
                    <a:gd name="T5" fmla="*/ 0 h 117"/>
                    <a:gd name="T6" fmla="*/ 0 w 123"/>
                    <a:gd name="T7" fmla="*/ 0 h 117"/>
                    <a:gd name="T8" fmla="*/ 0 w 123"/>
                    <a:gd name="T9" fmla="*/ 0 h 117"/>
                    <a:gd name="T10" fmla="*/ 0 w 123"/>
                    <a:gd name="T11" fmla="*/ 0 h 117"/>
                    <a:gd name="T12" fmla="*/ 0 w 123"/>
                    <a:gd name="T13" fmla="*/ 0 h 117"/>
                    <a:gd name="T14" fmla="*/ 0 w 123"/>
                    <a:gd name="T15" fmla="*/ 0 h 117"/>
                    <a:gd name="T16" fmla="*/ 0 w 123"/>
                    <a:gd name="T17" fmla="*/ 0 h 117"/>
                    <a:gd name="T18" fmla="*/ 0 w 123"/>
                    <a:gd name="T19" fmla="*/ 0 h 117"/>
                    <a:gd name="T20" fmla="*/ 0 w 123"/>
                    <a:gd name="T21" fmla="*/ 0 h 117"/>
                    <a:gd name="T22" fmla="*/ 0 w 123"/>
                    <a:gd name="T23" fmla="*/ 0 h 117"/>
                    <a:gd name="T24" fmla="*/ 0 w 123"/>
                    <a:gd name="T25" fmla="*/ 0 h 117"/>
                    <a:gd name="T26" fmla="*/ 0 w 123"/>
                    <a:gd name="T27" fmla="*/ 0 h 117"/>
                    <a:gd name="T28" fmla="*/ 0 w 123"/>
                    <a:gd name="T29" fmla="*/ 0 h 117"/>
                    <a:gd name="T30" fmla="*/ 0 w 123"/>
                    <a:gd name="T31" fmla="*/ 0 h 117"/>
                    <a:gd name="T32" fmla="*/ 0 w 123"/>
                    <a:gd name="T33" fmla="*/ 0 h 117"/>
                    <a:gd name="T34" fmla="*/ 0 w 123"/>
                    <a:gd name="T35" fmla="*/ 0 h 117"/>
                    <a:gd name="T36" fmla="*/ 0 w 123"/>
                    <a:gd name="T37" fmla="*/ 0 h 117"/>
                    <a:gd name="T38" fmla="*/ 0 w 123"/>
                    <a:gd name="T39" fmla="*/ 0 h 117"/>
                    <a:gd name="T40" fmla="*/ 0 w 123"/>
                    <a:gd name="T41" fmla="*/ 0 h 117"/>
                    <a:gd name="T42" fmla="*/ 0 w 123"/>
                    <a:gd name="T43" fmla="*/ 0 h 117"/>
                    <a:gd name="T44" fmla="*/ 0 w 123"/>
                    <a:gd name="T45" fmla="*/ 0 h 117"/>
                    <a:gd name="T46" fmla="*/ 0 w 123"/>
                    <a:gd name="T47" fmla="*/ 0 h 117"/>
                    <a:gd name="T48" fmla="*/ 0 w 123"/>
                    <a:gd name="T49" fmla="*/ 0 h 117"/>
                    <a:gd name="T50" fmla="*/ 0 w 123"/>
                    <a:gd name="T51" fmla="*/ 0 h 117"/>
                    <a:gd name="T52" fmla="*/ 0 w 123"/>
                    <a:gd name="T53" fmla="*/ 0 h 117"/>
                    <a:gd name="T54" fmla="*/ 0 w 123"/>
                    <a:gd name="T55" fmla="*/ 0 h 117"/>
                    <a:gd name="T56" fmla="*/ 0 w 123"/>
                    <a:gd name="T57" fmla="*/ 0 h 1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3" h="117">
                      <a:moveTo>
                        <a:pt x="0" y="117"/>
                      </a:moveTo>
                      <a:lnTo>
                        <a:pt x="5" y="94"/>
                      </a:lnTo>
                      <a:lnTo>
                        <a:pt x="11" y="73"/>
                      </a:lnTo>
                      <a:lnTo>
                        <a:pt x="18" y="54"/>
                      </a:lnTo>
                      <a:lnTo>
                        <a:pt x="27" y="35"/>
                      </a:lnTo>
                      <a:lnTo>
                        <a:pt x="37" y="21"/>
                      </a:lnTo>
                      <a:lnTo>
                        <a:pt x="52" y="10"/>
                      </a:lnTo>
                      <a:lnTo>
                        <a:pt x="71" y="3"/>
                      </a:lnTo>
                      <a:lnTo>
                        <a:pt x="96" y="0"/>
                      </a:lnTo>
                      <a:lnTo>
                        <a:pt x="108" y="11"/>
                      </a:lnTo>
                      <a:lnTo>
                        <a:pt x="115" y="18"/>
                      </a:lnTo>
                      <a:lnTo>
                        <a:pt x="119" y="25"/>
                      </a:lnTo>
                      <a:lnTo>
                        <a:pt x="123" y="33"/>
                      </a:lnTo>
                      <a:lnTo>
                        <a:pt x="119" y="38"/>
                      </a:lnTo>
                      <a:lnTo>
                        <a:pt x="109" y="45"/>
                      </a:lnTo>
                      <a:lnTo>
                        <a:pt x="98" y="53"/>
                      </a:lnTo>
                      <a:lnTo>
                        <a:pt x="85" y="61"/>
                      </a:lnTo>
                      <a:lnTo>
                        <a:pt x="72" y="68"/>
                      </a:lnTo>
                      <a:lnTo>
                        <a:pt x="59" y="75"/>
                      </a:lnTo>
                      <a:lnTo>
                        <a:pt x="48" y="81"/>
                      </a:lnTo>
                      <a:lnTo>
                        <a:pt x="41" y="85"/>
                      </a:lnTo>
                      <a:lnTo>
                        <a:pt x="31" y="94"/>
                      </a:lnTo>
                      <a:lnTo>
                        <a:pt x="21" y="102"/>
                      </a:lnTo>
                      <a:lnTo>
                        <a:pt x="9" y="112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6" name="Freeform 223"/>
                <p:cNvSpPr>
                  <a:spLocks/>
                </p:cNvSpPr>
                <p:nvPr/>
              </p:nvSpPr>
              <p:spPr bwMode="auto">
                <a:xfrm>
                  <a:off x="1333" y="2722"/>
                  <a:ext cx="86" cy="95"/>
                </a:xfrm>
                <a:custGeom>
                  <a:avLst/>
                  <a:gdLst>
                    <a:gd name="T0" fmla="*/ 0 w 241"/>
                    <a:gd name="T1" fmla="*/ 0 h 349"/>
                    <a:gd name="T2" fmla="*/ 0 w 241"/>
                    <a:gd name="T3" fmla="*/ 0 h 349"/>
                    <a:gd name="T4" fmla="*/ 0 w 241"/>
                    <a:gd name="T5" fmla="*/ 0 h 349"/>
                    <a:gd name="T6" fmla="*/ 0 w 241"/>
                    <a:gd name="T7" fmla="*/ 0 h 349"/>
                    <a:gd name="T8" fmla="*/ 0 w 241"/>
                    <a:gd name="T9" fmla="*/ 0 h 349"/>
                    <a:gd name="T10" fmla="*/ 0 w 241"/>
                    <a:gd name="T11" fmla="*/ 0 h 349"/>
                    <a:gd name="T12" fmla="*/ 0 w 241"/>
                    <a:gd name="T13" fmla="*/ 0 h 349"/>
                    <a:gd name="T14" fmla="*/ 0 w 241"/>
                    <a:gd name="T15" fmla="*/ 0 h 349"/>
                    <a:gd name="T16" fmla="*/ 0 w 241"/>
                    <a:gd name="T17" fmla="*/ 0 h 349"/>
                    <a:gd name="T18" fmla="*/ 0 w 241"/>
                    <a:gd name="T19" fmla="*/ 0 h 349"/>
                    <a:gd name="T20" fmla="*/ 0 w 241"/>
                    <a:gd name="T21" fmla="*/ 0 h 349"/>
                    <a:gd name="T22" fmla="*/ 0 w 241"/>
                    <a:gd name="T23" fmla="*/ 0 h 349"/>
                    <a:gd name="T24" fmla="*/ 0 w 241"/>
                    <a:gd name="T25" fmla="*/ 0 h 349"/>
                    <a:gd name="T26" fmla="*/ 0 w 241"/>
                    <a:gd name="T27" fmla="*/ 0 h 349"/>
                    <a:gd name="T28" fmla="*/ 0 w 241"/>
                    <a:gd name="T29" fmla="*/ 0 h 349"/>
                    <a:gd name="T30" fmla="*/ 0 w 241"/>
                    <a:gd name="T31" fmla="*/ 0 h 349"/>
                    <a:gd name="T32" fmla="*/ 0 w 241"/>
                    <a:gd name="T33" fmla="*/ 0 h 349"/>
                    <a:gd name="T34" fmla="*/ 0 w 241"/>
                    <a:gd name="T35" fmla="*/ 0 h 349"/>
                    <a:gd name="T36" fmla="*/ 0 w 241"/>
                    <a:gd name="T37" fmla="*/ 0 h 349"/>
                    <a:gd name="T38" fmla="*/ 0 w 241"/>
                    <a:gd name="T39" fmla="*/ 0 h 349"/>
                    <a:gd name="T40" fmla="*/ 0 w 241"/>
                    <a:gd name="T41" fmla="*/ 0 h 349"/>
                    <a:gd name="T42" fmla="*/ 0 w 241"/>
                    <a:gd name="T43" fmla="*/ 0 h 349"/>
                    <a:gd name="T44" fmla="*/ 0 w 241"/>
                    <a:gd name="T45" fmla="*/ 0 h 349"/>
                    <a:gd name="T46" fmla="*/ 0 w 241"/>
                    <a:gd name="T47" fmla="*/ 0 h 349"/>
                    <a:gd name="T48" fmla="*/ 0 w 241"/>
                    <a:gd name="T49" fmla="*/ 0 h 349"/>
                    <a:gd name="T50" fmla="*/ 0 w 241"/>
                    <a:gd name="T51" fmla="*/ 0 h 349"/>
                    <a:gd name="T52" fmla="*/ 0 w 241"/>
                    <a:gd name="T53" fmla="*/ 0 h 349"/>
                    <a:gd name="T54" fmla="*/ 0 w 241"/>
                    <a:gd name="T55" fmla="*/ 0 h 349"/>
                    <a:gd name="T56" fmla="*/ 0 w 241"/>
                    <a:gd name="T57" fmla="*/ 0 h 349"/>
                    <a:gd name="T58" fmla="*/ 0 w 241"/>
                    <a:gd name="T59" fmla="*/ 0 h 349"/>
                    <a:gd name="T60" fmla="*/ 0 w 241"/>
                    <a:gd name="T61" fmla="*/ 0 h 349"/>
                    <a:gd name="T62" fmla="*/ 0 w 241"/>
                    <a:gd name="T63" fmla="*/ 0 h 349"/>
                    <a:gd name="T64" fmla="*/ 0 w 241"/>
                    <a:gd name="T65" fmla="*/ 0 h 349"/>
                    <a:gd name="T66" fmla="*/ 0 w 241"/>
                    <a:gd name="T67" fmla="*/ 0 h 349"/>
                    <a:gd name="T68" fmla="*/ 0 w 241"/>
                    <a:gd name="T69" fmla="*/ 0 h 349"/>
                    <a:gd name="T70" fmla="*/ 0 w 241"/>
                    <a:gd name="T71" fmla="*/ 0 h 349"/>
                    <a:gd name="T72" fmla="*/ 0 w 241"/>
                    <a:gd name="T73" fmla="*/ 0 h 349"/>
                    <a:gd name="T74" fmla="*/ 0 w 241"/>
                    <a:gd name="T75" fmla="*/ 0 h 349"/>
                    <a:gd name="T76" fmla="*/ 0 w 241"/>
                    <a:gd name="T77" fmla="*/ 0 h 349"/>
                    <a:gd name="T78" fmla="*/ 0 w 241"/>
                    <a:gd name="T79" fmla="*/ 0 h 349"/>
                    <a:gd name="T80" fmla="*/ 0 w 241"/>
                    <a:gd name="T81" fmla="*/ 0 h 349"/>
                    <a:gd name="T82" fmla="*/ 0 w 241"/>
                    <a:gd name="T83" fmla="*/ 0 h 349"/>
                    <a:gd name="T84" fmla="*/ 0 w 241"/>
                    <a:gd name="T85" fmla="*/ 0 h 349"/>
                    <a:gd name="T86" fmla="*/ 0 w 241"/>
                    <a:gd name="T87" fmla="*/ 0 h 349"/>
                    <a:gd name="T88" fmla="*/ 0 w 241"/>
                    <a:gd name="T89" fmla="*/ 0 h 349"/>
                    <a:gd name="T90" fmla="*/ 0 w 241"/>
                    <a:gd name="T91" fmla="*/ 0 h 349"/>
                    <a:gd name="T92" fmla="*/ 0 w 241"/>
                    <a:gd name="T93" fmla="*/ 0 h 349"/>
                    <a:gd name="T94" fmla="*/ 0 w 241"/>
                    <a:gd name="T95" fmla="*/ 0 h 349"/>
                    <a:gd name="T96" fmla="*/ 0 w 241"/>
                    <a:gd name="T97" fmla="*/ 0 h 349"/>
                    <a:gd name="T98" fmla="*/ 0 w 241"/>
                    <a:gd name="T99" fmla="*/ 0 h 349"/>
                    <a:gd name="T100" fmla="*/ 0 w 241"/>
                    <a:gd name="T101" fmla="*/ 0 h 349"/>
                    <a:gd name="T102" fmla="*/ 0 w 241"/>
                    <a:gd name="T103" fmla="*/ 0 h 349"/>
                    <a:gd name="T104" fmla="*/ 0 w 241"/>
                    <a:gd name="T105" fmla="*/ 0 h 349"/>
                    <a:gd name="T106" fmla="*/ 0 w 241"/>
                    <a:gd name="T107" fmla="*/ 0 h 349"/>
                    <a:gd name="T108" fmla="*/ 0 w 241"/>
                    <a:gd name="T109" fmla="*/ 0 h 349"/>
                    <a:gd name="T110" fmla="*/ 0 w 241"/>
                    <a:gd name="T111" fmla="*/ 0 h 34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41" h="349">
                      <a:moveTo>
                        <a:pt x="100" y="349"/>
                      </a:moveTo>
                      <a:lnTo>
                        <a:pt x="93" y="338"/>
                      </a:lnTo>
                      <a:lnTo>
                        <a:pt x="87" y="328"/>
                      </a:lnTo>
                      <a:lnTo>
                        <a:pt x="83" y="318"/>
                      </a:lnTo>
                      <a:lnTo>
                        <a:pt x="80" y="308"/>
                      </a:lnTo>
                      <a:lnTo>
                        <a:pt x="86" y="305"/>
                      </a:lnTo>
                      <a:lnTo>
                        <a:pt x="91" y="301"/>
                      </a:lnTo>
                      <a:lnTo>
                        <a:pt x="97" y="296"/>
                      </a:lnTo>
                      <a:lnTo>
                        <a:pt x="103" y="292"/>
                      </a:lnTo>
                      <a:lnTo>
                        <a:pt x="98" y="274"/>
                      </a:lnTo>
                      <a:lnTo>
                        <a:pt x="88" y="258"/>
                      </a:lnTo>
                      <a:lnTo>
                        <a:pt x="76" y="247"/>
                      </a:lnTo>
                      <a:lnTo>
                        <a:pt x="61" y="238"/>
                      </a:lnTo>
                      <a:lnTo>
                        <a:pt x="54" y="239"/>
                      </a:lnTo>
                      <a:lnTo>
                        <a:pt x="46" y="241"/>
                      </a:lnTo>
                      <a:lnTo>
                        <a:pt x="39" y="242"/>
                      </a:lnTo>
                      <a:lnTo>
                        <a:pt x="31" y="245"/>
                      </a:lnTo>
                      <a:lnTo>
                        <a:pt x="24" y="247"/>
                      </a:lnTo>
                      <a:lnTo>
                        <a:pt x="17" y="249"/>
                      </a:lnTo>
                      <a:lnTo>
                        <a:pt x="12" y="251"/>
                      </a:lnTo>
                      <a:lnTo>
                        <a:pt x="6" y="251"/>
                      </a:lnTo>
                      <a:lnTo>
                        <a:pt x="4" y="248"/>
                      </a:lnTo>
                      <a:lnTo>
                        <a:pt x="3" y="244"/>
                      </a:lnTo>
                      <a:lnTo>
                        <a:pt x="2" y="241"/>
                      </a:lnTo>
                      <a:lnTo>
                        <a:pt x="0" y="238"/>
                      </a:lnTo>
                      <a:lnTo>
                        <a:pt x="23" y="229"/>
                      </a:lnTo>
                      <a:lnTo>
                        <a:pt x="33" y="211"/>
                      </a:lnTo>
                      <a:lnTo>
                        <a:pt x="36" y="190"/>
                      </a:lnTo>
                      <a:lnTo>
                        <a:pt x="36" y="168"/>
                      </a:lnTo>
                      <a:lnTo>
                        <a:pt x="40" y="164"/>
                      </a:lnTo>
                      <a:lnTo>
                        <a:pt x="44" y="161"/>
                      </a:lnTo>
                      <a:lnTo>
                        <a:pt x="50" y="158"/>
                      </a:lnTo>
                      <a:lnTo>
                        <a:pt x="57" y="158"/>
                      </a:lnTo>
                      <a:lnTo>
                        <a:pt x="60" y="168"/>
                      </a:lnTo>
                      <a:lnTo>
                        <a:pt x="63" y="178"/>
                      </a:lnTo>
                      <a:lnTo>
                        <a:pt x="69" y="188"/>
                      </a:lnTo>
                      <a:lnTo>
                        <a:pt x="76" y="195"/>
                      </a:lnTo>
                      <a:lnTo>
                        <a:pt x="83" y="200"/>
                      </a:lnTo>
                      <a:lnTo>
                        <a:pt x="91" y="201"/>
                      </a:lnTo>
                      <a:lnTo>
                        <a:pt x="100" y="195"/>
                      </a:lnTo>
                      <a:lnTo>
                        <a:pt x="110" y="184"/>
                      </a:lnTo>
                      <a:lnTo>
                        <a:pt x="108" y="138"/>
                      </a:lnTo>
                      <a:lnTo>
                        <a:pt x="100" y="94"/>
                      </a:lnTo>
                      <a:lnTo>
                        <a:pt x="88" y="53"/>
                      </a:lnTo>
                      <a:lnTo>
                        <a:pt x="74" y="13"/>
                      </a:lnTo>
                      <a:lnTo>
                        <a:pt x="74" y="10"/>
                      </a:lnTo>
                      <a:lnTo>
                        <a:pt x="74" y="9"/>
                      </a:lnTo>
                      <a:lnTo>
                        <a:pt x="74" y="6"/>
                      </a:lnTo>
                      <a:lnTo>
                        <a:pt x="76" y="4"/>
                      </a:lnTo>
                      <a:lnTo>
                        <a:pt x="83" y="3"/>
                      </a:lnTo>
                      <a:lnTo>
                        <a:pt x="90" y="1"/>
                      </a:lnTo>
                      <a:lnTo>
                        <a:pt x="96" y="0"/>
                      </a:lnTo>
                      <a:lnTo>
                        <a:pt x="103" y="0"/>
                      </a:lnTo>
                      <a:lnTo>
                        <a:pt x="110" y="0"/>
                      </a:lnTo>
                      <a:lnTo>
                        <a:pt x="117" y="1"/>
                      </a:lnTo>
                      <a:lnTo>
                        <a:pt x="126" y="4"/>
                      </a:lnTo>
                      <a:lnTo>
                        <a:pt x="133" y="9"/>
                      </a:lnTo>
                      <a:lnTo>
                        <a:pt x="147" y="23"/>
                      </a:lnTo>
                      <a:lnTo>
                        <a:pt x="164" y="40"/>
                      </a:lnTo>
                      <a:lnTo>
                        <a:pt x="184" y="61"/>
                      </a:lnTo>
                      <a:lnTo>
                        <a:pt x="202" y="84"/>
                      </a:lnTo>
                      <a:lnTo>
                        <a:pt x="220" y="107"/>
                      </a:lnTo>
                      <a:lnTo>
                        <a:pt x="232" y="131"/>
                      </a:lnTo>
                      <a:lnTo>
                        <a:pt x="241" y="152"/>
                      </a:lnTo>
                      <a:lnTo>
                        <a:pt x="240" y="172"/>
                      </a:lnTo>
                      <a:lnTo>
                        <a:pt x="225" y="177"/>
                      </a:lnTo>
                      <a:lnTo>
                        <a:pt x="215" y="180"/>
                      </a:lnTo>
                      <a:lnTo>
                        <a:pt x="208" y="184"/>
                      </a:lnTo>
                      <a:lnTo>
                        <a:pt x="204" y="190"/>
                      </a:lnTo>
                      <a:lnTo>
                        <a:pt x="200" y="195"/>
                      </a:lnTo>
                      <a:lnTo>
                        <a:pt x="197" y="204"/>
                      </a:lnTo>
                      <a:lnTo>
                        <a:pt x="194" y="215"/>
                      </a:lnTo>
                      <a:lnTo>
                        <a:pt x="188" y="229"/>
                      </a:lnTo>
                      <a:lnTo>
                        <a:pt x="168" y="274"/>
                      </a:lnTo>
                      <a:lnTo>
                        <a:pt x="158" y="296"/>
                      </a:lnTo>
                      <a:lnTo>
                        <a:pt x="153" y="306"/>
                      </a:lnTo>
                      <a:lnTo>
                        <a:pt x="150" y="309"/>
                      </a:lnTo>
                      <a:lnTo>
                        <a:pt x="144" y="311"/>
                      </a:lnTo>
                      <a:lnTo>
                        <a:pt x="137" y="311"/>
                      </a:lnTo>
                      <a:lnTo>
                        <a:pt x="131" y="312"/>
                      </a:lnTo>
                      <a:lnTo>
                        <a:pt x="124" y="312"/>
                      </a:lnTo>
                      <a:lnTo>
                        <a:pt x="124" y="314"/>
                      </a:lnTo>
                      <a:lnTo>
                        <a:pt x="124" y="316"/>
                      </a:lnTo>
                      <a:lnTo>
                        <a:pt x="124" y="318"/>
                      </a:lnTo>
                      <a:lnTo>
                        <a:pt x="124" y="319"/>
                      </a:lnTo>
                      <a:lnTo>
                        <a:pt x="128" y="321"/>
                      </a:lnTo>
                      <a:lnTo>
                        <a:pt x="131" y="321"/>
                      </a:lnTo>
                      <a:lnTo>
                        <a:pt x="135" y="322"/>
                      </a:lnTo>
                      <a:lnTo>
                        <a:pt x="138" y="324"/>
                      </a:lnTo>
                      <a:lnTo>
                        <a:pt x="137" y="325"/>
                      </a:lnTo>
                      <a:lnTo>
                        <a:pt x="135" y="326"/>
                      </a:lnTo>
                      <a:lnTo>
                        <a:pt x="134" y="329"/>
                      </a:lnTo>
                      <a:lnTo>
                        <a:pt x="133" y="331"/>
                      </a:lnTo>
                      <a:lnTo>
                        <a:pt x="121" y="326"/>
                      </a:lnTo>
                      <a:lnTo>
                        <a:pt x="114" y="325"/>
                      </a:lnTo>
                      <a:lnTo>
                        <a:pt x="110" y="324"/>
                      </a:lnTo>
                      <a:lnTo>
                        <a:pt x="106" y="324"/>
                      </a:lnTo>
                      <a:lnTo>
                        <a:pt x="104" y="326"/>
                      </a:lnTo>
                      <a:lnTo>
                        <a:pt x="103" y="328"/>
                      </a:lnTo>
                      <a:lnTo>
                        <a:pt x="103" y="331"/>
                      </a:lnTo>
                      <a:lnTo>
                        <a:pt x="104" y="333"/>
                      </a:lnTo>
                      <a:lnTo>
                        <a:pt x="108" y="335"/>
                      </a:lnTo>
                      <a:lnTo>
                        <a:pt x="113" y="335"/>
                      </a:lnTo>
                      <a:lnTo>
                        <a:pt x="117" y="336"/>
                      </a:lnTo>
                      <a:lnTo>
                        <a:pt x="121" y="336"/>
                      </a:lnTo>
                      <a:lnTo>
                        <a:pt x="116" y="342"/>
                      </a:lnTo>
                      <a:lnTo>
                        <a:pt x="110" y="345"/>
                      </a:lnTo>
                      <a:lnTo>
                        <a:pt x="106" y="348"/>
                      </a:lnTo>
                      <a:lnTo>
                        <a:pt x="100" y="349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7" name="Freeform 224"/>
                <p:cNvSpPr>
                  <a:spLocks/>
                </p:cNvSpPr>
                <p:nvPr/>
              </p:nvSpPr>
              <p:spPr bwMode="auto">
                <a:xfrm>
                  <a:off x="2020" y="2719"/>
                  <a:ext cx="69" cy="92"/>
                </a:xfrm>
                <a:custGeom>
                  <a:avLst/>
                  <a:gdLst>
                    <a:gd name="T0" fmla="*/ 0 w 193"/>
                    <a:gd name="T1" fmla="*/ 0 h 341"/>
                    <a:gd name="T2" fmla="*/ 0 w 193"/>
                    <a:gd name="T3" fmla="*/ 0 h 341"/>
                    <a:gd name="T4" fmla="*/ 0 w 193"/>
                    <a:gd name="T5" fmla="*/ 0 h 341"/>
                    <a:gd name="T6" fmla="*/ 0 w 193"/>
                    <a:gd name="T7" fmla="*/ 0 h 341"/>
                    <a:gd name="T8" fmla="*/ 0 w 193"/>
                    <a:gd name="T9" fmla="*/ 0 h 341"/>
                    <a:gd name="T10" fmla="*/ 0 w 193"/>
                    <a:gd name="T11" fmla="*/ 0 h 341"/>
                    <a:gd name="T12" fmla="*/ 0 w 193"/>
                    <a:gd name="T13" fmla="*/ 0 h 341"/>
                    <a:gd name="T14" fmla="*/ 0 w 193"/>
                    <a:gd name="T15" fmla="*/ 0 h 341"/>
                    <a:gd name="T16" fmla="*/ 0 w 193"/>
                    <a:gd name="T17" fmla="*/ 0 h 341"/>
                    <a:gd name="T18" fmla="*/ 0 w 193"/>
                    <a:gd name="T19" fmla="*/ 0 h 341"/>
                    <a:gd name="T20" fmla="*/ 0 w 193"/>
                    <a:gd name="T21" fmla="*/ 0 h 341"/>
                    <a:gd name="T22" fmla="*/ 0 w 193"/>
                    <a:gd name="T23" fmla="*/ 0 h 341"/>
                    <a:gd name="T24" fmla="*/ 0 w 193"/>
                    <a:gd name="T25" fmla="*/ 0 h 341"/>
                    <a:gd name="T26" fmla="*/ 0 w 193"/>
                    <a:gd name="T27" fmla="*/ 0 h 341"/>
                    <a:gd name="T28" fmla="*/ 0 w 193"/>
                    <a:gd name="T29" fmla="*/ 0 h 341"/>
                    <a:gd name="T30" fmla="*/ 0 w 193"/>
                    <a:gd name="T31" fmla="*/ 0 h 341"/>
                    <a:gd name="T32" fmla="*/ 0 w 193"/>
                    <a:gd name="T33" fmla="*/ 0 h 341"/>
                    <a:gd name="T34" fmla="*/ 0 w 193"/>
                    <a:gd name="T35" fmla="*/ 0 h 341"/>
                    <a:gd name="T36" fmla="*/ 0 w 193"/>
                    <a:gd name="T37" fmla="*/ 0 h 341"/>
                    <a:gd name="T38" fmla="*/ 0 w 193"/>
                    <a:gd name="T39" fmla="*/ 0 h 341"/>
                    <a:gd name="T40" fmla="*/ 0 w 193"/>
                    <a:gd name="T41" fmla="*/ 0 h 341"/>
                    <a:gd name="T42" fmla="*/ 0 w 193"/>
                    <a:gd name="T43" fmla="*/ 0 h 341"/>
                    <a:gd name="T44" fmla="*/ 0 w 193"/>
                    <a:gd name="T45" fmla="*/ 0 h 341"/>
                    <a:gd name="T46" fmla="*/ 0 w 193"/>
                    <a:gd name="T47" fmla="*/ 0 h 341"/>
                    <a:gd name="T48" fmla="*/ 0 w 193"/>
                    <a:gd name="T49" fmla="*/ 0 h 341"/>
                    <a:gd name="T50" fmla="*/ 0 w 193"/>
                    <a:gd name="T51" fmla="*/ 0 h 341"/>
                    <a:gd name="T52" fmla="*/ 0 w 193"/>
                    <a:gd name="T53" fmla="*/ 0 h 341"/>
                    <a:gd name="T54" fmla="*/ 0 w 193"/>
                    <a:gd name="T55" fmla="*/ 0 h 341"/>
                    <a:gd name="T56" fmla="*/ 0 w 193"/>
                    <a:gd name="T57" fmla="*/ 0 h 341"/>
                    <a:gd name="T58" fmla="*/ 0 w 193"/>
                    <a:gd name="T59" fmla="*/ 0 h 341"/>
                    <a:gd name="T60" fmla="*/ 0 w 193"/>
                    <a:gd name="T61" fmla="*/ 0 h 341"/>
                    <a:gd name="T62" fmla="*/ 0 w 193"/>
                    <a:gd name="T63" fmla="*/ 0 h 341"/>
                    <a:gd name="T64" fmla="*/ 0 w 193"/>
                    <a:gd name="T65" fmla="*/ 0 h 341"/>
                    <a:gd name="T66" fmla="*/ 0 w 193"/>
                    <a:gd name="T67" fmla="*/ 0 h 341"/>
                    <a:gd name="T68" fmla="*/ 0 w 193"/>
                    <a:gd name="T69" fmla="*/ 0 h 341"/>
                    <a:gd name="T70" fmla="*/ 0 w 193"/>
                    <a:gd name="T71" fmla="*/ 0 h 341"/>
                    <a:gd name="T72" fmla="*/ 0 w 193"/>
                    <a:gd name="T73" fmla="*/ 0 h 341"/>
                    <a:gd name="T74" fmla="*/ 0 w 193"/>
                    <a:gd name="T75" fmla="*/ 0 h 341"/>
                    <a:gd name="T76" fmla="*/ 0 w 193"/>
                    <a:gd name="T77" fmla="*/ 0 h 341"/>
                    <a:gd name="T78" fmla="*/ 0 w 193"/>
                    <a:gd name="T79" fmla="*/ 0 h 341"/>
                    <a:gd name="T80" fmla="*/ 0 w 193"/>
                    <a:gd name="T81" fmla="*/ 0 h 341"/>
                    <a:gd name="T82" fmla="*/ 0 w 193"/>
                    <a:gd name="T83" fmla="*/ 0 h 341"/>
                    <a:gd name="T84" fmla="*/ 0 w 193"/>
                    <a:gd name="T85" fmla="*/ 0 h 341"/>
                    <a:gd name="T86" fmla="*/ 0 w 193"/>
                    <a:gd name="T87" fmla="*/ 0 h 341"/>
                    <a:gd name="T88" fmla="*/ 0 w 193"/>
                    <a:gd name="T89" fmla="*/ 0 h 341"/>
                    <a:gd name="T90" fmla="*/ 0 w 193"/>
                    <a:gd name="T91" fmla="*/ 0 h 341"/>
                    <a:gd name="T92" fmla="*/ 0 w 193"/>
                    <a:gd name="T93" fmla="*/ 0 h 341"/>
                    <a:gd name="T94" fmla="*/ 0 w 193"/>
                    <a:gd name="T95" fmla="*/ 0 h 341"/>
                    <a:gd name="T96" fmla="*/ 0 w 193"/>
                    <a:gd name="T97" fmla="*/ 0 h 341"/>
                    <a:gd name="T98" fmla="*/ 0 w 193"/>
                    <a:gd name="T99" fmla="*/ 0 h 341"/>
                    <a:gd name="T100" fmla="*/ 0 w 193"/>
                    <a:gd name="T101" fmla="*/ 0 h 341"/>
                    <a:gd name="T102" fmla="*/ 0 w 193"/>
                    <a:gd name="T103" fmla="*/ 0 h 341"/>
                    <a:gd name="T104" fmla="*/ 0 w 193"/>
                    <a:gd name="T105" fmla="*/ 0 h 341"/>
                    <a:gd name="T106" fmla="*/ 0 w 193"/>
                    <a:gd name="T107" fmla="*/ 0 h 341"/>
                    <a:gd name="T108" fmla="*/ 0 w 193"/>
                    <a:gd name="T109" fmla="*/ 0 h 341"/>
                    <a:gd name="T110" fmla="*/ 0 w 193"/>
                    <a:gd name="T111" fmla="*/ 0 h 341"/>
                    <a:gd name="T112" fmla="*/ 0 w 193"/>
                    <a:gd name="T113" fmla="*/ 0 h 341"/>
                    <a:gd name="T114" fmla="*/ 0 w 193"/>
                    <a:gd name="T115" fmla="*/ 0 h 341"/>
                    <a:gd name="T116" fmla="*/ 0 w 193"/>
                    <a:gd name="T117" fmla="*/ 0 h 341"/>
                    <a:gd name="T118" fmla="*/ 0 w 193"/>
                    <a:gd name="T119" fmla="*/ 0 h 3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93" h="341">
                      <a:moveTo>
                        <a:pt x="105" y="341"/>
                      </a:moveTo>
                      <a:lnTo>
                        <a:pt x="99" y="337"/>
                      </a:lnTo>
                      <a:lnTo>
                        <a:pt x="97" y="331"/>
                      </a:lnTo>
                      <a:lnTo>
                        <a:pt x="94" y="327"/>
                      </a:lnTo>
                      <a:lnTo>
                        <a:pt x="92" y="321"/>
                      </a:lnTo>
                      <a:lnTo>
                        <a:pt x="78" y="307"/>
                      </a:lnTo>
                      <a:lnTo>
                        <a:pt x="67" y="294"/>
                      </a:lnTo>
                      <a:lnTo>
                        <a:pt x="59" y="281"/>
                      </a:lnTo>
                      <a:lnTo>
                        <a:pt x="55" y="268"/>
                      </a:lnTo>
                      <a:lnTo>
                        <a:pt x="52" y="257"/>
                      </a:lnTo>
                      <a:lnTo>
                        <a:pt x="50" y="242"/>
                      </a:lnTo>
                      <a:lnTo>
                        <a:pt x="45" y="228"/>
                      </a:lnTo>
                      <a:lnTo>
                        <a:pt x="38" y="213"/>
                      </a:lnTo>
                      <a:lnTo>
                        <a:pt x="20" y="205"/>
                      </a:lnTo>
                      <a:lnTo>
                        <a:pt x="8" y="201"/>
                      </a:lnTo>
                      <a:lnTo>
                        <a:pt x="2" y="193"/>
                      </a:lnTo>
                      <a:lnTo>
                        <a:pt x="0" y="177"/>
                      </a:lnTo>
                      <a:lnTo>
                        <a:pt x="5" y="151"/>
                      </a:lnTo>
                      <a:lnTo>
                        <a:pt x="14" y="120"/>
                      </a:lnTo>
                      <a:lnTo>
                        <a:pt x="25" y="87"/>
                      </a:lnTo>
                      <a:lnTo>
                        <a:pt x="38" y="54"/>
                      </a:lnTo>
                      <a:lnTo>
                        <a:pt x="57" y="27"/>
                      </a:lnTo>
                      <a:lnTo>
                        <a:pt x="77" y="7"/>
                      </a:lnTo>
                      <a:lnTo>
                        <a:pt x="102" y="0"/>
                      </a:lnTo>
                      <a:lnTo>
                        <a:pt x="132" y="7"/>
                      </a:lnTo>
                      <a:lnTo>
                        <a:pt x="139" y="19"/>
                      </a:lnTo>
                      <a:lnTo>
                        <a:pt x="146" y="34"/>
                      </a:lnTo>
                      <a:lnTo>
                        <a:pt x="152" y="51"/>
                      </a:lnTo>
                      <a:lnTo>
                        <a:pt x="154" y="69"/>
                      </a:lnTo>
                      <a:lnTo>
                        <a:pt x="138" y="86"/>
                      </a:lnTo>
                      <a:lnTo>
                        <a:pt x="125" y="100"/>
                      </a:lnTo>
                      <a:lnTo>
                        <a:pt x="112" y="114"/>
                      </a:lnTo>
                      <a:lnTo>
                        <a:pt x="104" y="127"/>
                      </a:lnTo>
                      <a:lnTo>
                        <a:pt x="98" y="141"/>
                      </a:lnTo>
                      <a:lnTo>
                        <a:pt x="98" y="158"/>
                      </a:lnTo>
                      <a:lnTo>
                        <a:pt x="106" y="178"/>
                      </a:lnTo>
                      <a:lnTo>
                        <a:pt x="121" y="201"/>
                      </a:lnTo>
                      <a:lnTo>
                        <a:pt x="129" y="201"/>
                      </a:lnTo>
                      <a:lnTo>
                        <a:pt x="138" y="200"/>
                      </a:lnTo>
                      <a:lnTo>
                        <a:pt x="146" y="197"/>
                      </a:lnTo>
                      <a:lnTo>
                        <a:pt x="156" y="194"/>
                      </a:lnTo>
                      <a:lnTo>
                        <a:pt x="156" y="181"/>
                      </a:lnTo>
                      <a:lnTo>
                        <a:pt x="155" y="170"/>
                      </a:lnTo>
                      <a:lnTo>
                        <a:pt x="154" y="160"/>
                      </a:lnTo>
                      <a:lnTo>
                        <a:pt x="156" y="151"/>
                      </a:lnTo>
                      <a:lnTo>
                        <a:pt x="159" y="151"/>
                      </a:lnTo>
                      <a:lnTo>
                        <a:pt x="162" y="151"/>
                      </a:lnTo>
                      <a:lnTo>
                        <a:pt x="165" y="151"/>
                      </a:lnTo>
                      <a:lnTo>
                        <a:pt x="168" y="151"/>
                      </a:lnTo>
                      <a:lnTo>
                        <a:pt x="175" y="164"/>
                      </a:lnTo>
                      <a:lnTo>
                        <a:pt x="178" y="180"/>
                      </a:lnTo>
                      <a:lnTo>
                        <a:pt x="181" y="198"/>
                      </a:lnTo>
                      <a:lnTo>
                        <a:pt x="185" y="217"/>
                      </a:lnTo>
                      <a:lnTo>
                        <a:pt x="182" y="218"/>
                      </a:lnTo>
                      <a:lnTo>
                        <a:pt x="181" y="220"/>
                      </a:lnTo>
                      <a:lnTo>
                        <a:pt x="179" y="222"/>
                      </a:lnTo>
                      <a:lnTo>
                        <a:pt x="179" y="225"/>
                      </a:lnTo>
                      <a:lnTo>
                        <a:pt x="181" y="227"/>
                      </a:lnTo>
                      <a:lnTo>
                        <a:pt x="183" y="228"/>
                      </a:lnTo>
                      <a:lnTo>
                        <a:pt x="186" y="228"/>
                      </a:lnTo>
                      <a:lnTo>
                        <a:pt x="193" y="230"/>
                      </a:lnTo>
                      <a:lnTo>
                        <a:pt x="192" y="232"/>
                      </a:lnTo>
                      <a:lnTo>
                        <a:pt x="192" y="234"/>
                      </a:lnTo>
                      <a:lnTo>
                        <a:pt x="192" y="237"/>
                      </a:lnTo>
                      <a:lnTo>
                        <a:pt x="192" y="240"/>
                      </a:lnTo>
                      <a:lnTo>
                        <a:pt x="185" y="240"/>
                      </a:lnTo>
                      <a:lnTo>
                        <a:pt x="178" y="240"/>
                      </a:lnTo>
                      <a:lnTo>
                        <a:pt x="172" y="240"/>
                      </a:lnTo>
                      <a:lnTo>
                        <a:pt x="165" y="241"/>
                      </a:lnTo>
                      <a:lnTo>
                        <a:pt x="165" y="242"/>
                      </a:lnTo>
                      <a:lnTo>
                        <a:pt x="165" y="244"/>
                      </a:lnTo>
                      <a:lnTo>
                        <a:pt x="165" y="247"/>
                      </a:lnTo>
                      <a:lnTo>
                        <a:pt x="166" y="248"/>
                      </a:lnTo>
                      <a:lnTo>
                        <a:pt x="171" y="248"/>
                      </a:lnTo>
                      <a:lnTo>
                        <a:pt x="176" y="250"/>
                      </a:lnTo>
                      <a:lnTo>
                        <a:pt x="181" y="250"/>
                      </a:lnTo>
                      <a:lnTo>
                        <a:pt x="185" y="251"/>
                      </a:lnTo>
                      <a:lnTo>
                        <a:pt x="186" y="252"/>
                      </a:lnTo>
                      <a:lnTo>
                        <a:pt x="188" y="254"/>
                      </a:lnTo>
                      <a:lnTo>
                        <a:pt x="188" y="257"/>
                      </a:lnTo>
                      <a:lnTo>
                        <a:pt x="189" y="258"/>
                      </a:lnTo>
                      <a:lnTo>
                        <a:pt x="183" y="261"/>
                      </a:lnTo>
                      <a:lnTo>
                        <a:pt x="176" y="262"/>
                      </a:lnTo>
                      <a:lnTo>
                        <a:pt x="171" y="262"/>
                      </a:lnTo>
                      <a:lnTo>
                        <a:pt x="165" y="262"/>
                      </a:lnTo>
                      <a:lnTo>
                        <a:pt x="165" y="264"/>
                      </a:lnTo>
                      <a:lnTo>
                        <a:pt x="165" y="265"/>
                      </a:lnTo>
                      <a:lnTo>
                        <a:pt x="165" y="268"/>
                      </a:lnTo>
                      <a:lnTo>
                        <a:pt x="166" y="270"/>
                      </a:lnTo>
                      <a:lnTo>
                        <a:pt x="172" y="270"/>
                      </a:lnTo>
                      <a:lnTo>
                        <a:pt x="176" y="270"/>
                      </a:lnTo>
                      <a:lnTo>
                        <a:pt x="181" y="271"/>
                      </a:lnTo>
                      <a:lnTo>
                        <a:pt x="185" y="271"/>
                      </a:lnTo>
                      <a:lnTo>
                        <a:pt x="185" y="272"/>
                      </a:lnTo>
                      <a:lnTo>
                        <a:pt x="185" y="274"/>
                      </a:lnTo>
                      <a:lnTo>
                        <a:pt x="185" y="277"/>
                      </a:lnTo>
                      <a:lnTo>
                        <a:pt x="183" y="278"/>
                      </a:lnTo>
                      <a:lnTo>
                        <a:pt x="176" y="278"/>
                      </a:lnTo>
                      <a:lnTo>
                        <a:pt x="168" y="278"/>
                      </a:lnTo>
                      <a:lnTo>
                        <a:pt x="159" y="278"/>
                      </a:lnTo>
                      <a:lnTo>
                        <a:pt x="151" y="280"/>
                      </a:lnTo>
                      <a:lnTo>
                        <a:pt x="152" y="281"/>
                      </a:lnTo>
                      <a:lnTo>
                        <a:pt x="152" y="282"/>
                      </a:lnTo>
                      <a:lnTo>
                        <a:pt x="152" y="285"/>
                      </a:lnTo>
                      <a:lnTo>
                        <a:pt x="154" y="287"/>
                      </a:lnTo>
                      <a:lnTo>
                        <a:pt x="168" y="288"/>
                      </a:lnTo>
                      <a:lnTo>
                        <a:pt x="176" y="289"/>
                      </a:lnTo>
                      <a:lnTo>
                        <a:pt x="181" y="289"/>
                      </a:lnTo>
                      <a:lnTo>
                        <a:pt x="185" y="288"/>
                      </a:lnTo>
                      <a:lnTo>
                        <a:pt x="181" y="299"/>
                      </a:lnTo>
                      <a:lnTo>
                        <a:pt x="175" y="309"/>
                      </a:lnTo>
                      <a:lnTo>
                        <a:pt x="165" y="318"/>
                      </a:lnTo>
                      <a:lnTo>
                        <a:pt x="154" y="325"/>
                      </a:lnTo>
                      <a:lnTo>
                        <a:pt x="141" y="332"/>
                      </a:lnTo>
                      <a:lnTo>
                        <a:pt x="128" y="337"/>
                      </a:lnTo>
                      <a:lnTo>
                        <a:pt x="115" y="339"/>
                      </a:lnTo>
                      <a:lnTo>
                        <a:pt x="105" y="341"/>
                      </a:lnTo>
                      <a:close/>
                    </a:path>
                  </a:pathLst>
                </a:custGeom>
                <a:solidFill>
                  <a:srgbClr val="B897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8" name="Freeform 225"/>
                <p:cNvSpPr>
                  <a:spLocks/>
                </p:cNvSpPr>
                <p:nvPr/>
              </p:nvSpPr>
              <p:spPr bwMode="auto">
                <a:xfrm>
                  <a:off x="1868" y="2803"/>
                  <a:ext cx="6" cy="2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0 w 15"/>
                    <a:gd name="T7" fmla="*/ 0 h 7"/>
                    <a:gd name="T8" fmla="*/ 0 w 15"/>
                    <a:gd name="T9" fmla="*/ 0 h 7"/>
                    <a:gd name="T10" fmla="*/ 0 w 15"/>
                    <a:gd name="T11" fmla="*/ 0 h 7"/>
                    <a:gd name="T12" fmla="*/ 0 w 15"/>
                    <a:gd name="T13" fmla="*/ 0 h 7"/>
                    <a:gd name="T14" fmla="*/ 0 w 15"/>
                    <a:gd name="T15" fmla="*/ 0 h 7"/>
                    <a:gd name="T16" fmla="*/ 0 w 15"/>
                    <a:gd name="T17" fmla="*/ 0 h 7"/>
                    <a:gd name="T18" fmla="*/ 0 w 15"/>
                    <a:gd name="T19" fmla="*/ 0 h 7"/>
                    <a:gd name="T20" fmla="*/ 0 w 15"/>
                    <a:gd name="T21" fmla="*/ 0 h 7"/>
                    <a:gd name="T22" fmla="*/ 0 w 15"/>
                    <a:gd name="T23" fmla="*/ 0 h 7"/>
                    <a:gd name="T24" fmla="*/ 0 w 15"/>
                    <a:gd name="T25" fmla="*/ 0 h 7"/>
                    <a:gd name="T26" fmla="*/ 0 w 15"/>
                    <a:gd name="T27" fmla="*/ 0 h 7"/>
                    <a:gd name="T28" fmla="*/ 0 w 15"/>
                    <a:gd name="T29" fmla="*/ 0 h 7"/>
                    <a:gd name="T30" fmla="*/ 0 w 15"/>
                    <a:gd name="T31" fmla="*/ 0 h 7"/>
                    <a:gd name="T32" fmla="*/ 0 w 15"/>
                    <a:gd name="T33" fmla="*/ 0 h 7"/>
                    <a:gd name="T34" fmla="*/ 0 w 15"/>
                    <a:gd name="T35" fmla="*/ 0 h 7"/>
                    <a:gd name="T36" fmla="*/ 0 w 15"/>
                    <a:gd name="T37" fmla="*/ 0 h 7"/>
                    <a:gd name="T38" fmla="*/ 0 w 15"/>
                    <a:gd name="T39" fmla="*/ 0 h 7"/>
                    <a:gd name="T40" fmla="*/ 0 w 15"/>
                    <a:gd name="T41" fmla="*/ 0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" h="7">
                      <a:moveTo>
                        <a:pt x="4" y="7"/>
                      </a:move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2" y="6"/>
                      </a:ln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9" name="Freeform 226"/>
                <p:cNvSpPr>
                  <a:spLocks/>
                </p:cNvSpPr>
                <p:nvPr/>
              </p:nvSpPr>
              <p:spPr bwMode="auto">
                <a:xfrm>
                  <a:off x="1439" y="2714"/>
                  <a:ext cx="81" cy="91"/>
                </a:xfrm>
                <a:custGeom>
                  <a:avLst/>
                  <a:gdLst>
                    <a:gd name="T0" fmla="*/ 0 w 224"/>
                    <a:gd name="T1" fmla="*/ 0 h 339"/>
                    <a:gd name="T2" fmla="*/ 0 w 224"/>
                    <a:gd name="T3" fmla="*/ 0 h 339"/>
                    <a:gd name="T4" fmla="*/ 0 w 224"/>
                    <a:gd name="T5" fmla="*/ 0 h 339"/>
                    <a:gd name="T6" fmla="*/ 0 w 224"/>
                    <a:gd name="T7" fmla="*/ 0 h 339"/>
                    <a:gd name="T8" fmla="*/ 0 w 224"/>
                    <a:gd name="T9" fmla="*/ 0 h 339"/>
                    <a:gd name="T10" fmla="*/ 0 w 224"/>
                    <a:gd name="T11" fmla="*/ 0 h 339"/>
                    <a:gd name="T12" fmla="*/ 0 w 224"/>
                    <a:gd name="T13" fmla="*/ 0 h 339"/>
                    <a:gd name="T14" fmla="*/ 0 w 224"/>
                    <a:gd name="T15" fmla="*/ 0 h 339"/>
                    <a:gd name="T16" fmla="*/ 0 w 224"/>
                    <a:gd name="T17" fmla="*/ 0 h 339"/>
                    <a:gd name="T18" fmla="*/ 0 w 224"/>
                    <a:gd name="T19" fmla="*/ 0 h 339"/>
                    <a:gd name="T20" fmla="*/ 0 w 224"/>
                    <a:gd name="T21" fmla="*/ 0 h 339"/>
                    <a:gd name="T22" fmla="*/ 0 w 224"/>
                    <a:gd name="T23" fmla="*/ 0 h 339"/>
                    <a:gd name="T24" fmla="*/ 0 w 224"/>
                    <a:gd name="T25" fmla="*/ 0 h 339"/>
                    <a:gd name="T26" fmla="*/ 0 w 224"/>
                    <a:gd name="T27" fmla="*/ 0 h 339"/>
                    <a:gd name="T28" fmla="*/ 0 w 224"/>
                    <a:gd name="T29" fmla="*/ 0 h 339"/>
                    <a:gd name="T30" fmla="*/ 0 w 224"/>
                    <a:gd name="T31" fmla="*/ 0 h 339"/>
                    <a:gd name="T32" fmla="*/ 0 w 224"/>
                    <a:gd name="T33" fmla="*/ 0 h 339"/>
                    <a:gd name="T34" fmla="*/ 0 w 224"/>
                    <a:gd name="T35" fmla="*/ 0 h 339"/>
                    <a:gd name="T36" fmla="*/ 0 w 224"/>
                    <a:gd name="T37" fmla="*/ 0 h 339"/>
                    <a:gd name="T38" fmla="*/ 0 w 224"/>
                    <a:gd name="T39" fmla="*/ 0 h 339"/>
                    <a:gd name="T40" fmla="*/ 0 w 224"/>
                    <a:gd name="T41" fmla="*/ 0 h 339"/>
                    <a:gd name="T42" fmla="*/ 0 w 224"/>
                    <a:gd name="T43" fmla="*/ 0 h 339"/>
                    <a:gd name="T44" fmla="*/ 0 w 224"/>
                    <a:gd name="T45" fmla="*/ 0 h 339"/>
                    <a:gd name="T46" fmla="*/ 0 w 224"/>
                    <a:gd name="T47" fmla="*/ 0 h 339"/>
                    <a:gd name="T48" fmla="*/ 0 w 224"/>
                    <a:gd name="T49" fmla="*/ 0 h 339"/>
                    <a:gd name="T50" fmla="*/ 0 w 224"/>
                    <a:gd name="T51" fmla="*/ 0 h 339"/>
                    <a:gd name="T52" fmla="*/ 0 w 224"/>
                    <a:gd name="T53" fmla="*/ 0 h 339"/>
                    <a:gd name="T54" fmla="*/ 0 w 224"/>
                    <a:gd name="T55" fmla="*/ 0 h 339"/>
                    <a:gd name="T56" fmla="*/ 0 w 224"/>
                    <a:gd name="T57" fmla="*/ 0 h 339"/>
                    <a:gd name="T58" fmla="*/ 0 w 224"/>
                    <a:gd name="T59" fmla="*/ 0 h 339"/>
                    <a:gd name="T60" fmla="*/ 0 w 224"/>
                    <a:gd name="T61" fmla="*/ 0 h 339"/>
                    <a:gd name="T62" fmla="*/ 0 w 224"/>
                    <a:gd name="T63" fmla="*/ 0 h 339"/>
                    <a:gd name="T64" fmla="*/ 0 w 224"/>
                    <a:gd name="T65" fmla="*/ 0 h 339"/>
                    <a:gd name="T66" fmla="*/ 0 w 224"/>
                    <a:gd name="T67" fmla="*/ 0 h 339"/>
                    <a:gd name="T68" fmla="*/ 0 w 224"/>
                    <a:gd name="T69" fmla="*/ 0 h 339"/>
                    <a:gd name="T70" fmla="*/ 0 w 224"/>
                    <a:gd name="T71" fmla="*/ 0 h 339"/>
                    <a:gd name="T72" fmla="*/ 0 w 224"/>
                    <a:gd name="T73" fmla="*/ 0 h 339"/>
                    <a:gd name="T74" fmla="*/ 0 w 224"/>
                    <a:gd name="T75" fmla="*/ 0 h 339"/>
                    <a:gd name="T76" fmla="*/ 0 w 224"/>
                    <a:gd name="T77" fmla="*/ 0 h 339"/>
                    <a:gd name="T78" fmla="*/ 0 w 224"/>
                    <a:gd name="T79" fmla="*/ 0 h 339"/>
                    <a:gd name="T80" fmla="*/ 0 w 224"/>
                    <a:gd name="T81" fmla="*/ 0 h 339"/>
                    <a:gd name="T82" fmla="*/ 0 w 224"/>
                    <a:gd name="T83" fmla="*/ 0 h 339"/>
                    <a:gd name="T84" fmla="*/ 0 w 224"/>
                    <a:gd name="T85" fmla="*/ 0 h 339"/>
                    <a:gd name="T86" fmla="*/ 0 w 224"/>
                    <a:gd name="T87" fmla="*/ 0 h 339"/>
                    <a:gd name="T88" fmla="*/ 0 w 224"/>
                    <a:gd name="T89" fmla="*/ 0 h 33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24" h="339">
                      <a:moveTo>
                        <a:pt x="186" y="337"/>
                      </a:moveTo>
                      <a:lnTo>
                        <a:pt x="174" y="322"/>
                      </a:lnTo>
                      <a:lnTo>
                        <a:pt x="163" y="311"/>
                      </a:lnTo>
                      <a:lnTo>
                        <a:pt x="151" y="302"/>
                      </a:lnTo>
                      <a:lnTo>
                        <a:pt x="140" y="294"/>
                      </a:lnTo>
                      <a:lnTo>
                        <a:pt x="129" y="287"/>
                      </a:lnTo>
                      <a:lnTo>
                        <a:pt x="117" y="280"/>
                      </a:lnTo>
                      <a:lnTo>
                        <a:pt x="104" y="271"/>
                      </a:lnTo>
                      <a:lnTo>
                        <a:pt x="93" y="261"/>
                      </a:lnTo>
                      <a:lnTo>
                        <a:pt x="87" y="251"/>
                      </a:lnTo>
                      <a:lnTo>
                        <a:pt x="82" y="242"/>
                      </a:lnTo>
                      <a:lnTo>
                        <a:pt x="74" y="233"/>
                      </a:lnTo>
                      <a:lnTo>
                        <a:pt x="69" y="223"/>
                      </a:lnTo>
                      <a:lnTo>
                        <a:pt x="62" y="214"/>
                      </a:lnTo>
                      <a:lnTo>
                        <a:pt x="56" y="204"/>
                      </a:lnTo>
                      <a:lnTo>
                        <a:pt x="52" y="197"/>
                      </a:lnTo>
                      <a:lnTo>
                        <a:pt x="49" y="190"/>
                      </a:lnTo>
                      <a:lnTo>
                        <a:pt x="56" y="190"/>
                      </a:lnTo>
                      <a:lnTo>
                        <a:pt x="64" y="190"/>
                      </a:lnTo>
                      <a:lnTo>
                        <a:pt x="72" y="191"/>
                      </a:lnTo>
                      <a:lnTo>
                        <a:pt x="79" y="191"/>
                      </a:lnTo>
                      <a:lnTo>
                        <a:pt x="77" y="190"/>
                      </a:lnTo>
                      <a:lnTo>
                        <a:pt x="77" y="188"/>
                      </a:lnTo>
                      <a:lnTo>
                        <a:pt x="77" y="185"/>
                      </a:lnTo>
                      <a:lnTo>
                        <a:pt x="76" y="184"/>
                      </a:lnTo>
                      <a:lnTo>
                        <a:pt x="69" y="183"/>
                      </a:lnTo>
                      <a:lnTo>
                        <a:pt x="62" y="181"/>
                      </a:lnTo>
                      <a:lnTo>
                        <a:pt x="54" y="180"/>
                      </a:lnTo>
                      <a:lnTo>
                        <a:pt x="47" y="178"/>
                      </a:lnTo>
                      <a:lnTo>
                        <a:pt x="46" y="174"/>
                      </a:lnTo>
                      <a:lnTo>
                        <a:pt x="46" y="170"/>
                      </a:lnTo>
                      <a:lnTo>
                        <a:pt x="45" y="166"/>
                      </a:lnTo>
                      <a:lnTo>
                        <a:pt x="43" y="163"/>
                      </a:lnTo>
                      <a:lnTo>
                        <a:pt x="49" y="163"/>
                      </a:lnTo>
                      <a:lnTo>
                        <a:pt x="54" y="163"/>
                      </a:lnTo>
                      <a:lnTo>
                        <a:pt x="60" y="163"/>
                      </a:lnTo>
                      <a:lnTo>
                        <a:pt x="66" y="164"/>
                      </a:lnTo>
                      <a:lnTo>
                        <a:pt x="63" y="158"/>
                      </a:lnTo>
                      <a:lnTo>
                        <a:pt x="52" y="153"/>
                      </a:lnTo>
                      <a:lnTo>
                        <a:pt x="39" y="146"/>
                      </a:lnTo>
                      <a:lnTo>
                        <a:pt x="32" y="141"/>
                      </a:lnTo>
                      <a:lnTo>
                        <a:pt x="39" y="140"/>
                      </a:lnTo>
                      <a:lnTo>
                        <a:pt x="46" y="140"/>
                      </a:lnTo>
                      <a:lnTo>
                        <a:pt x="52" y="140"/>
                      </a:lnTo>
                      <a:lnTo>
                        <a:pt x="59" y="138"/>
                      </a:lnTo>
                      <a:lnTo>
                        <a:pt x="60" y="137"/>
                      </a:lnTo>
                      <a:lnTo>
                        <a:pt x="60" y="136"/>
                      </a:lnTo>
                      <a:lnTo>
                        <a:pt x="54" y="131"/>
                      </a:lnTo>
                      <a:lnTo>
                        <a:pt x="49" y="128"/>
                      </a:lnTo>
                      <a:lnTo>
                        <a:pt x="40" y="127"/>
                      </a:lnTo>
                      <a:lnTo>
                        <a:pt x="32" y="127"/>
                      </a:lnTo>
                      <a:lnTo>
                        <a:pt x="23" y="126"/>
                      </a:lnTo>
                      <a:lnTo>
                        <a:pt x="16" y="126"/>
                      </a:lnTo>
                      <a:lnTo>
                        <a:pt x="7" y="124"/>
                      </a:lnTo>
                      <a:lnTo>
                        <a:pt x="2" y="123"/>
                      </a:lnTo>
                      <a:lnTo>
                        <a:pt x="2" y="120"/>
                      </a:lnTo>
                      <a:lnTo>
                        <a:pt x="2" y="119"/>
                      </a:lnTo>
                      <a:lnTo>
                        <a:pt x="2" y="116"/>
                      </a:lnTo>
                      <a:lnTo>
                        <a:pt x="2" y="114"/>
                      </a:lnTo>
                      <a:lnTo>
                        <a:pt x="9" y="114"/>
                      </a:lnTo>
                      <a:lnTo>
                        <a:pt x="16" y="114"/>
                      </a:lnTo>
                      <a:lnTo>
                        <a:pt x="23" y="114"/>
                      </a:lnTo>
                      <a:lnTo>
                        <a:pt x="30" y="114"/>
                      </a:lnTo>
                      <a:lnTo>
                        <a:pt x="36" y="114"/>
                      </a:lnTo>
                      <a:lnTo>
                        <a:pt x="43" y="114"/>
                      </a:lnTo>
                      <a:lnTo>
                        <a:pt x="50" y="114"/>
                      </a:lnTo>
                      <a:lnTo>
                        <a:pt x="57" y="114"/>
                      </a:lnTo>
                      <a:lnTo>
                        <a:pt x="57" y="113"/>
                      </a:lnTo>
                      <a:lnTo>
                        <a:pt x="57" y="111"/>
                      </a:lnTo>
                      <a:lnTo>
                        <a:pt x="57" y="110"/>
                      </a:lnTo>
                      <a:lnTo>
                        <a:pt x="57" y="109"/>
                      </a:lnTo>
                      <a:lnTo>
                        <a:pt x="40" y="107"/>
                      </a:lnTo>
                      <a:lnTo>
                        <a:pt x="29" y="106"/>
                      </a:lnTo>
                      <a:lnTo>
                        <a:pt x="19" y="106"/>
                      </a:lnTo>
                      <a:lnTo>
                        <a:pt x="13" y="104"/>
                      </a:lnTo>
                      <a:lnTo>
                        <a:pt x="9" y="104"/>
                      </a:lnTo>
                      <a:lnTo>
                        <a:pt x="7" y="104"/>
                      </a:lnTo>
                      <a:lnTo>
                        <a:pt x="6" y="106"/>
                      </a:lnTo>
                      <a:lnTo>
                        <a:pt x="5" y="106"/>
                      </a:lnTo>
                      <a:lnTo>
                        <a:pt x="5" y="103"/>
                      </a:lnTo>
                      <a:lnTo>
                        <a:pt x="5" y="100"/>
                      </a:lnTo>
                      <a:lnTo>
                        <a:pt x="5" y="97"/>
                      </a:lnTo>
                      <a:lnTo>
                        <a:pt x="3" y="94"/>
                      </a:lnTo>
                      <a:lnTo>
                        <a:pt x="10" y="93"/>
                      </a:lnTo>
                      <a:lnTo>
                        <a:pt x="17" y="91"/>
                      </a:lnTo>
                      <a:lnTo>
                        <a:pt x="25" y="91"/>
                      </a:lnTo>
                      <a:lnTo>
                        <a:pt x="32" y="90"/>
                      </a:lnTo>
                      <a:lnTo>
                        <a:pt x="29" y="81"/>
                      </a:lnTo>
                      <a:lnTo>
                        <a:pt x="20" y="80"/>
                      </a:lnTo>
                      <a:lnTo>
                        <a:pt x="10" y="80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0" y="74"/>
                      </a:lnTo>
                      <a:lnTo>
                        <a:pt x="0" y="73"/>
                      </a:lnTo>
                      <a:lnTo>
                        <a:pt x="12" y="70"/>
                      </a:lnTo>
                      <a:lnTo>
                        <a:pt x="20" y="69"/>
                      </a:lnTo>
                      <a:lnTo>
                        <a:pt x="26" y="67"/>
                      </a:lnTo>
                      <a:lnTo>
                        <a:pt x="32" y="66"/>
                      </a:lnTo>
                      <a:lnTo>
                        <a:pt x="35" y="66"/>
                      </a:lnTo>
                      <a:lnTo>
                        <a:pt x="37" y="64"/>
                      </a:lnTo>
                      <a:lnTo>
                        <a:pt x="40" y="63"/>
                      </a:lnTo>
                      <a:lnTo>
                        <a:pt x="43" y="62"/>
                      </a:lnTo>
                      <a:lnTo>
                        <a:pt x="45" y="50"/>
                      </a:lnTo>
                      <a:lnTo>
                        <a:pt x="45" y="40"/>
                      </a:lnTo>
                      <a:lnTo>
                        <a:pt x="43" y="26"/>
                      </a:lnTo>
                      <a:lnTo>
                        <a:pt x="42" y="0"/>
                      </a:lnTo>
                      <a:lnTo>
                        <a:pt x="46" y="2"/>
                      </a:lnTo>
                      <a:lnTo>
                        <a:pt x="52" y="6"/>
                      </a:lnTo>
                      <a:lnTo>
                        <a:pt x="57" y="12"/>
                      </a:lnTo>
                      <a:lnTo>
                        <a:pt x="63" y="17"/>
                      </a:lnTo>
                      <a:lnTo>
                        <a:pt x="69" y="24"/>
                      </a:lnTo>
                      <a:lnTo>
                        <a:pt x="74" y="30"/>
                      </a:lnTo>
                      <a:lnTo>
                        <a:pt x="79" y="37"/>
                      </a:lnTo>
                      <a:lnTo>
                        <a:pt x="84" y="43"/>
                      </a:lnTo>
                      <a:lnTo>
                        <a:pt x="124" y="103"/>
                      </a:lnTo>
                      <a:lnTo>
                        <a:pt x="156" y="147"/>
                      </a:lnTo>
                      <a:lnTo>
                        <a:pt x="178" y="180"/>
                      </a:lnTo>
                      <a:lnTo>
                        <a:pt x="194" y="204"/>
                      </a:lnTo>
                      <a:lnTo>
                        <a:pt x="204" y="220"/>
                      </a:lnTo>
                      <a:lnTo>
                        <a:pt x="213" y="231"/>
                      </a:lnTo>
                      <a:lnTo>
                        <a:pt x="218" y="241"/>
                      </a:lnTo>
                      <a:lnTo>
                        <a:pt x="224" y="251"/>
                      </a:lnTo>
                      <a:lnTo>
                        <a:pt x="220" y="271"/>
                      </a:lnTo>
                      <a:lnTo>
                        <a:pt x="211" y="297"/>
                      </a:lnTo>
                      <a:lnTo>
                        <a:pt x="200" y="322"/>
                      </a:lnTo>
                      <a:lnTo>
                        <a:pt x="187" y="339"/>
                      </a:lnTo>
                      <a:lnTo>
                        <a:pt x="187" y="338"/>
                      </a:lnTo>
                      <a:lnTo>
                        <a:pt x="186" y="338"/>
                      </a:lnTo>
                      <a:lnTo>
                        <a:pt x="186" y="337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0" name="Freeform 227"/>
                <p:cNvSpPr>
                  <a:spLocks/>
                </p:cNvSpPr>
                <p:nvPr/>
              </p:nvSpPr>
              <p:spPr bwMode="auto">
                <a:xfrm>
                  <a:off x="1581" y="2802"/>
                  <a:ext cx="26" cy="3"/>
                </a:xfrm>
                <a:custGeom>
                  <a:avLst/>
                  <a:gdLst>
                    <a:gd name="T0" fmla="*/ 0 w 75"/>
                    <a:gd name="T1" fmla="*/ 0 h 9"/>
                    <a:gd name="T2" fmla="*/ 0 w 75"/>
                    <a:gd name="T3" fmla="*/ 0 h 9"/>
                    <a:gd name="T4" fmla="*/ 0 w 75"/>
                    <a:gd name="T5" fmla="*/ 0 h 9"/>
                    <a:gd name="T6" fmla="*/ 0 w 75"/>
                    <a:gd name="T7" fmla="*/ 0 h 9"/>
                    <a:gd name="T8" fmla="*/ 0 w 75"/>
                    <a:gd name="T9" fmla="*/ 0 h 9"/>
                    <a:gd name="T10" fmla="*/ 0 w 75"/>
                    <a:gd name="T11" fmla="*/ 0 h 9"/>
                    <a:gd name="T12" fmla="*/ 0 w 75"/>
                    <a:gd name="T13" fmla="*/ 0 h 9"/>
                    <a:gd name="T14" fmla="*/ 0 w 75"/>
                    <a:gd name="T15" fmla="*/ 0 h 9"/>
                    <a:gd name="T16" fmla="*/ 0 w 75"/>
                    <a:gd name="T17" fmla="*/ 0 h 9"/>
                    <a:gd name="T18" fmla="*/ 0 w 75"/>
                    <a:gd name="T19" fmla="*/ 0 h 9"/>
                    <a:gd name="T20" fmla="*/ 0 w 75"/>
                    <a:gd name="T21" fmla="*/ 0 h 9"/>
                    <a:gd name="T22" fmla="*/ 0 w 75"/>
                    <a:gd name="T23" fmla="*/ 0 h 9"/>
                    <a:gd name="T24" fmla="*/ 0 w 75"/>
                    <a:gd name="T25" fmla="*/ 0 h 9"/>
                    <a:gd name="T26" fmla="*/ 0 w 75"/>
                    <a:gd name="T27" fmla="*/ 0 h 9"/>
                    <a:gd name="T28" fmla="*/ 0 w 75"/>
                    <a:gd name="T29" fmla="*/ 0 h 9"/>
                    <a:gd name="T30" fmla="*/ 0 w 75"/>
                    <a:gd name="T31" fmla="*/ 0 h 9"/>
                    <a:gd name="T32" fmla="*/ 0 w 75"/>
                    <a:gd name="T33" fmla="*/ 0 h 9"/>
                    <a:gd name="T34" fmla="*/ 0 w 75"/>
                    <a:gd name="T35" fmla="*/ 0 h 9"/>
                    <a:gd name="T36" fmla="*/ 0 w 75"/>
                    <a:gd name="T37" fmla="*/ 0 h 9"/>
                    <a:gd name="T38" fmla="*/ 0 w 75"/>
                    <a:gd name="T39" fmla="*/ 0 h 9"/>
                    <a:gd name="T40" fmla="*/ 0 w 75"/>
                    <a:gd name="T41" fmla="*/ 0 h 9"/>
                    <a:gd name="T42" fmla="*/ 0 w 75"/>
                    <a:gd name="T43" fmla="*/ 0 h 9"/>
                    <a:gd name="T44" fmla="*/ 0 w 75"/>
                    <a:gd name="T45" fmla="*/ 0 h 9"/>
                    <a:gd name="T46" fmla="*/ 0 w 75"/>
                    <a:gd name="T47" fmla="*/ 0 h 9"/>
                    <a:gd name="T48" fmla="*/ 0 w 75"/>
                    <a:gd name="T49" fmla="*/ 0 h 9"/>
                    <a:gd name="T50" fmla="*/ 0 w 75"/>
                    <a:gd name="T51" fmla="*/ 0 h 9"/>
                    <a:gd name="T52" fmla="*/ 0 w 75"/>
                    <a:gd name="T53" fmla="*/ 0 h 9"/>
                    <a:gd name="T54" fmla="*/ 0 w 75"/>
                    <a:gd name="T55" fmla="*/ 0 h 9"/>
                    <a:gd name="T56" fmla="*/ 0 w 75"/>
                    <a:gd name="T57" fmla="*/ 0 h 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5" h="9">
                      <a:moveTo>
                        <a:pt x="40" y="9"/>
                      </a:moveTo>
                      <a:lnTo>
                        <a:pt x="30" y="9"/>
                      </a:lnTo>
                      <a:lnTo>
                        <a:pt x="20" y="8"/>
                      </a:lnTo>
                      <a:lnTo>
                        <a:pt x="1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7" y="2"/>
                      </a:lnTo>
                      <a:lnTo>
                        <a:pt x="65" y="3"/>
                      </a:lnTo>
                      <a:lnTo>
                        <a:pt x="75" y="6"/>
                      </a:lnTo>
                      <a:lnTo>
                        <a:pt x="75" y="8"/>
                      </a:lnTo>
                      <a:lnTo>
                        <a:pt x="74" y="9"/>
                      </a:lnTo>
                      <a:lnTo>
                        <a:pt x="65" y="9"/>
                      </a:lnTo>
                      <a:lnTo>
                        <a:pt x="57" y="9"/>
                      </a:lnTo>
                      <a:lnTo>
                        <a:pt x="48" y="9"/>
                      </a:lnTo>
                      <a:lnTo>
                        <a:pt x="4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1" name="Freeform 228"/>
                <p:cNvSpPr>
                  <a:spLocks/>
                </p:cNvSpPr>
                <p:nvPr/>
              </p:nvSpPr>
              <p:spPr bwMode="auto">
                <a:xfrm>
                  <a:off x="1628" y="2803"/>
                  <a:ext cx="8" cy="2"/>
                </a:xfrm>
                <a:custGeom>
                  <a:avLst/>
                  <a:gdLst>
                    <a:gd name="T0" fmla="*/ 0 w 26"/>
                    <a:gd name="T1" fmla="*/ 0 h 5"/>
                    <a:gd name="T2" fmla="*/ 0 w 26"/>
                    <a:gd name="T3" fmla="*/ 0 h 5"/>
                    <a:gd name="T4" fmla="*/ 0 w 26"/>
                    <a:gd name="T5" fmla="*/ 0 h 5"/>
                    <a:gd name="T6" fmla="*/ 0 w 26"/>
                    <a:gd name="T7" fmla="*/ 0 h 5"/>
                    <a:gd name="T8" fmla="*/ 0 w 26"/>
                    <a:gd name="T9" fmla="*/ 0 h 5"/>
                    <a:gd name="T10" fmla="*/ 0 w 26"/>
                    <a:gd name="T11" fmla="*/ 0 h 5"/>
                    <a:gd name="T12" fmla="*/ 0 w 26"/>
                    <a:gd name="T13" fmla="*/ 0 h 5"/>
                    <a:gd name="T14" fmla="*/ 0 w 26"/>
                    <a:gd name="T15" fmla="*/ 0 h 5"/>
                    <a:gd name="T16" fmla="*/ 0 w 26"/>
                    <a:gd name="T17" fmla="*/ 0 h 5"/>
                    <a:gd name="T18" fmla="*/ 0 w 26"/>
                    <a:gd name="T19" fmla="*/ 0 h 5"/>
                    <a:gd name="T20" fmla="*/ 0 w 26"/>
                    <a:gd name="T21" fmla="*/ 0 h 5"/>
                    <a:gd name="T22" fmla="*/ 0 w 26"/>
                    <a:gd name="T23" fmla="*/ 0 h 5"/>
                    <a:gd name="T24" fmla="*/ 0 w 26"/>
                    <a:gd name="T25" fmla="*/ 0 h 5"/>
                    <a:gd name="T26" fmla="*/ 0 w 26"/>
                    <a:gd name="T27" fmla="*/ 0 h 5"/>
                    <a:gd name="T28" fmla="*/ 0 w 26"/>
                    <a:gd name="T29" fmla="*/ 0 h 5"/>
                    <a:gd name="T30" fmla="*/ 0 w 26"/>
                    <a:gd name="T31" fmla="*/ 0 h 5"/>
                    <a:gd name="T32" fmla="*/ 0 w 26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6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1"/>
                      </a:lnTo>
                      <a:lnTo>
                        <a:pt x="26" y="1"/>
                      </a:lnTo>
                      <a:lnTo>
                        <a:pt x="23" y="3"/>
                      </a:lnTo>
                      <a:lnTo>
                        <a:pt x="20" y="4"/>
                      </a:lnTo>
                      <a:lnTo>
                        <a:pt x="13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2" name="Freeform 229"/>
                <p:cNvSpPr>
                  <a:spLocks/>
                </p:cNvSpPr>
                <p:nvPr/>
              </p:nvSpPr>
              <p:spPr bwMode="auto">
                <a:xfrm>
                  <a:off x="1862" y="2795"/>
                  <a:ext cx="14" cy="4"/>
                </a:xfrm>
                <a:custGeom>
                  <a:avLst/>
                  <a:gdLst>
                    <a:gd name="T0" fmla="*/ 0 w 39"/>
                    <a:gd name="T1" fmla="*/ 0 h 13"/>
                    <a:gd name="T2" fmla="*/ 0 w 39"/>
                    <a:gd name="T3" fmla="*/ 0 h 13"/>
                    <a:gd name="T4" fmla="*/ 0 w 39"/>
                    <a:gd name="T5" fmla="*/ 0 h 13"/>
                    <a:gd name="T6" fmla="*/ 0 w 39"/>
                    <a:gd name="T7" fmla="*/ 0 h 13"/>
                    <a:gd name="T8" fmla="*/ 0 w 39"/>
                    <a:gd name="T9" fmla="*/ 0 h 13"/>
                    <a:gd name="T10" fmla="*/ 0 w 39"/>
                    <a:gd name="T11" fmla="*/ 0 h 13"/>
                    <a:gd name="T12" fmla="*/ 0 w 39"/>
                    <a:gd name="T13" fmla="*/ 0 h 13"/>
                    <a:gd name="T14" fmla="*/ 0 w 39"/>
                    <a:gd name="T15" fmla="*/ 0 h 13"/>
                    <a:gd name="T16" fmla="*/ 0 w 39"/>
                    <a:gd name="T17" fmla="*/ 0 h 13"/>
                    <a:gd name="T18" fmla="*/ 0 w 39"/>
                    <a:gd name="T19" fmla="*/ 0 h 13"/>
                    <a:gd name="T20" fmla="*/ 0 w 39"/>
                    <a:gd name="T21" fmla="*/ 0 h 13"/>
                    <a:gd name="T22" fmla="*/ 0 w 39"/>
                    <a:gd name="T23" fmla="*/ 0 h 13"/>
                    <a:gd name="T24" fmla="*/ 0 w 39"/>
                    <a:gd name="T25" fmla="*/ 0 h 13"/>
                    <a:gd name="T26" fmla="*/ 0 w 39"/>
                    <a:gd name="T27" fmla="*/ 0 h 13"/>
                    <a:gd name="T28" fmla="*/ 0 w 39"/>
                    <a:gd name="T29" fmla="*/ 0 h 13"/>
                    <a:gd name="T30" fmla="*/ 0 w 39"/>
                    <a:gd name="T31" fmla="*/ 0 h 13"/>
                    <a:gd name="T32" fmla="*/ 0 w 39"/>
                    <a:gd name="T33" fmla="*/ 0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13">
                      <a:moveTo>
                        <a:pt x="1" y="13"/>
                      </a:move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9" y="7"/>
                      </a:lnTo>
                      <a:lnTo>
                        <a:pt x="19" y="5"/>
                      </a:lnTo>
                      <a:lnTo>
                        <a:pt x="29" y="3"/>
                      </a:lnTo>
                      <a:lnTo>
                        <a:pt x="39" y="0"/>
                      </a:lnTo>
                      <a:lnTo>
                        <a:pt x="34" y="9"/>
                      </a:lnTo>
                      <a:lnTo>
                        <a:pt x="22" y="12"/>
                      </a:lnTo>
                      <a:lnTo>
                        <a:pt x="9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3" name="Freeform 230"/>
                <p:cNvSpPr>
                  <a:spLocks/>
                </p:cNvSpPr>
                <p:nvPr/>
              </p:nvSpPr>
              <p:spPr bwMode="auto">
                <a:xfrm>
                  <a:off x="1915" y="2719"/>
                  <a:ext cx="85" cy="80"/>
                </a:xfrm>
                <a:custGeom>
                  <a:avLst/>
                  <a:gdLst>
                    <a:gd name="T0" fmla="*/ 0 w 242"/>
                    <a:gd name="T1" fmla="*/ 0 h 295"/>
                    <a:gd name="T2" fmla="*/ 0 w 242"/>
                    <a:gd name="T3" fmla="*/ 0 h 295"/>
                    <a:gd name="T4" fmla="*/ 0 w 242"/>
                    <a:gd name="T5" fmla="*/ 0 h 295"/>
                    <a:gd name="T6" fmla="*/ 0 w 242"/>
                    <a:gd name="T7" fmla="*/ 0 h 295"/>
                    <a:gd name="T8" fmla="*/ 0 w 242"/>
                    <a:gd name="T9" fmla="*/ 0 h 295"/>
                    <a:gd name="T10" fmla="*/ 0 w 242"/>
                    <a:gd name="T11" fmla="*/ 0 h 295"/>
                    <a:gd name="T12" fmla="*/ 0 w 242"/>
                    <a:gd name="T13" fmla="*/ 0 h 295"/>
                    <a:gd name="T14" fmla="*/ 0 w 242"/>
                    <a:gd name="T15" fmla="*/ 0 h 295"/>
                    <a:gd name="T16" fmla="*/ 0 w 242"/>
                    <a:gd name="T17" fmla="*/ 0 h 295"/>
                    <a:gd name="T18" fmla="*/ 0 w 242"/>
                    <a:gd name="T19" fmla="*/ 0 h 295"/>
                    <a:gd name="T20" fmla="*/ 0 w 242"/>
                    <a:gd name="T21" fmla="*/ 0 h 295"/>
                    <a:gd name="T22" fmla="*/ 0 w 242"/>
                    <a:gd name="T23" fmla="*/ 0 h 295"/>
                    <a:gd name="T24" fmla="*/ 0 w 242"/>
                    <a:gd name="T25" fmla="*/ 0 h 295"/>
                    <a:gd name="T26" fmla="*/ 0 w 242"/>
                    <a:gd name="T27" fmla="*/ 0 h 295"/>
                    <a:gd name="T28" fmla="*/ 0 w 242"/>
                    <a:gd name="T29" fmla="*/ 0 h 295"/>
                    <a:gd name="T30" fmla="*/ 0 w 242"/>
                    <a:gd name="T31" fmla="*/ 0 h 295"/>
                    <a:gd name="T32" fmla="*/ 0 w 242"/>
                    <a:gd name="T33" fmla="*/ 0 h 295"/>
                    <a:gd name="T34" fmla="*/ 0 w 242"/>
                    <a:gd name="T35" fmla="*/ 0 h 295"/>
                    <a:gd name="T36" fmla="*/ 0 w 242"/>
                    <a:gd name="T37" fmla="*/ 0 h 295"/>
                    <a:gd name="T38" fmla="*/ 0 w 242"/>
                    <a:gd name="T39" fmla="*/ 0 h 295"/>
                    <a:gd name="T40" fmla="*/ 0 w 242"/>
                    <a:gd name="T41" fmla="*/ 0 h 295"/>
                    <a:gd name="T42" fmla="*/ 0 w 242"/>
                    <a:gd name="T43" fmla="*/ 0 h 295"/>
                    <a:gd name="T44" fmla="*/ 0 w 242"/>
                    <a:gd name="T45" fmla="*/ 0 h 295"/>
                    <a:gd name="T46" fmla="*/ 0 w 242"/>
                    <a:gd name="T47" fmla="*/ 0 h 295"/>
                    <a:gd name="T48" fmla="*/ 0 w 242"/>
                    <a:gd name="T49" fmla="*/ 0 h 295"/>
                    <a:gd name="T50" fmla="*/ 0 w 242"/>
                    <a:gd name="T51" fmla="*/ 0 h 295"/>
                    <a:gd name="T52" fmla="*/ 0 w 242"/>
                    <a:gd name="T53" fmla="*/ 0 h 295"/>
                    <a:gd name="T54" fmla="*/ 0 w 242"/>
                    <a:gd name="T55" fmla="*/ 0 h 295"/>
                    <a:gd name="T56" fmla="*/ 0 w 242"/>
                    <a:gd name="T57" fmla="*/ 0 h 295"/>
                    <a:gd name="T58" fmla="*/ 0 w 242"/>
                    <a:gd name="T59" fmla="*/ 0 h 295"/>
                    <a:gd name="T60" fmla="*/ 0 w 242"/>
                    <a:gd name="T61" fmla="*/ 0 h 295"/>
                    <a:gd name="T62" fmla="*/ 0 w 242"/>
                    <a:gd name="T63" fmla="*/ 0 h 295"/>
                    <a:gd name="T64" fmla="*/ 0 w 242"/>
                    <a:gd name="T65" fmla="*/ 0 h 295"/>
                    <a:gd name="T66" fmla="*/ 0 w 242"/>
                    <a:gd name="T67" fmla="*/ 0 h 295"/>
                    <a:gd name="T68" fmla="*/ 0 w 242"/>
                    <a:gd name="T69" fmla="*/ 0 h 295"/>
                    <a:gd name="T70" fmla="*/ 0 w 242"/>
                    <a:gd name="T71" fmla="*/ 0 h 295"/>
                    <a:gd name="T72" fmla="*/ 0 w 242"/>
                    <a:gd name="T73" fmla="*/ 0 h 295"/>
                    <a:gd name="T74" fmla="*/ 0 w 242"/>
                    <a:gd name="T75" fmla="*/ 0 h 295"/>
                    <a:gd name="T76" fmla="*/ 0 w 242"/>
                    <a:gd name="T77" fmla="*/ 0 h 295"/>
                    <a:gd name="T78" fmla="*/ 0 w 242"/>
                    <a:gd name="T79" fmla="*/ 0 h 295"/>
                    <a:gd name="T80" fmla="*/ 0 w 242"/>
                    <a:gd name="T81" fmla="*/ 0 h 295"/>
                    <a:gd name="T82" fmla="*/ 0 w 242"/>
                    <a:gd name="T83" fmla="*/ 0 h 295"/>
                    <a:gd name="T84" fmla="*/ 0 w 242"/>
                    <a:gd name="T85" fmla="*/ 0 h 295"/>
                    <a:gd name="T86" fmla="*/ 0 w 242"/>
                    <a:gd name="T87" fmla="*/ 0 h 295"/>
                    <a:gd name="T88" fmla="*/ 0 w 242"/>
                    <a:gd name="T89" fmla="*/ 0 h 295"/>
                    <a:gd name="T90" fmla="*/ 0 w 242"/>
                    <a:gd name="T91" fmla="*/ 0 h 295"/>
                    <a:gd name="T92" fmla="*/ 0 w 242"/>
                    <a:gd name="T93" fmla="*/ 0 h 295"/>
                    <a:gd name="T94" fmla="*/ 0 w 242"/>
                    <a:gd name="T95" fmla="*/ 0 h 295"/>
                    <a:gd name="T96" fmla="*/ 0 w 242"/>
                    <a:gd name="T97" fmla="*/ 0 h 295"/>
                    <a:gd name="T98" fmla="*/ 0 w 242"/>
                    <a:gd name="T99" fmla="*/ 0 h 295"/>
                    <a:gd name="T100" fmla="*/ 0 w 242"/>
                    <a:gd name="T101" fmla="*/ 0 h 295"/>
                    <a:gd name="T102" fmla="*/ 0 w 242"/>
                    <a:gd name="T103" fmla="*/ 0 h 29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42" h="295">
                      <a:moveTo>
                        <a:pt x="15" y="295"/>
                      </a:moveTo>
                      <a:lnTo>
                        <a:pt x="7" y="274"/>
                      </a:lnTo>
                      <a:lnTo>
                        <a:pt x="3" y="261"/>
                      </a:lnTo>
                      <a:lnTo>
                        <a:pt x="1" y="254"/>
                      </a:lnTo>
                      <a:lnTo>
                        <a:pt x="0" y="248"/>
                      </a:lnTo>
                      <a:lnTo>
                        <a:pt x="3" y="248"/>
                      </a:lnTo>
                      <a:lnTo>
                        <a:pt x="5" y="248"/>
                      </a:lnTo>
                      <a:lnTo>
                        <a:pt x="7" y="248"/>
                      </a:lnTo>
                      <a:lnTo>
                        <a:pt x="10" y="250"/>
                      </a:lnTo>
                      <a:lnTo>
                        <a:pt x="21" y="265"/>
                      </a:lnTo>
                      <a:lnTo>
                        <a:pt x="31" y="271"/>
                      </a:lnTo>
                      <a:lnTo>
                        <a:pt x="40" y="271"/>
                      </a:lnTo>
                      <a:lnTo>
                        <a:pt x="50" y="267"/>
                      </a:lnTo>
                      <a:lnTo>
                        <a:pt x="60" y="257"/>
                      </a:lnTo>
                      <a:lnTo>
                        <a:pt x="71" y="245"/>
                      </a:lnTo>
                      <a:lnTo>
                        <a:pt x="82" y="232"/>
                      </a:lnTo>
                      <a:lnTo>
                        <a:pt x="97" y="220"/>
                      </a:lnTo>
                      <a:lnTo>
                        <a:pt x="104" y="191"/>
                      </a:lnTo>
                      <a:lnTo>
                        <a:pt x="112" y="163"/>
                      </a:lnTo>
                      <a:lnTo>
                        <a:pt x="121" y="136"/>
                      </a:lnTo>
                      <a:lnTo>
                        <a:pt x="131" y="107"/>
                      </a:lnTo>
                      <a:lnTo>
                        <a:pt x="141" y="80"/>
                      </a:lnTo>
                      <a:lnTo>
                        <a:pt x="151" y="53"/>
                      </a:lnTo>
                      <a:lnTo>
                        <a:pt x="164" y="27"/>
                      </a:lnTo>
                      <a:lnTo>
                        <a:pt x="176" y="2"/>
                      </a:lnTo>
                      <a:lnTo>
                        <a:pt x="179" y="0"/>
                      </a:lnTo>
                      <a:lnTo>
                        <a:pt x="182" y="0"/>
                      </a:lnTo>
                      <a:lnTo>
                        <a:pt x="185" y="0"/>
                      </a:lnTo>
                      <a:lnTo>
                        <a:pt x="188" y="0"/>
                      </a:lnTo>
                      <a:lnTo>
                        <a:pt x="199" y="24"/>
                      </a:lnTo>
                      <a:lnTo>
                        <a:pt x="203" y="37"/>
                      </a:lnTo>
                      <a:lnTo>
                        <a:pt x="206" y="43"/>
                      </a:lnTo>
                      <a:lnTo>
                        <a:pt x="206" y="47"/>
                      </a:lnTo>
                      <a:lnTo>
                        <a:pt x="202" y="50"/>
                      </a:lnTo>
                      <a:lnTo>
                        <a:pt x="198" y="51"/>
                      </a:lnTo>
                      <a:lnTo>
                        <a:pt x="191" y="53"/>
                      </a:lnTo>
                      <a:lnTo>
                        <a:pt x="178" y="54"/>
                      </a:lnTo>
                      <a:lnTo>
                        <a:pt x="178" y="56"/>
                      </a:lnTo>
                      <a:lnTo>
                        <a:pt x="178" y="59"/>
                      </a:lnTo>
                      <a:lnTo>
                        <a:pt x="178" y="60"/>
                      </a:lnTo>
                      <a:lnTo>
                        <a:pt x="178" y="63"/>
                      </a:lnTo>
                      <a:lnTo>
                        <a:pt x="188" y="61"/>
                      </a:lnTo>
                      <a:lnTo>
                        <a:pt x="196" y="59"/>
                      </a:lnTo>
                      <a:lnTo>
                        <a:pt x="205" y="57"/>
                      </a:lnTo>
                      <a:lnTo>
                        <a:pt x="215" y="56"/>
                      </a:lnTo>
                      <a:lnTo>
                        <a:pt x="216" y="57"/>
                      </a:lnTo>
                      <a:lnTo>
                        <a:pt x="218" y="59"/>
                      </a:lnTo>
                      <a:lnTo>
                        <a:pt x="218" y="61"/>
                      </a:lnTo>
                      <a:lnTo>
                        <a:pt x="216" y="64"/>
                      </a:lnTo>
                      <a:lnTo>
                        <a:pt x="193" y="71"/>
                      </a:lnTo>
                      <a:lnTo>
                        <a:pt x="182" y="74"/>
                      </a:lnTo>
                      <a:lnTo>
                        <a:pt x="178" y="77"/>
                      </a:lnTo>
                      <a:lnTo>
                        <a:pt x="176" y="79"/>
                      </a:lnTo>
                      <a:lnTo>
                        <a:pt x="185" y="79"/>
                      </a:lnTo>
                      <a:lnTo>
                        <a:pt x="193" y="79"/>
                      </a:lnTo>
                      <a:lnTo>
                        <a:pt x="201" y="77"/>
                      </a:lnTo>
                      <a:lnTo>
                        <a:pt x="209" y="76"/>
                      </a:lnTo>
                      <a:lnTo>
                        <a:pt x="216" y="74"/>
                      </a:lnTo>
                      <a:lnTo>
                        <a:pt x="225" y="74"/>
                      </a:lnTo>
                      <a:lnTo>
                        <a:pt x="233" y="77"/>
                      </a:lnTo>
                      <a:lnTo>
                        <a:pt x="242" y="81"/>
                      </a:lnTo>
                      <a:lnTo>
                        <a:pt x="240" y="83"/>
                      </a:lnTo>
                      <a:lnTo>
                        <a:pt x="239" y="83"/>
                      </a:lnTo>
                      <a:lnTo>
                        <a:pt x="238" y="84"/>
                      </a:lnTo>
                      <a:lnTo>
                        <a:pt x="233" y="86"/>
                      </a:lnTo>
                      <a:lnTo>
                        <a:pt x="226" y="87"/>
                      </a:lnTo>
                      <a:lnTo>
                        <a:pt x="216" y="90"/>
                      </a:lnTo>
                      <a:lnTo>
                        <a:pt x="203" y="94"/>
                      </a:lnTo>
                      <a:lnTo>
                        <a:pt x="186" y="99"/>
                      </a:lnTo>
                      <a:lnTo>
                        <a:pt x="193" y="100"/>
                      </a:lnTo>
                      <a:lnTo>
                        <a:pt x="202" y="100"/>
                      </a:lnTo>
                      <a:lnTo>
                        <a:pt x="211" y="100"/>
                      </a:lnTo>
                      <a:lnTo>
                        <a:pt x="218" y="100"/>
                      </a:lnTo>
                      <a:lnTo>
                        <a:pt x="218" y="101"/>
                      </a:lnTo>
                      <a:lnTo>
                        <a:pt x="218" y="103"/>
                      </a:lnTo>
                      <a:lnTo>
                        <a:pt x="212" y="104"/>
                      </a:lnTo>
                      <a:lnTo>
                        <a:pt x="206" y="107"/>
                      </a:lnTo>
                      <a:lnTo>
                        <a:pt x="199" y="108"/>
                      </a:lnTo>
                      <a:lnTo>
                        <a:pt x="193" y="111"/>
                      </a:lnTo>
                      <a:lnTo>
                        <a:pt x="178" y="131"/>
                      </a:lnTo>
                      <a:lnTo>
                        <a:pt x="161" y="151"/>
                      </a:lnTo>
                      <a:lnTo>
                        <a:pt x="145" y="173"/>
                      </a:lnTo>
                      <a:lnTo>
                        <a:pt x="129" y="193"/>
                      </a:lnTo>
                      <a:lnTo>
                        <a:pt x="114" y="214"/>
                      </a:lnTo>
                      <a:lnTo>
                        <a:pt x="98" y="235"/>
                      </a:lnTo>
                      <a:lnTo>
                        <a:pt x="81" y="257"/>
                      </a:lnTo>
                      <a:lnTo>
                        <a:pt x="65" y="278"/>
                      </a:lnTo>
                      <a:lnTo>
                        <a:pt x="57" y="278"/>
                      </a:lnTo>
                      <a:lnTo>
                        <a:pt x="50" y="278"/>
                      </a:lnTo>
                      <a:lnTo>
                        <a:pt x="44" y="280"/>
                      </a:lnTo>
                      <a:lnTo>
                        <a:pt x="38" y="280"/>
                      </a:lnTo>
                      <a:lnTo>
                        <a:pt x="34" y="282"/>
                      </a:lnTo>
                      <a:lnTo>
                        <a:pt x="28" y="285"/>
                      </a:lnTo>
                      <a:lnTo>
                        <a:pt x="24" y="289"/>
                      </a:lnTo>
                      <a:lnTo>
                        <a:pt x="20" y="295"/>
                      </a:lnTo>
                      <a:lnTo>
                        <a:pt x="18" y="295"/>
                      </a:lnTo>
                      <a:lnTo>
                        <a:pt x="17" y="295"/>
                      </a:lnTo>
                      <a:lnTo>
                        <a:pt x="15" y="295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4" name="Freeform 231"/>
                <p:cNvSpPr>
                  <a:spLocks/>
                </p:cNvSpPr>
                <p:nvPr/>
              </p:nvSpPr>
              <p:spPr bwMode="auto">
                <a:xfrm>
                  <a:off x="1776" y="2778"/>
                  <a:ext cx="71" cy="18"/>
                </a:xfrm>
                <a:custGeom>
                  <a:avLst/>
                  <a:gdLst>
                    <a:gd name="T0" fmla="*/ 0 w 200"/>
                    <a:gd name="T1" fmla="*/ 0 h 66"/>
                    <a:gd name="T2" fmla="*/ 0 w 200"/>
                    <a:gd name="T3" fmla="*/ 0 h 66"/>
                    <a:gd name="T4" fmla="*/ 0 w 200"/>
                    <a:gd name="T5" fmla="*/ 0 h 66"/>
                    <a:gd name="T6" fmla="*/ 0 w 200"/>
                    <a:gd name="T7" fmla="*/ 0 h 66"/>
                    <a:gd name="T8" fmla="*/ 0 w 200"/>
                    <a:gd name="T9" fmla="*/ 0 h 66"/>
                    <a:gd name="T10" fmla="*/ 0 w 200"/>
                    <a:gd name="T11" fmla="*/ 0 h 66"/>
                    <a:gd name="T12" fmla="*/ 0 w 200"/>
                    <a:gd name="T13" fmla="*/ 0 h 66"/>
                    <a:gd name="T14" fmla="*/ 0 w 200"/>
                    <a:gd name="T15" fmla="*/ 0 h 66"/>
                    <a:gd name="T16" fmla="*/ 0 w 200"/>
                    <a:gd name="T17" fmla="*/ 0 h 66"/>
                    <a:gd name="T18" fmla="*/ 0 w 200"/>
                    <a:gd name="T19" fmla="*/ 0 h 66"/>
                    <a:gd name="T20" fmla="*/ 0 w 200"/>
                    <a:gd name="T21" fmla="*/ 0 h 66"/>
                    <a:gd name="T22" fmla="*/ 0 w 200"/>
                    <a:gd name="T23" fmla="*/ 0 h 66"/>
                    <a:gd name="T24" fmla="*/ 0 w 200"/>
                    <a:gd name="T25" fmla="*/ 0 h 66"/>
                    <a:gd name="T26" fmla="*/ 0 w 200"/>
                    <a:gd name="T27" fmla="*/ 0 h 66"/>
                    <a:gd name="T28" fmla="*/ 0 w 200"/>
                    <a:gd name="T29" fmla="*/ 0 h 66"/>
                    <a:gd name="T30" fmla="*/ 0 w 200"/>
                    <a:gd name="T31" fmla="*/ 0 h 66"/>
                    <a:gd name="T32" fmla="*/ 0 w 200"/>
                    <a:gd name="T33" fmla="*/ 0 h 66"/>
                    <a:gd name="T34" fmla="*/ 0 w 200"/>
                    <a:gd name="T35" fmla="*/ 0 h 66"/>
                    <a:gd name="T36" fmla="*/ 0 w 200"/>
                    <a:gd name="T37" fmla="*/ 0 h 66"/>
                    <a:gd name="T38" fmla="*/ 0 w 200"/>
                    <a:gd name="T39" fmla="*/ 0 h 66"/>
                    <a:gd name="T40" fmla="*/ 0 w 200"/>
                    <a:gd name="T41" fmla="*/ 0 h 66"/>
                    <a:gd name="T42" fmla="*/ 0 w 200"/>
                    <a:gd name="T43" fmla="*/ 0 h 66"/>
                    <a:gd name="T44" fmla="*/ 0 w 200"/>
                    <a:gd name="T45" fmla="*/ 0 h 66"/>
                    <a:gd name="T46" fmla="*/ 0 w 200"/>
                    <a:gd name="T47" fmla="*/ 0 h 66"/>
                    <a:gd name="T48" fmla="*/ 0 w 200"/>
                    <a:gd name="T49" fmla="*/ 0 h 66"/>
                    <a:gd name="T50" fmla="*/ 0 w 200"/>
                    <a:gd name="T51" fmla="*/ 0 h 66"/>
                    <a:gd name="T52" fmla="*/ 0 w 200"/>
                    <a:gd name="T53" fmla="*/ 0 h 66"/>
                    <a:gd name="T54" fmla="*/ 0 w 200"/>
                    <a:gd name="T55" fmla="*/ 0 h 66"/>
                    <a:gd name="T56" fmla="*/ 0 w 200"/>
                    <a:gd name="T57" fmla="*/ 0 h 66"/>
                    <a:gd name="T58" fmla="*/ 0 w 200"/>
                    <a:gd name="T59" fmla="*/ 0 h 66"/>
                    <a:gd name="T60" fmla="*/ 0 w 200"/>
                    <a:gd name="T61" fmla="*/ 0 h 66"/>
                    <a:gd name="T62" fmla="*/ 0 w 200"/>
                    <a:gd name="T63" fmla="*/ 0 h 66"/>
                    <a:gd name="T64" fmla="*/ 0 w 200"/>
                    <a:gd name="T65" fmla="*/ 0 h 66"/>
                    <a:gd name="T66" fmla="*/ 0 w 200"/>
                    <a:gd name="T67" fmla="*/ 0 h 66"/>
                    <a:gd name="T68" fmla="*/ 0 w 200"/>
                    <a:gd name="T69" fmla="*/ 0 h 66"/>
                    <a:gd name="T70" fmla="*/ 0 w 200"/>
                    <a:gd name="T71" fmla="*/ 0 h 66"/>
                    <a:gd name="T72" fmla="*/ 0 w 200"/>
                    <a:gd name="T73" fmla="*/ 0 h 66"/>
                    <a:gd name="T74" fmla="*/ 0 w 200"/>
                    <a:gd name="T75" fmla="*/ 0 h 66"/>
                    <a:gd name="T76" fmla="*/ 0 w 200"/>
                    <a:gd name="T77" fmla="*/ 0 h 66"/>
                    <a:gd name="T78" fmla="*/ 0 w 200"/>
                    <a:gd name="T79" fmla="*/ 0 h 66"/>
                    <a:gd name="T80" fmla="*/ 0 w 200"/>
                    <a:gd name="T81" fmla="*/ 0 h 66"/>
                    <a:gd name="T82" fmla="*/ 0 w 200"/>
                    <a:gd name="T83" fmla="*/ 0 h 66"/>
                    <a:gd name="T84" fmla="*/ 0 w 200"/>
                    <a:gd name="T85" fmla="*/ 0 h 66"/>
                    <a:gd name="T86" fmla="*/ 0 w 200"/>
                    <a:gd name="T87" fmla="*/ 0 h 66"/>
                    <a:gd name="T88" fmla="*/ 0 w 200"/>
                    <a:gd name="T89" fmla="*/ 0 h 66"/>
                    <a:gd name="T90" fmla="*/ 0 w 200"/>
                    <a:gd name="T91" fmla="*/ 0 h 66"/>
                    <a:gd name="T92" fmla="*/ 0 w 200"/>
                    <a:gd name="T93" fmla="*/ 0 h 66"/>
                    <a:gd name="T94" fmla="*/ 0 w 200"/>
                    <a:gd name="T95" fmla="*/ 0 h 66"/>
                    <a:gd name="T96" fmla="*/ 0 w 200"/>
                    <a:gd name="T97" fmla="*/ 0 h 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00" h="66">
                      <a:moveTo>
                        <a:pt x="34" y="66"/>
                      </a:moveTo>
                      <a:lnTo>
                        <a:pt x="27" y="64"/>
                      </a:lnTo>
                      <a:lnTo>
                        <a:pt x="19" y="63"/>
                      </a:lnTo>
                      <a:lnTo>
                        <a:pt x="10" y="63"/>
                      </a:lnTo>
                      <a:lnTo>
                        <a:pt x="2" y="62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2" y="16"/>
                      </a:lnTo>
                      <a:lnTo>
                        <a:pt x="5" y="3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7" y="2"/>
                      </a:lnTo>
                      <a:lnTo>
                        <a:pt x="43" y="3"/>
                      </a:lnTo>
                      <a:lnTo>
                        <a:pt x="50" y="6"/>
                      </a:lnTo>
                      <a:lnTo>
                        <a:pt x="57" y="9"/>
                      </a:lnTo>
                      <a:lnTo>
                        <a:pt x="63" y="20"/>
                      </a:lnTo>
                      <a:lnTo>
                        <a:pt x="70" y="26"/>
                      </a:lnTo>
                      <a:lnTo>
                        <a:pt x="79" y="29"/>
                      </a:lnTo>
                      <a:lnTo>
                        <a:pt x="87" y="29"/>
                      </a:lnTo>
                      <a:lnTo>
                        <a:pt x="97" y="27"/>
                      </a:lnTo>
                      <a:lnTo>
                        <a:pt x="107" y="27"/>
                      </a:lnTo>
                      <a:lnTo>
                        <a:pt x="120" y="29"/>
                      </a:lnTo>
                      <a:lnTo>
                        <a:pt x="133" y="32"/>
                      </a:lnTo>
                      <a:lnTo>
                        <a:pt x="141" y="32"/>
                      </a:lnTo>
                      <a:lnTo>
                        <a:pt x="151" y="30"/>
                      </a:lnTo>
                      <a:lnTo>
                        <a:pt x="160" y="27"/>
                      </a:lnTo>
                      <a:lnTo>
                        <a:pt x="168" y="24"/>
                      </a:lnTo>
                      <a:lnTo>
                        <a:pt x="176" y="23"/>
                      </a:lnTo>
                      <a:lnTo>
                        <a:pt x="184" y="20"/>
                      </a:lnTo>
                      <a:lnTo>
                        <a:pt x="193" y="19"/>
                      </a:lnTo>
                      <a:lnTo>
                        <a:pt x="200" y="17"/>
                      </a:lnTo>
                      <a:lnTo>
                        <a:pt x="198" y="27"/>
                      </a:lnTo>
                      <a:lnTo>
                        <a:pt x="197" y="39"/>
                      </a:lnTo>
                      <a:lnTo>
                        <a:pt x="194" y="50"/>
                      </a:lnTo>
                      <a:lnTo>
                        <a:pt x="191" y="62"/>
                      </a:lnTo>
                      <a:lnTo>
                        <a:pt x="171" y="62"/>
                      </a:lnTo>
                      <a:lnTo>
                        <a:pt x="153" y="63"/>
                      </a:lnTo>
                      <a:lnTo>
                        <a:pt x="133" y="63"/>
                      </a:lnTo>
                      <a:lnTo>
                        <a:pt x="113" y="63"/>
                      </a:lnTo>
                      <a:lnTo>
                        <a:pt x="94" y="64"/>
                      </a:lnTo>
                      <a:lnTo>
                        <a:pt x="74" y="64"/>
                      </a:lnTo>
                      <a:lnTo>
                        <a:pt x="54" y="66"/>
                      </a:lnTo>
                      <a:lnTo>
                        <a:pt x="34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5" name="Freeform 232"/>
                <p:cNvSpPr>
                  <a:spLocks/>
                </p:cNvSpPr>
                <p:nvPr/>
              </p:nvSpPr>
              <p:spPr bwMode="auto">
                <a:xfrm>
                  <a:off x="1413" y="2792"/>
                  <a:ext cx="5" cy="3"/>
                </a:xfrm>
                <a:custGeom>
                  <a:avLst/>
                  <a:gdLst>
                    <a:gd name="T0" fmla="*/ 0 w 14"/>
                    <a:gd name="T1" fmla="*/ 0 h 9"/>
                    <a:gd name="T2" fmla="*/ 0 w 14"/>
                    <a:gd name="T3" fmla="*/ 0 h 9"/>
                    <a:gd name="T4" fmla="*/ 0 w 14"/>
                    <a:gd name="T5" fmla="*/ 0 h 9"/>
                    <a:gd name="T6" fmla="*/ 0 w 14"/>
                    <a:gd name="T7" fmla="*/ 0 h 9"/>
                    <a:gd name="T8" fmla="*/ 0 w 14"/>
                    <a:gd name="T9" fmla="*/ 0 h 9"/>
                    <a:gd name="T10" fmla="*/ 0 w 14"/>
                    <a:gd name="T11" fmla="*/ 0 h 9"/>
                    <a:gd name="T12" fmla="*/ 0 w 14"/>
                    <a:gd name="T13" fmla="*/ 0 h 9"/>
                    <a:gd name="T14" fmla="*/ 0 w 14"/>
                    <a:gd name="T15" fmla="*/ 0 h 9"/>
                    <a:gd name="T16" fmla="*/ 0 w 14"/>
                    <a:gd name="T17" fmla="*/ 0 h 9"/>
                    <a:gd name="T18" fmla="*/ 0 w 14"/>
                    <a:gd name="T19" fmla="*/ 0 h 9"/>
                    <a:gd name="T20" fmla="*/ 0 w 14"/>
                    <a:gd name="T21" fmla="*/ 0 h 9"/>
                    <a:gd name="T22" fmla="*/ 0 w 14"/>
                    <a:gd name="T23" fmla="*/ 0 h 9"/>
                    <a:gd name="T24" fmla="*/ 0 w 14"/>
                    <a:gd name="T25" fmla="*/ 0 h 9"/>
                    <a:gd name="T26" fmla="*/ 0 w 14"/>
                    <a:gd name="T27" fmla="*/ 0 h 9"/>
                    <a:gd name="T28" fmla="*/ 0 w 14"/>
                    <a:gd name="T29" fmla="*/ 0 h 9"/>
                    <a:gd name="T30" fmla="*/ 0 w 14"/>
                    <a:gd name="T31" fmla="*/ 0 h 9"/>
                    <a:gd name="T32" fmla="*/ 0 w 14"/>
                    <a:gd name="T33" fmla="*/ 0 h 9"/>
                    <a:gd name="T34" fmla="*/ 0 w 14"/>
                    <a:gd name="T35" fmla="*/ 0 h 9"/>
                    <a:gd name="T36" fmla="*/ 0 w 14"/>
                    <a:gd name="T37" fmla="*/ 0 h 9"/>
                    <a:gd name="T38" fmla="*/ 0 w 14"/>
                    <a:gd name="T39" fmla="*/ 0 h 9"/>
                    <a:gd name="T40" fmla="*/ 0 w 14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" h="9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1" y="2"/>
                      </a:lnTo>
                      <a:lnTo>
                        <a:pt x="11" y="5"/>
                      </a:lnTo>
                      <a:lnTo>
                        <a:pt x="13" y="6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6" name="Freeform 233"/>
                <p:cNvSpPr>
                  <a:spLocks/>
                </p:cNvSpPr>
                <p:nvPr/>
              </p:nvSpPr>
              <p:spPr bwMode="auto">
                <a:xfrm>
                  <a:off x="1304" y="2724"/>
                  <a:ext cx="63" cy="65"/>
                </a:xfrm>
                <a:custGeom>
                  <a:avLst/>
                  <a:gdLst>
                    <a:gd name="T0" fmla="*/ 0 w 181"/>
                    <a:gd name="T1" fmla="*/ 0 h 241"/>
                    <a:gd name="T2" fmla="*/ 0 w 181"/>
                    <a:gd name="T3" fmla="*/ 0 h 241"/>
                    <a:gd name="T4" fmla="*/ 0 w 181"/>
                    <a:gd name="T5" fmla="*/ 0 h 241"/>
                    <a:gd name="T6" fmla="*/ 0 w 181"/>
                    <a:gd name="T7" fmla="*/ 0 h 241"/>
                    <a:gd name="T8" fmla="*/ 0 w 181"/>
                    <a:gd name="T9" fmla="*/ 0 h 241"/>
                    <a:gd name="T10" fmla="*/ 0 w 181"/>
                    <a:gd name="T11" fmla="*/ 0 h 241"/>
                    <a:gd name="T12" fmla="*/ 0 w 181"/>
                    <a:gd name="T13" fmla="*/ 0 h 241"/>
                    <a:gd name="T14" fmla="*/ 0 w 181"/>
                    <a:gd name="T15" fmla="*/ 0 h 241"/>
                    <a:gd name="T16" fmla="*/ 0 w 181"/>
                    <a:gd name="T17" fmla="*/ 0 h 241"/>
                    <a:gd name="T18" fmla="*/ 0 w 181"/>
                    <a:gd name="T19" fmla="*/ 0 h 241"/>
                    <a:gd name="T20" fmla="*/ 0 w 181"/>
                    <a:gd name="T21" fmla="*/ 0 h 241"/>
                    <a:gd name="T22" fmla="*/ 0 w 181"/>
                    <a:gd name="T23" fmla="*/ 0 h 241"/>
                    <a:gd name="T24" fmla="*/ 0 w 181"/>
                    <a:gd name="T25" fmla="*/ 0 h 241"/>
                    <a:gd name="T26" fmla="*/ 0 w 181"/>
                    <a:gd name="T27" fmla="*/ 0 h 241"/>
                    <a:gd name="T28" fmla="*/ 0 w 181"/>
                    <a:gd name="T29" fmla="*/ 0 h 241"/>
                    <a:gd name="T30" fmla="*/ 0 w 181"/>
                    <a:gd name="T31" fmla="*/ 0 h 241"/>
                    <a:gd name="T32" fmla="*/ 0 w 181"/>
                    <a:gd name="T33" fmla="*/ 0 h 241"/>
                    <a:gd name="T34" fmla="*/ 0 w 181"/>
                    <a:gd name="T35" fmla="*/ 0 h 241"/>
                    <a:gd name="T36" fmla="*/ 0 w 181"/>
                    <a:gd name="T37" fmla="*/ 0 h 241"/>
                    <a:gd name="T38" fmla="*/ 0 w 181"/>
                    <a:gd name="T39" fmla="*/ 0 h 241"/>
                    <a:gd name="T40" fmla="*/ 0 w 181"/>
                    <a:gd name="T41" fmla="*/ 0 h 241"/>
                    <a:gd name="T42" fmla="*/ 0 w 181"/>
                    <a:gd name="T43" fmla="*/ 0 h 241"/>
                    <a:gd name="T44" fmla="*/ 0 w 181"/>
                    <a:gd name="T45" fmla="*/ 0 h 241"/>
                    <a:gd name="T46" fmla="*/ 0 w 181"/>
                    <a:gd name="T47" fmla="*/ 0 h 241"/>
                    <a:gd name="T48" fmla="*/ 0 w 181"/>
                    <a:gd name="T49" fmla="*/ 0 h 241"/>
                    <a:gd name="T50" fmla="*/ 0 w 181"/>
                    <a:gd name="T51" fmla="*/ 0 h 241"/>
                    <a:gd name="T52" fmla="*/ 0 w 181"/>
                    <a:gd name="T53" fmla="*/ 0 h 241"/>
                    <a:gd name="T54" fmla="*/ 0 w 181"/>
                    <a:gd name="T55" fmla="*/ 0 h 241"/>
                    <a:gd name="T56" fmla="*/ 0 w 181"/>
                    <a:gd name="T57" fmla="*/ 0 h 241"/>
                    <a:gd name="T58" fmla="*/ 0 w 181"/>
                    <a:gd name="T59" fmla="*/ 0 h 241"/>
                    <a:gd name="T60" fmla="*/ 0 w 181"/>
                    <a:gd name="T61" fmla="*/ 0 h 241"/>
                    <a:gd name="T62" fmla="*/ 0 w 181"/>
                    <a:gd name="T63" fmla="*/ 0 h 241"/>
                    <a:gd name="T64" fmla="*/ 0 w 181"/>
                    <a:gd name="T65" fmla="*/ 0 h 241"/>
                    <a:gd name="T66" fmla="*/ 0 w 181"/>
                    <a:gd name="T67" fmla="*/ 0 h 241"/>
                    <a:gd name="T68" fmla="*/ 0 w 181"/>
                    <a:gd name="T69" fmla="*/ 0 h 241"/>
                    <a:gd name="T70" fmla="*/ 0 w 181"/>
                    <a:gd name="T71" fmla="*/ 0 h 241"/>
                    <a:gd name="T72" fmla="*/ 0 w 181"/>
                    <a:gd name="T73" fmla="*/ 0 h 241"/>
                    <a:gd name="T74" fmla="*/ 0 w 181"/>
                    <a:gd name="T75" fmla="*/ 0 h 241"/>
                    <a:gd name="T76" fmla="*/ 0 w 181"/>
                    <a:gd name="T77" fmla="*/ 0 h 241"/>
                    <a:gd name="T78" fmla="*/ 0 w 181"/>
                    <a:gd name="T79" fmla="*/ 0 h 241"/>
                    <a:gd name="T80" fmla="*/ 0 w 181"/>
                    <a:gd name="T81" fmla="*/ 0 h 241"/>
                    <a:gd name="T82" fmla="*/ 0 w 181"/>
                    <a:gd name="T83" fmla="*/ 0 h 241"/>
                    <a:gd name="T84" fmla="*/ 0 w 181"/>
                    <a:gd name="T85" fmla="*/ 0 h 241"/>
                    <a:gd name="T86" fmla="*/ 0 w 181"/>
                    <a:gd name="T87" fmla="*/ 0 h 241"/>
                    <a:gd name="T88" fmla="*/ 0 w 181"/>
                    <a:gd name="T89" fmla="*/ 0 h 241"/>
                    <a:gd name="T90" fmla="*/ 0 w 181"/>
                    <a:gd name="T91" fmla="*/ 0 h 241"/>
                    <a:gd name="T92" fmla="*/ 0 w 181"/>
                    <a:gd name="T93" fmla="*/ 0 h 241"/>
                    <a:gd name="T94" fmla="*/ 0 w 181"/>
                    <a:gd name="T95" fmla="*/ 0 h 241"/>
                    <a:gd name="T96" fmla="*/ 0 w 181"/>
                    <a:gd name="T97" fmla="*/ 0 h 241"/>
                    <a:gd name="T98" fmla="*/ 0 w 181"/>
                    <a:gd name="T99" fmla="*/ 0 h 241"/>
                    <a:gd name="T100" fmla="*/ 0 w 181"/>
                    <a:gd name="T101" fmla="*/ 0 h 241"/>
                    <a:gd name="T102" fmla="*/ 0 w 181"/>
                    <a:gd name="T103" fmla="*/ 0 h 241"/>
                    <a:gd name="T104" fmla="*/ 0 w 181"/>
                    <a:gd name="T105" fmla="*/ 0 h 241"/>
                    <a:gd name="T106" fmla="*/ 0 w 181"/>
                    <a:gd name="T107" fmla="*/ 0 h 241"/>
                    <a:gd name="T108" fmla="*/ 0 w 181"/>
                    <a:gd name="T109" fmla="*/ 0 h 241"/>
                    <a:gd name="T110" fmla="*/ 0 w 181"/>
                    <a:gd name="T111" fmla="*/ 0 h 241"/>
                    <a:gd name="T112" fmla="*/ 0 w 181"/>
                    <a:gd name="T113" fmla="*/ 0 h 241"/>
                    <a:gd name="T114" fmla="*/ 0 w 181"/>
                    <a:gd name="T115" fmla="*/ 0 h 241"/>
                    <a:gd name="T116" fmla="*/ 0 w 181"/>
                    <a:gd name="T117" fmla="*/ 0 h 241"/>
                    <a:gd name="T118" fmla="*/ 0 w 181"/>
                    <a:gd name="T119" fmla="*/ 0 h 241"/>
                    <a:gd name="T120" fmla="*/ 0 w 181"/>
                    <a:gd name="T121" fmla="*/ 0 h 2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81" h="241">
                      <a:moveTo>
                        <a:pt x="30" y="241"/>
                      </a:moveTo>
                      <a:lnTo>
                        <a:pt x="27" y="238"/>
                      </a:lnTo>
                      <a:lnTo>
                        <a:pt x="23" y="235"/>
                      </a:lnTo>
                      <a:lnTo>
                        <a:pt x="19" y="234"/>
                      </a:lnTo>
                      <a:lnTo>
                        <a:pt x="16" y="231"/>
                      </a:lnTo>
                      <a:lnTo>
                        <a:pt x="14" y="221"/>
                      </a:lnTo>
                      <a:lnTo>
                        <a:pt x="13" y="213"/>
                      </a:lnTo>
                      <a:lnTo>
                        <a:pt x="10" y="205"/>
                      </a:lnTo>
                      <a:lnTo>
                        <a:pt x="7" y="200"/>
                      </a:lnTo>
                      <a:lnTo>
                        <a:pt x="3" y="173"/>
                      </a:lnTo>
                      <a:lnTo>
                        <a:pt x="0" y="151"/>
                      </a:lnTo>
                      <a:lnTo>
                        <a:pt x="0" y="134"/>
                      </a:lnTo>
                      <a:lnTo>
                        <a:pt x="4" y="119"/>
                      </a:lnTo>
                      <a:lnTo>
                        <a:pt x="11" y="106"/>
                      </a:lnTo>
                      <a:lnTo>
                        <a:pt x="23" y="94"/>
                      </a:lnTo>
                      <a:lnTo>
                        <a:pt x="40" y="82"/>
                      </a:lnTo>
                      <a:lnTo>
                        <a:pt x="63" y="69"/>
                      </a:lnTo>
                      <a:lnTo>
                        <a:pt x="67" y="60"/>
                      </a:lnTo>
                      <a:lnTo>
                        <a:pt x="68" y="52"/>
                      </a:lnTo>
                      <a:lnTo>
                        <a:pt x="68" y="43"/>
                      </a:lnTo>
                      <a:lnTo>
                        <a:pt x="68" y="36"/>
                      </a:lnTo>
                      <a:lnTo>
                        <a:pt x="88" y="22"/>
                      </a:lnTo>
                      <a:lnTo>
                        <a:pt x="103" y="10"/>
                      </a:lnTo>
                      <a:lnTo>
                        <a:pt x="115" y="3"/>
                      </a:lnTo>
                      <a:lnTo>
                        <a:pt x="125" y="0"/>
                      </a:lnTo>
                      <a:lnTo>
                        <a:pt x="134" y="2"/>
                      </a:lnTo>
                      <a:lnTo>
                        <a:pt x="141" y="12"/>
                      </a:lnTo>
                      <a:lnTo>
                        <a:pt x="150" y="27"/>
                      </a:lnTo>
                      <a:lnTo>
                        <a:pt x="158" y="52"/>
                      </a:lnTo>
                      <a:lnTo>
                        <a:pt x="161" y="62"/>
                      </a:lnTo>
                      <a:lnTo>
                        <a:pt x="167" y="79"/>
                      </a:lnTo>
                      <a:lnTo>
                        <a:pt x="172" y="99"/>
                      </a:lnTo>
                      <a:lnTo>
                        <a:pt x="177" y="121"/>
                      </a:lnTo>
                      <a:lnTo>
                        <a:pt x="181" y="143"/>
                      </a:lnTo>
                      <a:lnTo>
                        <a:pt x="181" y="163"/>
                      </a:lnTo>
                      <a:lnTo>
                        <a:pt x="175" y="176"/>
                      </a:lnTo>
                      <a:lnTo>
                        <a:pt x="165" y="183"/>
                      </a:lnTo>
                      <a:lnTo>
                        <a:pt x="158" y="168"/>
                      </a:lnTo>
                      <a:lnTo>
                        <a:pt x="155" y="156"/>
                      </a:lnTo>
                      <a:lnTo>
                        <a:pt x="151" y="146"/>
                      </a:lnTo>
                      <a:lnTo>
                        <a:pt x="144" y="139"/>
                      </a:lnTo>
                      <a:lnTo>
                        <a:pt x="124" y="144"/>
                      </a:lnTo>
                      <a:lnTo>
                        <a:pt x="113" y="151"/>
                      </a:lnTo>
                      <a:lnTo>
                        <a:pt x="108" y="163"/>
                      </a:lnTo>
                      <a:lnTo>
                        <a:pt x="106" y="174"/>
                      </a:lnTo>
                      <a:lnTo>
                        <a:pt x="104" y="187"/>
                      </a:lnTo>
                      <a:lnTo>
                        <a:pt x="101" y="200"/>
                      </a:lnTo>
                      <a:lnTo>
                        <a:pt x="94" y="213"/>
                      </a:lnTo>
                      <a:lnTo>
                        <a:pt x="81" y="224"/>
                      </a:lnTo>
                      <a:lnTo>
                        <a:pt x="73" y="224"/>
                      </a:lnTo>
                      <a:lnTo>
                        <a:pt x="64" y="225"/>
                      </a:lnTo>
                      <a:lnTo>
                        <a:pt x="58" y="228"/>
                      </a:lnTo>
                      <a:lnTo>
                        <a:pt x="53" y="231"/>
                      </a:lnTo>
                      <a:lnTo>
                        <a:pt x="47" y="234"/>
                      </a:lnTo>
                      <a:lnTo>
                        <a:pt x="41" y="237"/>
                      </a:lnTo>
                      <a:lnTo>
                        <a:pt x="37" y="240"/>
                      </a:lnTo>
                      <a:lnTo>
                        <a:pt x="30" y="24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7" name="Freeform 234"/>
                <p:cNvSpPr>
                  <a:spLocks/>
                </p:cNvSpPr>
                <p:nvPr/>
              </p:nvSpPr>
              <p:spPr bwMode="auto">
                <a:xfrm>
                  <a:off x="1921" y="2721"/>
                  <a:ext cx="49" cy="67"/>
                </a:xfrm>
                <a:custGeom>
                  <a:avLst/>
                  <a:gdLst>
                    <a:gd name="T0" fmla="*/ 0 w 138"/>
                    <a:gd name="T1" fmla="*/ 0 h 245"/>
                    <a:gd name="T2" fmla="*/ 0 w 138"/>
                    <a:gd name="T3" fmla="*/ 0 h 245"/>
                    <a:gd name="T4" fmla="*/ 0 w 138"/>
                    <a:gd name="T5" fmla="*/ 0 h 245"/>
                    <a:gd name="T6" fmla="*/ 0 w 138"/>
                    <a:gd name="T7" fmla="*/ 0 h 245"/>
                    <a:gd name="T8" fmla="*/ 0 w 138"/>
                    <a:gd name="T9" fmla="*/ 0 h 245"/>
                    <a:gd name="T10" fmla="*/ 0 w 138"/>
                    <a:gd name="T11" fmla="*/ 0 h 245"/>
                    <a:gd name="T12" fmla="*/ 0 w 138"/>
                    <a:gd name="T13" fmla="*/ 0 h 245"/>
                    <a:gd name="T14" fmla="*/ 0 w 138"/>
                    <a:gd name="T15" fmla="*/ 0 h 245"/>
                    <a:gd name="T16" fmla="*/ 0 w 138"/>
                    <a:gd name="T17" fmla="*/ 0 h 245"/>
                    <a:gd name="T18" fmla="*/ 0 w 138"/>
                    <a:gd name="T19" fmla="*/ 0 h 245"/>
                    <a:gd name="T20" fmla="*/ 0 w 138"/>
                    <a:gd name="T21" fmla="*/ 0 h 245"/>
                    <a:gd name="T22" fmla="*/ 0 w 138"/>
                    <a:gd name="T23" fmla="*/ 0 h 245"/>
                    <a:gd name="T24" fmla="*/ 0 w 138"/>
                    <a:gd name="T25" fmla="*/ 0 h 245"/>
                    <a:gd name="T26" fmla="*/ 0 w 138"/>
                    <a:gd name="T27" fmla="*/ 0 h 245"/>
                    <a:gd name="T28" fmla="*/ 0 w 138"/>
                    <a:gd name="T29" fmla="*/ 0 h 245"/>
                    <a:gd name="T30" fmla="*/ 0 w 138"/>
                    <a:gd name="T31" fmla="*/ 0 h 245"/>
                    <a:gd name="T32" fmla="*/ 0 w 138"/>
                    <a:gd name="T33" fmla="*/ 0 h 245"/>
                    <a:gd name="T34" fmla="*/ 0 w 138"/>
                    <a:gd name="T35" fmla="*/ 0 h 245"/>
                    <a:gd name="T36" fmla="*/ 0 w 138"/>
                    <a:gd name="T37" fmla="*/ 0 h 245"/>
                    <a:gd name="T38" fmla="*/ 0 w 138"/>
                    <a:gd name="T39" fmla="*/ 0 h 245"/>
                    <a:gd name="T40" fmla="*/ 0 w 138"/>
                    <a:gd name="T41" fmla="*/ 0 h 245"/>
                    <a:gd name="T42" fmla="*/ 0 w 138"/>
                    <a:gd name="T43" fmla="*/ 0 h 245"/>
                    <a:gd name="T44" fmla="*/ 0 w 138"/>
                    <a:gd name="T45" fmla="*/ 0 h 245"/>
                    <a:gd name="T46" fmla="*/ 0 w 138"/>
                    <a:gd name="T47" fmla="*/ 0 h 245"/>
                    <a:gd name="T48" fmla="*/ 0 w 138"/>
                    <a:gd name="T49" fmla="*/ 0 h 245"/>
                    <a:gd name="T50" fmla="*/ 0 w 138"/>
                    <a:gd name="T51" fmla="*/ 0 h 245"/>
                    <a:gd name="T52" fmla="*/ 0 w 138"/>
                    <a:gd name="T53" fmla="*/ 0 h 245"/>
                    <a:gd name="T54" fmla="*/ 0 w 138"/>
                    <a:gd name="T55" fmla="*/ 0 h 245"/>
                    <a:gd name="T56" fmla="*/ 0 w 138"/>
                    <a:gd name="T57" fmla="*/ 0 h 245"/>
                    <a:gd name="T58" fmla="*/ 0 w 138"/>
                    <a:gd name="T59" fmla="*/ 0 h 245"/>
                    <a:gd name="T60" fmla="*/ 0 w 138"/>
                    <a:gd name="T61" fmla="*/ 0 h 245"/>
                    <a:gd name="T62" fmla="*/ 0 w 138"/>
                    <a:gd name="T63" fmla="*/ 0 h 245"/>
                    <a:gd name="T64" fmla="*/ 0 w 138"/>
                    <a:gd name="T65" fmla="*/ 0 h 245"/>
                    <a:gd name="T66" fmla="*/ 0 w 138"/>
                    <a:gd name="T67" fmla="*/ 0 h 245"/>
                    <a:gd name="T68" fmla="*/ 0 w 138"/>
                    <a:gd name="T69" fmla="*/ 0 h 245"/>
                    <a:gd name="T70" fmla="*/ 0 w 138"/>
                    <a:gd name="T71" fmla="*/ 0 h 245"/>
                    <a:gd name="T72" fmla="*/ 0 w 138"/>
                    <a:gd name="T73" fmla="*/ 0 h 2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8" h="245">
                      <a:moveTo>
                        <a:pt x="14" y="245"/>
                      </a:moveTo>
                      <a:lnTo>
                        <a:pt x="8" y="231"/>
                      </a:lnTo>
                      <a:lnTo>
                        <a:pt x="4" y="218"/>
                      </a:lnTo>
                      <a:lnTo>
                        <a:pt x="1" y="205"/>
                      </a:lnTo>
                      <a:lnTo>
                        <a:pt x="0" y="195"/>
                      </a:lnTo>
                      <a:lnTo>
                        <a:pt x="14" y="171"/>
                      </a:lnTo>
                      <a:lnTo>
                        <a:pt x="30" y="146"/>
                      </a:lnTo>
                      <a:lnTo>
                        <a:pt x="44" y="121"/>
                      </a:lnTo>
                      <a:lnTo>
                        <a:pt x="60" y="97"/>
                      </a:lnTo>
                      <a:lnTo>
                        <a:pt x="75" y="73"/>
                      </a:lnTo>
                      <a:lnTo>
                        <a:pt x="92" y="49"/>
                      </a:lnTo>
                      <a:lnTo>
                        <a:pt x="108" y="24"/>
                      </a:lnTo>
                      <a:lnTo>
                        <a:pt x="125" y="2"/>
                      </a:lnTo>
                      <a:lnTo>
                        <a:pt x="128" y="2"/>
                      </a:lnTo>
                      <a:lnTo>
                        <a:pt x="132" y="0"/>
                      </a:lnTo>
                      <a:lnTo>
                        <a:pt x="135" y="0"/>
                      </a:lnTo>
                      <a:lnTo>
                        <a:pt x="138" y="0"/>
                      </a:lnTo>
                      <a:lnTo>
                        <a:pt x="128" y="26"/>
                      </a:lnTo>
                      <a:lnTo>
                        <a:pt x="118" y="51"/>
                      </a:lnTo>
                      <a:lnTo>
                        <a:pt x="110" y="77"/>
                      </a:lnTo>
                      <a:lnTo>
                        <a:pt x="100" y="103"/>
                      </a:lnTo>
                      <a:lnTo>
                        <a:pt x="91" y="128"/>
                      </a:lnTo>
                      <a:lnTo>
                        <a:pt x="82" y="155"/>
                      </a:lnTo>
                      <a:lnTo>
                        <a:pt x="74" y="181"/>
                      </a:lnTo>
                      <a:lnTo>
                        <a:pt x="65" y="208"/>
                      </a:lnTo>
                      <a:lnTo>
                        <a:pt x="60" y="212"/>
                      </a:lnTo>
                      <a:lnTo>
                        <a:pt x="54" y="218"/>
                      </a:lnTo>
                      <a:lnTo>
                        <a:pt x="47" y="224"/>
                      </a:lnTo>
                      <a:lnTo>
                        <a:pt x="40" y="230"/>
                      </a:lnTo>
                      <a:lnTo>
                        <a:pt x="34" y="235"/>
                      </a:lnTo>
                      <a:lnTo>
                        <a:pt x="27" y="240"/>
                      </a:lnTo>
                      <a:lnTo>
                        <a:pt x="20" y="244"/>
                      </a:lnTo>
                      <a:lnTo>
                        <a:pt x="14" y="245"/>
                      </a:lnTo>
                      <a:close/>
                    </a:path>
                  </a:pathLst>
                </a:custGeom>
                <a:solidFill>
                  <a:srgbClr val="F0EE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8" name="Freeform 235"/>
                <p:cNvSpPr>
                  <a:spLocks/>
                </p:cNvSpPr>
                <p:nvPr/>
              </p:nvSpPr>
              <p:spPr bwMode="auto">
                <a:xfrm>
                  <a:off x="1579" y="2783"/>
                  <a:ext cx="22" cy="3"/>
                </a:xfrm>
                <a:custGeom>
                  <a:avLst/>
                  <a:gdLst>
                    <a:gd name="T0" fmla="*/ 0 w 62"/>
                    <a:gd name="T1" fmla="*/ 0 h 8"/>
                    <a:gd name="T2" fmla="*/ 0 w 62"/>
                    <a:gd name="T3" fmla="*/ 0 h 8"/>
                    <a:gd name="T4" fmla="*/ 0 w 62"/>
                    <a:gd name="T5" fmla="*/ 0 h 8"/>
                    <a:gd name="T6" fmla="*/ 0 w 62"/>
                    <a:gd name="T7" fmla="*/ 0 h 8"/>
                    <a:gd name="T8" fmla="*/ 0 w 62"/>
                    <a:gd name="T9" fmla="*/ 0 h 8"/>
                    <a:gd name="T10" fmla="*/ 0 w 62"/>
                    <a:gd name="T11" fmla="*/ 0 h 8"/>
                    <a:gd name="T12" fmla="*/ 0 w 62"/>
                    <a:gd name="T13" fmla="*/ 0 h 8"/>
                    <a:gd name="T14" fmla="*/ 0 w 62"/>
                    <a:gd name="T15" fmla="*/ 0 h 8"/>
                    <a:gd name="T16" fmla="*/ 0 w 62"/>
                    <a:gd name="T17" fmla="*/ 0 h 8"/>
                    <a:gd name="T18" fmla="*/ 0 w 62"/>
                    <a:gd name="T19" fmla="*/ 0 h 8"/>
                    <a:gd name="T20" fmla="*/ 0 w 62"/>
                    <a:gd name="T21" fmla="*/ 0 h 8"/>
                    <a:gd name="T22" fmla="*/ 0 w 62"/>
                    <a:gd name="T23" fmla="*/ 0 h 8"/>
                    <a:gd name="T24" fmla="*/ 0 w 62"/>
                    <a:gd name="T25" fmla="*/ 0 h 8"/>
                    <a:gd name="T26" fmla="*/ 0 w 62"/>
                    <a:gd name="T27" fmla="*/ 0 h 8"/>
                    <a:gd name="T28" fmla="*/ 0 w 62"/>
                    <a:gd name="T29" fmla="*/ 0 h 8"/>
                    <a:gd name="T30" fmla="*/ 0 w 62"/>
                    <a:gd name="T31" fmla="*/ 0 h 8"/>
                    <a:gd name="T32" fmla="*/ 0 w 62"/>
                    <a:gd name="T33" fmla="*/ 0 h 8"/>
                    <a:gd name="T34" fmla="*/ 0 w 62"/>
                    <a:gd name="T35" fmla="*/ 0 h 8"/>
                    <a:gd name="T36" fmla="*/ 0 w 62"/>
                    <a:gd name="T37" fmla="*/ 0 h 8"/>
                    <a:gd name="T38" fmla="*/ 0 w 62"/>
                    <a:gd name="T39" fmla="*/ 0 h 8"/>
                    <a:gd name="T40" fmla="*/ 0 w 62"/>
                    <a:gd name="T41" fmla="*/ 0 h 8"/>
                    <a:gd name="T42" fmla="*/ 0 w 62"/>
                    <a:gd name="T43" fmla="*/ 0 h 8"/>
                    <a:gd name="T44" fmla="*/ 0 w 62"/>
                    <a:gd name="T45" fmla="*/ 0 h 8"/>
                    <a:gd name="T46" fmla="*/ 0 w 62"/>
                    <a:gd name="T47" fmla="*/ 0 h 8"/>
                    <a:gd name="T48" fmla="*/ 0 w 62"/>
                    <a:gd name="T49" fmla="*/ 0 h 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2" h="8">
                      <a:moveTo>
                        <a:pt x="2" y="7"/>
                      </a:move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10" y="2"/>
                      </a:lnTo>
                      <a:lnTo>
                        <a:pt x="18" y="1"/>
                      </a:lnTo>
                      <a:lnTo>
                        <a:pt x="28" y="0"/>
                      </a:lnTo>
                      <a:lnTo>
                        <a:pt x="38" y="0"/>
                      </a:lnTo>
                      <a:lnTo>
                        <a:pt x="47" y="0"/>
                      </a:lnTo>
                      <a:lnTo>
                        <a:pt x="55" y="0"/>
                      </a:lnTo>
                      <a:lnTo>
                        <a:pt x="62" y="1"/>
                      </a:lnTo>
                      <a:lnTo>
                        <a:pt x="57" y="4"/>
                      </a:lnTo>
                      <a:lnTo>
                        <a:pt x="49" y="7"/>
                      </a:lnTo>
                      <a:lnTo>
                        <a:pt x="41" y="7"/>
                      </a:lnTo>
                      <a:lnTo>
                        <a:pt x="32" y="8"/>
                      </a:lnTo>
                      <a:lnTo>
                        <a:pt x="24" y="8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9" name="Freeform 236"/>
                <p:cNvSpPr>
                  <a:spLocks/>
                </p:cNvSpPr>
                <p:nvPr/>
              </p:nvSpPr>
              <p:spPr bwMode="auto">
                <a:xfrm>
                  <a:off x="1849" y="2709"/>
                  <a:ext cx="116" cy="76"/>
                </a:xfrm>
                <a:custGeom>
                  <a:avLst/>
                  <a:gdLst>
                    <a:gd name="T0" fmla="*/ 0 w 328"/>
                    <a:gd name="T1" fmla="*/ 0 h 282"/>
                    <a:gd name="T2" fmla="*/ 0 w 328"/>
                    <a:gd name="T3" fmla="*/ 0 h 282"/>
                    <a:gd name="T4" fmla="*/ 0 w 328"/>
                    <a:gd name="T5" fmla="*/ 0 h 282"/>
                    <a:gd name="T6" fmla="*/ 0 w 328"/>
                    <a:gd name="T7" fmla="*/ 0 h 282"/>
                    <a:gd name="T8" fmla="*/ 0 w 328"/>
                    <a:gd name="T9" fmla="*/ 0 h 282"/>
                    <a:gd name="T10" fmla="*/ 0 w 328"/>
                    <a:gd name="T11" fmla="*/ 0 h 282"/>
                    <a:gd name="T12" fmla="*/ 0 w 328"/>
                    <a:gd name="T13" fmla="*/ 0 h 282"/>
                    <a:gd name="T14" fmla="*/ 0 w 328"/>
                    <a:gd name="T15" fmla="*/ 0 h 282"/>
                    <a:gd name="T16" fmla="*/ 0 w 328"/>
                    <a:gd name="T17" fmla="*/ 0 h 282"/>
                    <a:gd name="T18" fmla="*/ 0 w 328"/>
                    <a:gd name="T19" fmla="*/ 0 h 282"/>
                    <a:gd name="T20" fmla="*/ 0 w 328"/>
                    <a:gd name="T21" fmla="*/ 0 h 282"/>
                    <a:gd name="T22" fmla="*/ 0 w 328"/>
                    <a:gd name="T23" fmla="*/ 0 h 282"/>
                    <a:gd name="T24" fmla="*/ 0 w 328"/>
                    <a:gd name="T25" fmla="*/ 0 h 282"/>
                    <a:gd name="T26" fmla="*/ 0 w 328"/>
                    <a:gd name="T27" fmla="*/ 0 h 282"/>
                    <a:gd name="T28" fmla="*/ 0 w 328"/>
                    <a:gd name="T29" fmla="*/ 0 h 282"/>
                    <a:gd name="T30" fmla="*/ 0 w 328"/>
                    <a:gd name="T31" fmla="*/ 0 h 282"/>
                    <a:gd name="T32" fmla="*/ 0 w 328"/>
                    <a:gd name="T33" fmla="*/ 0 h 282"/>
                    <a:gd name="T34" fmla="*/ 0 w 328"/>
                    <a:gd name="T35" fmla="*/ 0 h 282"/>
                    <a:gd name="T36" fmla="*/ 0 w 328"/>
                    <a:gd name="T37" fmla="*/ 0 h 282"/>
                    <a:gd name="T38" fmla="*/ 0 w 328"/>
                    <a:gd name="T39" fmla="*/ 0 h 282"/>
                    <a:gd name="T40" fmla="*/ 0 w 328"/>
                    <a:gd name="T41" fmla="*/ 0 h 282"/>
                    <a:gd name="T42" fmla="*/ 0 w 328"/>
                    <a:gd name="T43" fmla="*/ 0 h 282"/>
                    <a:gd name="T44" fmla="*/ 0 w 328"/>
                    <a:gd name="T45" fmla="*/ 0 h 282"/>
                    <a:gd name="T46" fmla="*/ 0 w 328"/>
                    <a:gd name="T47" fmla="*/ 0 h 282"/>
                    <a:gd name="T48" fmla="*/ 0 w 328"/>
                    <a:gd name="T49" fmla="*/ 0 h 282"/>
                    <a:gd name="T50" fmla="*/ 0 w 328"/>
                    <a:gd name="T51" fmla="*/ 0 h 282"/>
                    <a:gd name="T52" fmla="*/ 0 w 328"/>
                    <a:gd name="T53" fmla="*/ 0 h 282"/>
                    <a:gd name="T54" fmla="*/ 0 w 328"/>
                    <a:gd name="T55" fmla="*/ 0 h 282"/>
                    <a:gd name="T56" fmla="*/ 0 w 328"/>
                    <a:gd name="T57" fmla="*/ 0 h 282"/>
                    <a:gd name="T58" fmla="*/ 0 w 328"/>
                    <a:gd name="T59" fmla="*/ 0 h 282"/>
                    <a:gd name="T60" fmla="*/ 0 w 328"/>
                    <a:gd name="T61" fmla="*/ 0 h 282"/>
                    <a:gd name="T62" fmla="*/ 0 w 328"/>
                    <a:gd name="T63" fmla="*/ 0 h 282"/>
                    <a:gd name="T64" fmla="*/ 0 w 328"/>
                    <a:gd name="T65" fmla="*/ 0 h 282"/>
                    <a:gd name="T66" fmla="*/ 0 w 328"/>
                    <a:gd name="T67" fmla="*/ 0 h 282"/>
                    <a:gd name="T68" fmla="*/ 0 w 328"/>
                    <a:gd name="T69" fmla="*/ 0 h 282"/>
                    <a:gd name="T70" fmla="*/ 0 w 328"/>
                    <a:gd name="T71" fmla="*/ 0 h 282"/>
                    <a:gd name="T72" fmla="*/ 0 w 328"/>
                    <a:gd name="T73" fmla="*/ 0 h 282"/>
                    <a:gd name="T74" fmla="*/ 0 w 328"/>
                    <a:gd name="T75" fmla="*/ 0 h 282"/>
                    <a:gd name="T76" fmla="*/ 0 w 328"/>
                    <a:gd name="T77" fmla="*/ 0 h 282"/>
                    <a:gd name="T78" fmla="*/ 0 w 328"/>
                    <a:gd name="T79" fmla="*/ 0 h 282"/>
                    <a:gd name="T80" fmla="*/ 0 w 328"/>
                    <a:gd name="T81" fmla="*/ 0 h 282"/>
                    <a:gd name="T82" fmla="*/ 0 w 328"/>
                    <a:gd name="T83" fmla="*/ 0 h 282"/>
                    <a:gd name="T84" fmla="*/ 0 w 328"/>
                    <a:gd name="T85" fmla="*/ 0 h 282"/>
                    <a:gd name="T86" fmla="*/ 0 w 328"/>
                    <a:gd name="T87" fmla="*/ 0 h 282"/>
                    <a:gd name="T88" fmla="*/ 0 w 328"/>
                    <a:gd name="T89" fmla="*/ 0 h 282"/>
                    <a:gd name="T90" fmla="*/ 0 w 328"/>
                    <a:gd name="T91" fmla="*/ 0 h 282"/>
                    <a:gd name="T92" fmla="*/ 0 w 328"/>
                    <a:gd name="T93" fmla="*/ 0 h 282"/>
                    <a:gd name="T94" fmla="*/ 0 w 328"/>
                    <a:gd name="T95" fmla="*/ 0 h 282"/>
                    <a:gd name="T96" fmla="*/ 0 w 328"/>
                    <a:gd name="T97" fmla="*/ 0 h 282"/>
                    <a:gd name="T98" fmla="*/ 0 w 328"/>
                    <a:gd name="T99" fmla="*/ 0 h 282"/>
                    <a:gd name="T100" fmla="*/ 0 w 328"/>
                    <a:gd name="T101" fmla="*/ 0 h 282"/>
                    <a:gd name="T102" fmla="*/ 0 w 328"/>
                    <a:gd name="T103" fmla="*/ 0 h 282"/>
                    <a:gd name="T104" fmla="*/ 0 w 328"/>
                    <a:gd name="T105" fmla="*/ 0 h 282"/>
                    <a:gd name="T106" fmla="*/ 0 w 328"/>
                    <a:gd name="T107" fmla="*/ 0 h 282"/>
                    <a:gd name="T108" fmla="*/ 0 w 328"/>
                    <a:gd name="T109" fmla="*/ 0 h 282"/>
                    <a:gd name="T110" fmla="*/ 0 w 328"/>
                    <a:gd name="T111" fmla="*/ 0 h 282"/>
                    <a:gd name="T112" fmla="*/ 0 w 328"/>
                    <a:gd name="T113" fmla="*/ 0 h 282"/>
                    <a:gd name="T114" fmla="*/ 0 w 328"/>
                    <a:gd name="T115" fmla="*/ 0 h 282"/>
                    <a:gd name="T116" fmla="*/ 0 w 328"/>
                    <a:gd name="T117" fmla="*/ 0 h 282"/>
                    <a:gd name="T118" fmla="*/ 0 w 328"/>
                    <a:gd name="T119" fmla="*/ 0 h 28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28" h="282">
                      <a:moveTo>
                        <a:pt x="66" y="282"/>
                      </a:moveTo>
                      <a:lnTo>
                        <a:pt x="64" y="279"/>
                      </a:lnTo>
                      <a:lnTo>
                        <a:pt x="63" y="275"/>
                      </a:lnTo>
                      <a:lnTo>
                        <a:pt x="60" y="265"/>
                      </a:lnTo>
                      <a:lnTo>
                        <a:pt x="54" y="245"/>
                      </a:lnTo>
                      <a:lnTo>
                        <a:pt x="53" y="244"/>
                      </a:lnTo>
                      <a:lnTo>
                        <a:pt x="51" y="244"/>
                      </a:lnTo>
                      <a:lnTo>
                        <a:pt x="50" y="244"/>
                      </a:lnTo>
                      <a:lnTo>
                        <a:pt x="48" y="242"/>
                      </a:lnTo>
                      <a:lnTo>
                        <a:pt x="48" y="257"/>
                      </a:lnTo>
                      <a:lnTo>
                        <a:pt x="47" y="268"/>
                      </a:lnTo>
                      <a:lnTo>
                        <a:pt x="47" y="277"/>
                      </a:lnTo>
                      <a:lnTo>
                        <a:pt x="46" y="281"/>
                      </a:lnTo>
                      <a:lnTo>
                        <a:pt x="43" y="279"/>
                      </a:lnTo>
                      <a:lnTo>
                        <a:pt x="40" y="279"/>
                      </a:lnTo>
                      <a:lnTo>
                        <a:pt x="37" y="279"/>
                      </a:lnTo>
                      <a:lnTo>
                        <a:pt x="34" y="278"/>
                      </a:lnTo>
                      <a:lnTo>
                        <a:pt x="33" y="271"/>
                      </a:lnTo>
                      <a:lnTo>
                        <a:pt x="31" y="259"/>
                      </a:lnTo>
                      <a:lnTo>
                        <a:pt x="29" y="251"/>
                      </a:lnTo>
                      <a:lnTo>
                        <a:pt x="27" y="245"/>
                      </a:lnTo>
                      <a:lnTo>
                        <a:pt x="24" y="251"/>
                      </a:lnTo>
                      <a:lnTo>
                        <a:pt x="23" y="259"/>
                      </a:lnTo>
                      <a:lnTo>
                        <a:pt x="21" y="268"/>
                      </a:lnTo>
                      <a:lnTo>
                        <a:pt x="19" y="274"/>
                      </a:lnTo>
                      <a:lnTo>
                        <a:pt x="7" y="250"/>
                      </a:lnTo>
                      <a:lnTo>
                        <a:pt x="0" y="222"/>
                      </a:lnTo>
                      <a:lnTo>
                        <a:pt x="1" y="198"/>
                      </a:lnTo>
                      <a:lnTo>
                        <a:pt x="16" y="178"/>
                      </a:lnTo>
                      <a:lnTo>
                        <a:pt x="33" y="177"/>
                      </a:lnTo>
                      <a:lnTo>
                        <a:pt x="53" y="177"/>
                      </a:lnTo>
                      <a:lnTo>
                        <a:pt x="76" y="178"/>
                      </a:lnTo>
                      <a:lnTo>
                        <a:pt x="98" y="177"/>
                      </a:lnTo>
                      <a:lnTo>
                        <a:pt x="120" y="174"/>
                      </a:lnTo>
                      <a:lnTo>
                        <a:pt x="138" y="168"/>
                      </a:lnTo>
                      <a:lnTo>
                        <a:pt x="155" y="158"/>
                      </a:lnTo>
                      <a:lnTo>
                        <a:pt x="167" y="144"/>
                      </a:lnTo>
                      <a:lnTo>
                        <a:pt x="178" y="145"/>
                      </a:lnTo>
                      <a:lnTo>
                        <a:pt x="187" y="147"/>
                      </a:lnTo>
                      <a:lnTo>
                        <a:pt x="194" y="150"/>
                      </a:lnTo>
                      <a:lnTo>
                        <a:pt x="201" y="150"/>
                      </a:lnTo>
                      <a:lnTo>
                        <a:pt x="212" y="131"/>
                      </a:lnTo>
                      <a:lnTo>
                        <a:pt x="225" y="108"/>
                      </a:lnTo>
                      <a:lnTo>
                        <a:pt x="239" y="84"/>
                      </a:lnTo>
                      <a:lnTo>
                        <a:pt x="255" y="61"/>
                      </a:lnTo>
                      <a:lnTo>
                        <a:pt x="271" y="39"/>
                      </a:lnTo>
                      <a:lnTo>
                        <a:pt x="289" y="20"/>
                      </a:lnTo>
                      <a:lnTo>
                        <a:pt x="308" y="7"/>
                      </a:lnTo>
                      <a:lnTo>
                        <a:pt x="328" y="0"/>
                      </a:lnTo>
                      <a:lnTo>
                        <a:pt x="323" y="13"/>
                      </a:lnTo>
                      <a:lnTo>
                        <a:pt x="321" y="22"/>
                      </a:lnTo>
                      <a:lnTo>
                        <a:pt x="319" y="30"/>
                      </a:lnTo>
                      <a:lnTo>
                        <a:pt x="316" y="43"/>
                      </a:lnTo>
                      <a:lnTo>
                        <a:pt x="299" y="67"/>
                      </a:lnTo>
                      <a:lnTo>
                        <a:pt x="282" y="91"/>
                      </a:lnTo>
                      <a:lnTo>
                        <a:pt x="265" y="116"/>
                      </a:lnTo>
                      <a:lnTo>
                        <a:pt x="249" y="141"/>
                      </a:lnTo>
                      <a:lnTo>
                        <a:pt x="234" y="168"/>
                      </a:lnTo>
                      <a:lnTo>
                        <a:pt x="218" y="194"/>
                      </a:lnTo>
                      <a:lnTo>
                        <a:pt x="202" y="220"/>
                      </a:lnTo>
                      <a:lnTo>
                        <a:pt x="187" y="245"/>
                      </a:lnTo>
                      <a:lnTo>
                        <a:pt x="188" y="254"/>
                      </a:lnTo>
                      <a:lnTo>
                        <a:pt x="188" y="259"/>
                      </a:lnTo>
                      <a:lnTo>
                        <a:pt x="188" y="264"/>
                      </a:lnTo>
                      <a:lnTo>
                        <a:pt x="187" y="269"/>
                      </a:lnTo>
                      <a:lnTo>
                        <a:pt x="185" y="269"/>
                      </a:lnTo>
                      <a:lnTo>
                        <a:pt x="182" y="269"/>
                      </a:lnTo>
                      <a:lnTo>
                        <a:pt x="181" y="269"/>
                      </a:lnTo>
                      <a:lnTo>
                        <a:pt x="178" y="271"/>
                      </a:lnTo>
                      <a:lnTo>
                        <a:pt x="174" y="254"/>
                      </a:lnTo>
                      <a:lnTo>
                        <a:pt x="171" y="245"/>
                      </a:lnTo>
                      <a:lnTo>
                        <a:pt x="170" y="241"/>
                      </a:lnTo>
                      <a:lnTo>
                        <a:pt x="168" y="238"/>
                      </a:lnTo>
                      <a:lnTo>
                        <a:pt x="162" y="242"/>
                      </a:lnTo>
                      <a:lnTo>
                        <a:pt x="162" y="252"/>
                      </a:lnTo>
                      <a:lnTo>
                        <a:pt x="164" y="265"/>
                      </a:lnTo>
                      <a:lnTo>
                        <a:pt x="165" y="277"/>
                      </a:lnTo>
                      <a:lnTo>
                        <a:pt x="160" y="277"/>
                      </a:lnTo>
                      <a:lnTo>
                        <a:pt x="155" y="277"/>
                      </a:lnTo>
                      <a:lnTo>
                        <a:pt x="150" y="277"/>
                      </a:lnTo>
                      <a:lnTo>
                        <a:pt x="145" y="278"/>
                      </a:lnTo>
                      <a:lnTo>
                        <a:pt x="141" y="259"/>
                      </a:lnTo>
                      <a:lnTo>
                        <a:pt x="138" y="250"/>
                      </a:lnTo>
                      <a:lnTo>
                        <a:pt x="137" y="245"/>
                      </a:lnTo>
                      <a:lnTo>
                        <a:pt x="135" y="242"/>
                      </a:lnTo>
                      <a:lnTo>
                        <a:pt x="133" y="250"/>
                      </a:lnTo>
                      <a:lnTo>
                        <a:pt x="133" y="257"/>
                      </a:lnTo>
                      <a:lnTo>
                        <a:pt x="133" y="265"/>
                      </a:lnTo>
                      <a:lnTo>
                        <a:pt x="133" y="277"/>
                      </a:lnTo>
                      <a:lnTo>
                        <a:pt x="131" y="278"/>
                      </a:lnTo>
                      <a:lnTo>
                        <a:pt x="128" y="278"/>
                      </a:lnTo>
                      <a:lnTo>
                        <a:pt x="123" y="279"/>
                      </a:lnTo>
                      <a:lnTo>
                        <a:pt x="113" y="281"/>
                      </a:lnTo>
                      <a:lnTo>
                        <a:pt x="110" y="262"/>
                      </a:lnTo>
                      <a:lnTo>
                        <a:pt x="108" y="252"/>
                      </a:lnTo>
                      <a:lnTo>
                        <a:pt x="107" y="248"/>
                      </a:lnTo>
                      <a:lnTo>
                        <a:pt x="105" y="245"/>
                      </a:lnTo>
                      <a:lnTo>
                        <a:pt x="100" y="251"/>
                      </a:lnTo>
                      <a:lnTo>
                        <a:pt x="98" y="259"/>
                      </a:lnTo>
                      <a:lnTo>
                        <a:pt x="98" y="269"/>
                      </a:lnTo>
                      <a:lnTo>
                        <a:pt x="98" y="281"/>
                      </a:lnTo>
                      <a:lnTo>
                        <a:pt x="96" y="281"/>
                      </a:lnTo>
                      <a:lnTo>
                        <a:pt x="93" y="281"/>
                      </a:lnTo>
                      <a:lnTo>
                        <a:pt x="88" y="281"/>
                      </a:lnTo>
                      <a:lnTo>
                        <a:pt x="86" y="282"/>
                      </a:lnTo>
                      <a:lnTo>
                        <a:pt x="84" y="275"/>
                      </a:lnTo>
                      <a:lnTo>
                        <a:pt x="81" y="262"/>
                      </a:lnTo>
                      <a:lnTo>
                        <a:pt x="80" y="251"/>
                      </a:lnTo>
                      <a:lnTo>
                        <a:pt x="77" y="245"/>
                      </a:lnTo>
                      <a:lnTo>
                        <a:pt x="76" y="250"/>
                      </a:lnTo>
                      <a:lnTo>
                        <a:pt x="74" y="254"/>
                      </a:lnTo>
                      <a:lnTo>
                        <a:pt x="73" y="264"/>
                      </a:lnTo>
                      <a:lnTo>
                        <a:pt x="71" y="282"/>
                      </a:lnTo>
                      <a:lnTo>
                        <a:pt x="70" y="282"/>
                      </a:lnTo>
                      <a:lnTo>
                        <a:pt x="68" y="282"/>
                      </a:lnTo>
                      <a:lnTo>
                        <a:pt x="67" y="282"/>
                      </a:lnTo>
                      <a:lnTo>
                        <a:pt x="66" y="282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0" name="Freeform 237"/>
                <p:cNvSpPr>
                  <a:spLocks/>
                </p:cNvSpPr>
                <p:nvPr/>
              </p:nvSpPr>
              <p:spPr bwMode="auto">
                <a:xfrm>
                  <a:off x="1805" y="2763"/>
                  <a:ext cx="39" cy="20"/>
                </a:xfrm>
                <a:custGeom>
                  <a:avLst/>
                  <a:gdLst>
                    <a:gd name="T0" fmla="*/ 0 w 112"/>
                    <a:gd name="T1" fmla="*/ 0 h 74"/>
                    <a:gd name="T2" fmla="*/ 0 w 112"/>
                    <a:gd name="T3" fmla="*/ 0 h 74"/>
                    <a:gd name="T4" fmla="*/ 0 w 112"/>
                    <a:gd name="T5" fmla="*/ 0 h 74"/>
                    <a:gd name="T6" fmla="*/ 0 w 112"/>
                    <a:gd name="T7" fmla="*/ 0 h 74"/>
                    <a:gd name="T8" fmla="*/ 0 w 112"/>
                    <a:gd name="T9" fmla="*/ 0 h 74"/>
                    <a:gd name="T10" fmla="*/ 0 w 112"/>
                    <a:gd name="T11" fmla="*/ 0 h 74"/>
                    <a:gd name="T12" fmla="*/ 0 w 112"/>
                    <a:gd name="T13" fmla="*/ 0 h 74"/>
                    <a:gd name="T14" fmla="*/ 0 w 112"/>
                    <a:gd name="T15" fmla="*/ 0 h 74"/>
                    <a:gd name="T16" fmla="*/ 0 w 112"/>
                    <a:gd name="T17" fmla="*/ 0 h 74"/>
                    <a:gd name="T18" fmla="*/ 0 w 112"/>
                    <a:gd name="T19" fmla="*/ 0 h 74"/>
                    <a:gd name="T20" fmla="*/ 0 w 112"/>
                    <a:gd name="T21" fmla="*/ 0 h 74"/>
                    <a:gd name="T22" fmla="*/ 0 w 112"/>
                    <a:gd name="T23" fmla="*/ 0 h 74"/>
                    <a:gd name="T24" fmla="*/ 0 w 112"/>
                    <a:gd name="T25" fmla="*/ 0 h 74"/>
                    <a:gd name="T26" fmla="*/ 0 w 112"/>
                    <a:gd name="T27" fmla="*/ 0 h 74"/>
                    <a:gd name="T28" fmla="*/ 0 w 112"/>
                    <a:gd name="T29" fmla="*/ 0 h 74"/>
                    <a:gd name="T30" fmla="*/ 0 w 112"/>
                    <a:gd name="T31" fmla="*/ 0 h 74"/>
                    <a:gd name="T32" fmla="*/ 0 w 112"/>
                    <a:gd name="T33" fmla="*/ 0 h 74"/>
                    <a:gd name="T34" fmla="*/ 0 w 112"/>
                    <a:gd name="T35" fmla="*/ 0 h 74"/>
                    <a:gd name="T36" fmla="*/ 0 w 112"/>
                    <a:gd name="T37" fmla="*/ 0 h 74"/>
                    <a:gd name="T38" fmla="*/ 0 w 112"/>
                    <a:gd name="T39" fmla="*/ 0 h 74"/>
                    <a:gd name="T40" fmla="*/ 0 w 112"/>
                    <a:gd name="T41" fmla="*/ 0 h 74"/>
                    <a:gd name="T42" fmla="*/ 0 w 112"/>
                    <a:gd name="T43" fmla="*/ 0 h 74"/>
                    <a:gd name="T44" fmla="*/ 0 w 112"/>
                    <a:gd name="T45" fmla="*/ 0 h 74"/>
                    <a:gd name="T46" fmla="*/ 0 w 112"/>
                    <a:gd name="T47" fmla="*/ 0 h 74"/>
                    <a:gd name="T48" fmla="*/ 0 w 112"/>
                    <a:gd name="T49" fmla="*/ 0 h 74"/>
                    <a:gd name="T50" fmla="*/ 0 w 112"/>
                    <a:gd name="T51" fmla="*/ 0 h 74"/>
                    <a:gd name="T52" fmla="*/ 0 w 112"/>
                    <a:gd name="T53" fmla="*/ 0 h 74"/>
                    <a:gd name="T54" fmla="*/ 0 w 112"/>
                    <a:gd name="T55" fmla="*/ 0 h 74"/>
                    <a:gd name="T56" fmla="*/ 0 w 112"/>
                    <a:gd name="T57" fmla="*/ 0 h 74"/>
                    <a:gd name="T58" fmla="*/ 0 w 112"/>
                    <a:gd name="T59" fmla="*/ 0 h 74"/>
                    <a:gd name="T60" fmla="*/ 0 w 112"/>
                    <a:gd name="T61" fmla="*/ 0 h 74"/>
                    <a:gd name="T62" fmla="*/ 0 w 112"/>
                    <a:gd name="T63" fmla="*/ 0 h 74"/>
                    <a:gd name="T64" fmla="*/ 0 w 112"/>
                    <a:gd name="T65" fmla="*/ 0 h 74"/>
                    <a:gd name="T66" fmla="*/ 0 w 112"/>
                    <a:gd name="T67" fmla="*/ 0 h 74"/>
                    <a:gd name="T68" fmla="*/ 0 w 112"/>
                    <a:gd name="T69" fmla="*/ 0 h 74"/>
                    <a:gd name="T70" fmla="*/ 0 w 112"/>
                    <a:gd name="T71" fmla="*/ 0 h 74"/>
                    <a:gd name="T72" fmla="*/ 0 w 112"/>
                    <a:gd name="T73" fmla="*/ 0 h 74"/>
                    <a:gd name="T74" fmla="*/ 0 w 112"/>
                    <a:gd name="T75" fmla="*/ 0 h 74"/>
                    <a:gd name="T76" fmla="*/ 0 w 112"/>
                    <a:gd name="T77" fmla="*/ 0 h 74"/>
                    <a:gd name="T78" fmla="*/ 0 w 112"/>
                    <a:gd name="T79" fmla="*/ 0 h 74"/>
                    <a:gd name="T80" fmla="*/ 0 w 112"/>
                    <a:gd name="T81" fmla="*/ 0 h 74"/>
                    <a:gd name="T82" fmla="*/ 0 w 112"/>
                    <a:gd name="T83" fmla="*/ 0 h 74"/>
                    <a:gd name="T84" fmla="*/ 0 w 112"/>
                    <a:gd name="T85" fmla="*/ 0 h 74"/>
                    <a:gd name="T86" fmla="*/ 0 w 112"/>
                    <a:gd name="T87" fmla="*/ 0 h 74"/>
                    <a:gd name="T88" fmla="*/ 0 w 112"/>
                    <a:gd name="T89" fmla="*/ 0 h 74"/>
                    <a:gd name="T90" fmla="*/ 0 w 112"/>
                    <a:gd name="T91" fmla="*/ 0 h 74"/>
                    <a:gd name="T92" fmla="*/ 0 w 112"/>
                    <a:gd name="T93" fmla="*/ 0 h 74"/>
                    <a:gd name="T94" fmla="*/ 0 w 112"/>
                    <a:gd name="T95" fmla="*/ 0 h 74"/>
                    <a:gd name="T96" fmla="*/ 0 w 112"/>
                    <a:gd name="T97" fmla="*/ 0 h 74"/>
                    <a:gd name="T98" fmla="*/ 0 w 112"/>
                    <a:gd name="T99" fmla="*/ 0 h 74"/>
                    <a:gd name="T100" fmla="*/ 0 w 112"/>
                    <a:gd name="T101" fmla="*/ 0 h 74"/>
                    <a:gd name="T102" fmla="*/ 0 w 112"/>
                    <a:gd name="T103" fmla="*/ 0 h 74"/>
                    <a:gd name="T104" fmla="*/ 0 w 112"/>
                    <a:gd name="T105" fmla="*/ 0 h 7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2" h="74">
                      <a:moveTo>
                        <a:pt x="57" y="74"/>
                      </a:moveTo>
                      <a:lnTo>
                        <a:pt x="50" y="71"/>
                      </a:lnTo>
                      <a:lnTo>
                        <a:pt x="41" y="70"/>
                      </a:lnTo>
                      <a:lnTo>
                        <a:pt x="34" y="68"/>
                      </a:lnTo>
                      <a:lnTo>
                        <a:pt x="27" y="68"/>
                      </a:lnTo>
                      <a:lnTo>
                        <a:pt x="20" y="68"/>
                      </a:lnTo>
                      <a:lnTo>
                        <a:pt x="14" y="70"/>
                      </a:lnTo>
                      <a:lnTo>
                        <a:pt x="7" y="71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7"/>
                      </a:lnTo>
                      <a:lnTo>
                        <a:pt x="17" y="53"/>
                      </a:lnTo>
                      <a:lnTo>
                        <a:pt x="24" y="50"/>
                      </a:lnTo>
                      <a:lnTo>
                        <a:pt x="31" y="47"/>
                      </a:lnTo>
                      <a:lnTo>
                        <a:pt x="37" y="43"/>
                      </a:lnTo>
                      <a:lnTo>
                        <a:pt x="40" y="36"/>
                      </a:lnTo>
                      <a:lnTo>
                        <a:pt x="38" y="24"/>
                      </a:lnTo>
                      <a:lnTo>
                        <a:pt x="42" y="14"/>
                      </a:lnTo>
                      <a:lnTo>
                        <a:pt x="45" y="7"/>
                      </a:lnTo>
                      <a:lnTo>
                        <a:pt x="50" y="3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7" y="0"/>
                      </a:lnTo>
                      <a:lnTo>
                        <a:pt x="75" y="1"/>
                      </a:lnTo>
                      <a:lnTo>
                        <a:pt x="88" y="3"/>
                      </a:lnTo>
                      <a:lnTo>
                        <a:pt x="99" y="7"/>
                      </a:lnTo>
                      <a:lnTo>
                        <a:pt x="105" y="9"/>
                      </a:lnTo>
                      <a:lnTo>
                        <a:pt x="107" y="10"/>
                      </a:lnTo>
                      <a:lnTo>
                        <a:pt x="105" y="11"/>
                      </a:lnTo>
                      <a:lnTo>
                        <a:pt x="105" y="13"/>
                      </a:lnTo>
                      <a:lnTo>
                        <a:pt x="105" y="14"/>
                      </a:lnTo>
                      <a:lnTo>
                        <a:pt x="105" y="16"/>
                      </a:lnTo>
                      <a:lnTo>
                        <a:pt x="105" y="17"/>
                      </a:lnTo>
                      <a:lnTo>
                        <a:pt x="107" y="16"/>
                      </a:lnTo>
                      <a:lnTo>
                        <a:pt x="108" y="16"/>
                      </a:lnTo>
                      <a:lnTo>
                        <a:pt x="109" y="16"/>
                      </a:lnTo>
                      <a:lnTo>
                        <a:pt x="111" y="30"/>
                      </a:lnTo>
                      <a:lnTo>
                        <a:pt x="111" y="40"/>
                      </a:lnTo>
                      <a:lnTo>
                        <a:pt x="112" y="47"/>
                      </a:lnTo>
                      <a:lnTo>
                        <a:pt x="112" y="54"/>
                      </a:lnTo>
                      <a:lnTo>
                        <a:pt x="107" y="58"/>
                      </a:lnTo>
                      <a:lnTo>
                        <a:pt x="99" y="63"/>
                      </a:lnTo>
                      <a:lnTo>
                        <a:pt x="92" y="66"/>
                      </a:lnTo>
                      <a:lnTo>
                        <a:pt x="85" y="68"/>
                      </a:lnTo>
                      <a:lnTo>
                        <a:pt x="78" y="70"/>
                      </a:lnTo>
                      <a:lnTo>
                        <a:pt x="71" y="71"/>
                      </a:lnTo>
                      <a:lnTo>
                        <a:pt x="64" y="73"/>
                      </a:lnTo>
                      <a:lnTo>
                        <a:pt x="57" y="7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1" name="Freeform 238"/>
                <p:cNvSpPr>
                  <a:spLocks/>
                </p:cNvSpPr>
                <p:nvPr/>
              </p:nvSpPr>
              <p:spPr bwMode="auto">
                <a:xfrm>
                  <a:off x="1461" y="2710"/>
                  <a:ext cx="65" cy="67"/>
                </a:xfrm>
                <a:custGeom>
                  <a:avLst/>
                  <a:gdLst>
                    <a:gd name="T0" fmla="*/ 0 w 188"/>
                    <a:gd name="T1" fmla="*/ 0 h 250"/>
                    <a:gd name="T2" fmla="*/ 0 w 188"/>
                    <a:gd name="T3" fmla="*/ 0 h 250"/>
                    <a:gd name="T4" fmla="*/ 0 w 188"/>
                    <a:gd name="T5" fmla="*/ 0 h 250"/>
                    <a:gd name="T6" fmla="*/ 0 w 188"/>
                    <a:gd name="T7" fmla="*/ 0 h 250"/>
                    <a:gd name="T8" fmla="*/ 0 w 188"/>
                    <a:gd name="T9" fmla="*/ 0 h 250"/>
                    <a:gd name="T10" fmla="*/ 0 w 188"/>
                    <a:gd name="T11" fmla="*/ 0 h 250"/>
                    <a:gd name="T12" fmla="*/ 0 w 188"/>
                    <a:gd name="T13" fmla="*/ 0 h 250"/>
                    <a:gd name="T14" fmla="*/ 0 w 188"/>
                    <a:gd name="T15" fmla="*/ 0 h 250"/>
                    <a:gd name="T16" fmla="*/ 0 w 188"/>
                    <a:gd name="T17" fmla="*/ 0 h 250"/>
                    <a:gd name="T18" fmla="*/ 0 w 188"/>
                    <a:gd name="T19" fmla="*/ 0 h 250"/>
                    <a:gd name="T20" fmla="*/ 0 w 188"/>
                    <a:gd name="T21" fmla="*/ 0 h 250"/>
                    <a:gd name="T22" fmla="*/ 0 w 188"/>
                    <a:gd name="T23" fmla="*/ 0 h 250"/>
                    <a:gd name="T24" fmla="*/ 0 w 188"/>
                    <a:gd name="T25" fmla="*/ 0 h 250"/>
                    <a:gd name="T26" fmla="*/ 0 w 188"/>
                    <a:gd name="T27" fmla="*/ 0 h 250"/>
                    <a:gd name="T28" fmla="*/ 0 w 188"/>
                    <a:gd name="T29" fmla="*/ 0 h 250"/>
                    <a:gd name="T30" fmla="*/ 0 w 188"/>
                    <a:gd name="T31" fmla="*/ 0 h 250"/>
                    <a:gd name="T32" fmla="*/ 0 w 188"/>
                    <a:gd name="T33" fmla="*/ 0 h 250"/>
                    <a:gd name="T34" fmla="*/ 0 w 188"/>
                    <a:gd name="T35" fmla="*/ 0 h 250"/>
                    <a:gd name="T36" fmla="*/ 0 w 188"/>
                    <a:gd name="T37" fmla="*/ 0 h 250"/>
                    <a:gd name="T38" fmla="*/ 0 w 188"/>
                    <a:gd name="T39" fmla="*/ 0 h 250"/>
                    <a:gd name="T40" fmla="*/ 0 w 188"/>
                    <a:gd name="T41" fmla="*/ 0 h 250"/>
                    <a:gd name="T42" fmla="*/ 0 w 188"/>
                    <a:gd name="T43" fmla="*/ 0 h 250"/>
                    <a:gd name="T44" fmla="*/ 0 w 188"/>
                    <a:gd name="T45" fmla="*/ 0 h 250"/>
                    <a:gd name="T46" fmla="*/ 0 w 188"/>
                    <a:gd name="T47" fmla="*/ 0 h 250"/>
                    <a:gd name="T48" fmla="*/ 0 w 188"/>
                    <a:gd name="T49" fmla="*/ 0 h 250"/>
                    <a:gd name="T50" fmla="*/ 0 w 188"/>
                    <a:gd name="T51" fmla="*/ 0 h 250"/>
                    <a:gd name="T52" fmla="*/ 0 w 188"/>
                    <a:gd name="T53" fmla="*/ 0 h 250"/>
                    <a:gd name="T54" fmla="*/ 0 w 188"/>
                    <a:gd name="T55" fmla="*/ 0 h 250"/>
                    <a:gd name="T56" fmla="*/ 0 w 188"/>
                    <a:gd name="T57" fmla="*/ 0 h 250"/>
                    <a:gd name="T58" fmla="*/ 0 w 188"/>
                    <a:gd name="T59" fmla="*/ 0 h 250"/>
                    <a:gd name="T60" fmla="*/ 0 w 188"/>
                    <a:gd name="T61" fmla="*/ 0 h 250"/>
                    <a:gd name="T62" fmla="*/ 0 w 188"/>
                    <a:gd name="T63" fmla="*/ 0 h 250"/>
                    <a:gd name="T64" fmla="*/ 0 w 188"/>
                    <a:gd name="T65" fmla="*/ 0 h 250"/>
                    <a:gd name="T66" fmla="*/ 0 w 188"/>
                    <a:gd name="T67" fmla="*/ 0 h 250"/>
                    <a:gd name="T68" fmla="*/ 0 w 188"/>
                    <a:gd name="T69" fmla="*/ 0 h 250"/>
                    <a:gd name="T70" fmla="*/ 0 w 188"/>
                    <a:gd name="T71" fmla="*/ 0 h 250"/>
                    <a:gd name="T72" fmla="*/ 0 w 188"/>
                    <a:gd name="T73" fmla="*/ 0 h 250"/>
                    <a:gd name="T74" fmla="*/ 0 w 188"/>
                    <a:gd name="T75" fmla="*/ 0 h 250"/>
                    <a:gd name="T76" fmla="*/ 0 w 188"/>
                    <a:gd name="T77" fmla="*/ 0 h 250"/>
                    <a:gd name="T78" fmla="*/ 0 w 188"/>
                    <a:gd name="T79" fmla="*/ 0 h 250"/>
                    <a:gd name="T80" fmla="*/ 0 w 188"/>
                    <a:gd name="T81" fmla="*/ 0 h 25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50">
                      <a:moveTo>
                        <a:pt x="174" y="248"/>
                      </a:moveTo>
                      <a:lnTo>
                        <a:pt x="156" y="220"/>
                      </a:lnTo>
                      <a:lnTo>
                        <a:pt x="134" y="189"/>
                      </a:lnTo>
                      <a:lnTo>
                        <a:pt x="114" y="157"/>
                      </a:lnTo>
                      <a:lnTo>
                        <a:pt x="92" y="123"/>
                      </a:lnTo>
                      <a:lnTo>
                        <a:pt x="70" y="92"/>
                      </a:lnTo>
                      <a:lnTo>
                        <a:pt x="47" y="60"/>
                      </a:lnTo>
                      <a:lnTo>
                        <a:pt x="23" y="32"/>
                      </a:lnTo>
                      <a:lnTo>
                        <a:pt x="0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17" y="10"/>
                      </a:lnTo>
                      <a:lnTo>
                        <a:pt x="32" y="22"/>
                      </a:lnTo>
                      <a:lnTo>
                        <a:pt x="46" y="37"/>
                      </a:lnTo>
                      <a:lnTo>
                        <a:pt x="60" y="53"/>
                      </a:lnTo>
                      <a:lnTo>
                        <a:pt x="74" y="70"/>
                      </a:lnTo>
                      <a:lnTo>
                        <a:pt x="89" y="87"/>
                      </a:lnTo>
                      <a:lnTo>
                        <a:pt x="100" y="103"/>
                      </a:lnTo>
                      <a:lnTo>
                        <a:pt x="111" y="116"/>
                      </a:lnTo>
                      <a:lnTo>
                        <a:pt x="133" y="143"/>
                      </a:lnTo>
                      <a:lnTo>
                        <a:pt x="150" y="163"/>
                      </a:lnTo>
                      <a:lnTo>
                        <a:pt x="161" y="179"/>
                      </a:lnTo>
                      <a:lnTo>
                        <a:pt x="170" y="189"/>
                      </a:lnTo>
                      <a:lnTo>
                        <a:pt x="177" y="197"/>
                      </a:lnTo>
                      <a:lnTo>
                        <a:pt x="181" y="203"/>
                      </a:lnTo>
                      <a:lnTo>
                        <a:pt x="184" y="208"/>
                      </a:lnTo>
                      <a:lnTo>
                        <a:pt x="188" y="214"/>
                      </a:lnTo>
                      <a:lnTo>
                        <a:pt x="188" y="223"/>
                      </a:lnTo>
                      <a:lnTo>
                        <a:pt x="187" y="231"/>
                      </a:lnTo>
                      <a:lnTo>
                        <a:pt x="183" y="241"/>
                      </a:lnTo>
                      <a:lnTo>
                        <a:pt x="176" y="250"/>
                      </a:lnTo>
                      <a:lnTo>
                        <a:pt x="176" y="248"/>
                      </a:lnTo>
                      <a:lnTo>
                        <a:pt x="174" y="248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239"/>
                <p:cNvSpPr>
                  <a:spLocks/>
                </p:cNvSpPr>
                <p:nvPr/>
              </p:nvSpPr>
              <p:spPr bwMode="auto">
                <a:xfrm>
                  <a:off x="1796" y="2763"/>
                  <a:ext cx="16" cy="13"/>
                </a:xfrm>
                <a:custGeom>
                  <a:avLst/>
                  <a:gdLst>
                    <a:gd name="T0" fmla="*/ 0 w 44"/>
                    <a:gd name="T1" fmla="*/ 0 h 50"/>
                    <a:gd name="T2" fmla="*/ 0 w 44"/>
                    <a:gd name="T3" fmla="*/ 0 h 50"/>
                    <a:gd name="T4" fmla="*/ 0 w 44"/>
                    <a:gd name="T5" fmla="*/ 0 h 50"/>
                    <a:gd name="T6" fmla="*/ 0 w 44"/>
                    <a:gd name="T7" fmla="*/ 0 h 50"/>
                    <a:gd name="T8" fmla="*/ 0 w 44"/>
                    <a:gd name="T9" fmla="*/ 0 h 50"/>
                    <a:gd name="T10" fmla="*/ 0 w 44"/>
                    <a:gd name="T11" fmla="*/ 0 h 50"/>
                    <a:gd name="T12" fmla="*/ 0 w 44"/>
                    <a:gd name="T13" fmla="*/ 0 h 50"/>
                    <a:gd name="T14" fmla="*/ 0 w 44"/>
                    <a:gd name="T15" fmla="*/ 0 h 50"/>
                    <a:gd name="T16" fmla="*/ 0 w 44"/>
                    <a:gd name="T17" fmla="*/ 0 h 50"/>
                    <a:gd name="T18" fmla="*/ 0 w 44"/>
                    <a:gd name="T19" fmla="*/ 0 h 50"/>
                    <a:gd name="T20" fmla="*/ 0 w 44"/>
                    <a:gd name="T21" fmla="*/ 0 h 50"/>
                    <a:gd name="T22" fmla="*/ 0 w 44"/>
                    <a:gd name="T23" fmla="*/ 0 h 50"/>
                    <a:gd name="T24" fmla="*/ 0 w 44"/>
                    <a:gd name="T25" fmla="*/ 0 h 50"/>
                    <a:gd name="T26" fmla="*/ 0 w 44"/>
                    <a:gd name="T27" fmla="*/ 0 h 50"/>
                    <a:gd name="T28" fmla="*/ 0 w 44"/>
                    <a:gd name="T29" fmla="*/ 0 h 50"/>
                    <a:gd name="T30" fmla="*/ 0 w 44"/>
                    <a:gd name="T31" fmla="*/ 0 h 50"/>
                    <a:gd name="T32" fmla="*/ 0 w 44"/>
                    <a:gd name="T33" fmla="*/ 0 h 50"/>
                    <a:gd name="T34" fmla="*/ 0 w 44"/>
                    <a:gd name="T35" fmla="*/ 0 h 50"/>
                    <a:gd name="T36" fmla="*/ 0 w 44"/>
                    <a:gd name="T37" fmla="*/ 0 h 50"/>
                    <a:gd name="T38" fmla="*/ 0 w 44"/>
                    <a:gd name="T39" fmla="*/ 0 h 50"/>
                    <a:gd name="T40" fmla="*/ 0 w 44"/>
                    <a:gd name="T41" fmla="*/ 0 h 50"/>
                    <a:gd name="T42" fmla="*/ 0 w 44"/>
                    <a:gd name="T43" fmla="*/ 0 h 50"/>
                    <a:gd name="T44" fmla="*/ 0 w 44"/>
                    <a:gd name="T45" fmla="*/ 0 h 50"/>
                    <a:gd name="T46" fmla="*/ 0 w 44"/>
                    <a:gd name="T47" fmla="*/ 0 h 50"/>
                    <a:gd name="T48" fmla="*/ 0 w 44"/>
                    <a:gd name="T49" fmla="*/ 0 h 5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4" h="50">
                      <a:moveTo>
                        <a:pt x="10" y="50"/>
                      </a:moveTo>
                      <a:lnTo>
                        <a:pt x="7" y="49"/>
                      </a:lnTo>
                      <a:lnTo>
                        <a:pt x="4" y="49"/>
                      </a:lnTo>
                      <a:lnTo>
                        <a:pt x="3" y="48"/>
                      </a:lnTo>
                      <a:lnTo>
                        <a:pt x="0" y="48"/>
                      </a:lnTo>
                      <a:lnTo>
                        <a:pt x="1" y="39"/>
                      </a:lnTo>
                      <a:lnTo>
                        <a:pt x="3" y="30"/>
                      </a:lnTo>
                      <a:lnTo>
                        <a:pt x="7" y="23"/>
                      </a:lnTo>
                      <a:lnTo>
                        <a:pt x="13" y="16"/>
                      </a:lnTo>
                      <a:lnTo>
                        <a:pt x="18" y="10"/>
                      </a:lnTo>
                      <a:lnTo>
                        <a:pt x="27" y="6"/>
                      </a:lnTo>
                      <a:lnTo>
                        <a:pt x="35" y="3"/>
                      </a:lnTo>
                      <a:lnTo>
                        <a:pt x="44" y="0"/>
                      </a:lnTo>
                      <a:lnTo>
                        <a:pt x="41" y="15"/>
                      </a:lnTo>
                      <a:lnTo>
                        <a:pt x="40" y="26"/>
                      </a:lnTo>
                      <a:lnTo>
                        <a:pt x="38" y="36"/>
                      </a:lnTo>
                      <a:lnTo>
                        <a:pt x="37" y="43"/>
                      </a:lnTo>
                      <a:lnTo>
                        <a:pt x="30" y="46"/>
                      </a:lnTo>
                      <a:lnTo>
                        <a:pt x="23" y="49"/>
                      </a:lnTo>
                      <a:lnTo>
                        <a:pt x="17" y="50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3" name="Freeform 240"/>
                <p:cNvSpPr>
                  <a:spLocks/>
                </p:cNvSpPr>
                <p:nvPr/>
              </p:nvSpPr>
              <p:spPr bwMode="auto">
                <a:xfrm>
                  <a:off x="2061" y="2722"/>
                  <a:ext cx="46" cy="52"/>
                </a:xfrm>
                <a:custGeom>
                  <a:avLst/>
                  <a:gdLst>
                    <a:gd name="T0" fmla="*/ 0 w 127"/>
                    <a:gd name="T1" fmla="*/ 0 h 193"/>
                    <a:gd name="T2" fmla="*/ 0 w 127"/>
                    <a:gd name="T3" fmla="*/ 0 h 193"/>
                    <a:gd name="T4" fmla="*/ 0 w 127"/>
                    <a:gd name="T5" fmla="*/ 0 h 193"/>
                    <a:gd name="T6" fmla="*/ 0 w 127"/>
                    <a:gd name="T7" fmla="*/ 0 h 193"/>
                    <a:gd name="T8" fmla="*/ 0 w 127"/>
                    <a:gd name="T9" fmla="*/ 0 h 193"/>
                    <a:gd name="T10" fmla="*/ 0 w 127"/>
                    <a:gd name="T11" fmla="*/ 0 h 193"/>
                    <a:gd name="T12" fmla="*/ 0 w 127"/>
                    <a:gd name="T13" fmla="*/ 0 h 193"/>
                    <a:gd name="T14" fmla="*/ 0 w 127"/>
                    <a:gd name="T15" fmla="*/ 0 h 193"/>
                    <a:gd name="T16" fmla="*/ 0 w 127"/>
                    <a:gd name="T17" fmla="*/ 0 h 193"/>
                    <a:gd name="T18" fmla="*/ 0 w 127"/>
                    <a:gd name="T19" fmla="*/ 0 h 193"/>
                    <a:gd name="T20" fmla="*/ 0 w 127"/>
                    <a:gd name="T21" fmla="*/ 0 h 193"/>
                    <a:gd name="T22" fmla="*/ 0 w 127"/>
                    <a:gd name="T23" fmla="*/ 0 h 193"/>
                    <a:gd name="T24" fmla="*/ 0 w 127"/>
                    <a:gd name="T25" fmla="*/ 0 h 193"/>
                    <a:gd name="T26" fmla="*/ 0 w 127"/>
                    <a:gd name="T27" fmla="*/ 0 h 193"/>
                    <a:gd name="T28" fmla="*/ 0 w 127"/>
                    <a:gd name="T29" fmla="*/ 0 h 193"/>
                    <a:gd name="T30" fmla="*/ 0 w 127"/>
                    <a:gd name="T31" fmla="*/ 0 h 193"/>
                    <a:gd name="T32" fmla="*/ 0 w 127"/>
                    <a:gd name="T33" fmla="*/ 0 h 193"/>
                    <a:gd name="T34" fmla="*/ 0 w 127"/>
                    <a:gd name="T35" fmla="*/ 0 h 193"/>
                    <a:gd name="T36" fmla="*/ 0 w 127"/>
                    <a:gd name="T37" fmla="*/ 0 h 193"/>
                    <a:gd name="T38" fmla="*/ 0 w 127"/>
                    <a:gd name="T39" fmla="*/ 0 h 193"/>
                    <a:gd name="T40" fmla="*/ 0 w 127"/>
                    <a:gd name="T41" fmla="*/ 0 h 193"/>
                    <a:gd name="T42" fmla="*/ 0 w 127"/>
                    <a:gd name="T43" fmla="*/ 0 h 193"/>
                    <a:gd name="T44" fmla="*/ 0 w 127"/>
                    <a:gd name="T45" fmla="*/ 0 h 193"/>
                    <a:gd name="T46" fmla="*/ 0 w 127"/>
                    <a:gd name="T47" fmla="*/ 0 h 193"/>
                    <a:gd name="T48" fmla="*/ 0 w 127"/>
                    <a:gd name="T49" fmla="*/ 0 h 193"/>
                    <a:gd name="T50" fmla="*/ 0 w 127"/>
                    <a:gd name="T51" fmla="*/ 0 h 193"/>
                    <a:gd name="T52" fmla="*/ 0 w 127"/>
                    <a:gd name="T53" fmla="*/ 0 h 193"/>
                    <a:gd name="T54" fmla="*/ 0 w 127"/>
                    <a:gd name="T55" fmla="*/ 0 h 193"/>
                    <a:gd name="T56" fmla="*/ 0 w 127"/>
                    <a:gd name="T57" fmla="*/ 0 h 193"/>
                    <a:gd name="T58" fmla="*/ 0 w 127"/>
                    <a:gd name="T59" fmla="*/ 0 h 193"/>
                    <a:gd name="T60" fmla="*/ 0 w 127"/>
                    <a:gd name="T61" fmla="*/ 0 h 193"/>
                    <a:gd name="T62" fmla="*/ 0 w 127"/>
                    <a:gd name="T63" fmla="*/ 0 h 193"/>
                    <a:gd name="T64" fmla="*/ 0 w 127"/>
                    <a:gd name="T65" fmla="*/ 0 h 193"/>
                    <a:gd name="T66" fmla="*/ 0 w 127"/>
                    <a:gd name="T67" fmla="*/ 0 h 193"/>
                    <a:gd name="T68" fmla="*/ 0 w 127"/>
                    <a:gd name="T69" fmla="*/ 0 h 193"/>
                    <a:gd name="T70" fmla="*/ 0 w 127"/>
                    <a:gd name="T71" fmla="*/ 0 h 193"/>
                    <a:gd name="T72" fmla="*/ 0 w 127"/>
                    <a:gd name="T73" fmla="*/ 0 h 193"/>
                    <a:gd name="T74" fmla="*/ 0 w 127"/>
                    <a:gd name="T75" fmla="*/ 0 h 193"/>
                    <a:gd name="T76" fmla="*/ 0 w 127"/>
                    <a:gd name="T77" fmla="*/ 0 h 193"/>
                    <a:gd name="T78" fmla="*/ 0 w 127"/>
                    <a:gd name="T79" fmla="*/ 0 h 193"/>
                    <a:gd name="T80" fmla="*/ 0 w 127"/>
                    <a:gd name="T81" fmla="*/ 0 h 193"/>
                    <a:gd name="T82" fmla="*/ 0 w 127"/>
                    <a:gd name="T83" fmla="*/ 0 h 193"/>
                    <a:gd name="T84" fmla="*/ 0 w 127"/>
                    <a:gd name="T85" fmla="*/ 0 h 193"/>
                    <a:gd name="T86" fmla="*/ 0 w 127"/>
                    <a:gd name="T87" fmla="*/ 0 h 193"/>
                    <a:gd name="T88" fmla="*/ 0 w 127"/>
                    <a:gd name="T89" fmla="*/ 0 h 193"/>
                    <a:gd name="T90" fmla="*/ 0 w 127"/>
                    <a:gd name="T91" fmla="*/ 0 h 193"/>
                    <a:gd name="T92" fmla="*/ 0 w 127"/>
                    <a:gd name="T93" fmla="*/ 0 h 193"/>
                    <a:gd name="T94" fmla="*/ 0 w 127"/>
                    <a:gd name="T95" fmla="*/ 0 h 193"/>
                    <a:gd name="T96" fmla="*/ 0 w 127"/>
                    <a:gd name="T97" fmla="*/ 0 h 193"/>
                    <a:gd name="T98" fmla="*/ 0 w 127"/>
                    <a:gd name="T99" fmla="*/ 0 h 193"/>
                    <a:gd name="T100" fmla="*/ 0 w 127"/>
                    <a:gd name="T101" fmla="*/ 0 h 193"/>
                    <a:gd name="T102" fmla="*/ 0 w 127"/>
                    <a:gd name="T103" fmla="*/ 0 h 193"/>
                    <a:gd name="T104" fmla="*/ 0 w 127"/>
                    <a:gd name="T105" fmla="*/ 0 h 193"/>
                    <a:gd name="T106" fmla="*/ 0 w 127"/>
                    <a:gd name="T107" fmla="*/ 0 h 193"/>
                    <a:gd name="T108" fmla="*/ 0 w 127"/>
                    <a:gd name="T109" fmla="*/ 0 h 193"/>
                    <a:gd name="T110" fmla="*/ 0 w 127"/>
                    <a:gd name="T111" fmla="*/ 0 h 193"/>
                    <a:gd name="T112" fmla="*/ 0 w 127"/>
                    <a:gd name="T113" fmla="*/ 0 h 1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27" h="193">
                      <a:moveTo>
                        <a:pt x="93" y="193"/>
                      </a:moveTo>
                      <a:lnTo>
                        <a:pt x="90" y="190"/>
                      </a:lnTo>
                      <a:lnTo>
                        <a:pt x="87" y="189"/>
                      </a:lnTo>
                      <a:lnTo>
                        <a:pt x="83" y="187"/>
                      </a:lnTo>
                      <a:lnTo>
                        <a:pt x="75" y="186"/>
                      </a:lnTo>
                      <a:lnTo>
                        <a:pt x="75" y="173"/>
                      </a:lnTo>
                      <a:lnTo>
                        <a:pt x="74" y="159"/>
                      </a:lnTo>
                      <a:lnTo>
                        <a:pt x="73" y="147"/>
                      </a:lnTo>
                      <a:lnTo>
                        <a:pt x="68" y="136"/>
                      </a:lnTo>
                      <a:lnTo>
                        <a:pt x="63" y="127"/>
                      </a:lnTo>
                      <a:lnTo>
                        <a:pt x="55" y="123"/>
                      </a:lnTo>
                      <a:lnTo>
                        <a:pt x="44" y="122"/>
                      </a:lnTo>
                      <a:lnTo>
                        <a:pt x="30" y="126"/>
                      </a:lnTo>
                      <a:lnTo>
                        <a:pt x="27" y="137"/>
                      </a:lnTo>
                      <a:lnTo>
                        <a:pt x="26" y="147"/>
                      </a:lnTo>
                      <a:lnTo>
                        <a:pt x="24" y="159"/>
                      </a:lnTo>
                      <a:lnTo>
                        <a:pt x="23" y="171"/>
                      </a:lnTo>
                      <a:lnTo>
                        <a:pt x="21" y="171"/>
                      </a:lnTo>
                      <a:lnTo>
                        <a:pt x="18" y="173"/>
                      </a:lnTo>
                      <a:lnTo>
                        <a:pt x="17" y="173"/>
                      </a:lnTo>
                      <a:lnTo>
                        <a:pt x="14" y="174"/>
                      </a:lnTo>
                      <a:lnTo>
                        <a:pt x="4" y="147"/>
                      </a:lnTo>
                      <a:lnTo>
                        <a:pt x="0" y="129"/>
                      </a:lnTo>
                      <a:lnTo>
                        <a:pt x="0" y="116"/>
                      </a:lnTo>
                      <a:lnTo>
                        <a:pt x="3" y="106"/>
                      </a:lnTo>
                      <a:lnTo>
                        <a:pt x="11" y="96"/>
                      </a:lnTo>
                      <a:lnTo>
                        <a:pt x="21" y="86"/>
                      </a:lnTo>
                      <a:lnTo>
                        <a:pt x="36" y="72"/>
                      </a:lnTo>
                      <a:lnTo>
                        <a:pt x="51" y="52"/>
                      </a:lnTo>
                      <a:lnTo>
                        <a:pt x="48" y="37"/>
                      </a:lnTo>
                      <a:lnTo>
                        <a:pt x="44" y="25"/>
                      </a:lnTo>
                      <a:lnTo>
                        <a:pt x="41" y="13"/>
                      </a:lnTo>
                      <a:lnTo>
                        <a:pt x="41" y="3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5" y="2"/>
                      </a:lnTo>
                      <a:lnTo>
                        <a:pt x="85" y="6"/>
                      </a:lnTo>
                      <a:lnTo>
                        <a:pt x="94" y="13"/>
                      </a:lnTo>
                      <a:lnTo>
                        <a:pt x="101" y="22"/>
                      </a:lnTo>
                      <a:lnTo>
                        <a:pt x="107" y="33"/>
                      </a:lnTo>
                      <a:lnTo>
                        <a:pt x="112" y="46"/>
                      </a:lnTo>
                      <a:lnTo>
                        <a:pt x="111" y="75"/>
                      </a:lnTo>
                      <a:lnTo>
                        <a:pt x="111" y="94"/>
                      </a:lnTo>
                      <a:lnTo>
                        <a:pt x="108" y="113"/>
                      </a:lnTo>
                      <a:lnTo>
                        <a:pt x="105" y="139"/>
                      </a:lnTo>
                      <a:lnTo>
                        <a:pt x="111" y="150"/>
                      </a:lnTo>
                      <a:lnTo>
                        <a:pt x="118" y="160"/>
                      </a:lnTo>
                      <a:lnTo>
                        <a:pt x="124" y="169"/>
                      </a:lnTo>
                      <a:lnTo>
                        <a:pt x="127" y="176"/>
                      </a:lnTo>
                      <a:lnTo>
                        <a:pt x="127" y="183"/>
                      </a:lnTo>
                      <a:lnTo>
                        <a:pt x="122" y="187"/>
                      </a:lnTo>
                      <a:lnTo>
                        <a:pt x="111" y="190"/>
                      </a:lnTo>
                      <a:lnTo>
                        <a:pt x="93" y="193"/>
                      </a:lnTo>
                      <a:close/>
                    </a:path>
                  </a:pathLst>
                </a:custGeom>
                <a:solidFill>
                  <a:srgbClr val="38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4" name="Freeform 241"/>
                <p:cNvSpPr>
                  <a:spLocks/>
                </p:cNvSpPr>
                <p:nvPr/>
              </p:nvSpPr>
              <p:spPr bwMode="auto">
                <a:xfrm>
                  <a:off x="1587" y="2769"/>
                  <a:ext cx="12" cy="3"/>
                </a:xfrm>
                <a:custGeom>
                  <a:avLst/>
                  <a:gdLst>
                    <a:gd name="T0" fmla="*/ 0 w 33"/>
                    <a:gd name="T1" fmla="*/ 0 h 7"/>
                    <a:gd name="T2" fmla="*/ 0 w 33"/>
                    <a:gd name="T3" fmla="*/ 0 h 7"/>
                    <a:gd name="T4" fmla="*/ 0 w 33"/>
                    <a:gd name="T5" fmla="*/ 0 h 7"/>
                    <a:gd name="T6" fmla="*/ 0 w 33"/>
                    <a:gd name="T7" fmla="*/ 0 h 7"/>
                    <a:gd name="T8" fmla="*/ 0 w 33"/>
                    <a:gd name="T9" fmla="*/ 0 h 7"/>
                    <a:gd name="T10" fmla="*/ 0 w 33"/>
                    <a:gd name="T11" fmla="*/ 0 h 7"/>
                    <a:gd name="T12" fmla="*/ 0 w 33"/>
                    <a:gd name="T13" fmla="*/ 0 h 7"/>
                    <a:gd name="T14" fmla="*/ 0 w 33"/>
                    <a:gd name="T15" fmla="*/ 0 h 7"/>
                    <a:gd name="T16" fmla="*/ 0 w 33"/>
                    <a:gd name="T17" fmla="*/ 0 h 7"/>
                    <a:gd name="T18" fmla="*/ 0 w 33"/>
                    <a:gd name="T19" fmla="*/ 0 h 7"/>
                    <a:gd name="T20" fmla="*/ 0 w 33"/>
                    <a:gd name="T21" fmla="*/ 0 h 7"/>
                    <a:gd name="T22" fmla="*/ 0 w 33"/>
                    <a:gd name="T23" fmla="*/ 0 h 7"/>
                    <a:gd name="T24" fmla="*/ 0 w 33"/>
                    <a:gd name="T25" fmla="*/ 0 h 7"/>
                    <a:gd name="T26" fmla="*/ 0 w 33"/>
                    <a:gd name="T27" fmla="*/ 0 h 7"/>
                    <a:gd name="T28" fmla="*/ 0 w 33"/>
                    <a:gd name="T29" fmla="*/ 0 h 7"/>
                    <a:gd name="T30" fmla="*/ 0 w 33"/>
                    <a:gd name="T31" fmla="*/ 0 h 7"/>
                    <a:gd name="T32" fmla="*/ 0 w 33"/>
                    <a:gd name="T33" fmla="*/ 0 h 7"/>
                    <a:gd name="T34" fmla="*/ 0 w 33"/>
                    <a:gd name="T35" fmla="*/ 0 h 7"/>
                    <a:gd name="T36" fmla="*/ 0 w 33"/>
                    <a:gd name="T37" fmla="*/ 0 h 7"/>
                    <a:gd name="T38" fmla="*/ 0 w 33"/>
                    <a:gd name="T39" fmla="*/ 0 h 7"/>
                    <a:gd name="T40" fmla="*/ 0 w 33"/>
                    <a:gd name="T41" fmla="*/ 0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3" h="7">
                      <a:moveTo>
                        <a:pt x="3" y="7"/>
                      </a:move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3" y="5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25" y="7"/>
                      </a:lnTo>
                      <a:lnTo>
                        <a:pt x="17" y="7"/>
                      </a:lnTo>
                      <a:lnTo>
                        <a:pt x="10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" name="Freeform 242"/>
                <p:cNvSpPr>
                  <a:spLocks/>
                </p:cNvSpPr>
                <p:nvPr/>
              </p:nvSpPr>
              <p:spPr bwMode="auto">
                <a:xfrm>
                  <a:off x="1419" y="2747"/>
                  <a:ext cx="17" cy="20"/>
                </a:xfrm>
                <a:custGeom>
                  <a:avLst/>
                  <a:gdLst>
                    <a:gd name="T0" fmla="*/ 0 w 45"/>
                    <a:gd name="T1" fmla="*/ 0 h 71"/>
                    <a:gd name="T2" fmla="*/ 0 w 45"/>
                    <a:gd name="T3" fmla="*/ 0 h 71"/>
                    <a:gd name="T4" fmla="*/ 0 w 45"/>
                    <a:gd name="T5" fmla="*/ 0 h 71"/>
                    <a:gd name="T6" fmla="*/ 0 w 45"/>
                    <a:gd name="T7" fmla="*/ 0 h 71"/>
                    <a:gd name="T8" fmla="*/ 0 w 45"/>
                    <a:gd name="T9" fmla="*/ 0 h 71"/>
                    <a:gd name="T10" fmla="*/ 0 w 45"/>
                    <a:gd name="T11" fmla="*/ 0 h 71"/>
                    <a:gd name="T12" fmla="*/ 0 w 45"/>
                    <a:gd name="T13" fmla="*/ 0 h 71"/>
                    <a:gd name="T14" fmla="*/ 0 w 45"/>
                    <a:gd name="T15" fmla="*/ 0 h 71"/>
                    <a:gd name="T16" fmla="*/ 0 w 45"/>
                    <a:gd name="T17" fmla="*/ 0 h 71"/>
                    <a:gd name="T18" fmla="*/ 0 w 45"/>
                    <a:gd name="T19" fmla="*/ 0 h 71"/>
                    <a:gd name="T20" fmla="*/ 0 w 45"/>
                    <a:gd name="T21" fmla="*/ 0 h 71"/>
                    <a:gd name="T22" fmla="*/ 0 w 45"/>
                    <a:gd name="T23" fmla="*/ 0 h 71"/>
                    <a:gd name="T24" fmla="*/ 0 w 45"/>
                    <a:gd name="T25" fmla="*/ 0 h 71"/>
                    <a:gd name="T26" fmla="*/ 0 w 45"/>
                    <a:gd name="T27" fmla="*/ 0 h 71"/>
                    <a:gd name="T28" fmla="*/ 0 w 45"/>
                    <a:gd name="T29" fmla="*/ 0 h 71"/>
                    <a:gd name="T30" fmla="*/ 0 w 45"/>
                    <a:gd name="T31" fmla="*/ 0 h 71"/>
                    <a:gd name="T32" fmla="*/ 0 w 45"/>
                    <a:gd name="T33" fmla="*/ 0 h 71"/>
                    <a:gd name="T34" fmla="*/ 0 w 45"/>
                    <a:gd name="T35" fmla="*/ 0 h 71"/>
                    <a:gd name="T36" fmla="*/ 0 w 45"/>
                    <a:gd name="T37" fmla="*/ 0 h 71"/>
                    <a:gd name="T38" fmla="*/ 0 w 45"/>
                    <a:gd name="T39" fmla="*/ 0 h 71"/>
                    <a:gd name="T40" fmla="*/ 0 w 45"/>
                    <a:gd name="T41" fmla="*/ 0 h 71"/>
                    <a:gd name="T42" fmla="*/ 0 w 45"/>
                    <a:gd name="T43" fmla="*/ 0 h 71"/>
                    <a:gd name="T44" fmla="*/ 0 w 45"/>
                    <a:gd name="T45" fmla="*/ 0 h 71"/>
                    <a:gd name="T46" fmla="*/ 0 w 45"/>
                    <a:gd name="T47" fmla="*/ 0 h 71"/>
                    <a:gd name="T48" fmla="*/ 0 w 45"/>
                    <a:gd name="T49" fmla="*/ 0 h 71"/>
                    <a:gd name="T50" fmla="*/ 0 w 45"/>
                    <a:gd name="T51" fmla="*/ 0 h 71"/>
                    <a:gd name="T52" fmla="*/ 0 w 45"/>
                    <a:gd name="T53" fmla="*/ 0 h 71"/>
                    <a:gd name="T54" fmla="*/ 0 w 45"/>
                    <a:gd name="T55" fmla="*/ 0 h 71"/>
                    <a:gd name="T56" fmla="*/ 0 w 45"/>
                    <a:gd name="T57" fmla="*/ 0 h 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5" h="71">
                      <a:moveTo>
                        <a:pt x="25" y="71"/>
                      </a:moveTo>
                      <a:lnTo>
                        <a:pt x="23" y="69"/>
                      </a:lnTo>
                      <a:lnTo>
                        <a:pt x="22" y="69"/>
                      </a:lnTo>
                      <a:lnTo>
                        <a:pt x="20" y="69"/>
                      </a:lnTo>
                      <a:lnTo>
                        <a:pt x="19" y="69"/>
                      </a:lnTo>
                      <a:lnTo>
                        <a:pt x="13" y="58"/>
                      </a:lnTo>
                      <a:lnTo>
                        <a:pt x="7" y="44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5" y="17"/>
                      </a:lnTo>
                      <a:lnTo>
                        <a:pt x="10" y="14"/>
                      </a:lnTo>
                      <a:lnTo>
                        <a:pt x="15" y="11"/>
                      </a:lnTo>
                      <a:lnTo>
                        <a:pt x="20" y="8"/>
                      </a:lnTo>
                      <a:lnTo>
                        <a:pt x="25" y="5"/>
                      </a:lnTo>
                      <a:lnTo>
                        <a:pt x="30" y="4"/>
                      </a:lnTo>
                      <a:lnTo>
                        <a:pt x="36" y="1"/>
                      </a:lnTo>
                      <a:lnTo>
                        <a:pt x="43" y="0"/>
                      </a:lnTo>
                      <a:lnTo>
                        <a:pt x="45" y="15"/>
                      </a:lnTo>
                      <a:lnTo>
                        <a:pt x="45" y="32"/>
                      </a:lnTo>
                      <a:lnTo>
                        <a:pt x="45" y="51"/>
                      </a:lnTo>
                      <a:lnTo>
                        <a:pt x="42" y="68"/>
                      </a:lnTo>
                      <a:lnTo>
                        <a:pt x="37" y="68"/>
                      </a:lnTo>
                      <a:lnTo>
                        <a:pt x="33" y="69"/>
                      </a:lnTo>
                      <a:lnTo>
                        <a:pt x="29" y="69"/>
                      </a:lnTo>
                      <a:lnTo>
                        <a:pt x="25" y="7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6" name="Freeform 243"/>
                <p:cNvSpPr>
                  <a:spLocks/>
                </p:cNvSpPr>
                <p:nvPr/>
              </p:nvSpPr>
              <p:spPr bwMode="auto">
                <a:xfrm>
                  <a:off x="1463" y="2672"/>
                  <a:ext cx="68" cy="92"/>
                </a:xfrm>
                <a:custGeom>
                  <a:avLst/>
                  <a:gdLst>
                    <a:gd name="T0" fmla="*/ 0 w 192"/>
                    <a:gd name="T1" fmla="*/ 0 h 339"/>
                    <a:gd name="T2" fmla="*/ 0 w 192"/>
                    <a:gd name="T3" fmla="*/ 0 h 339"/>
                    <a:gd name="T4" fmla="*/ 0 w 192"/>
                    <a:gd name="T5" fmla="*/ 0 h 339"/>
                    <a:gd name="T6" fmla="*/ 0 w 192"/>
                    <a:gd name="T7" fmla="*/ 0 h 339"/>
                    <a:gd name="T8" fmla="*/ 0 w 192"/>
                    <a:gd name="T9" fmla="*/ 0 h 339"/>
                    <a:gd name="T10" fmla="*/ 0 w 192"/>
                    <a:gd name="T11" fmla="*/ 0 h 339"/>
                    <a:gd name="T12" fmla="*/ 0 w 192"/>
                    <a:gd name="T13" fmla="*/ 0 h 339"/>
                    <a:gd name="T14" fmla="*/ 0 w 192"/>
                    <a:gd name="T15" fmla="*/ 0 h 339"/>
                    <a:gd name="T16" fmla="*/ 0 w 192"/>
                    <a:gd name="T17" fmla="*/ 0 h 339"/>
                    <a:gd name="T18" fmla="*/ 0 w 192"/>
                    <a:gd name="T19" fmla="*/ 0 h 339"/>
                    <a:gd name="T20" fmla="*/ 0 w 192"/>
                    <a:gd name="T21" fmla="*/ 0 h 339"/>
                    <a:gd name="T22" fmla="*/ 0 w 192"/>
                    <a:gd name="T23" fmla="*/ 0 h 339"/>
                    <a:gd name="T24" fmla="*/ 0 w 192"/>
                    <a:gd name="T25" fmla="*/ 0 h 339"/>
                    <a:gd name="T26" fmla="*/ 0 w 192"/>
                    <a:gd name="T27" fmla="*/ 0 h 339"/>
                    <a:gd name="T28" fmla="*/ 0 w 192"/>
                    <a:gd name="T29" fmla="*/ 0 h 339"/>
                    <a:gd name="T30" fmla="*/ 0 w 192"/>
                    <a:gd name="T31" fmla="*/ 0 h 339"/>
                    <a:gd name="T32" fmla="*/ 0 w 192"/>
                    <a:gd name="T33" fmla="*/ 0 h 339"/>
                    <a:gd name="T34" fmla="*/ 0 w 192"/>
                    <a:gd name="T35" fmla="*/ 0 h 339"/>
                    <a:gd name="T36" fmla="*/ 0 w 192"/>
                    <a:gd name="T37" fmla="*/ 0 h 339"/>
                    <a:gd name="T38" fmla="*/ 0 w 192"/>
                    <a:gd name="T39" fmla="*/ 0 h 339"/>
                    <a:gd name="T40" fmla="*/ 0 w 192"/>
                    <a:gd name="T41" fmla="*/ 0 h 339"/>
                    <a:gd name="T42" fmla="*/ 0 w 192"/>
                    <a:gd name="T43" fmla="*/ 0 h 339"/>
                    <a:gd name="T44" fmla="*/ 0 w 192"/>
                    <a:gd name="T45" fmla="*/ 0 h 339"/>
                    <a:gd name="T46" fmla="*/ 0 w 192"/>
                    <a:gd name="T47" fmla="*/ 0 h 339"/>
                    <a:gd name="T48" fmla="*/ 0 w 192"/>
                    <a:gd name="T49" fmla="*/ 0 h 339"/>
                    <a:gd name="T50" fmla="*/ 0 w 192"/>
                    <a:gd name="T51" fmla="*/ 0 h 339"/>
                    <a:gd name="T52" fmla="*/ 0 w 192"/>
                    <a:gd name="T53" fmla="*/ 0 h 339"/>
                    <a:gd name="T54" fmla="*/ 0 w 192"/>
                    <a:gd name="T55" fmla="*/ 0 h 339"/>
                    <a:gd name="T56" fmla="*/ 0 w 192"/>
                    <a:gd name="T57" fmla="*/ 0 h 339"/>
                    <a:gd name="T58" fmla="*/ 0 w 192"/>
                    <a:gd name="T59" fmla="*/ 0 h 339"/>
                    <a:gd name="T60" fmla="*/ 0 w 192"/>
                    <a:gd name="T61" fmla="*/ 0 h 339"/>
                    <a:gd name="T62" fmla="*/ 0 w 192"/>
                    <a:gd name="T63" fmla="*/ 0 h 339"/>
                    <a:gd name="T64" fmla="*/ 0 w 192"/>
                    <a:gd name="T65" fmla="*/ 0 h 339"/>
                    <a:gd name="T66" fmla="*/ 0 w 192"/>
                    <a:gd name="T67" fmla="*/ 0 h 339"/>
                    <a:gd name="T68" fmla="*/ 0 w 192"/>
                    <a:gd name="T69" fmla="*/ 0 h 339"/>
                    <a:gd name="T70" fmla="*/ 0 w 192"/>
                    <a:gd name="T71" fmla="*/ 0 h 339"/>
                    <a:gd name="T72" fmla="*/ 0 w 192"/>
                    <a:gd name="T73" fmla="*/ 0 h 339"/>
                    <a:gd name="T74" fmla="*/ 0 w 192"/>
                    <a:gd name="T75" fmla="*/ 0 h 339"/>
                    <a:gd name="T76" fmla="*/ 0 w 192"/>
                    <a:gd name="T77" fmla="*/ 0 h 339"/>
                    <a:gd name="T78" fmla="*/ 0 w 192"/>
                    <a:gd name="T79" fmla="*/ 0 h 339"/>
                    <a:gd name="T80" fmla="*/ 0 w 192"/>
                    <a:gd name="T81" fmla="*/ 0 h 339"/>
                    <a:gd name="T82" fmla="*/ 0 w 192"/>
                    <a:gd name="T83" fmla="*/ 0 h 339"/>
                    <a:gd name="T84" fmla="*/ 0 w 192"/>
                    <a:gd name="T85" fmla="*/ 0 h 339"/>
                    <a:gd name="T86" fmla="*/ 0 w 192"/>
                    <a:gd name="T87" fmla="*/ 0 h 339"/>
                    <a:gd name="T88" fmla="*/ 0 w 192"/>
                    <a:gd name="T89" fmla="*/ 0 h 339"/>
                    <a:gd name="T90" fmla="*/ 0 w 192"/>
                    <a:gd name="T91" fmla="*/ 0 h 339"/>
                    <a:gd name="T92" fmla="*/ 0 w 192"/>
                    <a:gd name="T93" fmla="*/ 0 h 339"/>
                    <a:gd name="T94" fmla="*/ 0 w 192"/>
                    <a:gd name="T95" fmla="*/ 0 h 339"/>
                    <a:gd name="T96" fmla="*/ 0 w 192"/>
                    <a:gd name="T97" fmla="*/ 0 h 339"/>
                    <a:gd name="T98" fmla="*/ 0 w 192"/>
                    <a:gd name="T99" fmla="*/ 0 h 339"/>
                    <a:gd name="T100" fmla="*/ 0 w 192"/>
                    <a:gd name="T101" fmla="*/ 0 h 33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92" h="339">
                      <a:moveTo>
                        <a:pt x="187" y="338"/>
                      </a:moveTo>
                      <a:lnTo>
                        <a:pt x="167" y="312"/>
                      </a:lnTo>
                      <a:lnTo>
                        <a:pt x="151" y="292"/>
                      </a:lnTo>
                      <a:lnTo>
                        <a:pt x="140" y="278"/>
                      </a:lnTo>
                      <a:lnTo>
                        <a:pt x="131" y="267"/>
                      </a:lnTo>
                      <a:lnTo>
                        <a:pt x="124" y="258"/>
                      </a:lnTo>
                      <a:lnTo>
                        <a:pt x="118" y="251"/>
                      </a:lnTo>
                      <a:lnTo>
                        <a:pt x="112" y="244"/>
                      </a:lnTo>
                      <a:lnTo>
                        <a:pt x="105" y="237"/>
                      </a:lnTo>
                      <a:lnTo>
                        <a:pt x="102" y="224"/>
                      </a:lnTo>
                      <a:lnTo>
                        <a:pt x="95" y="220"/>
                      </a:lnTo>
                      <a:lnTo>
                        <a:pt x="87" y="215"/>
                      </a:lnTo>
                      <a:lnTo>
                        <a:pt x="81" y="205"/>
                      </a:lnTo>
                      <a:lnTo>
                        <a:pt x="87" y="205"/>
                      </a:lnTo>
                      <a:lnTo>
                        <a:pt x="93" y="205"/>
                      </a:lnTo>
                      <a:lnTo>
                        <a:pt x="98" y="205"/>
                      </a:lnTo>
                      <a:lnTo>
                        <a:pt x="104" y="207"/>
                      </a:lnTo>
                      <a:lnTo>
                        <a:pt x="104" y="205"/>
                      </a:lnTo>
                      <a:lnTo>
                        <a:pt x="105" y="205"/>
                      </a:lnTo>
                      <a:lnTo>
                        <a:pt x="107" y="204"/>
                      </a:lnTo>
                      <a:lnTo>
                        <a:pt x="100" y="198"/>
                      </a:lnTo>
                      <a:lnTo>
                        <a:pt x="91" y="195"/>
                      </a:lnTo>
                      <a:lnTo>
                        <a:pt x="83" y="194"/>
                      </a:lnTo>
                      <a:lnTo>
                        <a:pt x="74" y="191"/>
                      </a:lnTo>
                      <a:lnTo>
                        <a:pt x="67" y="190"/>
                      </a:lnTo>
                      <a:lnTo>
                        <a:pt x="60" y="187"/>
                      </a:lnTo>
                      <a:lnTo>
                        <a:pt x="54" y="180"/>
                      </a:lnTo>
                      <a:lnTo>
                        <a:pt x="50" y="171"/>
                      </a:lnTo>
                      <a:lnTo>
                        <a:pt x="57" y="171"/>
                      </a:lnTo>
                      <a:lnTo>
                        <a:pt x="65" y="173"/>
                      </a:lnTo>
                      <a:lnTo>
                        <a:pt x="74" y="173"/>
                      </a:lnTo>
                      <a:lnTo>
                        <a:pt x="81" y="174"/>
                      </a:lnTo>
                      <a:lnTo>
                        <a:pt x="80" y="173"/>
                      </a:lnTo>
                      <a:lnTo>
                        <a:pt x="80" y="170"/>
                      </a:lnTo>
                      <a:lnTo>
                        <a:pt x="80" y="168"/>
                      </a:lnTo>
                      <a:lnTo>
                        <a:pt x="80" y="167"/>
                      </a:lnTo>
                      <a:lnTo>
                        <a:pt x="68" y="164"/>
                      </a:lnTo>
                      <a:lnTo>
                        <a:pt x="58" y="163"/>
                      </a:lnTo>
                      <a:lnTo>
                        <a:pt x="53" y="161"/>
                      </a:lnTo>
                      <a:lnTo>
                        <a:pt x="47" y="160"/>
                      </a:lnTo>
                      <a:lnTo>
                        <a:pt x="43" y="160"/>
                      </a:lnTo>
                      <a:lnTo>
                        <a:pt x="40" y="158"/>
                      </a:lnTo>
                      <a:lnTo>
                        <a:pt x="37" y="157"/>
                      </a:lnTo>
                      <a:lnTo>
                        <a:pt x="33" y="156"/>
                      </a:lnTo>
                      <a:lnTo>
                        <a:pt x="33" y="153"/>
                      </a:lnTo>
                      <a:lnTo>
                        <a:pt x="33" y="151"/>
                      </a:lnTo>
                      <a:lnTo>
                        <a:pt x="33" y="148"/>
                      </a:lnTo>
                      <a:lnTo>
                        <a:pt x="31" y="147"/>
                      </a:lnTo>
                      <a:lnTo>
                        <a:pt x="43" y="148"/>
                      </a:lnTo>
                      <a:lnTo>
                        <a:pt x="50" y="150"/>
                      </a:lnTo>
                      <a:lnTo>
                        <a:pt x="58" y="150"/>
                      </a:lnTo>
                      <a:lnTo>
                        <a:pt x="70" y="150"/>
                      </a:lnTo>
                      <a:lnTo>
                        <a:pt x="57" y="143"/>
                      </a:lnTo>
                      <a:lnTo>
                        <a:pt x="43" y="138"/>
                      </a:lnTo>
                      <a:lnTo>
                        <a:pt x="28" y="136"/>
                      </a:lnTo>
                      <a:lnTo>
                        <a:pt x="16" y="131"/>
                      </a:lnTo>
                      <a:lnTo>
                        <a:pt x="6" y="127"/>
                      </a:lnTo>
                      <a:lnTo>
                        <a:pt x="0" y="121"/>
                      </a:lnTo>
                      <a:lnTo>
                        <a:pt x="1" y="111"/>
                      </a:lnTo>
                      <a:lnTo>
                        <a:pt x="11" y="97"/>
                      </a:lnTo>
                      <a:lnTo>
                        <a:pt x="18" y="97"/>
                      </a:lnTo>
                      <a:lnTo>
                        <a:pt x="24" y="97"/>
                      </a:lnTo>
                      <a:lnTo>
                        <a:pt x="31" y="97"/>
                      </a:lnTo>
                      <a:lnTo>
                        <a:pt x="37" y="97"/>
                      </a:lnTo>
                      <a:lnTo>
                        <a:pt x="44" y="97"/>
                      </a:lnTo>
                      <a:lnTo>
                        <a:pt x="50" y="97"/>
                      </a:lnTo>
                      <a:lnTo>
                        <a:pt x="57" y="97"/>
                      </a:lnTo>
                      <a:lnTo>
                        <a:pt x="64" y="97"/>
                      </a:lnTo>
                      <a:lnTo>
                        <a:pt x="64" y="96"/>
                      </a:lnTo>
                      <a:lnTo>
                        <a:pt x="64" y="94"/>
                      </a:lnTo>
                      <a:lnTo>
                        <a:pt x="64" y="93"/>
                      </a:lnTo>
                      <a:lnTo>
                        <a:pt x="64" y="91"/>
                      </a:lnTo>
                      <a:lnTo>
                        <a:pt x="54" y="90"/>
                      </a:lnTo>
                      <a:lnTo>
                        <a:pt x="44" y="87"/>
                      </a:lnTo>
                      <a:lnTo>
                        <a:pt x="34" y="86"/>
                      </a:lnTo>
                      <a:lnTo>
                        <a:pt x="24" y="84"/>
                      </a:lnTo>
                      <a:lnTo>
                        <a:pt x="24" y="79"/>
                      </a:lnTo>
                      <a:lnTo>
                        <a:pt x="23" y="74"/>
                      </a:lnTo>
                      <a:lnTo>
                        <a:pt x="24" y="73"/>
                      </a:lnTo>
                      <a:lnTo>
                        <a:pt x="26" y="70"/>
                      </a:lnTo>
                      <a:lnTo>
                        <a:pt x="31" y="70"/>
                      </a:lnTo>
                      <a:lnTo>
                        <a:pt x="36" y="70"/>
                      </a:lnTo>
                      <a:lnTo>
                        <a:pt x="41" y="70"/>
                      </a:lnTo>
                      <a:lnTo>
                        <a:pt x="47" y="70"/>
                      </a:lnTo>
                      <a:lnTo>
                        <a:pt x="51" y="70"/>
                      </a:lnTo>
                      <a:lnTo>
                        <a:pt x="57" y="70"/>
                      </a:lnTo>
                      <a:lnTo>
                        <a:pt x="63" y="70"/>
                      </a:lnTo>
                      <a:lnTo>
                        <a:pt x="68" y="70"/>
                      </a:lnTo>
                      <a:lnTo>
                        <a:pt x="68" y="69"/>
                      </a:lnTo>
                      <a:lnTo>
                        <a:pt x="68" y="67"/>
                      </a:lnTo>
                      <a:lnTo>
                        <a:pt x="70" y="67"/>
                      </a:lnTo>
                      <a:lnTo>
                        <a:pt x="68" y="66"/>
                      </a:lnTo>
                      <a:lnTo>
                        <a:pt x="67" y="66"/>
                      </a:lnTo>
                      <a:lnTo>
                        <a:pt x="64" y="64"/>
                      </a:lnTo>
                      <a:lnTo>
                        <a:pt x="61" y="64"/>
                      </a:lnTo>
                      <a:lnTo>
                        <a:pt x="57" y="63"/>
                      </a:lnTo>
                      <a:lnTo>
                        <a:pt x="50" y="61"/>
                      </a:lnTo>
                      <a:lnTo>
                        <a:pt x="40" y="60"/>
                      </a:lnTo>
                      <a:lnTo>
                        <a:pt x="27" y="59"/>
                      </a:lnTo>
                      <a:lnTo>
                        <a:pt x="28" y="53"/>
                      </a:lnTo>
                      <a:lnTo>
                        <a:pt x="28" y="46"/>
                      </a:lnTo>
                      <a:lnTo>
                        <a:pt x="30" y="40"/>
                      </a:lnTo>
                      <a:lnTo>
                        <a:pt x="30" y="34"/>
                      </a:lnTo>
                      <a:lnTo>
                        <a:pt x="40" y="34"/>
                      </a:lnTo>
                      <a:lnTo>
                        <a:pt x="50" y="34"/>
                      </a:lnTo>
                      <a:lnTo>
                        <a:pt x="60" y="34"/>
                      </a:lnTo>
                      <a:lnTo>
                        <a:pt x="70" y="34"/>
                      </a:lnTo>
                      <a:lnTo>
                        <a:pt x="70" y="33"/>
                      </a:lnTo>
                      <a:lnTo>
                        <a:pt x="70" y="30"/>
                      </a:lnTo>
                      <a:lnTo>
                        <a:pt x="70" y="29"/>
                      </a:lnTo>
                      <a:lnTo>
                        <a:pt x="70" y="27"/>
                      </a:lnTo>
                      <a:lnTo>
                        <a:pt x="65" y="26"/>
                      </a:lnTo>
                      <a:lnTo>
                        <a:pt x="63" y="26"/>
                      </a:lnTo>
                      <a:lnTo>
                        <a:pt x="58" y="26"/>
                      </a:lnTo>
                      <a:lnTo>
                        <a:pt x="54" y="24"/>
                      </a:lnTo>
                      <a:lnTo>
                        <a:pt x="57" y="19"/>
                      </a:lnTo>
                      <a:lnTo>
                        <a:pt x="60" y="13"/>
                      </a:lnTo>
                      <a:lnTo>
                        <a:pt x="63" y="7"/>
                      </a:lnTo>
                      <a:lnTo>
                        <a:pt x="65" y="2"/>
                      </a:lnTo>
                      <a:lnTo>
                        <a:pt x="67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7" y="6"/>
                      </a:lnTo>
                      <a:lnTo>
                        <a:pt x="84" y="10"/>
                      </a:lnTo>
                      <a:lnTo>
                        <a:pt x="91" y="14"/>
                      </a:lnTo>
                      <a:lnTo>
                        <a:pt x="97" y="19"/>
                      </a:lnTo>
                      <a:lnTo>
                        <a:pt x="105" y="23"/>
                      </a:lnTo>
                      <a:lnTo>
                        <a:pt x="112" y="26"/>
                      </a:lnTo>
                      <a:lnTo>
                        <a:pt x="121" y="29"/>
                      </a:lnTo>
                      <a:lnTo>
                        <a:pt x="131" y="30"/>
                      </a:lnTo>
                      <a:lnTo>
                        <a:pt x="130" y="67"/>
                      </a:lnTo>
                      <a:lnTo>
                        <a:pt x="130" y="87"/>
                      </a:lnTo>
                      <a:lnTo>
                        <a:pt x="130" y="97"/>
                      </a:lnTo>
                      <a:lnTo>
                        <a:pt x="131" y="103"/>
                      </a:lnTo>
                      <a:lnTo>
                        <a:pt x="144" y="121"/>
                      </a:lnTo>
                      <a:lnTo>
                        <a:pt x="155" y="146"/>
                      </a:lnTo>
                      <a:lnTo>
                        <a:pt x="165" y="177"/>
                      </a:lnTo>
                      <a:lnTo>
                        <a:pt x="172" y="211"/>
                      </a:lnTo>
                      <a:lnTo>
                        <a:pt x="179" y="245"/>
                      </a:lnTo>
                      <a:lnTo>
                        <a:pt x="185" y="279"/>
                      </a:lnTo>
                      <a:lnTo>
                        <a:pt x="189" y="311"/>
                      </a:lnTo>
                      <a:lnTo>
                        <a:pt x="192" y="336"/>
                      </a:lnTo>
                      <a:lnTo>
                        <a:pt x="189" y="339"/>
                      </a:lnTo>
                      <a:lnTo>
                        <a:pt x="188" y="339"/>
                      </a:lnTo>
                      <a:lnTo>
                        <a:pt x="187" y="3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7" name="Freeform 244"/>
                <p:cNvSpPr>
                  <a:spLocks/>
                </p:cNvSpPr>
                <p:nvPr/>
              </p:nvSpPr>
              <p:spPr bwMode="auto">
                <a:xfrm>
                  <a:off x="1439" y="2755"/>
                  <a:ext cx="12" cy="9"/>
                </a:xfrm>
                <a:custGeom>
                  <a:avLst/>
                  <a:gdLst>
                    <a:gd name="T0" fmla="*/ 0 w 33"/>
                    <a:gd name="T1" fmla="*/ 0 h 34"/>
                    <a:gd name="T2" fmla="*/ 0 w 33"/>
                    <a:gd name="T3" fmla="*/ 0 h 34"/>
                    <a:gd name="T4" fmla="*/ 0 w 33"/>
                    <a:gd name="T5" fmla="*/ 0 h 34"/>
                    <a:gd name="T6" fmla="*/ 0 w 33"/>
                    <a:gd name="T7" fmla="*/ 0 h 34"/>
                    <a:gd name="T8" fmla="*/ 0 w 33"/>
                    <a:gd name="T9" fmla="*/ 0 h 34"/>
                    <a:gd name="T10" fmla="*/ 0 w 33"/>
                    <a:gd name="T11" fmla="*/ 0 h 34"/>
                    <a:gd name="T12" fmla="*/ 0 w 33"/>
                    <a:gd name="T13" fmla="*/ 0 h 34"/>
                    <a:gd name="T14" fmla="*/ 0 w 33"/>
                    <a:gd name="T15" fmla="*/ 0 h 34"/>
                    <a:gd name="T16" fmla="*/ 0 w 33"/>
                    <a:gd name="T17" fmla="*/ 0 h 34"/>
                    <a:gd name="T18" fmla="*/ 0 w 33"/>
                    <a:gd name="T19" fmla="*/ 0 h 34"/>
                    <a:gd name="T20" fmla="*/ 0 w 33"/>
                    <a:gd name="T21" fmla="*/ 0 h 34"/>
                    <a:gd name="T22" fmla="*/ 0 w 33"/>
                    <a:gd name="T23" fmla="*/ 0 h 34"/>
                    <a:gd name="T24" fmla="*/ 0 w 33"/>
                    <a:gd name="T25" fmla="*/ 0 h 34"/>
                    <a:gd name="T26" fmla="*/ 0 w 33"/>
                    <a:gd name="T27" fmla="*/ 0 h 34"/>
                    <a:gd name="T28" fmla="*/ 0 w 33"/>
                    <a:gd name="T29" fmla="*/ 0 h 34"/>
                    <a:gd name="T30" fmla="*/ 0 w 33"/>
                    <a:gd name="T31" fmla="*/ 0 h 34"/>
                    <a:gd name="T32" fmla="*/ 0 w 33"/>
                    <a:gd name="T33" fmla="*/ 0 h 34"/>
                    <a:gd name="T34" fmla="*/ 0 w 33"/>
                    <a:gd name="T35" fmla="*/ 0 h 34"/>
                    <a:gd name="T36" fmla="*/ 0 w 33"/>
                    <a:gd name="T37" fmla="*/ 0 h 34"/>
                    <a:gd name="T38" fmla="*/ 0 w 33"/>
                    <a:gd name="T39" fmla="*/ 0 h 34"/>
                    <a:gd name="T40" fmla="*/ 0 w 33"/>
                    <a:gd name="T41" fmla="*/ 0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3" h="34">
                      <a:moveTo>
                        <a:pt x="15" y="34"/>
                      </a:moveTo>
                      <a:lnTo>
                        <a:pt x="12" y="32"/>
                      </a:lnTo>
                      <a:lnTo>
                        <a:pt x="7" y="30"/>
                      </a:lnTo>
                      <a:lnTo>
                        <a:pt x="3" y="28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2" y="7"/>
                      </a:lnTo>
                      <a:lnTo>
                        <a:pt x="2" y="0"/>
                      </a:lnTo>
                      <a:lnTo>
                        <a:pt x="13" y="1"/>
                      </a:lnTo>
                      <a:lnTo>
                        <a:pt x="22" y="4"/>
                      </a:lnTo>
                      <a:lnTo>
                        <a:pt x="29" y="10"/>
                      </a:lnTo>
                      <a:lnTo>
                        <a:pt x="33" y="25"/>
                      </a:lnTo>
                      <a:lnTo>
                        <a:pt x="27" y="28"/>
                      </a:lnTo>
                      <a:lnTo>
                        <a:pt x="23" y="31"/>
                      </a:lnTo>
                      <a:lnTo>
                        <a:pt x="19" y="32"/>
                      </a:lnTo>
                      <a:lnTo>
                        <a:pt x="15" y="3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8" name="Freeform 245"/>
                <p:cNvSpPr>
                  <a:spLocks/>
                </p:cNvSpPr>
                <p:nvPr/>
              </p:nvSpPr>
              <p:spPr bwMode="auto">
                <a:xfrm>
                  <a:off x="1778" y="2751"/>
                  <a:ext cx="23" cy="13"/>
                </a:xfrm>
                <a:custGeom>
                  <a:avLst/>
                  <a:gdLst>
                    <a:gd name="T0" fmla="*/ 0 w 63"/>
                    <a:gd name="T1" fmla="*/ 0 h 50"/>
                    <a:gd name="T2" fmla="*/ 0 w 63"/>
                    <a:gd name="T3" fmla="*/ 0 h 50"/>
                    <a:gd name="T4" fmla="*/ 0 w 63"/>
                    <a:gd name="T5" fmla="*/ 0 h 50"/>
                    <a:gd name="T6" fmla="*/ 0 w 63"/>
                    <a:gd name="T7" fmla="*/ 0 h 50"/>
                    <a:gd name="T8" fmla="*/ 0 w 63"/>
                    <a:gd name="T9" fmla="*/ 0 h 50"/>
                    <a:gd name="T10" fmla="*/ 0 w 63"/>
                    <a:gd name="T11" fmla="*/ 0 h 50"/>
                    <a:gd name="T12" fmla="*/ 0 w 63"/>
                    <a:gd name="T13" fmla="*/ 0 h 50"/>
                    <a:gd name="T14" fmla="*/ 0 w 63"/>
                    <a:gd name="T15" fmla="*/ 0 h 50"/>
                    <a:gd name="T16" fmla="*/ 0 w 63"/>
                    <a:gd name="T17" fmla="*/ 0 h 50"/>
                    <a:gd name="T18" fmla="*/ 0 w 63"/>
                    <a:gd name="T19" fmla="*/ 0 h 50"/>
                    <a:gd name="T20" fmla="*/ 0 w 63"/>
                    <a:gd name="T21" fmla="*/ 0 h 50"/>
                    <a:gd name="T22" fmla="*/ 0 w 63"/>
                    <a:gd name="T23" fmla="*/ 0 h 50"/>
                    <a:gd name="T24" fmla="*/ 0 w 63"/>
                    <a:gd name="T25" fmla="*/ 0 h 50"/>
                    <a:gd name="T26" fmla="*/ 0 w 63"/>
                    <a:gd name="T27" fmla="*/ 0 h 50"/>
                    <a:gd name="T28" fmla="*/ 0 w 63"/>
                    <a:gd name="T29" fmla="*/ 0 h 50"/>
                    <a:gd name="T30" fmla="*/ 0 w 63"/>
                    <a:gd name="T31" fmla="*/ 0 h 50"/>
                    <a:gd name="T32" fmla="*/ 0 w 63"/>
                    <a:gd name="T33" fmla="*/ 0 h 50"/>
                    <a:gd name="T34" fmla="*/ 0 w 63"/>
                    <a:gd name="T35" fmla="*/ 0 h 50"/>
                    <a:gd name="T36" fmla="*/ 0 w 63"/>
                    <a:gd name="T37" fmla="*/ 0 h 50"/>
                    <a:gd name="T38" fmla="*/ 0 w 63"/>
                    <a:gd name="T39" fmla="*/ 0 h 50"/>
                    <a:gd name="T40" fmla="*/ 0 w 63"/>
                    <a:gd name="T41" fmla="*/ 0 h 50"/>
                    <a:gd name="T42" fmla="*/ 0 w 63"/>
                    <a:gd name="T43" fmla="*/ 0 h 50"/>
                    <a:gd name="T44" fmla="*/ 0 w 63"/>
                    <a:gd name="T45" fmla="*/ 0 h 50"/>
                    <a:gd name="T46" fmla="*/ 0 w 63"/>
                    <a:gd name="T47" fmla="*/ 0 h 50"/>
                    <a:gd name="T48" fmla="*/ 0 w 63"/>
                    <a:gd name="T49" fmla="*/ 0 h 50"/>
                    <a:gd name="T50" fmla="*/ 0 w 63"/>
                    <a:gd name="T51" fmla="*/ 0 h 50"/>
                    <a:gd name="T52" fmla="*/ 0 w 63"/>
                    <a:gd name="T53" fmla="*/ 0 h 50"/>
                    <a:gd name="T54" fmla="*/ 0 w 63"/>
                    <a:gd name="T55" fmla="*/ 0 h 50"/>
                    <a:gd name="T56" fmla="*/ 0 w 63"/>
                    <a:gd name="T57" fmla="*/ 0 h 50"/>
                    <a:gd name="T58" fmla="*/ 0 w 63"/>
                    <a:gd name="T59" fmla="*/ 0 h 50"/>
                    <a:gd name="T60" fmla="*/ 0 w 63"/>
                    <a:gd name="T61" fmla="*/ 0 h 50"/>
                    <a:gd name="T62" fmla="*/ 0 w 63"/>
                    <a:gd name="T63" fmla="*/ 0 h 50"/>
                    <a:gd name="T64" fmla="*/ 0 w 63"/>
                    <a:gd name="T65" fmla="*/ 0 h 50"/>
                    <a:gd name="T66" fmla="*/ 0 w 63"/>
                    <a:gd name="T67" fmla="*/ 0 h 50"/>
                    <a:gd name="T68" fmla="*/ 0 w 63"/>
                    <a:gd name="T69" fmla="*/ 0 h 50"/>
                    <a:gd name="T70" fmla="*/ 0 w 63"/>
                    <a:gd name="T71" fmla="*/ 0 h 50"/>
                    <a:gd name="T72" fmla="*/ 0 w 63"/>
                    <a:gd name="T73" fmla="*/ 0 h 50"/>
                    <a:gd name="T74" fmla="*/ 0 w 63"/>
                    <a:gd name="T75" fmla="*/ 0 h 50"/>
                    <a:gd name="T76" fmla="*/ 0 w 63"/>
                    <a:gd name="T77" fmla="*/ 0 h 50"/>
                    <a:gd name="T78" fmla="*/ 0 w 63"/>
                    <a:gd name="T79" fmla="*/ 0 h 50"/>
                    <a:gd name="T80" fmla="*/ 0 w 63"/>
                    <a:gd name="T81" fmla="*/ 0 h 5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63" h="50">
                      <a:moveTo>
                        <a:pt x="6" y="50"/>
                      </a:moveTo>
                      <a:lnTo>
                        <a:pt x="4" y="48"/>
                      </a:lnTo>
                      <a:lnTo>
                        <a:pt x="3" y="48"/>
                      </a:lnTo>
                      <a:lnTo>
                        <a:pt x="1" y="47"/>
                      </a:lnTo>
                      <a:lnTo>
                        <a:pt x="0" y="47"/>
                      </a:lnTo>
                      <a:lnTo>
                        <a:pt x="1" y="29"/>
                      </a:lnTo>
                      <a:lnTo>
                        <a:pt x="1" y="17"/>
                      </a:lnTo>
                      <a:lnTo>
                        <a:pt x="3" y="11"/>
                      </a:lnTo>
                      <a:lnTo>
                        <a:pt x="4" y="7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9" y="4"/>
                      </a:lnTo>
                      <a:lnTo>
                        <a:pt x="23" y="3"/>
                      </a:lnTo>
                      <a:lnTo>
                        <a:pt x="28" y="3"/>
                      </a:lnTo>
                      <a:lnTo>
                        <a:pt x="36" y="1"/>
                      </a:lnTo>
                      <a:lnTo>
                        <a:pt x="44" y="1"/>
                      </a:lnTo>
                      <a:lnTo>
                        <a:pt x="57" y="0"/>
                      </a:lnTo>
                      <a:lnTo>
                        <a:pt x="56" y="11"/>
                      </a:lnTo>
                      <a:lnTo>
                        <a:pt x="54" y="17"/>
                      </a:lnTo>
                      <a:lnTo>
                        <a:pt x="54" y="21"/>
                      </a:lnTo>
                      <a:lnTo>
                        <a:pt x="56" y="27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8" y="23"/>
                      </a:lnTo>
                      <a:lnTo>
                        <a:pt x="60" y="21"/>
                      </a:lnTo>
                      <a:lnTo>
                        <a:pt x="60" y="26"/>
                      </a:lnTo>
                      <a:lnTo>
                        <a:pt x="60" y="33"/>
                      </a:lnTo>
                      <a:lnTo>
                        <a:pt x="61" y="40"/>
                      </a:lnTo>
                      <a:lnTo>
                        <a:pt x="63" y="44"/>
                      </a:lnTo>
                      <a:lnTo>
                        <a:pt x="58" y="46"/>
                      </a:lnTo>
                      <a:lnTo>
                        <a:pt x="54" y="46"/>
                      </a:lnTo>
                      <a:lnTo>
                        <a:pt x="50" y="47"/>
                      </a:lnTo>
                      <a:lnTo>
                        <a:pt x="46" y="47"/>
                      </a:lnTo>
                      <a:lnTo>
                        <a:pt x="38" y="47"/>
                      </a:lnTo>
                      <a:lnTo>
                        <a:pt x="31" y="48"/>
                      </a:lnTo>
                      <a:lnTo>
                        <a:pt x="20" y="48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9" name="Freeform 246"/>
                <p:cNvSpPr>
                  <a:spLocks/>
                </p:cNvSpPr>
                <p:nvPr/>
              </p:nvSpPr>
              <p:spPr bwMode="auto">
                <a:xfrm>
                  <a:off x="1805" y="2742"/>
                  <a:ext cx="40" cy="19"/>
                </a:xfrm>
                <a:custGeom>
                  <a:avLst/>
                  <a:gdLst>
                    <a:gd name="T0" fmla="*/ 0 w 115"/>
                    <a:gd name="T1" fmla="*/ 0 h 71"/>
                    <a:gd name="T2" fmla="*/ 0 w 115"/>
                    <a:gd name="T3" fmla="*/ 0 h 71"/>
                    <a:gd name="T4" fmla="*/ 0 w 115"/>
                    <a:gd name="T5" fmla="*/ 0 h 71"/>
                    <a:gd name="T6" fmla="*/ 0 w 115"/>
                    <a:gd name="T7" fmla="*/ 0 h 71"/>
                    <a:gd name="T8" fmla="*/ 0 w 115"/>
                    <a:gd name="T9" fmla="*/ 0 h 71"/>
                    <a:gd name="T10" fmla="*/ 0 w 115"/>
                    <a:gd name="T11" fmla="*/ 0 h 71"/>
                    <a:gd name="T12" fmla="*/ 0 w 115"/>
                    <a:gd name="T13" fmla="*/ 0 h 71"/>
                    <a:gd name="T14" fmla="*/ 0 w 115"/>
                    <a:gd name="T15" fmla="*/ 0 h 71"/>
                    <a:gd name="T16" fmla="*/ 0 w 115"/>
                    <a:gd name="T17" fmla="*/ 0 h 71"/>
                    <a:gd name="T18" fmla="*/ 0 w 115"/>
                    <a:gd name="T19" fmla="*/ 0 h 71"/>
                    <a:gd name="T20" fmla="*/ 0 w 115"/>
                    <a:gd name="T21" fmla="*/ 0 h 71"/>
                    <a:gd name="T22" fmla="*/ 0 w 115"/>
                    <a:gd name="T23" fmla="*/ 0 h 71"/>
                    <a:gd name="T24" fmla="*/ 0 w 115"/>
                    <a:gd name="T25" fmla="*/ 0 h 71"/>
                    <a:gd name="T26" fmla="*/ 0 w 115"/>
                    <a:gd name="T27" fmla="*/ 0 h 71"/>
                    <a:gd name="T28" fmla="*/ 0 w 115"/>
                    <a:gd name="T29" fmla="*/ 0 h 71"/>
                    <a:gd name="T30" fmla="*/ 0 w 115"/>
                    <a:gd name="T31" fmla="*/ 0 h 71"/>
                    <a:gd name="T32" fmla="*/ 0 w 115"/>
                    <a:gd name="T33" fmla="*/ 0 h 71"/>
                    <a:gd name="T34" fmla="*/ 0 w 115"/>
                    <a:gd name="T35" fmla="*/ 0 h 71"/>
                    <a:gd name="T36" fmla="*/ 0 w 115"/>
                    <a:gd name="T37" fmla="*/ 0 h 71"/>
                    <a:gd name="T38" fmla="*/ 0 w 115"/>
                    <a:gd name="T39" fmla="*/ 0 h 71"/>
                    <a:gd name="T40" fmla="*/ 0 w 115"/>
                    <a:gd name="T41" fmla="*/ 0 h 71"/>
                    <a:gd name="T42" fmla="*/ 0 w 115"/>
                    <a:gd name="T43" fmla="*/ 0 h 71"/>
                    <a:gd name="T44" fmla="*/ 0 w 115"/>
                    <a:gd name="T45" fmla="*/ 0 h 71"/>
                    <a:gd name="T46" fmla="*/ 0 w 115"/>
                    <a:gd name="T47" fmla="*/ 0 h 71"/>
                    <a:gd name="T48" fmla="*/ 0 w 115"/>
                    <a:gd name="T49" fmla="*/ 0 h 71"/>
                    <a:gd name="T50" fmla="*/ 0 w 115"/>
                    <a:gd name="T51" fmla="*/ 0 h 71"/>
                    <a:gd name="T52" fmla="*/ 0 w 115"/>
                    <a:gd name="T53" fmla="*/ 0 h 71"/>
                    <a:gd name="T54" fmla="*/ 0 w 115"/>
                    <a:gd name="T55" fmla="*/ 0 h 71"/>
                    <a:gd name="T56" fmla="*/ 0 w 115"/>
                    <a:gd name="T57" fmla="*/ 0 h 71"/>
                    <a:gd name="T58" fmla="*/ 0 w 115"/>
                    <a:gd name="T59" fmla="*/ 0 h 71"/>
                    <a:gd name="T60" fmla="*/ 0 w 115"/>
                    <a:gd name="T61" fmla="*/ 0 h 71"/>
                    <a:gd name="T62" fmla="*/ 0 w 115"/>
                    <a:gd name="T63" fmla="*/ 0 h 71"/>
                    <a:gd name="T64" fmla="*/ 0 w 115"/>
                    <a:gd name="T65" fmla="*/ 0 h 71"/>
                    <a:gd name="T66" fmla="*/ 0 w 115"/>
                    <a:gd name="T67" fmla="*/ 0 h 71"/>
                    <a:gd name="T68" fmla="*/ 0 w 115"/>
                    <a:gd name="T69" fmla="*/ 0 h 71"/>
                    <a:gd name="T70" fmla="*/ 0 w 115"/>
                    <a:gd name="T71" fmla="*/ 0 h 71"/>
                    <a:gd name="T72" fmla="*/ 0 w 115"/>
                    <a:gd name="T73" fmla="*/ 0 h 71"/>
                    <a:gd name="T74" fmla="*/ 0 w 115"/>
                    <a:gd name="T75" fmla="*/ 0 h 71"/>
                    <a:gd name="T76" fmla="*/ 0 w 115"/>
                    <a:gd name="T77" fmla="*/ 0 h 71"/>
                    <a:gd name="T78" fmla="*/ 0 w 115"/>
                    <a:gd name="T79" fmla="*/ 0 h 71"/>
                    <a:gd name="T80" fmla="*/ 0 w 115"/>
                    <a:gd name="T81" fmla="*/ 0 h 7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71">
                      <a:moveTo>
                        <a:pt x="94" y="71"/>
                      </a:moveTo>
                      <a:lnTo>
                        <a:pt x="84" y="70"/>
                      </a:lnTo>
                      <a:lnTo>
                        <a:pt x="76" y="67"/>
                      </a:lnTo>
                      <a:lnTo>
                        <a:pt x="66" y="65"/>
                      </a:lnTo>
                      <a:lnTo>
                        <a:pt x="57" y="64"/>
                      </a:lnTo>
                      <a:lnTo>
                        <a:pt x="60" y="48"/>
                      </a:lnTo>
                      <a:lnTo>
                        <a:pt x="60" y="41"/>
                      </a:lnTo>
                      <a:lnTo>
                        <a:pt x="56" y="37"/>
                      </a:lnTo>
                      <a:lnTo>
                        <a:pt x="44" y="37"/>
                      </a:lnTo>
                      <a:lnTo>
                        <a:pt x="39" y="50"/>
                      </a:lnTo>
                      <a:lnTo>
                        <a:pt x="33" y="58"/>
                      </a:lnTo>
                      <a:lnTo>
                        <a:pt x="24" y="64"/>
                      </a:lnTo>
                      <a:lnTo>
                        <a:pt x="10" y="65"/>
                      </a:lnTo>
                      <a:lnTo>
                        <a:pt x="0" y="44"/>
                      </a:lnTo>
                      <a:lnTo>
                        <a:pt x="3" y="30"/>
                      </a:lnTo>
                      <a:lnTo>
                        <a:pt x="13" y="17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6" y="0"/>
                      </a:lnTo>
                      <a:lnTo>
                        <a:pt x="54" y="1"/>
                      </a:lnTo>
                      <a:lnTo>
                        <a:pt x="64" y="3"/>
                      </a:lnTo>
                      <a:lnTo>
                        <a:pt x="74" y="4"/>
                      </a:lnTo>
                      <a:lnTo>
                        <a:pt x="84" y="5"/>
                      </a:lnTo>
                      <a:lnTo>
                        <a:pt x="94" y="8"/>
                      </a:lnTo>
                      <a:lnTo>
                        <a:pt x="103" y="10"/>
                      </a:lnTo>
                      <a:lnTo>
                        <a:pt x="104" y="13"/>
                      </a:lnTo>
                      <a:lnTo>
                        <a:pt x="106" y="15"/>
                      </a:lnTo>
                      <a:lnTo>
                        <a:pt x="106" y="21"/>
                      </a:lnTo>
                      <a:lnTo>
                        <a:pt x="106" y="31"/>
                      </a:lnTo>
                      <a:lnTo>
                        <a:pt x="113" y="40"/>
                      </a:lnTo>
                      <a:lnTo>
                        <a:pt x="115" y="48"/>
                      </a:lnTo>
                      <a:lnTo>
                        <a:pt x="114" y="58"/>
                      </a:lnTo>
                      <a:lnTo>
                        <a:pt x="107" y="70"/>
                      </a:lnTo>
                      <a:lnTo>
                        <a:pt x="103" y="70"/>
                      </a:lnTo>
                      <a:lnTo>
                        <a:pt x="101" y="70"/>
                      </a:lnTo>
                      <a:lnTo>
                        <a:pt x="98" y="70"/>
                      </a:lnTo>
                      <a:lnTo>
                        <a:pt x="94" y="71"/>
                      </a:lnTo>
                      <a:close/>
                    </a:path>
                  </a:pathLst>
                </a:custGeom>
                <a:solidFill>
                  <a:srgbClr val="CC9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0" name="Freeform 247"/>
                <p:cNvSpPr>
                  <a:spLocks/>
                </p:cNvSpPr>
                <p:nvPr/>
              </p:nvSpPr>
              <p:spPr bwMode="auto">
                <a:xfrm>
                  <a:off x="1513" y="2679"/>
                  <a:ext cx="32" cy="76"/>
                </a:xfrm>
                <a:custGeom>
                  <a:avLst/>
                  <a:gdLst>
                    <a:gd name="T0" fmla="*/ 0 w 90"/>
                    <a:gd name="T1" fmla="*/ 0 h 283"/>
                    <a:gd name="T2" fmla="*/ 0 w 90"/>
                    <a:gd name="T3" fmla="*/ 0 h 283"/>
                    <a:gd name="T4" fmla="*/ 0 w 90"/>
                    <a:gd name="T5" fmla="*/ 0 h 283"/>
                    <a:gd name="T6" fmla="*/ 0 w 90"/>
                    <a:gd name="T7" fmla="*/ 0 h 283"/>
                    <a:gd name="T8" fmla="*/ 0 w 90"/>
                    <a:gd name="T9" fmla="*/ 0 h 283"/>
                    <a:gd name="T10" fmla="*/ 0 w 90"/>
                    <a:gd name="T11" fmla="*/ 0 h 283"/>
                    <a:gd name="T12" fmla="*/ 0 w 90"/>
                    <a:gd name="T13" fmla="*/ 0 h 283"/>
                    <a:gd name="T14" fmla="*/ 0 w 90"/>
                    <a:gd name="T15" fmla="*/ 0 h 283"/>
                    <a:gd name="T16" fmla="*/ 0 w 90"/>
                    <a:gd name="T17" fmla="*/ 0 h 283"/>
                    <a:gd name="T18" fmla="*/ 0 w 90"/>
                    <a:gd name="T19" fmla="*/ 0 h 283"/>
                    <a:gd name="T20" fmla="*/ 0 w 90"/>
                    <a:gd name="T21" fmla="*/ 0 h 283"/>
                    <a:gd name="T22" fmla="*/ 0 w 90"/>
                    <a:gd name="T23" fmla="*/ 0 h 283"/>
                    <a:gd name="T24" fmla="*/ 0 w 90"/>
                    <a:gd name="T25" fmla="*/ 0 h 283"/>
                    <a:gd name="T26" fmla="*/ 0 w 90"/>
                    <a:gd name="T27" fmla="*/ 0 h 283"/>
                    <a:gd name="T28" fmla="*/ 0 w 90"/>
                    <a:gd name="T29" fmla="*/ 0 h 283"/>
                    <a:gd name="T30" fmla="*/ 0 w 90"/>
                    <a:gd name="T31" fmla="*/ 0 h 283"/>
                    <a:gd name="T32" fmla="*/ 0 w 90"/>
                    <a:gd name="T33" fmla="*/ 0 h 283"/>
                    <a:gd name="T34" fmla="*/ 0 w 90"/>
                    <a:gd name="T35" fmla="*/ 0 h 283"/>
                    <a:gd name="T36" fmla="*/ 0 w 90"/>
                    <a:gd name="T37" fmla="*/ 0 h 283"/>
                    <a:gd name="T38" fmla="*/ 0 w 90"/>
                    <a:gd name="T39" fmla="*/ 0 h 283"/>
                    <a:gd name="T40" fmla="*/ 0 w 90"/>
                    <a:gd name="T41" fmla="*/ 0 h 283"/>
                    <a:gd name="T42" fmla="*/ 0 w 90"/>
                    <a:gd name="T43" fmla="*/ 0 h 283"/>
                    <a:gd name="T44" fmla="*/ 0 w 90"/>
                    <a:gd name="T45" fmla="*/ 0 h 283"/>
                    <a:gd name="T46" fmla="*/ 0 w 90"/>
                    <a:gd name="T47" fmla="*/ 0 h 283"/>
                    <a:gd name="T48" fmla="*/ 0 w 90"/>
                    <a:gd name="T49" fmla="*/ 0 h 283"/>
                    <a:gd name="T50" fmla="*/ 0 w 90"/>
                    <a:gd name="T51" fmla="*/ 0 h 283"/>
                    <a:gd name="T52" fmla="*/ 0 w 90"/>
                    <a:gd name="T53" fmla="*/ 0 h 283"/>
                    <a:gd name="T54" fmla="*/ 0 w 90"/>
                    <a:gd name="T55" fmla="*/ 0 h 283"/>
                    <a:gd name="T56" fmla="*/ 0 w 90"/>
                    <a:gd name="T57" fmla="*/ 0 h 283"/>
                    <a:gd name="T58" fmla="*/ 0 w 90"/>
                    <a:gd name="T59" fmla="*/ 0 h 283"/>
                    <a:gd name="T60" fmla="*/ 0 w 90"/>
                    <a:gd name="T61" fmla="*/ 0 h 283"/>
                    <a:gd name="T62" fmla="*/ 0 w 90"/>
                    <a:gd name="T63" fmla="*/ 0 h 283"/>
                    <a:gd name="T64" fmla="*/ 0 w 90"/>
                    <a:gd name="T65" fmla="*/ 0 h 283"/>
                    <a:gd name="T66" fmla="*/ 0 w 90"/>
                    <a:gd name="T67" fmla="*/ 0 h 283"/>
                    <a:gd name="T68" fmla="*/ 0 w 90"/>
                    <a:gd name="T69" fmla="*/ 0 h 283"/>
                    <a:gd name="T70" fmla="*/ 0 w 90"/>
                    <a:gd name="T71" fmla="*/ 0 h 283"/>
                    <a:gd name="T72" fmla="*/ 0 w 90"/>
                    <a:gd name="T73" fmla="*/ 0 h 2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0" h="283">
                      <a:moveTo>
                        <a:pt x="60" y="283"/>
                      </a:moveTo>
                      <a:lnTo>
                        <a:pt x="54" y="255"/>
                      </a:lnTo>
                      <a:lnTo>
                        <a:pt x="50" y="226"/>
                      </a:lnTo>
                      <a:lnTo>
                        <a:pt x="44" y="197"/>
                      </a:lnTo>
                      <a:lnTo>
                        <a:pt x="38" y="169"/>
                      </a:lnTo>
                      <a:lnTo>
                        <a:pt x="31" y="141"/>
                      </a:lnTo>
                      <a:lnTo>
                        <a:pt x="23" y="114"/>
                      </a:lnTo>
                      <a:lnTo>
                        <a:pt x="13" y="89"/>
                      </a:lnTo>
                      <a:lnTo>
                        <a:pt x="0" y="66"/>
                      </a:lnTo>
                      <a:lnTo>
                        <a:pt x="1" y="43"/>
                      </a:lnTo>
                      <a:lnTo>
                        <a:pt x="1" y="27"/>
                      </a:lnTo>
                      <a:lnTo>
                        <a:pt x="3" y="16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23" y="19"/>
                      </a:lnTo>
                      <a:lnTo>
                        <a:pt x="31" y="32"/>
                      </a:lnTo>
                      <a:lnTo>
                        <a:pt x="36" y="46"/>
                      </a:lnTo>
                      <a:lnTo>
                        <a:pt x="34" y="72"/>
                      </a:lnTo>
                      <a:lnTo>
                        <a:pt x="41" y="94"/>
                      </a:lnTo>
                      <a:lnTo>
                        <a:pt x="51" y="117"/>
                      </a:lnTo>
                      <a:lnTo>
                        <a:pt x="63" y="143"/>
                      </a:lnTo>
                      <a:lnTo>
                        <a:pt x="70" y="161"/>
                      </a:lnTo>
                      <a:lnTo>
                        <a:pt x="77" y="180"/>
                      </a:lnTo>
                      <a:lnTo>
                        <a:pt x="83" y="198"/>
                      </a:lnTo>
                      <a:lnTo>
                        <a:pt x="90" y="217"/>
                      </a:lnTo>
                      <a:lnTo>
                        <a:pt x="87" y="231"/>
                      </a:lnTo>
                      <a:lnTo>
                        <a:pt x="80" y="251"/>
                      </a:lnTo>
                      <a:lnTo>
                        <a:pt x="71" y="271"/>
                      </a:lnTo>
                      <a:lnTo>
                        <a:pt x="60" y="28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1" name="Freeform 248"/>
                <p:cNvSpPr>
                  <a:spLocks/>
                </p:cNvSpPr>
                <p:nvPr/>
              </p:nvSpPr>
              <p:spPr bwMode="auto">
                <a:xfrm>
                  <a:off x="1578" y="2735"/>
                  <a:ext cx="98" cy="19"/>
                </a:xfrm>
                <a:custGeom>
                  <a:avLst/>
                  <a:gdLst>
                    <a:gd name="T0" fmla="*/ 0 w 274"/>
                    <a:gd name="T1" fmla="*/ 0 h 73"/>
                    <a:gd name="T2" fmla="*/ 0 w 274"/>
                    <a:gd name="T3" fmla="*/ 0 h 73"/>
                    <a:gd name="T4" fmla="*/ 0 w 274"/>
                    <a:gd name="T5" fmla="*/ 0 h 73"/>
                    <a:gd name="T6" fmla="*/ 0 w 274"/>
                    <a:gd name="T7" fmla="*/ 0 h 73"/>
                    <a:gd name="T8" fmla="*/ 0 w 274"/>
                    <a:gd name="T9" fmla="*/ 0 h 73"/>
                    <a:gd name="T10" fmla="*/ 0 w 274"/>
                    <a:gd name="T11" fmla="*/ 0 h 73"/>
                    <a:gd name="T12" fmla="*/ 0 w 274"/>
                    <a:gd name="T13" fmla="*/ 0 h 73"/>
                    <a:gd name="T14" fmla="*/ 0 w 274"/>
                    <a:gd name="T15" fmla="*/ 0 h 73"/>
                    <a:gd name="T16" fmla="*/ 0 w 274"/>
                    <a:gd name="T17" fmla="*/ 0 h 73"/>
                    <a:gd name="T18" fmla="*/ 0 w 274"/>
                    <a:gd name="T19" fmla="*/ 0 h 73"/>
                    <a:gd name="T20" fmla="*/ 0 w 274"/>
                    <a:gd name="T21" fmla="*/ 0 h 73"/>
                    <a:gd name="T22" fmla="*/ 0 w 274"/>
                    <a:gd name="T23" fmla="*/ 0 h 73"/>
                    <a:gd name="T24" fmla="*/ 0 w 274"/>
                    <a:gd name="T25" fmla="*/ 0 h 73"/>
                    <a:gd name="T26" fmla="*/ 0 w 274"/>
                    <a:gd name="T27" fmla="*/ 0 h 73"/>
                    <a:gd name="T28" fmla="*/ 0 w 274"/>
                    <a:gd name="T29" fmla="*/ 0 h 73"/>
                    <a:gd name="T30" fmla="*/ 0 w 274"/>
                    <a:gd name="T31" fmla="*/ 0 h 73"/>
                    <a:gd name="T32" fmla="*/ 0 w 274"/>
                    <a:gd name="T33" fmla="*/ 0 h 73"/>
                    <a:gd name="T34" fmla="*/ 0 w 274"/>
                    <a:gd name="T35" fmla="*/ 0 h 73"/>
                    <a:gd name="T36" fmla="*/ 0 w 274"/>
                    <a:gd name="T37" fmla="*/ 0 h 73"/>
                    <a:gd name="T38" fmla="*/ 0 w 274"/>
                    <a:gd name="T39" fmla="*/ 0 h 73"/>
                    <a:gd name="T40" fmla="*/ 0 w 274"/>
                    <a:gd name="T41" fmla="*/ 0 h 73"/>
                    <a:gd name="T42" fmla="*/ 0 w 274"/>
                    <a:gd name="T43" fmla="*/ 0 h 73"/>
                    <a:gd name="T44" fmla="*/ 0 w 274"/>
                    <a:gd name="T45" fmla="*/ 0 h 73"/>
                    <a:gd name="T46" fmla="*/ 0 w 274"/>
                    <a:gd name="T47" fmla="*/ 0 h 73"/>
                    <a:gd name="T48" fmla="*/ 0 w 274"/>
                    <a:gd name="T49" fmla="*/ 0 h 73"/>
                    <a:gd name="T50" fmla="*/ 0 w 274"/>
                    <a:gd name="T51" fmla="*/ 0 h 73"/>
                    <a:gd name="T52" fmla="*/ 0 w 274"/>
                    <a:gd name="T53" fmla="*/ 0 h 73"/>
                    <a:gd name="T54" fmla="*/ 0 w 274"/>
                    <a:gd name="T55" fmla="*/ 0 h 73"/>
                    <a:gd name="T56" fmla="*/ 0 w 274"/>
                    <a:gd name="T57" fmla="*/ 0 h 73"/>
                    <a:gd name="T58" fmla="*/ 0 w 274"/>
                    <a:gd name="T59" fmla="*/ 0 h 73"/>
                    <a:gd name="T60" fmla="*/ 0 w 274"/>
                    <a:gd name="T61" fmla="*/ 0 h 73"/>
                    <a:gd name="T62" fmla="*/ 0 w 274"/>
                    <a:gd name="T63" fmla="*/ 0 h 73"/>
                    <a:gd name="T64" fmla="*/ 0 w 274"/>
                    <a:gd name="T65" fmla="*/ 0 h 73"/>
                    <a:gd name="T66" fmla="*/ 0 w 274"/>
                    <a:gd name="T67" fmla="*/ 0 h 73"/>
                    <a:gd name="T68" fmla="*/ 0 w 274"/>
                    <a:gd name="T69" fmla="*/ 0 h 73"/>
                    <a:gd name="T70" fmla="*/ 0 w 274"/>
                    <a:gd name="T71" fmla="*/ 0 h 73"/>
                    <a:gd name="T72" fmla="*/ 0 w 274"/>
                    <a:gd name="T73" fmla="*/ 0 h 73"/>
                    <a:gd name="T74" fmla="*/ 0 w 274"/>
                    <a:gd name="T75" fmla="*/ 0 h 73"/>
                    <a:gd name="T76" fmla="*/ 0 w 274"/>
                    <a:gd name="T77" fmla="*/ 0 h 73"/>
                    <a:gd name="T78" fmla="*/ 0 w 274"/>
                    <a:gd name="T79" fmla="*/ 0 h 73"/>
                    <a:gd name="T80" fmla="*/ 0 w 274"/>
                    <a:gd name="T81" fmla="*/ 0 h 73"/>
                    <a:gd name="T82" fmla="*/ 0 w 274"/>
                    <a:gd name="T83" fmla="*/ 0 h 73"/>
                    <a:gd name="T84" fmla="*/ 0 w 274"/>
                    <a:gd name="T85" fmla="*/ 0 h 73"/>
                    <a:gd name="T86" fmla="*/ 0 w 274"/>
                    <a:gd name="T87" fmla="*/ 0 h 73"/>
                    <a:gd name="T88" fmla="*/ 0 w 274"/>
                    <a:gd name="T89" fmla="*/ 0 h 73"/>
                    <a:gd name="T90" fmla="*/ 0 w 274"/>
                    <a:gd name="T91" fmla="*/ 0 h 73"/>
                    <a:gd name="T92" fmla="*/ 0 w 274"/>
                    <a:gd name="T93" fmla="*/ 0 h 73"/>
                    <a:gd name="T94" fmla="*/ 0 w 274"/>
                    <a:gd name="T95" fmla="*/ 0 h 73"/>
                    <a:gd name="T96" fmla="*/ 0 w 274"/>
                    <a:gd name="T97" fmla="*/ 0 h 73"/>
                    <a:gd name="T98" fmla="*/ 0 w 274"/>
                    <a:gd name="T99" fmla="*/ 0 h 73"/>
                    <a:gd name="T100" fmla="*/ 0 w 274"/>
                    <a:gd name="T101" fmla="*/ 0 h 73"/>
                    <a:gd name="T102" fmla="*/ 0 w 274"/>
                    <a:gd name="T103" fmla="*/ 0 h 73"/>
                    <a:gd name="T104" fmla="*/ 0 w 274"/>
                    <a:gd name="T105" fmla="*/ 0 h 73"/>
                    <a:gd name="T106" fmla="*/ 0 w 274"/>
                    <a:gd name="T107" fmla="*/ 0 h 73"/>
                    <a:gd name="T108" fmla="*/ 0 w 274"/>
                    <a:gd name="T109" fmla="*/ 0 h 73"/>
                    <a:gd name="T110" fmla="*/ 0 w 274"/>
                    <a:gd name="T111" fmla="*/ 0 h 73"/>
                    <a:gd name="T112" fmla="*/ 0 w 274"/>
                    <a:gd name="T113" fmla="*/ 0 h 73"/>
                    <a:gd name="T114" fmla="*/ 0 w 274"/>
                    <a:gd name="T115" fmla="*/ 0 h 73"/>
                    <a:gd name="T116" fmla="*/ 0 w 274"/>
                    <a:gd name="T117" fmla="*/ 0 h 73"/>
                    <a:gd name="T118" fmla="*/ 0 w 274"/>
                    <a:gd name="T119" fmla="*/ 0 h 73"/>
                    <a:gd name="T120" fmla="*/ 0 w 274"/>
                    <a:gd name="T121" fmla="*/ 0 h 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74" h="73">
                      <a:moveTo>
                        <a:pt x="91" y="73"/>
                      </a:moveTo>
                      <a:lnTo>
                        <a:pt x="80" y="73"/>
                      </a:lnTo>
                      <a:lnTo>
                        <a:pt x="69" y="73"/>
                      </a:lnTo>
                      <a:lnTo>
                        <a:pt x="57" y="73"/>
                      </a:lnTo>
                      <a:lnTo>
                        <a:pt x="46" y="73"/>
                      </a:lnTo>
                      <a:lnTo>
                        <a:pt x="34" y="73"/>
                      </a:lnTo>
                      <a:lnTo>
                        <a:pt x="23" y="73"/>
                      </a:lnTo>
                      <a:lnTo>
                        <a:pt x="12" y="73"/>
                      </a:lnTo>
                      <a:lnTo>
                        <a:pt x="0" y="73"/>
                      </a:lnTo>
                      <a:lnTo>
                        <a:pt x="0" y="60"/>
                      </a:lnTo>
                      <a:lnTo>
                        <a:pt x="0" y="47"/>
                      </a:lnTo>
                      <a:lnTo>
                        <a:pt x="0" y="34"/>
                      </a:lnTo>
                      <a:lnTo>
                        <a:pt x="0" y="22"/>
                      </a:lnTo>
                      <a:lnTo>
                        <a:pt x="10" y="22"/>
                      </a:lnTo>
                      <a:lnTo>
                        <a:pt x="20" y="23"/>
                      </a:lnTo>
                      <a:lnTo>
                        <a:pt x="32" y="24"/>
                      </a:lnTo>
                      <a:lnTo>
                        <a:pt x="41" y="24"/>
                      </a:lnTo>
                      <a:lnTo>
                        <a:pt x="40" y="23"/>
                      </a:lnTo>
                      <a:lnTo>
                        <a:pt x="37" y="22"/>
                      </a:lnTo>
                      <a:lnTo>
                        <a:pt x="36" y="20"/>
                      </a:lnTo>
                      <a:lnTo>
                        <a:pt x="33" y="19"/>
                      </a:lnTo>
                      <a:lnTo>
                        <a:pt x="39" y="19"/>
                      </a:lnTo>
                      <a:lnTo>
                        <a:pt x="44" y="19"/>
                      </a:lnTo>
                      <a:lnTo>
                        <a:pt x="49" y="19"/>
                      </a:lnTo>
                      <a:lnTo>
                        <a:pt x="54" y="17"/>
                      </a:lnTo>
                      <a:lnTo>
                        <a:pt x="60" y="17"/>
                      </a:lnTo>
                      <a:lnTo>
                        <a:pt x="66" y="17"/>
                      </a:lnTo>
                      <a:lnTo>
                        <a:pt x="70" y="16"/>
                      </a:lnTo>
                      <a:lnTo>
                        <a:pt x="76" y="16"/>
                      </a:lnTo>
                      <a:lnTo>
                        <a:pt x="96" y="12"/>
                      </a:lnTo>
                      <a:lnTo>
                        <a:pt x="116" y="12"/>
                      </a:lnTo>
                      <a:lnTo>
                        <a:pt x="137" y="13"/>
                      </a:lnTo>
                      <a:lnTo>
                        <a:pt x="157" y="14"/>
                      </a:lnTo>
                      <a:lnTo>
                        <a:pt x="178" y="16"/>
                      </a:lnTo>
                      <a:lnTo>
                        <a:pt x="198" y="16"/>
                      </a:lnTo>
                      <a:lnTo>
                        <a:pt x="220" y="13"/>
                      </a:lnTo>
                      <a:lnTo>
                        <a:pt x="240" y="6"/>
                      </a:lnTo>
                      <a:lnTo>
                        <a:pt x="240" y="4"/>
                      </a:lnTo>
                      <a:lnTo>
                        <a:pt x="241" y="3"/>
                      </a:lnTo>
                      <a:lnTo>
                        <a:pt x="241" y="2"/>
                      </a:lnTo>
                      <a:lnTo>
                        <a:pt x="241" y="0"/>
                      </a:lnTo>
                      <a:lnTo>
                        <a:pt x="242" y="0"/>
                      </a:lnTo>
                      <a:lnTo>
                        <a:pt x="244" y="0"/>
                      </a:lnTo>
                      <a:lnTo>
                        <a:pt x="245" y="2"/>
                      </a:lnTo>
                      <a:lnTo>
                        <a:pt x="247" y="2"/>
                      </a:lnTo>
                      <a:lnTo>
                        <a:pt x="259" y="30"/>
                      </a:lnTo>
                      <a:lnTo>
                        <a:pt x="268" y="47"/>
                      </a:lnTo>
                      <a:lnTo>
                        <a:pt x="272" y="59"/>
                      </a:lnTo>
                      <a:lnTo>
                        <a:pt x="274" y="66"/>
                      </a:lnTo>
                      <a:lnTo>
                        <a:pt x="251" y="66"/>
                      </a:lnTo>
                      <a:lnTo>
                        <a:pt x="228" y="67"/>
                      </a:lnTo>
                      <a:lnTo>
                        <a:pt x="205" y="67"/>
                      </a:lnTo>
                      <a:lnTo>
                        <a:pt x="183" y="69"/>
                      </a:lnTo>
                      <a:lnTo>
                        <a:pt x="160" y="70"/>
                      </a:lnTo>
                      <a:lnTo>
                        <a:pt x="137" y="71"/>
                      </a:lnTo>
                      <a:lnTo>
                        <a:pt x="114" y="71"/>
                      </a:lnTo>
                      <a:lnTo>
                        <a:pt x="91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2" name="Freeform 249"/>
                <p:cNvSpPr>
                  <a:spLocks/>
                </p:cNvSpPr>
                <p:nvPr/>
              </p:nvSpPr>
              <p:spPr bwMode="auto">
                <a:xfrm>
                  <a:off x="1849" y="2649"/>
                  <a:ext cx="114" cy="103"/>
                </a:xfrm>
                <a:custGeom>
                  <a:avLst/>
                  <a:gdLst>
                    <a:gd name="T0" fmla="*/ 0 w 322"/>
                    <a:gd name="T1" fmla="*/ 0 h 385"/>
                    <a:gd name="T2" fmla="*/ 0 w 322"/>
                    <a:gd name="T3" fmla="*/ 0 h 385"/>
                    <a:gd name="T4" fmla="*/ 0 w 322"/>
                    <a:gd name="T5" fmla="*/ 0 h 385"/>
                    <a:gd name="T6" fmla="*/ 0 w 322"/>
                    <a:gd name="T7" fmla="*/ 0 h 385"/>
                    <a:gd name="T8" fmla="*/ 0 w 322"/>
                    <a:gd name="T9" fmla="*/ 0 h 385"/>
                    <a:gd name="T10" fmla="*/ 0 w 322"/>
                    <a:gd name="T11" fmla="*/ 0 h 385"/>
                    <a:gd name="T12" fmla="*/ 0 w 322"/>
                    <a:gd name="T13" fmla="*/ 0 h 385"/>
                    <a:gd name="T14" fmla="*/ 0 w 322"/>
                    <a:gd name="T15" fmla="*/ 0 h 385"/>
                    <a:gd name="T16" fmla="*/ 0 w 322"/>
                    <a:gd name="T17" fmla="*/ 0 h 385"/>
                    <a:gd name="T18" fmla="*/ 0 w 322"/>
                    <a:gd name="T19" fmla="*/ 0 h 385"/>
                    <a:gd name="T20" fmla="*/ 0 w 322"/>
                    <a:gd name="T21" fmla="*/ 0 h 385"/>
                    <a:gd name="T22" fmla="*/ 0 w 322"/>
                    <a:gd name="T23" fmla="*/ 0 h 385"/>
                    <a:gd name="T24" fmla="*/ 0 w 322"/>
                    <a:gd name="T25" fmla="*/ 0 h 385"/>
                    <a:gd name="T26" fmla="*/ 0 w 322"/>
                    <a:gd name="T27" fmla="*/ 0 h 385"/>
                    <a:gd name="T28" fmla="*/ 0 w 322"/>
                    <a:gd name="T29" fmla="*/ 0 h 385"/>
                    <a:gd name="T30" fmla="*/ 0 w 322"/>
                    <a:gd name="T31" fmla="*/ 0 h 385"/>
                    <a:gd name="T32" fmla="*/ 0 w 322"/>
                    <a:gd name="T33" fmla="*/ 0 h 385"/>
                    <a:gd name="T34" fmla="*/ 0 w 322"/>
                    <a:gd name="T35" fmla="*/ 0 h 385"/>
                    <a:gd name="T36" fmla="*/ 0 w 322"/>
                    <a:gd name="T37" fmla="*/ 0 h 385"/>
                    <a:gd name="T38" fmla="*/ 0 w 322"/>
                    <a:gd name="T39" fmla="*/ 0 h 385"/>
                    <a:gd name="T40" fmla="*/ 0 w 322"/>
                    <a:gd name="T41" fmla="*/ 0 h 385"/>
                    <a:gd name="T42" fmla="*/ 0 w 322"/>
                    <a:gd name="T43" fmla="*/ 0 h 385"/>
                    <a:gd name="T44" fmla="*/ 0 w 322"/>
                    <a:gd name="T45" fmla="*/ 0 h 385"/>
                    <a:gd name="T46" fmla="*/ 0 w 322"/>
                    <a:gd name="T47" fmla="*/ 0 h 385"/>
                    <a:gd name="T48" fmla="*/ 0 w 322"/>
                    <a:gd name="T49" fmla="*/ 0 h 385"/>
                    <a:gd name="T50" fmla="*/ 0 w 322"/>
                    <a:gd name="T51" fmla="*/ 0 h 385"/>
                    <a:gd name="T52" fmla="*/ 0 w 322"/>
                    <a:gd name="T53" fmla="*/ 0 h 385"/>
                    <a:gd name="T54" fmla="*/ 0 w 322"/>
                    <a:gd name="T55" fmla="*/ 0 h 385"/>
                    <a:gd name="T56" fmla="*/ 0 w 322"/>
                    <a:gd name="T57" fmla="*/ 0 h 385"/>
                    <a:gd name="T58" fmla="*/ 0 w 322"/>
                    <a:gd name="T59" fmla="*/ 0 h 385"/>
                    <a:gd name="T60" fmla="*/ 0 w 322"/>
                    <a:gd name="T61" fmla="*/ 0 h 385"/>
                    <a:gd name="T62" fmla="*/ 0 w 322"/>
                    <a:gd name="T63" fmla="*/ 0 h 385"/>
                    <a:gd name="T64" fmla="*/ 0 w 322"/>
                    <a:gd name="T65" fmla="*/ 0 h 385"/>
                    <a:gd name="T66" fmla="*/ 0 w 322"/>
                    <a:gd name="T67" fmla="*/ 0 h 385"/>
                    <a:gd name="T68" fmla="*/ 0 w 322"/>
                    <a:gd name="T69" fmla="*/ 0 h 385"/>
                    <a:gd name="T70" fmla="*/ 0 w 322"/>
                    <a:gd name="T71" fmla="*/ 0 h 385"/>
                    <a:gd name="T72" fmla="*/ 0 w 322"/>
                    <a:gd name="T73" fmla="*/ 0 h 385"/>
                    <a:gd name="T74" fmla="*/ 0 w 322"/>
                    <a:gd name="T75" fmla="*/ 0 h 385"/>
                    <a:gd name="T76" fmla="*/ 0 w 322"/>
                    <a:gd name="T77" fmla="*/ 0 h 385"/>
                    <a:gd name="T78" fmla="*/ 0 w 322"/>
                    <a:gd name="T79" fmla="*/ 0 h 385"/>
                    <a:gd name="T80" fmla="*/ 0 w 322"/>
                    <a:gd name="T81" fmla="*/ 0 h 385"/>
                    <a:gd name="T82" fmla="*/ 0 w 322"/>
                    <a:gd name="T83" fmla="*/ 0 h 385"/>
                    <a:gd name="T84" fmla="*/ 0 w 322"/>
                    <a:gd name="T85" fmla="*/ 0 h 385"/>
                    <a:gd name="T86" fmla="*/ 0 w 322"/>
                    <a:gd name="T87" fmla="*/ 0 h 385"/>
                    <a:gd name="T88" fmla="*/ 0 w 322"/>
                    <a:gd name="T89" fmla="*/ 0 h 385"/>
                    <a:gd name="T90" fmla="*/ 0 w 322"/>
                    <a:gd name="T91" fmla="*/ 0 h 385"/>
                    <a:gd name="T92" fmla="*/ 0 w 322"/>
                    <a:gd name="T93" fmla="*/ 0 h 385"/>
                    <a:gd name="T94" fmla="*/ 0 w 322"/>
                    <a:gd name="T95" fmla="*/ 0 h 385"/>
                    <a:gd name="T96" fmla="*/ 0 w 322"/>
                    <a:gd name="T97" fmla="*/ 0 h 385"/>
                    <a:gd name="T98" fmla="*/ 0 w 322"/>
                    <a:gd name="T99" fmla="*/ 0 h 385"/>
                    <a:gd name="T100" fmla="*/ 0 w 322"/>
                    <a:gd name="T101" fmla="*/ 0 h 385"/>
                    <a:gd name="T102" fmla="*/ 0 w 322"/>
                    <a:gd name="T103" fmla="*/ 0 h 385"/>
                    <a:gd name="T104" fmla="*/ 0 w 322"/>
                    <a:gd name="T105" fmla="*/ 0 h 385"/>
                    <a:gd name="T106" fmla="*/ 0 w 322"/>
                    <a:gd name="T107" fmla="*/ 0 h 385"/>
                    <a:gd name="T108" fmla="*/ 0 w 322"/>
                    <a:gd name="T109" fmla="*/ 0 h 385"/>
                    <a:gd name="T110" fmla="*/ 0 w 322"/>
                    <a:gd name="T111" fmla="*/ 0 h 385"/>
                    <a:gd name="T112" fmla="*/ 0 w 322"/>
                    <a:gd name="T113" fmla="*/ 0 h 385"/>
                    <a:gd name="T114" fmla="*/ 0 w 322"/>
                    <a:gd name="T115" fmla="*/ 0 h 385"/>
                    <a:gd name="T116" fmla="*/ 0 w 322"/>
                    <a:gd name="T117" fmla="*/ 0 h 385"/>
                    <a:gd name="T118" fmla="*/ 0 w 322"/>
                    <a:gd name="T119" fmla="*/ 0 h 385"/>
                    <a:gd name="T120" fmla="*/ 0 w 322"/>
                    <a:gd name="T121" fmla="*/ 0 h 38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22" h="385">
                      <a:moveTo>
                        <a:pt x="7" y="385"/>
                      </a:moveTo>
                      <a:lnTo>
                        <a:pt x="3" y="374"/>
                      </a:lnTo>
                      <a:lnTo>
                        <a:pt x="0" y="364"/>
                      </a:lnTo>
                      <a:lnTo>
                        <a:pt x="0" y="354"/>
                      </a:lnTo>
                      <a:lnTo>
                        <a:pt x="1" y="344"/>
                      </a:lnTo>
                      <a:lnTo>
                        <a:pt x="14" y="344"/>
                      </a:lnTo>
                      <a:lnTo>
                        <a:pt x="29" y="342"/>
                      </a:lnTo>
                      <a:lnTo>
                        <a:pt x="41" y="342"/>
                      </a:lnTo>
                      <a:lnTo>
                        <a:pt x="54" y="341"/>
                      </a:lnTo>
                      <a:lnTo>
                        <a:pt x="68" y="341"/>
                      </a:lnTo>
                      <a:lnTo>
                        <a:pt x="81" y="341"/>
                      </a:lnTo>
                      <a:lnTo>
                        <a:pt x="94" y="340"/>
                      </a:lnTo>
                      <a:lnTo>
                        <a:pt x="107" y="340"/>
                      </a:lnTo>
                      <a:lnTo>
                        <a:pt x="113" y="334"/>
                      </a:lnTo>
                      <a:lnTo>
                        <a:pt x="115" y="330"/>
                      </a:lnTo>
                      <a:lnTo>
                        <a:pt x="118" y="325"/>
                      </a:lnTo>
                      <a:lnTo>
                        <a:pt x="123" y="317"/>
                      </a:lnTo>
                      <a:lnTo>
                        <a:pt x="127" y="317"/>
                      </a:lnTo>
                      <a:lnTo>
                        <a:pt x="131" y="317"/>
                      </a:lnTo>
                      <a:lnTo>
                        <a:pt x="137" y="318"/>
                      </a:lnTo>
                      <a:lnTo>
                        <a:pt x="141" y="318"/>
                      </a:lnTo>
                      <a:lnTo>
                        <a:pt x="147" y="320"/>
                      </a:lnTo>
                      <a:lnTo>
                        <a:pt x="152" y="321"/>
                      </a:lnTo>
                      <a:lnTo>
                        <a:pt x="158" y="321"/>
                      </a:lnTo>
                      <a:lnTo>
                        <a:pt x="167" y="322"/>
                      </a:lnTo>
                      <a:lnTo>
                        <a:pt x="175" y="311"/>
                      </a:lnTo>
                      <a:lnTo>
                        <a:pt x="187" y="298"/>
                      </a:lnTo>
                      <a:lnTo>
                        <a:pt x="198" y="284"/>
                      </a:lnTo>
                      <a:lnTo>
                        <a:pt x="211" y="270"/>
                      </a:lnTo>
                      <a:lnTo>
                        <a:pt x="224" y="254"/>
                      </a:lnTo>
                      <a:lnTo>
                        <a:pt x="234" y="240"/>
                      </a:lnTo>
                      <a:lnTo>
                        <a:pt x="242" y="228"/>
                      </a:lnTo>
                      <a:lnTo>
                        <a:pt x="247" y="217"/>
                      </a:lnTo>
                      <a:lnTo>
                        <a:pt x="244" y="216"/>
                      </a:lnTo>
                      <a:lnTo>
                        <a:pt x="242" y="216"/>
                      </a:lnTo>
                      <a:lnTo>
                        <a:pt x="239" y="216"/>
                      </a:lnTo>
                      <a:lnTo>
                        <a:pt x="237" y="216"/>
                      </a:lnTo>
                      <a:lnTo>
                        <a:pt x="228" y="227"/>
                      </a:lnTo>
                      <a:lnTo>
                        <a:pt x="218" y="238"/>
                      </a:lnTo>
                      <a:lnTo>
                        <a:pt x="209" y="250"/>
                      </a:lnTo>
                      <a:lnTo>
                        <a:pt x="200" y="261"/>
                      </a:lnTo>
                      <a:lnTo>
                        <a:pt x="190" y="273"/>
                      </a:lnTo>
                      <a:lnTo>
                        <a:pt x="181" y="284"/>
                      </a:lnTo>
                      <a:lnTo>
                        <a:pt x="171" y="295"/>
                      </a:lnTo>
                      <a:lnTo>
                        <a:pt x="162" y="307"/>
                      </a:lnTo>
                      <a:lnTo>
                        <a:pt x="151" y="305"/>
                      </a:lnTo>
                      <a:lnTo>
                        <a:pt x="141" y="301"/>
                      </a:lnTo>
                      <a:lnTo>
                        <a:pt x="133" y="298"/>
                      </a:lnTo>
                      <a:lnTo>
                        <a:pt x="124" y="297"/>
                      </a:lnTo>
                      <a:lnTo>
                        <a:pt x="125" y="295"/>
                      </a:lnTo>
                      <a:lnTo>
                        <a:pt x="125" y="293"/>
                      </a:lnTo>
                      <a:lnTo>
                        <a:pt x="125" y="291"/>
                      </a:lnTo>
                      <a:lnTo>
                        <a:pt x="125" y="290"/>
                      </a:lnTo>
                      <a:lnTo>
                        <a:pt x="144" y="281"/>
                      </a:lnTo>
                      <a:lnTo>
                        <a:pt x="152" y="275"/>
                      </a:lnTo>
                      <a:lnTo>
                        <a:pt x="157" y="273"/>
                      </a:lnTo>
                      <a:lnTo>
                        <a:pt x="158" y="271"/>
                      </a:lnTo>
                      <a:lnTo>
                        <a:pt x="148" y="271"/>
                      </a:lnTo>
                      <a:lnTo>
                        <a:pt x="141" y="273"/>
                      </a:lnTo>
                      <a:lnTo>
                        <a:pt x="134" y="275"/>
                      </a:lnTo>
                      <a:lnTo>
                        <a:pt x="127" y="278"/>
                      </a:lnTo>
                      <a:lnTo>
                        <a:pt x="131" y="265"/>
                      </a:lnTo>
                      <a:lnTo>
                        <a:pt x="140" y="258"/>
                      </a:lnTo>
                      <a:lnTo>
                        <a:pt x="151" y="251"/>
                      </a:lnTo>
                      <a:lnTo>
                        <a:pt x="161" y="243"/>
                      </a:lnTo>
                      <a:lnTo>
                        <a:pt x="152" y="244"/>
                      </a:lnTo>
                      <a:lnTo>
                        <a:pt x="145" y="247"/>
                      </a:lnTo>
                      <a:lnTo>
                        <a:pt x="138" y="248"/>
                      </a:lnTo>
                      <a:lnTo>
                        <a:pt x="131" y="248"/>
                      </a:lnTo>
                      <a:lnTo>
                        <a:pt x="124" y="226"/>
                      </a:lnTo>
                      <a:lnTo>
                        <a:pt x="121" y="204"/>
                      </a:lnTo>
                      <a:lnTo>
                        <a:pt x="123" y="184"/>
                      </a:lnTo>
                      <a:lnTo>
                        <a:pt x="128" y="166"/>
                      </a:lnTo>
                      <a:lnTo>
                        <a:pt x="137" y="147"/>
                      </a:lnTo>
                      <a:lnTo>
                        <a:pt x="147" y="129"/>
                      </a:lnTo>
                      <a:lnTo>
                        <a:pt x="158" y="109"/>
                      </a:lnTo>
                      <a:lnTo>
                        <a:pt x="170" y="89"/>
                      </a:lnTo>
                      <a:lnTo>
                        <a:pt x="168" y="86"/>
                      </a:lnTo>
                      <a:lnTo>
                        <a:pt x="168" y="83"/>
                      </a:lnTo>
                      <a:lnTo>
                        <a:pt x="168" y="82"/>
                      </a:lnTo>
                      <a:lnTo>
                        <a:pt x="168" y="79"/>
                      </a:lnTo>
                      <a:lnTo>
                        <a:pt x="167" y="79"/>
                      </a:lnTo>
                      <a:lnTo>
                        <a:pt x="165" y="79"/>
                      </a:lnTo>
                      <a:lnTo>
                        <a:pt x="162" y="79"/>
                      </a:lnTo>
                      <a:lnTo>
                        <a:pt x="161" y="79"/>
                      </a:lnTo>
                      <a:lnTo>
                        <a:pt x="165" y="62"/>
                      </a:lnTo>
                      <a:lnTo>
                        <a:pt x="171" y="49"/>
                      </a:lnTo>
                      <a:lnTo>
                        <a:pt x="180" y="36"/>
                      </a:lnTo>
                      <a:lnTo>
                        <a:pt x="190" y="25"/>
                      </a:lnTo>
                      <a:lnTo>
                        <a:pt x="201" y="25"/>
                      </a:lnTo>
                      <a:lnTo>
                        <a:pt x="212" y="23"/>
                      </a:lnTo>
                      <a:lnTo>
                        <a:pt x="222" y="22"/>
                      </a:lnTo>
                      <a:lnTo>
                        <a:pt x="232" y="19"/>
                      </a:lnTo>
                      <a:lnTo>
                        <a:pt x="242" y="16"/>
                      </a:lnTo>
                      <a:lnTo>
                        <a:pt x="251" y="12"/>
                      </a:lnTo>
                      <a:lnTo>
                        <a:pt x="262" y="6"/>
                      </a:lnTo>
                      <a:lnTo>
                        <a:pt x="274" y="0"/>
                      </a:lnTo>
                      <a:lnTo>
                        <a:pt x="276" y="2"/>
                      </a:lnTo>
                      <a:lnTo>
                        <a:pt x="279" y="3"/>
                      </a:lnTo>
                      <a:lnTo>
                        <a:pt x="279" y="5"/>
                      </a:lnTo>
                      <a:lnTo>
                        <a:pt x="281" y="6"/>
                      </a:lnTo>
                      <a:lnTo>
                        <a:pt x="278" y="16"/>
                      </a:lnTo>
                      <a:lnTo>
                        <a:pt x="275" y="25"/>
                      </a:lnTo>
                      <a:lnTo>
                        <a:pt x="269" y="32"/>
                      </a:lnTo>
                      <a:lnTo>
                        <a:pt x="261" y="40"/>
                      </a:lnTo>
                      <a:lnTo>
                        <a:pt x="264" y="40"/>
                      </a:lnTo>
                      <a:lnTo>
                        <a:pt x="265" y="40"/>
                      </a:lnTo>
                      <a:lnTo>
                        <a:pt x="268" y="42"/>
                      </a:lnTo>
                      <a:lnTo>
                        <a:pt x="269" y="42"/>
                      </a:lnTo>
                      <a:lnTo>
                        <a:pt x="268" y="47"/>
                      </a:lnTo>
                      <a:lnTo>
                        <a:pt x="268" y="55"/>
                      </a:lnTo>
                      <a:lnTo>
                        <a:pt x="266" y="60"/>
                      </a:lnTo>
                      <a:lnTo>
                        <a:pt x="265" y="67"/>
                      </a:lnTo>
                      <a:lnTo>
                        <a:pt x="262" y="69"/>
                      </a:lnTo>
                      <a:lnTo>
                        <a:pt x="258" y="70"/>
                      </a:lnTo>
                      <a:lnTo>
                        <a:pt x="255" y="72"/>
                      </a:lnTo>
                      <a:lnTo>
                        <a:pt x="252" y="73"/>
                      </a:lnTo>
                      <a:lnTo>
                        <a:pt x="251" y="75"/>
                      </a:lnTo>
                      <a:lnTo>
                        <a:pt x="251" y="76"/>
                      </a:lnTo>
                      <a:lnTo>
                        <a:pt x="251" y="79"/>
                      </a:lnTo>
                      <a:lnTo>
                        <a:pt x="251" y="80"/>
                      </a:lnTo>
                      <a:lnTo>
                        <a:pt x="252" y="80"/>
                      </a:lnTo>
                      <a:lnTo>
                        <a:pt x="254" y="80"/>
                      </a:lnTo>
                      <a:lnTo>
                        <a:pt x="257" y="80"/>
                      </a:lnTo>
                      <a:lnTo>
                        <a:pt x="258" y="80"/>
                      </a:lnTo>
                      <a:lnTo>
                        <a:pt x="258" y="84"/>
                      </a:lnTo>
                      <a:lnTo>
                        <a:pt x="257" y="90"/>
                      </a:lnTo>
                      <a:lnTo>
                        <a:pt x="257" y="94"/>
                      </a:lnTo>
                      <a:lnTo>
                        <a:pt x="255" y="100"/>
                      </a:lnTo>
                      <a:lnTo>
                        <a:pt x="248" y="103"/>
                      </a:lnTo>
                      <a:lnTo>
                        <a:pt x="245" y="106"/>
                      </a:lnTo>
                      <a:lnTo>
                        <a:pt x="242" y="107"/>
                      </a:lnTo>
                      <a:lnTo>
                        <a:pt x="241" y="109"/>
                      </a:lnTo>
                      <a:lnTo>
                        <a:pt x="242" y="110"/>
                      </a:lnTo>
                      <a:lnTo>
                        <a:pt x="244" y="112"/>
                      </a:lnTo>
                      <a:lnTo>
                        <a:pt x="249" y="113"/>
                      </a:lnTo>
                      <a:lnTo>
                        <a:pt x="255" y="113"/>
                      </a:lnTo>
                      <a:lnTo>
                        <a:pt x="261" y="113"/>
                      </a:lnTo>
                      <a:lnTo>
                        <a:pt x="266" y="113"/>
                      </a:lnTo>
                      <a:lnTo>
                        <a:pt x="268" y="116"/>
                      </a:lnTo>
                      <a:lnTo>
                        <a:pt x="269" y="119"/>
                      </a:lnTo>
                      <a:lnTo>
                        <a:pt x="269" y="122"/>
                      </a:lnTo>
                      <a:lnTo>
                        <a:pt x="269" y="124"/>
                      </a:lnTo>
                      <a:lnTo>
                        <a:pt x="265" y="127"/>
                      </a:lnTo>
                      <a:lnTo>
                        <a:pt x="264" y="129"/>
                      </a:lnTo>
                      <a:lnTo>
                        <a:pt x="262" y="130"/>
                      </a:lnTo>
                      <a:lnTo>
                        <a:pt x="261" y="132"/>
                      </a:lnTo>
                      <a:lnTo>
                        <a:pt x="271" y="133"/>
                      </a:lnTo>
                      <a:lnTo>
                        <a:pt x="281" y="133"/>
                      </a:lnTo>
                      <a:lnTo>
                        <a:pt x="291" y="133"/>
                      </a:lnTo>
                      <a:lnTo>
                        <a:pt x="301" y="134"/>
                      </a:lnTo>
                      <a:lnTo>
                        <a:pt x="294" y="139"/>
                      </a:lnTo>
                      <a:lnTo>
                        <a:pt x="285" y="143"/>
                      </a:lnTo>
                      <a:lnTo>
                        <a:pt x="275" y="146"/>
                      </a:lnTo>
                      <a:lnTo>
                        <a:pt x="268" y="147"/>
                      </a:lnTo>
                      <a:lnTo>
                        <a:pt x="268" y="149"/>
                      </a:lnTo>
                      <a:lnTo>
                        <a:pt x="268" y="150"/>
                      </a:lnTo>
                      <a:lnTo>
                        <a:pt x="268" y="151"/>
                      </a:lnTo>
                      <a:lnTo>
                        <a:pt x="268" y="153"/>
                      </a:lnTo>
                      <a:lnTo>
                        <a:pt x="276" y="153"/>
                      </a:lnTo>
                      <a:lnTo>
                        <a:pt x="285" y="151"/>
                      </a:lnTo>
                      <a:lnTo>
                        <a:pt x="294" y="151"/>
                      </a:lnTo>
                      <a:lnTo>
                        <a:pt x="299" y="151"/>
                      </a:lnTo>
                      <a:lnTo>
                        <a:pt x="299" y="154"/>
                      </a:lnTo>
                      <a:lnTo>
                        <a:pt x="299" y="159"/>
                      </a:lnTo>
                      <a:lnTo>
                        <a:pt x="299" y="163"/>
                      </a:lnTo>
                      <a:lnTo>
                        <a:pt x="299" y="166"/>
                      </a:lnTo>
                      <a:lnTo>
                        <a:pt x="292" y="169"/>
                      </a:lnTo>
                      <a:lnTo>
                        <a:pt x="286" y="170"/>
                      </a:lnTo>
                      <a:lnTo>
                        <a:pt x="279" y="173"/>
                      </a:lnTo>
                      <a:lnTo>
                        <a:pt x="272" y="176"/>
                      </a:lnTo>
                      <a:lnTo>
                        <a:pt x="272" y="177"/>
                      </a:lnTo>
                      <a:lnTo>
                        <a:pt x="272" y="179"/>
                      </a:lnTo>
                      <a:lnTo>
                        <a:pt x="272" y="180"/>
                      </a:lnTo>
                      <a:lnTo>
                        <a:pt x="272" y="181"/>
                      </a:lnTo>
                      <a:lnTo>
                        <a:pt x="275" y="183"/>
                      </a:lnTo>
                      <a:lnTo>
                        <a:pt x="281" y="183"/>
                      </a:lnTo>
                      <a:lnTo>
                        <a:pt x="291" y="181"/>
                      </a:lnTo>
                      <a:lnTo>
                        <a:pt x="302" y="180"/>
                      </a:lnTo>
                      <a:lnTo>
                        <a:pt x="302" y="183"/>
                      </a:lnTo>
                      <a:lnTo>
                        <a:pt x="304" y="186"/>
                      </a:lnTo>
                      <a:lnTo>
                        <a:pt x="304" y="190"/>
                      </a:lnTo>
                      <a:lnTo>
                        <a:pt x="305" y="193"/>
                      </a:lnTo>
                      <a:lnTo>
                        <a:pt x="286" y="200"/>
                      </a:lnTo>
                      <a:lnTo>
                        <a:pt x="276" y="203"/>
                      </a:lnTo>
                      <a:lnTo>
                        <a:pt x="272" y="206"/>
                      </a:lnTo>
                      <a:lnTo>
                        <a:pt x="269" y="207"/>
                      </a:lnTo>
                      <a:lnTo>
                        <a:pt x="275" y="207"/>
                      </a:lnTo>
                      <a:lnTo>
                        <a:pt x="281" y="207"/>
                      </a:lnTo>
                      <a:lnTo>
                        <a:pt x="286" y="207"/>
                      </a:lnTo>
                      <a:lnTo>
                        <a:pt x="292" y="206"/>
                      </a:lnTo>
                      <a:lnTo>
                        <a:pt x="298" y="206"/>
                      </a:lnTo>
                      <a:lnTo>
                        <a:pt x="304" y="204"/>
                      </a:lnTo>
                      <a:lnTo>
                        <a:pt x="311" y="203"/>
                      </a:lnTo>
                      <a:lnTo>
                        <a:pt x="316" y="201"/>
                      </a:lnTo>
                      <a:lnTo>
                        <a:pt x="318" y="203"/>
                      </a:lnTo>
                      <a:lnTo>
                        <a:pt x="319" y="204"/>
                      </a:lnTo>
                      <a:lnTo>
                        <a:pt x="321" y="207"/>
                      </a:lnTo>
                      <a:lnTo>
                        <a:pt x="322" y="208"/>
                      </a:lnTo>
                      <a:lnTo>
                        <a:pt x="318" y="211"/>
                      </a:lnTo>
                      <a:lnTo>
                        <a:pt x="311" y="214"/>
                      </a:lnTo>
                      <a:lnTo>
                        <a:pt x="302" y="217"/>
                      </a:lnTo>
                      <a:lnTo>
                        <a:pt x="294" y="218"/>
                      </a:lnTo>
                      <a:lnTo>
                        <a:pt x="284" y="221"/>
                      </a:lnTo>
                      <a:lnTo>
                        <a:pt x="275" y="224"/>
                      </a:lnTo>
                      <a:lnTo>
                        <a:pt x="268" y="226"/>
                      </a:lnTo>
                      <a:lnTo>
                        <a:pt x="262" y="228"/>
                      </a:lnTo>
                      <a:lnTo>
                        <a:pt x="262" y="230"/>
                      </a:lnTo>
                      <a:lnTo>
                        <a:pt x="262" y="231"/>
                      </a:lnTo>
                      <a:lnTo>
                        <a:pt x="262" y="234"/>
                      </a:lnTo>
                      <a:lnTo>
                        <a:pt x="262" y="236"/>
                      </a:lnTo>
                      <a:lnTo>
                        <a:pt x="268" y="234"/>
                      </a:lnTo>
                      <a:lnTo>
                        <a:pt x="272" y="233"/>
                      </a:lnTo>
                      <a:lnTo>
                        <a:pt x="278" y="233"/>
                      </a:lnTo>
                      <a:lnTo>
                        <a:pt x="284" y="231"/>
                      </a:lnTo>
                      <a:lnTo>
                        <a:pt x="279" y="240"/>
                      </a:lnTo>
                      <a:lnTo>
                        <a:pt x="275" y="244"/>
                      </a:lnTo>
                      <a:lnTo>
                        <a:pt x="269" y="250"/>
                      </a:lnTo>
                      <a:lnTo>
                        <a:pt x="261" y="254"/>
                      </a:lnTo>
                      <a:lnTo>
                        <a:pt x="261" y="257"/>
                      </a:lnTo>
                      <a:lnTo>
                        <a:pt x="261" y="261"/>
                      </a:lnTo>
                      <a:lnTo>
                        <a:pt x="261" y="265"/>
                      </a:lnTo>
                      <a:lnTo>
                        <a:pt x="261" y="268"/>
                      </a:lnTo>
                      <a:lnTo>
                        <a:pt x="252" y="277"/>
                      </a:lnTo>
                      <a:lnTo>
                        <a:pt x="244" y="287"/>
                      </a:lnTo>
                      <a:lnTo>
                        <a:pt x="235" y="298"/>
                      </a:lnTo>
                      <a:lnTo>
                        <a:pt x="227" y="310"/>
                      </a:lnTo>
                      <a:lnTo>
                        <a:pt x="218" y="322"/>
                      </a:lnTo>
                      <a:lnTo>
                        <a:pt x="211" y="335"/>
                      </a:lnTo>
                      <a:lnTo>
                        <a:pt x="202" y="347"/>
                      </a:lnTo>
                      <a:lnTo>
                        <a:pt x="195" y="357"/>
                      </a:lnTo>
                      <a:lnTo>
                        <a:pt x="182" y="357"/>
                      </a:lnTo>
                      <a:lnTo>
                        <a:pt x="174" y="355"/>
                      </a:lnTo>
                      <a:lnTo>
                        <a:pt x="168" y="355"/>
                      </a:lnTo>
                      <a:lnTo>
                        <a:pt x="164" y="355"/>
                      </a:lnTo>
                      <a:lnTo>
                        <a:pt x="160" y="357"/>
                      </a:lnTo>
                      <a:lnTo>
                        <a:pt x="155" y="361"/>
                      </a:lnTo>
                      <a:lnTo>
                        <a:pt x="150" y="367"/>
                      </a:lnTo>
                      <a:lnTo>
                        <a:pt x="140" y="377"/>
                      </a:lnTo>
                      <a:lnTo>
                        <a:pt x="138" y="367"/>
                      </a:lnTo>
                      <a:lnTo>
                        <a:pt x="135" y="358"/>
                      </a:lnTo>
                      <a:lnTo>
                        <a:pt x="131" y="352"/>
                      </a:lnTo>
                      <a:lnTo>
                        <a:pt x="124" y="352"/>
                      </a:lnTo>
                      <a:lnTo>
                        <a:pt x="124" y="357"/>
                      </a:lnTo>
                      <a:lnTo>
                        <a:pt x="124" y="362"/>
                      </a:lnTo>
                      <a:lnTo>
                        <a:pt x="125" y="369"/>
                      </a:lnTo>
                      <a:lnTo>
                        <a:pt x="125" y="378"/>
                      </a:lnTo>
                      <a:lnTo>
                        <a:pt x="124" y="379"/>
                      </a:lnTo>
                      <a:lnTo>
                        <a:pt x="121" y="381"/>
                      </a:lnTo>
                      <a:lnTo>
                        <a:pt x="115" y="382"/>
                      </a:lnTo>
                      <a:lnTo>
                        <a:pt x="105" y="384"/>
                      </a:lnTo>
                      <a:lnTo>
                        <a:pt x="104" y="378"/>
                      </a:lnTo>
                      <a:lnTo>
                        <a:pt x="104" y="371"/>
                      </a:lnTo>
                      <a:lnTo>
                        <a:pt x="104" y="365"/>
                      </a:lnTo>
                      <a:lnTo>
                        <a:pt x="104" y="360"/>
                      </a:lnTo>
                      <a:lnTo>
                        <a:pt x="101" y="360"/>
                      </a:lnTo>
                      <a:lnTo>
                        <a:pt x="98" y="360"/>
                      </a:lnTo>
                      <a:lnTo>
                        <a:pt x="97" y="360"/>
                      </a:lnTo>
                      <a:lnTo>
                        <a:pt x="94" y="360"/>
                      </a:lnTo>
                      <a:lnTo>
                        <a:pt x="94" y="368"/>
                      </a:lnTo>
                      <a:lnTo>
                        <a:pt x="94" y="377"/>
                      </a:lnTo>
                      <a:lnTo>
                        <a:pt x="90" y="382"/>
                      </a:lnTo>
                      <a:lnTo>
                        <a:pt x="81" y="385"/>
                      </a:lnTo>
                      <a:lnTo>
                        <a:pt x="78" y="379"/>
                      </a:lnTo>
                      <a:lnTo>
                        <a:pt x="76" y="371"/>
                      </a:lnTo>
                      <a:lnTo>
                        <a:pt x="74" y="364"/>
                      </a:lnTo>
                      <a:lnTo>
                        <a:pt x="71" y="360"/>
                      </a:lnTo>
                      <a:lnTo>
                        <a:pt x="68" y="364"/>
                      </a:lnTo>
                      <a:lnTo>
                        <a:pt x="67" y="369"/>
                      </a:lnTo>
                      <a:lnTo>
                        <a:pt x="66" y="377"/>
                      </a:lnTo>
                      <a:lnTo>
                        <a:pt x="66" y="384"/>
                      </a:lnTo>
                      <a:lnTo>
                        <a:pt x="63" y="384"/>
                      </a:lnTo>
                      <a:lnTo>
                        <a:pt x="60" y="384"/>
                      </a:lnTo>
                      <a:lnTo>
                        <a:pt x="57" y="384"/>
                      </a:lnTo>
                      <a:lnTo>
                        <a:pt x="54" y="384"/>
                      </a:lnTo>
                      <a:lnTo>
                        <a:pt x="53" y="382"/>
                      </a:lnTo>
                      <a:lnTo>
                        <a:pt x="53" y="381"/>
                      </a:lnTo>
                      <a:lnTo>
                        <a:pt x="53" y="379"/>
                      </a:lnTo>
                      <a:lnTo>
                        <a:pt x="53" y="378"/>
                      </a:lnTo>
                      <a:lnTo>
                        <a:pt x="50" y="377"/>
                      </a:lnTo>
                      <a:lnTo>
                        <a:pt x="47" y="375"/>
                      </a:lnTo>
                      <a:lnTo>
                        <a:pt x="43" y="375"/>
                      </a:lnTo>
                      <a:lnTo>
                        <a:pt x="40" y="374"/>
                      </a:lnTo>
                      <a:lnTo>
                        <a:pt x="39" y="377"/>
                      </a:lnTo>
                      <a:lnTo>
                        <a:pt x="37" y="378"/>
                      </a:lnTo>
                      <a:lnTo>
                        <a:pt x="36" y="381"/>
                      </a:lnTo>
                      <a:lnTo>
                        <a:pt x="34" y="384"/>
                      </a:lnTo>
                      <a:lnTo>
                        <a:pt x="31" y="382"/>
                      </a:lnTo>
                      <a:lnTo>
                        <a:pt x="30" y="382"/>
                      </a:lnTo>
                      <a:lnTo>
                        <a:pt x="27" y="382"/>
                      </a:lnTo>
                      <a:lnTo>
                        <a:pt x="24" y="382"/>
                      </a:lnTo>
                      <a:lnTo>
                        <a:pt x="23" y="379"/>
                      </a:lnTo>
                      <a:lnTo>
                        <a:pt x="23" y="377"/>
                      </a:lnTo>
                      <a:lnTo>
                        <a:pt x="23" y="375"/>
                      </a:lnTo>
                      <a:lnTo>
                        <a:pt x="21" y="372"/>
                      </a:lnTo>
                      <a:lnTo>
                        <a:pt x="20" y="372"/>
                      </a:lnTo>
                      <a:lnTo>
                        <a:pt x="20" y="371"/>
                      </a:lnTo>
                      <a:lnTo>
                        <a:pt x="19" y="371"/>
                      </a:lnTo>
                      <a:lnTo>
                        <a:pt x="17" y="369"/>
                      </a:lnTo>
                      <a:lnTo>
                        <a:pt x="13" y="378"/>
                      </a:lnTo>
                      <a:lnTo>
                        <a:pt x="10" y="382"/>
                      </a:lnTo>
                      <a:lnTo>
                        <a:pt x="9" y="384"/>
                      </a:lnTo>
                      <a:lnTo>
                        <a:pt x="7" y="385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3" name="Freeform 250"/>
                <p:cNvSpPr>
                  <a:spLocks/>
                </p:cNvSpPr>
                <p:nvPr/>
              </p:nvSpPr>
              <p:spPr bwMode="auto">
                <a:xfrm>
                  <a:off x="1357" y="2667"/>
                  <a:ext cx="79" cy="82"/>
                </a:xfrm>
                <a:custGeom>
                  <a:avLst/>
                  <a:gdLst>
                    <a:gd name="T0" fmla="*/ 0 w 218"/>
                    <a:gd name="T1" fmla="*/ 0 h 302"/>
                    <a:gd name="T2" fmla="*/ 0 w 218"/>
                    <a:gd name="T3" fmla="*/ 0 h 302"/>
                    <a:gd name="T4" fmla="*/ 0 w 218"/>
                    <a:gd name="T5" fmla="*/ 0 h 302"/>
                    <a:gd name="T6" fmla="*/ 0 w 218"/>
                    <a:gd name="T7" fmla="*/ 0 h 302"/>
                    <a:gd name="T8" fmla="*/ 0 w 218"/>
                    <a:gd name="T9" fmla="*/ 0 h 302"/>
                    <a:gd name="T10" fmla="*/ 0 w 218"/>
                    <a:gd name="T11" fmla="*/ 0 h 302"/>
                    <a:gd name="T12" fmla="*/ 0 w 218"/>
                    <a:gd name="T13" fmla="*/ 0 h 302"/>
                    <a:gd name="T14" fmla="*/ 0 w 218"/>
                    <a:gd name="T15" fmla="*/ 0 h 302"/>
                    <a:gd name="T16" fmla="*/ 0 w 218"/>
                    <a:gd name="T17" fmla="*/ 0 h 302"/>
                    <a:gd name="T18" fmla="*/ 0 w 218"/>
                    <a:gd name="T19" fmla="*/ 0 h 302"/>
                    <a:gd name="T20" fmla="*/ 0 w 218"/>
                    <a:gd name="T21" fmla="*/ 0 h 302"/>
                    <a:gd name="T22" fmla="*/ 0 w 218"/>
                    <a:gd name="T23" fmla="*/ 0 h 302"/>
                    <a:gd name="T24" fmla="*/ 0 w 218"/>
                    <a:gd name="T25" fmla="*/ 0 h 302"/>
                    <a:gd name="T26" fmla="*/ 0 w 218"/>
                    <a:gd name="T27" fmla="*/ 0 h 302"/>
                    <a:gd name="T28" fmla="*/ 0 w 218"/>
                    <a:gd name="T29" fmla="*/ 0 h 302"/>
                    <a:gd name="T30" fmla="*/ 0 w 218"/>
                    <a:gd name="T31" fmla="*/ 0 h 302"/>
                    <a:gd name="T32" fmla="*/ 0 w 218"/>
                    <a:gd name="T33" fmla="*/ 0 h 302"/>
                    <a:gd name="T34" fmla="*/ 0 w 218"/>
                    <a:gd name="T35" fmla="*/ 0 h 302"/>
                    <a:gd name="T36" fmla="*/ 0 w 218"/>
                    <a:gd name="T37" fmla="*/ 0 h 302"/>
                    <a:gd name="T38" fmla="*/ 0 w 218"/>
                    <a:gd name="T39" fmla="*/ 0 h 302"/>
                    <a:gd name="T40" fmla="*/ 0 w 218"/>
                    <a:gd name="T41" fmla="*/ 0 h 302"/>
                    <a:gd name="T42" fmla="*/ 0 w 218"/>
                    <a:gd name="T43" fmla="*/ 0 h 302"/>
                    <a:gd name="T44" fmla="*/ 0 w 218"/>
                    <a:gd name="T45" fmla="*/ 0 h 302"/>
                    <a:gd name="T46" fmla="*/ 0 w 218"/>
                    <a:gd name="T47" fmla="*/ 0 h 302"/>
                    <a:gd name="T48" fmla="*/ 0 w 218"/>
                    <a:gd name="T49" fmla="*/ 0 h 302"/>
                    <a:gd name="T50" fmla="*/ 0 w 218"/>
                    <a:gd name="T51" fmla="*/ 0 h 302"/>
                    <a:gd name="T52" fmla="*/ 0 w 218"/>
                    <a:gd name="T53" fmla="*/ 0 h 302"/>
                    <a:gd name="T54" fmla="*/ 0 w 218"/>
                    <a:gd name="T55" fmla="*/ 0 h 302"/>
                    <a:gd name="T56" fmla="*/ 0 w 218"/>
                    <a:gd name="T57" fmla="*/ 0 h 302"/>
                    <a:gd name="T58" fmla="*/ 0 w 218"/>
                    <a:gd name="T59" fmla="*/ 0 h 302"/>
                    <a:gd name="T60" fmla="*/ 0 w 218"/>
                    <a:gd name="T61" fmla="*/ 0 h 302"/>
                    <a:gd name="T62" fmla="*/ 0 w 218"/>
                    <a:gd name="T63" fmla="*/ 0 h 302"/>
                    <a:gd name="T64" fmla="*/ 0 w 218"/>
                    <a:gd name="T65" fmla="*/ 0 h 302"/>
                    <a:gd name="T66" fmla="*/ 0 w 218"/>
                    <a:gd name="T67" fmla="*/ 0 h 302"/>
                    <a:gd name="T68" fmla="*/ 0 w 218"/>
                    <a:gd name="T69" fmla="*/ 0 h 302"/>
                    <a:gd name="T70" fmla="*/ 0 w 218"/>
                    <a:gd name="T71" fmla="*/ 0 h 302"/>
                    <a:gd name="T72" fmla="*/ 0 w 218"/>
                    <a:gd name="T73" fmla="*/ 0 h 302"/>
                    <a:gd name="T74" fmla="*/ 0 w 218"/>
                    <a:gd name="T75" fmla="*/ 0 h 302"/>
                    <a:gd name="T76" fmla="*/ 0 w 218"/>
                    <a:gd name="T77" fmla="*/ 0 h 302"/>
                    <a:gd name="T78" fmla="*/ 0 w 218"/>
                    <a:gd name="T79" fmla="*/ 0 h 302"/>
                    <a:gd name="T80" fmla="*/ 0 w 218"/>
                    <a:gd name="T81" fmla="*/ 0 h 302"/>
                    <a:gd name="T82" fmla="*/ 0 w 218"/>
                    <a:gd name="T83" fmla="*/ 0 h 302"/>
                    <a:gd name="T84" fmla="*/ 0 w 218"/>
                    <a:gd name="T85" fmla="*/ 0 h 302"/>
                    <a:gd name="T86" fmla="*/ 0 w 218"/>
                    <a:gd name="T87" fmla="*/ 0 h 30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18" h="302">
                      <a:moveTo>
                        <a:pt x="161" y="302"/>
                      </a:moveTo>
                      <a:lnTo>
                        <a:pt x="148" y="287"/>
                      </a:lnTo>
                      <a:lnTo>
                        <a:pt x="136" y="272"/>
                      </a:lnTo>
                      <a:lnTo>
                        <a:pt x="125" y="258"/>
                      </a:lnTo>
                      <a:lnTo>
                        <a:pt x="114" y="245"/>
                      </a:lnTo>
                      <a:lnTo>
                        <a:pt x="101" y="234"/>
                      </a:lnTo>
                      <a:lnTo>
                        <a:pt x="89" y="221"/>
                      </a:lnTo>
                      <a:lnTo>
                        <a:pt x="78" y="210"/>
                      </a:lnTo>
                      <a:lnTo>
                        <a:pt x="65" y="197"/>
                      </a:lnTo>
                      <a:lnTo>
                        <a:pt x="52" y="190"/>
                      </a:lnTo>
                      <a:lnTo>
                        <a:pt x="44" y="183"/>
                      </a:lnTo>
                      <a:lnTo>
                        <a:pt x="38" y="174"/>
                      </a:lnTo>
                      <a:lnTo>
                        <a:pt x="37" y="164"/>
                      </a:lnTo>
                      <a:lnTo>
                        <a:pt x="39" y="163"/>
                      </a:lnTo>
                      <a:lnTo>
                        <a:pt x="42" y="161"/>
                      </a:lnTo>
                      <a:lnTo>
                        <a:pt x="45" y="161"/>
                      </a:lnTo>
                      <a:lnTo>
                        <a:pt x="48" y="161"/>
                      </a:lnTo>
                      <a:lnTo>
                        <a:pt x="55" y="168"/>
                      </a:lnTo>
                      <a:lnTo>
                        <a:pt x="62" y="176"/>
                      </a:lnTo>
                      <a:lnTo>
                        <a:pt x="69" y="184"/>
                      </a:lnTo>
                      <a:lnTo>
                        <a:pt x="76" y="191"/>
                      </a:lnTo>
                      <a:lnTo>
                        <a:pt x="84" y="188"/>
                      </a:lnTo>
                      <a:lnTo>
                        <a:pt x="91" y="184"/>
                      </a:lnTo>
                      <a:lnTo>
                        <a:pt x="98" y="178"/>
                      </a:lnTo>
                      <a:lnTo>
                        <a:pt x="104" y="173"/>
                      </a:lnTo>
                      <a:lnTo>
                        <a:pt x="95" y="153"/>
                      </a:lnTo>
                      <a:lnTo>
                        <a:pt x="85" y="136"/>
                      </a:lnTo>
                      <a:lnTo>
                        <a:pt x="74" y="121"/>
                      </a:lnTo>
                      <a:lnTo>
                        <a:pt x="62" y="109"/>
                      </a:lnTo>
                      <a:lnTo>
                        <a:pt x="48" y="97"/>
                      </a:lnTo>
                      <a:lnTo>
                        <a:pt x="32" y="86"/>
                      </a:lnTo>
                      <a:lnTo>
                        <a:pt x="17" y="76"/>
                      </a:lnTo>
                      <a:lnTo>
                        <a:pt x="0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0" y="37"/>
                      </a:lnTo>
                      <a:lnTo>
                        <a:pt x="12" y="23"/>
                      </a:lnTo>
                      <a:lnTo>
                        <a:pt x="24" y="13"/>
                      </a:lnTo>
                      <a:lnTo>
                        <a:pt x="34" y="6"/>
                      </a:lnTo>
                      <a:lnTo>
                        <a:pt x="45" y="2"/>
                      </a:lnTo>
                      <a:lnTo>
                        <a:pt x="55" y="0"/>
                      </a:lnTo>
                      <a:lnTo>
                        <a:pt x="69" y="2"/>
                      </a:lnTo>
                      <a:lnTo>
                        <a:pt x="84" y="6"/>
                      </a:lnTo>
                      <a:lnTo>
                        <a:pt x="104" y="12"/>
                      </a:lnTo>
                      <a:lnTo>
                        <a:pt x="112" y="16"/>
                      </a:lnTo>
                      <a:lnTo>
                        <a:pt x="122" y="20"/>
                      </a:lnTo>
                      <a:lnTo>
                        <a:pt x="132" y="26"/>
                      </a:lnTo>
                      <a:lnTo>
                        <a:pt x="142" y="33"/>
                      </a:lnTo>
                      <a:lnTo>
                        <a:pt x="152" y="40"/>
                      </a:lnTo>
                      <a:lnTo>
                        <a:pt x="161" y="49"/>
                      </a:lnTo>
                      <a:lnTo>
                        <a:pt x="166" y="60"/>
                      </a:lnTo>
                      <a:lnTo>
                        <a:pt x="168" y="71"/>
                      </a:lnTo>
                      <a:lnTo>
                        <a:pt x="165" y="76"/>
                      </a:lnTo>
                      <a:lnTo>
                        <a:pt x="161" y="79"/>
                      </a:lnTo>
                      <a:lnTo>
                        <a:pt x="158" y="83"/>
                      </a:lnTo>
                      <a:lnTo>
                        <a:pt x="155" y="87"/>
                      </a:lnTo>
                      <a:lnTo>
                        <a:pt x="156" y="96"/>
                      </a:lnTo>
                      <a:lnTo>
                        <a:pt x="158" y="106"/>
                      </a:lnTo>
                      <a:lnTo>
                        <a:pt x="162" y="116"/>
                      </a:lnTo>
                      <a:lnTo>
                        <a:pt x="168" y="127"/>
                      </a:lnTo>
                      <a:lnTo>
                        <a:pt x="165" y="134"/>
                      </a:lnTo>
                      <a:lnTo>
                        <a:pt x="159" y="146"/>
                      </a:lnTo>
                      <a:lnTo>
                        <a:pt x="152" y="160"/>
                      </a:lnTo>
                      <a:lnTo>
                        <a:pt x="146" y="173"/>
                      </a:lnTo>
                      <a:lnTo>
                        <a:pt x="143" y="187"/>
                      </a:lnTo>
                      <a:lnTo>
                        <a:pt x="146" y="197"/>
                      </a:lnTo>
                      <a:lnTo>
                        <a:pt x="153" y="203"/>
                      </a:lnTo>
                      <a:lnTo>
                        <a:pt x="171" y="203"/>
                      </a:lnTo>
                      <a:lnTo>
                        <a:pt x="178" y="197"/>
                      </a:lnTo>
                      <a:lnTo>
                        <a:pt x="183" y="191"/>
                      </a:lnTo>
                      <a:lnTo>
                        <a:pt x="190" y="187"/>
                      </a:lnTo>
                      <a:lnTo>
                        <a:pt x="199" y="187"/>
                      </a:lnTo>
                      <a:lnTo>
                        <a:pt x="206" y="207"/>
                      </a:lnTo>
                      <a:lnTo>
                        <a:pt x="212" y="230"/>
                      </a:lnTo>
                      <a:lnTo>
                        <a:pt x="216" y="254"/>
                      </a:lnTo>
                      <a:lnTo>
                        <a:pt x="218" y="278"/>
                      </a:lnTo>
                      <a:lnTo>
                        <a:pt x="210" y="282"/>
                      </a:lnTo>
                      <a:lnTo>
                        <a:pt x="203" y="285"/>
                      </a:lnTo>
                      <a:lnTo>
                        <a:pt x="196" y="290"/>
                      </a:lnTo>
                      <a:lnTo>
                        <a:pt x="189" y="292"/>
                      </a:lnTo>
                      <a:lnTo>
                        <a:pt x="182" y="297"/>
                      </a:lnTo>
                      <a:lnTo>
                        <a:pt x="175" y="298"/>
                      </a:lnTo>
                      <a:lnTo>
                        <a:pt x="168" y="301"/>
                      </a:lnTo>
                      <a:lnTo>
                        <a:pt x="161" y="302"/>
                      </a:lnTo>
                      <a:close/>
                    </a:path>
                  </a:pathLst>
                </a:custGeom>
                <a:solidFill>
                  <a:srgbClr val="E6CE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4" name="Freeform 251"/>
                <p:cNvSpPr>
                  <a:spLocks/>
                </p:cNvSpPr>
                <p:nvPr/>
              </p:nvSpPr>
              <p:spPr bwMode="auto">
                <a:xfrm>
                  <a:off x="1975" y="2684"/>
                  <a:ext cx="60" cy="61"/>
                </a:xfrm>
                <a:custGeom>
                  <a:avLst/>
                  <a:gdLst>
                    <a:gd name="T0" fmla="*/ 0 w 170"/>
                    <a:gd name="T1" fmla="*/ 0 h 228"/>
                    <a:gd name="T2" fmla="*/ 0 w 170"/>
                    <a:gd name="T3" fmla="*/ 0 h 228"/>
                    <a:gd name="T4" fmla="*/ 0 w 170"/>
                    <a:gd name="T5" fmla="*/ 0 h 228"/>
                    <a:gd name="T6" fmla="*/ 0 w 170"/>
                    <a:gd name="T7" fmla="*/ 0 h 228"/>
                    <a:gd name="T8" fmla="*/ 0 w 170"/>
                    <a:gd name="T9" fmla="*/ 0 h 228"/>
                    <a:gd name="T10" fmla="*/ 0 w 170"/>
                    <a:gd name="T11" fmla="*/ 0 h 228"/>
                    <a:gd name="T12" fmla="*/ 0 w 170"/>
                    <a:gd name="T13" fmla="*/ 0 h 228"/>
                    <a:gd name="T14" fmla="*/ 0 w 170"/>
                    <a:gd name="T15" fmla="*/ 0 h 228"/>
                    <a:gd name="T16" fmla="*/ 0 w 170"/>
                    <a:gd name="T17" fmla="*/ 0 h 228"/>
                    <a:gd name="T18" fmla="*/ 0 w 170"/>
                    <a:gd name="T19" fmla="*/ 0 h 228"/>
                    <a:gd name="T20" fmla="*/ 0 w 170"/>
                    <a:gd name="T21" fmla="*/ 0 h 228"/>
                    <a:gd name="T22" fmla="*/ 0 w 170"/>
                    <a:gd name="T23" fmla="*/ 0 h 228"/>
                    <a:gd name="T24" fmla="*/ 0 w 170"/>
                    <a:gd name="T25" fmla="*/ 0 h 228"/>
                    <a:gd name="T26" fmla="*/ 0 w 170"/>
                    <a:gd name="T27" fmla="*/ 0 h 228"/>
                    <a:gd name="T28" fmla="*/ 0 w 170"/>
                    <a:gd name="T29" fmla="*/ 0 h 228"/>
                    <a:gd name="T30" fmla="*/ 0 w 170"/>
                    <a:gd name="T31" fmla="*/ 0 h 228"/>
                    <a:gd name="T32" fmla="*/ 0 w 170"/>
                    <a:gd name="T33" fmla="*/ 0 h 228"/>
                    <a:gd name="T34" fmla="*/ 0 w 170"/>
                    <a:gd name="T35" fmla="*/ 0 h 228"/>
                    <a:gd name="T36" fmla="*/ 0 w 170"/>
                    <a:gd name="T37" fmla="*/ 0 h 228"/>
                    <a:gd name="T38" fmla="*/ 0 w 170"/>
                    <a:gd name="T39" fmla="*/ 0 h 228"/>
                    <a:gd name="T40" fmla="*/ 0 w 170"/>
                    <a:gd name="T41" fmla="*/ 0 h 228"/>
                    <a:gd name="T42" fmla="*/ 0 w 170"/>
                    <a:gd name="T43" fmla="*/ 0 h 228"/>
                    <a:gd name="T44" fmla="*/ 0 w 170"/>
                    <a:gd name="T45" fmla="*/ 0 h 228"/>
                    <a:gd name="T46" fmla="*/ 0 w 170"/>
                    <a:gd name="T47" fmla="*/ 0 h 228"/>
                    <a:gd name="T48" fmla="*/ 0 w 170"/>
                    <a:gd name="T49" fmla="*/ 0 h 228"/>
                    <a:gd name="T50" fmla="*/ 0 w 170"/>
                    <a:gd name="T51" fmla="*/ 0 h 228"/>
                    <a:gd name="T52" fmla="*/ 0 w 170"/>
                    <a:gd name="T53" fmla="*/ 0 h 228"/>
                    <a:gd name="T54" fmla="*/ 0 w 170"/>
                    <a:gd name="T55" fmla="*/ 0 h 228"/>
                    <a:gd name="T56" fmla="*/ 0 w 170"/>
                    <a:gd name="T57" fmla="*/ 0 h 228"/>
                    <a:gd name="T58" fmla="*/ 0 w 170"/>
                    <a:gd name="T59" fmla="*/ 0 h 228"/>
                    <a:gd name="T60" fmla="*/ 0 w 170"/>
                    <a:gd name="T61" fmla="*/ 0 h 228"/>
                    <a:gd name="T62" fmla="*/ 0 w 170"/>
                    <a:gd name="T63" fmla="*/ 0 h 228"/>
                    <a:gd name="T64" fmla="*/ 0 w 170"/>
                    <a:gd name="T65" fmla="*/ 0 h 228"/>
                    <a:gd name="T66" fmla="*/ 0 w 170"/>
                    <a:gd name="T67" fmla="*/ 0 h 228"/>
                    <a:gd name="T68" fmla="*/ 0 w 170"/>
                    <a:gd name="T69" fmla="*/ 0 h 228"/>
                    <a:gd name="T70" fmla="*/ 0 w 170"/>
                    <a:gd name="T71" fmla="*/ 0 h 228"/>
                    <a:gd name="T72" fmla="*/ 0 w 170"/>
                    <a:gd name="T73" fmla="*/ 0 h 228"/>
                    <a:gd name="T74" fmla="*/ 0 w 170"/>
                    <a:gd name="T75" fmla="*/ 0 h 22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70" h="228">
                      <a:moveTo>
                        <a:pt x="124" y="228"/>
                      </a:moveTo>
                      <a:lnTo>
                        <a:pt x="119" y="219"/>
                      </a:lnTo>
                      <a:lnTo>
                        <a:pt x="114" y="213"/>
                      </a:lnTo>
                      <a:lnTo>
                        <a:pt x="109" y="209"/>
                      </a:lnTo>
                      <a:lnTo>
                        <a:pt x="106" y="206"/>
                      </a:lnTo>
                      <a:lnTo>
                        <a:pt x="100" y="205"/>
                      </a:lnTo>
                      <a:lnTo>
                        <a:pt x="96" y="203"/>
                      </a:lnTo>
                      <a:lnTo>
                        <a:pt x="89" y="202"/>
                      </a:lnTo>
                      <a:lnTo>
                        <a:pt x="81" y="199"/>
                      </a:lnTo>
                      <a:lnTo>
                        <a:pt x="64" y="183"/>
                      </a:lnTo>
                      <a:lnTo>
                        <a:pt x="49" y="162"/>
                      </a:lnTo>
                      <a:lnTo>
                        <a:pt x="34" y="134"/>
                      </a:lnTo>
                      <a:lnTo>
                        <a:pt x="22" y="104"/>
                      </a:lnTo>
                      <a:lnTo>
                        <a:pt x="10" y="74"/>
                      </a:lnTo>
                      <a:lnTo>
                        <a:pt x="3" y="45"/>
                      </a:lnTo>
                      <a:lnTo>
                        <a:pt x="0" y="22"/>
                      </a:lnTo>
                      <a:lnTo>
                        <a:pt x="0" y="5"/>
                      </a:lnTo>
                      <a:lnTo>
                        <a:pt x="9" y="4"/>
                      </a:lnTo>
                      <a:lnTo>
                        <a:pt x="19" y="3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46" y="11"/>
                      </a:lnTo>
                      <a:lnTo>
                        <a:pt x="57" y="18"/>
                      </a:lnTo>
                      <a:lnTo>
                        <a:pt x="69" y="22"/>
                      </a:lnTo>
                      <a:lnTo>
                        <a:pt x="81" y="24"/>
                      </a:lnTo>
                      <a:lnTo>
                        <a:pt x="96" y="25"/>
                      </a:lnTo>
                      <a:lnTo>
                        <a:pt x="110" y="27"/>
                      </a:lnTo>
                      <a:lnTo>
                        <a:pt x="126" y="30"/>
                      </a:lnTo>
                      <a:lnTo>
                        <a:pt x="140" y="35"/>
                      </a:lnTo>
                      <a:lnTo>
                        <a:pt x="140" y="44"/>
                      </a:lnTo>
                      <a:lnTo>
                        <a:pt x="140" y="51"/>
                      </a:lnTo>
                      <a:lnTo>
                        <a:pt x="141" y="58"/>
                      </a:lnTo>
                      <a:lnTo>
                        <a:pt x="146" y="68"/>
                      </a:lnTo>
                      <a:lnTo>
                        <a:pt x="153" y="68"/>
                      </a:lnTo>
                      <a:lnTo>
                        <a:pt x="158" y="69"/>
                      </a:lnTo>
                      <a:lnTo>
                        <a:pt x="163" y="72"/>
                      </a:lnTo>
                      <a:lnTo>
                        <a:pt x="170" y="78"/>
                      </a:lnTo>
                      <a:lnTo>
                        <a:pt x="164" y="85"/>
                      </a:lnTo>
                      <a:lnTo>
                        <a:pt x="158" y="89"/>
                      </a:lnTo>
                      <a:lnTo>
                        <a:pt x="153" y="97"/>
                      </a:lnTo>
                      <a:lnTo>
                        <a:pt x="150" y="107"/>
                      </a:lnTo>
                      <a:lnTo>
                        <a:pt x="153" y="109"/>
                      </a:lnTo>
                      <a:lnTo>
                        <a:pt x="157" y="114"/>
                      </a:lnTo>
                      <a:lnTo>
                        <a:pt x="158" y="118"/>
                      </a:lnTo>
                      <a:lnTo>
                        <a:pt x="158" y="125"/>
                      </a:lnTo>
                      <a:lnTo>
                        <a:pt x="157" y="125"/>
                      </a:lnTo>
                      <a:lnTo>
                        <a:pt x="154" y="126"/>
                      </a:lnTo>
                      <a:lnTo>
                        <a:pt x="153" y="126"/>
                      </a:lnTo>
                      <a:lnTo>
                        <a:pt x="150" y="128"/>
                      </a:lnTo>
                      <a:lnTo>
                        <a:pt x="150" y="129"/>
                      </a:lnTo>
                      <a:lnTo>
                        <a:pt x="150" y="131"/>
                      </a:lnTo>
                      <a:lnTo>
                        <a:pt x="150" y="134"/>
                      </a:lnTo>
                      <a:lnTo>
                        <a:pt x="150" y="135"/>
                      </a:lnTo>
                      <a:lnTo>
                        <a:pt x="154" y="136"/>
                      </a:lnTo>
                      <a:lnTo>
                        <a:pt x="158" y="136"/>
                      </a:lnTo>
                      <a:lnTo>
                        <a:pt x="163" y="138"/>
                      </a:lnTo>
                      <a:lnTo>
                        <a:pt x="167" y="139"/>
                      </a:lnTo>
                      <a:lnTo>
                        <a:pt x="167" y="142"/>
                      </a:lnTo>
                      <a:lnTo>
                        <a:pt x="167" y="145"/>
                      </a:lnTo>
                      <a:lnTo>
                        <a:pt x="167" y="149"/>
                      </a:lnTo>
                      <a:lnTo>
                        <a:pt x="168" y="152"/>
                      </a:lnTo>
                      <a:lnTo>
                        <a:pt x="166" y="155"/>
                      </a:lnTo>
                      <a:lnTo>
                        <a:pt x="161" y="156"/>
                      </a:lnTo>
                      <a:lnTo>
                        <a:pt x="156" y="158"/>
                      </a:lnTo>
                      <a:lnTo>
                        <a:pt x="147" y="159"/>
                      </a:lnTo>
                      <a:lnTo>
                        <a:pt x="150" y="162"/>
                      </a:lnTo>
                      <a:lnTo>
                        <a:pt x="153" y="165"/>
                      </a:lnTo>
                      <a:lnTo>
                        <a:pt x="156" y="168"/>
                      </a:lnTo>
                      <a:lnTo>
                        <a:pt x="161" y="171"/>
                      </a:lnTo>
                      <a:lnTo>
                        <a:pt x="156" y="185"/>
                      </a:lnTo>
                      <a:lnTo>
                        <a:pt x="147" y="203"/>
                      </a:lnTo>
                      <a:lnTo>
                        <a:pt x="137" y="221"/>
                      </a:lnTo>
                      <a:lnTo>
                        <a:pt x="124" y="228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5" name="Freeform 252"/>
                <p:cNvSpPr>
                  <a:spLocks/>
                </p:cNvSpPr>
                <p:nvPr/>
              </p:nvSpPr>
              <p:spPr bwMode="auto">
                <a:xfrm>
                  <a:off x="1530" y="2691"/>
                  <a:ext cx="83" cy="45"/>
                </a:xfrm>
                <a:custGeom>
                  <a:avLst/>
                  <a:gdLst>
                    <a:gd name="T0" fmla="*/ 0 w 236"/>
                    <a:gd name="T1" fmla="*/ 0 h 170"/>
                    <a:gd name="T2" fmla="*/ 0 w 236"/>
                    <a:gd name="T3" fmla="*/ 0 h 170"/>
                    <a:gd name="T4" fmla="*/ 0 w 236"/>
                    <a:gd name="T5" fmla="*/ 0 h 170"/>
                    <a:gd name="T6" fmla="*/ 0 w 236"/>
                    <a:gd name="T7" fmla="*/ 0 h 170"/>
                    <a:gd name="T8" fmla="*/ 0 w 236"/>
                    <a:gd name="T9" fmla="*/ 0 h 170"/>
                    <a:gd name="T10" fmla="*/ 0 w 236"/>
                    <a:gd name="T11" fmla="*/ 0 h 170"/>
                    <a:gd name="T12" fmla="*/ 0 w 236"/>
                    <a:gd name="T13" fmla="*/ 0 h 170"/>
                    <a:gd name="T14" fmla="*/ 0 w 236"/>
                    <a:gd name="T15" fmla="*/ 0 h 170"/>
                    <a:gd name="T16" fmla="*/ 0 w 236"/>
                    <a:gd name="T17" fmla="*/ 0 h 170"/>
                    <a:gd name="T18" fmla="*/ 0 w 236"/>
                    <a:gd name="T19" fmla="*/ 0 h 170"/>
                    <a:gd name="T20" fmla="*/ 0 w 236"/>
                    <a:gd name="T21" fmla="*/ 0 h 170"/>
                    <a:gd name="T22" fmla="*/ 0 w 236"/>
                    <a:gd name="T23" fmla="*/ 0 h 170"/>
                    <a:gd name="T24" fmla="*/ 0 w 236"/>
                    <a:gd name="T25" fmla="*/ 0 h 170"/>
                    <a:gd name="T26" fmla="*/ 0 w 236"/>
                    <a:gd name="T27" fmla="*/ 0 h 170"/>
                    <a:gd name="T28" fmla="*/ 0 w 236"/>
                    <a:gd name="T29" fmla="*/ 0 h 170"/>
                    <a:gd name="T30" fmla="*/ 0 w 236"/>
                    <a:gd name="T31" fmla="*/ 0 h 170"/>
                    <a:gd name="T32" fmla="*/ 0 w 236"/>
                    <a:gd name="T33" fmla="*/ 0 h 170"/>
                    <a:gd name="T34" fmla="*/ 0 w 236"/>
                    <a:gd name="T35" fmla="*/ 0 h 170"/>
                    <a:gd name="T36" fmla="*/ 0 w 236"/>
                    <a:gd name="T37" fmla="*/ 0 h 170"/>
                    <a:gd name="T38" fmla="*/ 0 w 236"/>
                    <a:gd name="T39" fmla="*/ 0 h 170"/>
                    <a:gd name="T40" fmla="*/ 0 w 236"/>
                    <a:gd name="T41" fmla="*/ 0 h 170"/>
                    <a:gd name="T42" fmla="*/ 0 w 236"/>
                    <a:gd name="T43" fmla="*/ 0 h 170"/>
                    <a:gd name="T44" fmla="*/ 0 w 236"/>
                    <a:gd name="T45" fmla="*/ 0 h 170"/>
                    <a:gd name="T46" fmla="*/ 0 w 236"/>
                    <a:gd name="T47" fmla="*/ 0 h 170"/>
                    <a:gd name="T48" fmla="*/ 0 w 236"/>
                    <a:gd name="T49" fmla="*/ 0 h 170"/>
                    <a:gd name="T50" fmla="*/ 0 w 236"/>
                    <a:gd name="T51" fmla="*/ 0 h 170"/>
                    <a:gd name="T52" fmla="*/ 0 w 236"/>
                    <a:gd name="T53" fmla="*/ 0 h 170"/>
                    <a:gd name="T54" fmla="*/ 0 w 236"/>
                    <a:gd name="T55" fmla="*/ 0 h 170"/>
                    <a:gd name="T56" fmla="*/ 0 w 236"/>
                    <a:gd name="T57" fmla="*/ 0 h 170"/>
                    <a:gd name="T58" fmla="*/ 0 w 236"/>
                    <a:gd name="T59" fmla="*/ 0 h 170"/>
                    <a:gd name="T60" fmla="*/ 0 w 236"/>
                    <a:gd name="T61" fmla="*/ 0 h 170"/>
                    <a:gd name="T62" fmla="*/ 0 w 236"/>
                    <a:gd name="T63" fmla="*/ 0 h 170"/>
                    <a:gd name="T64" fmla="*/ 0 w 236"/>
                    <a:gd name="T65" fmla="*/ 0 h 170"/>
                    <a:gd name="T66" fmla="*/ 0 w 236"/>
                    <a:gd name="T67" fmla="*/ 0 h 170"/>
                    <a:gd name="T68" fmla="*/ 0 w 236"/>
                    <a:gd name="T69" fmla="*/ 0 h 170"/>
                    <a:gd name="T70" fmla="*/ 0 w 236"/>
                    <a:gd name="T71" fmla="*/ 0 h 170"/>
                    <a:gd name="T72" fmla="*/ 0 w 236"/>
                    <a:gd name="T73" fmla="*/ 0 h 170"/>
                    <a:gd name="T74" fmla="*/ 0 w 236"/>
                    <a:gd name="T75" fmla="*/ 0 h 170"/>
                    <a:gd name="T76" fmla="*/ 0 w 236"/>
                    <a:gd name="T77" fmla="*/ 0 h 170"/>
                    <a:gd name="T78" fmla="*/ 0 w 236"/>
                    <a:gd name="T79" fmla="*/ 0 h 170"/>
                    <a:gd name="T80" fmla="*/ 0 w 236"/>
                    <a:gd name="T81" fmla="*/ 0 h 170"/>
                    <a:gd name="T82" fmla="*/ 0 w 236"/>
                    <a:gd name="T83" fmla="*/ 0 h 170"/>
                    <a:gd name="T84" fmla="*/ 0 w 236"/>
                    <a:gd name="T85" fmla="*/ 0 h 170"/>
                    <a:gd name="T86" fmla="*/ 0 w 236"/>
                    <a:gd name="T87" fmla="*/ 0 h 170"/>
                    <a:gd name="T88" fmla="*/ 0 w 236"/>
                    <a:gd name="T89" fmla="*/ 0 h 170"/>
                    <a:gd name="T90" fmla="*/ 0 w 236"/>
                    <a:gd name="T91" fmla="*/ 0 h 170"/>
                    <a:gd name="T92" fmla="*/ 0 w 236"/>
                    <a:gd name="T93" fmla="*/ 0 h 170"/>
                    <a:gd name="T94" fmla="*/ 0 w 236"/>
                    <a:gd name="T95" fmla="*/ 0 h 170"/>
                    <a:gd name="T96" fmla="*/ 0 w 236"/>
                    <a:gd name="T97" fmla="*/ 0 h 170"/>
                    <a:gd name="T98" fmla="*/ 0 w 236"/>
                    <a:gd name="T99" fmla="*/ 0 h 170"/>
                    <a:gd name="T100" fmla="*/ 0 w 236"/>
                    <a:gd name="T101" fmla="*/ 0 h 17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36" h="170">
                      <a:moveTo>
                        <a:pt x="58" y="168"/>
                      </a:moveTo>
                      <a:lnTo>
                        <a:pt x="55" y="164"/>
                      </a:lnTo>
                      <a:lnTo>
                        <a:pt x="51" y="153"/>
                      </a:lnTo>
                      <a:lnTo>
                        <a:pt x="44" y="137"/>
                      </a:lnTo>
                      <a:lnTo>
                        <a:pt x="37" y="117"/>
                      </a:lnTo>
                      <a:lnTo>
                        <a:pt x="27" y="96"/>
                      </a:lnTo>
                      <a:lnTo>
                        <a:pt x="18" y="71"/>
                      </a:lnTo>
                      <a:lnTo>
                        <a:pt x="8" y="50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1" y="10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17" y="12"/>
                      </a:lnTo>
                      <a:lnTo>
                        <a:pt x="24" y="23"/>
                      </a:lnTo>
                      <a:lnTo>
                        <a:pt x="31" y="36"/>
                      </a:lnTo>
                      <a:lnTo>
                        <a:pt x="39" y="47"/>
                      </a:lnTo>
                      <a:lnTo>
                        <a:pt x="47" y="46"/>
                      </a:lnTo>
                      <a:lnTo>
                        <a:pt x="54" y="43"/>
                      </a:lnTo>
                      <a:lnTo>
                        <a:pt x="61" y="41"/>
                      </a:lnTo>
                      <a:lnTo>
                        <a:pt x="68" y="43"/>
                      </a:lnTo>
                      <a:lnTo>
                        <a:pt x="71" y="50"/>
                      </a:lnTo>
                      <a:lnTo>
                        <a:pt x="72" y="59"/>
                      </a:lnTo>
                      <a:lnTo>
                        <a:pt x="76" y="70"/>
                      </a:lnTo>
                      <a:lnTo>
                        <a:pt x="84" y="80"/>
                      </a:lnTo>
                      <a:lnTo>
                        <a:pt x="101" y="80"/>
                      </a:lnTo>
                      <a:lnTo>
                        <a:pt x="116" y="79"/>
                      </a:lnTo>
                      <a:lnTo>
                        <a:pt x="133" y="77"/>
                      </a:lnTo>
                      <a:lnTo>
                        <a:pt x="152" y="76"/>
                      </a:lnTo>
                      <a:lnTo>
                        <a:pt x="169" y="74"/>
                      </a:lnTo>
                      <a:lnTo>
                        <a:pt x="186" y="73"/>
                      </a:lnTo>
                      <a:lnTo>
                        <a:pt x="205" y="71"/>
                      </a:lnTo>
                      <a:lnTo>
                        <a:pt x="223" y="71"/>
                      </a:lnTo>
                      <a:lnTo>
                        <a:pt x="232" y="91"/>
                      </a:lnTo>
                      <a:lnTo>
                        <a:pt x="236" y="113"/>
                      </a:lnTo>
                      <a:lnTo>
                        <a:pt x="236" y="136"/>
                      </a:lnTo>
                      <a:lnTo>
                        <a:pt x="230" y="160"/>
                      </a:lnTo>
                      <a:lnTo>
                        <a:pt x="229" y="158"/>
                      </a:lnTo>
                      <a:lnTo>
                        <a:pt x="228" y="158"/>
                      </a:lnTo>
                      <a:lnTo>
                        <a:pt x="225" y="157"/>
                      </a:lnTo>
                      <a:lnTo>
                        <a:pt x="223" y="157"/>
                      </a:lnTo>
                      <a:lnTo>
                        <a:pt x="222" y="147"/>
                      </a:lnTo>
                      <a:lnTo>
                        <a:pt x="222" y="137"/>
                      </a:lnTo>
                      <a:lnTo>
                        <a:pt x="220" y="128"/>
                      </a:lnTo>
                      <a:lnTo>
                        <a:pt x="220" y="118"/>
                      </a:lnTo>
                      <a:lnTo>
                        <a:pt x="219" y="117"/>
                      </a:lnTo>
                      <a:lnTo>
                        <a:pt x="216" y="117"/>
                      </a:lnTo>
                      <a:lnTo>
                        <a:pt x="215" y="116"/>
                      </a:lnTo>
                      <a:lnTo>
                        <a:pt x="213" y="116"/>
                      </a:lnTo>
                      <a:lnTo>
                        <a:pt x="213" y="127"/>
                      </a:lnTo>
                      <a:lnTo>
                        <a:pt x="213" y="138"/>
                      </a:lnTo>
                      <a:lnTo>
                        <a:pt x="212" y="151"/>
                      </a:lnTo>
                      <a:lnTo>
                        <a:pt x="212" y="163"/>
                      </a:lnTo>
                      <a:lnTo>
                        <a:pt x="209" y="163"/>
                      </a:lnTo>
                      <a:lnTo>
                        <a:pt x="205" y="163"/>
                      </a:lnTo>
                      <a:lnTo>
                        <a:pt x="200" y="164"/>
                      </a:lnTo>
                      <a:lnTo>
                        <a:pt x="198" y="164"/>
                      </a:lnTo>
                      <a:lnTo>
                        <a:pt x="196" y="147"/>
                      </a:lnTo>
                      <a:lnTo>
                        <a:pt x="195" y="137"/>
                      </a:lnTo>
                      <a:lnTo>
                        <a:pt x="193" y="131"/>
                      </a:lnTo>
                      <a:lnTo>
                        <a:pt x="190" y="123"/>
                      </a:lnTo>
                      <a:lnTo>
                        <a:pt x="189" y="123"/>
                      </a:lnTo>
                      <a:lnTo>
                        <a:pt x="188" y="124"/>
                      </a:lnTo>
                      <a:lnTo>
                        <a:pt x="188" y="134"/>
                      </a:lnTo>
                      <a:lnTo>
                        <a:pt x="188" y="144"/>
                      </a:lnTo>
                      <a:lnTo>
                        <a:pt x="188" y="154"/>
                      </a:lnTo>
                      <a:lnTo>
                        <a:pt x="188" y="164"/>
                      </a:lnTo>
                      <a:lnTo>
                        <a:pt x="183" y="165"/>
                      </a:lnTo>
                      <a:lnTo>
                        <a:pt x="180" y="165"/>
                      </a:lnTo>
                      <a:lnTo>
                        <a:pt x="176" y="165"/>
                      </a:lnTo>
                      <a:lnTo>
                        <a:pt x="173" y="167"/>
                      </a:lnTo>
                      <a:lnTo>
                        <a:pt x="172" y="155"/>
                      </a:lnTo>
                      <a:lnTo>
                        <a:pt x="172" y="143"/>
                      </a:lnTo>
                      <a:lnTo>
                        <a:pt x="171" y="130"/>
                      </a:lnTo>
                      <a:lnTo>
                        <a:pt x="171" y="118"/>
                      </a:lnTo>
                      <a:lnTo>
                        <a:pt x="169" y="117"/>
                      </a:lnTo>
                      <a:lnTo>
                        <a:pt x="168" y="117"/>
                      </a:lnTo>
                      <a:lnTo>
                        <a:pt x="166" y="116"/>
                      </a:lnTo>
                      <a:lnTo>
                        <a:pt x="165" y="116"/>
                      </a:lnTo>
                      <a:lnTo>
                        <a:pt x="165" y="128"/>
                      </a:lnTo>
                      <a:lnTo>
                        <a:pt x="165" y="141"/>
                      </a:lnTo>
                      <a:lnTo>
                        <a:pt x="165" y="154"/>
                      </a:lnTo>
                      <a:lnTo>
                        <a:pt x="165" y="167"/>
                      </a:lnTo>
                      <a:lnTo>
                        <a:pt x="162" y="167"/>
                      </a:lnTo>
                      <a:lnTo>
                        <a:pt x="159" y="167"/>
                      </a:lnTo>
                      <a:lnTo>
                        <a:pt x="156" y="168"/>
                      </a:lnTo>
                      <a:lnTo>
                        <a:pt x="153" y="168"/>
                      </a:lnTo>
                      <a:lnTo>
                        <a:pt x="151" y="141"/>
                      </a:lnTo>
                      <a:lnTo>
                        <a:pt x="149" y="128"/>
                      </a:lnTo>
                      <a:lnTo>
                        <a:pt x="148" y="121"/>
                      </a:lnTo>
                      <a:lnTo>
                        <a:pt x="146" y="118"/>
                      </a:lnTo>
                      <a:lnTo>
                        <a:pt x="143" y="127"/>
                      </a:lnTo>
                      <a:lnTo>
                        <a:pt x="142" y="140"/>
                      </a:lnTo>
                      <a:lnTo>
                        <a:pt x="141" y="154"/>
                      </a:lnTo>
                      <a:lnTo>
                        <a:pt x="141" y="167"/>
                      </a:lnTo>
                      <a:lnTo>
                        <a:pt x="138" y="165"/>
                      </a:lnTo>
                      <a:lnTo>
                        <a:pt x="135" y="165"/>
                      </a:lnTo>
                      <a:lnTo>
                        <a:pt x="131" y="165"/>
                      </a:lnTo>
                      <a:lnTo>
                        <a:pt x="128" y="164"/>
                      </a:lnTo>
                      <a:lnTo>
                        <a:pt x="125" y="141"/>
                      </a:lnTo>
                      <a:lnTo>
                        <a:pt x="122" y="128"/>
                      </a:lnTo>
                      <a:lnTo>
                        <a:pt x="121" y="124"/>
                      </a:lnTo>
                      <a:lnTo>
                        <a:pt x="119" y="121"/>
                      </a:lnTo>
                      <a:lnTo>
                        <a:pt x="118" y="121"/>
                      </a:lnTo>
                      <a:lnTo>
                        <a:pt x="116" y="121"/>
                      </a:lnTo>
                      <a:lnTo>
                        <a:pt x="116" y="123"/>
                      </a:lnTo>
                      <a:lnTo>
                        <a:pt x="115" y="134"/>
                      </a:lnTo>
                      <a:lnTo>
                        <a:pt x="115" y="144"/>
                      </a:lnTo>
                      <a:lnTo>
                        <a:pt x="115" y="155"/>
                      </a:lnTo>
                      <a:lnTo>
                        <a:pt x="114" y="167"/>
                      </a:lnTo>
                      <a:lnTo>
                        <a:pt x="111" y="167"/>
                      </a:lnTo>
                      <a:lnTo>
                        <a:pt x="108" y="167"/>
                      </a:lnTo>
                      <a:lnTo>
                        <a:pt x="105" y="168"/>
                      </a:lnTo>
                      <a:lnTo>
                        <a:pt x="102" y="168"/>
                      </a:lnTo>
                      <a:lnTo>
                        <a:pt x="102" y="158"/>
                      </a:lnTo>
                      <a:lnTo>
                        <a:pt x="102" y="147"/>
                      </a:lnTo>
                      <a:lnTo>
                        <a:pt x="101" y="137"/>
                      </a:lnTo>
                      <a:lnTo>
                        <a:pt x="101" y="127"/>
                      </a:lnTo>
                      <a:lnTo>
                        <a:pt x="99" y="127"/>
                      </a:lnTo>
                      <a:lnTo>
                        <a:pt x="98" y="127"/>
                      </a:lnTo>
                      <a:lnTo>
                        <a:pt x="95" y="127"/>
                      </a:lnTo>
                      <a:lnTo>
                        <a:pt x="94" y="128"/>
                      </a:lnTo>
                      <a:lnTo>
                        <a:pt x="94" y="138"/>
                      </a:lnTo>
                      <a:lnTo>
                        <a:pt x="94" y="147"/>
                      </a:lnTo>
                      <a:lnTo>
                        <a:pt x="92" y="157"/>
                      </a:lnTo>
                      <a:lnTo>
                        <a:pt x="92" y="167"/>
                      </a:lnTo>
                      <a:lnTo>
                        <a:pt x="91" y="168"/>
                      </a:lnTo>
                      <a:lnTo>
                        <a:pt x="88" y="168"/>
                      </a:lnTo>
                      <a:lnTo>
                        <a:pt x="84" y="168"/>
                      </a:lnTo>
                      <a:lnTo>
                        <a:pt x="75" y="170"/>
                      </a:lnTo>
                      <a:lnTo>
                        <a:pt x="75" y="161"/>
                      </a:lnTo>
                      <a:lnTo>
                        <a:pt x="75" y="151"/>
                      </a:lnTo>
                      <a:lnTo>
                        <a:pt x="75" y="143"/>
                      </a:lnTo>
                      <a:lnTo>
                        <a:pt x="74" y="134"/>
                      </a:lnTo>
                      <a:lnTo>
                        <a:pt x="72" y="133"/>
                      </a:lnTo>
                      <a:lnTo>
                        <a:pt x="69" y="133"/>
                      </a:lnTo>
                      <a:lnTo>
                        <a:pt x="68" y="133"/>
                      </a:lnTo>
                      <a:lnTo>
                        <a:pt x="67" y="133"/>
                      </a:lnTo>
                      <a:lnTo>
                        <a:pt x="65" y="141"/>
                      </a:lnTo>
                      <a:lnTo>
                        <a:pt x="65" y="150"/>
                      </a:lnTo>
                      <a:lnTo>
                        <a:pt x="65" y="160"/>
                      </a:lnTo>
                      <a:lnTo>
                        <a:pt x="64" y="168"/>
                      </a:lnTo>
                      <a:lnTo>
                        <a:pt x="62" y="168"/>
                      </a:lnTo>
                      <a:lnTo>
                        <a:pt x="61" y="168"/>
                      </a:lnTo>
                      <a:lnTo>
                        <a:pt x="59" y="168"/>
                      </a:lnTo>
                      <a:lnTo>
                        <a:pt x="58" y="16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6" name="Freeform 253"/>
                <p:cNvSpPr>
                  <a:spLocks/>
                </p:cNvSpPr>
                <p:nvPr/>
              </p:nvSpPr>
              <p:spPr bwMode="auto">
                <a:xfrm>
                  <a:off x="1618" y="2710"/>
                  <a:ext cx="41" cy="26"/>
                </a:xfrm>
                <a:custGeom>
                  <a:avLst/>
                  <a:gdLst>
                    <a:gd name="T0" fmla="*/ 0 w 118"/>
                    <a:gd name="T1" fmla="*/ 0 h 94"/>
                    <a:gd name="T2" fmla="*/ 0 w 118"/>
                    <a:gd name="T3" fmla="*/ 0 h 94"/>
                    <a:gd name="T4" fmla="*/ 0 w 118"/>
                    <a:gd name="T5" fmla="*/ 0 h 94"/>
                    <a:gd name="T6" fmla="*/ 0 w 118"/>
                    <a:gd name="T7" fmla="*/ 0 h 94"/>
                    <a:gd name="T8" fmla="*/ 0 w 118"/>
                    <a:gd name="T9" fmla="*/ 0 h 94"/>
                    <a:gd name="T10" fmla="*/ 0 w 118"/>
                    <a:gd name="T11" fmla="*/ 0 h 94"/>
                    <a:gd name="T12" fmla="*/ 0 w 118"/>
                    <a:gd name="T13" fmla="*/ 0 h 94"/>
                    <a:gd name="T14" fmla="*/ 0 w 118"/>
                    <a:gd name="T15" fmla="*/ 0 h 94"/>
                    <a:gd name="T16" fmla="*/ 0 w 118"/>
                    <a:gd name="T17" fmla="*/ 0 h 94"/>
                    <a:gd name="T18" fmla="*/ 0 w 118"/>
                    <a:gd name="T19" fmla="*/ 0 h 94"/>
                    <a:gd name="T20" fmla="*/ 0 w 118"/>
                    <a:gd name="T21" fmla="*/ 0 h 94"/>
                    <a:gd name="T22" fmla="*/ 0 w 118"/>
                    <a:gd name="T23" fmla="*/ 0 h 94"/>
                    <a:gd name="T24" fmla="*/ 0 w 118"/>
                    <a:gd name="T25" fmla="*/ 0 h 94"/>
                    <a:gd name="T26" fmla="*/ 0 w 118"/>
                    <a:gd name="T27" fmla="*/ 0 h 94"/>
                    <a:gd name="T28" fmla="*/ 0 w 118"/>
                    <a:gd name="T29" fmla="*/ 0 h 94"/>
                    <a:gd name="T30" fmla="*/ 0 w 118"/>
                    <a:gd name="T31" fmla="*/ 0 h 94"/>
                    <a:gd name="T32" fmla="*/ 0 w 118"/>
                    <a:gd name="T33" fmla="*/ 0 h 94"/>
                    <a:gd name="T34" fmla="*/ 0 w 118"/>
                    <a:gd name="T35" fmla="*/ 0 h 94"/>
                    <a:gd name="T36" fmla="*/ 0 w 118"/>
                    <a:gd name="T37" fmla="*/ 0 h 94"/>
                    <a:gd name="T38" fmla="*/ 0 w 118"/>
                    <a:gd name="T39" fmla="*/ 0 h 94"/>
                    <a:gd name="T40" fmla="*/ 0 w 118"/>
                    <a:gd name="T41" fmla="*/ 0 h 94"/>
                    <a:gd name="T42" fmla="*/ 0 w 118"/>
                    <a:gd name="T43" fmla="*/ 0 h 94"/>
                    <a:gd name="T44" fmla="*/ 0 w 118"/>
                    <a:gd name="T45" fmla="*/ 0 h 94"/>
                    <a:gd name="T46" fmla="*/ 0 w 118"/>
                    <a:gd name="T47" fmla="*/ 0 h 94"/>
                    <a:gd name="T48" fmla="*/ 0 w 118"/>
                    <a:gd name="T49" fmla="*/ 0 h 94"/>
                    <a:gd name="T50" fmla="*/ 0 w 118"/>
                    <a:gd name="T51" fmla="*/ 0 h 94"/>
                    <a:gd name="T52" fmla="*/ 0 w 118"/>
                    <a:gd name="T53" fmla="*/ 0 h 94"/>
                    <a:gd name="T54" fmla="*/ 0 w 118"/>
                    <a:gd name="T55" fmla="*/ 0 h 94"/>
                    <a:gd name="T56" fmla="*/ 0 w 118"/>
                    <a:gd name="T57" fmla="*/ 0 h 94"/>
                    <a:gd name="T58" fmla="*/ 0 w 118"/>
                    <a:gd name="T59" fmla="*/ 0 h 94"/>
                    <a:gd name="T60" fmla="*/ 0 w 118"/>
                    <a:gd name="T61" fmla="*/ 0 h 94"/>
                    <a:gd name="T62" fmla="*/ 0 w 118"/>
                    <a:gd name="T63" fmla="*/ 0 h 94"/>
                    <a:gd name="T64" fmla="*/ 0 w 118"/>
                    <a:gd name="T65" fmla="*/ 0 h 94"/>
                    <a:gd name="T66" fmla="*/ 0 w 118"/>
                    <a:gd name="T67" fmla="*/ 0 h 94"/>
                    <a:gd name="T68" fmla="*/ 0 w 118"/>
                    <a:gd name="T69" fmla="*/ 0 h 94"/>
                    <a:gd name="T70" fmla="*/ 0 w 118"/>
                    <a:gd name="T71" fmla="*/ 0 h 94"/>
                    <a:gd name="T72" fmla="*/ 0 w 118"/>
                    <a:gd name="T73" fmla="*/ 0 h 94"/>
                    <a:gd name="T74" fmla="*/ 0 w 118"/>
                    <a:gd name="T75" fmla="*/ 0 h 94"/>
                    <a:gd name="T76" fmla="*/ 0 w 118"/>
                    <a:gd name="T77" fmla="*/ 0 h 94"/>
                    <a:gd name="T78" fmla="*/ 0 w 118"/>
                    <a:gd name="T79" fmla="*/ 0 h 94"/>
                    <a:gd name="T80" fmla="*/ 0 w 118"/>
                    <a:gd name="T81" fmla="*/ 0 h 94"/>
                    <a:gd name="T82" fmla="*/ 0 w 118"/>
                    <a:gd name="T83" fmla="*/ 0 h 94"/>
                    <a:gd name="T84" fmla="*/ 0 w 118"/>
                    <a:gd name="T85" fmla="*/ 0 h 94"/>
                    <a:gd name="T86" fmla="*/ 0 w 118"/>
                    <a:gd name="T87" fmla="*/ 0 h 94"/>
                    <a:gd name="T88" fmla="*/ 0 w 118"/>
                    <a:gd name="T89" fmla="*/ 0 h 9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8" h="94">
                      <a:moveTo>
                        <a:pt x="47" y="94"/>
                      </a:moveTo>
                      <a:lnTo>
                        <a:pt x="41" y="92"/>
                      </a:lnTo>
                      <a:lnTo>
                        <a:pt x="37" y="91"/>
                      </a:lnTo>
                      <a:lnTo>
                        <a:pt x="34" y="90"/>
                      </a:lnTo>
                      <a:lnTo>
                        <a:pt x="30" y="88"/>
                      </a:lnTo>
                      <a:lnTo>
                        <a:pt x="26" y="87"/>
                      </a:lnTo>
                      <a:lnTo>
                        <a:pt x="20" y="84"/>
                      </a:lnTo>
                      <a:lnTo>
                        <a:pt x="13" y="81"/>
                      </a:lnTo>
                      <a:lnTo>
                        <a:pt x="4" y="77"/>
                      </a:lnTo>
                      <a:lnTo>
                        <a:pt x="3" y="60"/>
                      </a:lnTo>
                      <a:lnTo>
                        <a:pt x="1" y="41"/>
                      </a:lnTo>
                      <a:lnTo>
                        <a:pt x="0" y="23"/>
                      </a:lnTo>
                      <a:lnTo>
                        <a:pt x="0" y="10"/>
                      </a:lnTo>
                      <a:lnTo>
                        <a:pt x="10" y="7"/>
                      </a:lnTo>
                      <a:lnTo>
                        <a:pt x="18" y="6"/>
                      </a:lnTo>
                      <a:lnTo>
                        <a:pt x="26" y="4"/>
                      </a:lnTo>
                      <a:lnTo>
                        <a:pt x="31" y="3"/>
                      </a:lnTo>
                      <a:lnTo>
                        <a:pt x="37" y="3"/>
                      </a:lnTo>
                      <a:lnTo>
                        <a:pt x="43" y="1"/>
                      </a:lnTo>
                      <a:lnTo>
                        <a:pt x="50" y="1"/>
                      </a:lnTo>
                      <a:lnTo>
                        <a:pt x="60" y="0"/>
                      </a:lnTo>
                      <a:lnTo>
                        <a:pt x="64" y="14"/>
                      </a:lnTo>
                      <a:lnTo>
                        <a:pt x="68" y="28"/>
                      </a:lnTo>
                      <a:lnTo>
                        <a:pt x="73" y="45"/>
                      </a:lnTo>
                      <a:lnTo>
                        <a:pt x="74" y="63"/>
                      </a:lnTo>
                      <a:lnTo>
                        <a:pt x="80" y="64"/>
                      </a:lnTo>
                      <a:lnTo>
                        <a:pt x="85" y="67"/>
                      </a:lnTo>
                      <a:lnTo>
                        <a:pt x="90" y="68"/>
                      </a:lnTo>
                      <a:lnTo>
                        <a:pt x="95" y="71"/>
                      </a:lnTo>
                      <a:lnTo>
                        <a:pt x="101" y="74"/>
                      </a:lnTo>
                      <a:lnTo>
                        <a:pt x="107" y="78"/>
                      </a:lnTo>
                      <a:lnTo>
                        <a:pt x="112" y="82"/>
                      </a:lnTo>
                      <a:lnTo>
                        <a:pt x="118" y="87"/>
                      </a:lnTo>
                      <a:lnTo>
                        <a:pt x="114" y="88"/>
                      </a:lnTo>
                      <a:lnTo>
                        <a:pt x="105" y="90"/>
                      </a:lnTo>
                      <a:lnTo>
                        <a:pt x="95" y="91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60" y="94"/>
                      </a:lnTo>
                      <a:lnTo>
                        <a:pt x="51" y="94"/>
                      </a:lnTo>
                      <a:lnTo>
                        <a:pt x="47" y="94"/>
                      </a:lnTo>
                      <a:close/>
                    </a:path>
                  </a:pathLst>
                </a:custGeom>
                <a:solidFill>
                  <a:srgbClr val="66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7" name="Freeform 254"/>
                <p:cNvSpPr>
                  <a:spLocks/>
                </p:cNvSpPr>
                <p:nvPr/>
              </p:nvSpPr>
              <p:spPr bwMode="auto">
                <a:xfrm>
                  <a:off x="1648" y="2709"/>
                  <a:ext cx="16" cy="20"/>
                </a:xfrm>
                <a:custGeom>
                  <a:avLst/>
                  <a:gdLst>
                    <a:gd name="T0" fmla="*/ 0 w 43"/>
                    <a:gd name="T1" fmla="*/ 0 h 70"/>
                    <a:gd name="T2" fmla="*/ 0 w 43"/>
                    <a:gd name="T3" fmla="*/ 0 h 70"/>
                    <a:gd name="T4" fmla="*/ 0 w 43"/>
                    <a:gd name="T5" fmla="*/ 0 h 70"/>
                    <a:gd name="T6" fmla="*/ 0 w 43"/>
                    <a:gd name="T7" fmla="*/ 0 h 70"/>
                    <a:gd name="T8" fmla="*/ 0 w 43"/>
                    <a:gd name="T9" fmla="*/ 0 h 70"/>
                    <a:gd name="T10" fmla="*/ 0 w 43"/>
                    <a:gd name="T11" fmla="*/ 0 h 70"/>
                    <a:gd name="T12" fmla="*/ 0 w 43"/>
                    <a:gd name="T13" fmla="*/ 0 h 70"/>
                    <a:gd name="T14" fmla="*/ 0 w 43"/>
                    <a:gd name="T15" fmla="*/ 0 h 70"/>
                    <a:gd name="T16" fmla="*/ 0 w 43"/>
                    <a:gd name="T17" fmla="*/ 0 h 70"/>
                    <a:gd name="T18" fmla="*/ 0 w 43"/>
                    <a:gd name="T19" fmla="*/ 0 h 70"/>
                    <a:gd name="T20" fmla="*/ 0 w 43"/>
                    <a:gd name="T21" fmla="*/ 0 h 70"/>
                    <a:gd name="T22" fmla="*/ 0 w 43"/>
                    <a:gd name="T23" fmla="*/ 0 h 70"/>
                    <a:gd name="T24" fmla="*/ 0 w 43"/>
                    <a:gd name="T25" fmla="*/ 0 h 70"/>
                    <a:gd name="T26" fmla="*/ 0 w 43"/>
                    <a:gd name="T27" fmla="*/ 0 h 70"/>
                    <a:gd name="T28" fmla="*/ 0 w 43"/>
                    <a:gd name="T29" fmla="*/ 0 h 70"/>
                    <a:gd name="T30" fmla="*/ 0 w 43"/>
                    <a:gd name="T31" fmla="*/ 0 h 70"/>
                    <a:gd name="T32" fmla="*/ 0 w 43"/>
                    <a:gd name="T33" fmla="*/ 0 h 70"/>
                    <a:gd name="T34" fmla="*/ 0 w 43"/>
                    <a:gd name="T35" fmla="*/ 0 h 70"/>
                    <a:gd name="T36" fmla="*/ 0 w 43"/>
                    <a:gd name="T37" fmla="*/ 0 h 70"/>
                    <a:gd name="T38" fmla="*/ 0 w 43"/>
                    <a:gd name="T39" fmla="*/ 0 h 70"/>
                    <a:gd name="T40" fmla="*/ 0 w 43"/>
                    <a:gd name="T41" fmla="*/ 0 h 70"/>
                    <a:gd name="T42" fmla="*/ 0 w 43"/>
                    <a:gd name="T43" fmla="*/ 0 h 70"/>
                    <a:gd name="T44" fmla="*/ 0 w 43"/>
                    <a:gd name="T45" fmla="*/ 0 h 70"/>
                    <a:gd name="T46" fmla="*/ 0 w 43"/>
                    <a:gd name="T47" fmla="*/ 0 h 70"/>
                    <a:gd name="T48" fmla="*/ 0 w 43"/>
                    <a:gd name="T49" fmla="*/ 0 h 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3" h="70">
                      <a:moveTo>
                        <a:pt x="28" y="70"/>
                      </a:moveTo>
                      <a:lnTo>
                        <a:pt x="15" y="57"/>
                      </a:lnTo>
                      <a:lnTo>
                        <a:pt x="6" y="36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7" y="16"/>
                      </a:lnTo>
                      <a:lnTo>
                        <a:pt x="24" y="26"/>
                      </a:lnTo>
                      <a:lnTo>
                        <a:pt x="31" y="36"/>
                      </a:lnTo>
                      <a:lnTo>
                        <a:pt x="43" y="50"/>
                      </a:lnTo>
                      <a:lnTo>
                        <a:pt x="38" y="54"/>
                      </a:lnTo>
                      <a:lnTo>
                        <a:pt x="35" y="57"/>
                      </a:lnTo>
                      <a:lnTo>
                        <a:pt x="35" y="63"/>
                      </a:lnTo>
                      <a:lnTo>
                        <a:pt x="35" y="70"/>
                      </a:lnTo>
                      <a:lnTo>
                        <a:pt x="34" y="70"/>
                      </a:lnTo>
                      <a:lnTo>
                        <a:pt x="33" y="70"/>
                      </a:lnTo>
                      <a:lnTo>
                        <a:pt x="30" y="70"/>
                      </a:lnTo>
                      <a:lnTo>
                        <a:pt x="28" y="70"/>
                      </a:lnTo>
                      <a:close/>
                    </a:path>
                  </a:pathLst>
                </a:custGeom>
                <a:solidFill>
                  <a:srgbClr val="66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8" name="Freeform 255"/>
                <p:cNvSpPr>
                  <a:spLocks/>
                </p:cNvSpPr>
                <p:nvPr/>
              </p:nvSpPr>
              <p:spPr bwMode="auto">
                <a:xfrm>
                  <a:off x="1431" y="2712"/>
                  <a:ext cx="20" cy="16"/>
                </a:xfrm>
                <a:custGeom>
                  <a:avLst/>
                  <a:gdLst>
                    <a:gd name="T0" fmla="*/ 0 w 55"/>
                    <a:gd name="T1" fmla="*/ 0 h 59"/>
                    <a:gd name="T2" fmla="*/ 0 w 55"/>
                    <a:gd name="T3" fmla="*/ 0 h 59"/>
                    <a:gd name="T4" fmla="*/ 0 w 55"/>
                    <a:gd name="T5" fmla="*/ 0 h 59"/>
                    <a:gd name="T6" fmla="*/ 0 w 55"/>
                    <a:gd name="T7" fmla="*/ 0 h 59"/>
                    <a:gd name="T8" fmla="*/ 0 w 55"/>
                    <a:gd name="T9" fmla="*/ 0 h 59"/>
                    <a:gd name="T10" fmla="*/ 0 w 55"/>
                    <a:gd name="T11" fmla="*/ 0 h 59"/>
                    <a:gd name="T12" fmla="*/ 0 w 55"/>
                    <a:gd name="T13" fmla="*/ 0 h 59"/>
                    <a:gd name="T14" fmla="*/ 0 w 55"/>
                    <a:gd name="T15" fmla="*/ 0 h 59"/>
                    <a:gd name="T16" fmla="*/ 0 w 55"/>
                    <a:gd name="T17" fmla="*/ 0 h 59"/>
                    <a:gd name="T18" fmla="*/ 0 w 55"/>
                    <a:gd name="T19" fmla="*/ 0 h 59"/>
                    <a:gd name="T20" fmla="*/ 0 w 55"/>
                    <a:gd name="T21" fmla="*/ 0 h 59"/>
                    <a:gd name="T22" fmla="*/ 0 w 55"/>
                    <a:gd name="T23" fmla="*/ 0 h 59"/>
                    <a:gd name="T24" fmla="*/ 0 w 55"/>
                    <a:gd name="T25" fmla="*/ 0 h 59"/>
                    <a:gd name="T26" fmla="*/ 0 w 55"/>
                    <a:gd name="T27" fmla="*/ 0 h 59"/>
                    <a:gd name="T28" fmla="*/ 0 w 55"/>
                    <a:gd name="T29" fmla="*/ 0 h 59"/>
                    <a:gd name="T30" fmla="*/ 0 w 55"/>
                    <a:gd name="T31" fmla="*/ 0 h 59"/>
                    <a:gd name="T32" fmla="*/ 0 w 55"/>
                    <a:gd name="T33" fmla="*/ 0 h 59"/>
                    <a:gd name="T34" fmla="*/ 0 w 55"/>
                    <a:gd name="T35" fmla="*/ 0 h 59"/>
                    <a:gd name="T36" fmla="*/ 0 w 55"/>
                    <a:gd name="T37" fmla="*/ 0 h 59"/>
                    <a:gd name="T38" fmla="*/ 0 w 55"/>
                    <a:gd name="T39" fmla="*/ 0 h 59"/>
                    <a:gd name="T40" fmla="*/ 0 w 55"/>
                    <a:gd name="T41" fmla="*/ 0 h 59"/>
                    <a:gd name="T42" fmla="*/ 0 w 55"/>
                    <a:gd name="T43" fmla="*/ 0 h 59"/>
                    <a:gd name="T44" fmla="*/ 0 w 55"/>
                    <a:gd name="T45" fmla="*/ 0 h 59"/>
                    <a:gd name="T46" fmla="*/ 0 w 55"/>
                    <a:gd name="T47" fmla="*/ 0 h 59"/>
                    <a:gd name="T48" fmla="*/ 0 w 55"/>
                    <a:gd name="T49" fmla="*/ 0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5" h="59">
                      <a:moveTo>
                        <a:pt x="18" y="59"/>
                      </a:moveTo>
                      <a:lnTo>
                        <a:pt x="7" y="25"/>
                      </a:lnTo>
                      <a:lnTo>
                        <a:pt x="1" y="8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5" y="2"/>
                      </a:lnTo>
                      <a:lnTo>
                        <a:pt x="35" y="4"/>
                      </a:lnTo>
                      <a:lnTo>
                        <a:pt x="47" y="4"/>
                      </a:lnTo>
                      <a:lnTo>
                        <a:pt x="52" y="18"/>
                      </a:lnTo>
                      <a:lnTo>
                        <a:pt x="55" y="29"/>
                      </a:lnTo>
                      <a:lnTo>
                        <a:pt x="55" y="39"/>
                      </a:lnTo>
                      <a:lnTo>
                        <a:pt x="54" y="47"/>
                      </a:lnTo>
                      <a:lnTo>
                        <a:pt x="48" y="52"/>
                      </a:lnTo>
                      <a:lnTo>
                        <a:pt x="41" y="57"/>
                      </a:lnTo>
                      <a:lnTo>
                        <a:pt x="31" y="59"/>
                      </a:lnTo>
                      <a:lnTo>
                        <a:pt x="18" y="59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9" name="Freeform 256"/>
                <p:cNvSpPr>
                  <a:spLocks/>
                </p:cNvSpPr>
                <p:nvPr/>
              </p:nvSpPr>
              <p:spPr bwMode="auto">
                <a:xfrm>
                  <a:off x="1986" y="2701"/>
                  <a:ext cx="18" cy="26"/>
                </a:xfrm>
                <a:custGeom>
                  <a:avLst/>
                  <a:gdLst>
                    <a:gd name="T0" fmla="*/ 0 w 48"/>
                    <a:gd name="T1" fmla="*/ 0 h 94"/>
                    <a:gd name="T2" fmla="*/ 0 w 48"/>
                    <a:gd name="T3" fmla="*/ 0 h 94"/>
                    <a:gd name="T4" fmla="*/ 0 w 48"/>
                    <a:gd name="T5" fmla="*/ 0 h 94"/>
                    <a:gd name="T6" fmla="*/ 0 w 48"/>
                    <a:gd name="T7" fmla="*/ 0 h 94"/>
                    <a:gd name="T8" fmla="*/ 0 w 48"/>
                    <a:gd name="T9" fmla="*/ 0 h 94"/>
                    <a:gd name="T10" fmla="*/ 0 w 48"/>
                    <a:gd name="T11" fmla="*/ 0 h 94"/>
                    <a:gd name="T12" fmla="*/ 0 w 48"/>
                    <a:gd name="T13" fmla="*/ 0 h 94"/>
                    <a:gd name="T14" fmla="*/ 0 w 48"/>
                    <a:gd name="T15" fmla="*/ 0 h 94"/>
                    <a:gd name="T16" fmla="*/ 0 w 48"/>
                    <a:gd name="T17" fmla="*/ 0 h 94"/>
                    <a:gd name="T18" fmla="*/ 0 w 48"/>
                    <a:gd name="T19" fmla="*/ 0 h 94"/>
                    <a:gd name="T20" fmla="*/ 0 w 48"/>
                    <a:gd name="T21" fmla="*/ 0 h 94"/>
                    <a:gd name="T22" fmla="*/ 0 w 48"/>
                    <a:gd name="T23" fmla="*/ 0 h 94"/>
                    <a:gd name="T24" fmla="*/ 0 w 48"/>
                    <a:gd name="T25" fmla="*/ 0 h 94"/>
                    <a:gd name="T26" fmla="*/ 0 w 48"/>
                    <a:gd name="T27" fmla="*/ 0 h 94"/>
                    <a:gd name="T28" fmla="*/ 0 w 48"/>
                    <a:gd name="T29" fmla="*/ 0 h 94"/>
                    <a:gd name="T30" fmla="*/ 0 w 48"/>
                    <a:gd name="T31" fmla="*/ 0 h 94"/>
                    <a:gd name="T32" fmla="*/ 0 w 48"/>
                    <a:gd name="T33" fmla="*/ 0 h 94"/>
                    <a:gd name="T34" fmla="*/ 0 w 48"/>
                    <a:gd name="T35" fmla="*/ 0 h 94"/>
                    <a:gd name="T36" fmla="*/ 0 w 48"/>
                    <a:gd name="T37" fmla="*/ 0 h 94"/>
                    <a:gd name="T38" fmla="*/ 0 w 48"/>
                    <a:gd name="T39" fmla="*/ 0 h 94"/>
                    <a:gd name="T40" fmla="*/ 0 w 48"/>
                    <a:gd name="T41" fmla="*/ 0 h 94"/>
                    <a:gd name="T42" fmla="*/ 0 w 48"/>
                    <a:gd name="T43" fmla="*/ 0 h 94"/>
                    <a:gd name="T44" fmla="*/ 0 w 48"/>
                    <a:gd name="T45" fmla="*/ 0 h 94"/>
                    <a:gd name="T46" fmla="*/ 0 w 48"/>
                    <a:gd name="T47" fmla="*/ 0 h 94"/>
                    <a:gd name="T48" fmla="*/ 0 w 48"/>
                    <a:gd name="T49" fmla="*/ 0 h 94"/>
                    <a:gd name="T50" fmla="*/ 0 w 48"/>
                    <a:gd name="T51" fmla="*/ 0 h 94"/>
                    <a:gd name="T52" fmla="*/ 0 w 48"/>
                    <a:gd name="T53" fmla="*/ 0 h 94"/>
                    <a:gd name="T54" fmla="*/ 0 w 48"/>
                    <a:gd name="T55" fmla="*/ 0 h 94"/>
                    <a:gd name="T56" fmla="*/ 0 w 48"/>
                    <a:gd name="T57" fmla="*/ 0 h 9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8" h="94">
                      <a:moveTo>
                        <a:pt x="38" y="94"/>
                      </a:moveTo>
                      <a:lnTo>
                        <a:pt x="32" y="84"/>
                      </a:lnTo>
                      <a:lnTo>
                        <a:pt x="27" y="72"/>
                      </a:lnTo>
                      <a:lnTo>
                        <a:pt x="20" y="58"/>
                      </a:lnTo>
                      <a:lnTo>
                        <a:pt x="12" y="44"/>
                      </a:lnTo>
                      <a:lnTo>
                        <a:pt x="7" y="30"/>
                      </a:lnTo>
                      <a:lnTo>
                        <a:pt x="1" y="1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2" y="4"/>
                      </a:lnTo>
                      <a:lnTo>
                        <a:pt x="18" y="14"/>
                      </a:lnTo>
                      <a:lnTo>
                        <a:pt x="25" y="28"/>
                      </a:lnTo>
                      <a:lnTo>
                        <a:pt x="32" y="44"/>
                      </a:lnTo>
                      <a:lnTo>
                        <a:pt x="39" y="61"/>
                      </a:lnTo>
                      <a:lnTo>
                        <a:pt x="45" y="75"/>
                      </a:lnTo>
                      <a:lnTo>
                        <a:pt x="48" y="88"/>
                      </a:lnTo>
                      <a:lnTo>
                        <a:pt x="48" y="94"/>
                      </a:lnTo>
                      <a:lnTo>
                        <a:pt x="45" y="94"/>
                      </a:lnTo>
                      <a:lnTo>
                        <a:pt x="44" y="94"/>
                      </a:lnTo>
                      <a:lnTo>
                        <a:pt x="41" y="94"/>
                      </a:lnTo>
                      <a:lnTo>
                        <a:pt x="38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0" name="Freeform 257"/>
                <p:cNvSpPr>
                  <a:spLocks/>
                </p:cNvSpPr>
                <p:nvPr/>
              </p:nvSpPr>
              <p:spPr bwMode="auto">
                <a:xfrm>
                  <a:off x="1875" y="2693"/>
                  <a:ext cx="15" cy="34"/>
                </a:xfrm>
                <a:custGeom>
                  <a:avLst/>
                  <a:gdLst>
                    <a:gd name="T0" fmla="*/ 0 w 39"/>
                    <a:gd name="T1" fmla="*/ 0 h 123"/>
                    <a:gd name="T2" fmla="*/ 0 w 39"/>
                    <a:gd name="T3" fmla="*/ 0 h 123"/>
                    <a:gd name="T4" fmla="*/ 0 w 39"/>
                    <a:gd name="T5" fmla="*/ 0 h 123"/>
                    <a:gd name="T6" fmla="*/ 0 w 39"/>
                    <a:gd name="T7" fmla="*/ 0 h 123"/>
                    <a:gd name="T8" fmla="*/ 0 w 39"/>
                    <a:gd name="T9" fmla="*/ 0 h 123"/>
                    <a:gd name="T10" fmla="*/ 0 w 39"/>
                    <a:gd name="T11" fmla="*/ 0 h 123"/>
                    <a:gd name="T12" fmla="*/ 0 w 39"/>
                    <a:gd name="T13" fmla="*/ 0 h 123"/>
                    <a:gd name="T14" fmla="*/ 0 w 39"/>
                    <a:gd name="T15" fmla="*/ 0 h 123"/>
                    <a:gd name="T16" fmla="*/ 0 w 39"/>
                    <a:gd name="T17" fmla="*/ 0 h 123"/>
                    <a:gd name="T18" fmla="*/ 0 w 39"/>
                    <a:gd name="T19" fmla="*/ 0 h 123"/>
                    <a:gd name="T20" fmla="*/ 0 w 39"/>
                    <a:gd name="T21" fmla="*/ 0 h 123"/>
                    <a:gd name="T22" fmla="*/ 0 w 39"/>
                    <a:gd name="T23" fmla="*/ 0 h 123"/>
                    <a:gd name="T24" fmla="*/ 0 w 39"/>
                    <a:gd name="T25" fmla="*/ 0 h 123"/>
                    <a:gd name="T26" fmla="*/ 0 w 39"/>
                    <a:gd name="T27" fmla="*/ 0 h 123"/>
                    <a:gd name="T28" fmla="*/ 0 w 39"/>
                    <a:gd name="T29" fmla="*/ 0 h 123"/>
                    <a:gd name="T30" fmla="*/ 0 w 39"/>
                    <a:gd name="T31" fmla="*/ 0 h 123"/>
                    <a:gd name="T32" fmla="*/ 0 w 39"/>
                    <a:gd name="T33" fmla="*/ 0 h 123"/>
                    <a:gd name="T34" fmla="*/ 0 w 39"/>
                    <a:gd name="T35" fmla="*/ 0 h 123"/>
                    <a:gd name="T36" fmla="*/ 0 w 39"/>
                    <a:gd name="T37" fmla="*/ 0 h 123"/>
                    <a:gd name="T38" fmla="*/ 0 w 39"/>
                    <a:gd name="T39" fmla="*/ 0 h 123"/>
                    <a:gd name="T40" fmla="*/ 0 w 39"/>
                    <a:gd name="T41" fmla="*/ 0 h 123"/>
                    <a:gd name="T42" fmla="*/ 0 w 39"/>
                    <a:gd name="T43" fmla="*/ 0 h 123"/>
                    <a:gd name="T44" fmla="*/ 0 w 39"/>
                    <a:gd name="T45" fmla="*/ 0 h 123"/>
                    <a:gd name="T46" fmla="*/ 0 w 39"/>
                    <a:gd name="T47" fmla="*/ 0 h 123"/>
                    <a:gd name="T48" fmla="*/ 0 w 39"/>
                    <a:gd name="T49" fmla="*/ 0 h 123"/>
                    <a:gd name="T50" fmla="*/ 0 w 39"/>
                    <a:gd name="T51" fmla="*/ 0 h 123"/>
                    <a:gd name="T52" fmla="*/ 0 w 39"/>
                    <a:gd name="T53" fmla="*/ 0 h 123"/>
                    <a:gd name="T54" fmla="*/ 0 w 39"/>
                    <a:gd name="T55" fmla="*/ 0 h 123"/>
                    <a:gd name="T56" fmla="*/ 0 w 39"/>
                    <a:gd name="T57" fmla="*/ 0 h 12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9" h="123">
                      <a:moveTo>
                        <a:pt x="28" y="120"/>
                      </a:moveTo>
                      <a:lnTo>
                        <a:pt x="20" y="98"/>
                      </a:lnTo>
                      <a:lnTo>
                        <a:pt x="10" y="73"/>
                      </a:lnTo>
                      <a:lnTo>
                        <a:pt x="1" y="47"/>
                      </a:lnTo>
                      <a:lnTo>
                        <a:pt x="0" y="31"/>
                      </a:lnTo>
                      <a:lnTo>
                        <a:pt x="10" y="24"/>
                      </a:lnTo>
                      <a:lnTo>
                        <a:pt x="17" y="17"/>
                      </a:lnTo>
                      <a:lnTo>
                        <a:pt x="24" y="10"/>
                      </a:lnTo>
                      <a:lnTo>
                        <a:pt x="29" y="2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7" y="2"/>
                      </a:lnTo>
                      <a:lnTo>
                        <a:pt x="29" y="23"/>
                      </a:lnTo>
                      <a:lnTo>
                        <a:pt x="29" y="41"/>
                      </a:lnTo>
                      <a:lnTo>
                        <a:pt x="32" y="61"/>
                      </a:lnTo>
                      <a:lnTo>
                        <a:pt x="39" y="84"/>
                      </a:lnTo>
                      <a:lnTo>
                        <a:pt x="38" y="97"/>
                      </a:lnTo>
                      <a:lnTo>
                        <a:pt x="35" y="108"/>
                      </a:lnTo>
                      <a:lnTo>
                        <a:pt x="32" y="117"/>
                      </a:lnTo>
                      <a:lnTo>
                        <a:pt x="29" y="123"/>
                      </a:lnTo>
                      <a:lnTo>
                        <a:pt x="28" y="121"/>
                      </a:lnTo>
                      <a:lnTo>
                        <a:pt x="28" y="12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1" name="Freeform 258"/>
                <p:cNvSpPr>
                  <a:spLocks/>
                </p:cNvSpPr>
                <p:nvPr/>
              </p:nvSpPr>
              <p:spPr bwMode="auto">
                <a:xfrm>
                  <a:off x="1331" y="2688"/>
                  <a:ext cx="57" cy="34"/>
                </a:xfrm>
                <a:custGeom>
                  <a:avLst/>
                  <a:gdLst>
                    <a:gd name="T0" fmla="*/ 0 w 165"/>
                    <a:gd name="T1" fmla="*/ 0 h 124"/>
                    <a:gd name="T2" fmla="*/ 0 w 165"/>
                    <a:gd name="T3" fmla="*/ 0 h 124"/>
                    <a:gd name="T4" fmla="*/ 0 w 165"/>
                    <a:gd name="T5" fmla="*/ 0 h 124"/>
                    <a:gd name="T6" fmla="*/ 0 w 165"/>
                    <a:gd name="T7" fmla="*/ 0 h 124"/>
                    <a:gd name="T8" fmla="*/ 0 w 165"/>
                    <a:gd name="T9" fmla="*/ 0 h 124"/>
                    <a:gd name="T10" fmla="*/ 0 w 165"/>
                    <a:gd name="T11" fmla="*/ 0 h 124"/>
                    <a:gd name="T12" fmla="*/ 0 w 165"/>
                    <a:gd name="T13" fmla="*/ 0 h 124"/>
                    <a:gd name="T14" fmla="*/ 0 w 165"/>
                    <a:gd name="T15" fmla="*/ 0 h 124"/>
                    <a:gd name="T16" fmla="*/ 0 w 165"/>
                    <a:gd name="T17" fmla="*/ 0 h 124"/>
                    <a:gd name="T18" fmla="*/ 0 w 165"/>
                    <a:gd name="T19" fmla="*/ 0 h 124"/>
                    <a:gd name="T20" fmla="*/ 0 w 165"/>
                    <a:gd name="T21" fmla="*/ 0 h 124"/>
                    <a:gd name="T22" fmla="*/ 0 w 165"/>
                    <a:gd name="T23" fmla="*/ 0 h 124"/>
                    <a:gd name="T24" fmla="*/ 0 w 165"/>
                    <a:gd name="T25" fmla="*/ 0 h 124"/>
                    <a:gd name="T26" fmla="*/ 0 w 165"/>
                    <a:gd name="T27" fmla="*/ 0 h 124"/>
                    <a:gd name="T28" fmla="*/ 0 w 165"/>
                    <a:gd name="T29" fmla="*/ 0 h 124"/>
                    <a:gd name="T30" fmla="*/ 0 w 165"/>
                    <a:gd name="T31" fmla="*/ 0 h 124"/>
                    <a:gd name="T32" fmla="*/ 0 w 165"/>
                    <a:gd name="T33" fmla="*/ 0 h 124"/>
                    <a:gd name="T34" fmla="*/ 0 w 165"/>
                    <a:gd name="T35" fmla="*/ 0 h 124"/>
                    <a:gd name="T36" fmla="*/ 0 w 165"/>
                    <a:gd name="T37" fmla="*/ 0 h 124"/>
                    <a:gd name="T38" fmla="*/ 0 w 165"/>
                    <a:gd name="T39" fmla="*/ 0 h 124"/>
                    <a:gd name="T40" fmla="*/ 0 w 165"/>
                    <a:gd name="T41" fmla="*/ 0 h 124"/>
                    <a:gd name="T42" fmla="*/ 0 w 165"/>
                    <a:gd name="T43" fmla="*/ 0 h 124"/>
                    <a:gd name="T44" fmla="*/ 0 w 165"/>
                    <a:gd name="T45" fmla="*/ 0 h 124"/>
                    <a:gd name="T46" fmla="*/ 0 w 165"/>
                    <a:gd name="T47" fmla="*/ 0 h 124"/>
                    <a:gd name="T48" fmla="*/ 0 w 165"/>
                    <a:gd name="T49" fmla="*/ 0 h 124"/>
                    <a:gd name="T50" fmla="*/ 0 w 165"/>
                    <a:gd name="T51" fmla="*/ 0 h 124"/>
                    <a:gd name="T52" fmla="*/ 0 w 165"/>
                    <a:gd name="T53" fmla="*/ 0 h 124"/>
                    <a:gd name="T54" fmla="*/ 0 w 165"/>
                    <a:gd name="T55" fmla="*/ 0 h 124"/>
                    <a:gd name="T56" fmla="*/ 0 w 165"/>
                    <a:gd name="T57" fmla="*/ 0 h 124"/>
                    <a:gd name="T58" fmla="*/ 0 w 165"/>
                    <a:gd name="T59" fmla="*/ 0 h 124"/>
                    <a:gd name="T60" fmla="*/ 0 w 165"/>
                    <a:gd name="T61" fmla="*/ 0 h 124"/>
                    <a:gd name="T62" fmla="*/ 0 w 165"/>
                    <a:gd name="T63" fmla="*/ 0 h 124"/>
                    <a:gd name="T64" fmla="*/ 0 w 165"/>
                    <a:gd name="T65" fmla="*/ 0 h 124"/>
                    <a:gd name="T66" fmla="*/ 0 w 165"/>
                    <a:gd name="T67" fmla="*/ 0 h 124"/>
                    <a:gd name="T68" fmla="*/ 0 w 165"/>
                    <a:gd name="T69" fmla="*/ 0 h 124"/>
                    <a:gd name="T70" fmla="*/ 0 w 165"/>
                    <a:gd name="T71" fmla="*/ 0 h 124"/>
                    <a:gd name="T72" fmla="*/ 0 w 165"/>
                    <a:gd name="T73" fmla="*/ 0 h 124"/>
                    <a:gd name="T74" fmla="*/ 0 w 165"/>
                    <a:gd name="T75" fmla="*/ 0 h 124"/>
                    <a:gd name="T76" fmla="*/ 0 w 165"/>
                    <a:gd name="T77" fmla="*/ 0 h 124"/>
                    <a:gd name="T78" fmla="*/ 0 w 165"/>
                    <a:gd name="T79" fmla="*/ 0 h 124"/>
                    <a:gd name="T80" fmla="*/ 0 w 165"/>
                    <a:gd name="T81" fmla="*/ 0 h 124"/>
                    <a:gd name="T82" fmla="*/ 0 w 165"/>
                    <a:gd name="T83" fmla="*/ 0 h 124"/>
                    <a:gd name="T84" fmla="*/ 0 w 165"/>
                    <a:gd name="T85" fmla="*/ 0 h 124"/>
                    <a:gd name="T86" fmla="*/ 0 w 165"/>
                    <a:gd name="T87" fmla="*/ 0 h 124"/>
                    <a:gd name="T88" fmla="*/ 0 w 165"/>
                    <a:gd name="T89" fmla="*/ 0 h 124"/>
                    <a:gd name="T90" fmla="*/ 0 w 165"/>
                    <a:gd name="T91" fmla="*/ 0 h 124"/>
                    <a:gd name="T92" fmla="*/ 0 w 165"/>
                    <a:gd name="T93" fmla="*/ 0 h 124"/>
                    <a:gd name="T94" fmla="*/ 0 w 165"/>
                    <a:gd name="T95" fmla="*/ 0 h 124"/>
                    <a:gd name="T96" fmla="*/ 0 w 165"/>
                    <a:gd name="T97" fmla="*/ 0 h 124"/>
                    <a:gd name="T98" fmla="*/ 0 w 165"/>
                    <a:gd name="T99" fmla="*/ 0 h 124"/>
                    <a:gd name="T100" fmla="*/ 0 w 165"/>
                    <a:gd name="T101" fmla="*/ 0 h 124"/>
                    <a:gd name="T102" fmla="*/ 0 w 165"/>
                    <a:gd name="T103" fmla="*/ 0 h 124"/>
                    <a:gd name="T104" fmla="*/ 0 w 165"/>
                    <a:gd name="T105" fmla="*/ 0 h 124"/>
                    <a:gd name="T106" fmla="*/ 0 w 165"/>
                    <a:gd name="T107" fmla="*/ 0 h 124"/>
                    <a:gd name="T108" fmla="*/ 0 w 165"/>
                    <a:gd name="T109" fmla="*/ 0 h 124"/>
                    <a:gd name="T110" fmla="*/ 0 w 165"/>
                    <a:gd name="T111" fmla="*/ 0 h 124"/>
                    <a:gd name="T112" fmla="*/ 0 w 165"/>
                    <a:gd name="T113" fmla="*/ 0 h 1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65" h="124">
                      <a:moveTo>
                        <a:pt x="24" y="124"/>
                      </a:moveTo>
                      <a:lnTo>
                        <a:pt x="23" y="122"/>
                      </a:lnTo>
                      <a:lnTo>
                        <a:pt x="20" y="121"/>
                      </a:lnTo>
                      <a:lnTo>
                        <a:pt x="19" y="121"/>
                      </a:lnTo>
                      <a:lnTo>
                        <a:pt x="16" y="119"/>
                      </a:lnTo>
                      <a:lnTo>
                        <a:pt x="19" y="101"/>
                      </a:lnTo>
                      <a:lnTo>
                        <a:pt x="24" y="89"/>
                      </a:lnTo>
                      <a:lnTo>
                        <a:pt x="30" y="79"/>
                      </a:lnTo>
                      <a:lnTo>
                        <a:pt x="34" y="68"/>
                      </a:lnTo>
                      <a:lnTo>
                        <a:pt x="24" y="59"/>
                      </a:lnTo>
                      <a:lnTo>
                        <a:pt x="17" y="57"/>
                      </a:lnTo>
                      <a:lnTo>
                        <a:pt x="9" y="55"/>
                      </a:lnTo>
                      <a:lnTo>
                        <a:pt x="0" y="54"/>
                      </a:lnTo>
                      <a:lnTo>
                        <a:pt x="2" y="44"/>
                      </a:lnTo>
                      <a:lnTo>
                        <a:pt x="7" y="35"/>
                      </a:lnTo>
                      <a:lnTo>
                        <a:pt x="14" y="27"/>
                      </a:lnTo>
                      <a:lnTo>
                        <a:pt x="23" y="20"/>
                      </a:lnTo>
                      <a:lnTo>
                        <a:pt x="33" y="14"/>
                      </a:lnTo>
                      <a:lnTo>
                        <a:pt x="44" y="8"/>
                      </a:lnTo>
                      <a:lnTo>
                        <a:pt x="54" y="4"/>
                      </a:lnTo>
                      <a:lnTo>
                        <a:pt x="63" y="0"/>
                      </a:lnTo>
                      <a:lnTo>
                        <a:pt x="74" y="2"/>
                      </a:lnTo>
                      <a:lnTo>
                        <a:pt x="91" y="8"/>
                      </a:lnTo>
                      <a:lnTo>
                        <a:pt x="108" y="18"/>
                      </a:lnTo>
                      <a:lnTo>
                        <a:pt x="127" y="31"/>
                      </a:lnTo>
                      <a:lnTo>
                        <a:pt x="143" y="47"/>
                      </a:lnTo>
                      <a:lnTo>
                        <a:pt x="155" y="62"/>
                      </a:lnTo>
                      <a:lnTo>
                        <a:pt x="164" y="78"/>
                      </a:lnTo>
                      <a:lnTo>
                        <a:pt x="165" y="94"/>
                      </a:lnTo>
                      <a:lnTo>
                        <a:pt x="164" y="94"/>
                      </a:lnTo>
                      <a:lnTo>
                        <a:pt x="161" y="94"/>
                      </a:lnTo>
                      <a:lnTo>
                        <a:pt x="160" y="94"/>
                      </a:lnTo>
                      <a:lnTo>
                        <a:pt x="157" y="95"/>
                      </a:lnTo>
                      <a:lnTo>
                        <a:pt x="145" y="84"/>
                      </a:lnTo>
                      <a:lnTo>
                        <a:pt x="134" y="75"/>
                      </a:lnTo>
                      <a:lnTo>
                        <a:pt x="123" y="69"/>
                      </a:lnTo>
                      <a:lnTo>
                        <a:pt x="114" y="69"/>
                      </a:lnTo>
                      <a:lnTo>
                        <a:pt x="107" y="72"/>
                      </a:lnTo>
                      <a:lnTo>
                        <a:pt x="103" y="81"/>
                      </a:lnTo>
                      <a:lnTo>
                        <a:pt x="103" y="92"/>
                      </a:lnTo>
                      <a:lnTo>
                        <a:pt x="108" y="108"/>
                      </a:lnTo>
                      <a:lnTo>
                        <a:pt x="101" y="112"/>
                      </a:lnTo>
                      <a:lnTo>
                        <a:pt x="88" y="115"/>
                      </a:lnTo>
                      <a:lnTo>
                        <a:pt x="76" y="118"/>
                      </a:lnTo>
                      <a:lnTo>
                        <a:pt x="70" y="119"/>
                      </a:lnTo>
                      <a:lnTo>
                        <a:pt x="64" y="115"/>
                      </a:lnTo>
                      <a:lnTo>
                        <a:pt x="57" y="114"/>
                      </a:lnTo>
                      <a:lnTo>
                        <a:pt x="51" y="115"/>
                      </a:lnTo>
                      <a:lnTo>
                        <a:pt x="46" y="116"/>
                      </a:lnTo>
                      <a:lnTo>
                        <a:pt x="40" y="118"/>
                      </a:lnTo>
                      <a:lnTo>
                        <a:pt x="36" y="121"/>
                      </a:lnTo>
                      <a:lnTo>
                        <a:pt x="30" y="122"/>
                      </a:lnTo>
                      <a:lnTo>
                        <a:pt x="24" y="12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2" name="Freeform 259"/>
                <p:cNvSpPr>
                  <a:spLocks/>
                </p:cNvSpPr>
                <p:nvPr/>
              </p:nvSpPr>
              <p:spPr bwMode="auto">
                <a:xfrm>
                  <a:off x="1970" y="2662"/>
                  <a:ext cx="94" cy="58"/>
                </a:xfrm>
                <a:custGeom>
                  <a:avLst/>
                  <a:gdLst>
                    <a:gd name="T0" fmla="*/ 0 w 266"/>
                    <a:gd name="T1" fmla="*/ 0 h 213"/>
                    <a:gd name="T2" fmla="*/ 0 w 266"/>
                    <a:gd name="T3" fmla="*/ 0 h 213"/>
                    <a:gd name="T4" fmla="*/ 0 w 266"/>
                    <a:gd name="T5" fmla="*/ 0 h 213"/>
                    <a:gd name="T6" fmla="*/ 0 w 266"/>
                    <a:gd name="T7" fmla="*/ 0 h 213"/>
                    <a:gd name="T8" fmla="*/ 0 w 266"/>
                    <a:gd name="T9" fmla="*/ 0 h 213"/>
                    <a:gd name="T10" fmla="*/ 0 w 266"/>
                    <a:gd name="T11" fmla="*/ 0 h 213"/>
                    <a:gd name="T12" fmla="*/ 0 w 266"/>
                    <a:gd name="T13" fmla="*/ 0 h 213"/>
                    <a:gd name="T14" fmla="*/ 0 w 266"/>
                    <a:gd name="T15" fmla="*/ 0 h 213"/>
                    <a:gd name="T16" fmla="*/ 0 w 266"/>
                    <a:gd name="T17" fmla="*/ 0 h 213"/>
                    <a:gd name="T18" fmla="*/ 0 w 266"/>
                    <a:gd name="T19" fmla="*/ 0 h 213"/>
                    <a:gd name="T20" fmla="*/ 0 w 266"/>
                    <a:gd name="T21" fmla="*/ 0 h 213"/>
                    <a:gd name="T22" fmla="*/ 0 w 266"/>
                    <a:gd name="T23" fmla="*/ 0 h 213"/>
                    <a:gd name="T24" fmla="*/ 0 w 266"/>
                    <a:gd name="T25" fmla="*/ 0 h 213"/>
                    <a:gd name="T26" fmla="*/ 0 w 266"/>
                    <a:gd name="T27" fmla="*/ 0 h 213"/>
                    <a:gd name="T28" fmla="*/ 0 w 266"/>
                    <a:gd name="T29" fmla="*/ 0 h 213"/>
                    <a:gd name="T30" fmla="*/ 0 w 266"/>
                    <a:gd name="T31" fmla="*/ 0 h 213"/>
                    <a:gd name="T32" fmla="*/ 0 w 266"/>
                    <a:gd name="T33" fmla="*/ 0 h 213"/>
                    <a:gd name="T34" fmla="*/ 0 w 266"/>
                    <a:gd name="T35" fmla="*/ 0 h 213"/>
                    <a:gd name="T36" fmla="*/ 0 w 266"/>
                    <a:gd name="T37" fmla="*/ 0 h 213"/>
                    <a:gd name="T38" fmla="*/ 0 w 266"/>
                    <a:gd name="T39" fmla="*/ 0 h 213"/>
                    <a:gd name="T40" fmla="*/ 0 w 266"/>
                    <a:gd name="T41" fmla="*/ 0 h 213"/>
                    <a:gd name="T42" fmla="*/ 0 w 266"/>
                    <a:gd name="T43" fmla="*/ 0 h 213"/>
                    <a:gd name="T44" fmla="*/ 0 w 266"/>
                    <a:gd name="T45" fmla="*/ 0 h 213"/>
                    <a:gd name="T46" fmla="*/ 0 w 266"/>
                    <a:gd name="T47" fmla="*/ 0 h 213"/>
                    <a:gd name="T48" fmla="*/ 0 w 266"/>
                    <a:gd name="T49" fmla="*/ 0 h 213"/>
                    <a:gd name="T50" fmla="*/ 0 w 266"/>
                    <a:gd name="T51" fmla="*/ 0 h 213"/>
                    <a:gd name="T52" fmla="*/ 0 w 266"/>
                    <a:gd name="T53" fmla="*/ 0 h 213"/>
                    <a:gd name="T54" fmla="*/ 0 w 266"/>
                    <a:gd name="T55" fmla="*/ 0 h 213"/>
                    <a:gd name="T56" fmla="*/ 0 w 266"/>
                    <a:gd name="T57" fmla="*/ 0 h 213"/>
                    <a:gd name="T58" fmla="*/ 0 w 266"/>
                    <a:gd name="T59" fmla="*/ 0 h 213"/>
                    <a:gd name="T60" fmla="*/ 0 w 266"/>
                    <a:gd name="T61" fmla="*/ 0 h 213"/>
                    <a:gd name="T62" fmla="*/ 0 w 266"/>
                    <a:gd name="T63" fmla="*/ 0 h 213"/>
                    <a:gd name="T64" fmla="*/ 0 w 266"/>
                    <a:gd name="T65" fmla="*/ 0 h 213"/>
                    <a:gd name="T66" fmla="*/ 0 w 266"/>
                    <a:gd name="T67" fmla="*/ 0 h 213"/>
                    <a:gd name="T68" fmla="*/ 0 w 266"/>
                    <a:gd name="T69" fmla="*/ 0 h 213"/>
                    <a:gd name="T70" fmla="*/ 0 w 266"/>
                    <a:gd name="T71" fmla="*/ 0 h 2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66" h="213">
                      <a:moveTo>
                        <a:pt x="196" y="213"/>
                      </a:moveTo>
                      <a:lnTo>
                        <a:pt x="188" y="193"/>
                      </a:lnTo>
                      <a:lnTo>
                        <a:pt x="185" y="180"/>
                      </a:lnTo>
                      <a:lnTo>
                        <a:pt x="188" y="170"/>
                      </a:lnTo>
                      <a:lnTo>
                        <a:pt x="198" y="154"/>
                      </a:lnTo>
                      <a:lnTo>
                        <a:pt x="195" y="144"/>
                      </a:lnTo>
                      <a:lnTo>
                        <a:pt x="186" y="139"/>
                      </a:lnTo>
                      <a:lnTo>
                        <a:pt x="178" y="134"/>
                      </a:lnTo>
                      <a:lnTo>
                        <a:pt x="171" y="133"/>
                      </a:lnTo>
                      <a:lnTo>
                        <a:pt x="165" y="111"/>
                      </a:lnTo>
                      <a:lnTo>
                        <a:pt x="156" y="99"/>
                      </a:lnTo>
                      <a:lnTo>
                        <a:pt x="145" y="91"/>
                      </a:lnTo>
                      <a:lnTo>
                        <a:pt x="132" y="90"/>
                      </a:lnTo>
                      <a:lnTo>
                        <a:pt x="118" y="90"/>
                      </a:lnTo>
                      <a:lnTo>
                        <a:pt x="101" y="90"/>
                      </a:lnTo>
                      <a:lnTo>
                        <a:pt x="85" y="87"/>
                      </a:lnTo>
                      <a:lnTo>
                        <a:pt x="68" y="79"/>
                      </a:lnTo>
                      <a:lnTo>
                        <a:pt x="59" y="69"/>
                      </a:lnTo>
                      <a:lnTo>
                        <a:pt x="52" y="64"/>
                      </a:lnTo>
                      <a:lnTo>
                        <a:pt x="45" y="63"/>
                      </a:lnTo>
                      <a:lnTo>
                        <a:pt x="37" y="64"/>
                      </a:lnTo>
                      <a:lnTo>
                        <a:pt x="28" y="67"/>
                      </a:lnTo>
                      <a:lnTo>
                        <a:pt x="20" y="72"/>
                      </a:lnTo>
                      <a:lnTo>
                        <a:pt x="10" y="74"/>
                      </a:lnTo>
                      <a:lnTo>
                        <a:pt x="0" y="74"/>
                      </a:lnTo>
                      <a:lnTo>
                        <a:pt x="0" y="63"/>
                      </a:lnTo>
                      <a:lnTo>
                        <a:pt x="2" y="56"/>
                      </a:lnTo>
                      <a:lnTo>
                        <a:pt x="8" y="54"/>
                      </a:lnTo>
                      <a:lnTo>
                        <a:pt x="21" y="52"/>
                      </a:lnTo>
                      <a:lnTo>
                        <a:pt x="27" y="47"/>
                      </a:lnTo>
                      <a:lnTo>
                        <a:pt x="32" y="44"/>
                      </a:lnTo>
                      <a:lnTo>
                        <a:pt x="37" y="40"/>
                      </a:lnTo>
                      <a:lnTo>
                        <a:pt x="42" y="36"/>
                      </a:lnTo>
                      <a:lnTo>
                        <a:pt x="48" y="33"/>
                      </a:lnTo>
                      <a:lnTo>
                        <a:pt x="54" y="29"/>
                      </a:lnTo>
                      <a:lnTo>
                        <a:pt x="58" y="26"/>
                      </a:lnTo>
                      <a:lnTo>
                        <a:pt x="64" y="22"/>
                      </a:lnTo>
                      <a:lnTo>
                        <a:pt x="75" y="17"/>
                      </a:lnTo>
                      <a:lnTo>
                        <a:pt x="85" y="15"/>
                      </a:lnTo>
                      <a:lnTo>
                        <a:pt x="95" y="12"/>
                      </a:lnTo>
                      <a:lnTo>
                        <a:pt x="106" y="9"/>
                      </a:lnTo>
                      <a:lnTo>
                        <a:pt x="116" y="6"/>
                      </a:lnTo>
                      <a:lnTo>
                        <a:pt x="128" y="5"/>
                      </a:lnTo>
                      <a:lnTo>
                        <a:pt x="139" y="2"/>
                      </a:lnTo>
                      <a:lnTo>
                        <a:pt x="151" y="0"/>
                      </a:lnTo>
                      <a:lnTo>
                        <a:pt x="171" y="7"/>
                      </a:lnTo>
                      <a:lnTo>
                        <a:pt x="185" y="17"/>
                      </a:lnTo>
                      <a:lnTo>
                        <a:pt x="195" y="29"/>
                      </a:lnTo>
                      <a:lnTo>
                        <a:pt x="202" y="42"/>
                      </a:lnTo>
                      <a:lnTo>
                        <a:pt x="205" y="57"/>
                      </a:lnTo>
                      <a:lnTo>
                        <a:pt x="208" y="74"/>
                      </a:lnTo>
                      <a:lnTo>
                        <a:pt x="208" y="94"/>
                      </a:lnTo>
                      <a:lnTo>
                        <a:pt x="209" y="116"/>
                      </a:lnTo>
                      <a:lnTo>
                        <a:pt x="219" y="124"/>
                      </a:lnTo>
                      <a:lnTo>
                        <a:pt x="232" y="129"/>
                      </a:lnTo>
                      <a:lnTo>
                        <a:pt x="243" y="133"/>
                      </a:lnTo>
                      <a:lnTo>
                        <a:pt x="253" y="136"/>
                      </a:lnTo>
                      <a:lnTo>
                        <a:pt x="262" y="143"/>
                      </a:lnTo>
                      <a:lnTo>
                        <a:pt x="266" y="154"/>
                      </a:lnTo>
                      <a:lnTo>
                        <a:pt x="265" y="171"/>
                      </a:lnTo>
                      <a:lnTo>
                        <a:pt x="259" y="196"/>
                      </a:lnTo>
                      <a:lnTo>
                        <a:pt x="249" y="196"/>
                      </a:lnTo>
                      <a:lnTo>
                        <a:pt x="240" y="197"/>
                      </a:lnTo>
                      <a:lnTo>
                        <a:pt x="232" y="200"/>
                      </a:lnTo>
                      <a:lnTo>
                        <a:pt x="225" y="203"/>
                      </a:lnTo>
                      <a:lnTo>
                        <a:pt x="218" y="205"/>
                      </a:lnTo>
                      <a:lnTo>
                        <a:pt x="212" y="208"/>
                      </a:lnTo>
                      <a:lnTo>
                        <a:pt x="205" y="211"/>
                      </a:lnTo>
                      <a:lnTo>
                        <a:pt x="196" y="213"/>
                      </a:lnTo>
                      <a:close/>
                    </a:path>
                  </a:pathLst>
                </a:custGeom>
                <a:solidFill>
                  <a:srgbClr val="E4E6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3" name="Freeform 260"/>
                <p:cNvSpPr>
                  <a:spLocks/>
                </p:cNvSpPr>
                <p:nvPr/>
              </p:nvSpPr>
              <p:spPr bwMode="auto">
                <a:xfrm>
                  <a:off x="1414" y="2709"/>
                  <a:ext cx="14" cy="9"/>
                </a:xfrm>
                <a:custGeom>
                  <a:avLst/>
                  <a:gdLst>
                    <a:gd name="T0" fmla="*/ 0 w 39"/>
                    <a:gd name="T1" fmla="*/ 0 h 32"/>
                    <a:gd name="T2" fmla="*/ 0 w 39"/>
                    <a:gd name="T3" fmla="*/ 0 h 32"/>
                    <a:gd name="T4" fmla="*/ 0 w 39"/>
                    <a:gd name="T5" fmla="*/ 0 h 32"/>
                    <a:gd name="T6" fmla="*/ 0 w 39"/>
                    <a:gd name="T7" fmla="*/ 0 h 32"/>
                    <a:gd name="T8" fmla="*/ 0 w 39"/>
                    <a:gd name="T9" fmla="*/ 0 h 32"/>
                    <a:gd name="T10" fmla="*/ 0 w 39"/>
                    <a:gd name="T11" fmla="*/ 0 h 32"/>
                    <a:gd name="T12" fmla="*/ 0 w 39"/>
                    <a:gd name="T13" fmla="*/ 0 h 32"/>
                    <a:gd name="T14" fmla="*/ 0 w 39"/>
                    <a:gd name="T15" fmla="*/ 0 h 32"/>
                    <a:gd name="T16" fmla="*/ 0 w 39"/>
                    <a:gd name="T17" fmla="*/ 0 h 32"/>
                    <a:gd name="T18" fmla="*/ 0 w 39"/>
                    <a:gd name="T19" fmla="*/ 0 h 32"/>
                    <a:gd name="T20" fmla="*/ 0 w 39"/>
                    <a:gd name="T21" fmla="*/ 0 h 32"/>
                    <a:gd name="T22" fmla="*/ 0 w 39"/>
                    <a:gd name="T23" fmla="*/ 0 h 32"/>
                    <a:gd name="T24" fmla="*/ 0 w 39"/>
                    <a:gd name="T25" fmla="*/ 0 h 32"/>
                    <a:gd name="T26" fmla="*/ 0 w 39"/>
                    <a:gd name="T27" fmla="*/ 0 h 32"/>
                    <a:gd name="T28" fmla="*/ 0 w 39"/>
                    <a:gd name="T29" fmla="*/ 0 h 32"/>
                    <a:gd name="T30" fmla="*/ 0 w 39"/>
                    <a:gd name="T31" fmla="*/ 0 h 32"/>
                    <a:gd name="T32" fmla="*/ 0 w 39"/>
                    <a:gd name="T33" fmla="*/ 0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32">
                      <a:moveTo>
                        <a:pt x="0" y="32"/>
                      </a:moveTo>
                      <a:lnTo>
                        <a:pt x="2" y="22"/>
                      </a:lnTo>
                      <a:lnTo>
                        <a:pt x="3" y="14"/>
                      </a:lnTo>
                      <a:lnTo>
                        <a:pt x="6" y="7"/>
                      </a:lnTo>
                      <a:lnTo>
                        <a:pt x="10" y="0"/>
                      </a:lnTo>
                      <a:lnTo>
                        <a:pt x="17" y="0"/>
                      </a:lnTo>
                      <a:lnTo>
                        <a:pt x="23" y="1"/>
                      </a:lnTo>
                      <a:lnTo>
                        <a:pt x="30" y="4"/>
                      </a:lnTo>
                      <a:lnTo>
                        <a:pt x="39" y="8"/>
                      </a:lnTo>
                      <a:lnTo>
                        <a:pt x="31" y="15"/>
                      </a:lnTo>
                      <a:lnTo>
                        <a:pt x="20" y="22"/>
                      </a:lnTo>
                      <a:lnTo>
                        <a:pt x="9" y="29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4" name="Freeform 261"/>
                <p:cNvSpPr>
                  <a:spLocks/>
                </p:cNvSpPr>
                <p:nvPr/>
              </p:nvSpPr>
              <p:spPr bwMode="auto">
                <a:xfrm>
                  <a:off x="1822" y="2715"/>
                  <a:ext cx="13" cy="1"/>
                </a:xfrm>
                <a:custGeom>
                  <a:avLst/>
                  <a:gdLst>
                    <a:gd name="T0" fmla="*/ 0 w 38"/>
                    <a:gd name="T1" fmla="*/ 0 h 5"/>
                    <a:gd name="T2" fmla="*/ 0 w 38"/>
                    <a:gd name="T3" fmla="*/ 0 h 5"/>
                    <a:gd name="T4" fmla="*/ 0 w 38"/>
                    <a:gd name="T5" fmla="*/ 0 h 5"/>
                    <a:gd name="T6" fmla="*/ 0 w 38"/>
                    <a:gd name="T7" fmla="*/ 0 h 5"/>
                    <a:gd name="T8" fmla="*/ 0 w 38"/>
                    <a:gd name="T9" fmla="*/ 0 h 5"/>
                    <a:gd name="T10" fmla="*/ 0 w 38"/>
                    <a:gd name="T11" fmla="*/ 0 h 5"/>
                    <a:gd name="T12" fmla="*/ 0 w 38"/>
                    <a:gd name="T13" fmla="*/ 0 h 5"/>
                    <a:gd name="T14" fmla="*/ 0 w 38"/>
                    <a:gd name="T15" fmla="*/ 0 h 5"/>
                    <a:gd name="T16" fmla="*/ 0 w 38"/>
                    <a:gd name="T17" fmla="*/ 0 h 5"/>
                    <a:gd name="T18" fmla="*/ 0 w 38"/>
                    <a:gd name="T19" fmla="*/ 0 h 5"/>
                    <a:gd name="T20" fmla="*/ 0 w 38"/>
                    <a:gd name="T21" fmla="*/ 0 h 5"/>
                    <a:gd name="T22" fmla="*/ 0 w 38"/>
                    <a:gd name="T23" fmla="*/ 0 h 5"/>
                    <a:gd name="T24" fmla="*/ 0 w 38"/>
                    <a:gd name="T25" fmla="*/ 0 h 5"/>
                    <a:gd name="T26" fmla="*/ 0 w 38"/>
                    <a:gd name="T27" fmla="*/ 0 h 5"/>
                    <a:gd name="T28" fmla="*/ 0 w 38"/>
                    <a:gd name="T29" fmla="*/ 0 h 5"/>
                    <a:gd name="T30" fmla="*/ 0 w 38"/>
                    <a:gd name="T31" fmla="*/ 0 h 5"/>
                    <a:gd name="T32" fmla="*/ 0 w 38"/>
                    <a:gd name="T33" fmla="*/ 0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8" h="5">
                      <a:moveTo>
                        <a:pt x="0" y="5"/>
                      </a:move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8" y="0"/>
                      </a:lnTo>
                      <a:lnTo>
                        <a:pt x="38" y="1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28" y="5"/>
                      </a:lnTo>
                      <a:lnTo>
                        <a:pt x="19" y="5"/>
                      </a:lnTo>
                      <a:lnTo>
                        <a:pt x="9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5" name="Freeform 262"/>
                <p:cNvSpPr>
                  <a:spLocks/>
                </p:cNvSpPr>
                <p:nvPr/>
              </p:nvSpPr>
              <p:spPr bwMode="auto">
                <a:xfrm>
                  <a:off x="1967" y="2707"/>
                  <a:ext cx="11" cy="9"/>
                </a:xfrm>
                <a:custGeom>
                  <a:avLst/>
                  <a:gdLst>
                    <a:gd name="T0" fmla="*/ 0 w 31"/>
                    <a:gd name="T1" fmla="*/ 0 h 35"/>
                    <a:gd name="T2" fmla="*/ 0 w 31"/>
                    <a:gd name="T3" fmla="*/ 0 h 35"/>
                    <a:gd name="T4" fmla="*/ 0 w 31"/>
                    <a:gd name="T5" fmla="*/ 0 h 35"/>
                    <a:gd name="T6" fmla="*/ 0 w 31"/>
                    <a:gd name="T7" fmla="*/ 0 h 35"/>
                    <a:gd name="T8" fmla="*/ 0 w 31"/>
                    <a:gd name="T9" fmla="*/ 0 h 35"/>
                    <a:gd name="T10" fmla="*/ 0 w 31"/>
                    <a:gd name="T11" fmla="*/ 0 h 35"/>
                    <a:gd name="T12" fmla="*/ 0 w 31"/>
                    <a:gd name="T13" fmla="*/ 0 h 35"/>
                    <a:gd name="T14" fmla="*/ 0 w 31"/>
                    <a:gd name="T15" fmla="*/ 0 h 35"/>
                    <a:gd name="T16" fmla="*/ 0 w 31"/>
                    <a:gd name="T17" fmla="*/ 0 h 35"/>
                    <a:gd name="T18" fmla="*/ 0 w 31"/>
                    <a:gd name="T19" fmla="*/ 0 h 35"/>
                    <a:gd name="T20" fmla="*/ 0 w 31"/>
                    <a:gd name="T21" fmla="*/ 0 h 35"/>
                    <a:gd name="T22" fmla="*/ 0 w 31"/>
                    <a:gd name="T23" fmla="*/ 0 h 35"/>
                    <a:gd name="T24" fmla="*/ 0 w 31"/>
                    <a:gd name="T25" fmla="*/ 0 h 35"/>
                    <a:gd name="T26" fmla="*/ 0 w 31"/>
                    <a:gd name="T27" fmla="*/ 0 h 35"/>
                    <a:gd name="T28" fmla="*/ 0 w 31"/>
                    <a:gd name="T29" fmla="*/ 0 h 35"/>
                    <a:gd name="T30" fmla="*/ 0 w 31"/>
                    <a:gd name="T31" fmla="*/ 0 h 35"/>
                    <a:gd name="T32" fmla="*/ 0 w 31"/>
                    <a:gd name="T33" fmla="*/ 0 h 35"/>
                    <a:gd name="T34" fmla="*/ 0 w 31"/>
                    <a:gd name="T35" fmla="*/ 0 h 35"/>
                    <a:gd name="T36" fmla="*/ 0 w 31"/>
                    <a:gd name="T37" fmla="*/ 0 h 35"/>
                    <a:gd name="T38" fmla="*/ 0 w 31"/>
                    <a:gd name="T39" fmla="*/ 0 h 35"/>
                    <a:gd name="T40" fmla="*/ 0 w 31"/>
                    <a:gd name="T41" fmla="*/ 0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1" h="35">
                      <a:moveTo>
                        <a:pt x="6" y="35"/>
                      </a:moveTo>
                      <a:lnTo>
                        <a:pt x="0" y="25"/>
                      </a:lnTo>
                      <a:lnTo>
                        <a:pt x="4" y="15"/>
                      </a:lnTo>
                      <a:lnTo>
                        <a:pt x="10" y="7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7" y="4"/>
                      </a:lnTo>
                      <a:lnTo>
                        <a:pt x="30" y="11"/>
                      </a:lnTo>
                      <a:lnTo>
                        <a:pt x="31" y="18"/>
                      </a:lnTo>
                      <a:lnTo>
                        <a:pt x="31" y="27"/>
                      </a:lnTo>
                      <a:lnTo>
                        <a:pt x="26" y="31"/>
                      </a:lnTo>
                      <a:lnTo>
                        <a:pt x="18" y="32"/>
                      </a:lnTo>
                      <a:lnTo>
                        <a:pt x="13" y="34"/>
                      </a:lnTo>
                      <a:lnTo>
                        <a:pt x="6" y="35"/>
                      </a:lnTo>
                      <a:close/>
                    </a:path>
                  </a:pathLst>
                </a:custGeom>
                <a:solidFill>
                  <a:srgbClr val="E4E6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6" name="Freeform 263"/>
                <p:cNvSpPr>
                  <a:spLocks/>
                </p:cNvSpPr>
                <p:nvPr/>
              </p:nvSpPr>
              <p:spPr bwMode="auto">
                <a:xfrm>
                  <a:off x="1850" y="2710"/>
                  <a:ext cx="3" cy="3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0 w 9"/>
                    <a:gd name="T5" fmla="*/ 0 h 10"/>
                    <a:gd name="T6" fmla="*/ 0 w 9"/>
                    <a:gd name="T7" fmla="*/ 0 h 10"/>
                    <a:gd name="T8" fmla="*/ 0 w 9"/>
                    <a:gd name="T9" fmla="*/ 0 h 10"/>
                    <a:gd name="T10" fmla="*/ 0 w 9"/>
                    <a:gd name="T11" fmla="*/ 0 h 10"/>
                    <a:gd name="T12" fmla="*/ 0 w 9"/>
                    <a:gd name="T13" fmla="*/ 0 h 10"/>
                    <a:gd name="T14" fmla="*/ 0 w 9"/>
                    <a:gd name="T15" fmla="*/ 0 h 10"/>
                    <a:gd name="T16" fmla="*/ 0 w 9"/>
                    <a:gd name="T17" fmla="*/ 0 h 10"/>
                    <a:gd name="T18" fmla="*/ 0 w 9"/>
                    <a:gd name="T19" fmla="*/ 0 h 10"/>
                    <a:gd name="T20" fmla="*/ 0 w 9"/>
                    <a:gd name="T21" fmla="*/ 0 h 10"/>
                    <a:gd name="T22" fmla="*/ 0 w 9"/>
                    <a:gd name="T23" fmla="*/ 0 h 10"/>
                    <a:gd name="T24" fmla="*/ 0 w 9"/>
                    <a:gd name="T25" fmla="*/ 0 h 10"/>
                    <a:gd name="T26" fmla="*/ 0 w 9"/>
                    <a:gd name="T27" fmla="*/ 0 h 10"/>
                    <a:gd name="T28" fmla="*/ 0 w 9"/>
                    <a:gd name="T29" fmla="*/ 0 h 10"/>
                    <a:gd name="T30" fmla="*/ 0 w 9"/>
                    <a:gd name="T31" fmla="*/ 0 h 10"/>
                    <a:gd name="T32" fmla="*/ 0 w 9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9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3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7" name="Freeform 264"/>
                <p:cNvSpPr>
                  <a:spLocks/>
                </p:cNvSpPr>
                <p:nvPr/>
              </p:nvSpPr>
              <p:spPr bwMode="auto">
                <a:xfrm>
                  <a:off x="1420" y="2639"/>
                  <a:ext cx="61" cy="70"/>
                </a:xfrm>
                <a:custGeom>
                  <a:avLst/>
                  <a:gdLst>
                    <a:gd name="T0" fmla="*/ 0 w 168"/>
                    <a:gd name="T1" fmla="*/ 0 h 260"/>
                    <a:gd name="T2" fmla="*/ 0 w 168"/>
                    <a:gd name="T3" fmla="*/ 0 h 260"/>
                    <a:gd name="T4" fmla="*/ 0 w 168"/>
                    <a:gd name="T5" fmla="*/ 0 h 260"/>
                    <a:gd name="T6" fmla="*/ 0 w 168"/>
                    <a:gd name="T7" fmla="*/ 0 h 260"/>
                    <a:gd name="T8" fmla="*/ 0 w 168"/>
                    <a:gd name="T9" fmla="*/ 0 h 260"/>
                    <a:gd name="T10" fmla="*/ 0 w 168"/>
                    <a:gd name="T11" fmla="*/ 0 h 260"/>
                    <a:gd name="T12" fmla="*/ 0 w 168"/>
                    <a:gd name="T13" fmla="*/ 0 h 260"/>
                    <a:gd name="T14" fmla="*/ 0 w 168"/>
                    <a:gd name="T15" fmla="*/ 0 h 260"/>
                    <a:gd name="T16" fmla="*/ 0 w 168"/>
                    <a:gd name="T17" fmla="*/ 0 h 260"/>
                    <a:gd name="T18" fmla="*/ 0 w 168"/>
                    <a:gd name="T19" fmla="*/ 0 h 260"/>
                    <a:gd name="T20" fmla="*/ 0 w 168"/>
                    <a:gd name="T21" fmla="*/ 0 h 260"/>
                    <a:gd name="T22" fmla="*/ 0 w 168"/>
                    <a:gd name="T23" fmla="*/ 0 h 260"/>
                    <a:gd name="T24" fmla="*/ 0 w 168"/>
                    <a:gd name="T25" fmla="*/ 0 h 260"/>
                    <a:gd name="T26" fmla="*/ 0 w 168"/>
                    <a:gd name="T27" fmla="*/ 0 h 260"/>
                    <a:gd name="T28" fmla="*/ 0 w 168"/>
                    <a:gd name="T29" fmla="*/ 0 h 260"/>
                    <a:gd name="T30" fmla="*/ 0 w 168"/>
                    <a:gd name="T31" fmla="*/ 0 h 260"/>
                    <a:gd name="T32" fmla="*/ 0 w 168"/>
                    <a:gd name="T33" fmla="*/ 0 h 260"/>
                    <a:gd name="T34" fmla="*/ 0 w 168"/>
                    <a:gd name="T35" fmla="*/ 0 h 260"/>
                    <a:gd name="T36" fmla="*/ 0 w 168"/>
                    <a:gd name="T37" fmla="*/ 0 h 260"/>
                    <a:gd name="T38" fmla="*/ 0 w 168"/>
                    <a:gd name="T39" fmla="*/ 0 h 260"/>
                    <a:gd name="T40" fmla="*/ 0 w 168"/>
                    <a:gd name="T41" fmla="*/ 0 h 260"/>
                    <a:gd name="T42" fmla="*/ 0 w 168"/>
                    <a:gd name="T43" fmla="*/ 0 h 260"/>
                    <a:gd name="T44" fmla="*/ 0 w 168"/>
                    <a:gd name="T45" fmla="*/ 0 h 260"/>
                    <a:gd name="T46" fmla="*/ 0 w 168"/>
                    <a:gd name="T47" fmla="*/ 0 h 260"/>
                    <a:gd name="T48" fmla="*/ 0 w 168"/>
                    <a:gd name="T49" fmla="*/ 0 h 260"/>
                    <a:gd name="T50" fmla="*/ 0 w 168"/>
                    <a:gd name="T51" fmla="*/ 0 h 260"/>
                    <a:gd name="T52" fmla="*/ 0 w 168"/>
                    <a:gd name="T53" fmla="*/ 0 h 260"/>
                    <a:gd name="T54" fmla="*/ 0 w 168"/>
                    <a:gd name="T55" fmla="*/ 0 h 260"/>
                    <a:gd name="T56" fmla="*/ 0 w 168"/>
                    <a:gd name="T57" fmla="*/ 0 h 260"/>
                    <a:gd name="T58" fmla="*/ 0 w 168"/>
                    <a:gd name="T59" fmla="*/ 0 h 260"/>
                    <a:gd name="T60" fmla="*/ 0 w 168"/>
                    <a:gd name="T61" fmla="*/ 0 h 260"/>
                    <a:gd name="T62" fmla="*/ 0 w 168"/>
                    <a:gd name="T63" fmla="*/ 0 h 2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8" h="260">
                      <a:moveTo>
                        <a:pt x="49" y="260"/>
                      </a:moveTo>
                      <a:lnTo>
                        <a:pt x="38" y="257"/>
                      </a:lnTo>
                      <a:lnTo>
                        <a:pt x="28" y="252"/>
                      </a:lnTo>
                      <a:lnTo>
                        <a:pt x="20" y="250"/>
                      </a:lnTo>
                      <a:lnTo>
                        <a:pt x="12" y="244"/>
                      </a:lnTo>
                      <a:lnTo>
                        <a:pt x="7" y="240"/>
                      </a:lnTo>
                      <a:lnTo>
                        <a:pt x="2" y="232"/>
                      </a:lnTo>
                      <a:lnTo>
                        <a:pt x="1" y="224"/>
                      </a:lnTo>
                      <a:lnTo>
                        <a:pt x="0" y="213"/>
                      </a:lnTo>
                      <a:lnTo>
                        <a:pt x="8" y="204"/>
                      </a:lnTo>
                      <a:lnTo>
                        <a:pt x="17" y="197"/>
                      </a:lnTo>
                      <a:lnTo>
                        <a:pt x="22" y="190"/>
                      </a:lnTo>
                      <a:lnTo>
                        <a:pt x="30" y="180"/>
                      </a:lnTo>
                      <a:lnTo>
                        <a:pt x="30" y="158"/>
                      </a:lnTo>
                      <a:lnTo>
                        <a:pt x="30" y="137"/>
                      </a:lnTo>
                      <a:lnTo>
                        <a:pt x="30" y="116"/>
                      </a:lnTo>
                      <a:lnTo>
                        <a:pt x="30" y="94"/>
                      </a:lnTo>
                      <a:lnTo>
                        <a:pt x="31" y="94"/>
                      </a:lnTo>
                      <a:lnTo>
                        <a:pt x="32" y="94"/>
                      </a:lnTo>
                      <a:lnTo>
                        <a:pt x="35" y="94"/>
                      </a:lnTo>
                      <a:lnTo>
                        <a:pt x="37" y="94"/>
                      </a:lnTo>
                      <a:lnTo>
                        <a:pt x="38" y="97"/>
                      </a:lnTo>
                      <a:lnTo>
                        <a:pt x="40" y="100"/>
                      </a:lnTo>
                      <a:lnTo>
                        <a:pt x="42" y="104"/>
                      </a:lnTo>
                      <a:lnTo>
                        <a:pt x="44" y="107"/>
                      </a:lnTo>
                      <a:lnTo>
                        <a:pt x="61" y="100"/>
                      </a:lnTo>
                      <a:lnTo>
                        <a:pt x="65" y="81"/>
                      </a:lnTo>
                      <a:lnTo>
                        <a:pt x="65" y="59"/>
                      </a:lnTo>
                      <a:lnTo>
                        <a:pt x="68" y="39"/>
                      </a:lnTo>
                      <a:lnTo>
                        <a:pt x="74" y="32"/>
                      </a:lnTo>
                      <a:lnTo>
                        <a:pt x="78" y="23"/>
                      </a:lnTo>
                      <a:lnTo>
                        <a:pt x="84" y="17"/>
                      </a:lnTo>
                      <a:lnTo>
                        <a:pt x="89" y="12"/>
                      </a:lnTo>
                      <a:lnTo>
                        <a:pt x="94" y="7"/>
                      </a:lnTo>
                      <a:lnTo>
                        <a:pt x="101" y="3"/>
                      </a:lnTo>
                      <a:lnTo>
                        <a:pt x="108" y="2"/>
                      </a:lnTo>
                      <a:lnTo>
                        <a:pt x="118" y="0"/>
                      </a:lnTo>
                      <a:lnTo>
                        <a:pt x="128" y="14"/>
                      </a:lnTo>
                      <a:lnTo>
                        <a:pt x="136" y="29"/>
                      </a:lnTo>
                      <a:lnTo>
                        <a:pt x="145" y="43"/>
                      </a:lnTo>
                      <a:lnTo>
                        <a:pt x="154" y="59"/>
                      </a:lnTo>
                      <a:lnTo>
                        <a:pt x="159" y="76"/>
                      </a:lnTo>
                      <a:lnTo>
                        <a:pt x="163" y="93"/>
                      </a:lnTo>
                      <a:lnTo>
                        <a:pt x="166" y="111"/>
                      </a:lnTo>
                      <a:lnTo>
                        <a:pt x="168" y="130"/>
                      </a:lnTo>
                      <a:lnTo>
                        <a:pt x="159" y="133"/>
                      </a:lnTo>
                      <a:lnTo>
                        <a:pt x="151" y="136"/>
                      </a:lnTo>
                      <a:lnTo>
                        <a:pt x="144" y="138"/>
                      </a:lnTo>
                      <a:lnTo>
                        <a:pt x="136" y="143"/>
                      </a:lnTo>
                      <a:lnTo>
                        <a:pt x="134" y="157"/>
                      </a:lnTo>
                      <a:lnTo>
                        <a:pt x="131" y="174"/>
                      </a:lnTo>
                      <a:lnTo>
                        <a:pt x="125" y="191"/>
                      </a:lnTo>
                      <a:lnTo>
                        <a:pt x="119" y="207"/>
                      </a:lnTo>
                      <a:lnTo>
                        <a:pt x="111" y="223"/>
                      </a:lnTo>
                      <a:lnTo>
                        <a:pt x="99" y="235"/>
                      </a:lnTo>
                      <a:lnTo>
                        <a:pt x="87" y="245"/>
                      </a:lnTo>
                      <a:lnTo>
                        <a:pt x="69" y="251"/>
                      </a:lnTo>
                      <a:lnTo>
                        <a:pt x="67" y="257"/>
                      </a:lnTo>
                      <a:lnTo>
                        <a:pt x="61" y="260"/>
                      </a:lnTo>
                      <a:lnTo>
                        <a:pt x="55" y="260"/>
                      </a:lnTo>
                      <a:lnTo>
                        <a:pt x="49" y="260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8" name="Freeform 265"/>
                <p:cNvSpPr>
                  <a:spLocks/>
                </p:cNvSpPr>
                <p:nvPr/>
              </p:nvSpPr>
              <p:spPr bwMode="auto">
                <a:xfrm>
                  <a:off x="1590" y="2608"/>
                  <a:ext cx="112" cy="101"/>
                </a:xfrm>
                <a:custGeom>
                  <a:avLst/>
                  <a:gdLst>
                    <a:gd name="T0" fmla="*/ 0 w 316"/>
                    <a:gd name="T1" fmla="*/ 0 h 373"/>
                    <a:gd name="T2" fmla="*/ 0 w 316"/>
                    <a:gd name="T3" fmla="*/ 0 h 373"/>
                    <a:gd name="T4" fmla="*/ 0 w 316"/>
                    <a:gd name="T5" fmla="*/ 0 h 373"/>
                    <a:gd name="T6" fmla="*/ 0 w 316"/>
                    <a:gd name="T7" fmla="*/ 0 h 373"/>
                    <a:gd name="T8" fmla="*/ 0 w 316"/>
                    <a:gd name="T9" fmla="*/ 0 h 373"/>
                    <a:gd name="T10" fmla="*/ 0 w 316"/>
                    <a:gd name="T11" fmla="*/ 0 h 373"/>
                    <a:gd name="T12" fmla="*/ 0 w 316"/>
                    <a:gd name="T13" fmla="*/ 0 h 373"/>
                    <a:gd name="T14" fmla="*/ 0 w 316"/>
                    <a:gd name="T15" fmla="*/ 0 h 373"/>
                    <a:gd name="T16" fmla="*/ 0 w 316"/>
                    <a:gd name="T17" fmla="*/ 0 h 373"/>
                    <a:gd name="T18" fmla="*/ 0 w 316"/>
                    <a:gd name="T19" fmla="*/ 0 h 373"/>
                    <a:gd name="T20" fmla="*/ 0 w 316"/>
                    <a:gd name="T21" fmla="*/ 0 h 373"/>
                    <a:gd name="T22" fmla="*/ 0 w 316"/>
                    <a:gd name="T23" fmla="*/ 0 h 373"/>
                    <a:gd name="T24" fmla="*/ 0 w 316"/>
                    <a:gd name="T25" fmla="*/ 0 h 373"/>
                    <a:gd name="T26" fmla="*/ 0 w 316"/>
                    <a:gd name="T27" fmla="*/ 0 h 373"/>
                    <a:gd name="T28" fmla="*/ 0 w 316"/>
                    <a:gd name="T29" fmla="*/ 0 h 373"/>
                    <a:gd name="T30" fmla="*/ 0 w 316"/>
                    <a:gd name="T31" fmla="*/ 0 h 373"/>
                    <a:gd name="T32" fmla="*/ 0 w 316"/>
                    <a:gd name="T33" fmla="*/ 0 h 373"/>
                    <a:gd name="T34" fmla="*/ 0 w 316"/>
                    <a:gd name="T35" fmla="*/ 0 h 373"/>
                    <a:gd name="T36" fmla="*/ 0 w 316"/>
                    <a:gd name="T37" fmla="*/ 0 h 373"/>
                    <a:gd name="T38" fmla="*/ 0 w 316"/>
                    <a:gd name="T39" fmla="*/ 0 h 373"/>
                    <a:gd name="T40" fmla="*/ 0 w 316"/>
                    <a:gd name="T41" fmla="*/ 0 h 373"/>
                    <a:gd name="T42" fmla="*/ 0 w 316"/>
                    <a:gd name="T43" fmla="*/ 0 h 373"/>
                    <a:gd name="T44" fmla="*/ 0 w 316"/>
                    <a:gd name="T45" fmla="*/ 0 h 373"/>
                    <a:gd name="T46" fmla="*/ 0 w 316"/>
                    <a:gd name="T47" fmla="*/ 0 h 373"/>
                    <a:gd name="T48" fmla="*/ 0 w 316"/>
                    <a:gd name="T49" fmla="*/ 0 h 373"/>
                    <a:gd name="T50" fmla="*/ 0 w 316"/>
                    <a:gd name="T51" fmla="*/ 0 h 373"/>
                    <a:gd name="T52" fmla="*/ 0 w 316"/>
                    <a:gd name="T53" fmla="*/ 0 h 373"/>
                    <a:gd name="T54" fmla="*/ 0 w 316"/>
                    <a:gd name="T55" fmla="*/ 0 h 373"/>
                    <a:gd name="T56" fmla="*/ 0 w 316"/>
                    <a:gd name="T57" fmla="*/ 0 h 373"/>
                    <a:gd name="T58" fmla="*/ 0 w 316"/>
                    <a:gd name="T59" fmla="*/ 0 h 373"/>
                    <a:gd name="T60" fmla="*/ 0 w 316"/>
                    <a:gd name="T61" fmla="*/ 0 h 373"/>
                    <a:gd name="T62" fmla="*/ 0 w 316"/>
                    <a:gd name="T63" fmla="*/ 0 h 373"/>
                    <a:gd name="T64" fmla="*/ 0 w 316"/>
                    <a:gd name="T65" fmla="*/ 0 h 373"/>
                    <a:gd name="T66" fmla="*/ 0 w 316"/>
                    <a:gd name="T67" fmla="*/ 0 h 373"/>
                    <a:gd name="T68" fmla="*/ 0 w 316"/>
                    <a:gd name="T69" fmla="*/ 0 h 373"/>
                    <a:gd name="T70" fmla="*/ 0 w 316"/>
                    <a:gd name="T71" fmla="*/ 0 h 373"/>
                    <a:gd name="T72" fmla="*/ 0 w 316"/>
                    <a:gd name="T73" fmla="*/ 0 h 373"/>
                    <a:gd name="T74" fmla="*/ 0 w 316"/>
                    <a:gd name="T75" fmla="*/ 0 h 373"/>
                    <a:gd name="T76" fmla="*/ 0 w 316"/>
                    <a:gd name="T77" fmla="*/ 0 h 373"/>
                    <a:gd name="T78" fmla="*/ 0 w 316"/>
                    <a:gd name="T79" fmla="*/ 0 h 373"/>
                    <a:gd name="T80" fmla="*/ 0 w 316"/>
                    <a:gd name="T81" fmla="*/ 0 h 373"/>
                    <a:gd name="T82" fmla="*/ 0 w 316"/>
                    <a:gd name="T83" fmla="*/ 0 h 373"/>
                    <a:gd name="T84" fmla="*/ 0 w 316"/>
                    <a:gd name="T85" fmla="*/ 0 h 373"/>
                    <a:gd name="T86" fmla="*/ 0 w 316"/>
                    <a:gd name="T87" fmla="*/ 0 h 373"/>
                    <a:gd name="T88" fmla="*/ 0 w 316"/>
                    <a:gd name="T89" fmla="*/ 0 h 373"/>
                    <a:gd name="T90" fmla="*/ 0 w 316"/>
                    <a:gd name="T91" fmla="*/ 0 h 373"/>
                    <a:gd name="T92" fmla="*/ 0 w 316"/>
                    <a:gd name="T93" fmla="*/ 0 h 373"/>
                    <a:gd name="T94" fmla="*/ 0 w 316"/>
                    <a:gd name="T95" fmla="*/ 0 h 373"/>
                    <a:gd name="T96" fmla="*/ 0 w 316"/>
                    <a:gd name="T97" fmla="*/ 0 h 373"/>
                    <a:gd name="T98" fmla="*/ 0 w 316"/>
                    <a:gd name="T99" fmla="*/ 0 h 373"/>
                    <a:gd name="T100" fmla="*/ 0 w 316"/>
                    <a:gd name="T101" fmla="*/ 0 h 373"/>
                    <a:gd name="T102" fmla="*/ 0 w 316"/>
                    <a:gd name="T103" fmla="*/ 0 h 37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16" h="373">
                      <a:moveTo>
                        <a:pt x="68" y="373"/>
                      </a:moveTo>
                      <a:lnTo>
                        <a:pt x="60" y="366"/>
                      </a:lnTo>
                      <a:lnTo>
                        <a:pt x="50" y="363"/>
                      </a:lnTo>
                      <a:lnTo>
                        <a:pt x="41" y="362"/>
                      </a:lnTo>
                      <a:lnTo>
                        <a:pt x="33" y="362"/>
                      </a:lnTo>
                      <a:lnTo>
                        <a:pt x="23" y="360"/>
                      </a:lnTo>
                      <a:lnTo>
                        <a:pt x="14" y="357"/>
                      </a:lnTo>
                      <a:lnTo>
                        <a:pt x="7" y="352"/>
                      </a:lnTo>
                      <a:lnTo>
                        <a:pt x="0" y="342"/>
                      </a:lnTo>
                      <a:lnTo>
                        <a:pt x="3" y="310"/>
                      </a:lnTo>
                      <a:lnTo>
                        <a:pt x="10" y="283"/>
                      </a:lnTo>
                      <a:lnTo>
                        <a:pt x="21" y="259"/>
                      </a:lnTo>
                      <a:lnTo>
                        <a:pt x="40" y="235"/>
                      </a:lnTo>
                      <a:lnTo>
                        <a:pt x="47" y="214"/>
                      </a:lnTo>
                      <a:lnTo>
                        <a:pt x="56" y="192"/>
                      </a:lnTo>
                      <a:lnTo>
                        <a:pt x="65" y="172"/>
                      </a:lnTo>
                      <a:lnTo>
                        <a:pt x="77" y="152"/>
                      </a:lnTo>
                      <a:lnTo>
                        <a:pt x="88" y="134"/>
                      </a:lnTo>
                      <a:lnTo>
                        <a:pt x="100" y="115"/>
                      </a:lnTo>
                      <a:lnTo>
                        <a:pt x="111" y="97"/>
                      </a:lnTo>
                      <a:lnTo>
                        <a:pt x="122" y="78"/>
                      </a:lnTo>
                      <a:lnTo>
                        <a:pt x="124" y="68"/>
                      </a:lnTo>
                      <a:lnTo>
                        <a:pt x="122" y="61"/>
                      </a:lnTo>
                      <a:lnTo>
                        <a:pt x="121" y="54"/>
                      </a:lnTo>
                      <a:lnTo>
                        <a:pt x="121" y="47"/>
                      </a:lnTo>
                      <a:lnTo>
                        <a:pt x="127" y="45"/>
                      </a:lnTo>
                      <a:lnTo>
                        <a:pt x="132" y="44"/>
                      </a:lnTo>
                      <a:lnTo>
                        <a:pt x="137" y="44"/>
                      </a:lnTo>
                      <a:lnTo>
                        <a:pt x="142" y="43"/>
                      </a:lnTo>
                      <a:lnTo>
                        <a:pt x="161" y="34"/>
                      </a:lnTo>
                      <a:lnTo>
                        <a:pt x="178" y="27"/>
                      </a:lnTo>
                      <a:lnTo>
                        <a:pt x="198" y="20"/>
                      </a:lnTo>
                      <a:lnTo>
                        <a:pt x="217" y="14"/>
                      </a:lnTo>
                      <a:lnTo>
                        <a:pt x="236" y="10"/>
                      </a:lnTo>
                      <a:lnTo>
                        <a:pt x="256" y="7"/>
                      </a:lnTo>
                      <a:lnTo>
                        <a:pt x="276" y="3"/>
                      </a:lnTo>
                      <a:lnTo>
                        <a:pt x="298" y="0"/>
                      </a:lnTo>
                      <a:lnTo>
                        <a:pt x="302" y="11"/>
                      </a:lnTo>
                      <a:lnTo>
                        <a:pt x="308" y="24"/>
                      </a:lnTo>
                      <a:lnTo>
                        <a:pt x="312" y="38"/>
                      </a:lnTo>
                      <a:lnTo>
                        <a:pt x="316" y="54"/>
                      </a:lnTo>
                      <a:lnTo>
                        <a:pt x="309" y="62"/>
                      </a:lnTo>
                      <a:lnTo>
                        <a:pt x="303" y="71"/>
                      </a:lnTo>
                      <a:lnTo>
                        <a:pt x="296" y="80"/>
                      </a:lnTo>
                      <a:lnTo>
                        <a:pt x="289" y="88"/>
                      </a:lnTo>
                      <a:lnTo>
                        <a:pt x="281" y="90"/>
                      </a:lnTo>
                      <a:lnTo>
                        <a:pt x="272" y="92"/>
                      </a:lnTo>
                      <a:lnTo>
                        <a:pt x="264" y="97"/>
                      </a:lnTo>
                      <a:lnTo>
                        <a:pt x="256" y="102"/>
                      </a:lnTo>
                      <a:lnTo>
                        <a:pt x="251" y="108"/>
                      </a:lnTo>
                      <a:lnTo>
                        <a:pt x="244" y="115"/>
                      </a:lnTo>
                      <a:lnTo>
                        <a:pt x="236" y="121"/>
                      </a:lnTo>
                      <a:lnTo>
                        <a:pt x="231" y="127"/>
                      </a:lnTo>
                      <a:lnTo>
                        <a:pt x="209" y="134"/>
                      </a:lnTo>
                      <a:lnTo>
                        <a:pt x="189" y="142"/>
                      </a:lnTo>
                      <a:lnTo>
                        <a:pt x="171" y="152"/>
                      </a:lnTo>
                      <a:lnTo>
                        <a:pt x="154" y="162"/>
                      </a:lnTo>
                      <a:lnTo>
                        <a:pt x="137" y="175"/>
                      </a:lnTo>
                      <a:lnTo>
                        <a:pt x="121" y="189"/>
                      </a:lnTo>
                      <a:lnTo>
                        <a:pt x="105" y="205"/>
                      </a:lnTo>
                      <a:lnTo>
                        <a:pt x="90" y="221"/>
                      </a:lnTo>
                      <a:lnTo>
                        <a:pt x="88" y="221"/>
                      </a:lnTo>
                      <a:lnTo>
                        <a:pt x="87" y="221"/>
                      </a:lnTo>
                      <a:lnTo>
                        <a:pt x="85" y="221"/>
                      </a:lnTo>
                      <a:lnTo>
                        <a:pt x="84" y="222"/>
                      </a:lnTo>
                      <a:lnTo>
                        <a:pt x="84" y="218"/>
                      </a:lnTo>
                      <a:lnTo>
                        <a:pt x="84" y="214"/>
                      </a:lnTo>
                      <a:lnTo>
                        <a:pt x="84" y="209"/>
                      </a:lnTo>
                      <a:lnTo>
                        <a:pt x="85" y="205"/>
                      </a:lnTo>
                      <a:lnTo>
                        <a:pt x="81" y="206"/>
                      </a:lnTo>
                      <a:lnTo>
                        <a:pt x="75" y="211"/>
                      </a:lnTo>
                      <a:lnTo>
                        <a:pt x="70" y="218"/>
                      </a:lnTo>
                      <a:lnTo>
                        <a:pt x="63" y="226"/>
                      </a:lnTo>
                      <a:lnTo>
                        <a:pt x="57" y="235"/>
                      </a:lnTo>
                      <a:lnTo>
                        <a:pt x="51" y="243"/>
                      </a:lnTo>
                      <a:lnTo>
                        <a:pt x="47" y="251"/>
                      </a:lnTo>
                      <a:lnTo>
                        <a:pt x="43" y="256"/>
                      </a:lnTo>
                      <a:lnTo>
                        <a:pt x="43" y="261"/>
                      </a:lnTo>
                      <a:lnTo>
                        <a:pt x="46" y="266"/>
                      </a:lnTo>
                      <a:lnTo>
                        <a:pt x="51" y="271"/>
                      </a:lnTo>
                      <a:lnTo>
                        <a:pt x="60" y="271"/>
                      </a:lnTo>
                      <a:lnTo>
                        <a:pt x="74" y="253"/>
                      </a:lnTo>
                      <a:lnTo>
                        <a:pt x="94" y="231"/>
                      </a:lnTo>
                      <a:lnTo>
                        <a:pt x="118" y="206"/>
                      </a:lnTo>
                      <a:lnTo>
                        <a:pt x="144" y="182"/>
                      </a:lnTo>
                      <a:lnTo>
                        <a:pt x="171" y="162"/>
                      </a:lnTo>
                      <a:lnTo>
                        <a:pt x="198" y="147"/>
                      </a:lnTo>
                      <a:lnTo>
                        <a:pt x="224" y="141"/>
                      </a:lnTo>
                      <a:lnTo>
                        <a:pt x="246" y="148"/>
                      </a:lnTo>
                      <a:lnTo>
                        <a:pt x="254" y="158"/>
                      </a:lnTo>
                      <a:lnTo>
                        <a:pt x="264" y="171"/>
                      </a:lnTo>
                      <a:lnTo>
                        <a:pt x="272" y="185"/>
                      </a:lnTo>
                      <a:lnTo>
                        <a:pt x="275" y="199"/>
                      </a:lnTo>
                      <a:lnTo>
                        <a:pt x="274" y="199"/>
                      </a:lnTo>
                      <a:lnTo>
                        <a:pt x="274" y="201"/>
                      </a:lnTo>
                      <a:lnTo>
                        <a:pt x="272" y="201"/>
                      </a:lnTo>
                      <a:lnTo>
                        <a:pt x="265" y="195"/>
                      </a:lnTo>
                      <a:lnTo>
                        <a:pt x="259" y="189"/>
                      </a:lnTo>
                      <a:lnTo>
                        <a:pt x="252" y="185"/>
                      </a:lnTo>
                      <a:lnTo>
                        <a:pt x="245" y="179"/>
                      </a:lnTo>
                      <a:lnTo>
                        <a:pt x="248" y="186"/>
                      </a:lnTo>
                      <a:lnTo>
                        <a:pt x="254" y="194"/>
                      </a:lnTo>
                      <a:lnTo>
                        <a:pt x="262" y="202"/>
                      </a:lnTo>
                      <a:lnTo>
                        <a:pt x="269" y="209"/>
                      </a:lnTo>
                      <a:lnTo>
                        <a:pt x="269" y="212"/>
                      </a:lnTo>
                      <a:lnTo>
                        <a:pt x="269" y="215"/>
                      </a:lnTo>
                      <a:lnTo>
                        <a:pt x="269" y="218"/>
                      </a:lnTo>
                      <a:lnTo>
                        <a:pt x="268" y="221"/>
                      </a:lnTo>
                      <a:lnTo>
                        <a:pt x="256" y="218"/>
                      </a:lnTo>
                      <a:lnTo>
                        <a:pt x="248" y="214"/>
                      </a:lnTo>
                      <a:lnTo>
                        <a:pt x="241" y="209"/>
                      </a:lnTo>
                      <a:lnTo>
                        <a:pt x="232" y="206"/>
                      </a:lnTo>
                      <a:lnTo>
                        <a:pt x="238" y="212"/>
                      </a:lnTo>
                      <a:lnTo>
                        <a:pt x="245" y="218"/>
                      </a:lnTo>
                      <a:lnTo>
                        <a:pt x="252" y="225"/>
                      </a:lnTo>
                      <a:lnTo>
                        <a:pt x="256" y="238"/>
                      </a:lnTo>
                      <a:lnTo>
                        <a:pt x="255" y="239"/>
                      </a:lnTo>
                      <a:lnTo>
                        <a:pt x="254" y="241"/>
                      </a:lnTo>
                      <a:lnTo>
                        <a:pt x="251" y="242"/>
                      </a:lnTo>
                      <a:lnTo>
                        <a:pt x="249" y="243"/>
                      </a:lnTo>
                      <a:lnTo>
                        <a:pt x="239" y="238"/>
                      </a:lnTo>
                      <a:lnTo>
                        <a:pt x="229" y="231"/>
                      </a:lnTo>
                      <a:lnTo>
                        <a:pt x="221" y="226"/>
                      </a:lnTo>
                      <a:lnTo>
                        <a:pt x="214" y="225"/>
                      </a:lnTo>
                      <a:lnTo>
                        <a:pt x="221" y="232"/>
                      </a:lnTo>
                      <a:lnTo>
                        <a:pt x="229" y="238"/>
                      </a:lnTo>
                      <a:lnTo>
                        <a:pt x="236" y="245"/>
                      </a:lnTo>
                      <a:lnTo>
                        <a:pt x="244" y="252"/>
                      </a:lnTo>
                      <a:lnTo>
                        <a:pt x="242" y="255"/>
                      </a:lnTo>
                      <a:lnTo>
                        <a:pt x="239" y="258"/>
                      </a:lnTo>
                      <a:lnTo>
                        <a:pt x="238" y="262"/>
                      </a:lnTo>
                      <a:lnTo>
                        <a:pt x="235" y="265"/>
                      </a:lnTo>
                      <a:lnTo>
                        <a:pt x="228" y="263"/>
                      </a:lnTo>
                      <a:lnTo>
                        <a:pt x="222" y="262"/>
                      </a:lnTo>
                      <a:lnTo>
                        <a:pt x="217" y="258"/>
                      </a:lnTo>
                      <a:lnTo>
                        <a:pt x="211" y="253"/>
                      </a:lnTo>
                      <a:lnTo>
                        <a:pt x="207" y="251"/>
                      </a:lnTo>
                      <a:lnTo>
                        <a:pt x="202" y="246"/>
                      </a:lnTo>
                      <a:lnTo>
                        <a:pt x="197" y="245"/>
                      </a:lnTo>
                      <a:lnTo>
                        <a:pt x="191" y="245"/>
                      </a:lnTo>
                      <a:lnTo>
                        <a:pt x="198" y="252"/>
                      </a:lnTo>
                      <a:lnTo>
                        <a:pt x="207" y="258"/>
                      </a:lnTo>
                      <a:lnTo>
                        <a:pt x="215" y="265"/>
                      </a:lnTo>
                      <a:lnTo>
                        <a:pt x="224" y="272"/>
                      </a:lnTo>
                      <a:lnTo>
                        <a:pt x="224" y="276"/>
                      </a:lnTo>
                      <a:lnTo>
                        <a:pt x="222" y="279"/>
                      </a:lnTo>
                      <a:lnTo>
                        <a:pt x="219" y="283"/>
                      </a:lnTo>
                      <a:lnTo>
                        <a:pt x="218" y="286"/>
                      </a:lnTo>
                      <a:lnTo>
                        <a:pt x="207" y="282"/>
                      </a:lnTo>
                      <a:lnTo>
                        <a:pt x="195" y="276"/>
                      </a:lnTo>
                      <a:lnTo>
                        <a:pt x="185" y="272"/>
                      </a:lnTo>
                      <a:lnTo>
                        <a:pt x="178" y="268"/>
                      </a:lnTo>
                      <a:lnTo>
                        <a:pt x="181" y="273"/>
                      </a:lnTo>
                      <a:lnTo>
                        <a:pt x="188" y="279"/>
                      </a:lnTo>
                      <a:lnTo>
                        <a:pt x="198" y="286"/>
                      </a:lnTo>
                      <a:lnTo>
                        <a:pt x="207" y="292"/>
                      </a:lnTo>
                      <a:lnTo>
                        <a:pt x="207" y="293"/>
                      </a:lnTo>
                      <a:lnTo>
                        <a:pt x="207" y="296"/>
                      </a:lnTo>
                      <a:lnTo>
                        <a:pt x="205" y="298"/>
                      </a:lnTo>
                      <a:lnTo>
                        <a:pt x="205" y="300"/>
                      </a:lnTo>
                      <a:lnTo>
                        <a:pt x="204" y="302"/>
                      </a:lnTo>
                      <a:lnTo>
                        <a:pt x="202" y="302"/>
                      </a:lnTo>
                      <a:lnTo>
                        <a:pt x="201" y="303"/>
                      </a:lnTo>
                      <a:lnTo>
                        <a:pt x="199" y="303"/>
                      </a:lnTo>
                      <a:lnTo>
                        <a:pt x="194" y="300"/>
                      </a:lnTo>
                      <a:lnTo>
                        <a:pt x="187" y="296"/>
                      </a:lnTo>
                      <a:lnTo>
                        <a:pt x="179" y="292"/>
                      </a:lnTo>
                      <a:lnTo>
                        <a:pt x="172" y="288"/>
                      </a:lnTo>
                      <a:lnTo>
                        <a:pt x="165" y="285"/>
                      </a:lnTo>
                      <a:lnTo>
                        <a:pt x="158" y="282"/>
                      </a:lnTo>
                      <a:lnTo>
                        <a:pt x="152" y="279"/>
                      </a:lnTo>
                      <a:lnTo>
                        <a:pt x="148" y="279"/>
                      </a:lnTo>
                      <a:lnTo>
                        <a:pt x="155" y="285"/>
                      </a:lnTo>
                      <a:lnTo>
                        <a:pt x="160" y="289"/>
                      </a:lnTo>
                      <a:lnTo>
                        <a:pt x="164" y="292"/>
                      </a:lnTo>
                      <a:lnTo>
                        <a:pt x="168" y="295"/>
                      </a:lnTo>
                      <a:lnTo>
                        <a:pt x="172" y="298"/>
                      </a:lnTo>
                      <a:lnTo>
                        <a:pt x="178" y="300"/>
                      </a:lnTo>
                      <a:lnTo>
                        <a:pt x="184" y="305"/>
                      </a:lnTo>
                      <a:lnTo>
                        <a:pt x="191" y="309"/>
                      </a:lnTo>
                      <a:lnTo>
                        <a:pt x="191" y="310"/>
                      </a:lnTo>
                      <a:lnTo>
                        <a:pt x="191" y="312"/>
                      </a:lnTo>
                      <a:lnTo>
                        <a:pt x="191" y="313"/>
                      </a:lnTo>
                      <a:lnTo>
                        <a:pt x="191" y="315"/>
                      </a:lnTo>
                      <a:lnTo>
                        <a:pt x="189" y="316"/>
                      </a:lnTo>
                      <a:lnTo>
                        <a:pt x="188" y="318"/>
                      </a:lnTo>
                      <a:lnTo>
                        <a:pt x="187" y="319"/>
                      </a:lnTo>
                      <a:lnTo>
                        <a:pt x="181" y="316"/>
                      </a:lnTo>
                      <a:lnTo>
                        <a:pt x="175" y="313"/>
                      </a:lnTo>
                      <a:lnTo>
                        <a:pt x="170" y="310"/>
                      </a:lnTo>
                      <a:lnTo>
                        <a:pt x="165" y="308"/>
                      </a:lnTo>
                      <a:lnTo>
                        <a:pt x="160" y="306"/>
                      </a:lnTo>
                      <a:lnTo>
                        <a:pt x="154" y="303"/>
                      </a:lnTo>
                      <a:lnTo>
                        <a:pt x="148" y="300"/>
                      </a:lnTo>
                      <a:lnTo>
                        <a:pt x="142" y="298"/>
                      </a:lnTo>
                      <a:lnTo>
                        <a:pt x="142" y="299"/>
                      </a:lnTo>
                      <a:lnTo>
                        <a:pt x="141" y="299"/>
                      </a:lnTo>
                      <a:lnTo>
                        <a:pt x="141" y="300"/>
                      </a:lnTo>
                      <a:lnTo>
                        <a:pt x="148" y="306"/>
                      </a:lnTo>
                      <a:lnTo>
                        <a:pt x="157" y="312"/>
                      </a:lnTo>
                      <a:lnTo>
                        <a:pt x="167" y="319"/>
                      </a:lnTo>
                      <a:lnTo>
                        <a:pt x="178" y="325"/>
                      </a:lnTo>
                      <a:lnTo>
                        <a:pt x="178" y="326"/>
                      </a:lnTo>
                      <a:lnTo>
                        <a:pt x="178" y="328"/>
                      </a:lnTo>
                      <a:lnTo>
                        <a:pt x="178" y="330"/>
                      </a:lnTo>
                      <a:lnTo>
                        <a:pt x="178" y="332"/>
                      </a:lnTo>
                      <a:lnTo>
                        <a:pt x="174" y="332"/>
                      </a:lnTo>
                      <a:lnTo>
                        <a:pt x="170" y="332"/>
                      </a:lnTo>
                      <a:lnTo>
                        <a:pt x="165" y="332"/>
                      </a:lnTo>
                      <a:lnTo>
                        <a:pt x="160" y="333"/>
                      </a:lnTo>
                      <a:lnTo>
                        <a:pt x="161" y="338"/>
                      </a:lnTo>
                      <a:lnTo>
                        <a:pt x="161" y="343"/>
                      </a:lnTo>
                      <a:lnTo>
                        <a:pt x="160" y="350"/>
                      </a:lnTo>
                      <a:lnTo>
                        <a:pt x="154" y="356"/>
                      </a:lnTo>
                      <a:lnTo>
                        <a:pt x="151" y="352"/>
                      </a:lnTo>
                      <a:lnTo>
                        <a:pt x="150" y="345"/>
                      </a:lnTo>
                      <a:lnTo>
                        <a:pt x="147" y="338"/>
                      </a:lnTo>
                      <a:lnTo>
                        <a:pt x="142" y="330"/>
                      </a:lnTo>
                      <a:lnTo>
                        <a:pt x="138" y="330"/>
                      </a:lnTo>
                      <a:lnTo>
                        <a:pt x="135" y="330"/>
                      </a:lnTo>
                      <a:lnTo>
                        <a:pt x="131" y="330"/>
                      </a:lnTo>
                      <a:lnTo>
                        <a:pt x="128" y="330"/>
                      </a:lnTo>
                      <a:lnTo>
                        <a:pt x="127" y="339"/>
                      </a:lnTo>
                      <a:lnTo>
                        <a:pt x="125" y="345"/>
                      </a:lnTo>
                      <a:lnTo>
                        <a:pt x="124" y="346"/>
                      </a:lnTo>
                      <a:lnTo>
                        <a:pt x="122" y="347"/>
                      </a:lnTo>
                      <a:lnTo>
                        <a:pt x="117" y="345"/>
                      </a:lnTo>
                      <a:lnTo>
                        <a:pt x="111" y="340"/>
                      </a:lnTo>
                      <a:lnTo>
                        <a:pt x="105" y="338"/>
                      </a:lnTo>
                      <a:lnTo>
                        <a:pt x="101" y="335"/>
                      </a:lnTo>
                      <a:lnTo>
                        <a:pt x="101" y="338"/>
                      </a:lnTo>
                      <a:lnTo>
                        <a:pt x="101" y="340"/>
                      </a:lnTo>
                      <a:lnTo>
                        <a:pt x="101" y="342"/>
                      </a:lnTo>
                      <a:lnTo>
                        <a:pt x="101" y="345"/>
                      </a:lnTo>
                      <a:lnTo>
                        <a:pt x="110" y="350"/>
                      </a:lnTo>
                      <a:lnTo>
                        <a:pt x="115" y="353"/>
                      </a:lnTo>
                      <a:lnTo>
                        <a:pt x="121" y="356"/>
                      </a:lnTo>
                      <a:lnTo>
                        <a:pt x="128" y="362"/>
                      </a:lnTo>
                      <a:lnTo>
                        <a:pt x="124" y="365"/>
                      </a:lnTo>
                      <a:lnTo>
                        <a:pt x="118" y="366"/>
                      </a:lnTo>
                      <a:lnTo>
                        <a:pt x="110" y="363"/>
                      </a:lnTo>
                      <a:lnTo>
                        <a:pt x="103" y="360"/>
                      </a:lnTo>
                      <a:lnTo>
                        <a:pt x="94" y="357"/>
                      </a:lnTo>
                      <a:lnTo>
                        <a:pt x="87" y="355"/>
                      </a:lnTo>
                      <a:lnTo>
                        <a:pt x="81" y="352"/>
                      </a:lnTo>
                      <a:lnTo>
                        <a:pt x="77" y="350"/>
                      </a:lnTo>
                      <a:lnTo>
                        <a:pt x="78" y="355"/>
                      </a:lnTo>
                      <a:lnTo>
                        <a:pt x="81" y="359"/>
                      </a:lnTo>
                      <a:lnTo>
                        <a:pt x="85" y="362"/>
                      </a:lnTo>
                      <a:lnTo>
                        <a:pt x="93" y="367"/>
                      </a:lnTo>
                      <a:lnTo>
                        <a:pt x="88" y="372"/>
                      </a:lnTo>
                      <a:lnTo>
                        <a:pt x="81" y="373"/>
                      </a:lnTo>
                      <a:lnTo>
                        <a:pt x="74" y="373"/>
                      </a:lnTo>
                      <a:lnTo>
                        <a:pt x="68" y="3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9" name="Freeform 266"/>
                <p:cNvSpPr>
                  <a:spLocks/>
                </p:cNvSpPr>
                <p:nvPr/>
              </p:nvSpPr>
              <p:spPr bwMode="auto">
                <a:xfrm>
                  <a:off x="1571" y="2701"/>
                  <a:ext cx="17" cy="7"/>
                </a:xfrm>
                <a:custGeom>
                  <a:avLst/>
                  <a:gdLst>
                    <a:gd name="T0" fmla="*/ 0 w 50"/>
                    <a:gd name="T1" fmla="*/ 0 h 27"/>
                    <a:gd name="T2" fmla="*/ 0 w 50"/>
                    <a:gd name="T3" fmla="*/ 0 h 27"/>
                    <a:gd name="T4" fmla="*/ 0 w 50"/>
                    <a:gd name="T5" fmla="*/ 0 h 27"/>
                    <a:gd name="T6" fmla="*/ 0 w 50"/>
                    <a:gd name="T7" fmla="*/ 0 h 27"/>
                    <a:gd name="T8" fmla="*/ 0 w 50"/>
                    <a:gd name="T9" fmla="*/ 0 h 27"/>
                    <a:gd name="T10" fmla="*/ 0 w 50"/>
                    <a:gd name="T11" fmla="*/ 0 h 27"/>
                    <a:gd name="T12" fmla="*/ 0 w 50"/>
                    <a:gd name="T13" fmla="*/ 0 h 27"/>
                    <a:gd name="T14" fmla="*/ 0 w 50"/>
                    <a:gd name="T15" fmla="*/ 0 h 27"/>
                    <a:gd name="T16" fmla="*/ 0 w 50"/>
                    <a:gd name="T17" fmla="*/ 0 h 27"/>
                    <a:gd name="T18" fmla="*/ 0 w 50"/>
                    <a:gd name="T19" fmla="*/ 0 h 27"/>
                    <a:gd name="T20" fmla="*/ 0 w 50"/>
                    <a:gd name="T21" fmla="*/ 0 h 27"/>
                    <a:gd name="T22" fmla="*/ 0 w 50"/>
                    <a:gd name="T23" fmla="*/ 0 h 27"/>
                    <a:gd name="T24" fmla="*/ 0 w 50"/>
                    <a:gd name="T25" fmla="*/ 0 h 27"/>
                    <a:gd name="T26" fmla="*/ 0 w 50"/>
                    <a:gd name="T27" fmla="*/ 0 h 27"/>
                    <a:gd name="T28" fmla="*/ 0 w 50"/>
                    <a:gd name="T29" fmla="*/ 0 h 27"/>
                    <a:gd name="T30" fmla="*/ 0 w 50"/>
                    <a:gd name="T31" fmla="*/ 0 h 27"/>
                    <a:gd name="T32" fmla="*/ 0 w 50"/>
                    <a:gd name="T33" fmla="*/ 0 h 27"/>
                    <a:gd name="T34" fmla="*/ 0 w 50"/>
                    <a:gd name="T35" fmla="*/ 0 h 27"/>
                    <a:gd name="T36" fmla="*/ 0 w 50"/>
                    <a:gd name="T37" fmla="*/ 0 h 27"/>
                    <a:gd name="T38" fmla="*/ 0 w 50"/>
                    <a:gd name="T39" fmla="*/ 0 h 27"/>
                    <a:gd name="T40" fmla="*/ 0 w 50"/>
                    <a:gd name="T41" fmla="*/ 0 h 27"/>
                    <a:gd name="T42" fmla="*/ 0 w 50"/>
                    <a:gd name="T43" fmla="*/ 0 h 27"/>
                    <a:gd name="T44" fmla="*/ 0 w 50"/>
                    <a:gd name="T45" fmla="*/ 0 h 27"/>
                    <a:gd name="T46" fmla="*/ 0 w 50"/>
                    <a:gd name="T47" fmla="*/ 0 h 27"/>
                    <a:gd name="T48" fmla="*/ 0 w 50"/>
                    <a:gd name="T49" fmla="*/ 0 h 2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" h="27">
                      <a:moveTo>
                        <a:pt x="0" y="27"/>
                      </a:moveTo>
                      <a:lnTo>
                        <a:pt x="2" y="23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8" y="5"/>
                      </a:lnTo>
                      <a:lnTo>
                        <a:pt x="13" y="3"/>
                      </a:lnTo>
                      <a:lnTo>
                        <a:pt x="19" y="1"/>
                      </a:lnTo>
                      <a:lnTo>
                        <a:pt x="27" y="1"/>
                      </a:lnTo>
                      <a:lnTo>
                        <a:pt x="40" y="0"/>
                      </a:lnTo>
                      <a:lnTo>
                        <a:pt x="46" y="11"/>
                      </a:lnTo>
                      <a:lnTo>
                        <a:pt x="49" y="18"/>
                      </a:lnTo>
                      <a:lnTo>
                        <a:pt x="50" y="21"/>
                      </a:lnTo>
                      <a:lnTo>
                        <a:pt x="50" y="24"/>
                      </a:lnTo>
                      <a:lnTo>
                        <a:pt x="45" y="24"/>
                      </a:lnTo>
                      <a:lnTo>
                        <a:pt x="37" y="25"/>
                      </a:lnTo>
                      <a:lnTo>
                        <a:pt x="32" y="25"/>
                      </a:lnTo>
                      <a:lnTo>
                        <a:pt x="25" y="25"/>
                      </a:lnTo>
                      <a:lnTo>
                        <a:pt x="19" y="27"/>
                      </a:lnTo>
                      <a:lnTo>
                        <a:pt x="12" y="27"/>
                      </a:lnTo>
                      <a:lnTo>
                        <a:pt x="6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663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0" name="Freeform 267"/>
                <p:cNvSpPr>
                  <a:spLocks/>
                </p:cNvSpPr>
                <p:nvPr/>
              </p:nvSpPr>
              <p:spPr bwMode="auto">
                <a:xfrm>
                  <a:off x="1467" y="2704"/>
                  <a:ext cx="21" cy="3"/>
                </a:xfrm>
                <a:custGeom>
                  <a:avLst/>
                  <a:gdLst>
                    <a:gd name="T0" fmla="*/ 0 w 63"/>
                    <a:gd name="T1" fmla="*/ 0 h 13"/>
                    <a:gd name="T2" fmla="*/ 0 w 63"/>
                    <a:gd name="T3" fmla="*/ 0 h 13"/>
                    <a:gd name="T4" fmla="*/ 0 w 63"/>
                    <a:gd name="T5" fmla="*/ 0 h 13"/>
                    <a:gd name="T6" fmla="*/ 0 w 63"/>
                    <a:gd name="T7" fmla="*/ 0 h 13"/>
                    <a:gd name="T8" fmla="*/ 0 w 63"/>
                    <a:gd name="T9" fmla="*/ 0 h 13"/>
                    <a:gd name="T10" fmla="*/ 0 w 63"/>
                    <a:gd name="T11" fmla="*/ 0 h 13"/>
                    <a:gd name="T12" fmla="*/ 0 w 63"/>
                    <a:gd name="T13" fmla="*/ 0 h 13"/>
                    <a:gd name="T14" fmla="*/ 0 w 63"/>
                    <a:gd name="T15" fmla="*/ 0 h 13"/>
                    <a:gd name="T16" fmla="*/ 0 w 63"/>
                    <a:gd name="T17" fmla="*/ 0 h 13"/>
                    <a:gd name="T18" fmla="*/ 0 w 63"/>
                    <a:gd name="T19" fmla="*/ 0 h 13"/>
                    <a:gd name="T20" fmla="*/ 0 w 63"/>
                    <a:gd name="T21" fmla="*/ 0 h 13"/>
                    <a:gd name="T22" fmla="*/ 0 w 63"/>
                    <a:gd name="T23" fmla="*/ 0 h 13"/>
                    <a:gd name="T24" fmla="*/ 0 w 63"/>
                    <a:gd name="T25" fmla="*/ 0 h 13"/>
                    <a:gd name="T26" fmla="*/ 0 w 63"/>
                    <a:gd name="T27" fmla="*/ 0 h 13"/>
                    <a:gd name="T28" fmla="*/ 0 w 63"/>
                    <a:gd name="T29" fmla="*/ 0 h 13"/>
                    <a:gd name="T30" fmla="*/ 0 w 63"/>
                    <a:gd name="T31" fmla="*/ 0 h 13"/>
                    <a:gd name="T32" fmla="*/ 0 w 63"/>
                    <a:gd name="T33" fmla="*/ 0 h 13"/>
                    <a:gd name="T34" fmla="*/ 0 w 63"/>
                    <a:gd name="T35" fmla="*/ 0 h 13"/>
                    <a:gd name="T36" fmla="*/ 0 w 63"/>
                    <a:gd name="T37" fmla="*/ 0 h 13"/>
                    <a:gd name="T38" fmla="*/ 0 w 63"/>
                    <a:gd name="T39" fmla="*/ 0 h 13"/>
                    <a:gd name="T40" fmla="*/ 0 w 63"/>
                    <a:gd name="T41" fmla="*/ 0 h 13"/>
                    <a:gd name="T42" fmla="*/ 0 w 63"/>
                    <a:gd name="T43" fmla="*/ 0 h 13"/>
                    <a:gd name="T44" fmla="*/ 0 w 63"/>
                    <a:gd name="T45" fmla="*/ 0 h 13"/>
                    <a:gd name="T46" fmla="*/ 0 w 63"/>
                    <a:gd name="T47" fmla="*/ 0 h 13"/>
                    <a:gd name="T48" fmla="*/ 0 w 63"/>
                    <a:gd name="T49" fmla="*/ 0 h 13"/>
                    <a:gd name="T50" fmla="*/ 0 w 63"/>
                    <a:gd name="T51" fmla="*/ 0 h 13"/>
                    <a:gd name="T52" fmla="*/ 0 w 63"/>
                    <a:gd name="T53" fmla="*/ 0 h 13"/>
                    <a:gd name="T54" fmla="*/ 0 w 63"/>
                    <a:gd name="T55" fmla="*/ 0 h 13"/>
                    <a:gd name="T56" fmla="*/ 0 w 63"/>
                    <a:gd name="T57" fmla="*/ 0 h 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3" h="13">
                      <a:moveTo>
                        <a:pt x="43" y="13"/>
                      </a:moveTo>
                      <a:lnTo>
                        <a:pt x="30" y="12"/>
                      </a:lnTo>
                      <a:lnTo>
                        <a:pt x="20" y="10"/>
                      </a:lnTo>
                      <a:lnTo>
                        <a:pt x="13" y="10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6" y="2"/>
                      </a:lnTo>
                      <a:lnTo>
                        <a:pt x="23" y="2"/>
                      </a:lnTo>
                      <a:lnTo>
                        <a:pt x="33" y="4"/>
                      </a:lnTo>
                      <a:lnTo>
                        <a:pt x="46" y="6"/>
                      </a:lnTo>
                      <a:lnTo>
                        <a:pt x="63" y="9"/>
                      </a:lnTo>
                      <a:lnTo>
                        <a:pt x="57" y="12"/>
                      </a:lnTo>
                      <a:lnTo>
                        <a:pt x="53" y="13"/>
                      </a:lnTo>
                      <a:lnTo>
                        <a:pt x="47" y="13"/>
                      </a:lnTo>
                      <a:lnTo>
                        <a:pt x="4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1" name="Freeform 268"/>
                <p:cNvSpPr>
                  <a:spLocks/>
                </p:cNvSpPr>
                <p:nvPr/>
              </p:nvSpPr>
              <p:spPr bwMode="auto">
                <a:xfrm>
                  <a:off x="1771" y="2649"/>
                  <a:ext cx="80" cy="59"/>
                </a:xfrm>
                <a:custGeom>
                  <a:avLst/>
                  <a:gdLst>
                    <a:gd name="T0" fmla="*/ 0 w 223"/>
                    <a:gd name="T1" fmla="*/ 0 h 215"/>
                    <a:gd name="T2" fmla="*/ 0 w 223"/>
                    <a:gd name="T3" fmla="*/ 0 h 215"/>
                    <a:gd name="T4" fmla="*/ 0 w 223"/>
                    <a:gd name="T5" fmla="*/ 0 h 215"/>
                    <a:gd name="T6" fmla="*/ 0 w 223"/>
                    <a:gd name="T7" fmla="*/ 0 h 215"/>
                    <a:gd name="T8" fmla="*/ 0 w 223"/>
                    <a:gd name="T9" fmla="*/ 0 h 215"/>
                    <a:gd name="T10" fmla="*/ 0 w 223"/>
                    <a:gd name="T11" fmla="*/ 0 h 215"/>
                    <a:gd name="T12" fmla="*/ 0 w 223"/>
                    <a:gd name="T13" fmla="*/ 0 h 215"/>
                    <a:gd name="T14" fmla="*/ 0 w 223"/>
                    <a:gd name="T15" fmla="*/ 0 h 215"/>
                    <a:gd name="T16" fmla="*/ 0 w 223"/>
                    <a:gd name="T17" fmla="*/ 0 h 215"/>
                    <a:gd name="T18" fmla="*/ 0 w 223"/>
                    <a:gd name="T19" fmla="*/ 0 h 215"/>
                    <a:gd name="T20" fmla="*/ 0 w 223"/>
                    <a:gd name="T21" fmla="*/ 0 h 215"/>
                    <a:gd name="T22" fmla="*/ 0 w 223"/>
                    <a:gd name="T23" fmla="*/ 0 h 215"/>
                    <a:gd name="T24" fmla="*/ 0 w 223"/>
                    <a:gd name="T25" fmla="*/ 0 h 215"/>
                    <a:gd name="T26" fmla="*/ 0 w 223"/>
                    <a:gd name="T27" fmla="*/ 0 h 215"/>
                    <a:gd name="T28" fmla="*/ 0 w 223"/>
                    <a:gd name="T29" fmla="*/ 0 h 215"/>
                    <a:gd name="T30" fmla="*/ 0 w 223"/>
                    <a:gd name="T31" fmla="*/ 0 h 215"/>
                    <a:gd name="T32" fmla="*/ 0 w 223"/>
                    <a:gd name="T33" fmla="*/ 0 h 215"/>
                    <a:gd name="T34" fmla="*/ 0 w 223"/>
                    <a:gd name="T35" fmla="*/ 0 h 215"/>
                    <a:gd name="T36" fmla="*/ 0 w 223"/>
                    <a:gd name="T37" fmla="*/ 0 h 215"/>
                    <a:gd name="T38" fmla="*/ 0 w 223"/>
                    <a:gd name="T39" fmla="*/ 0 h 215"/>
                    <a:gd name="T40" fmla="*/ 0 w 223"/>
                    <a:gd name="T41" fmla="*/ 0 h 215"/>
                    <a:gd name="T42" fmla="*/ 0 w 223"/>
                    <a:gd name="T43" fmla="*/ 0 h 215"/>
                    <a:gd name="T44" fmla="*/ 0 w 223"/>
                    <a:gd name="T45" fmla="*/ 0 h 215"/>
                    <a:gd name="T46" fmla="*/ 0 w 223"/>
                    <a:gd name="T47" fmla="*/ 0 h 215"/>
                    <a:gd name="T48" fmla="*/ 0 w 223"/>
                    <a:gd name="T49" fmla="*/ 0 h 215"/>
                    <a:gd name="T50" fmla="*/ 0 w 223"/>
                    <a:gd name="T51" fmla="*/ 0 h 215"/>
                    <a:gd name="T52" fmla="*/ 0 w 223"/>
                    <a:gd name="T53" fmla="*/ 0 h 215"/>
                    <a:gd name="T54" fmla="*/ 0 w 223"/>
                    <a:gd name="T55" fmla="*/ 0 h 215"/>
                    <a:gd name="T56" fmla="*/ 0 w 223"/>
                    <a:gd name="T57" fmla="*/ 0 h 215"/>
                    <a:gd name="T58" fmla="*/ 0 w 223"/>
                    <a:gd name="T59" fmla="*/ 0 h 215"/>
                    <a:gd name="T60" fmla="*/ 0 w 223"/>
                    <a:gd name="T61" fmla="*/ 0 h 215"/>
                    <a:gd name="T62" fmla="*/ 0 w 223"/>
                    <a:gd name="T63" fmla="*/ 0 h 215"/>
                    <a:gd name="T64" fmla="*/ 0 w 223"/>
                    <a:gd name="T65" fmla="*/ 0 h 215"/>
                    <a:gd name="T66" fmla="*/ 0 w 223"/>
                    <a:gd name="T67" fmla="*/ 0 h 215"/>
                    <a:gd name="T68" fmla="*/ 0 w 223"/>
                    <a:gd name="T69" fmla="*/ 0 h 215"/>
                    <a:gd name="T70" fmla="*/ 0 w 223"/>
                    <a:gd name="T71" fmla="*/ 0 h 215"/>
                    <a:gd name="T72" fmla="*/ 0 w 223"/>
                    <a:gd name="T73" fmla="*/ 0 h 215"/>
                    <a:gd name="T74" fmla="*/ 0 w 223"/>
                    <a:gd name="T75" fmla="*/ 0 h 215"/>
                    <a:gd name="T76" fmla="*/ 0 w 223"/>
                    <a:gd name="T77" fmla="*/ 0 h 215"/>
                    <a:gd name="T78" fmla="*/ 0 w 223"/>
                    <a:gd name="T79" fmla="*/ 0 h 215"/>
                    <a:gd name="T80" fmla="*/ 0 w 223"/>
                    <a:gd name="T81" fmla="*/ 0 h 215"/>
                    <a:gd name="T82" fmla="*/ 0 w 223"/>
                    <a:gd name="T83" fmla="*/ 0 h 215"/>
                    <a:gd name="T84" fmla="*/ 0 w 223"/>
                    <a:gd name="T85" fmla="*/ 0 h 215"/>
                    <a:gd name="T86" fmla="*/ 0 w 223"/>
                    <a:gd name="T87" fmla="*/ 0 h 215"/>
                    <a:gd name="T88" fmla="*/ 0 w 223"/>
                    <a:gd name="T89" fmla="*/ 0 h 215"/>
                    <a:gd name="T90" fmla="*/ 0 w 223"/>
                    <a:gd name="T91" fmla="*/ 0 h 215"/>
                    <a:gd name="T92" fmla="*/ 0 w 223"/>
                    <a:gd name="T93" fmla="*/ 0 h 215"/>
                    <a:gd name="T94" fmla="*/ 0 w 223"/>
                    <a:gd name="T95" fmla="*/ 0 h 215"/>
                    <a:gd name="T96" fmla="*/ 0 w 223"/>
                    <a:gd name="T97" fmla="*/ 0 h 215"/>
                    <a:gd name="T98" fmla="*/ 0 w 223"/>
                    <a:gd name="T99" fmla="*/ 0 h 215"/>
                    <a:gd name="T100" fmla="*/ 0 w 223"/>
                    <a:gd name="T101" fmla="*/ 0 h 215"/>
                    <a:gd name="T102" fmla="*/ 0 w 223"/>
                    <a:gd name="T103" fmla="*/ 0 h 215"/>
                    <a:gd name="T104" fmla="*/ 0 w 223"/>
                    <a:gd name="T105" fmla="*/ 0 h 215"/>
                    <a:gd name="T106" fmla="*/ 0 w 223"/>
                    <a:gd name="T107" fmla="*/ 0 h 215"/>
                    <a:gd name="T108" fmla="*/ 0 w 223"/>
                    <a:gd name="T109" fmla="*/ 0 h 215"/>
                    <a:gd name="T110" fmla="*/ 0 w 223"/>
                    <a:gd name="T111" fmla="*/ 0 h 215"/>
                    <a:gd name="T112" fmla="*/ 0 w 223"/>
                    <a:gd name="T113" fmla="*/ 0 h 215"/>
                    <a:gd name="T114" fmla="*/ 0 w 223"/>
                    <a:gd name="T115" fmla="*/ 0 h 215"/>
                    <a:gd name="T116" fmla="*/ 0 w 223"/>
                    <a:gd name="T117" fmla="*/ 0 h 21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23" h="215">
                      <a:moveTo>
                        <a:pt x="163" y="214"/>
                      </a:moveTo>
                      <a:lnTo>
                        <a:pt x="161" y="213"/>
                      </a:lnTo>
                      <a:lnTo>
                        <a:pt x="161" y="210"/>
                      </a:lnTo>
                      <a:lnTo>
                        <a:pt x="161" y="208"/>
                      </a:lnTo>
                      <a:lnTo>
                        <a:pt x="161" y="207"/>
                      </a:lnTo>
                      <a:lnTo>
                        <a:pt x="164" y="204"/>
                      </a:lnTo>
                      <a:lnTo>
                        <a:pt x="169" y="203"/>
                      </a:lnTo>
                      <a:lnTo>
                        <a:pt x="171" y="200"/>
                      </a:lnTo>
                      <a:lnTo>
                        <a:pt x="174" y="198"/>
                      </a:lnTo>
                      <a:lnTo>
                        <a:pt x="174" y="197"/>
                      </a:lnTo>
                      <a:lnTo>
                        <a:pt x="174" y="195"/>
                      </a:lnTo>
                      <a:lnTo>
                        <a:pt x="174" y="194"/>
                      </a:lnTo>
                      <a:lnTo>
                        <a:pt x="174" y="193"/>
                      </a:lnTo>
                      <a:lnTo>
                        <a:pt x="167" y="195"/>
                      </a:lnTo>
                      <a:lnTo>
                        <a:pt x="161" y="198"/>
                      </a:lnTo>
                      <a:lnTo>
                        <a:pt x="156" y="201"/>
                      </a:lnTo>
                      <a:lnTo>
                        <a:pt x="150" y="203"/>
                      </a:lnTo>
                      <a:lnTo>
                        <a:pt x="144" y="204"/>
                      </a:lnTo>
                      <a:lnTo>
                        <a:pt x="139" y="205"/>
                      </a:lnTo>
                      <a:lnTo>
                        <a:pt x="132" y="205"/>
                      </a:lnTo>
                      <a:lnTo>
                        <a:pt x="126" y="204"/>
                      </a:lnTo>
                      <a:lnTo>
                        <a:pt x="129" y="195"/>
                      </a:lnTo>
                      <a:lnTo>
                        <a:pt x="137" y="188"/>
                      </a:lnTo>
                      <a:lnTo>
                        <a:pt x="149" y="183"/>
                      </a:lnTo>
                      <a:lnTo>
                        <a:pt x="157" y="177"/>
                      </a:lnTo>
                      <a:lnTo>
                        <a:pt x="150" y="178"/>
                      </a:lnTo>
                      <a:lnTo>
                        <a:pt x="142" y="180"/>
                      </a:lnTo>
                      <a:lnTo>
                        <a:pt x="134" y="184"/>
                      </a:lnTo>
                      <a:lnTo>
                        <a:pt x="129" y="187"/>
                      </a:lnTo>
                      <a:lnTo>
                        <a:pt x="122" y="190"/>
                      </a:lnTo>
                      <a:lnTo>
                        <a:pt x="114" y="193"/>
                      </a:lnTo>
                      <a:lnTo>
                        <a:pt x="109" y="194"/>
                      </a:lnTo>
                      <a:lnTo>
                        <a:pt x="103" y="193"/>
                      </a:lnTo>
                      <a:lnTo>
                        <a:pt x="103" y="191"/>
                      </a:lnTo>
                      <a:lnTo>
                        <a:pt x="103" y="190"/>
                      </a:lnTo>
                      <a:lnTo>
                        <a:pt x="103" y="188"/>
                      </a:lnTo>
                      <a:lnTo>
                        <a:pt x="103" y="187"/>
                      </a:lnTo>
                      <a:lnTo>
                        <a:pt x="112" y="181"/>
                      </a:lnTo>
                      <a:lnTo>
                        <a:pt x="122" y="176"/>
                      </a:lnTo>
                      <a:lnTo>
                        <a:pt x="130" y="171"/>
                      </a:lnTo>
                      <a:lnTo>
                        <a:pt x="139" y="166"/>
                      </a:lnTo>
                      <a:lnTo>
                        <a:pt x="139" y="164"/>
                      </a:lnTo>
                      <a:lnTo>
                        <a:pt x="139" y="163"/>
                      </a:lnTo>
                      <a:lnTo>
                        <a:pt x="139" y="161"/>
                      </a:lnTo>
                      <a:lnTo>
                        <a:pt x="140" y="160"/>
                      </a:lnTo>
                      <a:lnTo>
                        <a:pt x="134" y="161"/>
                      </a:lnTo>
                      <a:lnTo>
                        <a:pt x="127" y="164"/>
                      </a:lnTo>
                      <a:lnTo>
                        <a:pt x="122" y="167"/>
                      </a:lnTo>
                      <a:lnTo>
                        <a:pt x="114" y="170"/>
                      </a:lnTo>
                      <a:lnTo>
                        <a:pt x="109" y="173"/>
                      </a:lnTo>
                      <a:lnTo>
                        <a:pt x="103" y="176"/>
                      </a:lnTo>
                      <a:lnTo>
                        <a:pt x="97" y="178"/>
                      </a:lnTo>
                      <a:lnTo>
                        <a:pt x="92" y="181"/>
                      </a:lnTo>
                      <a:lnTo>
                        <a:pt x="89" y="180"/>
                      </a:lnTo>
                      <a:lnTo>
                        <a:pt x="87" y="178"/>
                      </a:lnTo>
                      <a:lnTo>
                        <a:pt x="85" y="178"/>
                      </a:lnTo>
                      <a:lnTo>
                        <a:pt x="82" y="177"/>
                      </a:lnTo>
                      <a:lnTo>
                        <a:pt x="82" y="174"/>
                      </a:lnTo>
                      <a:lnTo>
                        <a:pt x="82" y="173"/>
                      </a:lnTo>
                      <a:lnTo>
                        <a:pt x="82" y="170"/>
                      </a:lnTo>
                      <a:lnTo>
                        <a:pt x="82" y="168"/>
                      </a:lnTo>
                      <a:lnTo>
                        <a:pt x="89" y="164"/>
                      </a:lnTo>
                      <a:lnTo>
                        <a:pt x="96" y="160"/>
                      </a:lnTo>
                      <a:lnTo>
                        <a:pt x="103" y="156"/>
                      </a:lnTo>
                      <a:lnTo>
                        <a:pt x="110" y="150"/>
                      </a:lnTo>
                      <a:lnTo>
                        <a:pt x="110" y="148"/>
                      </a:lnTo>
                      <a:lnTo>
                        <a:pt x="110" y="147"/>
                      </a:lnTo>
                      <a:lnTo>
                        <a:pt x="110" y="146"/>
                      </a:lnTo>
                      <a:lnTo>
                        <a:pt x="112" y="144"/>
                      </a:lnTo>
                      <a:lnTo>
                        <a:pt x="102" y="148"/>
                      </a:lnTo>
                      <a:lnTo>
                        <a:pt x="92" y="154"/>
                      </a:lnTo>
                      <a:lnTo>
                        <a:pt x="80" y="157"/>
                      </a:lnTo>
                      <a:lnTo>
                        <a:pt x="70" y="160"/>
                      </a:lnTo>
                      <a:lnTo>
                        <a:pt x="69" y="158"/>
                      </a:lnTo>
                      <a:lnTo>
                        <a:pt x="67" y="156"/>
                      </a:lnTo>
                      <a:lnTo>
                        <a:pt x="67" y="153"/>
                      </a:lnTo>
                      <a:lnTo>
                        <a:pt x="66" y="148"/>
                      </a:lnTo>
                      <a:lnTo>
                        <a:pt x="75" y="144"/>
                      </a:lnTo>
                      <a:lnTo>
                        <a:pt x="82" y="138"/>
                      </a:lnTo>
                      <a:lnTo>
                        <a:pt x="90" y="131"/>
                      </a:lnTo>
                      <a:lnTo>
                        <a:pt x="97" y="124"/>
                      </a:lnTo>
                      <a:lnTo>
                        <a:pt x="90" y="126"/>
                      </a:lnTo>
                      <a:lnTo>
                        <a:pt x="85" y="127"/>
                      </a:lnTo>
                      <a:lnTo>
                        <a:pt x="77" y="130"/>
                      </a:lnTo>
                      <a:lnTo>
                        <a:pt x="72" y="134"/>
                      </a:lnTo>
                      <a:lnTo>
                        <a:pt x="66" y="137"/>
                      </a:lnTo>
                      <a:lnTo>
                        <a:pt x="60" y="138"/>
                      </a:lnTo>
                      <a:lnTo>
                        <a:pt x="55" y="138"/>
                      </a:lnTo>
                      <a:lnTo>
                        <a:pt x="50" y="137"/>
                      </a:lnTo>
                      <a:lnTo>
                        <a:pt x="53" y="127"/>
                      </a:lnTo>
                      <a:lnTo>
                        <a:pt x="59" y="123"/>
                      </a:lnTo>
                      <a:lnTo>
                        <a:pt x="66" y="120"/>
                      </a:lnTo>
                      <a:lnTo>
                        <a:pt x="75" y="113"/>
                      </a:lnTo>
                      <a:lnTo>
                        <a:pt x="67" y="110"/>
                      </a:lnTo>
                      <a:lnTo>
                        <a:pt x="57" y="116"/>
                      </a:lnTo>
                      <a:lnTo>
                        <a:pt x="46" y="119"/>
                      </a:lnTo>
                      <a:lnTo>
                        <a:pt x="33" y="114"/>
                      </a:lnTo>
                      <a:lnTo>
                        <a:pt x="33" y="111"/>
                      </a:lnTo>
                      <a:lnTo>
                        <a:pt x="33" y="110"/>
                      </a:lnTo>
                      <a:lnTo>
                        <a:pt x="33" y="107"/>
                      </a:lnTo>
                      <a:lnTo>
                        <a:pt x="35" y="106"/>
                      </a:lnTo>
                      <a:lnTo>
                        <a:pt x="40" y="103"/>
                      </a:lnTo>
                      <a:lnTo>
                        <a:pt x="46" y="99"/>
                      </a:lnTo>
                      <a:lnTo>
                        <a:pt x="50" y="96"/>
                      </a:lnTo>
                      <a:lnTo>
                        <a:pt x="56" y="93"/>
                      </a:lnTo>
                      <a:lnTo>
                        <a:pt x="56" y="91"/>
                      </a:lnTo>
                      <a:lnTo>
                        <a:pt x="56" y="90"/>
                      </a:lnTo>
                      <a:lnTo>
                        <a:pt x="56" y="89"/>
                      </a:lnTo>
                      <a:lnTo>
                        <a:pt x="57" y="87"/>
                      </a:lnTo>
                      <a:lnTo>
                        <a:pt x="47" y="90"/>
                      </a:lnTo>
                      <a:lnTo>
                        <a:pt x="38" y="94"/>
                      </a:lnTo>
                      <a:lnTo>
                        <a:pt x="29" y="97"/>
                      </a:lnTo>
                      <a:lnTo>
                        <a:pt x="20" y="99"/>
                      </a:lnTo>
                      <a:lnTo>
                        <a:pt x="18" y="94"/>
                      </a:lnTo>
                      <a:lnTo>
                        <a:pt x="16" y="93"/>
                      </a:lnTo>
                      <a:lnTo>
                        <a:pt x="15" y="90"/>
                      </a:lnTo>
                      <a:lnTo>
                        <a:pt x="15" y="87"/>
                      </a:lnTo>
                      <a:lnTo>
                        <a:pt x="19" y="84"/>
                      </a:lnTo>
                      <a:lnTo>
                        <a:pt x="23" y="81"/>
                      </a:lnTo>
                      <a:lnTo>
                        <a:pt x="28" y="80"/>
                      </a:lnTo>
                      <a:lnTo>
                        <a:pt x="32" y="77"/>
                      </a:lnTo>
                      <a:lnTo>
                        <a:pt x="30" y="76"/>
                      </a:lnTo>
                      <a:lnTo>
                        <a:pt x="30" y="74"/>
                      </a:lnTo>
                      <a:lnTo>
                        <a:pt x="29" y="74"/>
                      </a:lnTo>
                      <a:lnTo>
                        <a:pt x="29" y="73"/>
                      </a:lnTo>
                      <a:lnTo>
                        <a:pt x="20" y="74"/>
                      </a:lnTo>
                      <a:lnTo>
                        <a:pt x="13" y="79"/>
                      </a:lnTo>
                      <a:lnTo>
                        <a:pt x="6" y="81"/>
                      </a:lnTo>
                      <a:lnTo>
                        <a:pt x="0" y="81"/>
                      </a:lnTo>
                      <a:lnTo>
                        <a:pt x="3" y="69"/>
                      </a:lnTo>
                      <a:lnTo>
                        <a:pt x="8" y="62"/>
                      </a:lnTo>
                      <a:lnTo>
                        <a:pt x="15" y="57"/>
                      </a:lnTo>
                      <a:lnTo>
                        <a:pt x="25" y="52"/>
                      </a:lnTo>
                      <a:lnTo>
                        <a:pt x="33" y="34"/>
                      </a:lnTo>
                      <a:lnTo>
                        <a:pt x="40" y="22"/>
                      </a:lnTo>
                      <a:lnTo>
                        <a:pt x="46" y="10"/>
                      </a:lnTo>
                      <a:lnTo>
                        <a:pt x="52" y="3"/>
                      </a:lnTo>
                      <a:lnTo>
                        <a:pt x="59" y="0"/>
                      </a:lnTo>
                      <a:lnTo>
                        <a:pt x="69" y="0"/>
                      </a:lnTo>
                      <a:lnTo>
                        <a:pt x="82" y="6"/>
                      </a:lnTo>
                      <a:lnTo>
                        <a:pt x="100" y="16"/>
                      </a:lnTo>
                      <a:lnTo>
                        <a:pt x="109" y="23"/>
                      </a:lnTo>
                      <a:lnTo>
                        <a:pt x="116" y="30"/>
                      </a:lnTo>
                      <a:lnTo>
                        <a:pt x="124" y="37"/>
                      </a:lnTo>
                      <a:lnTo>
                        <a:pt x="133" y="44"/>
                      </a:lnTo>
                      <a:lnTo>
                        <a:pt x="142" y="52"/>
                      </a:lnTo>
                      <a:lnTo>
                        <a:pt x="150" y="59"/>
                      </a:lnTo>
                      <a:lnTo>
                        <a:pt x="157" y="66"/>
                      </a:lnTo>
                      <a:lnTo>
                        <a:pt x="166" y="73"/>
                      </a:lnTo>
                      <a:lnTo>
                        <a:pt x="170" y="72"/>
                      </a:lnTo>
                      <a:lnTo>
                        <a:pt x="174" y="70"/>
                      </a:lnTo>
                      <a:lnTo>
                        <a:pt x="179" y="69"/>
                      </a:lnTo>
                      <a:lnTo>
                        <a:pt x="187" y="67"/>
                      </a:lnTo>
                      <a:lnTo>
                        <a:pt x="197" y="81"/>
                      </a:lnTo>
                      <a:lnTo>
                        <a:pt x="206" y="97"/>
                      </a:lnTo>
                      <a:lnTo>
                        <a:pt x="214" y="116"/>
                      </a:lnTo>
                      <a:lnTo>
                        <a:pt x="220" y="133"/>
                      </a:lnTo>
                      <a:lnTo>
                        <a:pt x="223" y="153"/>
                      </a:lnTo>
                      <a:lnTo>
                        <a:pt x="221" y="171"/>
                      </a:lnTo>
                      <a:lnTo>
                        <a:pt x="216" y="190"/>
                      </a:lnTo>
                      <a:lnTo>
                        <a:pt x="204" y="207"/>
                      </a:lnTo>
                      <a:lnTo>
                        <a:pt x="197" y="211"/>
                      </a:lnTo>
                      <a:lnTo>
                        <a:pt x="194" y="213"/>
                      </a:lnTo>
                      <a:lnTo>
                        <a:pt x="190" y="214"/>
                      </a:lnTo>
                      <a:lnTo>
                        <a:pt x="187" y="215"/>
                      </a:lnTo>
                      <a:lnTo>
                        <a:pt x="190" y="210"/>
                      </a:lnTo>
                      <a:lnTo>
                        <a:pt x="193" y="205"/>
                      </a:lnTo>
                      <a:lnTo>
                        <a:pt x="196" y="200"/>
                      </a:lnTo>
                      <a:lnTo>
                        <a:pt x="196" y="195"/>
                      </a:lnTo>
                      <a:lnTo>
                        <a:pt x="189" y="201"/>
                      </a:lnTo>
                      <a:lnTo>
                        <a:pt x="180" y="207"/>
                      </a:lnTo>
                      <a:lnTo>
                        <a:pt x="171" y="211"/>
                      </a:lnTo>
                      <a:lnTo>
                        <a:pt x="163" y="2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2" name="Freeform 269"/>
                <p:cNvSpPr>
                  <a:spLocks/>
                </p:cNvSpPr>
                <p:nvPr/>
              </p:nvSpPr>
              <p:spPr bwMode="auto">
                <a:xfrm>
                  <a:off x="1944" y="2648"/>
                  <a:ext cx="36" cy="54"/>
                </a:xfrm>
                <a:custGeom>
                  <a:avLst/>
                  <a:gdLst>
                    <a:gd name="T0" fmla="*/ 0 w 97"/>
                    <a:gd name="T1" fmla="*/ 0 h 202"/>
                    <a:gd name="T2" fmla="*/ 0 w 97"/>
                    <a:gd name="T3" fmla="*/ 0 h 202"/>
                    <a:gd name="T4" fmla="*/ 0 w 97"/>
                    <a:gd name="T5" fmla="*/ 0 h 202"/>
                    <a:gd name="T6" fmla="*/ 0 w 97"/>
                    <a:gd name="T7" fmla="*/ 0 h 202"/>
                    <a:gd name="T8" fmla="*/ 0 w 97"/>
                    <a:gd name="T9" fmla="*/ 0 h 202"/>
                    <a:gd name="T10" fmla="*/ 0 w 97"/>
                    <a:gd name="T11" fmla="*/ 0 h 202"/>
                    <a:gd name="T12" fmla="*/ 0 w 97"/>
                    <a:gd name="T13" fmla="*/ 0 h 202"/>
                    <a:gd name="T14" fmla="*/ 0 w 97"/>
                    <a:gd name="T15" fmla="*/ 0 h 202"/>
                    <a:gd name="T16" fmla="*/ 0 w 97"/>
                    <a:gd name="T17" fmla="*/ 0 h 202"/>
                    <a:gd name="T18" fmla="*/ 0 w 97"/>
                    <a:gd name="T19" fmla="*/ 0 h 202"/>
                    <a:gd name="T20" fmla="*/ 0 w 97"/>
                    <a:gd name="T21" fmla="*/ 0 h 202"/>
                    <a:gd name="T22" fmla="*/ 0 w 97"/>
                    <a:gd name="T23" fmla="*/ 0 h 202"/>
                    <a:gd name="T24" fmla="*/ 0 w 97"/>
                    <a:gd name="T25" fmla="*/ 0 h 202"/>
                    <a:gd name="T26" fmla="*/ 0 w 97"/>
                    <a:gd name="T27" fmla="*/ 0 h 202"/>
                    <a:gd name="T28" fmla="*/ 0 w 97"/>
                    <a:gd name="T29" fmla="*/ 0 h 202"/>
                    <a:gd name="T30" fmla="*/ 0 w 97"/>
                    <a:gd name="T31" fmla="*/ 0 h 202"/>
                    <a:gd name="T32" fmla="*/ 0 w 97"/>
                    <a:gd name="T33" fmla="*/ 0 h 202"/>
                    <a:gd name="T34" fmla="*/ 0 w 97"/>
                    <a:gd name="T35" fmla="*/ 0 h 202"/>
                    <a:gd name="T36" fmla="*/ 0 w 97"/>
                    <a:gd name="T37" fmla="*/ 0 h 202"/>
                    <a:gd name="T38" fmla="*/ 0 w 97"/>
                    <a:gd name="T39" fmla="*/ 0 h 202"/>
                    <a:gd name="T40" fmla="*/ 0 w 97"/>
                    <a:gd name="T41" fmla="*/ 0 h 202"/>
                    <a:gd name="T42" fmla="*/ 0 w 97"/>
                    <a:gd name="T43" fmla="*/ 0 h 202"/>
                    <a:gd name="T44" fmla="*/ 0 w 97"/>
                    <a:gd name="T45" fmla="*/ 0 h 202"/>
                    <a:gd name="T46" fmla="*/ 0 w 97"/>
                    <a:gd name="T47" fmla="*/ 0 h 202"/>
                    <a:gd name="T48" fmla="*/ 0 w 97"/>
                    <a:gd name="T49" fmla="*/ 0 h 202"/>
                    <a:gd name="T50" fmla="*/ 0 w 97"/>
                    <a:gd name="T51" fmla="*/ 0 h 202"/>
                    <a:gd name="T52" fmla="*/ 0 w 97"/>
                    <a:gd name="T53" fmla="*/ 0 h 202"/>
                    <a:gd name="T54" fmla="*/ 0 w 97"/>
                    <a:gd name="T55" fmla="*/ 0 h 202"/>
                    <a:gd name="T56" fmla="*/ 0 w 97"/>
                    <a:gd name="T57" fmla="*/ 0 h 202"/>
                    <a:gd name="T58" fmla="*/ 0 w 97"/>
                    <a:gd name="T59" fmla="*/ 0 h 202"/>
                    <a:gd name="T60" fmla="*/ 0 w 97"/>
                    <a:gd name="T61" fmla="*/ 0 h 202"/>
                    <a:gd name="T62" fmla="*/ 0 w 97"/>
                    <a:gd name="T63" fmla="*/ 0 h 202"/>
                    <a:gd name="T64" fmla="*/ 0 w 97"/>
                    <a:gd name="T65" fmla="*/ 0 h 202"/>
                    <a:gd name="T66" fmla="*/ 0 w 97"/>
                    <a:gd name="T67" fmla="*/ 0 h 202"/>
                    <a:gd name="T68" fmla="*/ 0 w 97"/>
                    <a:gd name="T69" fmla="*/ 0 h 202"/>
                    <a:gd name="T70" fmla="*/ 0 w 97"/>
                    <a:gd name="T71" fmla="*/ 0 h 202"/>
                    <a:gd name="T72" fmla="*/ 0 w 97"/>
                    <a:gd name="T73" fmla="*/ 0 h 202"/>
                    <a:gd name="T74" fmla="*/ 0 w 97"/>
                    <a:gd name="T75" fmla="*/ 0 h 202"/>
                    <a:gd name="T76" fmla="*/ 0 w 97"/>
                    <a:gd name="T77" fmla="*/ 0 h 202"/>
                    <a:gd name="T78" fmla="*/ 0 w 97"/>
                    <a:gd name="T79" fmla="*/ 0 h 202"/>
                    <a:gd name="T80" fmla="*/ 0 w 97"/>
                    <a:gd name="T81" fmla="*/ 0 h 2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7" h="202">
                      <a:moveTo>
                        <a:pt x="74" y="202"/>
                      </a:moveTo>
                      <a:lnTo>
                        <a:pt x="60" y="196"/>
                      </a:lnTo>
                      <a:lnTo>
                        <a:pt x="51" y="188"/>
                      </a:lnTo>
                      <a:lnTo>
                        <a:pt x="45" y="178"/>
                      </a:lnTo>
                      <a:lnTo>
                        <a:pt x="44" y="168"/>
                      </a:lnTo>
                      <a:lnTo>
                        <a:pt x="43" y="156"/>
                      </a:lnTo>
                      <a:lnTo>
                        <a:pt x="43" y="145"/>
                      </a:lnTo>
                      <a:lnTo>
                        <a:pt x="41" y="132"/>
                      </a:lnTo>
                      <a:lnTo>
                        <a:pt x="38" y="121"/>
                      </a:lnTo>
                      <a:lnTo>
                        <a:pt x="23" y="115"/>
                      </a:lnTo>
                      <a:lnTo>
                        <a:pt x="11" y="111"/>
                      </a:lnTo>
                      <a:lnTo>
                        <a:pt x="3" y="104"/>
                      </a:lnTo>
                      <a:lnTo>
                        <a:pt x="0" y="92"/>
                      </a:lnTo>
                      <a:lnTo>
                        <a:pt x="7" y="69"/>
                      </a:lnTo>
                      <a:lnTo>
                        <a:pt x="14" y="45"/>
                      </a:lnTo>
                      <a:lnTo>
                        <a:pt x="21" y="22"/>
                      </a:lnTo>
                      <a:lnTo>
                        <a:pt x="28" y="0"/>
                      </a:lnTo>
                      <a:lnTo>
                        <a:pt x="48" y="7"/>
                      </a:lnTo>
                      <a:lnTo>
                        <a:pt x="65" y="11"/>
                      </a:lnTo>
                      <a:lnTo>
                        <a:pt x="78" y="17"/>
                      </a:lnTo>
                      <a:lnTo>
                        <a:pt x="88" y="24"/>
                      </a:lnTo>
                      <a:lnTo>
                        <a:pt x="94" y="32"/>
                      </a:lnTo>
                      <a:lnTo>
                        <a:pt x="97" y="47"/>
                      </a:lnTo>
                      <a:lnTo>
                        <a:pt x="95" y="65"/>
                      </a:lnTo>
                      <a:lnTo>
                        <a:pt x="91" y="89"/>
                      </a:lnTo>
                      <a:lnTo>
                        <a:pt x="68" y="98"/>
                      </a:lnTo>
                      <a:lnTo>
                        <a:pt x="57" y="109"/>
                      </a:lnTo>
                      <a:lnTo>
                        <a:pt x="55" y="121"/>
                      </a:lnTo>
                      <a:lnTo>
                        <a:pt x="58" y="134"/>
                      </a:lnTo>
                      <a:lnTo>
                        <a:pt x="65" y="149"/>
                      </a:lnTo>
                      <a:lnTo>
                        <a:pt x="72" y="165"/>
                      </a:lnTo>
                      <a:lnTo>
                        <a:pt x="80" y="182"/>
                      </a:lnTo>
                      <a:lnTo>
                        <a:pt x="81" y="202"/>
                      </a:lnTo>
                      <a:lnTo>
                        <a:pt x="80" y="202"/>
                      </a:lnTo>
                      <a:lnTo>
                        <a:pt x="77" y="202"/>
                      </a:lnTo>
                      <a:lnTo>
                        <a:pt x="75" y="202"/>
                      </a:lnTo>
                      <a:lnTo>
                        <a:pt x="74" y="20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3" name="Freeform 270"/>
                <p:cNvSpPr>
                  <a:spLocks/>
                </p:cNvSpPr>
                <p:nvPr/>
              </p:nvSpPr>
              <p:spPr bwMode="auto">
                <a:xfrm>
                  <a:off x="1745" y="2653"/>
                  <a:ext cx="49" cy="44"/>
                </a:xfrm>
                <a:custGeom>
                  <a:avLst/>
                  <a:gdLst>
                    <a:gd name="T0" fmla="*/ 0 w 137"/>
                    <a:gd name="T1" fmla="*/ 0 h 165"/>
                    <a:gd name="T2" fmla="*/ 0 w 137"/>
                    <a:gd name="T3" fmla="*/ 0 h 165"/>
                    <a:gd name="T4" fmla="*/ 0 w 137"/>
                    <a:gd name="T5" fmla="*/ 0 h 165"/>
                    <a:gd name="T6" fmla="*/ 0 w 137"/>
                    <a:gd name="T7" fmla="*/ 0 h 165"/>
                    <a:gd name="T8" fmla="*/ 0 w 137"/>
                    <a:gd name="T9" fmla="*/ 0 h 165"/>
                    <a:gd name="T10" fmla="*/ 0 w 137"/>
                    <a:gd name="T11" fmla="*/ 0 h 165"/>
                    <a:gd name="T12" fmla="*/ 0 w 137"/>
                    <a:gd name="T13" fmla="*/ 0 h 165"/>
                    <a:gd name="T14" fmla="*/ 0 w 137"/>
                    <a:gd name="T15" fmla="*/ 0 h 165"/>
                    <a:gd name="T16" fmla="*/ 0 w 137"/>
                    <a:gd name="T17" fmla="*/ 0 h 165"/>
                    <a:gd name="T18" fmla="*/ 0 w 137"/>
                    <a:gd name="T19" fmla="*/ 0 h 165"/>
                    <a:gd name="T20" fmla="*/ 0 w 137"/>
                    <a:gd name="T21" fmla="*/ 0 h 165"/>
                    <a:gd name="T22" fmla="*/ 0 w 137"/>
                    <a:gd name="T23" fmla="*/ 0 h 165"/>
                    <a:gd name="T24" fmla="*/ 0 w 137"/>
                    <a:gd name="T25" fmla="*/ 0 h 165"/>
                    <a:gd name="T26" fmla="*/ 0 w 137"/>
                    <a:gd name="T27" fmla="*/ 0 h 165"/>
                    <a:gd name="T28" fmla="*/ 0 w 137"/>
                    <a:gd name="T29" fmla="*/ 0 h 165"/>
                    <a:gd name="T30" fmla="*/ 0 w 137"/>
                    <a:gd name="T31" fmla="*/ 0 h 165"/>
                    <a:gd name="T32" fmla="*/ 0 w 137"/>
                    <a:gd name="T33" fmla="*/ 0 h 165"/>
                    <a:gd name="T34" fmla="*/ 0 w 137"/>
                    <a:gd name="T35" fmla="*/ 0 h 165"/>
                    <a:gd name="T36" fmla="*/ 0 w 137"/>
                    <a:gd name="T37" fmla="*/ 0 h 165"/>
                    <a:gd name="T38" fmla="*/ 0 w 137"/>
                    <a:gd name="T39" fmla="*/ 0 h 165"/>
                    <a:gd name="T40" fmla="*/ 0 w 137"/>
                    <a:gd name="T41" fmla="*/ 0 h 165"/>
                    <a:gd name="T42" fmla="*/ 0 w 137"/>
                    <a:gd name="T43" fmla="*/ 0 h 165"/>
                    <a:gd name="T44" fmla="*/ 0 w 137"/>
                    <a:gd name="T45" fmla="*/ 0 h 165"/>
                    <a:gd name="T46" fmla="*/ 0 w 137"/>
                    <a:gd name="T47" fmla="*/ 0 h 165"/>
                    <a:gd name="T48" fmla="*/ 0 w 137"/>
                    <a:gd name="T49" fmla="*/ 0 h 165"/>
                    <a:gd name="T50" fmla="*/ 0 w 137"/>
                    <a:gd name="T51" fmla="*/ 0 h 165"/>
                    <a:gd name="T52" fmla="*/ 0 w 137"/>
                    <a:gd name="T53" fmla="*/ 0 h 165"/>
                    <a:gd name="T54" fmla="*/ 0 w 137"/>
                    <a:gd name="T55" fmla="*/ 0 h 165"/>
                    <a:gd name="T56" fmla="*/ 0 w 137"/>
                    <a:gd name="T57" fmla="*/ 0 h 165"/>
                    <a:gd name="T58" fmla="*/ 0 w 137"/>
                    <a:gd name="T59" fmla="*/ 0 h 165"/>
                    <a:gd name="T60" fmla="*/ 0 w 137"/>
                    <a:gd name="T61" fmla="*/ 0 h 165"/>
                    <a:gd name="T62" fmla="*/ 0 w 137"/>
                    <a:gd name="T63" fmla="*/ 0 h 165"/>
                    <a:gd name="T64" fmla="*/ 0 w 137"/>
                    <a:gd name="T65" fmla="*/ 0 h 165"/>
                    <a:gd name="T66" fmla="*/ 0 w 137"/>
                    <a:gd name="T67" fmla="*/ 0 h 165"/>
                    <a:gd name="T68" fmla="*/ 0 w 137"/>
                    <a:gd name="T69" fmla="*/ 0 h 165"/>
                    <a:gd name="T70" fmla="*/ 0 w 137"/>
                    <a:gd name="T71" fmla="*/ 0 h 165"/>
                    <a:gd name="T72" fmla="*/ 0 w 137"/>
                    <a:gd name="T73" fmla="*/ 0 h 165"/>
                    <a:gd name="T74" fmla="*/ 0 w 137"/>
                    <a:gd name="T75" fmla="*/ 0 h 165"/>
                    <a:gd name="T76" fmla="*/ 0 w 137"/>
                    <a:gd name="T77" fmla="*/ 0 h 165"/>
                    <a:gd name="T78" fmla="*/ 0 w 137"/>
                    <a:gd name="T79" fmla="*/ 0 h 16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37" h="165">
                      <a:moveTo>
                        <a:pt x="3" y="165"/>
                      </a:moveTo>
                      <a:lnTo>
                        <a:pt x="1" y="123"/>
                      </a:lnTo>
                      <a:lnTo>
                        <a:pt x="3" y="80"/>
                      </a:lnTo>
                      <a:lnTo>
                        <a:pt x="4" y="4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7"/>
                      </a:lnTo>
                      <a:lnTo>
                        <a:pt x="16" y="13"/>
                      </a:lnTo>
                      <a:lnTo>
                        <a:pt x="20" y="19"/>
                      </a:lnTo>
                      <a:lnTo>
                        <a:pt x="26" y="23"/>
                      </a:lnTo>
                      <a:lnTo>
                        <a:pt x="30" y="29"/>
                      </a:lnTo>
                      <a:lnTo>
                        <a:pt x="37" y="33"/>
                      </a:lnTo>
                      <a:lnTo>
                        <a:pt x="44" y="39"/>
                      </a:lnTo>
                      <a:lnTo>
                        <a:pt x="53" y="44"/>
                      </a:lnTo>
                      <a:lnTo>
                        <a:pt x="60" y="60"/>
                      </a:lnTo>
                      <a:lnTo>
                        <a:pt x="68" y="74"/>
                      </a:lnTo>
                      <a:lnTo>
                        <a:pt x="78" y="87"/>
                      </a:lnTo>
                      <a:lnTo>
                        <a:pt x="91" y="100"/>
                      </a:lnTo>
                      <a:lnTo>
                        <a:pt x="103" y="114"/>
                      </a:lnTo>
                      <a:lnTo>
                        <a:pt x="115" y="128"/>
                      </a:lnTo>
                      <a:lnTo>
                        <a:pt x="127" y="143"/>
                      </a:lnTo>
                      <a:lnTo>
                        <a:pt x="137" y="160"/>
                      </a:lnTo>
                      <a:lnTo>
                        <a:pt x="132" y="163"/>
                      </a:lnTo>
                      <a:lnTo>
                        <a:pt x="124" y="164"/>
                      </a:lnTo>
                      <a:lnTo>
                        <a:pt x="117" y="165"/>
                      </a:lnTo>
                      <a:lnTo>
                        <a:pt x="111" y="165"/>
                      </a:lnTo>
                      <a:lnTo>
                        <a:pt x="110" y="163"/>
                      </a:lnTo>
                      <a:lnTo>
                        <a:pt x="108" y="158"/>
                      </a:lnTo>
                      <a:lnTo>
                        <a:pt x="107" y="153"/>
                      </a:lnTo>
                      <a:lnTo>
                        <a:pt x="104" y="144"/>
                      </a:lnTo>
                      <a:lnTo>
                        <a:pt x="103" y="144"/>
                      </a:lnTo>
                      <a:lnTo>
                        <a:pt x="101" y="144"/>
                      </a:lnTo>
                      <a:lnTo>
                        <a:pt x="100" y="144"/>
                      </a:lnTo>
                      <a:lnTo>
                        <a:pt x="98" y="143"/>
                      </a:lnTo>
                      <a:lnTo>
                        <a:pt x="98" y="148"/>
                      </a:lnTo>
                      <a:lnTo>
                        <a:pt x="98" y="153"/>
                      </a:lnTo>
                      <a:lnTo>
                        <a:pt x="98" y="158"/>
                      </a:lnTo>
                      <a:lnTo>
                        <a:pt x="98" y="164"/>
                      </a:lnTo>
                      <a:lnTo>
                        <a:pt x="97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0" y="165"/>
                      </a:lnTo>
                      <a:lnTo>
                        <a:pt x="85" y="158"/>
                      </a:lnTo>
                      <a:lnTo>
                        <a:pt x="84" y="151"/>
                      </a:lnTo>
                      <a:lnTo>
                        <a:pt x="84" y="145"/>
                      </a:lnTo>
                      <a:lnTo>
                        <a:pt x="84" y="138"/>
                      </a:lnTo>
                      <a:lnTo>
                        <a:pt x="83" y="138"/>
                      </a:lnTo>
                      <a:lnTo>
                        <a:pt x="80" y="137"/>
                      </a:lnTo>
                      <a:lnTo>
                        <a:pt x="78" y="137"/>
                      </a:lnTo>
                      <a:lnTo>
                        <a:pt x="77" y="135"/>
                      </a:lnTo>
                      <a:lnTo>
                        <a:pt x="75" y="143"/>
                      </a:lnTo>
                      <a:lnTo>
                        <a:pt x="75" y="150"/>
                      </a:lnTo>
                      <a:lnTo>
                        <a:pt x="75" y="158"/>
                      </a:lnTo>
                      <a:lnTo>
                        <a:pt x="75" y="165"/>
                      </a:lnTo>
                      <a:lnTo>
                        <a:pt x="57" y="160"/>
                      </a:lnTo>
                      <a:lnTo>
                        <a:pt x="53" y="143"/>
                      </a:lnTo>
                      <a:lnTo>
                        <a:pt x="53" y="123"/>
                      </a:lnTo>
                      <a:lnTo>
                        <a:pt x="51" y="103"/>
                      </a:lnTo>
                      <a:lnTo>
                        <a:pt x="50" y="111"/>
                      </a:lnTo>
                      <a:lnTo>
                        <a:pt x="48" y="120"/>
                      </a:lnTo>
                      <a:lnTo>
                        <a:pt x="48" y="135"/>
                      </a:lnTo>
                      <a:lnTo>
                        <a:pt x="47" y="164"/>
                      </a:lnTo>
                      <a:lnTo>
                        <a:pt x="44" y="164"/>
                      </a:lnTo>
                      <a:lnTo>
                        <a:pt x="43" y="164"/>
                      </a:lnTo>
                      <a:lnTo>
                        <a:pt x="40" y="164"/>
                      </a:lnTo>
                      <a:lnTo>
                        <a:pt x="37" y="165"/>
                      </a:lnTo>
                      <a:lnTo>
                        <a:pt x="33" y="157"/>
                      </a:lnTo>
                      <a:lnTo>
                        <a:pt x="31" y="145"/>
                      </a:lnTo>
                      <a:lnTo>
                        <a:pt x="31" y="135"/>
                      </a:lnTo>
                      <a:lnTo>
                        <a:pt x="31" y="127"/>
                      </a:lnTo>
                      <a:lnTo>
                        <a:pt x="24" y="141"/>
                      </a:lnTo>
                      <a:lnTo>
                        <a:pt x="24" y="154"/>
                      </a:lnTo>
                      <a:lnTo>
                        <a:pt x="21" y="163"/>
                      </a:lnTo>
                      <a:lnTo>
                        <a:pt x="3" y="1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4" name="Freeform 271"/>
                <p:cNvSpPr>
                  <a:spLocks/>
                </p:cNvSpPr>
                <p:nvPr/>
              </p:nvSpPr>
              <p:spPr bwMode="auto">
                <a:xfrm>
                  <a:off x="1662" y="2655"/>
                  <a:ext cx="45" cy="42"/>
                </a:xfrm>
                <a:custGeom>
                  <a:avLst/>
                  <a:gdLst>
                    <a:gd name="T0" fmla="*/ 0 w 127"/>
                    <a:gd name="T1" fmla="*/ 0 h 158"/>
                    <a:gd name="T2" fmla="*/ 0 w 127"/>
                    <a:gd name="T3" fmla="*/ 0 h 158"/>
                    <a:gd name="T4" fmla="*/ 0 w 127"/>
                    <a:gd name="T5" fmla="*/ 0 h 158"/>
                    <a:gd name="T6" fmla="*/ 0 w 127"/>
                    <a:gd name="T7" fmla="*/ 0 h 158"/>
                    <a:gd name="T8" fmla="*/ 0 w 127"/>
                    <a:gd name="T9" fmla="*/ 0 h 158"/>
                    <a:gd name="T10" fmla="*/ 0 w 127"/>
                    <a:gd name="T11" fmla="*/ 0 h 158"/>
                    <a:gd name="T12" fmla="*/ 0 w 127"/>
                    <a:gd name="T13" fmla="*/ 0 h 158"/>
                    <a:gd name="T14" fmla="*/ 0 w 127"/>
                    <a:gd name="T15" fmla="*/ 0 h 158"/>
                    <a:gd name="T16" fmla="*/ 0 w 127"/>
                    <a:gd name="T17" fmla="*/ 0 h 158"/>
                    <a:gd name="T18" fmla="*/ 0 w 127"/>
                    <a:gd name="T19" fmla="*/ 0 h 158"/>
                    <a:gd name="T20" fmla="*/ 0 w 127"/>
                    <a:gd name="T21" fmla="*/ 0 h 158"/>
                    <a:gd name="T22" fmla="*/ 0 w 127"/>
                    <a:gd name="T23" fmla="*/ 0 h 158"/>
                    <a:gd name="T24" fmla="*/ 0 w 127"/>
                    <a:gd name="T25" fmla="*/ 0 h 158"/>
                    <a:gd name="T26" fmla="*/ 0 w 127"/>
                    <a:gd name="T27" fmla="*/ 0 h 158"/>
                    <a:gd name="T28" fmla="*/ 0 w 127"/>
                    <a:gd name="T29" fmla="*/ 0 h 158"/>
                    <a:gd name="T30" fmla="*/ 0 w 127"/>
                    <a:gd name="T31" fmla="*/ 0 h 158"/>
                    <a:gd name="T32" fmla="*/ 0 w 127"/>
                    <a:gd name="T33" fmla="*/ 0 h 158"/>
                    <a:gd name="T34" fmla="*/ 0 w 127"/>
                    <a:gd name="T35" fmla="*/ 0 h 158"/>
                    <a:gd name="T36" fmla="*/ 0 w 127"/>
                    <a:gd name="T37" fmla="*/ 0 h 158"/>
                    <a:gd name="T38" fmla="*/ 0 w 127"/>
                    <a:gd name="T39" fmla="*/ 0 h 158"/>
                    <a:gd name="T40" fmla="*/ 0 w 127"/>
                    <a:gd name="T41" fmla="*/ 0 h 158"/>
                    <a:gd name="T42" fmla="*/ 0 w 127"/>
                    <a:gd name="T43" fmla="*/ 0 h 158"/>
                    <a:gd name="T44" fmla="*/ 0 w 127"/>
                    <a:gd name="T45" fmla="*/ 0 h 158"/>
                    <a:gd name="T46" fmla="*/ 0 w 127"/>
                    <a:gd name="T47" fmla="*/ 0 h 158"/>
                    <a:gd name="T48" fmla="*/ 0 w 127"/>
                    <a:gd name="T49" fmla="*/ 0 h 158"/>
                    <a:gd name="T50" fmla="*/ 0 w 127"/>
                    <a:gd name="T51" fmla="*/ 0 h 158"/>
                    <a:gd name="T52" fmla="*/ 0 w 127"/>
                    <a:gd name="T53" fmla="*/ 0 h 158"/>
                    <a:gd name="T54" fmla="*/ 0 w 127"/>
                    <a:gd name="T55" fmla="*/ 0 h 158"/>
                    <a:gd name="T56" fmla="*/ 0 w 127"/>
                    <a:gd name="T57" fmla="*/ 0 h 158"/>
                    <a:gd name="T58" fmla="*/ 0 w 127"/>
                    <a:gd name="T59" fmla="*/ 0 h 158"/>
                    <a:gd name="T60" fmla="*/ 0 w 127"/>
                    <a:gd name="T61" fmla="*/ 0 h 158"/>
                    <a:gd name="T62" fmla="*/ 0 w 127"/>
                    <a:gd name="T63" fmla="*/ 0 h 158"/>
                    <a:gd name="T64" fmla="*/ 0 w 127"/>
                    <a:gd name="T65" fmla="*/ 0 h 158"/>
                    <a:gd name="T66" fmla="*/ 0 w 127"/>
                    <a:gd name="T67" fmla="*/ 0 h 158"/>
                    <a:gd name="T68" fmla="*/ 0 w 127"/>
                    <a:gd name="T69" fmla="*/ 0 h 158"/>
                    <a:gd name="T70" fmla="*/ 0 w 127"/>
                    <a:gd name="T71" fmla="*/ 0 h 158"/>
                    <a:gd name="T72" fmla="*/ 0 w 127"/>
                    <a:gd name="T73" fmla="*/ 0 h 158"/>
                    <a:gd name="T74" fmla="*/ 0 w 127"/>
                    <a:gd name="T75" fmla="*/ 0 h 158"/>
                    <a:gd name="T76" fmla="*/ 0 w 127"/>
                    <a:gd name="T77" fmla="*/ 0 h 158"/>
                    <a:gd name="T78" fmla="*/ 0 w 127"/>
                    <a:gd name="T79" fmla="*/ 0 h 15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27" h="158">
                      <a:moveTo>
                        <a:pt x="81" y="157"/>
                      </a:moveTo>
                      <a:lnTo>
                        <a:pt x="80" y="147"/>
                      </a:lnTo>
                      <a:lnTo>
                        <a:pt x="80" y="137"/>
                      </a:lnTo>
                      <a:lnTo>
                        <a:pt x="79" y="128"/>
                      </a:lnTo>
                      <a:lnTo>
                        <a:pt x="79" y="118"/>
                      </a:lnTo>
                      <a:lnTo>
                        <a:pt x="77" y="118"/>
                      </a:lnTo>
                      <a:lnTo>
                        <a:pt x="76" y="119"/>
                      </a:lnTo>
                      <a:lnTo>
                        <a:pt x="74" y="128"/>
                      </a:lnTo>
                      <a:lnTo>
                        <a:pt x="74" y="137"/>
                      </a:lnTo>
                      <a:lnTo>
                        <a:pt x="73" y="145"/>
                      </a:lnTo>
                      <a:lnTo>
                        <a:pt x="72" y="154"/>
                      </a:lnTo>
                      <a:lnTo>
                        <a:pt x="66" y="155"/>
                      </a:lnTo>
                      <a:lnTo>
                        <a:pt x="60" y="155"/>
                      </a:lnTo>
                      <a:lnTo>
                        <a:pt x="53" y="155"/>
                      </a:lnTo>
                      <a:lnTo>
                        <a:pt x="47" y="157"/>
                      </a:lnTo>
                      <a:lnTo>
                        <a:pt x="47" y="149"/>
                      </a:lnTo>
                      <a:lnTo>
                        <a:pt x="49" y="144"/>
                      </a:lnTo>
                      <a:lnTo>
                        <a:pt x="49" y="137"/>
                      </a:lnTo>
                      <a:lnTo>
                        <a:pt x="49" y="131"/>
                      </a:lnTo>
                      <a:lnTo>
                        <a:pt x="43" y="132"/>
                      </a:lnTo>
                      <a:lnTo>
                        <a:pt x="40" y="138"/>
                      </a:lnTo>
                      <a:lnTo>
                        <a:pt x="37" y="147"/>
                      </a:lnTo>
                      <a:lnTo>
                        <a:pt x="36" y="155"/>
                      </a:lnTo>
                      <a:lnTo>
                        <a:pt x="27" y="154"/>
                      </a:lnTo>
                      <a:lnTo>
                        <a:pt x="19" y="154"/>
                      </a:lnTo>
                      <a:lnTo>
                        <a:pt x="9" y="154"/>
                      </a:lnTo>
                      <a:lnTo>
                        <a:pt x="0" y="154"/>
                      </a:lnTo>
                      <a:lnTo>
                        <a:pt x="2" y="148"/>
                      </a:lnTo>
                      <a:lnTo>
                        <a:pt x="6" y="141"/>
                      </a:lnTo>
                      <a:lnTo>
                        <a:pt x="13" y="132"/>
                      </a:lnTo>
                      <a:lnTo>
                        <a:pt x="20" y="122"/>
                      </a:lnTo>
                      <a:lnTo>
                        <a:pt x="29" y="114"/>
                      </a:lnTo>
                      <a:lnTo>
                        <a:pt x="36" y="105"/>
                      </a:lnTo>
                      <a:lnTo>
                        <a:pt x="43" y="98"/>
                      </a:lnTo>
                      <a:lnTo>
                        <a:pt x="49" y="92"/>
                      </a:lnTo>
                      <a:lnTo>
                        <a:pt x="59" y="78"/>
                      </a:lnTo>
                      <a:lnTo>
                        <a:pt x="66" y="67"/>
                      </a:lnTo>
                      <a:lnTo>
                        <a:pt x="72" y="58"/>
                      </a:lnTo>
                      <a:lnTo>
                        <a:pt x="77" y="53"/>
                      </a:lnTo>
                      <a:lnTo>
                        <a:pt x="80" y="47"/>
                      </a:lnTo>
                      <a:lnTo>
                        <a:pt x="83" y="41"/>
                      </a:lnTo>
                      <a:lnTo>
                        <a:pt x="87" y="34"/>
                      </a:lnTo>
                      <a:lnTo>
                        <a:pt x="91" y="27"/>
                      </a:lnTo>
                      <a:lnTo>
                        <a:pt x="99" y="21"/>
                      </a:lnTo>
                      <a:lnTo>
                        <a:pt x="107" y="14"/>
                      </a:lnTo>
                      <a:lnTo>
                        <a:pt x="114" y="7"/>
                      </a:lnTo>
                      <a:lnTo>
                        <a:pt x="121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6" y="0"/>
                      </a:lnTo>
                      <a:lnTo>
                        <a:pt x="127" y="1"/>
                      </a:lnTo>
                      <a:lnTo>
                        <a:pt x="127" y="40"/>
                      </a:lnTo>
                      <a:lnTo>
                        <a:pt x="127" y="78"/>
                      </a:lnTo>
                      <a:lnTo>
                        <a:pt x="127" y="117"/>
                      </a:lnTo>
                      <a:lnTo>
                        <a:pt x="127" y="157"/>
                      </a:lnTo>
                      <a:lnTo>
                        <a:pt x="123" y="157"/>
                      </a:lnTo>
                      <a:lnTo>
                        <a:pt x="120" y="157"/>
                      </a:lnTo>
                      <a:lnTo>
                        <a:pt x="116" y="157"/>
                      </a:lnTo>
                      <a:lnTo>
                        <a:pt x="111" y="158"/>
                      </a:lnTo>
                      <a:lnTo>
                        <a:pt x="110" y="145"/>
                      </a:lnTo>
                      <a:lnTo>
                        <a:pt x="109" y="134"/>
                      </a:lnTo>
                      <a:lnTo>
                        <a:pt x="106" y="124"/>
                      </a:lnTo>
                      <a:lnTo>
                        <a:pt x="104" y="114"/>
                      </a:lnTo>
                      <a:lnTo>
                        <a:pt x="103" y="114"/>
                      </a:lnTo>
                      <a:lnTo>
                        <a:pt x="103" y="112"/>
                      </a:lnTo>
                      <a:lnTo>
                        <a:pt x="101" y="112"/>
                      </a:lnTo>
                      <a:lnTo>
                        <a:pt x="99" y="119"/>
                      </a:lnTo>
                      <a:lnTo>
                        <a:pt x="97" y="131"/>
                      </a:lnTo>
                      <a:lnTo>
                        <a:pt x="97" y="144"/>
                      </a:lnTo>
                      <a:lnTo>
                        <a:pt x="100" y="154"/>
                      </a:lnTo>
                      <a:lnTo>
                        <a:pt x="96" y="155"/>
                      </a:lnTo>
                      <a:lnTo>
                        <a:pt x="91" y="155"/>
                      </a:lnTo>
                      <a:lnTo>
                        <a:pt x="86" y="157"/>
                      </a:lnTo>
                      <a:lnTo>
                        <a:pt x="81" y="1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5" name="Freeform 272"/>
                <p:cNvSpPr>
                  <a:spLocks/>
                </p:cNvSpPr>
                <p:nvPr/>
              </p:nvSpPr>
              <p:spPr bwMode="auto">
                <a:xfrm>
                  <a:off x="1712" y="2650"/>
                  <a:ext cx="30" cy="47"/>
                </a:xfrm>
                <a:custGeom>
                  <a:avLst/>
                  <a:gdLst>
                    <a:gd name="T0" fmla="*/ 0 w 87"/>
                    <a:gd name="T1" fmla="*/ 0 h 171"/>
                    <a:gd name="T2" fmla="*/ 0 w 87"/>
                    <a:gd name="T3" fmla="*/ 0 h 171"/>
                    <a:gd name="T4" fmla="*/ 0 w 87"/>
                    <a:gd name="T5" fmla="*/ 0 h 171"/>
                    <a:gd name="T6" fmla="*/ 0 w 87"/>
                    <a:gd name="T7" fmla="*/ 0 h 171"/>
                    <a:gd name="T8" fmla="*/ 0 w 87"/>
                    <a:gd name="T9" fmla="*/ 0 h 171"/>
                    <a:gd name="T10" fmla="*/ 0 w 87"/>
                    <a:gd name="T11" fmla="*/ 0 h 171"/>
                    <a:gd name="T12" fmla="*/ 0 w 87"/>
                    <a:gd name="T13" fmla="*/ 0 h 171"/>
                    <a:gd name="T14" fmla="*/ 0 w 87"/>
                    <a:gd name="T15" fmla="*/ 0 h 171"/>
                    <a:gd name="T16" fmla="*/ 0 w 87"/>
                    <a:gd name="T17" fmla="*/ 0 h 171"/>
                    <a:gd name="T18" fmla="*/ 0 w 87"/>
                    <a:gd name="T19" fmla="*/ 0 h 171"/>
                    <a:gd name="T20" fmla="*/ 0 w 87"/>
                    <a:gd name="T21" fmla="*/ 0 h 171"/>
                    <a:gd name="T22" fmla="*/ 0 w 87"/>
                    <a:gd name="T23" fmla="*/ 0 h 171"/>
                    <a:gd name="T24" fmla="*/ 0 w 87"/>
                    <a:gd name="T25" fmla="*/ 0 h 171"/>
                    <a:gd name="T26" fmla="*/ 0 w 87"/>
                    <a:gd name="T27" fmla="*/ 0 h 171"/>
                    <a:gd name="T28" fmla="*/ 0 w 87"/>
                    <a:gd name="T29" fmla="*/ 0 h 171"/>
                    <a:gd name="T30" fmla="*/ 0 w 87"/>
                    <a:gd name="T31" fmla="*/ 0 h 171"/>
                    <a:gd name="T32" fmla="*/ 0 w 87"/>
                    <a:gd name="T33" fmla="*/ 0 h 171"/>
                    <a:gd name="T34" fmla="*/ 0 w 87"/>
                    <a:gd name="T35" fmla="*/ 0 h 171"/>
                    <a:gd name="T36" fmla="*/ 0 w 87"/>
                    <a:gd name="T37" fmla="*/ 0 h 171"/>
                    <a:gd name="T38" fmla="*/ 0 w 87"/>
                    <a:gd name="T39" fmla="*/ 0 h 171"/>
                    <a:gd name="T40" fmla="*/ 0 w 87"/>
                    <a:gd name="T41" fmla="*/ 0 h 171"/>
                    <a:gd name="T42" fmla="*/ 0 w 87"/>
                    <a:gd name="T43" fmla="*/ 0 h 171"/>
                    <a:gd name="T44" fmla="*/ 0 w 87"/>
                    <a:gd name="T45" fmla="*/ 0 h 171"/>
                    <a:gd name="T46" fmla="*/ 0 w 87"/>
                    <a:gd name="T47" fmla="*/ 0 h 171"/>
                    <a:gd name="T48" fmla="*/ 0 w 87"/>
                    <a:gd name="T49" fmla="*/ 0 h 171"/>
                    <a:gd name="T50" fmla="*/ 0 w 87"/>
                    <a:gd name="T51" fmla="*/ 0 h 171"/>
                    <a:gd name="T52" fmla="*/ 0 w 87"/>
                    <a:gd name="T53" fmla="*/ 0 h 171"/>
                    <a:gd name="T54" fmla="*/ 0 w 87"/>
                    <a:gd name="T55" fmla="*/ 0 h 171"/>
                    <a:gd name="T56" fmla="*/ 0 w 87"/>
                    <a:gd name="T57" fmla="*/ 0 h 171"/>
                    <a:gd name="T58" fmla="*/ 0 w 87"/>
                    <a:gd name="T59" fmla="*/ 0 h 171"/>
                    <a:gd name="T60" fmla="*/ 0 w 87"/>
                    <a:gd name="T61" fmla="*/ 0 h 171"/>
                    <a:gd name="T62" fmla="*/ 0 w 87"/>
                    <a:gd name="T63" fmla="*/ 0 h 171"/>
                    <a:gd name="T64" fmla="*/ 0 w 87"/>
                    <a:gd name="T65" fmla="*/ 0 h 171"/>
                    <a:gd name="T66" fmla="*/ 0 w 87"/>
                    <a:gd name="T67" fmla="*/ 0 h 171"/>
                    <a:gd name="T68" fmla="*/ 0 w 87"/>
                    <a:gd name="T69" fmla="*/ 0 h 171"/>
                    <a:gd name="T70" fmla="*/ 0 w 87"/>
                    <a:gd name="T71" fmla="*/ 0 h 171"/>
                    <a:gd name="T72" fmla="*/ 0 w 87"/>
                    <a:gd name="T73" fmla="*/ 0 h 17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7" h="171">
                      <a:moveTo>
                        <a:pt x="6" y="171"/>
                      </a:moveTo>
                      <a:lnTo>
                        <a:pt x="3" y="135"/>
                      </a:lnTo>
                      <a:lnTo>
                        <a:pt x="0" y="91"/>
                      </a:lnTo>
                      <a:lnTo>
                        <a:pt x="2" y="49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16" y="21"/>
                      </a:lnTo>
                      <a:lnTo>
                        <a:pt x="19" y="21"/>
                      </a:lnTo>
                      <a:lnTo>
                        <a:pt x="22" y="22"/>
                      </a:lnTo>
                      <a:lnTo>
                        <a:pt x="28" y="17"/>
                      </a:lnTo>
                      <a:lnTo>
                        <a:pt x="32" y="11"/>
                      </a:lnTo>
                      <a:lnTo>
                        <a:pt x="38" y="8"/>
                      </a:lnTo>
                      <a:lnTo>
                        <a:pt x="46" y="5"/>
                      </a:lnTo>
                      <a:lnTo>
                        <a:pt x="46" y="4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3" y="1"/>
                      </a:lnTo>
                      <a:lnTo>
                        <a:pt x="63" y="5"/>
                      </a:lnTo>
                      <a:lnTo>
                        <a:pt x="73" y="9"/>
                      </a:lnTo>
                      <a:lnTo>
                        <a:pt x="83" y="14"/>
                      </a:lnTo>
                      <a:lnTo>
                        <a:pt x="86" y="49"/>
                      </a:lnTo>
                      <a:lnTo>
                        <a:pt x="87" y="92"/>
                      </a:lnTo>
                      <a:lnTo>
                        <a:pt x="86" y="135"/>
                      </a:lnTo>
                      <a:lnTo>
                        <a:pt x="79" y="171"/>
                      </a:lnTo>
                      <a:lnTo>
                        <a:pt x="69" y="171"/>
                      </a:lnTo>
                      <a:lnTo>
                        <a:pt x="60" y="171"/>
                      </a:lnTo>
                      <a:lnTo>
                        <a:pt x="50" y="171"/>
                      </a:lnTo>
                      <a:lnTo>
                        <a:pt x="42" y="171"/>
                      </a:lnTo>
                      <a:lnTo>
                        <a:pt x="32" y="171"/>
                      </a:lnTo>
                      <a:lnTo>
                        <a:pt x="23" y="171"/>
                      </a:lnTo>
                      <a:lnTo>
                        <a:pt x="15" y="171"/>
                      </a:lnTo>
                      <a:lnTo>
                        <a:pt x="6" y="17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Freeform 273"/>
                <p:cNvSpPr>
                  <a:spLocks/>
                </p:cNvSpPr>
                <p:nvPr/>
              </p:nvSpPr>
              <p:spPr bwMode="auto">
                <a:xfrm>
                  <a:off x="1391" y="2623"/>
                  <a:ext cx="67" cy="68"/>
                </a:xfrm>
                <a:custGeom>
                  <a:avLst/>
                  <a:gdLst>
                    <a:gd name="T0" fmla="*/ 0 w 187"/>
                    <a:gd name="T1" fmla="*/ 0 h 249"/>
                    <a:gd name="T2" fmla="*/ 0 w 187"/>
                    <a:gd name="T3" fmla="*/ 0 h 249"/>
                    <a:gd name="T4" fmla="*/ 0 w 187"/>
                    <a:gd name="T5" fmla="*/ 0 h 249"/>
                    <a:gd name="T6" fmla="*/ 0 w 187"/>
                    <a:gd name="T7" fmla="*/ 0 h 249"/>
                    <a:gd name="T8" fmla="*/ 0 w 187"/>
                    <a:gd name="T9" fmla="*/ 0 h 249"/>
                    <a:gd name="T10" fmla="*/ 0 w 187"/>
                    <a:gd name="T11" fmla="*/ 0 h 249"/>
                    <a:gd name="T12" fmla="*/ 0 w 187"/>
                    <a:gd name="T13" fmla="*/ 0 h 249"/>
                    <a:gd name="T14" fmla="*/ 0 w 187"/>
                    <a:gd name="T15" fmla="*/ 0 h 249"/>
                    <a:gd name="T16" fmla="*/ 0 w 187"/>
                    <a:gd name="T17" fmla="*/ 0 h 249"/>
                    <a:gd name="T18" fmla="*/ 0 w 187"/>
                    <a:gd name="T19" fmla="*/ 0 h 249"/>
                    <a:gd name="T20" fmla="*/ 0 w 187"/>
                    <a:gd name="T21" fmla="*/ 0 h 249"/>
                    <a:gd name="T22" fmla="*/ 0 w 187"/>
                    <a:gd name="T23" fmla="*/ 0 h 249"/>
                    <a:gd name="T24" fmla="*/ 0 w 187"/>
                    <a:gd name="T25" fmla="*/ 0 h 249"/>
                    <a:gd name="T26" fmla="*/ 0 w 187"/>
                    <a:gd name="T27" fmla="*/ 0 h 249"/>
                    <a:gd name="T28" fmla="*/ 0 w 187"/>
                    <a:gd name="T29" fmla="*/ 0 h 249"/>
                    <a:gd name="T30" fmla="*/ 0 w 187"/>
                    <a:gd name="T31" fmla="*/ 0 h 249"/>
                    <a:gd name="T32" fmla="*/ 0 w 187"/>
                    <a:gd name="T33" fmla="*/ 0 h 249"/>
                    <a:gd name="T34" fmla="*/ 0 w 187"/>
                    <a:gd name="T35" fmla="*/ 0 h 249"/>
                    <a:gd name="T36" fmla="*/ 0 w 187"/>
                    <a:gd name="T37" fmla="*/ 0 h 249"/>
                    <a:gd name="T38" fmla="*/ 0 w 187"/>
                    <a:gd name="T39" fmla="*/ 0 h 249"/>
                    <a:gd name="T40" fmla="*/ 0 w 187"/>
                    <a:gd name="T41" fmla="*/ 0 h 249"/>
                    <a:gd name="T42" fmla="*/ 0 w 187"/>
                    <a:gd name="T43" fmla="*/ 0 h 249"/>
                    <a:gd name="T44" fmla="*/ 0 w 187"/>
                    <a:gd name="T45" fmla="*/ 0 h 249"/>
                    <a:gd name="T46" fmla="*/ 0 w 187"/>
                    <a:gd name="T47" fmla="*/ 0 h 249"/>
                    <a:gd name="T48" fmla="*/ 0 w 187"/>
                    <a:gd name="T49" fmla="*/ 0 h 249"/>
                    <a:gd name="T50" fmla="*/ 0 w 187"/>
                    <a:gd name="T51" fmla="*/ 0 h 249"/>
                    <a:gd name="T52" fmla="*/ 0 w 187"/>
                    <a:gd name="T53" fmla="*/ 0 h 249"/>
                    <a:gd name="T54" fmla="*/ 0 w 187"/>
                    <a:gd name="T55" fmla="*/ 0 h 249"/>
                    <a:gd name="T56" fmla="*/ 0 w 187"/>
                    <a:gd name="T57" fmla="*/ 0 h 249"/>
                    <a:gd name="T58" fmla="*/ 0 w 187"/>
                    <a:gd name="T59" fmla="*/ 0 h 249"/>
                    <a:gd name="T60" fmla="*/ 0 w 187"/>
                    <a:gd name="T61" fmla="*/ 0 h 249"/>
                    <a:gd name="T62" fmla="*/ 0 w 187"/>
                    <a:gd name="T63" fmla="*/ 0 h 249"/>
                    <a:gd name="T64" fmla="*/ 0 w 187"/>
                    <a:gd name="T65" fmla="*/ 0 h 249"/>
                    <a:gd name="T66" fmla="*/ 0 w 187"/>
                    <a:gd name="T67" fmla="*/ 0 h 2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7" h="249">
                      <a:moveTo>
                        <a:pt x="85" y="249"/>
                      </a:moveTo>
                      <a:lnTo>
                        <a:pt x="87" y="233"/>
                      </a:lnTo>
                      <a:lnTo>
                        <a:pt x="83" y="221"/>
                      </a:lnTo>
                      <a:lnTo>
                        <a:pt x="76" y="208"/>
                      </a:lnTo>
                      <a:lnTo>
                        <a:pt x="66" y="196"/>
                      </a:lnTo>
                      <a:lnTo>
                        <a:pt x="57" y="186"/>
                      </a:lnTo>
                      <a:lnTo>
                        <a:pt x="50" y="178"/>
                      </a:lnTo>
                      <a:lnTo>
                        <a:pt x="47" y="171"/>
                      </a:lnTo>
                      <a:lnTo>
                        <a:pt x="50" y="165"/>
                      </a:lnTo>
                      <a:lnTo>
                        <a:pt x="51" y="155"/>
                      </a:lnTo>
                      <a:lnTo>
                        <a:pt x="51" y="145"/>
                      </a:lnTo>
                      <a:lnTo>
                        <a:pt x="53" y="135"/>
                      </a:lnTo>
                      <a:lnTo>
                        <a:pt x="54" y="125"/>
                      </a:lnTo>
                      <a:lnTo>
                        <a:pt x="38" y="111"/>
                      </a:lnTo>
                      <a:lnTo>
                        <a:pt x="24" y="101"/>
                      </a:lnTo>
                      <a:lnTo>
                        <a:pt x="13" y="92"/>
                      </a:lnTo>
                      <a:lnTo>
                        <a:pt x="4" y="84"/>
                      </a:lnTo>
                      <a:lnTo>
                        <a:pt x="0" y="75"/>
                      </a:lnTo>
                      <a:lnTo>
                        <a:pt x="0" y="64"/>
                      </a:lnTo>
                      <a:lnTo>
                        <a:pt x="4" y="50"/>
                      </a:lnTo>
                      <a:lnTo>
                        <a:pt x="16" y="31"/>
                      </a:lnTo>
                      <a:lnTo>
                        <a:pt x="30" y="21"/>
                      </a:lnTo>
                      <a:lnTo>
                        <a:pt x="40" y="15"/>
                      </a:lnTo>
                      <a:lnTo>
                        <a:pt x="47" y="14"/>
                      </a:lnTo>
                      <a:lnTo>
                        <a:pt x="54" y="15"/>
                      </a:lnTo>
                      <a:lnTo>
                        <a:pt x="61" y="18"/>
                      </a:lnTo>
                      <a:lnTo>
                        <a:pt x="70" y="21"/>
                      </a:lnTo>
                      <a:lnTo>
                        <a:pt x="81" y="24"/>
                      </a:lnTo>
                      <a:lnTo>
                        <a:pt x="98" y="25"/>
                      </a:lnTo>
                      <a:lnTo>
                        <a:pt x="115" y="14"/>
                      </a:lnTo>
                      <a:lnTo>
                        <a:pt x="128" y="5"/>
                      </a:lnTo>
                      <a:lnTo>
                        <a:pt x="138" y="1"/>
                      </a:lnTo>
                      <a:lnTo>
                        <a:pt x="145" y="0"/>
                      </a:lnTo>
                      <a:lnTo>
                        <a:pt x="154" y="3"/>
                      </a:lnTo>
                      <a:lnTo>
                        <a:pt x="161" y="10"/>
                      </a:lnTo>
                      <a:lnTo>
                        <a:pt x="172" y="21"/>
                      </a:lnTo>
                      <a:lnTo>
                        <a:pt x="187" y="37"/>
                      </a:lnTo>
                      <a:lnTo>
                        <a:pt x="187" y="38"/>
                      </a:lnTo>
                      <a:lnTo>
                        <a:pt x="187" y="40"/>
                      </a:lnTo>
                      <a:lnTo>
                        <a:pt x="187" y="41"/>
                      </a:lnTo>
                      <a:lnTo>
                        <a:pt x="187" y="43"/>
                      </a:lnTo>
                      <a:lnTo>
                        <a:pt x="172" y="54"/>
                      </a:lnTo>
                      <a:lnTo>
                        <a:pt x="160" y="64"/>
                      </a:lnTo>
                      <a:lnTo>
                        <a:pt x="151" y="75"/>
                      </a:lnTo>
                      <a:lnTo>
                        <a:pt x="144" y="85"/>
                      </a:lnTo>
                      <a:lnTo>
                        <a:pt x="140" y="97"/>
                      </a:lnTo>
                      <a:lnTo>
                        <a:pt x="137" y="109"/>
                      </a:lnTo>
                      <a:lnTo>
                        <a:pt x="135" y="125"/>
                      </a:lnTo>
                      <a:lnTo>
                        <a:pt x="135" y="144"/>
                      </a:lnTo>
                      <a:lnTo>
                        <a:pt x="134" y="145"/>
                      </a:lnTo>
                      <a:lnTo>
                        <a:pt x="132" y="147"/>
                      </a:lnTo>
                      <a:lnTo>
                        <a:pt x="131" y="148"/>
                      </a:lnTo>
                      <a:lnTo>
                        <a:pt x="123" y="141"/>
                      </a:lnTo>
                      <a:lnTo>
                        <a:pt x="117" y="137"/>
                      </a:lnTo>
                      <a:lnTo>
                        <a:pt x="111" y="135"/>
                      </a:lnTo>
                      <a:lnTo>
                        <a:pt x="104" y="134"/>
                      </a:lnTo>
                      <a:lnTo>
                        <a:pt x="98" y="152"/>
                      </a:lnTo>
                      <a:lnTo>
                        <a:pt x="98" y="182"/>
                      </a:lnTo>
                      <a:lnTo>
                        <a:pt x="98" y="215"/>
                      </a:lnTo>
                      <a:lnTo>
                        <a:pt x="97" y="243"/>
                      </a:lnTo>
                      <a:lnTo>
                        <a:pt x="94" y="245"/>
                      </a:lnTo>
                      <a:lnTo>
                        <a:pt x="91" y="246"/>
                      </a:lnTo>
                      <a:lnTo>
                        <a:pt x="88" y="248"/>
                      </a:lnTo>
                      <a:lnTo>
                        <a:pt x="85" y="249"/>
                      </a:lnTo>
                      <a:close/>
                    </a:path>
                  </a:pathLst>
                </a:custGeom>
                <a:solidFill>
                  <a:srgbClr val="E4E6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7" name="Freeform 274"/>
                <p:cNvSpPr>
                  <a:spLocks/>
                </p:cNvSpPr>
                <p:nvPr/>
              </p:nvSpPr>
              <p:spPr bwMode="auto">
                <a:xfrm>
                  <a:off x="1482" y="2655"/>
                  <a:ext cx="29" cy="22"/>
                </a:xfrm>
                <a:custGeom>
                  <a:avLst/>
                  <a:gdLst>
                    <a:gd name="T0" fmla="*/ 0 w 83"/>
                    <a:gd name="T1" fmla="*/ 0 h 84"/>
                    <a:gd name="T2" fmla="*/ 0 w 83"/>
                    <a:gd name="T3" fmla="*/ 0 h 84"/>
                    <a:gd name="T4" fmla="*/ 0 w 83"/>
                    <a:gd name="T5" fmla="*/ 0 h 84"/>
                    <a:gd name="T6" fmla="*/ 0 w 83"/>
                    <a:gd name="T7" fmla="*/ 0 h 84"/>
                    <a:gd name="T8" fmla="*/ 0 w 83"/>
                    <a:gd name="T9" fmla="*/ 0 h 84"/>
                    <a:gd name="T10" fmla="*/ 0 w 83"/>
                    <a:gd name="T11" fmla="*/ 0 h 84"/>
                    <a:gd name="T12" fmla="*/ 0 w 83"/>
                    <a:gd name="T13" fmla="*/ 0 h 84"/>
                    <a:gd name="T14" fmla="*/ 0 w 83"/>
                    <a:gd name="T15" fmla="*/ 0 h 84"/>
                    <a:gd name="T16" fmla="*/ 0 w 83"/>
                    <a:gd name="T17" fmla="*/ 0 h 84"/>
                    <a:gd name="T18" fmla="*/ 0 w 83"/>
                    <a:gd name="T19" fmla="*/ 0 h 84"/>
                    <a:gd name="T20" fmla="*/ 0 w 83"/>
                    <a:gd name="T21" fmla="*/ 0 h 84"/>
                    <a:gd name="T22" fmla="*/ 0 w 83"/>
                    <a:gd name="T23" fmla="*/ 0 h 84"/>
                    <a:gd name="T24" fmla="*/ 0 w 83"/>
                    <a:gd name="T25" fmla="*/ 0 h 84"/>
                    <a:gd name="T26" fmla="*/ 0 w 83"/>
                    <a:gd name="T27" fmla="*/ 0 h 84"/>
                    <a:gd name="T28" fmla="*/ 0 w 83"/>
                    <a:gd name="T29" fmla="*/ 0 h 84"/>
                    <a:gd name="T30" fmla="*/ 0 w 83"/>
                    <a:gd name="T31" fmla="*/ 0 h 84"/>
                    <a:gd name="T32" fmla="*/ 0 w 83"/>
                    <a:gd name="T33" fmla="*/ 0 h 84"/>
                    <a:gd name="T34" fmla="*/ 0 w 83"/>
                    <a:gd name="T35" fmla="*/ 0 h 84"/>
                    <a:gd name="T36" fmla="*/ 0 w 83"/>
                    <a:gd name="T37" fmla="*/ 0 h 84"/>
                    <a:gd name="T38" fmla="*/ 0 w 83"/>
                    <a:gd name="T39" fmla="*/ 0 h 84"/>
                    <a:gd name="T40" fmla="*/ 0 w 83"/>
                    <a:gd name="T41" fmla="*/ 0 h 84"/>
                    <a:gd name="T42" fmla="*/ 0 w 83"/>
                    <a:gd name="T43" fmla="*/ 0 h 84"/>
                    <a:gd name="T44" fmla="*/ 0 w 83"/>
                    <a:gd name="T45" fmla="*/ 0 h 84"/>
                    <a:gd name="T46" fmla="*/ 0 w 83"/>
                    <a:gd name="T47" fmla="*/ 0 h 84"/>
                    <a:gd name="T48" fmla="*/ 0 w 83"/>
                    <a:gd name="T49" fmla="*/ 0 h 84"/>
                    <a:gd name="T50" fmla="*/ 0 w 83"/>
                    <a:gd name="T51" fmla="*/ 0 h 84"/>
                    <a:gd name="T52" fmla="*/ 0 w 83"/>
                    <a:gd name="T53" fmla="*/ 0 h 84"/>
                    <a:gd name="T54" fmla="*/ 0 w 83"/>
                    <a:gd name="T55" fmla="*/ 0 h 84"/>
                    <a:gd name="T56" fmla="*/ 0 w 83"/>
                    <a:gd name="T57" fmla="*/ 0 h 84"/>
                    <a:gd name="T58" fmla="*/ 0 w 83"/>
                    <a:gd name="T59" fmla="*/ 0 h 84"/>
                    <a:gd name="T60" fmla="*/ 0 w 83"/>
                    <a:gd name="T61" fmla="*/ 0 h 84"/>
                    <a:gd name="T62" fmla="*/ 0 w 83"/>
                    <a:gd name="T63" fmla="*/ 0 h 84"/>
                    <a:gd name="T64" fmla="*/ 0 w 83"/>
                    <a:gd name="T65" fmla="*/ 0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3" h="84">
                      <a:moveTo>
                        <a:pt x="61" y="82"/>
                      </a:moveTo>
                      <a:lnTo>
                        <a:pt x="47" y="74"/>
                      </a:lnTo>
                      <a:lnTo>
                        <a:pt x="36" y="67"/>
                      </a:lnTo>
                      <a:lnTo>
                        <a:pt x="26" y="60"/>
                      </a:lnTo>
                      <a:lnTo>
                        <a:pt x="19" y="53"/>
                      </a:lnTo>
                      <a:lnTo>
                        <a:pt x="13" y="45"/>
                      </a:lnTo>
                      <a:lnTo>
                        <a:pt x="7" y="37"/>
                      </a:lnTo>
                      <a:lnTo>
                        <a:pt x="3" y="25"/>
                      </a:lnTo>
                      <a:lnTo>
                        <a:pt x="0" y="13"/>
                      </a:lnTo>
                      <a:lnTo>
                        <a:pt x="4" y="11"/>
                      </a:lnTo>
                      <a:lnTo>
                        <a:pt x="9" y="7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23" y="1"/>
                      </a:lnTo>
                      <a:lnTo>
                        <a:pt x="31" y="5"/>
                      </a:lnTo>
                      <a:lnTo>
                        <a:pt x="40" y="13"/>
                      </a:lnTo>
                      <a:lnTo>
                        <a:pt x="48" y="21"/>
                      </a:lnTo>
                      <a:lnTo>
                        <a:pt x="57" y="24"/>
                      </a:lnTo>
                      <a:lnTo>
                        <a:pt x="66" y="27"/>
                      </a:lnTo>
                      <a:lnTo>
                        <a:pt x="74" y="30"/>
                      </a:lnTo>
                      <a:lnTo>
                        <a:pt x="83" y="33"/>
                      </a:lnTo>
                      <a:lnTo>
                        <a:pt x="78" y="50"/>
                      </a:lnTo>
                      <a:lnTo>
                        <a:pt x="76" y="60"/>
                      </a:lnTo>
                      <a:lnTo>
                        <a:pt x="73" y="68"/>
                      </a:lnTo>
                      <a:lnTo>
                        <a:pt x="68" y="80"/>
                      </a:lnTo>
                      <a:lnTo>
                        <a:pt x="66" y="82"/>
                      </a:lnTo>
                      <a:lnTo>
                        <a:pt x="63" y="82"/>
                      </a:lnTo>
                      <a:lnTo>
                        <a:pt x="63" y="84"/>
                      </a:lnTo>
                      <a:lnTo>
                        <a:pt x="61" y="8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8" name="Freeform 275"/>
                <p:cNvSpPr>
                  <a:spLocks/>
                </p:cNvSpPr>
                <p:nvPr/>
              </p:nvSpPr>
              <p:spPr bwMode="auto">
                <a:xfrm>
                  <a:off x="1511" y="2666"/>
                  <a:ext cx="9" cy="9"/>
                </a:xfrm>
                <a:custGeom>
                  <a:avLst/>
                  <a:gdLst>
                    <a:gd name="T0" fmla="*/ 0 w 20"/>
                    <a:gd name="T1" fmla="*/ 0 h 30"/>
                    <a:gd name="T2" fmla="*/ 0 w 20"/>
                    <a:gd name="T3" fmla="*/ 0 h 30"/>
                    <a:gd name="T4" fmla="*/ 0 w 20"/>
                    <a:gd name="T5" fmla="*/ 0 h 30"/>
                    <a:gd name="T6" fmla="*/ 0 w 20"/>
                    <a:gd name="T7" fmla="*/ 0 h 30"/>
                    <a:gd name="T8" fmla="*/ 0 w 20"/>
                    <a:gd name="T9" fmla="*/ 0 h 30"/>
                    <a:gd name="T10" fmla="*/ 0 w 20"/>
                    <a:gd name="T11" fmla="*/ 0 h 30"/>
                    <a:gd name="T12" fmla="*/ 0 w 20"/>
                    <a:gd name="T13" fmla="*/ 0 h 30"/>
                    <a:gd name="T14" fmla="*/ 0 w 20"/>
                    <a:gd name="T15" fmla="*/ 0 h 30"/>
                    <a:gd name="T16" fmla="*/ 0 w 20"/>
                    <a:gd name="T17" fmla="*/ 0 h 30"/>
                    <a:gd name="T18" fmla="*/ 0 w 20"/>
                    <a:gd name="T19" fmla="*/ 0 h 30"/>
                    <a:gd name="T20" fmla="*/ 0 w 20"/>
                    <a:gd name="T21" fmla="*/ 0 h 30"/>
                    <a:gd name="T22" fmla="*/ 0 w 20"/>
                    <a:gd name="T23" fmla="*/ 0 h 30"/>
                    <a:gd name="T24" fmla="*/ 0 w 20"/>
                    <a:gd name="T25" fmla="*/ 0 h 30"/>
                    <a:gd name="T26" fmla="*/ 0 w 20"/>
                    <a:gd name="T27" fmla="*/ 0 h 30"/>
                    <a:gd name="T28" fmla="*/ 0 w 20"/>
                    <a:gd name="T29" fmla="*/ 0 h 30"/>
                    <a:gd name="T30" fmla="*/ 0 w 20"/>
                    <a:gd name="T31" fmla="*/ 0 h 30"/>
                    <a:gd name="T32" fmla="*/ 0 w 20"/>
                    <a:gd name="T33" fmla="*/ 0 h 30"/>
                    <a:gd name="T34" fmla="*/ 0 w 20"/>
                    <a:gd name="T35" fmla="*/ 0 h 30"/>
                    <a:gd name="T36" fmla="*/ 0 w 20"/>
                    <a:gd name="T37" fmla="*/ 0 h 30"/>
                    <a:gd name="T38" fmla="*/ 0 w 20"/>
                    <a:gd name="T39" fmla="*/ 0 h 30"/>
                    <a:gd name="T40" fmla="*/ 0 w 20"/>
                    <a:gd name="T41" fmla="*/ 0 h 30"/>
                    <a:gd name="T42" fmla="*/ 0 w 20"/>
                    <a:gd name="T43" fmla="*/ 0 h 30"/>
                    <a:gd name="T44" fmla="*/ 0 w 20"/>
                    <a:gd name="T45" fmla="*/ 0 h 30"/>
                    <a:gd name="T46" fmla="*/ 0 w 20"/>
                    <a:gd name="T47" fmla="*/ 0 h 30"/>
                    <a:gd name="T48" fmla="*/ 0 w 20"/>
                    <a:gd name="T49" fmla="*/ 0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0" h="30">
                      <a:moveTo>
                        <a:pt x="6" y="30"/>
                      </a:moveTo>
                      <a:lnTo>
                        <a:pt x="4" y="30"/>
                      </a:lnTo>
                      <a:lnTo>
                        <a:pt x="3" y="28"/>
                      </a:lnTo>
                      <a:lnTo>
                        <a:pt x="2" y="28"/>
                      </a:lnTo>
                      <a:lnTo>
                        <a:pt x="0" y="28"/>
                      </a:lnTo>
                      <a:lnTo>
                        <a:pt x="3" y="21"/>
                      </a:lnTo>
                      <a:lnTo>
                        <a:pt x="4" y="14"/>
                      </a:lnTo>
                      <a:lnTo>
                        <a:pt x="7" y="7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7" y="8"/>
                      </a:lnTo>
                      <a:lnTo>
                        <a:pt x="19" y="15"/>
                      </a:lnTo>
                      <a:lnTo>
                        <a:pt x="20" y="27"/>
                      </a:lnTo>
                      <a:lnTo>
                        <a:pt x="17" y="28"/>
                      </a:lnTo>
                      <a:lnTo>
                        <a:pt x="16" y="30"/>
                      </a:lnTo>
                      <a:lnTo>
                        <a:pt x="11" y="30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9" name="Freeform 276"/>
                <p:cNvSpPr>
                  <a:spLocks/>
                </p:cNvSpPr>
                <p:nvPr/>
              </p:nvSpPr>
              <p:spPr bwMode="auto">
                <a:xfrm>
                  <a:off x="1953" y="2620"/>
                  <a:ext cx="46" cy="48"/>
                </a:xfrm>
                <a:custGeom>
                  <a:avLst/>
                  <a:gdLst>
                    <a:gd name="T0" fmla="*/ 0 w 128"/>
                    <a:gd name="T1" fmla="*/ 0 h 178"/>
                    <a:gd name="T2" fmla="*/ 0 w 128"/>
                    <a:gd name="T3" fmla="*/ 0 h 178"/>
                    <a:gd name="T4" fmla="*/ 0 w 128"/>
                    <a:gd name="T5" fmla="*/ 0 h 178"/>
                    <a:gd name="T6" fmla="*/ 0 w 128"/>
                    <a:gd name="T7" fmla="*/ 0 h 178"/>
                    <a:gd name="T8" fmla="*/ 0 w 128"/>
                    <a:gd name="T9" fmla="*/ 0 h 178"/>
                    <a:gd name="T10" fmla="*/ 0 w 128"/>
                    <a:gd name="T11" fmla="*/ 0 h 178"/>
                    <a:gd name="T12" fmla="*/ 0 w 128"/>
                    <a:gd name="T13" fmla="*/ 0 h 178"/>
                    <a:gd name="T14" fmla="*/ 0 w 128"/>
                    <a:gd name="T15" fmla="*/ 0 h 178"/>
                    <a:gd name="T16" fmla="*/ 0 w 128"/>
                    <a:gd name="T17" fmla="*/ 0 h 178"/>
                    <a:gd name="T18" fmla="*/ 0 w 128"/>
                    <a:gd name="T19" fmla="*/ 0 h 178"/>
                    <a:gd name="T20" fmla="*/ 0 w 128"/>
                    <a:gd name="T21" fmla="*/ 0 h 178"/>
                    <a:gd name="T22" fmla="*/ 0 w 128"/>
                    <a:gd name="T23" fmla="*/ 0 h 178"/>
                    <a:gd name="T24" fmla="*/ 0 w 128"/>
                    <a:gd name="T25" fmla="*/ 0 h 178"/>
                    <a:gd name="T26" fmla="*/ 0 w 128"/>
                    <a:gd name="T27" fmla="*/ 0 h 178"/>
                    <a:gd name="T28" fmla="*/ 0 w 128"/>
                    <a:gd name="T29" fmla="*/ 0 h 178"/>
                    <a:gd name="T30" fmla="*/ 0 w 128"/>
                    <a:gd name="T31" fmla="*/ 0 h 178"/>
                    <a:gd name="T32" fmla="*/ 0 w 128"/>
                    <a:gd name="T33" fmla="*/ 0 h 178"/>
                    <a:gd name="T34" fmla="*/ 0 w 128"/>
                    <a:gd name="T35" fmla="*/ 0 h 178"/>
                    <a:gd name="T36" fmla="*/ 0 w 128"/>
                    <a:gd name="T37" fmla="*/ 0 h 178"/>
                    <a:gd name="T38" fmla="*/ 0 w 128"/>
                    <a:gd name="T39" fmla="*/ 0 h 178"/>
                    <a:gd name="T40" fmla="*/ 0 w 128"/>
                    <a:gd name="T41" fmla="*/ 0 h 178"/>
                    <a:gd name="T42" fmla="*/ 0 w 128"/>
                    <a:gd name="T43" fmla="*/ 0 h 178"/>
                    <a:gd name="T44" fmla="*/ 0 w 128"/>
                    <a:gd name="T45" fmla="*/ 0 h 178"/>
                    <a:gd name="T46" fmla="*/ 0 w 128"/>
                    <a:gd name="T47" fmla="*/ 0 h 178"/>
                    <a:gd name="T48" fmla="*/ 0 w 128"/>
                    <a:gd name="T49" fmla="*/ 0 h 178"/>
                    <a:gd name="T50" fmla="*/ 0 w 128"/>
                    <a:gd name="T51" fmla="*/ 0 h 178"/>
                    <a:gd name="T52" fmla="*/ 0 w 128"/>
                    <a:gd name="T53" fmla="*/ 0 h 178"/>
                    <a:gd name="T54" fmla="*/ 0 w 128"/>
                    <a:gd name="T55" fmla="*/ 0 h 178"/>
                    <a:gd name="T56" fmla="*/ 0 w 128"/>
                    <a:gd name="T57" fmla="*/ 0 h 178"/>
                    <a:gd name="T58" fmla="*/ 0 w 128"/>
                    <a:gd name="T59" fmla="*/ 0 h 178"/>
                    <a:gd name="T60" fmla="*/ 0 w 128"/>
                    <a:gd name="T61" fmla="*/ 0 h 178"/>
                    <a:gd name="T62" fmla="*/ 0 w 128"/>
                    <a:gd name="T63" fmla="*/ 0 h 178"/>
                    <a:gd name="T64" fmla="*/ 0 w 128"/>
                    <a:gd name="T65" fmla="*/ 0 h 178"/>
                    <a:gd name="T66" fmla="*/ 0 w 128"/>
                    <a:gd name="T67" fmla="*/ 0 h 178"/>
                    <a:gd name="T68" fmla="*/ 0 w 128"/>
                    <a:gd name="T69" fmla="*/ 0 h 178"/>
                    <a:gd name="T70" fmla="*/ 0 w 128"/>
                    <a:gd name="T71" fmla="*/ 0 h 178"/>
                    <a:gd name="T72" fmla="*/ 0 w 128"/>
                    <a:gd name="T73" fmla="*/ 0 h 1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8" h="178">
                      <a:moveTo>
                        <a:pt x="85" y="178"/>
                      </a:moveTo>
                      <a:lnTo>
                        <a:pt x="85" y="167"/>
                      </a:lnTo>
                      <a:lnTo>
                        <a:pt x="86" y="154"/>
                      </a:lnTo>
                      <a:lnTo>
                        <a:pt x="86" y="141"/>
                      </a:lnTo>
                      <a:lnTo>
                        <a:pt x="88" y="130"/>
                      </a:lnTo>
                      <a:lnTo>
                        <a:pt x="81" y="120"/>
                      </a:lnTo>
                      <a:lnTo>
                        <a:pt x="71" y="113"/>
                      </a:lnTo>
                      <a:lnTo>
                        <a:pt x="59" y="107"/>
                      </a:lnTo>
                      <a:lnTo>
                        <a:pt x="48" y="103"/>
                      </a:lnTo>
                      <a:lnTo>
                        <a:pt x="35" y="98"/>
                      </a:lnTo>
                      <a:lnTo>
                        <a:pt x="25" y="94"/>
                      </a:lnTo>
                      <a:lnTo>
                        <a:pt x="15" y="90"/>
                      </a:lnTo>
                      <a:lnTo>
                        <a:pt x="10" y="85"/>
                      </a:lnTo>
                      <a:lnTo>
                        <a:pt x="5" y="63"/>
                      </a:lnTo>
                      <a:lnTo>
                        <a:pt x="1" y="41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5" y="1"/>
                      </a:lnTo>
                      <a:lnTo>
                        <a:pt x="32" y="4"/>
                      </a:lnTo>
                      <a:lnTo>
                        <a:pt x="51" y="10"/>
                      </a:lnTo>
                      <a:lnTo>
                        <a:pt x="68" y="18"/>
                      </a:lnTo>
                      <a:lnTo>
                        <a:pt x="86" y="28"/>
                      </a:lnTo>
                      <a:lnTo>
                        <a:pt x="102" y="38"/>
                      </a:lnTo>
                      <a:lnTo>
                        <a:pt x="116" y="51"/>
                      </a:lnTo>
                      <a:lnTo>
                        <a:pt x="128" y="65"/>
                      </a:lnTo>
                      <a:lnTo>
                        <a:pt x="128" y="85"/>
                      </a:lnTo>
                      <a:lnTo>
                        <a:pt x="126" y="108"/>
                      </a:lnTo>
                      <a:lnTo>
                        <a:pt x="125" y="131"/>
                      </a:lnTo>
                      <a:lnTo>
                        <a:pt x="124" y="155"/>
                      </a:lnTo>
                      <a:lnTo>
                        <a:pt x="105" y="168"/>
                      </a:lnTo>
                      <a:lnTo>
                        <a:pt x="94" y="174"/>
                      </a:lnTo>
                      <a:lnTo>
                        <a:pt x="89" y="177"/>
                      </a:lnTo>
                      <a:lnTo>
                        <a:pt x="85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0" name="Freeform 277"/>
                <p:cNvSpPr>
                  <a:spLocks/>
                </p:cNvSpPr>
                <p:nvPr/>
              </p:nvSpPr>
              <p:spPr bwMode="auto">
                <a:xfrm>
                  <a:off x="1744" y="2609"/>
                  <a:ext cx="94" cy="56"/>
                </a:xfrm>
                <a:custGeom>
                  <a:avLst/>
                  <a:gdLst>
                    <a:gd name="T0" fmla="*/ 0 w 265"/>
                    <a:gd name="T1" fmla="*/ 0 h 207"/>
                    <a:gd name="T2" fmla="*/ 0 w 265"/>
                    <a:gd name="T3" fmla="*/ 0 h 207"/>
                    <a:gd name="T4" fmla="*/ 0 w 265"/>
                    <a:gd name="T5" fmla="*/ 0 h 207"/>
                    <a:gd name="T6" fmla="*/ 0 w 265"/>
                    <a:gd name="T7" fmla="*/ 0 h 207"/>
                    <a:gd name="T8" fmla="*/ 0 w 265"/>
                    <a:gd name="T9" fmla="*/ 0 h 207"/>
                    <a:gd name="T10" fmla="*/ 0 w 265"/>
                    <a:gd name="T11" fmla="*/ 0 h 207"/>
                    <a:gd name="T12" fmla="*/ 0 w 265"/>
                    <a:gd name="T13" fmla="*/ 0 h 207"/>
                    <a:gd name="T14" fmla="*/ 0 w 265"/>
                    <a:gd name="T15" fmla="*/ 0 h 207"/>
                    <a:gd name="T16" fmla="*/ 0 w 265"/>
                    <a:gd name="T17" fmla="*/ 0 h 207"/>
                    <a:gd name="T18" fmla="*/ 0 w 265"/>
                    <a:gd name="T19" fmla="*/ 0 h 207"/>
                    <a:gd name="T20" fmla="*/ 0 w 265"/>
                    <a:gd name="T21" fmla="*/ 0 h 207"/>
                    <a:gd name="T22" fmla="*/ 0 w 265"/>
                    <a:gd name="T23" fmla="*/ 0 h 207"/>
                    <a:gd name="T24" fmla="*/ 0 w 265"/>
                    <a:gd name="T25" fmla="*/ 0 h 207"/>
                    <a:gd name="T26" fmla="*/ 0 w 265"/>
                    <a:gd name="T27" fmla="*/ 0 h 207"/>
                    <a:gd name="T28" fmla="*/ 0 w 265"/>
                    <a:gd name="T29" fmla="*/ 0 h 207"/>
                    <a:gd name="T30" fmla="*/ 0 w 265"/>
                    <a:gd name="T31" fmla="*/ 0 h 207"/>
                    <a:gd name="T32" fmla="*/ 0 w 265"/>
                    <a:gd name="T33" fmla="*/ 0 h 207"/>
                    <a:gd name="T34" fmla="*/ 0 w 265"/>
                    <a:gd name="T35" fmla="*/ 0 h 207"/>
                    <a:gd name="T36" fmla="*/ 0 w 265"/>
                    <a:gd name="T37" fmla="*/ 0 h 207"/>
                    <a:gd name="T38" fmla="*/ 0 w 265"/>
                    <a:gd name="T39" fmla="*/ 0 h 207"/>
                    <a:gd name="T40" fmla="*/ 0 w 265"/>
                    <a:gd name="T41" fmla="*/ 0 h 207"/>
                    <a:gd name="T42" fmla="*/ 0 w 265"/>
                    <a:gd name="T43" fmla="*/ 0 h 207"/>
                    <a:gd name="T44" fmla="*/ 0 w 265"/>
                    <a:gd name="T45" fmla="*/ 0 h 207"/>
                    <a:gd name="T46" fmla="*/ 0 w 265"/>
                    <a:gd name="T47" fmla="*/ 0 h 207"/>
                    <a:gd name="T48" fmla="*/ 0 w 265"/>
                    <a:gd name="T49" fmla="*/ 0 h 207"/>
                    <a:gd name="T50" fmla="*/ 0 w 265"/>
                    <a:gd name="T51" fmla="*/ 0 h 207"/>
                    <a:gd name="T52" fmla="*/ 0 w 265"/>
                    <a:gd name="T53" fmla="*/ 0 h 207"/>
                    <a:gd name="T54" fmla="*/ 0 w 265"/>
                    <a:gd name="T55" fmla="*/ 0 h 207"/>
                    <a:gd name="T56" fmla="*/ 0 w 265"/>
                    <a:gd name="T57" fmla="*/ 0 h 207"/>
                    <a:gd name="T58" fmla="*/ 0 w 265"/>
                    <a:gd name="T59" fmla="*/ 0 h 207"/>
                    <a:gd name="T60" fmla="*/ 0 w 265"/>
                    <a:gd name="T61" fmla="*/ 0 h 207"/>
                    <a:gd name="T62" fmla="*/ 0 w 265"/>
                    <a:gd name="T63" fmla="*/ 0 h 207"/>
                    <a:gd name="T64" fmla="*/ 0 w 265"/>
                    <a:gd name="T65" fmla="*/ 0 h 207"/>
                    <a:gd name="T66" fmla="*/ 0 w 265"/>
                    <a:gd name="T67" fmla="*/ 0 h 207"/>
                    <a:gd name="T68" fmla="*/ 0 w 265"/>
                    <a:gd name="T69" fmla="*/ 0 h 207"/>
                    <a:gd name="T70" fmla="*/ 0 w 265"/>
                    <a:gd name="T71" fmla="*/ 0 h 207"/>
                    <a:gd name="T72" fmla="*/ 0 w 265"/>
                    <a:gd name="T73" fmla="*/ 0 h 207"/>
                    <a:gd name="T74" fmla="*/ 0 w 265"/>
                    <a:gd name="T75" fmla="*/ 0 h 207"/>
                    <a:gd name="T76" fmla="*/ 0 w 265"/>
                    <a:gd name="T77" fmla="*/ 0 h 207"/>
                    <a:gd name="T78" fmla="*/ 0 w 265"/>
                    <a:gd name="T79" fmla="*/ 0 h 207"/>
                    <a:gd name="T80" fmla="*/ 0 w 265"/>
                    <a:gd name="T81" fmla="*/ 0 h 207"/>
                    <a:gd name="T82" fmla="*/ 0 w 265"/>
                    <a:gd name="T83" fmla="*/ 0 h 207"/>
                    <a:gd name="T84" fmla="*/ 0 w 265"/>
                    <a:gd name="T85" fmla="*/ 0 h 207"/>
                    <a:gd name="T86" fmla="*/ 0 w 265"/>
                    <a:gd name="T87" fmla="*/ 0 h 207"/>
                    <a:gd name="T88" fmla="*/ 0 w 265"/>
                    <a:gd name="T89" fmla="*/ 0 h 207"/>
                    <a:gd name="T90" fmla="*/ 0 w 265"/>
                    <a:gd name="T91" fmla="*/ 0 h 207"/>
                    <a:gd name="T92" fmla="*/ 0 w 265"/>
                    <a:gd name="T93" fmla="*/ 0 h 207"/>
                    <a:gd name="T94" fmla="*/ 0 w 265"/>
                    <a:gd name="T95" fmla="*/ 0 h 207"/>
                    <a:gd name="T96" fmla="*/ 0 w 265"/>
                    <a:gd name="T97" fmla="*/ 0 h 207"/>
                    <a:gd name="T98" fmla="*/ 0 w 265"/>
                    <a:gd name="T99" fmla="*/ 0 h 207"/>
                    <a:gd name="T100" fmla="*/ 0 w 265"/>
                    <a:gd name="T101" fmla="*/ 0 h 207"/>
                    <a:gd name="T102" fmla="*/ 0 w 265"/>
                    <a:gd name="T103" fmla="*/ 0 h 207"/>
                    <a:gd name="T104" fmla="*/ 0 w 265"/>
                    <a:gd name="T105" fmla="*/ 0 h 207"/>
                    <a:gd name="T106" fmla="*/ 0 w 265"/>
                    <a:gd name="T107" fmla="*/ 0 h 207"/>
                    <a:gd name="T108" fmla="*/ 0 w 265"/>
                    <a:gd name="T109" fmla="*/ 0 h 207"/>
                    <a:gd name="T110" fmla="*/ 0 w 265"/>
                    <a:gd name="T111" fmla="*/ 0 h 207"/>
                    <a:gd name="T112" fmla="*/ 0 w 265"/>
                    <a:gd name="T113" fmla="*/ 0 h 20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65" h="207">
                      <a:moveTo>
                        <a:pt x="243" y="207"/>
                      </a:moveTo>
                      <a:lnTo>
                        <a:pt x="226" y="191"/>
                      </a:lnTo>
                      <a:lnTo>
                        <a:pt x="211" y="178"/>
                      </a:lnTo>
                      <a:lnTo>
                        <a:pt x="198" y="165"/>
                      </a:lnTo>
                      <a:lnTo>
                        <a:pt x="183" y="156"/>
                      </a:lnTo>
                      <a:lnTo>
                        <a:pt x="171" y="148"/>
                      </a:lnTo>
                      <a:lnTo>
                        <a:pt x="156" y="141"/>
                      </a:lnTo>
                      <a:lnTo>
                        <a:pt x="139" y="138"/>
                      </a:lnTo>
                      <a:lnTo>
                        <a:pt x="119" y="137"/>
                      </a:lnTo>
                      <a:lnTo>
                        <a:pt x="109" y="128"/>
                      </a:lnTo>
                      <a:lnTo>
                        <a:pt x="98" y="121"/>
                      </a:lnTo>
                      <a:lnTo>
                        <a:pt x="88" y="114"/>
                      </a:lnTo>
                      <a:lnTo>
                        <a:pt x="78" y="108"/>
                      </a:lnTo>
                      <a:lnTo>
                        <a:pt x="68" y="103"/>
                      </a:lnTo>
                      <a:lnTo>
                        <a:pt x="60" y="97"/>
                      </a:lnTo>
                      <a:lnTo>
                        <a:pt x="51" y="90"/>
                      </a:lnTo>
                      <a:lnTo>
                        <a:pt x="42" y="83"/>
                      </a:lnTo>
                      <a:lnTo>
                        <a:pt x="41" y="70"/>
                      </a:lnTo>
                      <a:lnTo>
                        <a:pt x="38" y="61"/>
                      </a:lnTo>
                      <a:lnTo>
                        <a:pt x="34" y="54"/>
                      </a:lnTo>
                      <a:lnTo>
                        <a:pt x="30" y="49"/>
                      </a:lnTo>
                      <a:lnTo>
                        <a:pt x="24" y="44"/>
                      </a:lnTo>
                      <a:lnTo>
                        <a:pt x="17" y="40"/>
                      </a:lnTo>
                      <a:lnTo>
                        <a:pt x="8" y="36"/>
                      </a:lnTo>
                      <a:lnTo>
                        <a:pt x="0" y="30"/>
                      </a:lnTo>
                      <a:lnTo>
                        <a:pt x="3" y="19"/>
                      </a:lnTo>
                      <a:lnTo>
                        <a:pt x="8" y="9"/>
                      </a:lnTo>
                      <a:lnTo>
                        <a:pt x="17" y="3"/>
                      </a:lnTo>
                      <a:lnTo>
                        <a:pt x="27" y="0"/>
                      </a:lnTo>
                      <a:lnTo>
                        <a:pt x="38" y="3"/>
                      </a:lnTo>
                      <a:lnTo>
                        <a:pt x="51" y="4"/>
                      </a:lnTo>
                      <a:lnTo>
                        <a:pt x="64" y="7"/>
                      </a:lnTo>
                      <a:lnTo>
                        <a:pt x="77" y="9"/>
                      </a:lnTo>
                      <a:lnTo>
                        <a:pt x="89" y="12"/>
                      </a:lnTo>
                      <a:lnTo>
                        <a:pt x="102" y="14"/>
                      </a:lnTo>
                      <a:lnTo>
                        <a:pt x="115" y="17"/>
                      </a:lnTo>
                      <a:lnTo>
                        <a:pt x="129" y="22"/>
                      </a:lnTo>
                      <a:lnTo>
                        <a:pt x="129" y="27"/>
                      </a:lnTo>
                      <a:lnTo>
                        <a:pt x="129" y="33"/>
                      </a:lnTo>
                      <a:lnTo>
                        <a:pt x="129" y="39"/>
                      </a:lnTo>
                      <a:lnTo>
                        <a:pt x="129" y="44"/>
                      </a:lnTo>
                      <a:lnTo>
                        <a:pt x="145" y="64"/>
                      </a:lnTo>
                      <a:lnTo>
                        <a:pt x="161" y="83"/>
                      </a:lnTo>
                      <a:lnTo>
                        <a:pt x="176" y="103"/>
                      </a:lnTo>
                      <a:lnTo>
                        <a:pt x="193" y="123"/>
                      </a:lnTo>
                      <a:lnTo>
                        <a:pt x="211" y="143"/>
                      </a:lnTo>
                      <a:lnTo>
                        <a:pt x="228" y="163"/>
                      </a:lnTo>
                      <a:lnTo>
                        <a:pt x="246" y="181"/>
                      </a:lnTo>
                      <a:lnTo>
                        <a:pt x="265" y="200"/>
                      </a:lnTo>
                      <a:lnTo>
                        <a:pt x="259" y="201"/>
                      </a:lnTo>
                      <a:lnTo>
                        <a:pt x="255" y="203"/>
                      </a:lnTo>
                      <a:lnTo>
                        <a:pt x="249" y="205"/>
                      </a:lnTo>
                      <a:lnTo>
                        <a:pt x="243" y="2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1" name="Freeform 278"/>
                <p:cNvSpPr>
                  <a:spLocks/>
                </p:cNvSpPr>
                <p:nvPr/>
              </p:nvSpPr>
              <p:spPr bwMode="auto">
                <a:xfrm>
                  <a:off x="1771" y="2657"/>
                  <a:ext cx="6" cy="6"/>
                </a:xfrm>
                <a:custGeom>
                  <a:avLst/>
                  <a:gdLst>
                    <a:gd name="T0" fmla="*/ 0 w 21"/>
                    <a:gd name="T1" fmla="*/ 0 h 19"/>
                    <a:gd name="T2" fmla="*/ 0 w 21"/>
                    <a:gd name="T3" fmla="*/ 0 h 19"/>
                    <a:gd name="T4" fmla="*/ 0 w 21"/>
                    <a:gd name="T5" fmla="*/ 0 h 19"/>
                    <a:gd name="T6" fmla="*/ 0 w 21"/>
                    <a:gd name="T7" fmla="*/ 0 h 19"/>
                    <a:gd name="T8" fmla="*/ 0 w 21"/>
                    <a:gd name="T9" fmla="*/ 0 h 19"/>
                    <a:gd name="T10" fmla="*/ 0 w 21"/>
                    <a:gd name="T11" fmla="*/ 0 h 19"/>
                    <a:gd name="T12" fmla="*/ 0 w 21"/>
                    <a:gd name="T13" fmla="*/ 0 h 19"/>
                    <a:gd name="T14" fmla="*/ 0 w 21"/>
                    <a:gd name="T15" fmla="*/ 0 h 19"/>
                    <a:gd name="T16" fmla="*/ 0 w 21"/>
                    <a:gd name="T17" fmla="*/ 0 h 19"/>
                    <a:gd name="T18" fmla="*/ 0 w 21"/>
                    <a:gd name="T19" fmla="*/ 0 h 19"/>
                    <a:gd name="T20" fmla="*/ 0 w 21"/>
                    <a:gd name="T21" fmla="*/ 0 h 19"/>
                    <a:gd name="T22" fmla="*/ 0 w 21"/>
                    <a:gd name="T23" fmla="*/ 0 h 19"/>
                    <a:gd name="T24" fmla="*/ 0 w 21"/>
                    <a:gd name="T25" fmla="*/ 0 h 19"/>
                    <a:gd name="T26" fmla="*/ 0 w 21"/>
                    <a:gd name="T27" fmla="*/ 0 h 19"/>
                    <a:gd name="T28" fmla="*/ 0 w 21"/>
                    <a:gd name="T29" fmla="*/ 0 h 19"/>
                    <a:gd name="T30" fmla="*/ 0 w 21"/>
                    <a:gd name="T31" fmla="*/ 0 h 19"/>
                    <a:gd name="T32" fmla="*/ 0 w 21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" h="19">
                      <a:moveTo>
                        <a:pt x="0" y="19"/>
                      </a:move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13" y="4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18" y="10"/>
                      </a:lnTo>
                      <a:lnTo>
                        <a:pt x="14" y="14"/>
                      </a:lnTo>
                      <a:lnTo>
                        <a:pt x="7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2" name="Freeform 279"/>
                <p:cNvSpPr>
                  <a:spLocks/>
                </p:cNvSpPr>
                <p:nvPr/>
              </p:nvSpPr>
              <p:spPr bwMode="auto">
                <a:xfrm>
                  <a:off x="1756" y="2641"/>
                  <a:ext cx="27" cy="20"/>
                </a:xfrm>
                <a:custGeom>
                  <a:avLst/>
                  <a:gdLst>
                    <a:gd name="T0" fmla="*/ 0 w 76"/>
                    <a:gd name="T1" fmla="*/ 0 h 71"/>
                    <a:gd name="T2" fmla="*/ 0 w 76"/>
                    <a:gd name="T3" fmla="*/ 0 h 71"/>
                    <a:gd name="T4" fmla="*/ 0 w 76"/>
                    <a:gd name="T5" fmla="*/ 0 h 71"/>
                    <a:gd name="T6" fmla="*/ 0 w 76"/>
                    <a:gd name="T7" fmla="*/ 0 h 71"/>
                    <a:gd name="T8" fmla="*/ 0 w 76"/>
                    <a:gd name="T9" fmla="*/ 0 h 71"/>
                    <a:gd name="T10" fmla="*/ 0 w 76"/>
                    <a:gd name="T11" fmla="*/ 0 h 71"/>
                    <a:gd name="T12" fmla="*/ 0 w 76"/>
                    <a:gd name="T13" fmla="*/ 0 h 71"/>
                    <a:gd name="T14" fmla="*/ 0 w 76"/>
                    <a:gd name="T15" fmla="*/ 0 h 71"/>
                    <a:gd name="T16" fmla="*/ 0 w 76"/>
                    <a:gd name="T17" fmla="*/ 0 h 71"/>
                    <a:gd name="T18" fmla="*/ 0 w 76"/>
                    <a:gd name="T19" fmla="*/ 0 h 71"/>
                    <a:gd name="T20" fmla="*/ 0 w 76"/>
                    <a:gd name="T21" fmla="*/ 0 h 71"/>
                    <a:gd name="T22" fmla="*/ 0 w 76"/>
                    <a:gd name="T23" fmla="*/ 0 h 71"/>
                    <a:gd name="T24" fmla="*/ 0 w 76"/>
                    <a:gd name="T25" fmla="*/ 0 h 71"/>
                    <a:gd name="T26" fmla="*/ 0 w 76"/>
                    <a:gd name="T27" fmla="*/ 0 h 71"/>
                    <a:gd name="T28" fmla="*/ 0 w 76"/>
                    <a:gd name="T29" fmla="*/ 0 h 71"/>
                    <a:gd name="T30" fmla="*/ 0 w 76"/>
                    <a:gd name="T31" fmla="*/ 0 h 71"/>
                    <a:gd name="T32" fmla="*/ 0 w 76"/>
                    <a:gd name="T33" fmla="*/ 0 h 71"/>
                    <a:gd name="T34" fmla="*/ 0 w 76"/>
                    <a:gd name="T35" fmla="*/ 0 h 71"/>
                    <a:gd name="T36" fmla="*/ 0 w 76"/>
                    <a:gd name="T37" fmla="*/ 0 h 71"/>
                    <a:gd name="T38" fmla="*/ 0 w 76"/>
                    <a:gd name="T39" fmla="*/ 0 h 71"/>
                    <a:gd name="T40" fmla="*/ 0 w 76"/>
                    <a:gd name="T41" fmla="*/ 0 h 71"/>
                    <a:gd name="T42" fmla="*/ 0 w 76"/>
                    <a:gd name="T43" fmla="*/ 0 h 71"/>
                    <a:gd name="T44" fmla="*/ 0 w 76"/>
                    <a:gd name="T45" fmla="*/ 0 h 71"/>
                    <a:gd name="T46" fmla="*/ 0 w 76"/>
                    <a:gd name="T47" fmla="*/ 0 h 71"/>
                    <a:gd name="T48" fmla="*/ 0 w 76"/>
                    <a:gd name="T49" fmla="*/ 0 h 71"/>
                    <a:gd name="T50" fmla="*/ 0 w 76"/>
                    <a:gd name="T51" fmla="*/ 0 h 71"/>
                    <a:gd name="T52" fmla="*/ 0 w 76"/>
                    <a:gd name="T53" fmla="*/ 0 h 71"/>
                    <a:gd name="T54" fmla="*/ 0 w 76"/>
                    <a:gd name="T55" fmla="*/ 0 h 71"/>
                    <a:gd name="T56" fmla="*/ 0 w 76"/>
                    <a:gd name="T57" fmla="*/ 0 h 71"/>
                    <a:gd name="T58" fmla="*/ 0 w 76"/>
                    <a:gd name="T59" fmla="*/ 0 h 71"/>
                    <a:gd name="T60" fmla="*/ 0 w 76"/>
                    <a:gd name="T61" fmla="*/ 0 h 71"/>
                    <a:gd name="T62" fmla="*/ 0 w 76"/>
                    <a:gd name="T63" fmla="*/ 0 h 71"/>
                    <a:gd name="T64" fmla="*/ 0 w 76"/>
                    <a:gd name="T65" fmla="*/ 0 h 71"/>
                    <a:gd name="T66" fmla="*/ 0 w 76"/>
                    <a:gd name="T67" fmla="*/ 0 h 71"/>
                    <a:gd name="T68" fmla="*/ 0 w 76"/>
                    <a:gd name="T69" fmla="*/ 0 h 71"/>
                    <a:gd name="T70" fmla="*/ 0 w 76"/>
                    <a:gd name="T71" fmla="*/ 0 h 71"/>
                    <a:gd name="T72" fmla="*/ 0 w 76"/>
                    <a:gd name="T73" fmla="*/ 0 h 71"/>
                    <a:gd name="T74" fmla="*/ 0 w 76"/>
                    <a:gd name="T75" fmla="*/ 0 h 71"/>
                    <a:gd name="T76" fmla="*/ 0 w 76"/>
                    <a:gd name="T77" fmla="*/ 0 h 71"/>
                    <a:gd name="T78" fmla="*/ 0 w 76"/>
                    <a:gd name="T79" fmla="*/ 0 h 71"/>
                    <a:gd name="T80" fmla="*/ 0 w 76"/>
                    <a:gd name="T81" fmla="*/ 0 h 71"/>
                    <a:gd name="T82" fmla="*/ 0 w 76"/>
                    <a:gd name="T83" fmla="*/ 0 h 71"/>
                    <a:gd name="T84" fmla="*/ 0 w 76"/>
                    <a:gd name="T85" fmla="*/ 0 h 71"/>
                    <a:gd name="T86" fmla="*/ 0 w 76"/>
                    <a:gd name="T87" fmla="*/ 0 h 71"/>
                    <a:gd name="T88" fmla="*/ 0 w 76"/>
                    <a:gd name="T89" fmla="*/ 0 h 71"/>
                    <a:gd name="T90" fmla="*/ 0 w 76"/>
                    <a:gd name="T91" fmla="*/ 0 h 71"/>
                    <a:gd name="T92" fmla="*/ 0 w 76"/>
                    <a:gd name="T93" fmla="*/ 0 h 71"/>
                    <a:gd name="T94" fmla="*/ 0 w 76"/>
                    <a:gd name="T95" fmla="*/ 0 h 71"/>
                    <a:gd name="T96" fmla="*/ 0 w 76"/>
                    <a:gd name="T97" fmla="*/ 0 h 7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6" h="71">
                      <a:moveTo>
                        <a:pt x="20" y="71"/>
                      </a:moveTo>
                      <a:lnTo>
                        <a:pt x="20" y="70"/>
                      </a:lnTo>
                      <a:lnTo>
                        <a:pt x="20" y="67"/>
                      </a:lnTo>
                      <a:lnTo>
                        <a:pt x="20" y="65"/>
                      </a:lnTo>
                      <a:lnTo>
                        <a:pt x="20" y="64"/>
                      </a:lnTo>
                      <a:lnTo>
                        <a:pt x="23" y="61"/>
                      </a:lnTo>
                      <a:lnTo>
                        <a:pt x="26" y="60"/>
                      </a:lnTo>
                      <a:lnTo>
                        <a:pt x="29" y="57"/>
                      </a:lnTo>
                      <a:lnTo>
                        <a:pt x="32" y="55"/>
                      </a:lnTo>
                      <a:lnTo>
                        <a:pt x="32" y="54"/>
                      </a:lnTo>
                      <a:lnTo>
                        <a:pt x="30" y="53"/>
                      </a:lnTo>
                      <a:lnTo>
                        <a:pt x="30" y="51"/>
                      </a:lnTo>
                      <a:lnTo>
                        <a:pt x="29" y="50"/>
                      </a:lnTo>
                      <a:lnTo>
                        <a:pt x="23" y="51"/>
                      </a:lnTo>
                      <a:lnTo>
                        <a:pt x="19" y="53"/>
                      </a:lnTo>
                      <a:lnTo>
                        <a:pt x="16" y="55"/>
                      </a:lnTo>
                      <a:lnTo>
                        <a:pt x="12" y="60"/>
                      </a:lnTo>
                      <a:lnTo>
                        <a:pt x="7" y="58"/>
                      </a:lnTo>
                      <a:lnTo>
                        <a:pt x="5" y="58"/>
                      </a:lnTo>
                      <a:lnTo>
                        <a:pt x="2" y="57"/>
                      </a:lnTo>
                      <a:lnTo>
                        <a:pt x="0" y="55"/>
                      </a:lnTo>
                      <a:lnTo>
                        <a:pt x="5" y="48"/>
                      </a:lnTo>
                      <a:lnTo>
                        <a:pt x="10" y="45"/>
                      </a:lnTo>
                      <a:lnTo>
                        <a:pt x="16" y="43"/>
                      </a:lnTo>
                      <a:lnTo>
                        <a:pt x="23" y="41"/>
                      </a:lnTo>
                      <a:lnTo>
                        <a:pt x="30" y="31"/>
                      </a:lnTo>
                      <a:lnTo>
                        <a:pt x="34" y="21"/>
                      </a:lnTo>
                      <a:lnTo>
                        <a:pt x="39" y="10"/>
                      </a:lnTo>
                      <a:lnTo>
                        <a:pt x="40" y="0"/>
                      </a:lnTo>
                      <a:lnTo>
                        <a:pt x="52" y="3"/>
                      </a:lnTo>
                      <a:lnTo>
                        <a:pt x="62" y="7"/>
                      </a:lnTo>
                      <a:lnTo>
                        <a:pt x="69" y="13"/>
                      </a:lnTo>
                      <a:lnTo>
                        <a:pt x="74" y="21"/>
                      </a:lnTo>
                      <a:lnTo>
                        <a:pt x="76" y="30"/>
                      </a:lnTo>
                      <a:lnTo>
                        <a:pt x="76" y="38"/>
                      </a:lnTo>
                      <a:lnTo>
                        <a:pt x="72" y="50"/>
                      </a:lnTo>
                      <a:lnTo>
                        <a:pt x="63" y="60"/>
                      </a:lnTo>
                      <a:lnTo>
                        <a:pt x="56" y="55"/>
                      </a:lnTo>
                      <a:lnTo>
                        <a:pt x="52" y="55"/>
                      </a:lnTo>
                      <a:lnTo>
                        <a:pt x="46" y="57"/>
                      </a:lnTo>
                      <a:lnTo>
                        <a:pt x="42" y="60"/>
                      </a:lnTo>
                      <a:lnTo>
                        <a:pt x="36" y="64"/>
                      </a:lnTo>
                      <a:lnTo>
                        <a:pt x="32" y="67"/>
                      </a:lnTo>
                      <a:lnTo>
                        <a:pt x="26" y="70"/>
                      </a:lnTo>
                      <a:lnTo>
                        <a:pt x="20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3" name="Freeform 280"/>
                <p:cNvSpPr>
                  <a:spLocks/>
                </p:cNvSpPr>
                <p:nvPr/>
              </p:nvSpPr>
              <p:spPr bwMode="auto">
                <a:xfrm>
                  <a:off x="1493" y="2609"/>
                  <a:ext cx="50" cy="49"/>
                </a:xfrm>
                <a:custGeom>
                  <a:avLst/>
                  <a:gdLst>
                    <a:gd name="T0" fmla="*/ 0 w 142"/>
                    <a:gd name="T1" fmla="*/ 0 h 184"/>
                    <a:gd name="T2" fmla="*/ 0 w 142"/>
                    <a:gd name="T3" fmla="*/ 0 h 184"/>
                    <a:gd name="T4" fmla="*/ 0 w 142"/>
                    <a:gd name="T5" fmla="*/ 0 h 184"/>
                    <a:gd name="T6" fmla="*/ 0 w 142"/>
                    <a:gd name="T7" fmla="*/ 0 h 184"/>
                    <a:gd name="T8" fmla="*/ 0 w 142"/>
                    <a:gd name="T9" fmla="*/ 0 h 184"/>
                    <a:gd name="T10" fmla="*/ 0 w 142"/>
                    <a:gd name="T11" fmla="*/ 0 h 184"/>
                    <a:gd name="T12" fmla="*/ 0 w 142"/>
                    <a:gd name="T13" fmla="*/ 0 h 184"/>
                    <a:gd name="T14" fmla="*/ 0 w 142"/>
                    <a:gd name="T15" fmla="*/ 0 h 184"/>
                    <a:gd name="T16" fmla="*/ 0 w 142"/>
                    <a:gd name="T17" fmla="*/ 0 h 184"/>
                    <a:gd name="T18" fmla="*/ 0 w 142"/>
                    <a:gd name="T19" fmla="*/ 0 h 184"/>
                    <a:gd name="T20" fmla="*/ 0 w 142"/>
                    <a:gd name="T21" fmla="*/ 0 h 184"/>
                    <a:gd name="T22" fmla="*/ 0 w 142"/>
                    <a:gd name="T23" fmla="*/ 0 h 184"/>
                    <a:gd name="T24" fmla="*/ 0 w 142"/>
                    <a:gd name="T25" fmla="*/ 0 h 184"/>
                    <a:gd name="T26" fmla="*/ 0 w 142"/>
                    <a:gd name="T27" fmla="*/ 0 h 184"/>
                    <a:gd name="T28" fmla="*/ 0 w 142"/>
                    <a:gd name="T29" fmla="*/ 0 h 184"/>
                    <a:gd name="T30" fmla="*/ 0 w 142"/>
                    <a:gd name="T31" fmla="*/ 0 h 184"/>
                    <a:gd name="T32" fmla="*/ 0 w 142"/>
                    <a:gd name="T33" fmla="*/ 0 h 184"/>
                    <a:gd name="T34" fmla="*/ 0 w 142"/>
                    <a:gd name="T35" fmla="*/ 0 h 184"/>
                    <a:gd name="T36" fmla="*/ 0 w 142"/>
                    <a:gd name="T37" fmla="*/ 0 h 184"/>
                    <a:gd name="T38" fmla="*/ 0 w 142"/>
                    <a:gd name="T39" fmla="*/ 0 h 184"/>
                    <a:gd name="T40" fmla="*/ 0 w 142"/>
                    <a:gd name="T41" fmla="*/ 0 h 184"/>
                    <a:gd name="T42" fmla="*/ 0 w 142"/>
                    <a:gd name="T43" fmla="*/ 0 h 184"/>
                    <a:gd name="T44" fmla="*/ 0 w 142"/>
                    <a:gd name="T45" fmla="*/ 0 h 184"/>
                    <a:gd name="T46" fmla="*/ 0 w 142"/>
                    <a:gd name="T47" fmla="*/ 0 h 184"/>
                    <a:gd name="T48" fmla="*/ 0 w 142"/>
                    <a:gd name="T49" fmla="*/ 0 h 184"/>
                    <a:gd name="T50" fmla="*/ 0 w 142"/>
                    <a:gd name="T51" fmla="*/ 0 h 184"/>
                    <a:gd name="T52" fmla="*/ 0 w 142"/>
                    <a:gd name="T53" fmla="*/ 0 h 184"/>
                    <a:gd name="T54" fmla="*/ 0 w 142"/>
                    <a:gd name="T55" fmla="*/ 0 h 184"/>
                    <a:gd name="T56" fmla="*/ 0 w 142"/>
                    <a:gd name="T57" fmla="*/ 0 h 184"/>
                    <a:gd name="T58" fmla="*/ 0 w 142"/>
                    <a:gd name="T59" fmla="*/ 0 h 184"/>
                    <a:gd name="T60" fmla="*/ 0 w 142"/>
                    <a:gd name="T61" fmla="*/ 0 h 184"/>
                    <a:gd name="T62" fmla="*/ 0 w 142"/>
                    <a:gd name="T63" fmla="*/ 0 h 184"/>
                    <a:gd name="T64" fmla="*/ 0 w 142"/>
                    <a:gd name="T65" fmla="*/ 0 h 184"/>
                    <a:gd name="T66" fmla="*/ 0 w 142"/>
                    <a:gd name="T67" fmla="*/ 0 h 184"/>
                    <a:gd name="T68" fmla="*/ 0 w 142"/>
                    <a:gd name="T69" fmla="*/ 0 h 184"/>
                    <a:gd name="T70" fmla="*/ 0 w 142"/>
                    <a:gd name="T71" fmla="*/ 0 h 184"/>
                    <a:gd name="T72" fmla="*/ 0 w 142"/>
                    <a:gd name="T73" fmla="*/ 0 h 184"/>
                    <a:gd name="T74" fmla="*/ 0 w 142"/>
                    <a:gd name="T75" fmla="*/ 0 h 184"/>
                    <a:gd name="T76" fmla="*/ 0 w 142"/>
                    <a:gd name="T77" fmla="*/ 0 h 184"/>
                    <a:gd name="T78" fmla="*/ 0 w 142"/>
                    <a:gd name="T79" fmla="*/ 0 h 184"/>
                    <a:gd name="T80" fmla="*/ 0 w 142"/>
                    <a:gd name="T81" fmla="*/ 0 h 184"/>
                    <a:gd name="T82" fmla="*/ 0 w 142"/>
                    <a:gd name="T83" fmla="*/ 0 h 184"/>
                    <a:gd name="T84" fmla="*/ 0 w 142"/>
                    <a:gd name="T85" fmla="*/ 0 h 184"/>
                    <a:gd name="T86" fmla="*/ 0 w 142"/>
                    <a:gd name="T87" fmla="*/ 0 h 184"/>
                    <a:gd name="T88" fmla="*/ 0 w 142"/>
                    <a:gd name="T89" fmla="*/ 0 h 184"/>
                    <a:gd name="T90" fmla="*/ 0 w 142"/>
                    <a:gd name="T91" fmla="*/ 0 h 184"/>
                    <a:gd name="T92" fmla="*/ 0 w 142"/>
                    <a:gd name="T93" fmla="*/ 0 h 184"/>
                    <a:gd name="T94" fmla="*/ 0 w 142"/>
                    <a:gd name="T95" fmla="*/ 0 h 184"/>
                    <a:gd name="T96" fmla="*/ 0 w 142"/>
                    <a:gd name="T97" fmla="*/ 0 h 184"/>
                    <a:gd name="T98" fmla="*/ 0 w 142"/>
                    <a:gd name="T99" fmla="*/ 0 h 184"/>
                    <a:gd name="T100" fmla="*/ 0 w 142"/>
                    <a:gd name="T101" fmla="*/ 0 h 184"/>
                    <a:gd name="T102" fmla="*/ 0 w 142"/>
                    <a:gd name="T103" fmla="*/ 0 h 184"/>
                    <a:gd name="T104" fmla="*/ 0 w 142"/>
                    <a:gd name="T105" fmla="*/ 0 h 184"/>
                    <a:gd name="T106" fmla="*/ 0 w 142"/>
                    <a:gd name="T107" fmla="*/ 0 h 184"/>
                    <a:gd name="T108" fmla="*/ 0 w 142"/>
                    <a:gd name="T109" fmla="*/ 0 h 184"/>
                    <a:gd name="T110" fmla="*/ 0 w 142"/>
                    <a:gd name="T111" fmla="*/ 0 h 184"/>
                    <a:gd name="T112" fmla="*/ 0 w 142"/>
                    <a:gd name="T113" fmla="*/ 0 h 18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2" h="184">
                      <a:moveTo>
                        <a:pt x="43" y="184"/>
                      </a:moveTo>
                      <a:lnTo>
                        <a:pt x="36" y="180"/>
                      </a:lnTo>
                      <a:lnTo>
                        <a:pt x="30" y="177"/>
                      </a:lnTo>
                      <a:lnTo>
                        <a:pt x="24" y="174"/>
                      </a:lnTo>
                      <a:lnTo>
                        <a:pt x="18" y="171"/>
                      </a:lnTo>
                      <a:lnTo>
                        <a:pt x="14" y="167"/>
                      </a:lnTo>
                      <a:lnTo>
                        <a:pt x="9" y="164"/>
                      </a:lnTo>
                      <a:lnTo>
                        <a:pt x="4" y="161"/>
                      </a:lnTo>
                      <a:lnTo>
                        <a:pt x="0" y="158"/>
                      </a:lnTo>
                      <a:lnTo>
                        <a:pt x="1" y="151"/>
                      </a:lnTo>
                      <a:lnTo>
                        <a:pt x="4" y="143"/>
                      </a:lnTo>
                      <a:lnTo>
                        <a:pt x="7" y="136"/>
                      </a:lnTo>
                      <a:lnTo>
                        <a:pt x="10" y="128"/>
                      </a:lnTo>
                      <a:lnTo>
                        <a:pt x="6" y="108"/>
                      </a:lnTo>
                      <a:lnTo>
                        <a:pt x="3" y="89"/>
                      </a:lnTo>
                      <a:lnTo>
                        <a:pt x="1" y="70"/>
                      </a:lnTo>
                      <a:lnTo>
                        <a:pt x="1" y="50"/>
                      </a:lnTo>
                      <a:lnTo>
                        <a:pt x="4" y="49"/>
                      </a:lnTo>
                      <a:lnTo>
                        <a:pt x="7" y="47"/>
                      </a:lnTo>
                      <a:lnTo>
                        <a:pt x="11" y="47"/>
                      </a:lnTo>
                      <a:lnTo>
                        <a:pt x="17" y="46"/>
                      </a:lnTo>
                      <a:lnTo>
                        <a:pt x="18" y="56"/>
                      </a:lnTo>
                      <a:lnTo>
                        <a:pt x="20" y="66"/>
                      </a:lnTo>
                      <a:lnTo>
                        <a:pt x="21" y="76"/>
                      </a:lnTo>
                      <a:lnTo>
                        <a:pt x="23" y="86"/>
                      </a:lnTo>
                      <a:lnTo>
                        <a:pt x="34" y="87"/>
                      </a:lnTo>
                      <a:lnTo>
                        <a:pt x="41" y="87"/>
                      </a:lnTo>
                      <a:lnTo>
                        <a:pt x="46" y="87"/>
                      </a:lnTo>
                      <a:lnTo>
                        <a:pt x="51" y="86"/>
                      </a:lnTo>
                      <a:lnTo>
                        <a:pt x="54" y="71"/>
                      </a:lnTo>
                      <a:lnTo>
                        <a:pt x="56" y="59"/>
                      </a:lnTo>
                      <a:lnTo>
                        <a:pt x="57" y="47"/>
                      </a:lnTo>
                      <a:lnTo>
                        <a:pt x="63" y="36"/>
                      </a:lnTo>
                      <a:lnTo>
                        <a:pt x="71" y="30"/>
                      </a:lnTo>
                      <a:lnTo>
                        <a:pt x="78" y="23"/>
                      </a:lnTo>
                      <a:lnTo>
                        <a:pt x="87" y="17"/>
                      </a:lnTo>
                      <a:lnTo>
                        <a:pt x="95" y="12"/>
                      </a:lnTo>
                      <a:lnTo>
                        <a:pt x="104" y="6"/>
                      </a:lnTo>
                      <a:lnTo>
                        <a:pt x="114" y="3"/>
                      </a:lnTo>
                      <a:lnTo>
                        <a:pt x="124" y="0"/>
                      </a:lnTo>
                      <a:lnTo>
                        <a:pt x="134" y="0"/>
                      </a:lnTo>
                      <a:lnTo>
                        <a:pt x="141" y="27"/>
                      </a:lnTo>
                      <a:lnTo>
                        <a:pt x="142" y="53"/>
                      </a:lnTo>
                      <a:lnTo>
                        <a:pt x="134" y="76"/>
                      </a:lnTo>
                      <a:lnTo>
                        <a:pt x="111" y="93"/>
                      </a:lnTo>
                      <a:lnTo>
                        <a:pt x="104" y="104"/>
                      </a:lnTo>
                      <a:lnTo>
                        <a:pt x="98" y="118"/>
                      </a:lnTo>
                      <a:lnTo>
                        <a:pt x="93" y="133"/>
                      </a:lnTo>
                      <a:lnTo>
                        <a:pt x="85" y="148"/>
                      </a:lnTo>
                      <a:lnTo>
                        <a:pt x="78" y="161"/>
                      </a:lnTo>
                      <a:lnTo>
                        <a:pt x="68" y="174"/>
                      </a:lnTo>
                      <a:lnTo>
                        <a:pt x="57" y="181"/>
                      </a:lnTo>
                      <a:lnTo>
                        <a:pt x="43" y="184"/>
                      </a:lnTo>
                      <a:close/>
                    </a:path>
                  </a:pathLst>
                </a:custGeom>
                <a:solidFill>
                  <a:srgbClr val="66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4" name="Freeform 281"/>
                <p:cNvSpPr>
                  <a:spLocks/>
                </p:cNvSpPr>
                <p:nvPr/>
              </p:nvSpPr>
              <p:spPr bwMode="auto">
                <a:xfrm>
                  <a:off x="1679" y="2637"/>
                  <a:ext cx="20" cy="21"/>
                </a:xfrm>
                <a:custGeom>
                  <a:avLst/>
                  <a:gdLst>
                    <a:gd name="T0" fmla="*/ 0 w 55"/>
                    <a:gd name="T1" fmla="*/ 0 h 80"/>
                    <a:gd name="T2" fmla="*/ 0 w 55"/>
                    <a:gd name="T3" fmla="*/ 0 h 80"/>
                    <a:gd name="T4" fmla="*/ 0 w 55"/>
                    <a:gd name="T5" fmla="*/ 0 h 80"/>
                    <a:gd name="T6" fmla="*/ 0 w 55"/>
                    <a:gd name="T7" fmla="*/ 0 h 80"/>
                    <a:gd name="T8" fmla="*/ 0 w 55"/>
                    <a:gd name="T9" fmla="*/ 0 h 80"/>
                    <a:gd name="T10" fmla="*/ 0 w 55"/>
                    <a:gd name="T11" fmla="*/ 0 h 80"/>
                    <a:gd name="T12" fmla="*/ 0 w 55"/>
                    <a:gd name="T13" fmla="*/ 0 h 80"/>
                    <a:gd name="T14" fmla="*/ 0 w 55"/>
                    <a:gd name="T15" fmla="*/ 0 h 80"/>
                    <a:gd name="T16" fmla="*/ 0 w 55"/>
                    <a:gd name="T17" fmla="*/ 0 h 80"/>
                    <a:gd name="T18" fmla="*/ 0 w 55"/>
                    <a:gd name="T19" fmla="*/ 0 h 80"/>
                    <a:gd name="T20" fmla="*/ 0 w 55"/>
                    <a:gd name="T21" fmla="*/ 0 h 80"/>
                    <a:gd name="T22" fmla="*/ 0 w 55"/>
                    <a:gd name="T23" fmla="*/ 0 h 80"/>
                    <a:gd name="T24" fmla="*/ 0 w 55"/>
                    <a:gd name="T25" fmla="*/ 0 h 80"/>
                    <a:gd name="T26" fmla="*/ 0 w 55"/>
                    <a:gd name="T27" fmla="*/ 0 h 80"/>
                    <a:gd name="T28" fmla="*/ 0 w 55"/>
                    <a:gd name="T29" fmla="*/ 0 h 80"/>
                    <a:gd name="T30" fmla="*/ 0 w 55"/>
                    <a:gd name="T31" fmla="*/ 0 h 80"/>
                    <a:gd name="T32" fmla="*/ 0 w 55"/>
                    <a:gd name="T33" fmla="*/ 0 h 80"/>
                    <a:gd name="T34" fmla="*/ 0 w 55"/>
                    <a:gd name="T35" fmla="*/ 0 h 80"/>
                    <a:gd name="T36" fmla="*/ 0 w 55"/>
                    <a:gd name="T37" fmla="*/ 0 h 80"/>
                    <a:gd name="T38" fmla="*/ 0 w 55"/>
                    <a:gd name="T39" fmla="*/ 0 h 80"/>
                    <a:gd name="T40" fmla="*/ 0 w 55"/>
                    <a:gd name="T41" fmla="*/ 0 h 80"/>
                    <a:gd name="T42" fmla="*/ 0 w 55"/>
                    <a:gd name="T43" fmla="*/ 0 h 80"/>
                    <a:gd name="T44" fmla="*/ 0 w 55"/>
                    <a:gd name="T45" fmla="*/ 0 h 80"/>
                    <a:gd name="T46" fmla="*/ 0 w 55"/>
                    <a:gd name="T47" fmla="*/ 0 h 80"/>
                    <a:gd name="T48" fmla="*/ 0 w 55"/>
                    <a:gd name="T49" fmla="*/ 0 h 80"/>
                    <a:gd name="T50" fmla="*/ 0 w 55"/>
                    <a:gd name="T51" fmla="*/ 0 h 80"/>
                    <a:gd name="T52" fmla="*/ 0 w 55"/>
                    <a:gd name="T53" fmla="*/ 0 h 80"/>
                    <a:gd name="T54" fmla="*/ 0 w 55"/>
                    <a:gd name="T55" fmla="*/ 0 h 80"/>
                    <a:gd name="T56" fmla="*/ 0 w 55"/>
                    <a:gd name="T57" fmla="*/ 0 h 80"/>
                    <a:gd name="T58" fmla="*/ 0 w 55"/>
                    <a:gd name="T59" fmla="*/ 0 h 80"/>
                    <a:gd name="T60" fmla="*/ 0 w 55"/>
                    <a:gd name="T61" fmla="*/ 0 h 80"/>
                    <a:gd name="T62" fmla="*/ 0 w 55"/>
                    <a:gd name="T63" fmla="*/ 0 h 80"/>
                    <a:gd name="T64" fmla="*/ 0 w 55"/>
                    <a:gd name="T65" fmla="*/ 0 h 80"/>
                    <a:gd name="T66" fmla="*/ 0 w 55"/>
                    <a:gd name="T67" fmla="*/ 0 h 80"/>
                    <a:gd name="T68" fmla="*/ 0 w 55"/>
                    <a:gd name="T69" fmla="*/ 0 h 80"/>
                    <a:gd name="T70" fmla="*/ 0 w 55"/>
                    <a:gd name="T71" fmla="*/ 0 h 80"/>
                    <a:gd name="T72" fmla="*/ 0 w 55"/>
                    <a:gd name="T73" fmla="*/ 0 h 80"/>
                    <a:gd name="T74" fmla="*/ 0 w 55"/>
                    <a:gd name="T75" fmla="*/ 0 h 80"/>
                    <a:gd name="T76" fmla="*/ 0 w 55"/>
                    <a:gd name="T77" fmla="*/ 0 h 80"/>
                    <a:gd name="T78" fmla="*/ 0 w 55"/>
                    <a:gd name="T79" fmla="*/ 0 h 80"/>
                    <a:gd name="T80" fmla="*/ 0 w 55"/>
                    <a:gd name="T81" fmla="*/ 0 h 80"/>
                    <a:gd name="T82" fmla="*/ 0 w 55"/>
                    <a:gd name="T83" fmla="*/ 0 h 80"/>
                    <a:gd name="T84" fmla="*/ 0 w 55"/>
                    <a:gd name="T85" fmla="*/ 0 h 80"/>
                    <a:gd name="T86" fmla="*/ 0 w 55"/>
                    <a:gd name="T87" fmla="*/ 0 h 80"/>
                    <a:gd name="T88" fmla="*/ 0 w 55"/>
                    <a:gd name="T89" fmla="*/ 0 h 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5" h="80">
                      <a:moveTo>
                        <a:pt x="37" y="80"/>
                      </a:moveTo>
                      <a:lnTo>
                        <a:pt x="25" y="64"/>
                      </a:lnTo>
                      <a:lnTo>
                        <a:pt x="14" y="47"/>
                      </a:lnTo>
                      <a:lnTo>
                        <a:pt x="4" y="32"/>
                      </a:lnTo>
                      <a:lnTo>
                        <a:pt x="0" y="17"/>
                      </a:lnTo>
                      <a:lnTo>
                        <a:pt x="7" y="12"/>
                      </a:lnTo>
                      <a:lnTo>
                        <a:pt x="13" y="6"/>
                      </a:lnTo>
                      <a:lnTo>
                        <a:pt x="20" y="3"/>
                      </a:lnTo>
                      <a:lnTo>
                        <a:pt x="30" y="0"/>
                      </a:lnTo>
                      <a:lnTo>
                        <a:pt x="35" y="7"/>
                      </a:lnTo>
                      <a:lnTo>
                        <a:pt x="41" y="14"/>
                      </a:lnTo>
                      <a:lnTo>
                        <a:pt x="45" y="23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7" y="30"/>
                      </a:lnTo>
                      <a:lnTo>
                        <a:pt x="45" y="30"/>
                      </a:lnTo>
                      <a:lnTo>
                        <a:pt x="42" y="30"/>
                      </a:lnTo>
                      <a:lnTo>
                        <a:pt x="44" y="37"/>
                      </a:lnTo>
                      <a:lnTo>
                        <a:pt x="47" y="46"/>
                      </a:lnTo>
                      <a:lnTo>
                        <a:pt x="50" y="54"/>
                      </a:lnTo>
                      <a:lnTo>
                        <a:pt x="55" y="63"/>
                      </a:lnTo>
                      <a:lnTo>
                        <a:pt x="54" y="64"/>
                      </a:lnTo>
                      <a:lnTo>
                        <a:pt x="52" y="64"/>
                      </a:lnTo>
                      <a:lnTo>
                        <a:pt x="52" y="66"/>
                      </a:lnTo>
                      <a:lnTo>
                        <a:pt x="47" y="59"/>
                      </a:lnTo>
                      <a:lnTo>
                        <a:pt x="42" y="53"/>
                      </a:lnTo>
                      <a:lnTo>
                        <a:pt x="37" y="46"/>
                      </a:lnTo>
                      <a:lnTo>
                        <a:pt x="31" y="40"/>
                      </a:lnTo>
                      <a:lnTo>
                        <a:pt x="31" y="42"/>
                      </a:lnTo>
                      <a:lnTo>
                        <a:pt x="30" y="43"/>
                      </a:lnTo>
                      <a:lnTo>
                        <a:pt x="30" y="44"/>
                      </a:lnTo>
                      <a:lnTo>
                        <a:pt x="34" y="50"/>
                      </a:lnTo>
                      <a:lnTo>
                        <a:pt x="38" y="57"/>
                      </a:lnTo>
                      <a:lnTo>
                        <a:pt x="44" y="67"/>
                      </a:lnTo>
                      <a:lnTo>
                        <a:pt x="45" y="77"/>
                      </a:lnTo>
                      <a:lnTo>
                        <a:pt x="41" y="79"/>
                      </a:lnTo>
                      <a:lnTo>
                        <a:pt x="40" y="80"/>
                      </a:lnTo>
                      <a:lnTo>
                        <a:pt x="38" y="80"/>
                      </a:lnTo>
                      <a:lnTo>
                        <a:pt x="37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5" name="Freeform 282"/>
                <p:cNvSpPr>
                  <a:spLocks/>
                </p:cNvSpPr>
                <p:nvPr/>
              </p:nvSpPr>
              <p:spPr bwMode="auto">
                <a:xfrm>
                  <a:off x="1718" y="2634"/>
                  <a:ext cx="47" cy="18"/>
                </a:xfrm>
                <a:custGeom>
                  <a:avLst/>
                  <a:gdLst>
                    <a:gd name="T0" fmla="*/ 0 w 134"/>
                    <a:gd name="T1" fmla="*/ 0 h 66"/>
                    <a:gd name="T2" fmla="*/ 0 w 134"/>
                    <a:gd name="T3" fmla="*/ 0 h 66"/>
                    <a:gd name="T4" fmla="*/ 0 w 134"/>
                    <a:gd name="T5" fmla="*/ 0 h 66"/>
                    <a:gd name="T6" fmla="*/ 0 w 134"/>
                    <a:gd name="T7" fmla="*/ 0 h 66"/>
                    <a:gd name="T8" fmla="*/ 0 w 134"/>
                    <a:gd name="T9" fmla="*/ 0 h 66"/>
                    <a:gd name="T10" fmla="*/ 0 w 134"/>
                    <a:gd name="T11" fmla="*/ 0 h 66"/>
                    <a:gd name="T12" fmla="*/ 0 w 134"/>
                    <a:gd name="T13" fmla="*/ 0 h 66"/>
                    <a:gd name="T14" fmla="*/ 0 w 134"/>
                    <a:gd name="T15" fmla="*/ 0 h 66"/>
                    <a:gd name="T16" fmla="*/ 0 w 134"/>
                    <a:gd name="T17" fmla="*/ 0 h 66"/>
                    <a:gd name="T18" fmla="*/ 0 w 134"/>
                    <a:gd name="T19" fmla="*/ 0 h 66"/>
                    <a:gd name="T20" fmla="*/ 0 w 134"/>
                    <a:gd name="T21" fmla="*/ 0 h 66"/>
                    <a:gd name="T22" fmla="*/ 0 w 134"/>
                    <a:gd name="T23" fmla="*/ 0 h 66"/>
                    <a:gd name="T24" fmla="*/ 0 w 134"/>
                    <a:gd name="T25" fmla="*/ 0 h 66"/>
                    <a:gd name="T26" fmla="*/ 0 w 134"/>
                    <a:gd name="T27" fmla="*/ 0 h 66"/>
                    <a:gd name="T28" fmla="*/ 0 w 134"/>
                    <a:gd name="T29" fmla="*/ 0 h 66"/>
                    <a:gd name="T30" fmla="*/ 0 w 134"/>
                    <a:gd name="T31" fmla="*/ 0 h 66"/>
                    <a:gd name="T32" fmla="*/ 0 w 134"/>
                    <a:gd name="T33" fmla="*/ 0 h 66"/>
                    <a:gd name="T34" fmla="*/ 0 w 134"/>
                    <a:gd name="T35" fmla="*/ 0 h 66"/>
                    <a:gd name="T36" fmla="*/ 0 w 134"/>
                    <a:gd name="T37" fmla="*/ 0 h 66"/>
                    <a:gd name="T38" fmla="*/ 0 w 134"/>
                    <a:gd name="T39" fmla="*/ 0 h 66"/>
                    <a:gd name="T40" fmla="*/ 0 w 134"/>
                    <a:gd name="T41" fmla="*/ 0 h 66"/>
                    <a:gd name="T42" fmla="*/ 0 w 134"/>
                    <a:gd name="T43" fmla="*/ 0 h 66"/>
                    <a:gd name="T44" fmla="*/ 0 w 134"/>
                    <a:gd name="T45" fmla="*/ 0 h 66"/>
                    <a:gd name="T46" fmla="*/ 0 w 134"/>
                    <a:gd name="T47" fmla="*/ 0 h 66"/>
                    <a:gd name="T48" fmla="*/ 0 w 134"/>
                    <a:gd name="T49" fmla="*/ 0 h 66"/>
                    <a:gd name="T50" fmla="*/ 0 w 134"/>
                    <a:gd name="T51" fmla="*/ 0 h 66"/>
                    <a:gd name="T52" fmla="*/ 0 w 134"/>
                    <a:gd name="T53" fmla="*/ 0 h 66"/>
                    <a:gd name="T54" fmla="*/ 0 w 134"/>
                    <a:gd name="T55" fmla="*/ 0 h 66"/>
                    <a:gd name="T56" fmla="*/ 0 w 134"/>
                    <a:gd name="T57" fmla="*/ 0 h 66"/>
                    <a:gd name="T58" fmla="*/ 0 w 134"/>
                    <a:gd name="T59" fmla="*/ 0 h 66"/>
                    <a:gd name="T60" fmla="*/ 0 w 134"/>
                    <a:gd name="T61" fmla="*/ 0 h 66"/>
                    <a:gd name="T62" fmla="*/ 0 w 134"/>
                    <a:gd name="T63" fmla="*/ 0 h 66"/>
                    <a:gd name="T64" fmla="*/ 0 w 134"/>
                    <a:gd name="T65" fmla="*/ 0 h 66"/>
                    <a:gd name="T66" fmla="*/ 0 w 134"/>
                    <a:gd name="T67" fmla="*/ 0 h 66"/>
                    <a:gd name="T68" fmla="*/ 0 w 134"/>
                    <a:gd name="T69" fmla="*/ 0 h 66"/>
                    <a:gd name="T70" fmla="*/ 0 w 134"/>
                    <a:gd name="T71" fmla="*/ 0 h 66"/>
                    <a:gd name="T72" fmla="*/ 0 w 134"/>
                    <a:gd name="T73" fmla="*/ 0 h 66"/>
                    <a:gd name="T74" fmla="*/ 0 w 134"/>
                    <a:gd name="T75" fmla="*/ 0 h 66"/>
                    <a:gd name="T76" fmla="*/ 0 w 134"/>
                    <a:gd name="T77" fmla="*/ 0 h 66"/>
                    <a:gd name="T78" fmla="*/ 0 w 134"/>
                    <a:gd name="T79" fmla="*/ 0 h 66"/>
                    <a:gd name="T80" fmla="*/ 0 w 134"/>
                    <a:gd name="T81" fmla="*/ 0 h 66"/>
                    <a:gd name="T82" fmla="*/ 0 w 134"/>
                    <a:gd name="T83" fmla="*/ 0 h 66"/>
                    <a:gd name="T84" fmla="*/ 0 w 134"/>
                    <a:gd name="T85" fmla="*/ 0 h 66"/>
                    <a:gd name="T86" fmla="*/ 0 w 134"/>
                    <a:gd name="T87" fmla="*/ 0 h 66"/>
                    <a:gd name="T88" fmla="*/ 0 w 134"/>
                    <a:gd name="T89" fmla="*/ 0 h 66"/>
                    <a:gd name="T90" fmla="*/ 0 w 134"/>
                    <a:gd name="T91" fmla="*/ 0 h 66"/>
                    <a:gd name="T92" fmla="*/ 0 w 134"/>
                    <a:gd name="T93" fmla="*/ 0 h 66"/>
                    <a:gd name="T94" fmla="*/ 0 w 134"/>
                    <a:gd name="T95" fmla="*/ 0 h 66"/>
                    <a:gd name="T96" fmla="*/ 0 w 134"/>
                    <a:gd name="T97" fmla="*/ 0 h 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34" h="66">
                      <a:moveTo>
                        <a:pt x="0" y="66"/>
                      </a:moveTo>
                      <a:lnTo>
                        <a:pt x="2" y="46"/>
                      </a:lnTo>
                      <a:lnTo>
                        <a:pt x="8" y="31"/>
                      </a:lnTo>
                      <a:lnTo>
                        <a:pt x="18" y="20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7" y="4"/>
                      </a:lnTo>
                      <a:lnTo>
                        <a:pt x="55" y="4"/>
                      </a:lnTo>
                      <a:lnTo>
                        <a:pt x="65" y="4"/>
                      </a:lnTo>
                      <a:lnTo>
                        <a:pt x="74" y="4"/>
                      </a:lnTo>
                      <a:lnTo>
                        <a:pt x="84" y="4"/>
                      </a:lnTo>
                      <a:lnTo>
                        <a:pt x="94" y="6"/>
                      </a:lnTo>
                      <a:lnTo>
                        <a:pt x="104" y="7"/>
                      </a:lnTo>
                      <a:lnTo>
                        <a:pt x="105" y="6"/>
                      </a:lnTo>
                      <a:lnTo>
                        <a:pt x="106" y="3"/>
                      </a:lnTo>
                      <a:lnTo>
                        <a:pt x="108" y="2"/>
                      </a:lnTo>
                      <a:lnTo>
                        <a:pt x="109" y="0"/>
                      </a:lnTo>
                      <a:lnTo>
                        <a:pt x="119" y="3"/>
                      </a:lnTo>
                      <a:lnTo>
                        <a:pt x="126" y="9"/>
                      </a:lnTo>
                      <a:lnTo>
                        <a:pt x="132" y="17"/>
                      </a:lnTo>
                      <a:lnTo>
                        <a:pt x="134" y="27"/>
                      </a:lnTo>
                      <a:lnTo>
                        <a:pt x="131" y="39"/>
                      </a:lnTo>
                      <a:lnTo>
                        <a:pt x="125" y="47"/>
                      </a:lnTo>
                      <a:lnTo>
                        <a:pt x="115" y="53"/>
                      </a:lnTo>
                      <a:lnTo>
                        <a:pt x="101" y="56"/>
                      </a:lnTo>
                      <a:lnTo>
                        <a:pt x="92" y="53"/>
                      </a:lnTo>
                      <a:lnTo>
                        <a:pt x="86" y="51"/>
                      </a:lnTo>
                      <a:lnTo>
                        <a:pt x="81" y="51"/>
                      </a:lnTo>
                      <a:lnTo>
                        <a:pt x="71" y="53"/>
                      </a:lnTo>
                      <a:lnTo>
                        <a:pt x="71" y="51"/>
                      </a:lnTo>
                      <a:lnTo>
                        <a:pt x="69" y="50"/>
                      </a:lnTo>
                      <a:lnTo>
                        <a:pt x="69" y="49"/>
                      </a:lnTo>
                      <a:lnTo>
                        <a:pt x="68" y="47"/>
                      </a:lnTo>
                      <a:lnTo>
                        <a:pt x="68" y="49"/>
                      </a:lnTo>
                      <a:lnTo>
                        <a:pt x="67" y="50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52" y="51"/>
                      </a:lnTo>
                      <a:lnTo>
                        <a:pt x="42" y="46"/>
                      </a:lnTo>
                      <a:lnTo>
                        <a:pt x="34" y="41"/>
                      </a:lnTo>
                      <a:lnTo>
                        <a:pt x="27" y="40"/>
                      </a:lnTo>
                      <a:lnTo>
                        <a:pt x="21" y="47"/>
                      </a:lnTo>
                      <a:lnTo>
                        <a:pt x="14" y="56"/>
                      </a:lnTo>
                      <a:lnTo>
                        <a:pt x="7" y="63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6" name="Freeform 283"/>
                <p:cNvSpPr>
                  <a:spLocks/>
                </p:cNvSpPr>
                <p:nvPr/>
              </p:nvSpPr>
              <p:spPr bwMode="auto">
                <a:xfrm>
                  <a:off x="1698" y="2647"/>
                  <a:ext cx="4" cy="3"/>
                </a:xfrm>
                <a:custGeom>
                  <a:avLst/>
                  <a:gdLst>
                    <a:gd name="T0" fmla="*/ 0 w 10"/>
                    <a:gd name="T1" fmla="*/ 0 h 14"/>
                    <a:gd name="T2" fmla="*/ 0 w 10"/>
                    <a:gd name="T3" fmla="*/ 0 h 14"/>
                    <a:gd name="T4" fmla="*/ 0 w 10"/>
                    <a:gd name="T5" fmla="*/ 0 h 14"/>
                    <a:gd name="T6" fmla="*/ 0 w 10"/>
                    <a:gd name="T7" fmla="*/ 0 h 14"/>
                    <a:gd name="T8" fmla="*/ 0 w 10"/>
                    <a:gd name="T9" fmla="*/ 0 h 14"/>
                    <a:gd name="T10" fmla="*/ 0 w 10"/>
                    <a:gd name="T11" fmla="*/ 0 h 14"/>
                    <a:gd name="T12" fmla="*/ 0 w 10"/>
                    <a:gd name="T13" fmla="*/ 0 h 14"/>
                    <a:gd name="T14" fmla="*/ 0 w 10"/>
                    <a:gd name="T15" fmla="*/ 0 h 14"/>
                    <a:gd name="T16" fmla="*/ 0 w 10"/>
                    <a:gd name="T17" fmla="*/ 0 h 14"/>
                    <a:gd name="T18" fmla="*/ 0 w 10"/>
                    <a:gd name="T19" fmla="*/ 0 h 14"/>
                    <a:gd name="T20" fmla="*/ 0 w 10"/>
                    <a:gd name="T21" fmla="*/ 0 h 14"/>
                    <a:gd name="T22" fmla="*/ 0 w 10"/>
                    <a:gd name="T23" fmla="*/ 0 h 14"/>
                    <a:gd name="T24" fmla="*/ 0 w 10"/>
                    <a:gd name="T25" fmla="*/ 0 h 14"/>
                    <a:gd name="T26" fmla="*/ 0 w 10"/>
                    <a:gd name="T27" fmla="*/ 0 h 14"/>
                    <a:gd name="T28" fmla="*/ 0 w 10"/>
                    <a:gd name="T29" fmla="*/ 0 h 14"/>
                    <a:gd name="T30" fmla="*/ 0 w 10"/>
                    <a:gd name="T31" fmla="*/ 0 h 14"/>
                    <a:gd name="T32" fmla="*/ 0 w 10"/>
                    <a:gd name="T33" fmla="*/ 0 h 14"/>
                    <a:gd name="T34" fmla="*/ 0 w 10"/>
                    <a:gd name="T35" fmla="*/ 0 h 14"/>
                    <a:gd name="T36" fmla="*/ 0 w 10"/>
                    <a:gd name="T37" fmla="*/ 0 h 14"/>
                    <a:gd name="T38" fmla="*/ 0 w 10"/>
                    <a:gd name="T39" fmla="*/ 0 h 14"/>
                    <a:gd name="T40" fmla="*/ 0 w 10"/>
                    <a:gd name="T41" fmla="*/ 0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" h="14">
                      <a:moveTo>
                        <a:pt x="6" y="14"/>
                      </a:moveTo>
                      <a:lnTo>
                        <a:pt x="5" y="11"/>
                      </a:lnTo>
                      <a:lnTo>
                        <a:pt x="3" y="7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3"/>
                      </a:lnTo>
                      <a:lnTo>
                        <a:pt x="8" y="4"/>
                      </a:lnTo>
                      <a:lnTo>
                        <a:pt x="9" y="7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8" y="13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7" name="Freeform 284"/>
                <p:cNvSpPr>
                  <a:spLocks/>
                </p:cNvSpPr>
                <p:nvPr/>
              </p:nvSpPr>
              <p:spPr bwMode="auto">
                <a:xfrm>
                  <a:off x="1889" y="2604"/>
                  <a:ext cx="57" cy="47"/>
                </a:xfrm>
                <a:custGeom>
                  <a:avLst/>
                  <a:gdLst>
                    <a:gd name="T0" fmla="*/ 0 w 159"/>
                    <a:gd name="T1" fmla="*/ 0 h 176"/>
                    <a:gd name="T2" fmla="*/ 0 w 159"/>
                    <a:gd name="T3" fmla="*/ 0 h 176"/>
                    <a:gd name="T4" fmla="*/ 0 w 159"/>
                    <a:gd name="T5" fmla="*/ 0 h 176"/>
                    <a:gd name="T6" fmla="*/ 0 w 159"/>
                    <a:gd name="T7" fmla="*/ 0 h 176"/>
                    <a:gd name="T8" fmla="*/ 0 w 159"/>
                    <a:gd name="T9" fmla="*/ 0 h 176"/>
                    <a:gd name="T10" fmla="*/ 0 w 159"/>
                    <a:gd name="T11" fmla="*/ 0 h 176"/>
                    <a:gd name="T12" fmla="*/ 0 w 159"/>
                    <a:gd name="T13" fmla="*/ 0 h 176"/>
                    <a:gd name="T14" fmla="*/ 0 w 159"/>
                    <a:gd name="T15" fmla="*/ 0 h 176"/>
                    <a:gd name="T16" fmla="*/ 0 w 159"/>
                    <a:gd name="T17" fmla="*/ 0 h 176"/>
                    <a:gd name="T18" fmla="*/ 0 w 159"/>
                    <a:gd name="T19" fmla="*/ 0 h 176"/>
                    <a:gd name="T20" fmla="*/ 0 w 159"/>
                    <a:gd name="T21" fmla="*/ 0 h 176"/>
                    <a:gd name="T22" fmla="*/ 0 w 159"/>
                    <a:gd name="T23" fmla="*/ 0 h 176"/>
                    <a:gd name="T24" fmla="*/ 0 w 159"/>
                    <a:gd name="T25" fmla="*/ 0 h 176"/>
                    <a:gd name="T26" fmla="*/ 0 w 159"/>
                    <a:gd name="T27" fmla="*/ 0 h 176"/>
                    <a:gd name="T28" fmla="*/ 0 w 159"/>
                    <a:gd name="T29" fmla="*/ 0 h 176"/>
                    <a:gd name="T30" fmla="*/ 0 w 159"/>
                    <a:gd name="T31" fmla="*/ 0 h 176"/>
                    <a:gd name="T32" fmla="*/ 0 w 159"/>
                    <a:gd name="T33" fmla="*/ 0 h 176"/>
                    <a:gd name="T34" fmla="*/ 0 w 159"/>
                    <a:gd name="T35" fmla="*/ 0 h 176"/>
                    <a:gd name="T36" fmla="*/ 0 w 159"/>
                    <a:gd name="T37" fmla="*/ 0 h 176"/>
                    <a:gd name="T38" fmla="*/ 0 w 159"/>
                    <a:gd name="T39" fmla="*/ 0 h 176"/>
                    <a:gd name="T40" fmla="*/ 0 w 159"/>
                    <a:gd name="T41" fmla="*/ 0 h 176"/>
                    <a:gd name="T42" fmla="*/ 0 w 159"/>
                    <a:gd name="T43" fmla="*/ 0 h 176"/>
                    <a:gd name="T44" fmla="*/ 0 w 159"/>
                    <a:gd name="T45" fmla="*/ 0 h 176"/>
                    <a:gd name="T46" fmla="*/ 0 w 159"/>
                    <a:gd name="T47" fmla="*/ 0 h 176"/>
                    <a:gd name="T48" fmla="*/ 0 w 159"/>
                    <a:gd name="T49" fmla="*/ 0 h 176"/>
                    <a:gd name="T50" fmla="*/ 0 w 159"/>
                    <a:gd name="T51" fmla="*/ 0 h 176"/>
                    <a:gd name="T52" fmla="*/ 0 w 159"/>
                    <a:gd name="T53" fmla="*/ 0 h 176"/>
                    <a:gd name="T54" fmla="*/ 0 w 159"/>
                    <a:gd name="T55" fmla="*/ 0 h 176"/>
                    <a:gd name="T56" fmla="*/ 0 w 159"/>
                    <a:gd name="T57" fmla="*/ 0 h 176"/>
                    <a:gd name="T58" fmla="*/ 0 w 159"/>
                    <a:gd name="T59" fmla="*/ 0 h 176"/>
                    <a:gd name="T60" fmla="*/ 0 w 159"/>
                    <a:gd name="T61" fmla="*/ 0 h 176"/>
                    <a:gd name="T62" fmla="*/ 0 w 159"/>
                    <a:gd name="T63" fmla="*/ 0 h 176"/>
                    <a:gd name="T64" fmla="*/ 0 w 159"/>
                    <a:gd name="T65" fmla="*/ 0 h 176"/>
                    <a:gd name="T66" fmla="*/ 0 w 159"/>
                    <a:gd name="T67" fmla="*/ 0 h 176"/>
                    <a:gd name="T68" fmla="*/ 0 w 159"/>
                    <a:gd name="T69" fmla="*/ 0 h 176"/>
                    <a:gd name="T70" fmla="*/ 0 w 159"/>
                    <a:gd name="T71" fmla="*/ 0 h 176"/>
                    <a:gd name="T72" fmla="*/ 0 w 159"/>
                    <a:gd name="T73" fmla="*/ 0 h 176"/>
                    <a:gd name="T74" fmla="*/ 0 w 159"/>
                    <a:gd name="T75" fmla="*/ 0 h 176"/>
                    <a:gd name="T76" fmla="*/ 0 w 159"/>
                    <a:gd name="T77" fmla="*/ 0 h 176"/>
                    <a:gd name="T78" fmla="*/ 0 w 159"/>
                    <a:gd name="T79" fmla="*/ 0 h 176"/>
                    <a:gd name="T80" fmla="*/ 0 w 159"/>
                    <a:gd name="T81" fmla="*/ 0 h 176"/>
                    <a:gd name="T82" fmla="*/ 0 w 159"/>
                    <a:gd name="T83" fmla="*/ 0 h 176"/>
                    <a:gd name="T84" fmla="*/ 0 w 159"/>
                    <a:gd name="T85" fmla="*/ 0 h 176"/>
                    <a:gd name="T86" fmla="*/ 0 w 159"/>
                    <a:gd name="T87" fmla="*/ 0 h 176"/>
                    <a:gd name="T88" fmla="*/ 0 w 159"/>
                    <a:gd name="T89" fmla="*/ 0 h 17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59" h="176">
                      <a:moveTo>
                        <a:pt x="82" y="176"/>
                      </a:moveTo>
                      <a:lnTo>
                        <a:pt x="79" y="165"/>
                      </a:lnTo>
                      <a:lnTo>
                        <a:pt x="72" y="154"/>
                      </a:lnTo>
                      <a:lnTo>
                        <a:pt x="64" y="146"/>
                      </a:lnTo>
                      <a:lnTo>
                        <a:pt x="57" y="141"/>
                      </a:lnTo>
                      <a:lnTo>
                        <a:pt x="49" y="122"/>
                      </a:lnTo>
                      <a:lnTo>
                        <a:pt x="45" y="108"/>
                      </a:lnTo>
                      <a:lnTo>
                        <a:pt x="42" y="99"/>
                      </a:lnTo>
                      <a:lnTo>
                        <a:pt x="38" y="92"/>
                      </a:lnTo>
                      <a:lnTo>
                        <a:pt x="34" y="87"/>
                      </a:lnTo>
                      <a:lnTo>
                        <a:pt x="27" y="82"/>
                      </a:lnTo>
                      <a:lnTo>
                        <a:pt x="15" y="78"/>
                      </a:lnTo>
                      <a:lnTo>
                        <a:pt x="0" y="72"/>
                      </a:lnTo>
                      <a:lnTo>
                        <a:pt x="1" y="54"/>
                      </a:lnTo>
                      <a:lnTo>
                        <a:pt x="7" y="35"/>
                      </a:lnTo>
                      <a:lnTo>
                        <a:pt x="11" y="17"/>
                      </a:ln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42" y="3"/>
                      </a:lnTo>
                      <a:lnTo>
                        <a:pt x="57" y="5"/>
                      </a:lnTo>
                      <a:lnTo>
                        <a:pt x="71" y="10"/>
                      </a:lnTo>
                      <a:lnTo>
                        <a:pt x="85" y="15"/>
                      </a:lnTo>
                      <a:lnTo>
                        <a:pt x="98" y="24"/>
                      </a:lnTo>
                      <a:lnTo>
                        <a:pt x="109" y="34"/>
                      </a:lnTo>
                      <a:lnTo>
                        <a:pt x="118" y="45"/>
                      </a:lnTo>
                      <a:lnTo>
                        <a:pt x="118" y="62"/>
                      </a:lnTo>
                      <a:lnTo>
                        <a:pt x="121" y="75"/>
                      </a:lnTo>
                      <a:lnTo>
                        <a:pt x="128" y="88"/>
                      </a:lnTo>
                      <a:lnTo>
                        <a:pt x="135" y="99"/>
                      </a:lnTo>
                      <a:lnTo>
                        <a:pt x="142" y="109"/>
                      </a:lnTo>
                      <a:lnTo>
                        <a:pt x="151" y="122"/>
                      </a:lnTo>
                      <a:lnTo>
                        <a:pt x="156" y="135"/>
                      </a:lnTo>
                      <a:lnTo>
                        <a:pt x="159" y="151"/>
                      </a:lnTo>
                      <a:lnTo>
                        <a:pt x="151" y="156"/>
                      </a:lnTo>
                      <a:lnTo>
                        <a:pt x="141" y="162"/>
                      </a:lnTo>
                      <a:lnTo>
                        <a:pt x="131" y="166"/>
                      </a:lnTo>
                      <a:lnTo>
                        <a:pt x="121" y="169"/>
                      </a:lnTo>
                      <a:lnTo>
                        <a:pt x="111" y="172"/>
                      </a:lnTo>
                      <a:lnTo>
                        <a:pt x="101" y="175"/>
                      </a:lnTo>
                      <a:lnTo>
                        <a:pt x="92" y="175"/>
                      </a:lnTo>
                      <a:lnTo>
                        <a:pt x="82" y="176"/>
                      </a:lnTo>
                      <a:close/>
                    </a:path>
                  </a:pathLst>
                </a:custGeom>
                <a:solidFill>
                  <a:srgbClr val="CC9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8" name="Freeform 285"/>
                <p:cNvSpPr>
                  <a:spLocks/>
                </p:cNvSpPr>
                <p:nvPr/>
              </p:nvSpPr>
              <p:spPr bwMode="auto">
                <a:xfrm>
                  <a:off x="1695" y="2612"/>
                  <a:ext cx="58" cy="31"/>
                </a:xfrm>
                <a:custGeom>
                  <a:avLst/>
                  <a:gdLst>
                    <a:gd name="T0" fmla="*/ 0 w 163"/>
                    <a:gd name="T1" fmla="*/ 0 h 112"/>
                    <a:gd name="T2" fmla="*/ 0 w 163"/>
                    <a:gd name="T3" fmla="*/ 0 h 112"/>
                    <a:gd name="T4" fmla="*/ 0 w 163"/>
                    <a:gd name="T5" fmla="*/ 0 h 112"/>
                    <a:gd name="T6" fmla="*/ 0 w 163"/>
                    <a:gd name="T7" fmla="*/ 0 h 112"/>
                    <a:gd name="T8" fmla="*/ 0 w 163"/>
                    <a:gd name="T9" fmla="*/ 0 h 112"/>
                    <a:gd name="T10" fmla="*/ 0 w 163"/>
                    <a:gd name="T11" fmla="*/ 0 h 112"/>
                    <a:gd name="T12" fmla="*/ 0 w 163"/>
                    <a:gd name="T13" fmla="*/ 0 h 112"/>
                    <a:gd name="T14" fmla="*/ 0 w 163"/>
                    <a:gd name="T15" fmla="*/ 0 h 112"/>
                    <a:gd name="T16" fmla="*/ 0 w 163"/>
                    <a:gd name="T17" fmla="*/ 0 h 112"/>
                    <a:gd name="T18" fmla="*/ 0 w 163"/>
                    <a:gd name="T19" fmla="*/ 0 h 112"/>
                    <a:gd name="T20" fmla="*/ 0 w 163"/>
                    <a:gd name="T21" fmla="*/ 0 h 112"/>
                    <a:gd name="T22" fmla="*/ 0 w 163"/>
                    <a:gd name="T23" fmla="*/ 0 h 112"/>
                    <a:gd name="T24" fmla="*/ 0 w 163"/>
                    <a:gd name="T25" fmla="*/ 0 h 112"/>
                    <a:gd name="T26" fmla="*/ 0 w 163"/>
                    <a:gd name="T27" fmla="*/ 0 h 112"/>
                    <a:gd name="T28" fmla="*/ 0 w 163"/>
                    <a:gd name="T29" fmla="*/ 0 h 112"/>
                    <a:gd name="T30" fmla="*/ 0 w 163"/>
                    <a:gd name="T31" fmla="*/ 0 h 112"/>
                    <a:gd name="T32" fmla="*/ 0 w 163"/>
                    <a:gd name="T33" fmla="*/ 0 h 112"/>
                    <a:gd name="T34" fmla="*/ 0 w 163"/>
                    <a:gd name="T35" fmla="*/ 0 h 112"/>
                    <a:gd name="T36" fmla="*/ 0 w 163"/>
                    <a:gd name="T37" fmla="*/ 0 h 112"/>
                    <a:gd name="T38" fmla="*/ 0 w 163"/>
                    <a:gd name="T39" fmla="*/ 0 h 112"/>
                    <a:gd name="T40" fmla="*/ 0 w 163"/>
                    <a:gd name="T41" fmla="*/ 0 h 112"/>
                    <a:gd name="T42" fmla="*/ 0 w 163"/>
                    <a:gd name="T43" fmla="*/ 0 h 112"/>
                    <a:gd name="T44" fmla="*/ 0 w 163"/>
                    <a:gd name="T45" fmla="*/ 0 h 112"/>
                    <a:gd name="T46" fmla="*/ 0 w 163"/>
                    <a:gd name="T47" fmla="*/ 0 h 112"/>
                    <a:gd name="T48" fmla="*/ 0 w 163"/>
                    <a:gd name="T49" fmla="*/ 0 h 112"/>
                    <a:gd name="T50" fmla="*/ 0 w 163"/>
                    <a:gd name="T51" fmla="*/ 0 h 112"/>
                    <a:gd name="T52" fmla="*/ 0 w 163"/>
                    <a:gd name="T53" fmla="*/ 0 h 112"/>
                    <a:gd name="T54" fmla="*/ 0 w 163"/>
                    <a:gd name="T55" fmla="*/ 0 h 112"/>
                    <a:gd name="T56" fmla="*/ 0 w 163"/>
                    <a:gd name="T57" fmla="*/ 0 h 112"/>
                    <a:gd name="T58" fmla="*/ 0 w 163"/>
                    <a:gd name="T59" fmla="*/ 0 h 112"/>
                    <a:gd name="T60" fmla="*/ 0 w 163"/>
                    <a:gd name="T61" fmla="*/ 0 h 112"/>
                    <a:gd name="T62" fmla="*/ 0 w 163"/>
                    <a:gd name="T63" fmla="*/ 0 h 112"/>
                    <a:gd name="T64" fmla="*/ 0 w 163"/>
                    <a:gd name="T65" fmla="*/ 0 h 112"/>
                    <a:gd name="T66" fmla="*/ 0 w 163"/>
                    <a:gd name="T67" fmla="*/ 0 h 112"/>
                    <a:gd name="T68" fmla="*/ 0 w 163"/>
                    <a:gd name="T69" fmla="*/ 0 h 112"/>
                    <a:gd name="T70" fmla="*/ 0 w 163"/>
                    <a:gd name="T71" fmla="*/ 0 h 112"/>
                    <a:gd name="T72" fmla="*/ 0 w 163"/>
                    <a:gd name="T73" fmla="*/ 0 h 112"/>
                    <a:gd name="T74" fmla="*/ 0 w 163"/>
                    <a:gd name="T75" fmla="*/ 0 h 112"/>
                    <a:gd name="T76" fmla="*/ 0 w 163"/>
                    <a:gd name="T77" fmla="*/ 0 h 112"/>
                    <a:gd name="T78" fmla="*/ 0 w 163"/>
                    <a:gd name="T79" fmla="*/ 0 h 112"/>
                    <a:gd name="T80" fmla="*/ 0 w 163"/>
                    <a:gd name="T81" fmla="*/ 0 h 112"/>
                    <a:gd name="T82" fmla="*/ 0 w 163"/>
                    <a:gd name="T83" fmla="*/ 0 h 112"/>
                    <a:gd name="T84" fmla="*/ 0 w 163"/>
                    <a:gd name="T85" fmla="*/ 0 h 112"/>
                    <a:gd name="T86" fmla="*/ 0 w 163"/>
                    <a:gd name="T87" fmla="*/ 0 h 112"/>
                    <a:gd name="T88" fmla="*/ 0 w 163"/>
                    <a:gd name="T89" fmla="*/ 0 h 112"/>
                    <a:gd name="T90" fmla="*/ 0 w 163"/>
                    <a:gd name="T91" fmla="*/ 0 h 112"/>
                    <a:gd name="T92" fmla="*/ 0 w 163"/>
                    <a:gd name="T93" fmla="*/ 0 h 112"/>
                    <a:gd name="T94" fmla="*/ 0 w 163"/>
                    <a:gd name="T95" fmla="*/ 0 h 112"/>
                    <a:gd name="T96" fmla="*/ 0 w 163"/>
                    <a:gd name="T97" fmla="*/ 0 h 1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63" h="112">
                      <a:moveTo>
                        <a:pt x="16" y="112"/>
                      </a:moveTo>
                      <a:lnTo>
                        <a:pt x="10" y="104"/>
                      </a:lnTo>
                      <a:lnTo>
                        <a:pt x="6" y="98"/>
                      </a:lnTo>
                      <a:lnTo>
                        <a:pt x="3" y="91"/>
                      </a:lnTo>
                      <a:lnTo>
                        <a:pt x="0" y="85"/>
                      </a:lnTo>
                      <a:lnTo>
                        <a:pt x="2" y="85"/>
                      </a:lnTo>
                      <a:lnTo>
                        <a:pt x="3" y="85"/>
                      </a:lnTo>
                      <a:lnTo>
                        <a:pt x="5" y="85"/>
                      </a:lnTo>
                      <a:lnTo>
                        <a:pt x="6" y="85"/>
                      </a:lnTo>
                      <a:lnTo>
                        <a:pt x="9" y="74"/>
                      </a:lnTo>
                      <a:lnTo>
                        <a:pt x="15" y="63"/>
                      </a:lnTo>
                      <a:lnTo>
                        <a:pt x="23" y="50"/>
                      </a:lnTo>
                      <a:lnTo>
                        <a:pt x="32" y="38"/>
                      </a:lnTo>
                      <a:lnTo>
                        <a:pt x="43" y="27"/>
                      </a:lnTo>
                      <a:lnTo>
                        <a:pt x="53" y="17"/>
                      </a:lnTo>
                      <a:lnTo>
                        <a:pt x="63" y="7"/>
                      </a:lnTo>
                      <a:lnTo>
                        <a:pt x="73" y="0"/>
                      </a:lnTo>
                      <a:lnTo>
                        <a:pt x="84" y="1"/>
                      </a:lnTo>
                      <a:lnTo>
                        <a:pt x="99" y="7"/>
                      </a:lnTo>
                      <a:lnTo>
                        <a:pt x="116" y="14"/>
                      </a:lnTo>
                      <a:lnTo>
                        <a:pt x="133" y="23"/>
                      </a:lnTo>
                      <a:lnTo>
                        <a:pt x="147" y="34"/>
                      </a:lnTo>
                      <a:lnTo>
                        <a:pt x="158" y="47"/>
                      </a:lnTo>
                      <a:lnTo>
                        <a:pt x="163" y="60"/>
                      </a:lnTo>
                      <a:lnTo>
                        <a:pt x="160" y="73"/>
                      </a:lnTo>
                      <a:lnTo>
                        <a:pt x="150" y="71"/>
                      </a:lnTo>
                      <a:lnTo>
                        <a:pt x="144" y="68"/>
                      </a:lnTo>
                      <a:lnTo>
                        <a:pt x="140" y="68"/>
                      </a:lnTo>
                      <a:lnTo>
                        <a:pt x="131" y="74"/>
                      </a:lnTo>
                      <a:lnTo>
                        <a:pt x="124" y="74"/>
                      </a:lnTo>
                      <a:lnTo>
                        <a:pt x="119" y="74"/>
                      </a:lnTo>
                      <a:lnTo>
                        <a:pt x="111" y="73"/>
                      </a:lnTo>
                      <a:lnTo>
                        <a:pt x="107" y="73"/>
                      </a:lnTo>
                      <a:lnTo>
                        <a:pt x="101" y="71"/>
                      </a:lnTo>
                      <a:lnTo>
                        <a:pt x="96" y="71"/>
                      </a:lnTo>
                      <a:lnTo>
                        <a:pt x="92" y="71"/>
                      </a:lnTo>
                      <a:lnTo>
                        <a:pt x="86" y="71"/>
                      </a:lnTo>
                      <a:lnTo>
                        <a:pt x="79" y="83"/>
                      </a:lnTo>
                      <a:lnTo>
                        <a:pt x="72" y="91"/>
                      </a:lnTo>
                      <a:lnTo>
                        <a:pt x="64" y="98"/>
                      </a:lnTo>
                      <a:lnTo>
                        <a:pt x="57" y="102"/>
                      </a:lnTo>
                      <a:lnTo>
                        <a:pt x="49" y="107"/>
                      </a:lnTo>
                      <a:lnTo>
                        <a:pt x="40" y="110"/>
                      </a:lnTo>
                      <a:lnTo>
                        <a:pt x="29" y="111"/>
                      </a:lnTo>
                      <a:lnTo>
                        <a:pt x="16" y="112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9" name="Freeform 286"/>
                <p:cNvSpPr>
                  <a:spLocks/>
                </p:cNvSpPr>
                <p:nvPr/>
              </p:nvSpPr>
              <p:spPr bwMode="auto">
                <a:xfrm>
                  <a:off x="1895" y="2582"/>
                  <a:ext cx="54" cy="52"/>
                </a:xfrm>
                <a:custGeom>
                  <a:avLst/>
                  <a:gdLst>
                    <a:gd name="T0" fmla="*/ 0 w 152"/>
                    <a:gd name="T1" fmla="*/ 0 h 195"/>
                    <a:gd name="T2" fmla="*/ 0 w 152"/>
                    <a:gd name="T3" fmla="*/ 0 h 195"/>
                    <a:gd name="T4" fmla="*/ 0 w 152"/>
                    <a:gd name="T5" fmla="*/ 0 h 195"/>
                    <a:gd name="T6" fmla="*/ 0 w 152"/>
                    <a:gd name="T7" fmla="*/ 0 h 195"/>
                    <a:gd name="T8" fmla="*/ 0 w 152"/>
                    <a:gd name="T9" fmla="*/ 0 h 195"/>
                    <a:gd name="T10" fmla="*/ 0 w 152"/>
                    <a:gd name="T11" fmla="*/ 0 h 195"/>
                    <a:gd name="T12" fmla="*/ 0 w 152"/>
                    <a:gd name="T13" fmla="*/ 0 h 195"/>
                    <a:gd name="T14" fmla="*/ 0 w 152"/>
                    <a:gd name="T15" fmla="*/ 0 h 195"/>
                    <a:gd name="T16" fmla="*/ 0 w 152"/>
                    <a:gd name="T17" fmla="*/ 0 h 195"/>
                    <a:gd name="T18" fmla="*/ 0 w 152"/>
                    <a:gd name="T19" fmla="*/ 0 h 195"/>
                    <a:gd name="T20" fmla="*/ 0 w 152"/>
                    <a:gd name="T21" fmla="*/ 0 h 195"/>
                    <a:gd name="T22" fmla="*/ 0 w 152"/>
                    <a:gd name="T23" fmla="*/ 0 h 195"/>
                    <a:gd name="T24" fmla="*/ 0 w 152"/>
                    <a:gd name="T25" fmla="*/ 0 h 195"/>
                    <a:gd name="T26" fmla="*/ 0 w 152"/>
                    <a:gd name="T27" fmla="*/ 0 h 195"/>
                    <a:gd name="T28" fmla="*/ 0 w 152"/>
                    <a:gd name="T29" fmla="*/ 0 h 195"/>
                    <a:gd name="T30" fmla="*/ 0 w 152"/>
                    <a:gd name="T31" fmla="*/ 0 h 195"/>
                    <a:gd name="T32" fmla="*/ 0 w 152"/>
                    <a:gd name="T33" fmla="*/ 0 h 195"/>
                    <a:gd name="T34" fmla="*/ 0 w 152"/>
                    <a:gd name="T35" fmla="*/ 0 h 195"/>
                    <a:gd name="T36" fmla="*/ 0 w 152"/>
                    <a:gd name="T37" fmla="*/ 0 h 195"/>
                    <a:gd name="T38" fmla="*/ 0 w 152"/>
                    <a:gd name="T39" fmla="*/ 0 h 195"/>
                    <a:gd name="T40" fmla="*/ 0 w 152"/>
                    <a:gd name="T41" fmla="*/ 0 h 195"/>
                    <a:gd name="T42" fmla="*/ 0 w 152"/>
                    <a:gd name="T43" fmla="*/ 0 h 195"/>
                    <a:gd name="T44" fmla="*/ 0 w 152"/>
                    <a:gd name="T45" fmla="*/ 0 h 195"/>
                    <a:gd name="T46" fmla="*/ 0 w 152"/>
                    <a:gd name="T47" fmla="*/ 0 h 195"/>
                    <a:gd name="T48" fmla="*/ 0 w 152"/>
                    <a:gd name="T49" fmla="*/ 0 h 195"/>
                    <a:gd name="T50" fmla="*/ 0 w 152"/>
                    <a:gd name="T51" fmla="*/ 0 h 195"/>
                    <a:gd name="T52" fmla="*/ 0 w 152"/>
                    <a:gd name="T53" fmla="*/ 0 h 195"/>
                    <a:gd name="T54" fmla="*/ 0 w 152"/>
                    <a:gd name="T55" fmla="*/ 0 h 195"/>
                    <a:gd name="T56" fmla="*/ 0 w 152"/>
                    <a:gd name="T57" fmla="*/ 0 h 195"/>
                    <a:gd name="T58" fmla="*/ 0 w 152"/>
                    <a:gd name="T59" fmla="*/ 0 h 195"/>
                    <a:gd name="T60" fmla="*/ 0 w 152"/>
                    <a:gd name="T61" fmla="*/ 0 h 195"/>
                    <a:gd name="T62" fmla="*/ 0 w 152"/>
                    <a:gd name="T63" fmla="*/ 0 h 195"/>
                    <a:gd name="T64" fmla="*/ 0 w 152"/>
                    <a:gd name="T65" fmla="*/ 0 h 195"/>
                    <a:gd name="T66" fmla="*/ 0 w 152"/>
                    <a:gd name="T67" fmla="*/ 0 h 195"/>
                    <a:gd name="T68" fmla="*/ 0 w 152"/>
                    <a:gd name="T69" fmla="*/ 0 h 195"/>
                    <a:gd name="T70" fmla="*/ 0 w 152"/>
                    <a:gd name="T71" fmla="*/ 0 h 195"/>
                    <a:gd name="T72" fmla="*/ 0 w 152"/>
                    <a:gd name="T73" fmla="*/ 0 h 19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52" h="195">
                      <a:moveTo>
                        <a:pt x="145" y="194"/>
                      </a:moveTo>
                      <a:lnTo>
                        <a:pt x="129" y="174"/>
                      </a:lnTo>
                      <a:lnTo>
                        <a:pt x="119" y="159"/>
                      </a:lnTo>
                      <a:lnTo>
                        <a:pt x="114" y="144"/>
                      </a:lnTo>
                      <a:lnTo>
                        <a:pt x="112" y="122"/>
                      </a:lnTo>
                      <a:lnTo>
                        <a:pt x="101" y="101"/>
                      </a:lnTo>
                      <a:lnTo>
                        <a:pt x="84" y="88"/>
                      </a:lnTo>
                      <a:lnTo>
                        <a:pt x="62" y="80"/>
                      </a:lnTo>
                      <a:lnTo>
                        <a:pt x="41" y="73"/>
                      </a:lnTo>
                      <a:lnTo>
                        <a:pt x="21" y="67"/>
                      </a:lnTo>
                      <a:lnTo>
                        <a:pt x="7" y="55"/>
                      </a:lnTo>
                      <a:lnTo>
                        <a:pt x="0" y="38"/>
                      </a:lnTo>
                      <a:lnTo>
                        <a:pt x="4" y="11"/>
                      </a:lnTo>
                      <a:lnTo>
                        <a:pt x="31" y="0"/>
                      </a:lnTo>
                      <a:lnTo>
                        <a:pt x="57" y="0"/>
                      </a:lnTo>
                      <a:lnTo>
                        <a:pt x="79" y="8"/>
                      </a:lnTo>
                      <a:lnTo>
                        <a:pt x="101" y="24"/>
                      </a:lnTo>
                      <a:lnTo>
                        <a:pt x="118" y="45"/>
                      </a:lnTo>
                      <a:lnTo>
                        <a:pt x="132" y="71"/>
                      </a:lnTo>
                      <a:lnTo>
                        <a:pt x="144" y="97"/>
                      </a:lnTo>
                      <a:lnTo>
                        <a:pt x="152" y="124"/>
                      </a:lnTo>
                      <a:lnTo>
                        <a:pt x="151" y="125"/>
                      </a:lnTo>
                      <a:lnTo>
                        <a:pt x="149" y="125"/>
                      </a:lnTo>
                      <a:lnTo>
                        <a:pt x="148" y="127"/>
                      </a:lnTo>
                      <a:lnTo>
                        <a:pt x="146" y="128"/>
                      </a:lnTo>
                      <a:lnTo>
                        <a:pt x="148" y="144"/>
                      </a:lnTo>
                      <a:lnTo>
                        <a:pt x="148" y="161"/>
                      </a:lnTo>
                      <a:lnTo>
                        <a:pt x="149" y="178"/>
                      </a:lnTo>
                      <a:lnTo>
                        <a:pt x="151" y="194"/>
                      </a:lnTo>
                      <a:lnTo>
                        <a:pt x="149" y="195"/>
                      </a:lnTo>
                      <a:lnTo>
                        <a:pt x="148" y="195"/>
                      </a:lnTo>
                      <a:lnTo>
                        <a:pt x="146" y="195"/>
                      </a:lnTo>
                      <a:lnTo>
                        <a:pt x="145" y="194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0" name="Freeform 287"/>
                <p:cNvSpPr>
                  <a:spLocks/>
                </p:cNvSpPr>
                <p:nvPr/>
              </p:nvSpPr>
              <p:spPr bwMode="auto">
                <a:xfrm>
                  <a:off x="1476" y="2580"/>
                  <a:ext cx="73" cy="52"/>
                </a:xfrm>
                <a:custGeom>
                  <a:avLst/>
                  <a:gdLst>
                    <a:gd name="T0" fmla="*/ 0 w 206"/>
                    <a:gd name="T1" fmla="*/ 0 h 195"/>
                    <a:gd name="T2" fmla="*/ 0 w 206"/>
                    <a:gd name="T3" fmla="*/ 0 h 195"/>
                    <a:gd name="T4" fmla="*/ 0 w 206"/>
                    <a:gd name="T5" fmla="*/ 0 h 195"/>
                    <a:gd name="T6" fmla="*/ 0 w 206"/>
                    <a:gd name="T7" fmla="*/ 0 h 195"/>
                    <a:gd name="T8" fmla="*/ 0 w 206"/>
                    <a:gd name="T9" fmla="*/ 0 h 195"/>
                    <a:gd name="T10" fmla="*/ 0 w 206"/>
                    <a:gd name="T11" fmla="*/ 0 h 195"/>
                    <a:gd name="T12" fmla="*/ 0 w 206"/>
                    <a:gd name="T13" fmla="*/ 0 h 195"/>
                    <a:gd name="T14" fmla="*/ 0 w 206"/>
                    <a:gd name="T15" fmla="*/ 0 h 195"/>
                    <a:gd name="T16" fmla="*/ 0 w 206"/>
                    <a:gd name="T17" fmla="*/ 0 h 195"/>
                    <a:gd name="T18" fmla="*/ 0 w 206"/>
                    <a:gd name="T19" fmla="*/ 0 h 195"/>
                    <a:gd name="T20" fmla="*/ 0 w 206"/>
                    <a:gd name="T21" fmla="*/ 0 h 195"/>
                    <a:gd name="T22" fmla="*/ 0 w 206"/>
                    <a:gd name="T23" fmla="*/ 0 h 195"/>
                    <a:gd name="T24" fmla="*/ 0 w 206"/>
                    <a:gd name="T25" fmla="*/ 0 h 195"/>
                    <a:gd name="T26" fmla="*/ 0 w 206"/>
                    <a:gd name="T27" fmla="*/ 0 h 195"/>
                    <a:gd name="T28" fmla="*/ 0 w 206"/>
                    <a:gd name="T29" fmla="*/ 0 h 195"/>
                    <a:gd name="T30" fmla="*/ 0 w 206"/>
                    <a:gd name="T31" fmla="*/ 0 h 195"/>
                    <a:gd name="T32" fmla="*/ 0 w 206"/>
                    <a:gd name="T33" fmla="*/ 0 h 195"/>
                    <a:gd name="T34" fmla="*/ 0 w 206"/>
                    <a:gd name="T35" fmla="*/ 0 h 195"/>
                    <a:gd name="T36" fmla="*/ 0 w 206"/>
                    <a:gd name="T37" fmla="*/ 0 h 195"/>
                    <a:gd name="T38" fmla="*/ 0 w 206"/>
                    <a:gd name="T39" fmla="*/ 0 h 195"/>
                    <a:gd name="T40" fmla="*/ 0 w 206"/>
                    <a:gd name="T41" fmla="*/ 0 h 195"/>
                    <a:gd name="T42" fmla="*/ 0 w 206"/>
                    <a:gd name="T43" fmla="*/ 0 h 195"/>
                    <a:gd name="T44" fmla="*/ 0 w 206"/>
                    <a:gd name="T45" fmla="*/ 0 h 195"/>
                    <a:gd name="T46" fmla="*/ 0 w 206"/>
                    <a:gd name="T47" fmla="*/ 0 h 195"/>
                    <a:gd name="T48" fmla="*/ 0 w 206"/>
                    <a:gd name="T49" fmla="*/ 0 h 195"/>
                    <a:gd name="T50" fmla="*/ 0 w 206"/>
                    <a:gd name="T51" fmla="*/ 0 h 195"/>
                    <a:gd name="T52" fmla="*/ 0 w 206"/>
                    <a:gd name="T53" fmla="*/ 0 h 195"/>
                    <a:gd name="T54" fmla="*/ 0 w 206"/>
                    <a:gd name="T55" fmla="*/ 0 h 195"/>
                    <a:gd name="T56" fmla="*/ 0 w 206"/>
                    <a:gd name="T57" fmla="*/ 0 h 195"/>
                    <a:gd name="T58" fmla="*/ 0 w 206"/>
                    <a:gd name="T59" fmla="*/ 0 h 195"/>
                    <a:gd name="T60" fmla="*/ 0 w 206"/>
                    <a:gd name="T61" fmla="*/ 0 h 195"/>
                    <a:gd name="T62" fmla="*/ 0 w 206"/>
                    <a:gd name="T63" fmla="*/ 0 h 195"/>
                    <a:gd name="T64" fmla="*/ 0 w 206"/>
                    <a:gd name="T65" fmla="*/ 0 h 195"/>
                    <a:gd name="T66" fmla="*/ 0 w 206"/>
                    <a:gd name="T67" fmla="*/ 0 h 195"/>
                    <a:gd name="T68" fmla="*/ 0 w 206"/>
                    <a:gd name="T69" fmla="*/ 0 h 195"/>
                    <a:gd name="T70" fmla="*/ 0 w 206"/>
                    <a:gd name="T71" fmla="*/ 0 h 195"/>
                    <a:gd name="T72" fmla="*/ 0 w 206"/>
                    <a:gd name="T73" fmla="*/ 0 h 195"/>
                    <a:gd name="T74" fmla="*/ 0 w 206"/>
                    <a:gd name="T75" fmla="*/ 0 h 195"/>
                    <a:gd name="T76" fmla="*/ 0 w 206"/>
                    <a:gd name="T77" fmla="*/ 0 h 195"/>
                    <a:gd name="T78" fmla="*/ 0 w 206"/>
                    <a:gd name="T79" fmla="*/ 0 h 195"/>
                    <a:gd name="T80" fmla="*/ 0 w 206"/>
                    <a:gd name="T81" fmla="*/ 0 h 195"/>
                    <a:gd name="T82" fmla="*/ 0 w 206"/>
                    <a:gd name="T83" fmla="*/ 0 h 195"/>
                    <a:gd name="T84" fmla="*/ 0 w 206"/>
                    <a:gd name="T85" fmla="*/ 0 h 195"/>
                    <a:gd name="T86" fmla="*/ 0 w 206"/>
                    <a:gd name="T87" fmla="*/ 0 h 19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06" h="195">
                      <a:moveTo>
                        <a:pt x="19" y="195"/>
                      </a:moveTo>
                      <a:lnTo>
                        <a:pt x="17" y="179"/>
                      </a:lnTo>
                      <a:lnTo>
                        <a:pt x="17" y="171"/>
                      </a:lnTo>
                      <a:lnTo>
                        <a:pt x="17" y="164"/>
                      </a:lnTo>
                      <a:lnTo>
                        <a:pt x="19" y="157"/>
                      </a:lnTo>
                      <a:lnTo>
                        <a:pt x="13" y="152"/>
                      </a:lnTo>
                      <a:lnTo>
                        <a:pt x="10" y="150"/>
                      </a:lnTo>
                      <a:lnTo>
                        <a:pt x="6" y="148"/>
                      </a:lnTo>
                      <a:lnTo>
                        <a:pt x="0" y="145"/>
                      </a:lnTo>
                      <a:lnTo>
                        <a:pt x="0" y="144"/>
                      </a:lnTo>
                      <a:lnTo>
                        <a:pt x="0" y="141"/>
                      </a:lnTo>
                      <a:lnTo>
                        <a:pt x="0" y="140"/>
                      </a:lnTo>
                      <a:lnTo>
                        <a:pt x="0" y="138"/>
                      </a:lnTo>
                      <a:lnTo>
                        <a:pt x="15" y="121"/>
                      </a:lnTo>
                      <a:lnTo>
                        <a:pt x="20" y="108"/>
                      </a:lnTo>
                      <a:lnTo>
                        <a:pt x="16" y="98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75"/>
                      </a:lnTo>
                      <a:lnTo>
                        <a:pt x="0" y="71"/>
                      </a:lnTo>
                      <a:lnTo>
                        <a:pt x="2" y="68"/>
                      </a:lnTo>
                      <a:lnTo>
                        <a:pt x="19" y="61"/>
                      </a:lnTo>
                      <a:lnTo>
                        <a:pt x="33" y="57"/>
                      </a:lnTo>
                      <a:lnTo>
                        <a:pt x="43" y="54"/>
                      </a:lnTo>
                      <a:lnTo>
                        <a:pt x="52" y="51"/>
                      </a:lnTo>
                      <a:lnTo>
                        <a:pt x="57" y="47"/>
                      </a:lnTo>
                      <a:lnTo>
                        <a:pt x="60" y="38"/>
                      </a:lnTo>
                      <a:lnTo>
                        <a:pt x="63" y="26"/>
                      </a:lnTo>
                      <a:lnTo>
                        <a:pt x="63" y="4"/>
                      </a:lnTo>
                      <a:lnTo>
                        <a:pt x="70" y="1"/>
                      </a:lnTo>
                      <a:lnTo>
                        <a:pt x="77" y="0"/>
                      </a:lnTo>
                      <a:lnTo>
                        <a:pt x="84" y="3"/>
                      </a:lnTo>
                      <a:lnTo>
                        <a:pt x="92" y="6"/>
                      </a:lnTo>
                      <a:lnTo>
                        <a:pt x="100" y="10"/>
                      </a:lnTo>
                      <a:lnTo>
                        <a:pt x="109" y="14"/>
                      </a:lnTo>
                      <a:lnTo>
                        <a:pt x="119" y="18"/>
                      </a:lnTo>
                      <a:lnTo>
                        <a:pt x="129" y="20"/>
                      </a:lnTo>
                      <a:lnTo>
                        <a:pt x="136" y="13"/>
                      </a:lnTo>
                      <a:lnTo>
                        <a:pt x="141" y="7"/>
                      </a:lnTo>
                      <a:lnTo>
                        <a:pt x="147" y="3"/>
                      </a:lnTo>
                      <a:lnTo>
                        <a:pt x="154" y="0"/>
                      </a:lnTo>
                      <a:lnTo>
                        <a:pt x="156" y="13"/>
                      </a:lnTo>
                      <a:lnTo>
                        <a:pt x="157" y="26"/>
                      </a:lnTo>
                      <a:lnTo>
                        <a:pt x="159" y="38"/>
                      </a:lnTo>
                      <a:lnTo>
                        <a:pt x="160" y="51"/>
                      </a:lnTo>
                      <a:lnTo>
                        <a:pt x="164" y="54"/>
                      </a:lnTo>
                      <a:lnTo>
                        <a:pt x="170" y="55"/>
                      </a:lnTo>
                      <a:lnTo>
                        <a:pt x="176" y="57"/>
                      </a:lnTo>
                      <a:lnTo>
                        <a:pt x="181" y="57"/>
                      </a:lnTo>
                      <a:lnTo>
                        <a:pt x="187" y="57"/>
                      </a:lnTo>
                      <a:lnTo>
                        <a:pt x="193" y="57"/>
                      </a:lnTo>
                      <a:lnTo>
                        <a:pt x="198" y="57"/>
                      </a:lnTo>
                      <a:lnTo>
                        <a:pt x="206" y="57"/>
                      </a:lnTo>
                      <a:lnTo>
                        <a:pt x="201" y="67"/>
                      </a:lnTo>
                      <a:lnTo>
                        <a:pt x="197" y="74"/>
                      </a:lnTo>
                      <a:lnTo>
                        <a:pt x="193" y="80"/>
                      </a:lnTo>
                      <a:lnTo>
                        <a:pt x="188" y="84"/>
                      </a:lnTo>
                      <a:lnTo>
                        <a:pt x="183" y="87"/>
                      </a:lnTo>
                      <a:lnTo>
                        <a:pt x="176" y="88"/>
                      </a:lnTo>
                      <a:lnTo>
                        <a:pt x="167" y="91"/>
                      </a:lnTo>
                      <a:lnTo>
                        <a:pt x="157" y="94"/>
                      </a:lnTo>
                      <a:lnTo>
                        <a:pt x="141" y="104"/>
                      </a:lnTo>
                      <a:lnTo>
                        <a:pt x="127" y="111"/>
                      </a:lnTo>
                      <a:lnTo>
                        <a:pt x="114" y="120"/>
                      </a:lnTo>
                      <a:lnTo>
                        <a:pt x="104" y="127"/>
                      </a:lnTo>
                      <a:lnTo>
                        <a:pt x="97" y="135"/>
                      </a:lnTo>
                      <a:lnTo>
                        <a:pt x="93" y="147"/>
                      </a:lnTo>
                      <a:lnTo>
                        <a:pt x="90" y="162"/>
                      </a:lnTo>
                      <a:lnTo>
                        <a:pt x="92" y="181"/>
                      </a:lnTo>
                      <a:lnTo>
                        <a:pt x="90" y="182"/>
                      </a:lnTo>
                      <a:lnTo>
                        <a:pt x="87" y="184"/>
                      </a:lnTo>
                      <a:lnTo>
                        <a:pt x="84" y="184"/>
                      </a:lnTo>
                      <a:lnTo>
                        <a:pt x="79" y="184"/>
                      </a:lnTo>
                      <a:lnTo>
                        <a:pt x="77" y="171"/>
                      </a:lnTo>
                      <a:lnTo>
                        <a:pt x="76" y="159"/>
                      </a:lnTo>
                      <a:lnTo>
                        <a:pt x="73" y="148"/>
                      </a:lnTo>
                      <a:lnTo>
                        <a:pt x="69" y="140"/>
                      </a:lnTo>
                      <a:lnTo>
                        <a:pt x="46" y="141"/>
                      </a:lnTo>
                      <a:lnTo>
                        <a:pt x="37" y="154"/>
                      </a:lnTo>
                      <a:lnTo>
                        <a:pt x="37" y="172"/>
                      </a:lnTo>
                      <a:lnTo>
                        <a:pt x="40" y="192"/>
                      </a:lnTo>
                      <a:lnTo>
                        <a:pt x="35" y="195"/>
                      </a:lnTo>
                      <a:lnTo>
                        <a:pt x="29" y="195"/>
                      </a:lnTo>
                      <a:lnTo>
                        <a:pt x="23" y="195"/>
                      </a:lnTo>
                      <a:lnTo>
                        <a:pt x="19" y="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1" name="Freeform 288"/>
                <p:cNvSpPr>
                  <a:spLocks/>
                </p:cNvSpPr>
                <p:nvPr/>
              </p:nvSpPr>
              <p:spPr bwMode="auto">
                <a:xfrm>
                  <a:off x="1701" y="2605"/>
                  <a:ext cx="17" cy="13"/>
                </a:xfrm>
                <a:custGeom>
                  <a:avLst/>
                  <a:gdLst>
                    <a:gd name="T0" fmla="*/ 0 w 47"/>
                    <a:gd name="T1" fmla="*/ 0 h 50"/>
                    <a:gd name="T2" fmla="*/ 0 w 47"/>
                    <a:gd name="T3" fmla="*/ 0 h 50"/>
                    <a:gd name="T4" fmla="*/ 0 w 47"/>
                    <a:gd name="T5" fmla="*/ 0 h 50"/>
                    <a:gd name="T6" fmla="*/ 0 w 47"/>
                    <a:gd name="T7" fmla="*/ 0 h 50"/>
                    <a:gd name="T8" fmla="*/ 0 w 47"/>
                    <a:gd name="T9" fmla="*/ 0 h 50"/>
                    <a:gd name="T10" fmla="*/ 0 w 47"/>
                    <a:gd name="T11" fmla="*/ 0 h 50"/>
                    <a:gd name="T12" fmla="*/ 0 w 47"/>
                    <a:gd name="T13" fmla="*/ 0 h 50"/>
                    <a:gd name="T14" fmla="*/ 0 w 47"/>
                    <a:gd name="T15" fmla="*/ 0 h 50"/>
                    <a:gd name="T16" fmla="*/ 0 w 47"/>
                    <a:gd name="T17" fmla="*/ 0 h 50"/>
                    <a:gd name="T18" fmla="*/ 0 w 47"/>
                    <a:gd name="T19" fmla="*/ 0 h 50"/>
                    <a:gd name="T20" fmla="*/ 0 w 47"/>
                    <a:gd name="T21" fmla="*/ 0 h 50"/>
                    <a:gd name="T22" fmla="*/ 0 w 47"/>
                    <a:gd name="T23" fmla="*/ 0 h 50"/>
                    <a:gd name="T24" fmla="*/ 0 w 47"/>
                    <a:gd name="T25" fmla="*/ 0 h 50"/>
                    <a:gd name="T26" fmla="*/ 0 w 47"/>
                    <a:gd name="T27" fmla="*/ 0 h 50"/>
                    <a:gd name="T28" fmla="*/ 0 w 47"/>
                    <a:gd name="T29" fmla="*/ 0 h 50"/>
                    <a:gd name="T30" fmla="*/ 0 w 47"/>
                    <a:gd name="T31" fmla="*/ 0 h 50"/>
                    <a:gd name="T32" fmla="*/ 0 w 47"/>
                    <a:gd name="T33" fmla="*/ 0 h 50"/>
                    <a:gd name="T34" fmla="*/ 0 w 47"/>
                    <a:gd name="T35" fmla="*/ 0 h 50"/>
                    <a:gd name="T36" fmla="*/ 0 w 47"/>
                    <a:gd name="T37" fmla="*/ 0 h 50"/>
                    <a:gd name="T38" fmla="*/ 0 w 47"/>
                    <a:gd name="T39" fmla="*/ 0 h 50"/>
                    <a:gd name="T40" fmla="*/ 0 w 47"/>
                    <a:gd name="T41" fmla="*/ 0 h 50"/>
                    <a:gd name="T42" fmla="*/ 0 w 47"/>
                    <a:gd name="T43" fmla="*/ 0 h 50"/>
                    <a:gd name="T44" fmla="*/ 0 w 47"/>
                    <a:gd name="T45" fmla="*/ 0 h 50"/>
                    <a:gd name="T46" fmla="*/ 0 w 47"/>
                    <a:gd name="T47" fmla="*/ 0 h 50"/>
                    <a:gd name="T48" fmla="*/ 0 w 47"/>
                    <a:gd name="T49" fmla="*/ 0 h 5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7" h="50">
                      <a:moveTo>
                        <a:pt x="14" y="48"/>
                      </a:moveTo>
                      <a:lnTo>
                        <a:pt x="8" y="37"/>
                      </a:lnTo>
                      <a:lnTo>
                        <a:pt x="4" y="26"/>
                      </a:lnTo>
                      <a:lnTo>
                        <a:pt x="1" y="16"/>
                      </a:lnTo>
                      <a:lnTo>
                        <a:pt x="0" y="6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1" y="3"/>
                      </a:lnTo>
                      <a:lnTo>
                        <a:pt x="27" y="7"/>
                      </a:lnTo>
                      <a:lnTo>
                        <a:pt x="31" y="11"/>
                      </a:lnTo>
                      <a:lnTo>
                        <a:pt x="38" y="17"/>
                      </a:lnTo>
                      <a:lnTo>
                        <a:pt x="47" y="23"/>
                      </a:lnTo>
                      <a:lnTo>
                        <a:pt x="39" y="28"/>
                      </a:lnTo>
                      <a:lnTo>
                        <a:pt x="34" y="36"/>
                      </a:lnTo>
                      <a:lnTo>
                        <a:pt x="27" y="41"/>
                      </a:lnTo>
                      <a:lnTo>
                        <a:pt x="20" y="50"/>
                      </a:lnTo>
                      <a:lnTo>
                        <a:pt x="18" y="50"/>
                      </a:lnTo>
                      <a:lnTo>
                        <a:pt x="17" y="48"/>
                      </a:lnTo>
                      <a:lnTo>
                        <a:pt x="15" y="48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2" name="Freeform 289"/>
                <p:cNvSpPr>
                  <a:spLocks/>
                </p:cNvSpPr>
                <p:nvPr/>
              </p:nvSpPr>
              <p:spPr bwMode="auto">
                <a:xfrm>
                  <a:off x="1726" y="2601"/>
                  <a:ext cx="19" cy="12"/>
                </a:xfrm>
                <a:custGeom>
                  <a:avLst/>
                  <a:gdLst>
                    <a:gd name="T0" fmla="*/ 0 w 55"/>
                    <a:gd name="T1" fmla="*/ 0 h 45"/>
                    <a:gd name="T2" fmla="*/ 0 w 55"/>
                    <a:gd name="T3" fmla="*/ 0 h 45"/>
                    <a:gd name="T4" fmla="*/ 0 w 55"/>
                    <a:gd name="T5" fmla="*/ 0 h 45"/>
                    <a:gd name="T6" fmla="*/ 0 w 55"/>
                    <a:gd name="T7" fmla="*/ 0 h 45"/>
                    <a:gd name="T8" fmla="*/ 0 w 55"/>
                    <a:gd name="T9" fmla="*/ 0 h 45"/>
                    <a:gd name="T10" fmla="*/ 0 w 55"/>
                    <a:gd name="T11" fmla="*/ 0 h 45"/>
                    <a:gd name="T12" fmla="*/ 0 w 55"/>
                    <a:gd name="T13" fmla="*/ 0 h 45"/>
                    <a:gd name="T14" fmla="*/ 0 w 55"/>
                    <a:gd name="T15" fmla="*/ 0 h 45"/>
                    <a:gd name="T16" fmla="*/ 0 w 55"/>
                    <a:gd name="T17" fmla="*/ 0 h 45"/>
                    <a:gd name="T18" fmla="*/ 0 w 55"/>
                    <a:gd name="T19" fmla="*/ 0 h 45"/>
                    <a:gd name="T20" fmla="*/ 0 w 55"/>
                    <a:gd name="T21" fmla="*/ 0 h 45"/>
                    <a:gd name="T22" fmla="*/ 0 w 55"/>
                    <a:gd name="T23" fmla="*/ 0 h 45"/>
                    <a:gd name="T24" fmla="*/ 0 w 55"/>
                    <a:gd name="T25" fmla="*/ 0 h 45"/>
                    <a:gd name="T26" fmla="*/ 0 w 55"/>
                    <a:gd name="T27" fmla="*/ 0 h 45"/>
                    <a:gd name="T28" fmla="*/ 0 w 55"/>
                    <a:gd name="T29" fmla="*/ 0 h 45"/>
                    <a:gd name="T30" fmla="*/ 0 w 55"/>
                    <a:gd name="T31" fmla="*/ 0 h 45"/>
                    <a:gd name="T32" fmla="*/ 0 w 55"/>
                    <a:gd name="T33" fmla="*/ 0 h 45"/>
                    <a:gd name="T34" fmla="*/ 0 w 55"/>
                    <a:gd name="T35" fmla="*/ 0 h 45"/>
                    <a:gd name="T36" fmla="*/ 0 w 55"/>
                    <a:gd name="T37" fmla="*/ 0 h 45"/>
                    <a:gd name="T38" fmla="*/ 0 w 55"/>
                    <a:gd name="T39" fmla="*/ 0 h 45"/>
                    <a:gd name="T40" fmla="*/ 0 w 55"/>
                    <a:gd name="T41" fmla="*/ 0 h 45"/>
                    <a:gd name="T42" fmla="*/ 0 w 55"/>
                    <a:gd name="T43" fmla="*/ 0 h 45"/>
                    <a:gd name="T44" fmla="*/ 0 w 55"/>
                    <a:gd name="T45" fmla="*/ 0 h 45"/>
                    <a:gd name="T46" fmla="*/ 0 w 55"/>
                    <a:gd name="T47" fmla="*/ 0 h 45"/>
                    <a:gd name="T48" fmla="*/ 0 w 55"/>
                    <a:gd name="T49" fmla="*/ 0 h 4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5" h="45">
                      <a:moveTo>
                        <a:pt x="31" y="45"/>
                      </a:moveTo>
                      <a:lnTo>
                        <a:pt x="24" y="41"/>
                      </a:lnTo>
                      <a:lnTo>
                        <a:pt x="17" y="37"/>
                      </a:lnTo>
                      <a:lnTo>
                        <a:pt x="8" y="34"/>
                      </a:lnTo>
                      <a:lnTo>
                        <a:pt x="1" y="30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6" y="15"/>
                      </a:lnTo>
                      <a:lnTo>
                        <a:pt x="11" y="10"/>
                      </a:lnTo>
                      <a:lnTo>
                        <a:pt x="17" y="5"/>
                      </a:lnTo>
                      <a:lnTo>
                        <a:pt x="23" y="0"/>
                      </a:lnTo>
                      <a:lnTo>
                        <a:pt x="45" y="3"/>
                      </a:lnTo>
                      <a:lnTo>
                        <a:pt x="55" y="11"/>
                      </a:lnTo>
                      <a:lnTo>
                        <a:pt x="53" y="25"/>
                      </a:lnTo>
                      <a:lnTo>
                        <a:pt x="40" y="44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4" y="44"/>
                      </a:lnTo>
                      <a:lnTo>
                        <a:pt x="31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3" name="Freeform 290"/>
                <p:cNvSpPr>
                  <a:spLocks/>
                </p:cNvSpPr>
                <p:nvPr/>
              </p:nvSpPr>
              <p:spPr bwMode="auto">
                <a:xfrm>
                  <a:off x="1693" y="2544"/>
                  <a:ext cx="51" cy="63"/>
                </a:xfrm>
                <a:custGeom>
                  <a:avLst/>
                  <a:gdLst>
                    <a:gd name="T0" fmla="*/ 0 w 141"/>
                    <a:gd name="T1" fmla="*/ 0 h 233"/>
                    <a:gd name="T2" fmla="*/ 0 w 141"/>
                    <a:gd name="T3" fmla="*/ 0 h 233"/>
                    <a:gd name="T4" fmla="*/ 0 w 141"/>
                    <a:gd name="T5" fmla="*/ 0 h 233"/>
                    <a:gd name="T6" fmla="*/ 0 w 141"/>
                    <a:gd name="T7" fmla="*/ 0 h 233"/>
                    <a:gd name="T8" fmla="*/ 0 w 141"/>
                    <a:gd name="T9" fmla="*/ 0 h 233"/>
                    <a:gd name="T10" fmla="*/ 0 w 141"/>
                    <a:gd name="T11" fmla="*/ 0 h 233"/>
                    <a:gd name="T12" fmla="*/ 0 w 141"/>
                    <a:gd name="T13" fmla="*/ 0 h 233"/>
                    <a:gd name="T14" fmla="*/ 0 w 141"/>
                    <a:gd name="T15" fmla="*/ 0 h 233"/>
                    <a:gd name="T16" fmla="*/ 0 w 141"/>
                    <a:gd name="T17" fmla="*/ 0 h 233"/>
                    <a:gd name="T18" fmla="*/ 0 w 141"/>
                    <a:gd name="T19" fmla="*/ 0 h 233"/>
                    <a:gd name="T20" fmla="*/ 0 w 141"/>
                    <a:gd name="T21" fmla="*/ 0 h 233"/>
                    <a:gd name="T22" fmla="*/ 0 w 141"/>
                    <a:gd name="T23" fmla="*/ 0 h 233"/>
                    <a:gd name="T24" fmla="*/ 0 w 141"/>
                    <a:gd name="T25" fmla="*/ 0 h 233"/>
                    <a:gd name="T26" fmla="*/ 0 w 141"/>
                    <a:gd name="T27" fmla="*/ 0 h 233"/>
                    <a:gd name="T28" fmla="*/ 0 w 141"/>
                    <a:gd name="T29" fmla="*/ 0 h 233"/>
                    <a:gd name="T30" fmla="*/ 0 w 141"/>
                    <a:gd name="T31" fmla="*/ 0 h 233"/>
                    <a:gd name="T32" fmla="*/ 0 w 141"/>
                    <a:gd name="T33" fmla="*/ 0 h 233"/>
                    <a:gd name="T34" fmla="*/ 0 w 141"/>
                    <a:gd name="T35" fmla="*/ 0 h 233"/>
                    <a:gd name="T36" fmla="*/ 0 w 141"/>
                    <a:gd name="T37" fmla="*/ 0 h 233"/>
                    <a:gd name="T38" fmla="*/ 0 w 141"/>
                    <a:gd name="T39" fmla="*/ 0 h 233"/>
                    <a:gd name="T40" fmla="*/ 0 w 141"/>
                    <a:gd name="T41" fmla="*/ 0 h 233"/>
                    <a:gd name="T42" fmla="*/ 0 w 141"/>
                    <a:gd name="T43" fmla="*/ 0 h 233"/>
                    <a:gd name="T44" fmla="*/ 0 w 141"/>
                    <a:gd name="T45" fmla="*/ 0 h 233"/>
                    <a:gd name="T46" fmla="*/ 0 w 141"/>
                    <a:gd name="T47" fmla="*/ 0 h 233"/>
                    <a:gd name="T48" fmla="*/ 0 w 141"/>
                    <a:gd name="T49" fmla="*/ 0 h 233"/>
                    <a:gd name="T50" fmla="*/ 0 w 141"/>
                    <a:gd name="T51" fmla="*/ 0 h 233"/>
                    <a:gd name="T52" fmla="*/ 0 w 141"/>
                    <a:gd name="T53" fmla="*/ 0 h 233"/>
                    <a:gd name="T54" fmla="*/ 0 w 141"/>
                    <a:gd name="T55" fmla="*/ 0 h 233"/>
                    <a:gd name="T56" fmla="*/ 0 w 141"/>
                    <a:gd name="T57" fmla="*/ 0 h 233"/>
                    <a:gd name="T58" fmla="*/ 0 w 141"/>
                    <a:gd name="T59" fmla="*/ 0 h 233"/>
                    <a:gd name="T60" fmla="*/ 0 w 141"/>
                    <a:gd name="T61" fmla="*/ 0 h 233"/>
                    <a:gd name="T62" fmla="*/ 0 w 141"/>
                    <a:gd name="T63" fmla="*/ 0 h 233"/>
                    <a:gd name="T64" fmla="*/ 0 w 141"/>
                    <a:gd name="T65" fmla="*/ 0 h 233"/>
                    <a:gd name="T66" fmla="*/ 0 w 141"/>
                    <a:gd name="T67" fmla="*/ 0 h 233"/>
                    <a:gd name="T68" fmla="*/ 0 w 141"/>
                    <a:gd name="T69" fmla="*/ 0 h 233"/>
                    <a:gd name="T70" fmla="*/ 0 w 141"/>
                    <a:gd name="T71" fmla="*/ 0 h 233"/>
                    <a:gd name="T72" fmla="*/ 0 w 141"/>
                    <a:gd name="T73" fmla="*/ 0 h 233"/>
                    <a:gd name="T74" fmla="*/ 0 w 141"/>
                    <a:gd name="T75" fmla="*/ 0 h 233"/>
                    <a:gd name="T76" fmla="*/ 0 w 141"/>
                    <a:gd name="T77" fmla="*/ 0 h 233"/>
                    <a:gd name="T78" fmla="*/ 0 w 141"/>
                    <a:gd name="T79" fmla="*/ 0 h 233"/>
                    <a:gd name="T80" fmla="*/ 0 w 141"/>
                    <a:gd name="T81" fmla="*/ 0 h 233"/>
                    <a:gd name="T82" fmla="*/ 0 w 141"/>
                    <a:gd name="T83" fmla="*/ 0 h 233"/>
                    <a:gd name="T84" fmla="*/ 0 w 141"/>
                    <a:gd name="T85" fmla="*/ 0 h 233"/>
                    <a:gd name="T86" fmla="*/ 0 w 141"/>
                    <a:gd name="T87" fmla="*/ 0 h 233"/>
                    <a:gd name="T88" fmla="*/ 0 w 141"/>
                    <a:gd name="T89" fmla="*/ 0 h 233"/>
                    <a:gd name="T90" fmla="*/ 0 w 141"/>
                    <a:gd name="T91" fmla="*/ 0 h 233"/>
                    <a:gd name="T92" fmla="*/ 0 w 141"/>
                    <a:gd name="T93" fmla="*/ 0 h 233"/>
                    <a:gd name="T94" fmla="*/ 0 w 141"/>
                    <a:gd name="T95" fmla="*/ 0 h 233"/>
                    <a:gd name="T96" fmla="*/ 0 w 141"/>
                    <a:gd name="T97" fmla="*/ 0 h 233"/>
                    <a:gd name="T98" fmla="*/ 0 w 141"/>
                    <a:gd name="T99" fmla="*/ 0 h 233"/>
                    <a:gd name="T100" fmla="*/ 0 w 141"/>
                    <a:gd name="T101" fmla="*/ 0 h 233"/>
                    <a:gd name="T102" fmla="*/ 0 w 141"/>
                    <a:gd name="T103" fmla="*/ 0 h 233"/>
                    <a:gd name="T104" fmla="*/ 0 w 141"/>
                    <a:gd name="T105" fmla="*/ 0 h 233"/>
                    <a:gd name="T106" fmla="*/ 0 w 141"/>
                    <a:gd name="T107" fmla="*/ 0 h 233"/>
                    <a:gd name="T108" fmla="*/ 0 w 141"/>
                    <a:gd name="T109" fmla="*/ 0 h 233"/>
                    <a:gd name="T110" fmla="*/ 0 w 141"/>
                    <a:gd name="T111" fmla="*/ 0 h 233"/>
                    <a:gd name="T112" fmla="*/ 0 w 141"/>
                    <a:gd name="T113" fmla="*/ 0 h 23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1" h="233">
                      <a:moveTo>
                        <a:pt x="64" y="233"/>
                      </a:moveTo>
                      <a:lnTo>
                        <a:pt x="50" y="224"/>
                      </a:lnTo>
                      <a:lnTo>
                        <a:pt x="43" y="216"/>
                      </a:lnTo>
                      <a:lnTo>
                        <a:pt x="39" y="204"/>
                      </a:lnTo>
                      <a:lnTo>
                        <a:pt x="37" y="193"/>
                      </a:lnTo>
                      <a:lnTo>
                        <a:pt x="24" y="161"/>
                      </a:lnTo>
                      <a:lnTo>
                        <a:pt x="23" y="129"/>
                      </a:lnTo>
                      <a:lnTo>
                        <a:pt x="21" y="99"/>
                      </a:lnTo>
                      <a:lnTo>
                        <a:pt x="17" y="79"/>
                      </a:lnTo>
                      <a:lnTo>
                        <a:pt x="13" y="79"/>
                      </a:lnTo>
                      <a:lnTo>
                        <a:pt x="9" y="77"/>
                      </a:lnTo>
                      <a:lnTo>
                        <a:pt x="4" y="77"/>
                      </a:lnTo>
                      <a:lnTo>
                        <a:pt x="0" y="77"/>
                      </a:lnTo>
                      <a:lnTo>
                        <a:pt x="0" y="63"/>
                      </a:lnTo>
                      <a:lnTo>
                        <a:pt x="3" y="56"/>
                      </a:lnTo>
                      <a:lnTo>
                        <a:pt x="10" y="52"/>
                      </a:lnTo>
                      <a:lnTo>
                        <a:pt x="23" y="47"/>
                      </a:lnTo>
                      <a:lnTo>
                        <a:pt x="26" y="36"/>
                      </a:lnTo>
                      <a:lnTo>
                        <a:pt x="29" y="26"/>
                      </a:lnTo>
                      <a:lnTo>
                        <a:pt x="31" y="19"/>
                      </a:lnTo>
                      <a:lnTo>
                        <a:pt x="34" y="13"/>
                      </a:lnTo>
                      <a:lnTo>
                        <a:pt x="39" y="7"/>
                      </a:lnTo>
                      <a:lnTo>
                        <a:pt x="46" y="5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67" y="9"/>
                      </a:lnTo>
                      <a:lnTo>
                        <a:pt x="70" y="17"/>
                      </a:lnTo>
                      <a:lnTo>
                        <a:pt x="74" y="22"/>
                      </a:lnTo>
                      <a:lnTo>
                        <a:pt x="81" y="26"/>
                      </a:lnTo>
                      <a:lnTo>
                        <a:pt x="88" y="29"/>
                      </a:lnTo>
                      <a:lnTo>
                        <a:pt x="98" y="30"/>
                      </a:lnTo>
                      <a:lnTo>
                        <a:pt x="108" y="30"/>
                      </a:lnTo>
                      <a:lnTo>
                        <a:pt x="120" y="29"/>
                      </a:lnTo>
                      <a:lnTo>
                        <a:pt x="118" y="36"/>
                      </a:lnTo>
                      <a:lnTo>
                        <a:pt x="117" y="42"/>
                      </a:lnTo>
                      <a:lnTo>
                        <a:pt x="114" y="50"/>
                      </a:lnTo>
                      <a:lnTo>
                        <a:pt x="114" y="60"/>
                      </a:lnTo>
                      <a:lnTo>
                        <a:pt x="121" y="63"/>
                      </a:lnTo>
                      <a:lnTo>
                        <a:pt x="130" y="66"/>
                      </a:lnTo>
                      <a:lnTo>
                        <a:pt x="138" y="72"/>
                      </a:lnTo>
                      <a:lnTo>
                        <a:pt x="141" y="82"/>
                      </a:lnTo>
                      <a:lnTo>
                        <a:pt x="127" y="92"/>
                      </a:lnTo>
                      <a:lnTo>
                        <a:pt x="115" y="103"/>
                      </a:lnTo>
                      <a:lnTo>
                        <a:pt x="108" y="117"/>
                      </a:lnTo>
                      <a:lnTo>
                        <a:pt x="105" y="131"/>
                      </a:lnTo>
                      <a:lnTo>
                        <a:pt x="103" y="149"/>
                      </a:lnTo>
                      <a:lnTo>
                        <a:pt x="103" y="167"/>
                      </a:lnTo>
                      <a:lnTo>
                        <a:pt x="103" y="186"/>
                      </a:lnTo>
                      <a:lnTo>
                        <a:pt x="103" y="204"/>
                      </a:lnTo>
                      <a:lnTo>
                        <a:pt x="94" y="213"/>
                      </a:lnTo>
                      <a:lnTo>
                        <a:pt x="84" y="221"/>
                      </a:lnTo>
                      <a:lnTo>
                        <a:pt x="74" y="230"/>
                      </a:lnTo>
                      <a:lnTo>
                        <a:pt x="64" y="233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4" name="Freeform 291"/>
                <p:cNvSpPr>
                  <a:spLocks/>
                </p:cNvSpPr>
                <p:nvPr/>
              </p:nvSpPr>
              <p:spPr bwMode="auto">
                <a:xfrm>
                  <a:off x="1713" y="2558"/>
                  <a:ext cx="5" cy="24"/>
                </a:xfrm>
                <a:custGeom>
                  <a:avLst/>
                  <a:gdLst>
                    <a:gd name="T0" fmla="*/ 0 w 13"/>
                    <a:gd name="T1" fmla="*/ 0 h 83"/>
                    <a:gd name="T2" fmla="*/ 0 w 13"/>
                    <a:gd name="T3" fmla="*/ 0 h 83"/>
                    <a:gd name="T4" fmla="*/ 0 w 13"/>
                    <a:gd name="T5" fmla="*/ 0 h 83"/>
                    <a:gd name="T6" fmla="*/ 0 w 13"/>
                    <a:gd name="T7" fmla="*/ 0 h 83"/>
                    <a:gd name="T8" fmla="*/ 0 w 13"/>
                    <a:gd name="T9" fmla="*/ 0 h 83"/>
                    <a:gd name="T10" fmla="*/ 0 w 13"/>
                    <a:gd name="T11" fmla="*/ 0 h 83"/>
                    <a:gd name="T12" fmla="*/ 0 w 13"/>
                    <a:gd name="T13" fmla="*/ 0 h 83"/>
                    <a:gd name="T14" fmla="*/ 0 w 13"/>
                    <a:gd name="T15" fmla="*/ 0 h 83"/>
                    <a:gd name="T16" fmla="*/ 0 w 13"/>
                    <a:gd name="T17" fmla="*/ 0 h 83"/>
                    <a:gd name="T18" fmla="*/ 0 w 13"/>
                    <a:gd name="T19" fmla="*/ 0 h 83"/>
                    <a:gd name="T20" fmla="*/ 0 w 13"/>
                    <a:gd name="T21" fmla="*/ 0 h 83"/>
                    <a:gd name="T22" fmla="*/ 0 w 13"/>
                    <a:gd name="T23" fmla="*/ 0 h 83"/>
                    <a:gd name="T24" fmla="*/ 0 w 13"/>
                    <a:gd name="T25" fmla="*/ 0 h 83"/>
                    <a:gd name="T26" fmla="*/ 0 w 13"/>
                    <a:gd name="T27" fmla="*/ 0 h 83"/>
                    <a:gd name="T28" fmla="*/ 0 w 13"/>
                    <a:gd name="T29" fmla="*/ 0 h 83"/>
                    <a:gd name="T30" fmla="*/ 0 w 13"/>
                    <a:gd name="T31" fmla="*/ 0 h 83"/>
                    <a:gd name="T32" fmla="*/ 0 w 13"/>
                    <a:gd name="T33" fmla="*/ 0 h 83"/>
                    <a:gd name="T34" fmla="*/ 0 w 13"/>
                    <a:gd name="T35" fmla="*/ 0 h 83"/>
                    <a:gd name="T36" fmla="*/ 0 w 13"/>
                    <a:gd name="T37" fmla="*/ 0 h 83"/>
                    <a:gd name="T38" fmla="*/ 0 w 13"/>
                    <a:gd name="T39" fmla="*/ 0 h 83"/>
                    <a:gd name="T40" fmla="*/ 0 w 13"/>
                    <a:gd name="T41" fmla="*/ 0 h 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" h="83">
                      <a:moveTo>
                        <a:pt x="4" y="83"/>
                      </a:moveTo>
                      <a:lnTo>
                        <a:pt x="0" y="69"/>
                      </a:lnTo>
                      <a:lnTo>
                        <a:pt x="0" y="43"/>
                      </a:lnTo>
                      <a:lnTo>
                        <a:pt x="2" y="19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2" y="40"/>
                      </a:lnTo>
                      <a:lnTo>
                        <a:pt x="12" y="62"/>
                      </a:lnTo>
                      <a:lnTo>
                        <a:pt x="13" y="72"/>
                      </a:lnTo>
                      <a:lnTo>
                        <a:pt x="13" y="77"/>
                      </a:lnTo>
                      <a:lnTo>
                        <a:pt x="9" y="80"/>
                      </a:lnTo>
                      <a:lnTo>
                        <a:pt x="7" y="82"/>
                      </a:lnTo>
                      <a:lnTo>
                        <a:pt x="6" y="83"/>
                      </a:lnTo>
                      <a:lnTo>
                        <a:pt x="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5" name="Freeform 292"/>
                <p:cNvSpPr>
                  <a:spLocks/>
                </p:cNvSpPr>
                <p:nvPr/>
              </p:nvSpPr>
              <p:spPr bwMode="auto">
                <a:xfrm>
                  <a:off x="1697" y="2530"/>
                  <a:ext cx="51" cy="28"/>
                </a:xfrm>
                <a:custGeom>
                  <a:avLst/>
                  <a:gdLst>
                    <a:gd name="T0" fmla="*/ 0 w 143"/>
                    <a:gd name="T1" fmla="*/ 0 h 104"/>
                    <a:gd name="T2" fmla="*/ 0 w 143"/>
                    <a:gd name="T3" fmla="*/ 0 h 104"/>
                    <a:gd name="T4" fmla="*/ 0 w 143"/>
                    <a:gd name="T5" fmla="*/ 0 h 104"/>
                    <a:gd name="T6" fmla="*/ 0 w 143"/>
                    <a:gd name="T7" fmla="*/ 0 h 104"/>
                    <a:gd name="T8" fmla="*/ 0 w 143"/>
                    <a:gd name="T9" fmla="*/ 0 h 104"/>
                    <a:gd name="T10" fmla="*/ 0 w 143"/>
                    <a:gd name="T11" fmla="*/ 0 h 104"/>
                    <a:gd name="T12" fmla="*/ 0 w 143"/>
                    <a:gd name="T13" fmla="*/ 0 h 104"/>
                    <a:gd name="T14" fmla="*/ 0 w 143"/>
                    <a:gd name="T15" fmla="*/ 0 h 104"/>
                    <a:gd name="T16" fmla="*/ 0 w 143"/>
                    <a:gd name="T17" fmla="*/ 0 h 104"/>
                    <a:gd name="T18" fmla="*/ 0 w 143"/>
                    <a:gd name="T19" fmla="*/ 0 h 104"/>
                    <a:gd name="T20" fmla="*/ 0 w 143"/>
                    <a:gd name="T21" fmla="*/ 0 h 104"/>
                    <a:gd name="T22" fmla="*/ 0 w 143"/>
                    <a:gd name="T23" fmla="*/ 0 h 104"/>
                    <a:gd name="T24" fmla="*/ 0 w 143"/>
                    <a:gd name="T25" fmla="*/ 0 h 104"/>
                    <a:gd name="T26" fmla="*/ 0 w 143"/>
                    <a:gd name="T27" fmla="*/ 0 h 104"/>
                    <a:gd name="T28" fmla="*/ 0 w 143"/>
                    <a:gd name="T29" fmla="*/ 0 h 104"/>
                    <a:gd name="T30" fmla="*/ 0 w 143"/>
                    <a:gd name="T31" fmla="*/ 0 h 104"/>
                    <a:gd name="T32" fmla="*/ 0 w 143"/>
                    <a:gd name="T33" fmla="*/ 0 h 104"/>
                    <a:gd name="T34" fmla="*/ 0 w 143"/>
                    <a:gd name="T35" fmla="*/ 0 h 104"/>
                    <a:gd name="T36" fmla="*/ 0 w 143"/>
                    <a:gd name="T37" fmla="*/ 0 h 104"/>
                    <a:gd name="T38" fmla="*/ 0 w 143"/>
                    <a:gd name="T39" fmla="*/ 0 h 104"/>
                    <a:gd name="T40" fmla="*/ 0 w 143"/>
                    <a:gd name="T41" fmla="*/ 0 h 104"/>
                    <a:gd name="T42" fmla="*/ 0 w 143"/>
                    <a:gd name="T43" fmla="*/ 0 h 104"/>
                    <a:gd name="T44" fmla="*/ 0 w 143"/>
                    <a:gd name="T45" fmla="*/ 0 h 104"/>
                    <a:gd name="T46" fmla="*/ 0 w 143"/>
                    <a:gd name="T47" fmla="*/ 0 h 104"/>
                    <a:gd name="T48" fmla="*/ 0 w 143"/>
                    <a:gd name="T49" fmla="*/ 0 h 104"/>
                    <a:gd name="T50" fmla="*/ 0 w 143"/>
                    <a:gd name="T51" fmla="*/ 0 h 104"/>
                    <a:gd name="T52" fmla="*/ 0 w 143"/>
                    <a:gd name="T53" fmla="*/ 0 h 104"/>
                    <a:gd name="T54" fmla="*/ 0 w 143"/>
                    <a:gd name="T55" fmla="*/ 0 h 104"/>
                    <a:gd name="T56" fmla="*/ 0 w 143"/>
                    <a:gd name="T57" fmla="*/ 0 h 104"/>
                    <a:gd name="T58" fmla="*/ 0 w 143"/>
                    <a:gd name="T59" fmla="*/ 0 h 104"/>
                    <a:gd name="T60" fmla="*/ 0 w 143"/>
                    <a:gd name="T61" fmla="*/ 0 h 104"/>
                    <a:gd name="T62" fmla="*/ 0 w 143"/>
                    <a:gd name="T63" fmla="*/ 0 h 104"/>
                    <a:gd name="T64" fmla="*/ 0 w 143"/>
                    <a:gd name="T65" fmla="*/ 0 h 104"/>
                    <a:gd name="T66" fmla="*/ 0 w 143"/>
                    <a:gd name="T67" fmla="*/ 0 h 104"/>
                    <a:gd name="T68" fmla="*/ 0 w 143"/>
                    <a:gd name="T69" fmla="*/ 0 h 104"/>
                    <a:gd name="T70" fmla="*/ 0 w 143"/>
                    <a:gd name="T71" fmla="*/ 0 h 104"/>
                    <a:gd name="T72" fmla="*/ 0 w 143"/>
                    <a:gd name="T73" fmla="*/ 0 h 104"/>
                    <a:gd name="T74" fmla="*/ 0 w 143"/>
                    <a:gd name="T75" fmla="*/ 0 h 104"/>
                    <a:gd name="T76" fmla="*/ 0 w 143"/>
                    <a:gd name="T77" fmla="*/ 0 h 104"/>
                    <a:gd name="T78" fmla="*/ 0 w 143"/>
                    <a:gd name="T79" fmla="*/ 0 h 104"/>
                    <a:gd name="T80" fmla="*/ 0 w 143"/>
                    <a:gd name="T81" fmla="*/ 0 h 104"/>
                    <a:gd name="T82" fmla="*/ 0 w 143"/>
                    <a:gd name="T83" fmla="*/ 0 h 104"/>
                    <a:gd name="T84" fmla="*/ 0 w 143"/>
                    <a:gd name="T85" fmla="*/ 0 h 104"/>
                    <a:gd name="T86" fmla="*/ 0 w 143"/>
                    <a:gd name="T87" fmla="*/ 0 h 104"/>
                    <a:gd name="T88" fmla="*/ 0 w 143"/>
                    <a:gd name="T89" fmla="*/ 0 h 104"/>
                    <a:gd name="T90" fmla="*/ 0 w 143"/>
                    <a:gd name="T91" fmla="*/ 0 h 104"/>
                    <a:gd name="T92" fmla="*/ 0 w 143"/>
                    <a:gd name="T93" fmla="*/ 0 h 104"/>
                    <a:gd name="T94" fmla="*/ 0 w 143"/>
                    <a:gd name="T95" fmla="*/ 0 h 104"/>
                    <a:gd name="T96" fmla="*/ 0 w 143"/>
                    <a:gd name="T97" fmla="*/ 0 h 104"/>
                    <a:gd name="T98" fmla="*/ 0 w 143"/>
                    <a:gd name="T99" fmla="*/ 0 h 104"/>
                    <a:gd name="T100" fmla="*/ 0 w 143"/>
                    <a:gd name="T101" fmla="*/ 0 h 104"/>
                    <a:gd name="T102" fmla="*/ 0 w 143"/>
                    <a:gd name="T103" fmla="*/ 0 h 104"/>
                    <a:gd name="T104" fmla="*/ 0 w 143"/>
                    <a:gd name="T105" fmla="*/ 0 h 104"/>
                    <a:gd name="T106" fmla="*/ 0 w 143"/>
                    <a:gd name="T107" fmla="*/ 0 h 104"/>
                    <a:gd name="T108" fmla="*/ 0 w 143"/>
                    <a:gd name="T109" fmla="*/ 0 h 104"/>
                    <a:gd name="T110" fmla="*/ 0 w 143"/>
                    <a:gd name="T111" fmla="*/ 0 h 104"/>
                    <a:gd name="T112" fmla="*/ 0 w 143"/>
                    <a:gd name="T113" fmla="*/ 0 h 10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3" h="104">
                      <a:moveTo>
                        <a:pt x="118" y="104"/>
                      </a:moveTo>
                      <a:lnTo>
                        <a:pt x="119" y="97"/>
                      </a:lnTo>
                      <a:lnTo>
                        <a:pt x="119" y="89"/>
                      </a:lnTo>
                      <a:lnTo>
                        <a:pt x="119" y="84"/>
                      </a:lnTo>
                      <a:lnTo>
                        <a:pt x="121" y="77"/>
                      </a:lnTo>
                      <a:lnTo>
                        <a:pt x="111" y="69"/>
                      </a:lnTo>
                      <a:lnTo>
                        <a:pt x="105" y="67"/>
                      </a:lnTo>
                      <a:lnTo>
                        <a:pt x="98" y="68"/>
                      </a:lnTo>
                      <a:lnTo>
                        <a:pt x="88" y="69"/>
                      </a:lnTo>
                      <a:lnTo>
                        <a:pt x="82" y="67"/>
                      </a:lnTo>
                      <a:lnTo>
                        <a:pt x="78" y="65"/>
                      </a:lnTo>
                      <a:lnTo>
                        <a:pt x="72" y="62"/>
                      </a:lnTo>
                      <a:lnTo>
                        <a:pt x="68" y="61"/>
                      </a:lnTo>
                      <a:lnTo>
                        <a:pt x="65" y="50"/>
                      </a:lnTo>
                      <a:lnTo>
                        <a:pt x="61" y="42"/>
                      </a:lnTo>
                      <a:lnTo>
                        <a:pt x="57" y="38"/>
                      </a:lnTo>
                      <a:lnTo>
                        <a:pt x="51" y="37"/>
                      </a:lnTo>
                      <a:lnTo>
                        <a:pt x="44" y="38"/>
                      </a:lnTo>
                      <a:lnTo>
                        <a:pt x="37" y="41"/>
                      </a:lnTo>
                      <a:lnTo>
                        <a:pt x="28" y="45"/>
                      </a:lnTo>
                      <a:lnTo>
                        <a:pt x="20" y="50"/>
                      </a:lnTo>
                      <a:lnTo>
                        <a:pt x="17" y="57"/>
                      </a:lnTo>
                      <a:lnTo>
                        <a:pt x="14" y="64"/>
                      </a:lnTo>
                      <a:lnTo>
                        <a:pt x="11" y="72"/>
                      </a:lnTo>
                      <a:lnTo>
                        <a:pt x="7" y="88"/>
                      </a:lnTo>
                      <a:lnTo>
                        <a:pt x="5" y="88"/>
                      </a:lnTo>
                      <a:lnTo>
                        <a:pt x="4" y="88"/>
                      </a:lnTo>
                      <a:lnTo>
                        <a:pt x="2" y="88"/>
                      </a:lnTo>
                      <a:lnTo>
                        <a:pt x="1" y="89"/>
                      </a:lnTo>
                      <a:lnTo>
                        <a:pt x="0" y="71"/>
                      </a:lnTo>
                      <a:lnTo>
                        <a:pt x="0" y="54"/>
                      </a:lnTo>
                      <a:lnTo>
                        <a:pt x="1" y="37"/>
                      </a:lnTo>
                      <a:lnTo>
                        <a:pt x="7" y="22"/>
                      </a:lnTo>
                      <a:lnTo>
                        <a:pt x="20" y="22"/>
                      </a:lnTo>
                      <a:lnTo>
                        <a:pt x="30" y="22"/>
                      </a:lnTo>
                      <a:lnTo>
                        <a:pt x="37" y="24"/>
                      </a:lnTo>
                      <a:lnTo>
                        <a:pt x="44" y="24"/>
                      </a:lnTo>
                      <a:lnTo>
                        <a:pt x="59" y="12"/>
                      </a:lnTo>
                      <a:lnTo>
                        <a:pt x="77" y="4"/>
                      </a:lnTo>
                      <a:lnTo>
                        <a:pt x="92" y="0"/>
                      </a:lnTo>
                      <a:lnTo>
                        <a:pt x="106" y="1"/>
                      </a:lnTo>
                      <a:lnTo>
                        <a:pt x="119" y="7"/>
                      </a:lnTo>
                      <a:lnTo>
                        <a:pt x="131" y="17"/>
                      </a:lnTo>
                      <a:lnTo>
                        <a:pt x="139" y="34"/>
                      </a:lnTo>
                      <a:lnTo>
                        <a:pt x="143" y="57"/>
                      </a:lnTo>
                      <a:lnTo>
                        <a:pt x="139" y="72"/>
                      </a:lnTo>
                      <a:lnTo>
                        <a:pt x="136" y="81"/>
                      </a:lnTo>
                      <a:lnTo>
                        <a:pt x="134" y="88"/>
                      </a:lnTo>
                      <a:lnTo>
                        <a:pt x="128" y="97"/>
                      </a:lnTo>
                      <a:lnTo>
                        <a:pt x="124" y="101"/>
                      </a:lnTo>
                      <a:lnTo>
                        <a:pt x="121" y="104"/>
                      </a:lnTo>
                      <a:lnTo>
                        <a:pt x="119" y="104"/>
                      </a:lnTo>
                      <a:lnTo>
                        <a:pt x="118" y="10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494" name="Text Box 293"/>
              <p:cNvSpPr txBox="1">
                <a:spLocks noChangeArrowheads="1"/>
              </p:cNvSpPr>
              <p:nvPr/>
            </p:nvSpPr>
            <p:spPr bwMode="auto">
              <a:xfrm>
                <a:off x="839" y="3203"/>
                <a:ext cx="1815" cy="346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nl-BE"/>
                  <a:t>to collectively represent the interests of the employees</a:t>
                </a:r>
              </a:p>
            </p:txBody>
          </p:sp>
        </p:grpSp>
      </p:grpSp>
      <p:grpSp>
        <p:nvGrpSpPr>
          <p:cNvPr id="10" name="Group 305"/>
          <p:cNvGrpSpPr>
            <a:grpSpLocks/>
          </p:cNvGrpSpPr>
          <p:nvPr/>
        </p:nvGrpSpPr>
        <p:grpSpPr bwMode="auto">
          <a:xfrm>
            <a:off x="4643438" y="3860800"/>
            <a:ext cx="3313112" cy="1773238"/>
            <a:chOff x="2925" y="2432"/>
            <a:chExt cx="2087" cy="1117"/>
          </a:xfrm>
        </p:grpSpPr>
        <p:pic>
          <p:nvPicPr>
            <p:cNvPr id="20489" name="Picture 297" descr="MCED00149_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2432"/>
              <a:ext cx="1258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90" name="Text Box 298"/>
            <p:cNvSpPr txBox="1">
              <a:spLocks noChangeArrowheads="1"/>
            </p:cNvSpPr>
            <p:nvPr/>
          </p:nvSpPr>
          <p:spPr bwMode="auto">
            <a:xfrm>
              <a:off x="2925" y="3203"/>
              <a:ext cx="2087" cy="3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nl-BE"/>
                <a:t>provided with training</a:t>
              </a:r>
              <a:br>
                <a:rPr lang="nl-BE"/>
              </a:br>
              <a:r>
                <a:rPr lang="nl-BE"/>
                <a:t>without loss of wages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1404491" cy="140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91" descr="Bulgarije,Europa,vlag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5042"/>
            <a:ext cx="1439862" cy="1439862"/>
          </a:xfrm>
          <a:prstGeom prst="rect">
            <a:avLst/>
          </a:prstGeom>
          <a:noFill/>
          <a:ln/>
          <a:effectLst/>
        </p:spPr>
      </p:pic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7F7920-02CB-4AD4-A989-41E6599923B6}" type="slidenum">
              <a:rPr lang="en-US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48663" cy="5040312"/>
          </a:xfrm>
        </p:spPr>
        <p:txBody>
          <a:bodyPr/>
          <a:lstStyle/>
          <a:p>
            <a:pPr eaLnBrk="1" hangingPunct="1"/>
            <a:r>
              <a:rPr lang="en-GB" b="1" smtClean="0"/>
              <a:t>linking the European and the national level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042988" y="2852738"/>
            <a:ext cx="865187" cy="2376487"/>
          </a:xfrm>
          <a:prstGeom prst="curvedRightArrow">
            <a:avLst>
              <a:gd name="adj1" fmla="val 54936"/>
              <a:gd name="adj2" fmla="val 109872"/>
              <a:gd name="adj3" fmla="val 33333"/>
            </a:avLst>
          </a:prstGeom>
          <a:gradFill rotWithShape="1">
            <a:gsLst>
              <a:gs pos="0">
                <a:srgbClr val="AAD3F1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1" hangingPunct="1"/>
            <a:endParaRPr lang="en-GB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flipV="1">
            <a:off x="7092950" y="2781300"/>
            <a:ext cx="863600" cy="2376488"/>
          </a:xfrm>
          <a:prstGeom prst="curvedLeftArrow">
            <a:avLst>
              <a:gd name="adj1" fmla="val 55037"/>
              <a:gd name="adj2" fmla="val 110074"/>
              <a:gd name="adj3" fmla="val 33333"/>
            </a:avLst>
          </a:prstGeom>
          <a:gradFill rotWithShape="1">
            <a:gsLst>
              <a:gs pos="0">
                <a:srgbClr val="AAD3F1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1" hangingPunct="1"/>
            <a:endParaRPr lang="en-GB"/>
          </a:p>
        </p:txBody>
      </p:sp>
      <p:pic>
        <p:nvPicPr>
          <p:cNvPr id="13318" name="Picture 6" descr="european_union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492375"/>
            <a:ext cx="40179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1196975"/>
            <a:ext cx="8208962" cy="1439863"/>
            <a:chOff x="249" y="709"/>
            <a:chExt cx="5171" cy="907"/>
          </a:xfrm>
        </p:grpSpPr>
        <p:pic>
          <p:nvPicPr>
            <p:cNvPr id="18441" name="Picture 8" descr="Europa,Roemenië,vlagg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3" y="709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9" descr="MC900015882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754"/>
              <a:ext cx="907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2" descr="MC90001588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6" y="754"/>
              <a:ext cx="907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F5B9-D206-4E1F-888E-509CB7A43B14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the </a:t>
            </a:r>
            <a:r>
              <a:rPr lang="nl-BE" altLang="en-US" dirty="0" smtClean="0"/>
              <a:t>EWC </a:t>
            </a:r>
            <a:r>
              <a:rPr lang="nl-BE" altLang="en-US" dirty="0" err="1" smtClean="0"/>
              <a:t>recast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directive</a:t>
            </a:r>
            <a:endParaRPr lang="nl-BE" alt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28000"/>
            <a:ext cx="8348663" cy="5220000"/>
          </a:xfrm>
        </p:spPr>
        <p:txBody>
          <a:bodyPr/>
          <a:lstStyle/>
          <a:p>
            <a:r>
              <a:rPr lang="nl-BE" altLang="en-US" sz="2000" b="1" dirty="0" err="1" smtClean="0"/>
              <a:t>adaptation</a:t>
            </a:r>
            <a:endParaRPr lang="nl-BE" altLang="en-US" sz="2000" b="1" dirty="0" smtClean="0"/>
          </a:p>
          <a:p>
            <a:pPr>
              <a:spcBef>
                <a:spcPts val="0"/>
              </a:spcBef>
            </a:pPr>
            <a:endParaRPr lang="nl-BE" altLang="en-US" sz="1200" b="1" dirty="0"/>
          </a:p>
          <a:p>
            <a:pPr lvl="1">
              <a:spcBef>
                <a:spcPts val="0"/>
              </a:spcBef>
            </a:pPr>
            <a:r>
              <a:rPr lang="nl-BE" altLang="en-US" sz="1800" kern="1200" dirty="0">
                <a:solidFill>
                  <a:srgbClr val="000000"/>
                </a:solidFill>
              </a:rPr>
              <a:t>significant changes of the </a:t>
            </a:r>
            <a:r>
              <a:rPr lang="nl-BE" altLang="en-US" sz="1800" kern="1200" dirty="0" err="1">
                <a:solidFill>
                  <a:srgbClr val="000000"/>
                </a:solidFill>
              </a:rPr>
              <a:t>structure</a:t>
            </a:r>
            <a:r>
              <a:rPr lang="nl-BE" altLang="en-US" sz="1800" kern="1200" dirty="0">
                <a:solidFill>
                  <a:srgbClr val="000000"/>
                </a:solidFill>
              </a:rPr>
              <a:t> (</a:t>
            </a:r>
            <a:r>
              <a:rPr lang="nl-BE" altLang="en-US" sz="1800" kern="1200" dirty="0" err="1">
                <a:solidFill>
                  <a:srgbClr val="000000"/>
                </a:solidFill>
              </a:rPr>
              <a:t>merger</a:t>
            </a:r>
            <a:r>
              <a:rPr lang="nl-BE" altLang="en-US" sz="1800" kern="1200" dirty="0">
                <a:solidFill>
                  <a:srgbClr val="000000"/>
                </a:solidFill>
              </a:rPr>
              <a:t>, </a:t>
            </a:r>
            <a:r>
              <a:rPr lang="nl-BE" altLang="en-US" sz="1800" kern="1200" dirty="0" err="1">
                <a:solidFill>
                  <a:srgbClr val="000000"/>
                </a:solidFill>
              </a:rPr>
              <a:t>acquisition</a:t>
            </a:r>
            <a:r>
              <a:rPr lang="nl-BE" altLang="en-US" sz="1800" kern="1200" dirty="0">
                <a:solidFill>
                  <a:srgbClr val="000000"/>
                </a:solidFill>
              </a:rPr>
              <a:t>, </a:t>
            </a:r>
            <a:r>
              <a:rPr lang="nl-BE" altLang="en-US" sz="1800" kern="1200" dirty="0" err="1">
                <a:solidFill>
                  <a:srgbClr val="000000"/>
                </a:solidFill>
              </a:rPr>
              <a:t>division</a:t>
            </a:r>
            <a:r>
              <a:rPr lang="nl-BE" altLang="en-US" sz="1800" kern="1200" dirty="0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nl-BE" altLang="en-US" sz="1800" kern="1200" dirty="0">
              <a:solidFill>
                <a:srgbClr val="000000"/>
              </a:solidFill>
            </a:endParaRPr>
          </a:p>
          <a:p>
            <a:pPr lvl="1"/>
            <a:endParaRPr lang="nl-BE" altLang="en-US" sz="1800" kern="1200" dirty="0" smtClean="0">
              <a:solidFill>
                <a:srgbClr val="000000"/>
              </a:solidFill>
            </a:endParaRPr>
          </a:p>
          <a:p>
            <a:pPr lvl="1"/>
            <a:endParaRPr lang="nl-BE" altLang="en-US" sz="1800" kern="1200" dirty="0">
              <a:solidFill>
                <a:srgbClr val="000000"/>
              </a:solidFill>
            </a:endParaRPr>
          </a:p>
          <a:p>
            <a:pPr lvl="1"/>
            <a:endParaRPr lang="nl-BE" altLang="en-US" sz="1800" kern="1200" dirty="0" smtClean="0">
              <a:solidFill>
                <a:srgbClr val="000000"/>
              </a:solidFill>
            </a:endParaRPr>
          </a:p>
          <a:p>
            <a:pPr lvl="1">
              <a:buClr>
                <a:srgbClr val="FF0000"/>
              </a:buClr>
              <a:buSzPct val="100000"/>
              <a:buFont typeface="Arial" panose="020B0604020202020204" pitchFamily="34" charset="0"/>
              <a:buChar char="+"/>
            </a:pPr>
            <a:r>
              <a:rPr lang="nl-BE" altLang="en-US" sz="1800" kern="1200" dirty="0">
                <a:solidFill>
                  <a:srgbClr val="000000"/>
                </a:solidFill>
              </a:rPr>
              <a:t>no </a:t>
            </a:r>
            <a:r>
              <a:rPr lang="nl-BE" altLang="en-US" sz="1800" kern="1200" dirty="0" err="1">
                <a:solidFill>
                  <a:srgbClr val="000000"/>
                </a:solidFill>
              </a:rPr>
              <a:t>provisions</a:t>
            </a:r>
            <a:r>
              <a:rPr lang="nl-BE" altLang="en-US" sz="1800" kern="1200" dirty="0">
                <a:solidFill>
                  <a:srgbClr val="000000"/>
                </a:solidFill>
              </a:rPr>
              <a:t> or conflict of </a:t>
            </a:r>
            <a:r>
              <a:rPr lang="nl-BE" altLang="en-US" sz="1800" kern="1200" dirty="0" err="1" smtClean="0">
                <a:solidFill>
                  <a:srgbClr val="000000"/>
                </a:solidFill>
              </a:rPr>
              <a:t>provisions</a:t>
            </a:r>
            <a:r>
              <a:rPr lang="nl-BE" altLang="en-US" sz="1800" kern="1200" dirty="0" smtClean="0">
                <a:solidFill>
                  <a:srgbClr val="000000"/>
                </a:solidFill>
              </a:rPr>
              <a:t> in </a:t>
            </a:r>
            <a:r>
              <a:rPr lang="nl-BE" altLang="en-US" sz="1800" kern="1200" dirty="0">
                <a:solidFill>
                  <a:srgbClr val="000000"/>
                </a:solidFill>
              </a:rPr>
              <a:t>the </a:t>
            </a:r>
            <a:r>
              <a:rPr lang="nl-BE" altLang="en-US" sz="1800" kern="1200" dirty="0" err="1">
                <a:solidFill>
                  <a:srgbClr val="000000"/>
                </a:solidFill>
              </a:rPr>
              <a:t>existing</a:t>
            </a:r>
            <a:r>
              <a:rPr lang="nl-BE" altLang="en-US" sz="1800" kern="1200" dirty="0">
                <a:solidFill>
                  <a:srgbClr val="000000"/>
                </a:solidFill>
              </a:rPr>
              <a:t> </a:t>
            </a:r>
            <a:r>
              <a:rPr lang="nl-BE" altLang="en-US" sz="1800" kern="1200" dirty="0" err="1">
                <a:solidFill>
                  <a:srgbClr val="000000"/>
                </a:solidFill>
              </a:rPr>
              <a:t>agreements</a:t>
            </a:r>
            <a:endParaRPr lang="nl-BE" altLang="en-US" sz="1800" b="1" dirty="0"/>
          </a:p>
        </p:txBody>
      </p:sp>
      <p:grpSp>
        <p:nvGrpSpPr>
          <p:cNvPr id="2" name="Group 304"/>
          <p:cNvGrpSpPr>
            <a:grpSpLocks noChangeAspect="1"/>
          </p:cNvGrpSpPr>
          <p:nvPr/>
        </p:nvGrpSpPr>
        <p:grpSpPr bwMode="auto">
          <a:xfrm>
            <a:off x="1311937" y="3429000"/>
            <a:ext cx="3476087" cy="1800000"/>
            <a:chOff x="2472" y="2251"/>
            <a:chExt cx="1270" cy="658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3424" y="2296"/>
              <a:ext cx="318" cy="544"/>
              <a:chOff x="1537" y="902"/>
              <a:chExt cx="635" cy="771"/>
            </a:xfrm>
          </p:grpSpPr>
          <p:sp>
            <p:nvSpPr>
              <p:cNvPr id="68633" name="Freeform 25"/>
              <p:cNvSpPr>
                <a:spLocks/>
              </p:cNvSpPr>
              <p:nvPr/>
            </p:nvSpPr>
            <p:spPr bwMode="auto">
              <a:xfrm>
                <a:off x="1537" y="1668"/>
                <a:ext cx="4" cy="5"/>
              </a:xfrm>
              <a:custGeom>
                <a:avLst/>
                <a:gdLst>
                  <a:gd name="T0" fmla="*/ 9 w 9"/>
                  <a:gd name="T1" fmla="*/ 7 h 7"/>
                  <a:gd name="T2" fmla="*/ 5 w 9"/>
                  <a:gd name="T3" fmla="*/ 3 h 7"/>
                  <a:gd name="T4" fmla="*/ 0 w 9"/>
                  <a:gd name="T5" fmla="*/ 1 h 7"/>
                  <a:gd name="T6" fmla="*/ 0 w 9"/>
                  <a:gd name="T7" fmla="*/ 0 h 7"/>
                  <a:gd name="T8" fmla="*/ 0 w 9"/>
                  <a:gd name="T9" fmla="*/ 1 h 7"/>
                  <a:gd name="T10" fmla="*/ 0 w 9"/>
                  <a:gd name="T11" fmla="*/ 5 h 7"/>
                  <a:gd name="T12" fmla="*/ 9 w 9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5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4" name="Freeform 26"/>
              <p:cNvSpPr>
                <a:spLocks/>
              </p:cNvSpPr>
              <p:nvPr/>
            </p:nvSpPr>
            <p:spPr bwMode="auto">
              <a:xfrm>
                <a:off x="1858" y="1055"/>
                <a:ext cx="133" cy="190"/>
              </a:xfrm>
              <a:custGeom>
                <a:avLst/>
                <a:gdLst>
                  <a:gd name="T0" fmla="*/ 245 w 253"/>
                  <a:gd name="T1" fmla="*/ 35 h 324"/>
                  <a:gd name="T2" fmla="*/ 229 w 253"/>
                  <a:gd name="T3" fmla="*/ 23 h 324"/>
                  <a:gd name="T4" fmla="*/ 54 w 253"/>
                  <a:gd name="T5" fmla="*/ 0 h 324"/>
                  <a:gd name="T6" fmla="*/ 37 w 253"/>
                  <a:gd name="T7" fmla="*/ 5 h 324"/>
                  <a:gd name="T8" fmla="*/ 28 w 253"/>
                  <a:gd name="T9" fmla="*/ 10 h 324"/>
                  <a:gd name="T10" fmla="*/ 19 w 253"/>
                  <a:gd name="T11" fmla="*/ 23 h 324"/>
                  <a:gd name="T12" fmla="*/ 0 w 253"/>
                  <a:gd name="T13" fmla="*/ 198 h 324"/>
                  <a:gd name="T14" fmla="*/ 123 w 253"/>
                  <a:gd name="T15" fmla="*/ 324 h 324"/>
                  <a:gd name="T16" fmla="*/ 168 w 253"/>
                  <a:gd name="T17" fmla="*/ 322 h 324"/>
                  <a:gd name="T18" fmla="*/ 253 w 253"/>
                  <a:gd name="T19" fmla="*/ 135 h 324"/>
                  <a:gd name="T20" fmla="*/ 245 w 253"/>
                  <a:gd name="T21" fmla="*/ 3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324">
                    <a:moveTo>
                      <a:pt x="245" y="35"/>
                    </a:moveTo>
                    <a:lnTo>
                      <a:pt x="229" y="23"/>
                    </a:lnTo>
                    <a:lnTo>
                      <a:pt x="54" y="0"/>
                    </a:lnTo>
                    <a:lnTo>
                      <a:pt x="37" y="5"/>
                    </a:lnTo>
                    <a:lnTo>
                      <a:pt x="28" y="10"/>
                    </a:lnTo>
                    <a:lnTo>
                      <a:pt x="19" y="23"/>
                    </a:lnTo>
                    <a:lnTo>
                      <a:pt x="0" y="198"/>
                    </a:lnTo>
                    <a:lnTo>
                      <a:pt x="123" y="324"/>
                    </a:lnTo>
                    <a:lnTo>
                      <a:pt x="168" y="322"/>
                    </a:lnTo>
                    <a:lnTo>
                      <a:pt x="253" y="135"/>
                    </a:lnTo>
                    <a:lnTo>
                      <a:pt x="245" y="35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5" name="Freeform 27"/>
              <p:cNvSpPr>
                <a:spLocks/>
              </p:cNvSpPr>
              <p:nvPr/>
            </p:nvSpPr>
            <p:spPr bwMode="auto">
              <a:xfrm>
                <a:off x="1940" y="1075"/>
                <a:ext cx="41" cy="51"/>
              </a:xfrm>
              <a:custGeom>
                <a:avLst/>
                <a:gdLst>
                  <a:gd name="T0" fmla="*/ 0 w 78"/>
                  <a:gd name="T1" fmla="*/ 45 h 89"/>
                  <a:gd name="T2" fmla="*/ 25 w 78"/>
                  <a:gd name="T3" fmla="*/ 64 h 89"/>
                  <a:gd name="T4" fmla="*/ 37 w 78"/>
                  <a:gd name="T5" fmla="*/ 89 h 89"/>
                  <a:gd name="T6" fmla="*/ 62 w 78"/>
                  <a:gd name="T7" fmla="*/ 64 h 89"/>
                  <a:gd name="T8" fmla="*/ 73 w 78"/>
                  <a:gd name="T9" fmla="*/ 57 h 89"/>
                  <a:gd name="T10" fmla="*/ 78 w 78"/>
                  <a:gd name="T11" fmla="*/ 32 h 89"/>
                  <a:gd name="T12" fmla="*/ 73 w 78"/>
                  <a:gd name="T13" fmla="*/ 0 h 89"/>
                  <a:gd name="T14" fmla="*/ 48 w 78"/>
                  <a:gd name="T15" fmla="*/ 20 h 89"/>
                  <a:gd name="T16" fmla="*/ 47 w 78"/>
                  <a:gd name="T17" fmla="*/ 29 h 89"/>
                  <a:gd name="T18" fmla="*/ 41 w 78"/>
                  <a:gd name="T19" fmla="*/ 35 h 89"/>
                  <a:gd name="T20" fmla="*/ 19 w 78"/>
                  <a:gd name="T21" fmla="*/ 43 h 89"/>
                  <a:gd name="T22" fmla="*/ 0 w 78"/>
                  <a:gd name="T23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89">
                    <a:moveTo>
                      <a:pt x="0" y="45"/>
                    </a:moveTo>
                    <a:lnTo>
                      <a:pt x="25" y="64"/>
                    </a:lnTo>
                    <a:lnTo>
                      <a:pt x="37" y="89"/>
                    </a:lnTo>
                    <a:lnTo>
                      <a:pt x="62" y="64"/>
                    </a:lnTo>
                    <a:lnTo>
                      <a:pt x="73" y="57"/>
                    </a:lnTo>
                    <a:lnTo>
                      <a:pt x="78" y="32"/>
                    </a:lnTo>
                    <a:lnTo>
                      <a:pt x="73" y="0"/>
                    </a:lnTo>
                    <a:lnTo>
                      <a:pt x="48" y="20"/>
                    </a:lnTo>
                    <a:lnTo>
                      <a:pt x="47" y="29"/>
                    </a:lnTo>
                    <a:lnTo>
                      <a:pt x="41" y="35"/>
                    </a:lnTo>
                    <a:lnTo>
                      <a:pt x="19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CDCDC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6" name="Freeform 28"/>
              <p:cNvSpPr>
                <a:spLocks/>
              </p:cNvSpPr>
              <p:nvPr/>
            </p:nvSpPr>
            <p:spPr bwMode="auto">
              <a:xfrm>
                <a:off x="1872" y="1063"/>
                <a:ext cx="64" cy="65"/>
              </a:xfrm>
              <a:custGeom>
                <a:avLst/>
                <a:gdLst>
                  <a:gd name="T0" fmla="*/ 123 w 123"/>
                  <a:gd name="T1" fmla="*/ 67 h 112"/>
                  <a:gd name="T2" fmla="*/ 111 w 123"/>
                  <a:gd name="T3" fmla="*/ 73 h 112"/>
                  <a:gd name="T4" fmla="*/ 96 w 123"/>
                  <a:gd name="T5" fmla="*/ 83 h 112"/>
                  <a:gd name="T6" fmla="*/ 82 w 123"/>
                  <a:gd name="T7" fmla="*/ 112 h 112"/>
                  <a:gd name="T8" fmla="*/ 51 w 123"/>
                  <a:gd name="T9" fmla="*/ 97 h 112"/>
                  <a:gd name="T10" fmla="*/ 23 w 123"/>
                  <a:gd name="T11" fmla="*/ 82 h 112"/>
                  <a:gd name="T12" fmla="*/ 3 w 123"/>
                  <a:gd name="T13" fmla="*/ 62 h 112"/>
                  <a:gd name="T14" fmla="*/ 3 w 123"/>
                  <a:gd name="T15" fmla="*/ 39 h 112"/>
                  <a:gd name="T16" fmla="*/ 0 w 123"/>
                  <a:gd name="T17" fmla="*/ 17 h 112"/>
                  <a:gd name="T18" fmla="*/ 3 w 123"/>
                  <a:gd name="T19" fmla="*/ 4 h 112"/>
                  <a:gd name="T20" fmla="*/ 7 w 123"/>
                  <a:gd name="T21" fmla="*/ 0 h 112"/>
                  <a:gd name="T22" fmla="*/ 7 w 123"/>
                  <a:gd name="T23" fmla="*/ 6 h 112"/>
                  <a:gd name="T24" fmla="*/ 25 w 123"/>
                  <a:gd name="T25" fmla="*/ 23 h 112"/>
                  <a:gd name="T26" fmla="*/ 48 w 123"/>
                  <a:gd name="T27" fmla="*/ 39 h 112"/>
                  <a:gd name="T28" fmla="*/ 73 w 123"/>
                  <a:gd name="T29" fmla="*/ 51 h 112"/>
                  <a:gd name="T30" fmla="*/ 98 w 123"/>
                  <a:gd name="T31" fmla="*/ 58 h 112"/>
                  <a:gd name="T32" fmla="*/ 123 w 123"/>
                  <a:gd name="T33" fmla="*/ 6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12">
                    <a:moveTo>
                      <a:pt x="123" y="67"/>
                    </a:moveTo>
                    <a:lnTo>
                      <a:pt x="111" y="73"/>
                    </a:lnTo>
                    <a:lnTo>
                      <a:pt x="96" y="83"/>
                    </a:lnTo>
                    <a:lnTo>
                      <a:pt x="82" y="112"/>
                    </a:lnTo>
                    <a:lnTo>
                      <a:pt x="51" y="97"/>
                    </a:lnTo>
                    <a:lnTo>
                      <a:pt x="23" y="82"/>
                    </a:lnTo>
                    <a:lnTo>
                      <a:pt x="3" y="62"/>
                    </a:lnTo>
                    <a:lnTo>
                      <a:pt x="3" y="39"/>
                    </a:lnTo>
                    <a:lnTo>
                      <a:pt x="0" y="17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25" y="23"/>
                    </a:lnTo>
                    <a:lnTo>
                      <a:pt x="48" y="39"/>
                    </a:lnTo>
                    <a:lnTo>
                      <a:pt x="73" y="51"/>
                    </a:lnTo>
                    <a:lnTo>
                      <a:pt x="98" y="58"/>
                    </a:lnTo>
                    <a:lnTo>
                      <a:pt x="123" y="67"/>
                    </a:lnTo>
                    <a:close/>
                  </a:path>
                </a:pathLst>
              </a:custGeom>
              <a:solidFill>
                <a:srgbClr val="DCDCDC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7" name="Freeform 29"/>
              <p:cNvSpPr>
                <a:spLocks/>
              </p:cNvSpPr>
              <p:nvPr/>
            </p:nvSpPr>
            <p:spPr bwMode="auto">
              <a:xfrm>
                <a:off x="1902" y="1103"/>
                <a:ext cx="53" cy="129"/>
              </a:xfrm>
              <a:custGeom>
                <a:avLst/>
                <a:gdLst>
                  <a:gd name="T0" fmla="*/ 73 w 100"/>
                  <a:gd name="T1" fmla="*/ 0 h 222"/>
                  <a:gd name="T2" fmla="*/ 92 w 100"/>
                  <a:gd name="T3" fmla="*/ 15 h 222"/>
                  <a:gd name="T4" fmla="*/ 100 w 100"/>
                  <a:gd name="T5" fmla="*/ 35 h 222"/>
                  <a:gd name="T6" fmla="*/ 98 w 100"/>
                  <a:gd name="T7" fmla="*/ 47 h 222"/>
                  <a:gd name="T8" fmla="*/ 92 w 100"/>
                  <a:gd name="T9" fmla="*/ 56 h 222"/>
                  <a:gd name="T10" fmla="*/ 91 w 100"/>
                  <a:gd name="T11" fmla="*/ 65 h 222"/>
                  <a:gd name="T12" fmla="*/ 91 w 100"/>
                  <a:gd name="T13" fmla="*/ 82 h 222"/>
                  <a:gd name="T14" fmla="*/ 92 w 100"/>
                  <a:gd name="T15" fmla="*/ 113 h 222"/>
                  <a:gd name="T16" fmla="*/ 69 w 100"/>
                  <a:gd name="T17" fmla="*/ 164 h 222"/>
                  <a:gd name="T18" fmla="*/ 51 w 100"/>
                  <a:gd name="T19" fmla="*/ 222 h 222"/>
                  <a:gd name="T20" fmla="*/ 32 w 100"/>
                  <a:gd name="T21" fmla="*/ 187 h 222"/>
                  <a:gd name="T22" fmla="*/ 9 w 100"/>
                  <a:gd name="T23" fmla="*/ 145 h 222"/>
                  <a:gd name="T24" fmla="*/ 0 w 100"/>
                  <a:gd name="T25" fmla="*/ 129 h 222"/>
                  <a:gd name="T26" fmla="*/ 16 w 100"/>
                  <a:gd name="T27" fmla="*/ 89 h 222"/>
                  <a:gd name="T28" fmla="*/ 38 w 100"/>
                  <a:gd name="T29" fmla="*/ 65 h 222"/>
                  <a:gd name="T30" fmla="*/ 34 w 100"/>
                  <a:gd name="T31" fmla="*/ 43 h 222"/>
                  <a:gd name="T32" fmla="*/ 40 w 100"/>
                  <a:gd name="T33" fmla="*/ 24 h 222"/>
                  <a:gd name="T34" fmla="*/ 50 w 100"/>
                  <a:gd name="T35" fmla="*/ 12 h 222"/>
                  <a:gd name="T36" fmla="*/ 73 w 100"/>
                  <a:gd name="T3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222">
                    <a:moveTo>
                      <a:pt x="73" y="0"/>
                    </a:moveTo>
                    <a:lnTo>
                      <a:pt x="92" y="15"/>
                    </a:lnTo>
                    <a:lnTo>
                      <a:pt x="100" y="35"/>
                    </a:lnTo>
                    <a:lnTo>
                      <a:pt x="98" y="47"/>
                    </a:lnTo>
                    <a:lnTo>
                      <a:pt x="92" y="56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92" y="113"/>
                    </a:lnTo>
                    <a:lnTo>
                      <a:pt x="69" y="164"/>
                    </a:lnTo>
                    <a:lnTo>
                      <a:pt x="51" y="222"/>
                    </a:lnTo>
                    <a:lnTo>
                      <a:pt x="32" y="187"/>
                    </a:lnTo>
                    <a:lnTo>
                      <a:pt x="9" y="145"/>
                    </a:lnTo>
                    <a:lnTo>
                      <a:pt x="0" y="129"/>
                    </a:lnTo>
                    <a:lnTo>
                      <a:pt x="16" y="89"/>
                    </a:lnTo>
                    <a:lnTo>
                      <a:pt x="38" y="65"/>
                    </a:lnTo>
                    <a:lnTo>
                      <a:pt x="34" y="43"/>
                    </a:lnTo>
                    <a:lnTo>
                      <a:pt x="40" y="24"/>
                    </a:lnTo>
                    <a:lnTo>
                      <a:pt x="50" y="1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mpd="sng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8" name="Freeform 30"/>
              <p:cNvSpPr>
                <a:spLocks/>
              </p:cNvSpPr>
              <p:nvPr/>
            </p:nvSpPr>
            <p:spPr bwMode="auto">
              <a:xfrm>
                <a:off x="1949" y="1112"/>
                <a:ext cx="29" cy="55"/>
              </a:xfrm>
              <a:custGeom>
                <a:avLst/>
                <a:gdLst>
                  <a:gd name="T0" fmla="*/ 53 w 53"/>
                  <a:gd name="T1" fmla="*/ 0 h 95"/>
                  <a:gd name="T2" fmla="*/ 35 w 53"/>
                  <a:gd name="T3" fmla="*/ 19 h 95"/>
                  <a:gd name="T4" fmla="*/ 22 w 53"/>
                  <a:gd name="T5" fmla="*/ 32 h 95"/>
                  <a:gd name="T6" fmla="*/ 13 w 53"/>
                  <a:gd name="T7" fmla="*/ 32 h 95"/>
                  <a:gd name="T8" fmla="*/ 0 w 53"/>
                  <a:gd name="T9" fmla="*/ 51 h 95"/>
                  <a:gd name="T10" fmla="*/ 6 w 53"/>
                  <a:gd name="T11" fmla="*/ 95 h 95"/>
                  <a:gd name="T12" fmla="*/ 13 w 53"/>
                  <a:gd name="T13" fmla="*/ 76 h 95"/>
                  <a:gd name="T14" fmla="*/ 29 w 53"/>
                  <a:gd name="T15" fmla="*/ 51 h 95"/>
                  <a:gd name="T16" fmla="*/ 43 w 53"/>
                  <a:gd name="T17" fmla="*/ 28 h 95"/>
                  <a:gd name="T18" fmla="*/ 53 w 5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5">
                    <a:moveTo>
                      <a:pt x="53" y="0"/>
                    </a:moveTo>
                    <a:lnTo>
                      <a:pt x="35" y="19"/>
                    </a:lnTo>
                    <a:lnTo>
                      <a:pt x="22" y="32"/>
                    </a:lnTo>
                    <a:lnTo>
                      <a:pt x="13" y="32"/>
                    </a:lnTo>
                    <a:lnTo>
                      <a:pt x="0" y="51"/>
                    </a:lnTo>
                    <a:lnTo>
                      <a:pt x="6" y="95"/>
                    </a:lnTo>
                    <a:lnTo>
                      <a:pt x="13" y="76"/>
                    </a:lnTo>
                    <a:lnTo>
                      <a:pt x="29" y="51"/>
                    </a:lnTo>
                    <a:lnTo>
                      <a:pt x="43" y="2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9" name="Freeform 31"/>
              <p:cNvSpPr>
                <a:spLocks/>
              </p:cNvSpPr>
              <p:nvPr/>
            </p:nvSpPr>
            <p:spPr bwMode="auto">
              <a:xfrm>
                <a:off x="1873" y="1103"/>
                <a:ext cx="46" cy="73"/>
              </a:xfrm>
              <a:custGeom>
                <a:avLst/>
                <a:gdLst>
                  <a:gd name="T0" fmla="*/ 80 w 89"/>
                  <a:gd name="T1" fmla="*/ 49 h 125"/>
                  <a:gd name="T2" fmla="*/ 89 w 89"/>
                  <a:gd name="T3" fmla="*/ 62 h 125"/>
                  <a:gd name="T4" fmla="*/ 74 w 89"/>
                  <a:gd name="T5" fmla="*/ 79 h 125"/>
                  <a:gd name="T6" fmla="*/ 67 w 89"/>
                  <a:gd name="T7" fmla="*/ 95 h 125"/>
                  <a:gd name="T8" fmla="*/ 55 w 89"/>
                  <a:gd name="T9" fmla="*/ 125 h 125"/>
                  <a:gd name="T10" fmla="*/ 38 w 89"/>
                  <a:gd name="T11" fmla="*/ 88 h 125"/>
                  <a:gd name="T12" fmla="*/ 25 w 89"/>
                  <a:gd name="T13" fmla="*/ 60 h 125"/>
                  <a:gd name="T14" fmla="*/ 13 w 89"/>
                  <a:gd name="T15" fmla="*/ 35 h 125"/>
                  <a:gd name="T16" fmla="*/ 4 w 89"/>
                  <a:gd name="T17" fmla="*/ 15 h 125"/>
                  <a:gd name="T18" fmla="*/ 0 w 89"/>
                  <a:gd name="T19" fmla="*/ 0 h 125"/>
                  <a:gd name="T20" fmla="*/ 13 w 89"/>
                  <a:gd name="T21" fmla="*/ 14 h 125"/>
                  <a:gd name="T22" fmla="*/ 39 w 89"/>
                  <a:gd name="T23" fmla="*/ 25 h 125"/>
                  <a:gd name="T24" fmla="*/ 80 w 89"/>
                  <a:gd name="T25" fmla="*/ 4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125">
                    <a:moveTo>
                      <a:pt x="80" y="49"/>
                    </a:moveTo>
                    <a:lnTo>
                      <a:pt x="89" y="62"/>
                    </a:lnTo>
                    <a:lnTo>
                      <a:pt x="74" y="79"/>
                    </a:lnTo>
                    <a:lnTo>
                      <a:pt x="67" y="95"/>
                    </a:lnTo>
                    <a:lnTo>
                      <a:pt x="55" y="125"/>
                    </a:lnTo>
                    <a:lnTo>
                      <a:pt x="38" y="88"/>
                    </a:lnTo>
                    <a:lnTo>
                      <a:pt x="25" y="60"/>
                    </a:lnTo>
                    <a:lnTo>
                      <a:pt x="13" y="35"/>
                    </a:lnTo>
                    <a:lnTo>
                      <a:pt x="4" y="15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39" y="25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0" name="Freeform 32"/>
              <p:cNvSpPr>
                <a:spLocks/>
              </p:cNvSpPr>
              <p:nvPr/>
            </p:nvSpPr>
            <p:spPr bwMode="auto">
              <a:xfrm>
                <a:off x="1878" y="1031"/>
                <a:ext cx="87" cy="66"/>
              </a:xfrm>
              <a:custGeom>
                <a:avLst/>
                <a:gdLst>
                  <a:gd name="T0" fmla="*/ 166 w 166"/>
                  <a:gd name="T1" fmla="*/ 79 h 112"/>
                  <a:gd name="T2" fmla="*/ 159 w 166"/>
                  <a:gd name="T3" fmla="*/ 99 h 112"/>
                  <a:gd name="T4" fmla="*/ 145 w 166"/>
                  <a:gd name="T5" fmla="*/ 106 h 112"/>
                  <a:gd name="T6" fmla="*/ 131 w 166"/>
                  <a:gd name="T7" fmla="*/ 112 h 112"/>
                  <a:gd name="T8" fmla="*/ 104 w 166"/>
                  <a:gd name="T9" fmla="*/ 112 h 112"/>
                  <a:gd name="T10" fmla="*/ 85 w 166"/>
                  <a:gd name="T11" fmla="*/ 106 h 112"/>
                  <a:gd name="T12" fmla="*/ 60 w 166"/>
                  <a:gd name="T13" fmla="*/ 96 h 112"/>
                  <a:gd name="T14" fmla="*/ 44 w 166"/>
                  <a:gd name="T15" fmla="*/ 89 h 112"/>
                  <a:gd name="T16" fmla="*/ 28 w 166"/>
                  <a:gd name="T17" fmla="*/ 79 h 112"/>
                  <a:gd name="T18" fmla="*/ 12 w 166"/>
                  <a:gd name="T19" fmla="*/ 71 h 112"/>
                  <a:gd name="T20" fmla="*/ 0 w 166"/>
                  <a:gd name="T21" fmla="*/ 55 h 112"/>
                  <a:gd name="T22" fmla="*/ 4 w 166"/>
                  <a:gd name="T23" fmla="*/ 45 h 112"/>
                  <a:gd name="T24" fmla="*/ 4 w 166"/>
                  <a:gd name="T25" fmla="*/ 32 h 112"/>
                  <a:gd name="T26" fmla="*/ 4 w 166"/>
                  <a:gd name="T27" fmla="*/ 19 h 112"/>
                  <a:gd name="T28" fmla="*/ 4 w 166"/>
                  <a:gd name="T29" fmla="*/ 0 h 112"/>
                  <a:gd name="T30" fmla="*/ 166 w 166"/>
                  <a:gd name="T31" fmla="*/ 7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" h="112">
                    <a:moveTo>
                      <a:pt x="166" y="79"/>
                    </a:moveTo>
                    <a:lnTo>
                      <a:pt x="159" y="99"/>
                    </a:lnTo>
                    <a:lnTo>
                      <a:pt x="145" y="106"/>
                    </a:lnTo>
                    <a:lnTo>
                      <a:pt x="131" y="112"/>
                    </a:lnTo>
                    <a:lnTo>
                      <a:pt x="104" y="112"/>
                    </a:lnTo>
                    <a:lnTo>
                      <a:pt x="85" y="106"/>
                    </a:lnTo>
                    <a:lnTo>
                      <a:pt x="60" y="96"/>
                    </a:lnTo>
                    <a:lnTo>
                      <a:pt x="44" y="89"/>
                    </a:lnTo>
                    <a:lnTo>
                      <a:pt x="28" y="79"/>
                    </a:lnTo>
                    <a:lnTo>
                      <a:pt x="12" y="71"/>
                    </a:lnTo>
                    <a:lnTo>
                      <a:pt x="0" y="55"/>
                    </a:lnTo>
                    <a:lnTo>
                      <a:pt x="4" y="45"/>
                    </a:lnTo>
                    <a:lnTo>
                      <a:pt x="4" y="32"/>
                    </a:lnTo>
                    <a:lnTo>
                      <a:pt x="4" y="19"/>
                    </a:lnTo>
                    <a:lnTo>
                      <a:pt x="4" y="0"/>
                    </a:lnTo>
                    <a:lnTo>
                      <a:pt x="166" y="79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1" name="Freeform 33"/>
              <p:cNvSpPr>
                <a:spLocks/>
              </p:cNvSpPr>
              <p:nvPr/>
            </p:nvSpPr>
            <p:spPr bwMode="auto">
              <a:xfrm>
                <a:off x="1855" y="902"/>
                <a:ext cx="162" cy="124"/>
              </a:xfrm>
              <a:custGeom>
                <a:avLst/>
                <a:gdLst>
                  <a:gd name="T0" fmla="*/ 205 w 308"/>
                  <a:gd name="T1" fmla="*/ 0 h 212"/>
                  <a:gd name="T2" fmla="*/ 244 w 308"/>
                  <a:gd name="T3" fmla="*/ 17 h 212"/>
                  <a:gd name="T4" fmla="*/ 259 w 308"/>
                  <a:gd name="T5" fmla="*/ 38 h 212"/>
                  <a:gd name="T6" fmla="*/ 292 w 308"/>
                  <a:gd name="T7" fmla="*/ 52 h 212"/>
                  <a:gd name="T8" fmla="*/ 302 w 308"/>
                  <a:gd name="T9" fmla="*/ 66 h 212"/>
                  <a:gd name="T10" fmla="*/ 308 w 308"/>
                  <a:gd name="T11" fmla="*/ 99 h 212"/>
                  <a:gd name="T12" fmla="*/ 305 w 308"/>
                  <a:gd name="T13" fmla="*/ 121 h 212"/>
                  <a:gd name="T14" fmla="*/ 302 w 308"/>
                  <a:gd name="T15" fmla="*/ 142 h 212"/>
                  <a:gd name="T16" fmla="*/ 285 w 308"/>
                  <a:gd name="T17" fmla="*/ 155 h 212"/>
                  <a:gd name="T18" fmla="*/ 29 w 308"/>
                  <a:gd name="T19" fmla="*/ 212 h 212"/>
                  <a:gd name="T20" fmla="*/ 25 w 308"/>
                  <a:gd name="T21" fmla="*/ 181 h 212"/>
                  <a:gd name="T22" fmla="*/ 13 w 308"/>
                  <a:gd name="T23" fmla="*/ 157 h 212"/>
                  <a:gd name="T24" fmla="*/ 0 w 308"/>
                  <a:gd name="T25" fmla="*/ 131 h 212"/>
                  <a:gd name="T26" fmla="*/ 0 w 308"/>
                  <a:gd name="T27" fmla="*/ 102 h 212"/>
                  <a:gd name="T28" fmla="*/ 8 w 308"/>
                  <a:gd name="T29" fmla="*/ 76 h 212"/>
                  <a:gd name="T30" fmla="*/ 19 w 308"/>
                  <a:gd name="T31" fmla="*/ 52 h 212"/>
                  <a:gd name="T32" fmla="*/ 35 w 308"/>
                  <a:gd name="T33" fmla="*/ 31 h 212"/>
                  <a:gd name="T34" fmla="*/ 64 w 308"/>
                  <a:gd name="T35" fmla="*/ 16 h 212"/>
                  <a:gd name="T36" fmla="*/ 94 w 308"/>
                  <a:gd name="T37" fmla="*/ 1 h 212"/>
                  <a:gd name="T38" fmla="*/ 154 w 308"/>
                  <a:gd name="T39" fmla="*/ 0 h 212"/>
                  <a:gd name="T40" fmla="*/ 205 w 308"/>
                  <a:gd name="T4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8" h="212">
                    <a:moveTo>
                      <a:pt x="205" y="0"/>
                    </a:moveTo>
                    <a:lnTo>
                      <a:pt x="244" y="17"/>
                    </a:lnTo>
                    <a:lnTo>
                      <a:pt x="259" y="38"/>
                    </a:lnTo>
                    <a:lnTo>
                      <a:pt x="292" y="52"/>
                    </a:lnTo>
                    <a:lnTo>
                      <a:pt x="302" y="66"/>
                    </a:lnTo>
                    <a:lnTo>
                      <a:pt x="308" y="99"/>
                    </a:lnTo>
                    <a:lnTo>
                      <a:pt x="305" y="121"/>
                    </a:lnTo>
                    <a:lnTo>
                      <a:pt x="302" y="142"/>
                    </a:lnTo>
                    <a:lnTo>
                      <a:pt x="285" y="155"/>
                    </a:lnTo>
                    <a:lnTo>
                      <a:pt x="29" y="212"/>
                    </a:lnTo>
                    <a:lnTo>
                      <a:pt x="25" y="181"/>
                    </a:lnTo>
                    <a:lnTo>
                      <a:pt x="13" y="157"/>
                    </a:lnTo>
                    <a:lnTo>
                      <a:pt x="0" y="131"/>
                    </a:lnTo>
                    <a:lnTo>
                      <a:pt x="0" y="102"/>
                    </a:lnTo>
                    <a:lnTo>
                      <a:pt x="8" y="76"/>
                    </a:lnTo>
                    <a:lnTo>
                      <a:pt x="19" y="52"/>
                    </a:lnTo>
                    <a:lnTo>
                      <a:pt x="35" y="31"/>
                    </a:lnTo>
                    <a:lnTo>
                      <a:pt x="64" y="16"/>
                    </a:lnTo>
                    <a:lnTo>
                      <a:pt x="94" y="1"/>
                    </a:lnTo>
                    <a:lnTo>
                      <a:pt x="154" y="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404000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2" name="Freeform 34"/>
              <p:cNvSpPr>
                <a:spLocks/>
              </p:cNvSpPr>
              <p:nvPr/>
            </p:nvSpPr>
            <p:spPr bwMode="auto">
              <a:xfrm>
                <a:off x="1867" y="951"/>
                <a:ext cx="140" cy="134"/>
              </a:xfrm>
              <a:custGeom>
                <a:avLst/>
                <a:gdLst>
                  <a:gd name="T0" fmla="*/ 267 w 267"/>
                  <a:gd name="T1" fmla="*/ 72 h 232"/>
                  <a:gd name="T2" fmla="*/ 257 w 267"/>
                  <a:gd name="T3" fmla="*/ 82 h 232"/>
                  <a:gd name="T4" fmla="*/ 257 w 267"/>
                  <a:gd name="T5" fmla="*/ 95 h 232"/>
                  <a:gd name="T6" fmla="*/ 253 w 267"/>
                  <a:gd name="T7" fmla="*/ 107 h 232"/>
                  <a:gd name="T8" fmla="*/ 247 w 267"/>
                  <a:gd name="T9" fmla="*/ 129 h 232"/>
                  <a:gd name="T10" fmla="*/ 236 w 267"/>
                  <a:gd name="T11" fmla="*/ 150 h 232"/>
                  <a:gd name="T12" fmla="*/ 228 w 267"/>
                  <a:gd name="T13" fmla="*/ 171 h 232"/>
                  <a:gd name="T14" fmla="*/ 221 w 267"/>
                  <a:gd name="T15" fmla="*/ 194 h 232"/>
                  <a:gd name="T16" fmla="*/ 212 w 267"/>
                  <a:gd name="T17" fmla="*/ 210 h 232"/>
                  <a:gd name="T18" fmla="*/ 199 w 267"/>
                  <a:gd name="T19" fmla="*/ 218 h 232"/>
                  <a:gd name="T20" fmla="*/ 187 w 267"/>
                  <a:gd name="T21" fmla="*/ 228 h 232"/>
                  <a:gd name="T22" fmla="*/ 170 w 267"/>
                  <a:gd name="T23" fmla="*/ 232 h 232"/>
                  <a:gd name="T24" fmla="*/ 148 w 267"/>
                  <a:gd name="T25" fmla="*/ 228 h 232"/>
                  <a:gd name="T26" fmla="*/ 123 w 267"/>
                  <a:gd name="T27" fmla="*/ 220 h 232"/>
                  <a:gd name="T28" fmla="*/ 106 w 267"/>
                  <a:gd name="T29" fmla="*/ 218 h 232"/>
                  <a:gd name="T30" fmla="*/ 85 w 267"/>
                  <a:gd name="T31" fmla="*/ 209 h 232"/>
                  <a:gd name="T32" fmla="*/ 72 w 267"/>
                  <a:gd name="T33" fmla="*/ 200 h 232"/>
                  <a:gd name="T34" fmla="*/ 59 w 267"/>
                  <a:gd name="T35" fmla="*/ 191 h 232"/>
                  <a:gd name="T36" fmla="*/ 47 w 267"/>
                  <a:gd name="T37" fmla="*/ 180 h 232"/>
                  <a:gd name="T38" fmla="*/ 30 w 267"/>
                  <a:gd name="T39" fmla="*/ 164 h 232"/>
                  <a:gd name="T40" fmla="*/ 20 w 267"/>
                  <a:gd name="T41" fmla="*/ 149 h 232"/>
                  <a:gd name="T42" fmla="*/ 18 w 267"/>
                  <a:gd name="T43" fmla="*/ 123 h 232"/>
                  <a:gd name="T44" fmla="*/ 18 w 267"/>
                  <a:gd name="T45" fmla="*/ 107 h 232"/>
                  <a:gd name="T46" fmla="*/ 11 w 267"/>
                  <a:gd name="T47" fmla="*/ 98 h 232"/>
                  <a:gd name="T48" fmla="*/ 2 w 267"/>
                  <a:gd name="T49" fmla="*/ 88 h 232"/>
                  <a:gd name="T50" fmla="*/ 0 w 267"/>
                  <a:gd name="T51" fmla="*/ 72 h 232"/>
                  <a:gd name="T52" fmla="*/ 2 w 267"/>
                  <a:gd name="T53" fmla="*/ 54 h 232"/>
                  <a:gd name="T54" fmla="*/ 12 w 267"/>
                  <a:gd name="T55" fmla="*/ 44 h 232"/>
                  <a:gd name="T56" fmla="*/ 27 w 267"/>
                  <a:gd name="T57" fmla="*/ 41 h 232"/>
                  <a:gd name="T58" fmla="*/ 37 w 267"/>
                  <a:gd name="T59" fmla="*/ 48 h 232"/>
                  <a:gd name="T60" fmla="*/ 43 w 267"/>
                  <a:gd name="T61" fmla="*/ 64 h 232"/>
                  <a:gd name="T62" fmla="*/ 50 w 267"/>
                  <a:gd name="T63" fmla="*/ 41 h 232"/>
                  <a:gd name="T64" fmla="*/ 66 w 267"/>
                  <a:gd name="T65" fmla="*/ 39 h 232"/>
                  <a:gd name="T66" fmla="*/ 78 w 267"/>
                  <a:gd name="T67" fmla="*/ 38 h 232"/>
                  <a:gd name="T68" fmla="*/ 123 w 267"/>
                  <a:gd name="T69" fmla="*/ 29 h 232"/>
                  <a:gd name="T70" fmla="*/ 164 w 267"/>
                  <a:gd name="T71" fmla="*/ 12 h 232"/>
                  <a:gd name="T72" fmla="*/ 199 w 267"/>
                  <a:gd name="T73" fmla="*/ 0 h 232"/>
                  <a:gd name="T74" fmla="*/ 236 w 267"/>
                  <a:gd name="T75" fmla="*/ 3 h 232"/>
                  <a:gd name="T76" fmla="*/ 257 w 267"/>
                  <a:gd name="T77" fmla="*/ 10 h 232"/>
                  <a:gd name="T78" fmla="*/ 262 w 267"/>
                  <a:gd name="T79" fmla="*/ 41 h 232"/>
                  <a:gd name="T80" fmla="*/ 267 w 267"/>
                  <a:gd name="T81" fmla="*/ 59 h 232"/>
                  <a:gd name="T82" fmla="*/ 267 w 267"/>
                  <a:gd name="T83" fmla="*/ 7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7" h="232">
                    <a:moveTo>
                      <a:pt x="267" y="72"/>
                    </a:moveTo>
                    <a:lnTo>
                      <a:pt x="257" y="82"/>
                    </a:lnTo>
                    <a:lnTo>
                      <a:pt x="257" y="95"/>
                    </a:lnTo>
                    <a:lnTo>
                      <a:pt x="253" y="107"/>
                    </a:lnTo>
                    <a:lnTo>
                      <a:pt x="247" y="129"/>
                    </a:lnTo>
                    <a:lnTo>
                      <a:pt x="236" y="150"/>
                    </a:lnTo>
                    <a:lnTo>
                      <a:pt x="228" y="171"/>
                    </a:lnTo>
                    <a:lnTo>
                      <a:pt x="221" y="194"/>
                    </a:lnTo>
                    <a:lnTo>
                      <a:pt x="212" y="210"/>
                    </a:lnTo>
                    <a:lnTo>
                      <a:pt x="199" y="218"/>
                    </a:lnTo>
                    <a:lnTo>
                      <a:pt x="187" y="228"/>
                    </a:lnTo>
                    <a:lnTo>
                      <a:pt x="170" y="232"/>
                    </a:lnTo>
                    <a:lnTo>
                      <a:pt x="148" y="228"/>
                    </a:lnTo>
                    <a:lnTo>
                      <a:pt x="123" y="220"/>
                    </a:lnTo>
                    <a:lnTo>
                      <a:pt x="106" y="218"/>
                    </a:lnTo>
                    <a:lnTo>
                      <a:pt x="85" y="209"/>
                    </a:lnTo>
                    <a:lnTo>
                      <a:pt x="72" y="200"/>
                    </a:lnTo>
                    <a:lnTo>
                      <a:pt x="59" y="191"/>
                    </a:lnTo>
                    <a:lnTo>
                      <a:pt x="47" y="180"/>
                    </a:lnTo>
                    <a:lnTo>
                      <a:pt x="30" y="164"/>
                    </a:lnTo>
                    <a:lnTo>
                      <a:pt x="20" y="149"/>
                    </a:lnTo>
                    <a:lnTo>
                      <a:pt x="18" y="123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2" y="88"/>
                    </a:lnTo>
                    <a:lnTo>
                      <a:pt x="0" y="72"/>
                    </a:lnTo>
                    <a:lnTo>
                      <a:pt x="2" y="54"/>
                    </a:lnTo>
                    <a:lnTo>
                      <a:pt x="12" y="44"/>
                    </a:lnTo>
                    <a:lnTo>
                      <a:pt x="27" y="41"/>
                    </a:lnTo>
                    <a:lnTo>
                      <a:pt x="37" y="48"/>
                    </a:lnTo>
                    <a:lnTo>
                      <a:pt x="43" y="64"/>
                    </a:lnTo>
                    <a:lnTo>
                      <a:pt x="50" y="41"/>
                    </a:lnTo>
                    <a:lnTo>
                      <a:pt x="66" y="39"/>
                    </a:lnTo>
                    <a:lnTo>
                      <a:pt x="78" y="38"/>
                    </a:lnTo>
                    <a:lnTo>
                      <a:pt x="123" y="29"/>
                    </a:lnTo>
                    <a:lnTo>
                      <a:pt x="164" y="12"/>
                    </a:lnTo>
                    <a:lnTo>
                      <a:pt x="199" y="0"/>
                    </a:lnTo>
                    <a:lnTo>
                      <a:pt x="236" y="3"/>
                    </a:lnTo>
                    <a:lnTo>
                      <a:pt x="257" y="10"/>
                    </a:lnTo>
                    <a:lnTo>
                      <a:pt x="262" y="41"/>
                    </a:lnTo>
                    <a:lnTo>
                      <a:pt x="267" y="59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3" name="Freeform 35"/>
              <p:cNvSpPr>
                <a:spLocks/>
              </p:cNvSpPr>
              <p:nvPr/>
            </p:nvSpPr>
            <p:spPr bwMode="auto">
              <a:xfrm>
                <a:off x="1938" y="1052"/>
                <a:ext cx="44" cy="7"/>
              </a:xfrm>
              <a:custGeom>
                <a:avLst/>
                <a:gdLst>
                  <a:gd name="T0" fmla="*/ 82 w 83"/>
                  <a:gd name="T1" fmla="*/ 12 h 12"/>
                  <a:gd name="T2" fmla="*/ 83 w 83"/>
                  <a:gd name="T3" fmla="*/ 9 h 12"/>
                  <a:gd name="T4" fmla="*/ 83 w 83"/>
                  <a:gd name="T5" fmla="*/ 5 h 12"/>
                  <a:gd name="T6" fmla="*/ 77 w 83"/>
                  <a:gd name="T7" fmla="*/ 5 h 12"/>
                  <a:gd name="T8" fmla="*/ 66 w 83"/>
                  <a:gd name="T9" fmla="*/ 2 h 12"/>
                  <a:gd name="T10" fmla="*/ 57 w 83"/>
                  <a:gd name="T11" fmla="*/ 5 h 12"/>
                  <a:gd name="T12" fmla="*/ 48 w 83"/>
                  <a:gd name="T13" fmla="*/ 0 h 12"/>
                  <a:gd name="T14" fmla="*/ 23 w 83"/>
                  <a:gd name="T15" fmla="*/ 5 h 12"/>
                  <a:gd name="T16" fmla="*/ 13 w 83"/>
                  <a:gd name="T17" fmla="*/ 5 h 12"/>
                  <a:gd name="T18" fmla="*/ 7 w 83"/>
                  <a:gd name="T19" fmla="*/ 5 h 12"/>
                  <a:gd name="T20" fmla="*/ 4 w 83"/>
                  <a:gd name="T21" fmla="*/ 2 h 12"/>
                  <a:gd name="T22" fmla="*/ 4 w 83"/>
                  <a:gd name="T23" fmla="*/ 9 h 12"/>
                  <a:gd name="T24" fmla="*/ 0 w 83"/>
                  <a:gd name="T25" fmla="*/ 12 h 12"/>
                  <a:gd name="T26" fmla="*/ 10 w 83"/>
                  <a:gd name="T27" fmla="*/ 6 h 12"/>
                  <a:gd name="T28" fmla="*/ 23 w 83"/>
                  <a:gd name="T29" fmla="*/ 5 h 12"/>
                  <a:gd name="T30" fmla="*/ 47 w 83"/>
                  <a:gd name="T31" fmla="*/ 5 h 12"/>
                  <a:gd name="T32" fmla="*/ 57 w 83"/>
                  <a:gd name="T33" fmla="*/ 9 h 12"/>
                  <a:gd name="T34" fmla="*/ 64 w 83"/>
                  <a:gd name="T35" fmla="*/ 5 h 12"/>
                  <a:gd name="T36" fmla="*/ 74 w 83"/>
                  <a:gd name="T37" fmla="*/ 6 h 12"/>
                  <a:gd name="T38" fmla="*/ 77 w 83"/>
                  <a:gd name="T39" fmla="*/ 9 h 12"/>
                  <a:gd name="T40" fmla="*/ 82 w 83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" h="12">
                    <a:moveTo>
                      <a:pt x="82" y="12"/>
                    </a:moveTo>
                    <a:lnTo>
                      <a:pt x="83" y="9"/>
                    </a:lnTo>
                    <a:lnTo>
                      <a:pt x="83" y="5"/>
                    </a:lnTo>
                    <a:lnTo>
                      <a:pt x="77" y="5"/>
                    </a:lnTo>
                    <a:lnTo>
                      <a:pt x="66" y="2"/>
                    </a:lnTo>
                    <a:lnTo>
                      <a:pt x="57" y="5"/>
                    </a:lnTo>
                    <a:lnTo>
                      <a:pt x="48" y="0"/>
                    </a:lnTo>
                    <a:lnTo>
                      <a:pt x="23" y="5"/>
                    </a:lnTo>
                    <a:lnTo>
                      <a:pt x="13" y="5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23" y="5"/>
                    </a:lnTo>
                    <a:lnTo>
                      <a:pt x="47" y="5"/>
                    </a:lnTo>
                    <a:lnTo>
                      <a:pt x="57" y="9"/>
                    </a:lnTo>
                    <a:lnTo>
                      <a:pt x="64" y="5"/>
                    </a:lnTo>
                    <a:lnTo>
                      <a:pt x="74" y="6"/>
                    </a:lnTo>
                    <a:lnTo>
                      <a:pt x="77" y="9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4" name="Freeform 36"/>
              <p:cNvSpPr>
                <a:spLocks/>
              </p:cNvSpPr>
              <p:nvPr/>
            </p:nvSpPr>
            <p:spPr bwMode="auto">
              <a:xfrm>
                <a:off x="1952" y="1063"/>
                <a:ext cx="22" cy="2"/>
              </a:xfrm>
              <a:custGeom>
                <a:avLst/>
                <a:gdLst>
                  <a:gd name="T0" fmla="*/ 41 w 41"/>
                  <a:gd name="T1" fmla="*/ 1 h 4"/>
                  <a:gd name="T2" fmla="*/ 31 w 41"/>
                  <a:gd name="T3" fmla="*/ 1 h 4"/>
                  <a:gd name="T4" fmla="*/ 24 w 41"/>
                  <a:gd name="T5" fmla="*/ 1 h 4"/>
                  <a:gd name="T6" fmla="*/ 0 w 41"/>
                  <a:gd name="T7" fmla="*/ 0 h 4"/>
                  <a:gd name="T8" fmla="*/ 18 w 41"/>
                  <a:gd name="T9" fmla="*/ 4 h 4"/>
                  <a:gd name="T10" fmla="*/ 31 w 41"/>
                  <a:gd name="T11" fmla="*/ 4 h 4"/>
                  <a:gd name="T12" fmla="*/ 41 w 41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41" y="1"/>
                    </a:moveTo>
                    <a:lnTo>
                      <a:pt x="31" y="1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18" y="4"/>
                    </a:lnTo>
                    <a:lnTo>
                      <a:pt x="31" y="4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5" name="Freeform 37"/>
              <p:cNvSpPr>
                <a:spLocks/>
              </p:cNvSpPr>
              <p:nvPr/>
            </p:nvSpPr>
            <p:spPr bwMode="auto">
              <a:xfrm>
                <a:off x="1953" y="1078"/>
                <a:ext cx="12" cy="4"/>
              </a:xfrm>
              <a:custGeom>
                <a:avLst/>
                <a:gdLst>
                  <a:gd name="T0" fmla="*/ 23 w 23"/>
                  <a:gd name="T1" fmla="*/ 0 h 8"/>
                  <a:gd name="T2" fmla="*/ 16 w 23"/>
                  <a:gd name="T3" fmla="*/ 0 h 8"/>
                  <a:gd name="T4" fmla="*/ 12 w 23"/>
                  <a:gd name="T5" fmla="*/ 8 h 8"/>
                  <a:gd name="T6" fmla="*/ 12 w 23"/>
                  <a:gd name="T7" fmla="*/ 2 h 8"/>
                  <a:gd name="T8" fmla="*/ 0 w 23"/>
                  <a:gd name="T9" fmla="*/ 0 h 8"/>
                  <a:gd name="T10" fmla="*/ 12 w 23"/>
                  <a:gd name="T11" fmla="*/ 0 h 8"/>
                  <a:gd name="T12" fmla="*/ 23 w 2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23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6" name="Freeform 38"/>
              <p:cNvSpPr>
                <a:spLocks/>
              </p:cNvSpPr>
              <p:nvPr/>
            </p:nvSpPr>
            <p:spPr bwMode="auto">
              <a:xfrm>
                <a:off x="1878" y="989"/>
                <a:ext cx="6" cy="13"/>
              </a:xfrm>
              <a:custGeom>
                <a:avLst/>
                <a:gdLst>
                  <a:gd name="T0" fmla="*/ 5 w 13"/>
                  <a:gd name="T1" fmla="*/ 0 h 23"/>
                  <a:gd name="T2" fmla="*/ 13 w 13"/>
                  <a:gd name="T3" fmla="*/ 4 h 23"/>
                  <a:gd name="T4" fmla="*/ 5 w 13"/>
                  <a:gd name="T5" fmla="*/ 8 h 23"/>
                  <a:gd name="T6" fmla="*/ 5 w 13"/>
                  <a:gd name="T7" fmla="*/ 16 h 23"/>
                  <a:gd name="T8" fmla="*/ 5 w 13"/>
                  <a:gd name="T9" fmla="*/ 23 h 23"/>
                  <a:gd name="T10" fmla="*/ 0 w 13"/>
                  <a:gd name="T11" fmla="*/ 13 h 23"/>
                  <a:gd name="T12" fmla="*/ 5 w 1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3">
                    <a:moveTo>
                      <a:pt x="5" y="0"/>
                    </a:moveTo>
                    <a:lnTo>
                      <a:pt x="13" y="4"/>
                    </a:lnTo>
                    <a:lnTo>
                      <a:pt x="5" y="8"/>
                    </a:lnTo>
                    <a:lnTo>
                      <a:pt x="5" y="16"/>
                    </a:lnTo>
                    <a:lnTo>
                      <a:pt x="5" y="23"/>
                    </a:lnTo>
                    <a:lnTo>
                      <a:pt x="0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7" name="Freeform 39"/>
              <p:cNvSpPr>
                <a:spLocks/>
              </p:cNvSpPr>
              <p:nvPr/>
            </p:nvSpPr>
            <p:spPr bwMode="auto">
              <a:xfrm>
                <a:off x="1873" y="980"/>
                <a:ext cx="10" cy="23"/>
              </a:xfrm>
              <a:custGeom>
                <a:avLst/>
                <a:gdLst>
                  <a:gd name="T0" fmla="*/ 18 w 19"/>
                  <a:gd name="T1" fmla="*/ 15 h 41"/>
                  <a:gd name="T2" fmla="*/ 19 w 19"/>
                  <a:gd name="T3" fmla="*/ 8 h 41"/>
                  <a:gd name="T4" fmla="*/ 13 w 19"/>
                  <a:gd name="T5" fmla="*/ 2 h 41"/>
                  <a:gd name="T6" fmla="*/ 8 w 19"/>
                  <a:gd name="T7" fmla="*/ 0 h 41"/>
                  <a:gd name="T8" fmla="*/ 2 w 19"/>
                  <a:gd name="T9" fmla="*/ 6 h 41"/>
                  <a:gd name="T10" fmla="*/ 0 w 19"/>
                  <a:gd name="T11" fmla="*/ 18 h 41"/>
                  <a:gd name="T12" fmla="*/ 0 w 19"/>
                  <a:gd name="T13" fmla="*/ 35 h 41"/>
                  <a:gd name="T14" fmla="*/ 9 w 19"/>
                  <a:gd name="T15" fmla="*/ 41 h 41"/>
                  <a:gd name="T16" fmla="*/ 3 w 19"/>
                  <a:gd name="T17" fmla="*/ 31 h 41"/>
                  <a:gd name="T18" fmla="*/ 3 w 19"/>
                  <a:gd name="T19" fmla="*/ 15 h 41"/>
                  <a:gd name="T20" fmla="*/ 6 w 19"/>
                  <a:gd name="T21" fmla="*/ 6 h 41"/>
                  <a:gd name="T22" fmla="*/ 12 w 19"/>
                  <a:gd name="T23" fmla="*/ 6 h 41"/>
                  <a:gd name="T24" fmla="*/ 18 w 19"/>
                  <a:gd name="T25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41">
                    <a:moveTo>
                      <a:pt x="18" y="15"/>
                    </a:moveTo>
                    <a:lnTo>
                      <a:pt x="19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9" y="41"/>
                    </a:lnTo>
                    <a:lnTo>
                      <a:pt x="3" y="31"/>
                    </a:lnTo>
                    <a:lnTo>
                      <a:pt x="3" y="15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8" name="Freeform 40"/>
              <p:cNvSpPr>
                <a:spLocks/>
              </p:cNvSpPr>
              <p:nvPr/>
            </p:nvSpPr>
            <p:spPr bwMode="auto">
              <a:xfrm>
                <a:off x="1876" y="1012"/>
                <a:ext cx="8" cy="8"/>
              </a:xfrm>
              <a:custGeom>
                <a:avLst/>
                <a:gdLst>
                  <a:gd name="T0" fmla="*/ 0 w 15"/>
                  <a:gd name="T1" fmla="*/ 9 h 15"/>
                  <a:gd name="T2" fmla="*/ 0 w 15"/>
                  <a:gd name="T3" fmla="*/ 0 h 15"/>
                  <a:gd name="T4" fmla="*/ 7 w 15"/>
                  <a:gd name="T5" fmla="*/ 6 h 15"/>
                  <a:gd name="T6" fmla="*/ 15 w 15"/>
                  <a:gd name="T7" fmla="*/ 6 h 15"/>
                  <a:gd name="T8" fmla="*/ 0 w 15"/>
                  <a:gd name="T9" fmla="*/ 15 h 15"/>
                  <a:gd name="T10" fmla="*/ 0 w 15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0" y="9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0" y="1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9" name="Freeform 41"/>
              <p:cNvSpPr>
                <a:spLocks/>
              </p:cNvSpPr>
              <p:nvPr/>
            </p:nvSpPr>
            <p:spPr bwMode="auto">
              <a:xfrm>
                <a:off x="1900" y="1012"/>
                <a:ext cx="9" cy="10"/>
              </a:xfrm>
              <a:custGeom>
                <a:avLst/>
                <a:gdLst>
                  <a:gd name="T0" fmla="*/ 0 w 16"/>
                  <a:gd name="T1" fmla="*/ 0 h 18"/>
                  <a:gd name="T2" fmla="*/ 14 w 16"/>
                  <a:gd name="T3" fmla="*/ 10 h 18"/>
                  <a:gd name="T4" fmla="*/ 16 w 16"/>
                  <a:gd name="T5" fmla="*/ 18 h 18"/>
                  <a:gd name="T6" fmla="*/ 0 w 1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lnTo>
                      <a:pt x="14" y="10"/>
                    </a:lnTo>
                    <a:lnTo>
                      <a:pt x="1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0" name="Freeform 42"/>
              <p:cNvSpPr>
                <a:spLocks/>
              </p:cNvSpPr>
              <p:nvPr/>
            </p:nvSpPr>
            <p:spPr bwMode="auto">
              <a:xfrm>
                <a:off x="1930" y="996"/>
                <a:ext cx="25" cy="11"/>
              </a:xfrm>
              <a:custGeom>
                <a:avLst/>
                <a:gdLst>
                  <a:gd name="T0" fmla="*/ 39 w 47"/>
                  <a:gd name="T1" fmla="*/ 3 h 19"/>
                  <a:gd name="T2" fmla="*/ 47 w 47"/>
                  <a:gd name="T3" fmla="*/ 7 h 19"/>
                  <a:gd name="T4" fmla="*/ 43 w 47"/>
                  <a:gd name="T5" fmla="*/ 9 h 19"/>
                  <a:gd name="T6" fmla="*/ 39 w 47"/>
                  <a:gd name="T7" fmla="*/ 10 h 19"/>
                  <a:gd name="T8" fmla="*/ 38 w 47"/>
                  <a:gd name="T9" fmla="*/ 16 h 19"/>
                  <a:gd name="T10" fmla="*/ 32 w 47"/>
                  <a:gd name="T11" fmla="*/ 19 h 19"/>
                  <a:gd name="T12" fmla="*/ 38 w 47"/>
                  <a:gd name="T13" fmla="*/ 13 h 19"/>
                  <a:gd name="T14" fmla="*/ 38 w 47"/>
                  <a:gd name="T15" fmla="*/ 10 h 19"/>
                  <a:gd name="T16" fmla="*/ 27 w 47"/>
                  <a:gd name="T17" fmla="*/ 13 h 19"/>
                  <a:gd name="T18" fmla="*/ 20 w 47"/>
                  <a:gd name="T19" fmla="*/ 10 h 19"/>
                  <a:gd name="T20" fmla="*/ 12 w 47"/>
                  <a:gd name="T21" fmla="*/ 10 h 19"/>
                  <a:gd name="T22" fmla="*/ 6 w 47"/>
                  <a:gd name="T23" fmla="*/ 4 h 19"/>
                  <a:gd name="T24" fmla="*/ 0 w 47"/>
                  <a:gd name="T25" fmla="*/ 4 h 19"/>
                  <a:gd name="T26" fmla="*/ 10 w 47"/>
                  <a:gd name="T27" fmla="*/ 1 h 19"/>
                  <a:gd name="T28" fmla="*/ 20 w 47"/>
                  <a:gd name="T29" fmla="*/ 0 h 19"/>
                  <a:gd name="T30" fmla="*/ 27 w 47"/>
                  <a:gd name="T31" fmla="*/ 0 h 19"/>
                  <a:gd name="T32" fmla="*/ 35 w 47"/>
                  <a:gd name="T33" fmla="*/ 1 h 19"/>
                  <a:gd name="T34" fmla="*/ 39 w 47"/>
                  <a:gd name="T3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19">
                    <a:moveTo>
                      <a:pt x="39" y="3"/>
                    </a:moveTo>
                    <a:lnTo>
                      <a:pt x="47" y="7"/>
                    </a:lnTo>
                    <a:lnTo>
                      <a:pt x="43" y="9"/>
                    </a:lnTo>
                    <a:lnTo>
                      <a:pt x="39" y="10"/>
                    </a:lnTo>
                    <a:lnTo>
                      <a:pt x="38" y="16"/>
                    </a:lnTo>
                    <a:lnTo>
                      <a:pt x="32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27" y="13"/>
                    </a:lnTo>
                    <a:lnTo>
                      <a:pt x="20" y="10"/>
                    </a:lnTo>
                    <a:lnTo>
                      <a:pt x="12" y="1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10" y="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5" y="1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1" name="Freeform 43"/>
              <p:cNvSpPr>
                <a:spLocks/>
              </p:cNvSpPr>
              <p:nvPr/>
            </p:nvSpPr>
            <p:spPr bwMode="auto">
              <a:xfrm>
                <a:off x="1921" y="986"/>
                <a:ext cx="43" cy="10"/>
              </a:xfrm>
              <a:custGeom>
                <a:avLst/>
                <a:gdLst>
                  <a:gd name="T0" fmla="*/ 82 w 82"/>
                  <a:gd name="T1" fmla="*/ 14 h 20"/>
                  <a:gd name="T2" fmla="*/ 72 w 82"/>
                  <a:gd name="T3" fmla="*/ 20 h 20"/>
                  <a:gd name="T4" fmla="*/ 53 w 82"/>
                  <a:gd name="T5" fmla="*/ 12 h 20"/>
                  <a:gd name="T6" fmla="*/ 29 w 82"/>
                  <a:gd name="T7" fmla="*/ 6 h 20"/>
                  <a:gd name="T8" fmla="*/ 0 w 82"/>
                  <a:gd name="T9" fmla="*/ 9 h 20"/>
                  <a:gd name="T10" fmla="*/ 25 w 82"/>
                  <a:gd name="T11" fmla="*/ 6 h 20"/>
                  <a:gd name="T12" fmla="*/ 16 w 82"/>
                  <a:gd name="T13" fmla="*/ 0 h 20"/>
                  <a:gd name="T14" fmla="*/ 32 w 82"/>
                  <a:gd name="T15" fmla="*/ 4 h 20"/>
                  <a:gd name="T16" fmla="*/ 47 w 82"/>
                  <a:gd name="T17" fmla="*/ 6 h 20"/>
                  <a:gd name="T18" fmla="*/ 42 w 82"/>
                  <a:gd name="T19" fmla="*/ 3 h 20"/>
                  <a:gd name="T20" fmla="*/ 54 w 82"/>
                  <a:gd name="T21" fmla="*/ 6 h 20"/>
                  <a:gd name="T22" fmla="*/ 64 w 82"/>
                  <a:gd name="T23" fmla="*/ 9 h 20"/>
                  <a:gd name="T24" fmla="*/ 60 w 82"/>
                  <a:gd name="T25" fmla="*/ 6 h 20"/>
                  <a:gd name="T26" fmla="*/ 82 w 82"/>
                  <a:gd name="T27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20">
                    <a:moveTo>
                      <a:pt x="82" y="14"/>
                    </a:moveTo>
                    <a:lnTo>
                      <a:pt x="72" y="20"/>
                    </a:lnTo>
                    <a:lnTo>
                      <a:pt x="53" y="12"/>
                    </a:lnTo>
                    <a:lnTo>
                      <a:pt x="29" y="6"/>
                    </a:lnTo>
                    <a:lnTo>
                      <a:pt x="0" y="9"/>
                    </a:lnTo>
                    <a:lnTo>
                      <a:pt x="25" y="6"/>
                    </a:lnTo>
                    <a:lnTo>
                      <a:pt x="16" y="0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42" y="3"/>
                    </a:lnTo>
                    <a:lnTo>
                      <a:pt x="54" y="6"/>
                    </a:lnTo>
                    <a:lnTo>
                      <a:pt x="64" y="9"/>
                    </a:lnTo>
                    <a:lnTo>
                      <a:pt x="60" y="6"/>
                    </a:lnTo>
                    <a:lnTo>
                      <a:pt x="82" y="1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2" name="Freeform 44"/>
              <p:cNvSpPr>
                <a:spLocks/>
              </p:cNvSpPr>
              <p:nvPr/>
            </p:nvSpPr>
            <p:spPr bwMode="auto">
              <a:xfrm>
                <a:off x="1946" y="999"/>
                <a:ext cx="3" cy="3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4 h 7"/>
                  <a:gd name="T4" fmla="*/ 0 w 6"/>
                  <a:gd name="T5" fmla="*/ 7 h 7"/>
                  <a:gd name="T6" fmla="*/ 2 w 6"/>
                  <a:gd name="T7" fmla="*/ 4 h 7"/>
                  <a:gd name="T8" fmla="*/ 5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1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3" name="Freeform 45"/>
              <p:cNvSpPr>
                <a:spLocks/>
              </p:cNvSpPr>
              <p:nvPr/>
            </p:nvSpPr>
            <p:spPr bwMode="auto">
              <a:xfrm>
                <a:off x="1933" y="993"/>
                <a:ext cx="20" cy="6"/>
              </a:xfrm>
              <a:custGeom>
                <a:avLst/>
                <a:gdLst>
                  <a:gd name="T0" fmla="*/ 39 w 39"/>
                  <a:gd name="T1" fmla="*/ 8 h 8"/>
                  <a:gd name="T2" fmla="*/ 27 w 39"/>
                  <a:gd name="T3" fmla="*/ 2 h 8"/>
                  <a:gd name="T4" fmla="*/ 20 w 39"/>
                  <a:gd name="T5" fmla="*/ 2 h 8"/>
                  <a:gd name="T6" fmla="*/ 8 w 39"/>
                  <a:gd name="T7" fmla="*/ 2 h 8"/>
                  <a:gd name="T8" fmla="*/ 0 w 39"/>
                  <a:gd name="T9" fmla="*/ 5 h 8"/>
                  <a:gd name="T10" fmla="*/ 10 w 39"/>
                  <a:gd name="T11" fmla="*/ 0 h 8"/>
                  <a:gd name="T12" fmla="*/ 20 w 39"/>
                  <a:gd name="T13" fmla="*/ 0 h 8"/>
                  <a:gd name="T14" fmla="*/ 26 w 39"/>
                  <a:gd name="T15" fmla="*/ 0 h 8"/>
                  <a:gd name="T16" fmla="*/ 32 w 39"/>
                  <a:gd name="T17" fmla="*/ 2 h 8"/>
                  <a:gd name="T18" fmla="*/ 39 w 39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">
                    <a:moveTo>
                      <a:pt x="39" y="8"/>
                    </a:moveTo>
                    <a:lnTo>
                      <a:pt x="27" y="2"/>
                    </a:lnTo>
                    <a:lnTo>
                      <a:pt x="20" y="2"/>
                    </a:lnTo>
                    <a:lnTo>
                      <a:pt x="8" y="2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4" name="Freeform 46"/>
              <p:cNvSpPr>
                <a:spLocks/>
              </p:cNvSpPr>
              <p:nvPr/>
            </p:nvSpPr>
            <p:spPr bwMode="auto">
              <a:xfrm>
                <a:off x="1982" y="999"/>
                <a:ext cx="18" cy="9"/>
              </a:xfrm>
              <a:custGeom>
                <a:avLst/>
                <a:gdLst>
                  <a:gd name="T0" fmla="*/ 35 w 35"/>
                  <a:gd name="T1" fmla="*/ 7 h 17"/>
                  <a:gd name="T2" fmla="*/ 29 w 35"/>
                  <a:gd name="T3" fmla="*/ 7 h 17"/>
                  <a:gd name="T4" fmla="*/ 26 w 35"/>
                  <a:gd name="T5" fmla="*/ 12 h 17"/>
                  <a:gd name="T6" fmla="*/ 16 w 35"/>
                  <a:gd name="T7" fmla="*/ 13 h 17"/>
                  <a:gd name="T8" fmla="*/ 10 w 35"/>
                  <a:gd name="T9" fmla="*/ 10 h 17"/>
                  <a:gd name="T10" fmla="*/ 10 w 35"/>
                  <a:gd name="T11" fmla="*/ 13 h 17"/>
                  <a:gd name="T12" fmla="*/ 16 w 35"/>
                  <a:gd name="T13" fmla="*/ 17 h 17"/>
                  <a:gd name="T14" fmla="*/ 9 w 35"/>
                  <a:gd name="T15" fmla="*/ 16 h 17"/>
                  <a:gd name="T16" fmla="*/ 3 w 35"/>
                  <a:gd name="T17" fmla="*/ 12 h 17"/>
                  <a:gd name="T18" fmla="*/ 0 w 35"/>
                  <a:gd name="T19" fmla="*/ 7 h 17"/>
                  <a:gd name="T20" fmla="*/ 0 w 35"/>
                  <a:gd name="T21" fmla="*/ 4 h 17"/>
                  <a:gd name="T22" fmla="*/ 4 w 35"/>
                  <a:gd name="T23" fmla="*/ 4 h 17"/>
                  <a:gd name="T24" fmla="*/ 10 w 35"/>
                  <a:gd name="T25" fmla="*/ 1 h 17"/>
                  <a:gd name="T26" fmla="*/ 18 w 35"/>
                  <a:gd name="T27" fmla="*/ 0 h 17"/>
                  <a:gd name="T28" fmla="*/ 26 w 35"/>
                  <a:gd name="T29" fmla="*/ 4 h 17"/>
                  <a:gd name="T30" fmla="*/ 35 w 35"/>
                  <a:gd name="T3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7">
                    <a:moveTo>
                      <a:pt x="35" y="7"/>
                    </a:moveTo>
                    <a:lnTo>
                      <a:pt x="29" y="7"/>
                    </a:lnTo>
                    <a:lnTo>
                      <a:pt x="26" y="12"/>
                    </a:lnTo>
                    <a:lnTo>
                      <a:pt x="16" y="13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6" y="17"/>
                    </a:lnTo>
                    <a:lnTo>
                      <a:pt x="9" y="16"/>
                    </a:lnTo>
                    <a:lnTo>
                      <a:pt x="3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6" y="4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5" name="Freeform 47"/>
              <p:cNvSpPr>
                <a:spLocks/>
              </p:cNvSpPr>
              <p:nvPr/>
            </p:nvSpPr>
            <p:spPr bwMode="auto">
              <a:xfrm>
                <a:off x="1978" y="989"/>
                <a:ext cx="25" cy="18"/>
              </a:xfrm>
              <a:custGeom>
                <a:avLst/>
                <a:gdLst>
                  <a:gd name="T0" fmla="*/ 48 w 48"/>
                  <a:gd name="T1" fmla="*/ 4 h 32"/>
                  <a:gd name="T2" fmla="*/ 35 w 48"/>
                  <a:gd name="T3" fmla="*/ 0 h 32"/>
                  <a:gd name="T4" fmla="*/ 29 w 48"/>
                  <a:gd name="T5" fmla="*/ 0 h 32"/>
                  <a:gd name="T6" fmla="*/ 21 w 48"/>
                  <a:gd name="T7" fmla="*/ 3 h 32"/>
                  <a:gd name="T8" fmla="*/ 25 w 48"/>
                  <a:gd name="T9" fmla="*/ 0 h 32"/>
                  <a:gd name="T10" fmla="*/ 17 w 48"/>
                  <a:gd name="T11" fmla="*/ 3 h 32"/>
                  <a:gd name="T12" fmla="*/ 10 w 48"/>
                  <a:gd name="T13" fmla="*/ 6 h 32"/>
                  <a:gd name="T14" fmla="*/ 10 w 48"/>
                  <a:gd name="T15" fmla="*/ 3 h 32"/>
                  <a:gd name="T16" fmla="*/ 6 w 48"/>
                  <a:gd name="T17" fmla="*/ 8 h 32"/>
                  <a:gd name="T18" fmla="*/ 0 w 48"/>
                  <a:gd name="T19" fmla="*/ 4 h 32"/>
                  <a:gd name="T20" fmla="*/ 0 w 48"/>
                  <a:gd name="T21" fmla="*/ 10 h 32"/>
                  <a:gd name="T22" fmla="*/ 1 w 48"/>
                  <a:gd name="T23" fmla="*/ 16 h 32"/>
                  <a:gd name="T24" fmla="*/ 1 w 48"/>
                  <a:gd name="T25" fmla="*/ 23 h 32"/>
                  <a:gd name="T26" fmla="*/ 1 w 48"/>
                  <a:gd name="T27" fmla="*/ 32 h 32"/>
                  <a:gd name="T28" fmla="*/ 4 w 48"/>
                  <a:gd name="T29" fmla="*/ 26 h 32"/>
                  <a:gd name="T30" fmla="*/ 1 w 48"/>
                  <a:gd name="T31" fmla="*/ 16 h 32"/>
                  <a:gd name="T32" fmla="*/ 6 w 48"/>
                  <a:gd name="T33" fmla="*/ 14 h 32"/>
                  <a:gd name="T34" fmla="*/ 11 w 48"/>
                  <a:gd name="T35" fmla="*/ 10 h 32"/>
                  <a:gd name="T36" fmla="*/ 19 w 48"/>
                  <a:gd name="T37" fmla="*/ 8 h 32"/>
                  <a:gd name="T38" fmla="*/ 33 w 48"/>
                  <a:gd name="T39" fmla="*/ 6 h 32"/>
                  <a:gd name="T40" fmla="*/ 48 w 48"/>
                  <a:gd name="T41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32">
                    <a:moveTo>
                      <a:pt x="48" y="4"/>
                    </a:moveTo>
                    <a:lnTo>
                      <a:pt x="35" y="0"/>
                    </a:lnTo>
                    <a:lnTo>
                      <a:pt x="29" y="0"/>
                    </a:lnTo>
                    <a:lnTo>
                      <a:pt x="21" y="3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6" y="8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6"/>
                    </a:lnTo>
                    <a:lnTo>
                      <a:pt x="1" y="23"/>
                    </a:lnTo>
                    <a:lnTo>
                      <a:pt x="1" y="32"/>
                    </a:lnTo>
                    <a:lnTo>
                      <a:pt x="4" y="26"/>
                    </a:lnTo>
                    <a:lnTo>
                      <a:pt x="1" y="16"/>
                    </a:lnTo>
                    <a:lnTo>
                      <a:pt x="6" y="14"/>
                    </a:lnTo>
                    <a:lnTo>
                      <a:pt x="11" y="10"/>
                    </a:lnTo>
                    <a:lnTo>
                      <a:pt x="19" y="8"/>
                    </a:lnTo>
                    <a:lnTo>
                      <a:pt x="33" y="6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6" name="Freeform 48"/>
              <p:cNvSpPr>
                <a:spLocks/>
              </p:cNvSpPr>
              <p:nvPr/>
            </p:nvSpPr>
            <p:spPr bwMode="auto">
              <a:xfrm>
                <a:off x="1994" y="1002"/>
                <a:ext cx="3" cy="1"/>
              </a:xfrm>
              <a:custGeom>
                <a:avLst/>
                <a:gdLst>
                  <a:gd name="T0" fmla="*/ 6 w 6"/>
                  <a:gd name="T1" fmla="*/ 1 h 4"/>
                  <a:gd name="T2" fmla="*/ 4 w 6"/>
                  <a:gd name="T3" fmla="*/ 1 h 4"/>
                  <a:gd name="T4" fmla="*/ 0 w 6"/>
                  <a:gd name="T5" fmla="*/ 4 h 4"/>
                  <a:gd name="T6" fmla="*/ 3 w 6"/>
                  <a:gd name="T7" fmla="*/ 1 h 4"/>
                  <a:gd name="T8" fmla="*/ 0 w 6"/>
                  <a:gd name="T9" fmla="*/ 0 h 4"/>
                  <a:gd name="T10" fmla="*/ 6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4" y="1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C1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7" name="Freeform 49"/>
              <p:cNvSpPr>
                <a:spLocks/>
              </p:cNvSpPr>
              <p:nvPr/>
            </p:nvSpPr>
            <p:spPr bwMode="auto">
              <a:xfrm>
                <a:off x="1983" y="996"/>
                <a:ext cx="17" cy="4"/>
              </a:xfrm>
              <a:custGeom>
                <a:avLst/>
                <a:gdLst>
                  <a:gd name="T0" fmla="*/ 0 w 32"/>
                  <a:gd name="T1" fmla="*/ 3 h 6"/>
                  <a:gd name="T2" fmla="*/ 6 w 32"/>
                  <a:gd name="T3" fmla="*/ 2 h 6"/>
                  <a:gd name="T4" fmla="*/ 9 w 32"/>
                  <a:gd name="T5" fmla="*/ 2 h 6"/>
                  <a:gd name="T6" fmla="*/ 15 w 32"/>
                  <a:gd name="T7" fmla="*/ 2 h 6"/>
                  <a:gd name="T8" fmla="*/ 19 w 32"/>
                  <a:gd name="T9" fmla="*/ 2 h 6"/>
                  <a:gd name="T10" fmla="*/ 32 w 32"/>
                  <a:gd name="T11" fmla="*/ 6 h 6"/>
                  <a:gd name="T12" fmla="*/ 22 w 32"/>
                  <a:gd name="T13" fmla="*/ 2 h 6"/>
                  <a:gd name="T14" fmla="*/ 15 w 32"/>
                  <a:gd name="T15" fmla="*/ 0 h 6"/>
                  <a:gd name="T16" fmla="*/ 7 w 32"/>
                  <a:gd name="T17" fmla="*/ 0 h 6"/>
                  <a:gd name="T18" fmla="*/ 3 w 32"/>
                  <a:gd name="T19" fmla="*/ 2 h 6"/>
                  <a:gd name="T20" fmla="*/ 0 w 32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">
                    <a:moveTo>
                      <a:pt x="0" y="3"/>
                    </a:moveTo>
                    <a:lnTo>
                      <a:pt x="6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32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8" name="Freeform 50"/>
              <p:cNvSpPr>
                <a:spLocks/>
              </p:cNvSpPr>
              <p:nvPr/>
            </p:nvSpPr>
            <p:spPr bwMode="auto">
              <a:xfrm>
                <a:off x="1952" y="1030"/>
                <a:ext cx="30" cy="11"/>
              </a:xfrm>
              <a:custGeom>
                <a:avLst/>
                <a:gdLst>
                  <a:gd name="T0" fmla="*/ 52 w 58"/>
                  <a:gd name="T1" fmla="*/ 3 h 20"/>
                  <a:gd name="T2" fmla="*/ 52 w 58"/>
                  <a:gd name="T3" fmla="*/ 4 h 20"/>
                  <a:gd name="T4" fmla="*/ 52 w 58"/>
                  <a:gd name="T5" fmla="*/ 10 h 20"/>
                  <a:gd name="T6" fmla="*/ 51 w 58"/>
                  <a:gd name="T7" fmla="*/ 13 h 20"/>
                  <a:gd name="T8" fmla="*/ 45 w 58"/>
                  <a:gd name="T9" fmla="*/ 13 h 20"/>
                  <a:gd name="T10" fmla="*/ 37 w 58"/>
                  <a:gd name="T11" fmla="*/ 13 h 20"/>
                  <a:gd name="T12" fmla="*/ 27 w 58"/>
                  <a:gd name="T13" fmla="*/ 10 h 20"/>
                  <a:gd name="T14" fmla="*/ 22 w 58"/>
                  <a:gd name="T15" fmla="*/ 8 h 20"/>
                  <a:gd name="T16" fmla="*/ 16 w 58"/>
                  <a:gd name="T17" fmla="*/ 6 h 20"/>
                  <a:gd name="T18" fmla="*/ 10 w 58"/>
                  <a:gd name="T19" fmla="*/ 6 h 20"/>
                  <a:gd name="T20" fmla="*/ 4 w 58"/>
                  <a:gd name="T21" fmla="*/ 4 h 20"/>
                  <a:gd name="T22" fmla="*/ 0 w 58"/>
                  <a:gd name="T23" fmla="*/ 0 h 20"/>
                  <a:gd name="T24" fmla="*/ 2 w 58"/>
                  <a:gd name="T25" fmla="*/ 6 h 20"/>
                  <a:gd name="T26" fmla="*/ 6 w 58"/>
                  <a:gd name="T27" fmla="*/ 10 h 20"/>
                  <a:gd name="T28" fmla="*/ 14 w 58"/>
                  <a:gd name="T29" fmla="*/ 10 h 20"/>
                  <a:gd name="T30" fmla="*/ 20 w 58"/>
                  <a:gd name="T31" fmla="*/ 13 h 20"/>
                  <a:gd name="T32" fmla="*/ 27 w 58"/>
                  <a:gd name="T33" fmla="*/ 19 h 20"/>
                  <a:gd name="T34" fmla="*/ 37 w 58"/>
                  <a:gd name="T35" fmla="*/ 20 h 20"/>
                  <a:gd name="T36" fmla="*/ 41 w 58"/>
                  <a:gd name="T37" fmla="*/ 20 h 20"/>
                  <a:gd name="T38" fmla="*/ 46 w 58"/>
                  <a:gd name="T39" fmla="*/ 20 h 20"/>
                  <a:gd name="T40" fmla="*/ 52 w 58"/>
                  <a:gd name="T41" fmla="*/ 20 h 20"/>
                  <a:gd name="T42" fmla="*/ 52 w 58"/>
                  <a:gd name="T43" fmla="*/ 19 h 20"/>
                  <a:gd name="T44" fmla="*/ 57 w 58"/>
                  <a:gd name="T45" fmla="*/ 13 h 20"/>
                  <a:gd name="T46" fmla="*/ 58 w 58"/>
                  <a:gd name="T47" fmla="*/ 8 h 20"/>
                  <a:gd name="T48" fmla="*/ 52 w 58"/>
                  <a:gd name="T4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20">
                    <a:moveTo>
                      <a:pt x="52" y="3"/>
                    </a:moveTo>
                    <a:lnTo>
                      <a:pt x="52" y="4"/>
                    </a:lnTo>
                    <a:lnTo>
                      <a:pt x="52" y="10"/>
                    </a:lnTo>
                    <a:lnTo>
                      <a:pt x="51" y="13"/>
                    </a:lnTo>
                    <a:lnTo>
                      <a:pt x="45" y="13"/>
                    </a:lnTo>
                    <a:lnTo>
                      <a:pt x="37" y="13"/>
                    </a:lnTo>
                    <a:lnTo>
                      <a:pt x="27" y="10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14" y="10"/>
                    </a:lnTo>
                    <a:lnTo>
                      <a:pt x="20" y="13"/>
                    </a:lnTo>
                    <a:lnTo>
                      <a:pt x="27" y="19"/>
                    </a:lnTo>
                    <a:lnTo>
                      <a:pt x="37" y="20"/>
                    </a:lnTo>
                    <a:lnTo>
                      <a:pt x="41" y="20"/>
                    </a:lnTo>
                    <a:lnTo>
                      <a:pt x="46" y="20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7" y="13"/>
                    </a:lnTo>
                    <a:lnTo>
                      <a:pt x="58" y="8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9" name="Freeform 51"/>
              <p:cNvSpPr>
                <a:spLocks/>
              </p:cNvSpPr>
              <p:nvPr/>
            </p:nvSpPr>
            <p:spPr bwMode="auto">
              <a:xfrm>
                <a:off x="1859" y="904"/>
                <a:ext cx="149" cy="69"/>
              </a:xfrm>
              <a:custGeom>
                <a:avLst/>
                <a:gdLst>
                  <a:gd name="T0" fmla="*/ 284 w 284"/>
                  <a:gd name="T1" fmla="*/ 70 h 119"/>
                  <a:gd name="T2" fmla="*/ 259 w 284"/>
                  <a:gd name="T3" fmla="*/ 80 h 119"/>
                  <a:gd name="T4" fmla="*/ 227 w 284"/>
                  <a:gd name="T5" fmla="*/ 78 h 119"/>
                  <a:gd name="T6" fmla="*/ 201 w 284"/>
                  <a:gd name="T7" fmla="*/ 80 h 119"/>
                  <a:gd name="T8" fmla="*/ 146 w 284"/>
                  <a:gd name="T9" fmla="*/ 99 h 119"/>
                  <a:gd name="T10" fmla="*/ 109 w 284"/>
                  <a:gd name="T11" fmla="*/ 114 h 119"/>
                  <a:gd name="T12" fmla="*/ 62 w 284"/>
                  <a:gd name="T13" fmla="*/ 118 h 119"/>
                  <a:gd name="T14" fmla="*/ 30 w 284"/>
                  <a:gd name="T15" fmla="*/ 115 h 119"/>
                  <a:gd name="T16" fmla="*/ 74 w 284"/>
                  <a:gd name="T17" fmla="*/ 114 h 119"/>
                  <a:gd name="T18" fmla="*/ 93 w 284"/>
                  <a:gd name="T19" fmla="*/ 108 h 119"/>
                  <a:gd name="T20" fmla="*/ 131 w 284"/>
                  <a:gd name="T21" fmla="*/ 90 h 119"/>
                  <a:gd name="T22" fmla="*/ 100 w 284"/>
                  <a:gd name="T23" fmla="*/ 98 h 119"/>
                  <a:gd name="T24" fmla="*/ 74 w 284"/>
                  <a:gd name="T25" fmla="*/ 108 h 119"/>
                  <a:gd name="T26" fmla="*/ 36 w 284"/>
                  <a:gd name="T27" fmla="*/ 114 h 119"/>
                  <a:gd name="T28" fmla="*/ 11 w 284"/>
                  <a:gd name="T29" fmla="*/ 114 h 119"/>
                  <a:gd name="T30" fmla="*/ 36 w 284"/>
                  <a:gd name="T31" fmla="*/ 98 h 119"/>
                  <a:gd name="T32" fmla="*/ 62 w 284"/>
                  <a:gd name="T33" fmla="*/ 76 h 119"/>
                  <a:gd name="T34" fmla="*/ 99 w 284"/>
                  <a:gd name="T35" fmla="*/ 58 h 119"/>
                  <a:gd name="T36" fmla="*/ 122 w 284"/>
                  <a:gd name="T37" fmla="*/ 57 h 119"/>
                  <a:gd name="T38" fmla="*/ 93 w 284"/>
                  <a:gd name="T39" fmla="*/ 57 h 119"/>
                  <a:gd name="T40" fmla="*/ 74 w 284"/>
                  <a:gd name="T41" fmla="*/ 64 h 119"/>
                  <a:gd name="T42" fmla="*/ 45 w 284"/>
                  <a:gd name="T43" fmla="*/ 80 h 119"/>
                  <a:gd name="T44" fmla="*/ 10 w 284"/>
                  <a:gd name="T45" fmla="*/ 111 h 119"/>
                  <a:gd name="T46" fmla="*/ 13 w 284"/>
                  <a:gd name="T47" fmla="*/ 86 h 119"/>
                  <a:gd name="T48" fmla="*/ 23 w 284"/>
                  <a:gd name="T49" fmla="*/ 67 h 119"/>
                  <a:gd name="T50" fmla="*/ 36 w 284"/>
                  <a:gd name="T51" fmla="*/ 49 h 119"/>
                  <a:gd name="T52" fmla="*/ 17 w 284"/>
                  <a:gd name="T53" fmla="*/ 64 h 119"/>
                  <a:gd name="T54" fmla="*/ 11 w 284"/>
                  <a:gd name="T55" fmla="*/ 83 h 119"/>
                  <a:gd name="T56" fmla="*/ 10 w 284"/>
                  <a:gd name="T57" fmla="*/ 109 h 119"/>
                  <a:gd name="T58" fmla="*/ 5 w 284"/>
                  <a:gd name="T59" fmla="*/ 119 h 119"/>
                  <a:gd name="T60" fmla="*/ 0 w 284"/>
                  <a:gd name="T61" fmla="*/ 105 h 119"/>
                  <a:gd name="T62" fmla="*/ 0 w 284"/>
                  <a:gd name="T63" fmla="*/ 74 h 119"/>
                  <a:gd name="T64" fmla="*/ 17 w 284"/>
                  <a:gd name="T65" fmla="*/ 48 h 119"/>
                  <a:gd name="T66" fmla="*/ 40 w 284"/>
                  <a:gd name="T67" fmla="*/ 23 h 119"/>
                  <a:gd name="T68" fmla="*/ 81 w 284"/>
                  <a:gd name="T69" fmla="*/ 8 h 119"/>
                  <a:gd name="T70" fmla="*/ 105 w 284"/>
                  <a:gd name="T71" fmla="*/ 0 h 119"/>
                  <a:gd name="T72" fmla="*/ 151 w 284"/>
                  <a:gd name="T73" fmla="*/ 0 h 119"/>
                  <a:gd name="T74" fmla="*/ 185 w 284"/>
                  <a:gd name="T75" fmla="*/ 0 h 119"/>
                  <a:gd name="T76" fmla="*/ 204 w 284"/>
                  <a:gd name="T77" fmla="*/ 0 h 119"/>
                  <a:gd name="T78" fmla="*/ 226 w 284"/>
                  <a:gd name="T79" fmla="*/ 10 h 119"/>
                  <a:gd name="T80" fmla="*/ 242 w 284"/>
                  <a:gd name="T81" fmla="*/ 22 h 119"/>
                  <a:gd name="T82" fmla="*/ 243 w 284"/>
                  <a:gd name="T83" fmla="*/ 32 h 119"/>
                  <a:gd name="T84" fmla="*/ 227 w 284"/>
                  <a:gd name="T85" fmla="*/ 28 h 119"/>
                  <a:gd name="T86" fmla="*/ 202 w 284"/>
                  <a:gd name="T87" fmla="*/ 23 h 119"/>
                  <a:gd name="T88" fmla="*/ 163 w 284"/>
                  <a:gd name="T89" fmla="*/ 28 h 119"/>
                  <a:gd name="T90" fmla="*/ 202 w 284"/>
                  <a:gd name="T91" fmla="*/ 26 h 119"/>
                  <a:gd name="T92" fmla="*/ 232 w 284"/>
                  <a:gd name="T93" fmla="*/ 32 h 119"/>
                  <a:gd name="T94" fmla="*/ 251 w 284"/>
                  <a:gd name="T95" fmla="*/ 38 h 119"/>
                  <a:gd name="T96" fmla="*/ 272 w 284"/>
                  <a:gd name="T97" fmla="*/ 49 h 119"/>
                  <a:gd name="T98" fmla="*/ 277 w 284"/>
                  <a:gd name="T99" fmla="*/ 55 h 119"/>
                  <a:gd name="T100" fmla="*/ 232 w 284"/>
                  <a:gd name="T101" fmla="*/ 43 h 119"/>
                  <a:gd name="T102" fmla="*/ 186 w 284"/>
                  <a:gd name="T103" fmla="*/ 51 h 119"/>
                  <a:gd name="T104" fmla="*/ 169 w 284"/>
                  <a:gd name="T105" fmla="*/ 61 h 119"/>
                  <a:gd name="T106" fmla="*/ 144 w 284"/>
                  <a:gd name="T107" fmla="*/ 64 h 119"/>
                  <a:gd name="T108" fmla="*/ 186 w 284"/>
                  <a:gd name="T109" fmla="*/ 58 h 119"/>
                  <a:gd name="T110" fmla="*/ 214 w 284"/>
                  <a:gd name="T111" fmla="*/ 51 h 119"/>
                  <a:gd name="T112" fmla="*/ 243 w 284"/>
                  <a:gd name="T113" fmla="*/ 54 h 119"/>
                  <a:gd name="T114" fmla="*/ 268 w 284"/>
                  <a:gd name="T115" fmla="*/ 57 h 119"/>
                  <a:gd name="T116" fmla="*/ 282 w 284"/>
                  <a:gd name="T117" fmla="*/ 58 h 119"/>
                  <a:gd name="T118" fmla="*/ 284 w 284"/>
                  <a:gd name="T119" fmla="*/ 7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4" h="119">
                    <a:moveTo>
                      <a:pt x="284" y="70"/>
                    </a:moveTo>
                    <a:lnTo>
                      <a:pt x="259" y="80"/>
                    </a:lnTo>
                    <a:lnTo>
                      <a:pt x="227" y="78"/>
                    </a:lnTo>
                    <a:lnTo>
                      <a:pt x="201" y="80"/>
                    </a:lnTo>
                    <a:lnTo>
                      <a:pt x="146" y="99"/>
                    </a:lnTo>
                    <a:lnTo>
                      <a:pt x="109" y="114"/>
                    </a:lnTo>
                    <a:lnTo>
                      <a:pt x="62" y="118"/>
                    </a:lnTo>
                    <a:lnTo>
                      <a:pt x="30" y="115"/>
                    </a:lnTo>
                    <a:lnTo>
                      <a:pt x="74" y="114"/>
                    </a:lnTo>
                    <a:lnTo>
                      <a:pt x="93" y="108"/>
                    </a:lnTo>
                    <a:lnTo>
                      <a:pt x="131" y="90"/>
                    </a:lnTo>
                    <a:lnTo>
                      <a:pt x="100" y="98"/>
                    </a:lnTo>
                    <a:lnTo>
                      <a:pt x="74" y="108"/>
                    </a:lnTo>
                    <a:lnTo>
                      <a:pt x="36" y="114"/>
                    </a:lnTo>
                    <a:lnTo>
                      <a:pt x="11" y="114"/>
                    </a:lnTo>
                    <a:lnTo>
                      <a:pt x="36" y="98"/>
                    </a:lnTo>
                    <a:lnTo>
                      <a:pt x="62" y="76"/>
                    </a:lnTo>
                    <a:lnTo>
                      <a:pt x="99" y="58"/>
                    </a:lnTo>
                    <a:lnTo>
                      <a:pt x="122" y="57"/>
                    </a:lnTo>
                    <a:lnTo>
                      <a:pt x="93" y="57"/>
                    </a:lnTo>
                    <a:lnTo>
                      <a:pt x="74" y="64"/>
                    </a:lnTo>
                    <a:lnTo>
                      <a:pt x="45" y="80"/>
                    </a:lnTo>
                    <a:lnTo>
                      <a:pt x="10" y="111"/>
                    </a:lnTo>
                    <a:lnTo>
                      <a:pt x="13" y="86"/>
                    </a:lnTo>
                    <a:lnTo>
                      <a:pt x="23" y="67"/>
                    </a:lnTo>
                    <a:lnTo>
                      <a:pt x="36" y="49"/>
                    </a:lnTo>
                    <a:lnTo>
                      <a:pt x="17" y="64"/>
                    </a:lnTo>
                    <a:lnTo>
                      <a:pt x="11" y="83"/>
                    </a:lnTo>
                    <a:lnTo>
                      <a:pt x="10" y="109"/>
                    </a:lnTo>
                    <a:lnTo>
                      <a:pt x="5" y="119"/>
                    </a:lnTo>
                    <a:lnTo>
                      <a:pt x="0" y="105"/>
                    </a:lnTo>
                    <a:lnTo>
                      <a:pt x="0" y="74"/>
                    </a:lnTo>
                    <a:lnTo>
                      <a:pt x="17" y="48"/>
                    </a:lnTo>
                    <a:lnTo>
                      <a:pt x="40" y="23"/>
                    </a:lnTo>
                    <a:lnTo>
                      <a:pt x="81" y="8"/>
                    </a:lnTo>
                    <a:lnTo>
                      <a:pt x="105" y="0"/>
                    </a:lnTo>
                    <a:lnTo>
                      <a:pt x="151" y="0"/>
                    </a:lnTo>
                    <a:lnTo>
                      <a:pt x="185" y="0"/>
                    </a:lnTo>
                    <a:lnTo>
                      <a:pt x="204" y="0"/>
                    </a:lnTo>
                    <a:lnTo>
                      <a:pt x="226" y="10"/>
                    </a:lnTo>
                    <a:lnTo>
                      <a:pt x="242" y="22"/>
                    </a:lnTo>
                    <a:lnTo>
                      <a:pt x="243" y="32"/>
                    </a:lnTo>
                    <a:lnTo>
                      <a:pt x="227" y="28"/>
                    </a:lnTo>
                    <a:lnTo>
                      <a:pt x="202" y="23"/>
                    </a:lnTo>
                    <a:lnTo>
                      <a:pt x="163" y="28"/>
                    </a:lnTo>
                    <a:lnTo>
                      <a:pt x="202" y="26"/>
                    </a:lnTo>
                    <a:lnTo>
                      <a:pt x="232" y="32"/>
                    </a:lnTo>
                    <a:lnTo>
                      <a:pt x="251" y="38"/>
                    </a:lnTo>
                    <a:lnTo>
                      <a:pt x="272" y="49"/>
                    </a:lnTo>
                    <a:lnTo>
                      <a:pt x="277" y="55"/>
                    </a:lnTo>
                    <a:lnTo>
                      <a:pt x="232" y="43"/>
                    </a:lnTo>
                    <a:lnTo>
                      <a:pt x="186" y="51"/>
                    </a:lnTo>
                    <a:lnTo>
                      <a:pt x="169" y="61"/>
                    </a:lnTo>
                    <a:lnTo>
                      <a:pt x="144" y="64"/>
                    </a:lnTo>
                    <a:lnTo>
                      <a:pt x="186" y="58"/>
                    </a:lnTo>
                    <a:lnTo>
                      <a:pt x="214" y="51"/>
                    </a:lnTo>
                    <a:lnTo>
                      <a:pt x="243" y="54"/>
                    </a:lnTo>
                    <a:lnTo>
                      <a:pt x="268" y="57"/>
                    </a:lnTo>
                    <a:lnTo>
                      <a:pt x="282" y="58"/>
                    </a:lnTo>
                    <a:lnTo>
                      <a:pt x="284" y="70"/>
                    </a:ln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0" name="Freeform 52"/>
              <p:cNvSpPr>
                <a:spLocks/>
              </p:cNvSpPr>
              <p:nvPr/>
            </p:nvSpPr>
            <p:spPr bwMode="auto">
              <a:xfrm>
                <a:off x="2002" y="946"/>
                <a:ext cx="13" cy="40"/>
              </a:xfrm>
              <a:custGeom>
                <a:avLst/>
                <a:gdLst>
                  <a:gd name="T0" fmla="*/ 21 w 24"/>
                  <a:gd name="T1" fmla="*/ 0 h 67"/>
                  <a:gd name="T2" fmla="*/ 12 w 24"/>
                  <a:gd name="T3" fmla="*/ 17 h 67"/>
                  <a:gd name="T4" fmla="*/ 0 w 24"/>
                  <a:gd name="T5" fmla="*/ 23 h 67"/>
                  <a:gd name="T6" fmla="*/ 5 w 24"/>
                  <a:gd name="T7" fmla="*/ 42 h 67"/>
                  <a:gd name="T8" fmla="*/ 12 w 24"/>
                  <a:gd name="T9" fmla="*/ 67 h 67"/>
                  <a:gd name="T10" fmla="*/ 24 w 24"/>
                  <a:gd name="T11" fmla="*/ 58 h 67"/>
                  <a:gd name="T12" fmla="*/ 24 w 24"/>
                  <a:gd name="T13" fmla="*/ 41 h 67"/>
                  <a:gd name="T14" fmla="*/ 18 w 24"/>
                  <a:gd name="T15" fmla="*/ 48 h 67"/>
                  <a:gd name="T16" fmla="*/ 24 w 24"/>
                  <a:gd name="T17" fmla="*/ 30 h 67"/>
                  <a:gd name="T18" fmla="*/ 24 w 24"/>
                  <a:gd name="T19" fmla="*/ 19 h 67"/>
                  <a:gd name="T20" fmla="*/ 18 w 24"/>
                  <a:gd name="T21" fmla="*/ 30 h 67"/>
                  <a:gd name="T22" fmla="*/ 22 w 24"/>
                  <a:gd name="T23" fmla="*/ 13 h 67"/>
                  <a:gd name="T24" fmla="*/ 21 w 24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67">
                    <a:moveTo>
                      <a:pt x="21" y="0"/>
                    </a:moveTo>
                    <a:lnTo>
                      <a:pt x="12" y="17"/>
                    </a:lnTo>
                    <a:lnTo>
                      <a:pt x="0" y="23"/>
                    </a:lnTo>
                    <a:lnTo>
                      <a:pt x="5" y="42"/>
                    </a:lnTo>
                    <a:lnTo>
                      <a:pt x="12" y="67"/>
                    </a:lnTo>
                    <a:lnTo>
                      <a:pt x="24" y="58"/>
                    </a:lnTo>
                    <a:lnTo>
                      <a:pt x="24" y="41"/>
                    </a:lnTo>
                    <a:lnTo>
                      <a:pt x="18" y="48"/>
                    </a:lnTo>
                    <a:lnTo>
                      <a:pt x="24" y="30"/>
                    </a:lnTo>
                    <a:lnTo>
                      <a:pt x="24" y="19"/>
                    </a:lnTo>
                    <a:lnTo>
                      <a:pt x="18" y="30"/>
                    </a:lnTo>
                    <a:lnTo>
                      <a:pt x="22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22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1" name="Freeform 53"/>
              <p:cNvSpPr>
                <a:spLocks/>
              </p:cNvSpPr>
              <p:nvPr/>
            </p:nvSpPr>
            <p:spPr bwMode="auto">
              <a:xfrm>
                <a:off x="1688" y="1064"/>
                <a:ext cx="484" cy="576"/>
              </a:xfrm>
              <a:custGeom>
                <a:avLst/>
                <a:gdLst>
                  <a:gd name="T0" fmla="*/ 470 w 922"/>
                  <a:gd name="T1" fmla="*/ 267 h 990"/>
                  <a:gd name="T2" fmla="*/ 489 w 922"/>
                  <a:gd name="T3" fmla="*/ 213 h 990"/>
                  <a:gd name="T4" fmla="*/ 523 w 922"/>
                  <a:gd name="T5" fmla="*/ 158 h 990"/>
                  <a:gd name="T6" fmla="*/ 556 w 922"/>
                  <a:gd name="T7" fmla="*/ 91 h 990"/>
                  <a:gd name="T8" fmla="*/ 562 w 922"/>
                  <a:gd name="T9" fmla="*/ 12 h 990"/>
                  <a:gd name="T10" fmla="*/ 644 w 922"/>
                  <a:gd name="T11" fmla="*/ 66 h 990"/>
                  <a:gd name="T12" fmla="*/ 766 w 922"/>
                  <a:gd name="T13" fmla="*/ 92 h 990"/>
                  <a:gd name="T14" fmla="*/ 819 w 922"/>
                  <a:gd name="T15" fmla="*/ 108 h 990"/>
                  <a:gd name="T16" fmla="*/ 838 w 922"/>
                  <a:gd name="T17" fmla="*/ 146 h 990"/>
                  <a:gd name="T18" fmla="*/ 848 w 922"/>
                  <a:gd name="T19" fmla="*/ 228 h 990"/>
                  <a:gd name="T20" fmla="*/ 900 w 922"/>
                  <a:gd name="T21" fmla="*/ 371 h 990"/>
                  <a:gd name="T22" fmla="*/ 911 w 922"/>
                  <a:gd name="T23" fmla="*/ 443 h 990"/>
                  <a:gd name="T24" fmla="*/ 906 w 922"/>
                  <a:gd name="T25" fmla="*/ 497 h 990"/>
                  <a:gd name="T26" fmla="*/ 865 w 922"/>
                  <a:gd name="T27" fmla="*/ 523 h 990"/>
                  <a:gd name="T28" fmla="*/ 747 w 922"/>
                  <a:gd name="T29" fmla="*/ 505 h 990"/>
                  <a:gd name="T30" fmla="*/ 778 w 922"/>
                  <a:gd name="T31" fmla="*/ 659 h 990"/>
                  <a:gd name="T32" fmla="*/ 791 w 922"/>
                  <a:gd name="T33" fmla="*/ 809 h 990"/>
                  <a:gd name="T34" fmla="*/ 788 w 922"/>
                  <a:gd name="T35" fmla="*/ 990 h 990"/>
                  <a:gd name="T36" fmla="*/ 480 w 922"/>
                  <a:gd name="T37" fmla="*/ 851 h 990"/>
                  <a:gd name="T38" fmla="*/ 158 w 922"/>
                  <a:gd name="T39" fmla="*/ 990 h 990"/>
                  <a:gd name="T40" fmla="*/ 139 w 922"/>
                  <a:gd name="T41" fmla="*/ 806 h 990"/>
                  <a:gd name="T42" fmla="*/ 149 w 922"/>
                  <a:gd name="T43" fmla="*/ 650 h 990"/>
                  <a:gd name="T44" fmla="*/ 19 w 922"/>
                  <a:gd name="T45" fmla="*/ 499 h 990"/>
                  <a:gd name="T46" fmla="*/ 0 w 922"/>
                  <a:gd name="T47" fmla="*/ 438 h 990"/>
                  <a:gd name="T48" fmla="*/ 35 w 922"/>
                  <a:gd name="T49" fmla="*/ 330 h 990"/>
                  <a:gd name="T50" fmla="*/ 57 w 922"/>
                  <a:gd name="T51" fmla="*/ 221 h 990"/>
                  <a:gd name="T52" fmla="*/ 76 w 922"/>
                  <a:gd name="T53" fmla="*/ 139 h 990"/>
                  <a:gd name="T54" fmla="*/ 117 w 922"/>
                  <a:gd name="T55" fmla="*/ 75 h 990"/>
                  <a:gd name="T56" fmla="*/ 232 w 922"/>
                  <a:gd name="T57" fmla="*/ 57 h 990"/>
                  <a:gd name="T58" fmla="*/ 306 w 922"/>
                  <a:gd name="T59" fmla="*/ 34 h 990"/>
                  <a:gd name="T60" fmla="*/ 343 w 922"/>
                  <a:gd name="T61" fmla="*/ 44 h 990"/>
                  <a:gd name="T62" fmla="*/ 362 w 922"/>
                  <a:gd name="T63" fmla="*/ 110 h 990"/>
                  <a:gd name="T64" fmla="*/ 391 w 922"/>
                  <a:gd name="T65" fmla="*/ 180 h 990"/>
                  <a:gd name="T66" fmla="*/ 426 w 922"/>
                  <a:gd name="T67" fmla="*/ 248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2" h="990">
                    <a:moveTo>
                      <a:pt x="460" y="301"/>
                    </a:moveTo>
                    <a:lnTo>
                      <a:pt x="470" y="267"/>
                    </a:lnTo>
                    <a:lnTo>
                      <a:pt x="480" y="242"/>
                    </a:lnTo>
                    <a:lnTo>
                      <a:pt x="489" y="213"/>
                    </a:lnTo>
                    <a:lnTo>
                      <a:pt x="505" y="187"/>
                    </a:lnTo>
                    <a:lnTo>
                      <a:pt x="523" y="158"/>
                    </a:lnTo>
                    <a:lnTo>
                      <a:pt x="538" y="132"/>
                    </a:lnTo>
                    <a:lnTo>
                      <a:pt x="556" y="91"/>
                    </a:lnTo>
                    <a:lnTo>
                      <a:pt x="565" y="47"/>
                    </a:lnTo>
                    <a:lnTo>
                      <a:pt x="562" y="12"/>
                    </a:lnTo>
                    <a:lnTo>
                      <a:pt x="606" y="50"/>
                    </a:lnTo>
                    <a:lnTo>
                      <a:pt x="644" y="66"/>
                    </a:lnTo>
                    <a:lnTo>
                      <a:pt x="715" y="82"/>
                    </a:lnTo>
                    <a:lnTo>
                      <a:pt x="766" y="92"/>
                    </a:lnTo>
                    <a:lnTo>
                      <a:pt x="795" y="98"/>
                    </a:lnTo>
                    <a:lnTo>
                      <a:pt x="819" y="108"/>
                    </a:lnTo>
                    <a:lnTo>
                      <a:pt x="832" y="127"/>
                    </a:lnTo>
                    <a:lnTo>
                      <a:pt x="838" y="146"/>
                    </a:lnTo>
                    <a:lnTo>
                      <a:pt x="848" y="184"/>
                    </a:lnTo>
                    <a:lnTo>
                      <a:pt x="848" y="228"/>
                    </a:lnTo>
                    <a:lnTo>
                      <a:pt x="877" y="330"/>
                    </a:lnTo>
                    <a:lnTo>
                      <a:pt x="900" y="371"/>
                    </a:lnTo>
                    <a:lnTo>
                      <a:pt x="909" y="412"/>
                    </a:lnTo>
                    <a:lnTo>
                      <a:pt x="911" y="443"/>
                    </a:lnTo>
                    <a:lnTo>
                      <a:pt x="922" y="476"/>
                    </a:lnTo>
                    <a:lnTo>
                      <a:pt x="906" y="497"/>
                    </a:lnTo>
                    <a:lnTo>
                      <a:pt x="887" y="514"/>
                    </a:lnTo>
                    <a:lnTo>
                      <a:pt x="865" y="523"/>
                    </a:lnTo>
                    <a:lnTo>
                      <a:pt x="813" y="514"/>
                    </a:lnTo>
                    <a:lnTo>
                      <a:pt x="747" y="505"/>
                    </a:lnTo>
                    <a:lnTo>
                      <a:pt x="743" y="577"/>
                    </a:lnTo>
                    <a:lnTo>
                      <a:pt x="778" y="659"/>
                    </a:lnTo>
                    <a:lnTo>
                      <a:pt x="762" y="670"/>
                    </a:lnTo>
                    <a:lnTo>
                      <a:pt x="791" y="809"/>
                    </a:lnTo>
                    <a:lnTo>
                      <a:pt x="762" y="816"/>
                    </a:lnTo>
                    <a:lnTo>
                      <a:pt x="788" y="990"/>
                    </a:lnTo>
                    <a:lnTo>
                      <a:pt x="498" y="987"/>
                    </a:lnTo>
                    <a:lnTo>
                      <a:pt x="480" y="851"/>
                    </a:lnTo>
                    <a:lnTo>
                      <a:pt x="464" y="987"/>
                    </a:lnTo>
                    <a:lnTo>
                      <a:pt x="158" y="990"/>
                    </a:lnTo>
                    <a:lnTo>
                      <a:pt x="165" y="822"/>
                    </a:lnTo>
                    <a:lnTo>
                      <a:pt x="139" y="806"/>
                    </a:lnTo>
                    <a:lnTo>
                      <a:pt x="162" y="669"/>
                    </a:lnTo>
                    <a:lnTo>
                      <a:pt x="149" y="650"/>
                    </a:lnTo>
                    <a:lnTo>
                      <a:pt x="162" y="584"/>
                    </a:lnTo>
                    <a:lnTo>
                      <a:pt x="19" y="499"/>
                    </a:lnTo>
                    <a:lnTo>
                      <a:pt x="0" y="478"/>
                    </a:lnTo>
                    <a:lnTo>
                      <a:pt x="0" y="438"/>
                    </a:lnTo>
                    <a:lnTo>
                      <a:pt x="10" y="386"/>
                    </a:lnTo>
                    <a:lnTo>
                      <a:pt x="35" y="330"/>
                    </a:lnTo>
                    <a:lnTo>
                      <a:pt x="53" y="269"/>
                    </a:lnTo>
                    <a:lnTo>
                      <a:pt x="57" y="221"/>
                    </a:lnTo>
                    <a:lnTo>
                      <a:pt x="64" y="180"/>
                    </a:lnTo>
                    <a:lnTo>
                      <a:pt x="76" y="139"/>
                    </a:lnTo>
                    <a:lnTo>
                      <a:pt x="78" y="102"/>
                    </a:lnTo>
                    <a:lnTo>
                      <a:pt x="117" y="75"/>
                    </a:lnTo>
                    <a:lnTo>
                      <a:pt x="175" y="67"/>
                    </a:lnTo>
                    <a:lnTo>
                      <a:pt x="232" y="57"/>
                    </a:lnTo>
                    <a:lnTo>
                      <a:pt x="267" y="47"/>
                    </a:lnTo>
                    <a:lnTo>
                      <a:pt x="306" y="34"/>
                    </a:lnTo>
                    <a:lnTo>
                      <a:pt x="345" y="0"/>
                    </a:lnTo>
                    <a:lnTo>
                      <a:pt x="343" y="44"/>
                    </a:lnTo>
                    <a:lnTo>
                      <a:pt x="349" y="73"/>
                    </a:lnTo>
                    <a:lnTo>
                      <a:pt x="362" y="110"/>
                    </a:lnTo>
                    <a:lnTo>
                      <a:pt x="374" y="145"/>
                    </a:lnTo>
                    <a:lnTo>
                      <a:pt x="391" y="180"/>
                    </a:lnTo>
                    <a:lnTo>
                      <a:pt x="407" y="213"/>
                    </a:lnTo>
                    <a:lnTo>
                      <a:pt x="426" y="248"/>
                    </a:lnTo>
                    <a:lnTo>
                      <a:pt x="460" y="301"/>
                    </a:lnTo>
                    <a:close/>
                  </a:path>
                </a:pathLst>
              </a:custGeom>
              <a:solidFill>
                <a:srgbClr val="292929"/>
              </a:solidFill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2" name="Freeform 54"/>
              <p:cNvSpPr>
                <a:spLocks/>
              </p:cNvSpPr>
              <p:nvPr/>
            </p:nvSpPr>
            <p:spPr bwMode="auto">
              <a:xfrm>
                <a:off x="2042" y="1239"/>
                <a:ext cx="76" cy="98"/>
              </a:xfrm>
              <a:custGeom>
                <a:avLst/>
                <a:gdLst>
                  <a:gd name="T0" fmla="*/ 69 w 146"/>
                  <a:gd name="T1" fmla="*/ 168 h 168"/>
                  <a:gd name="T2" fmla="*/ 91 w 146"/>
                  <a:gd name="T3" fmla="*/ 161 h 168"/>
                  <a:gd name="T4" fmla="*/ 105 w 146"/>
                  <a:gd name="T5" fmla="*/ 155 h 168"/>
                  <a:gd name="T6" fmla="*/ 120 w 146"/>
                  <a:gd name="T7" fmla="*/ 146 h 168"/>
                  <a:gd name="T8" fmla="*/ 123 w 146"/>
                  <a:gd name="T9" fmla="*/ 133 h 168"/>
                  <a:gd name="T10" fmla="*/ 137 w 146"/>
                  <a:gd name="T11" fmla="*/ 126 h 168"/>
                  <a:gd name="T12" fmla="*/ 143 w 146"/>
                  <a:gd name="T13" fmla="*/ 112 h 168"/>
                  <a:gd name="T14" fmla="*/ 133 w 146"/>
                  <a:gd name="T15" fmla="*/ 99 h 168"/>
                  <a:gd name="T16" fmla="*/ 146 w 146"/>
                  <a:gd name="T17" fmla="*/ 87 h 168"/>
                  <a:gd name="T18" fmla="*/ 146 w 146"/>
                  <a:gd name="T19" fmla="*/ 70 h 168"/>
                  <a:gd name="T20" fmla="*/ 129 w 146"/>
                  <a:gd name="T21" fmla="*/ 58 h 168"/>
                  <a:gd name="T22" fmla="*/ 129 w 146"/>
                  <a:gd name="T23" fmla="*/ 48 h 168"/>
                  <a:gd name="T24" fmla="*/ 126 w 146"/>
                  <a:gd name="T25" fmla="*/ 41 h 168"/>
                  <a:gd name="T26" fmla="*/ 114 w 146"/>
                  <a:gd name="T27" fmla="*/ 32 h 168"/>
                  <a:gd name="T28" fmla="*/ 98 w 146"/>
                  <a:gd name="T29" fmla="*/ 29 h 168"/>
                  <a:gd name="T30" fmla="*/ 79 w 146"/>
                  <a:gd name="T31" fmla="*/ 35 h 168"/>
                  <a:gd name="T32" fmla="*/ 79 w 146"/>
                  <a:gd name="T33" fmla="*/ 22 h 168"/>
                  <a:gd name="T34" fmla="*/ 75 w 146"/>
                  <a:gd name="T35" fmla="*/ 12 h 168"/>
                  <a:gd name="T36" fmla="*/ 67 w 146"/>
                  <a:gd name="T37" fmla="*/ 6 h 168"/>
                  <a:gd name="T38" fmla="*/ 57 w 146"/>
                  <a:gd name="T39" fmla="*/ 0 h 168"/>
                  <a:gd name="T40" fmla="*/ 47 w 146"/>
                  <a:gd name="T41" fmla="*/ 0 h 168"/>
                  <a:gd name="T42" fmla="*/ 35 w 146"/>
                  <a:gd name="T43" fmla="*/ 6 h 168"/>
                  <a:gd name="T44" fmla="*/ 41 w 146"/>
                  <a:gd name="T45" fmla="*/ 17 h 168"/>
                  <a:gd name="T46" fmla="*/ 41 w 146"/>
                  <a:gd name="T47" fmla="*/ 26 h 168"/>
                  <a:gd name="T48" fmla="*/ 41 w 146"/>
                  <a:gd name="T49" fmla="*/ 37 h 168"/>
                  <a:gd name="T50" fmla="*/ 34 w 146"/>
                  <a:gd name="T51" fmla="*/ 47 h 168"/>
                  <a:gd name="T52" fmla="*/ 26 w 146"/>
                  <a:gd name="T53" fmla="*/ 52 h 168"/>
                  <a:gd name="T54" fmla="*/ 15 w 146"/>
                  <a:gd name="T55" fmla="*/ 60 h 168"/>
                  <a:gd name="T56" fmla="*/ 6 w 146"/>
                  <a:gd name="T57" fmla="*/ 73 h 168"/>
                  <a:gd name="T58" fmla="*/ 0 w 146"/>
                  <a:gd name="T59" fmla="*/ 89 h 168"/>
                  <a:gd name="T60" fmla="*/ 6 w 146"/>
                  <a:gd name="T61" fmla="*/ 102 h 168"/>
                  <a:gd name="T62" fmla="*/ 10 w 146"/>
                  <a:gd name="T63" fmla="*/ 112 h 168"/>
                  <a:gd name="T64" fmla="*/ 18 w 146"/>
                  <a:gd name="T65" fmla="*/ 122 h 168"/>
                  <a:gd name="T66" fmla="*/ 18 w 146"/>
                  <a:gd name="T67" fmla="*/ 137 h 168"/>
                  <a:gd name="T68" fmla="*/ 18 w 146"/>
                  <a:gd name="T69" fmla="*/ 149 h 168"/>
                  <a:gd name="T70" fmla="*/ 22 w 146"/>
                  <a:gd name="T71" fmla="*/ 161 h 168"/>
                  <a:gd name="T72" fmla="*/ 34 w 146"/>
                  <a:gd name="T73" fmla="*/ 165 h 168"/>
                  <a:gd name="T74" fmla="*/ 51 w 146"/>
                  <a:gd name="T75" fmla="*/ 168 h 168"/>
                  <a:gd name="T76" fmla="*/ 69 w 146"/>
                  <a:gd name="T7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68">
                    <a:moveTo>
                      <a:pt x="69" y="168"/>
                    </a:moveTo>
                    <a:lnTo>
                      <a:pt x="91" y="161"/>
                    </a:lnTo>
                    <a:lnTo>
                      <a:pt x="105" y="155"/>
                    </a:lnTo>
                    <a:lnTo>
                      <a:pt x="120" y="146"/>
                    </a:lnTo>
                    <a:lnTo>
                      <a:pt x="123" y="133"/>
                    </a:lnTo>
                    <a:lnTo>
                      <a:pt x="137" y="126"/>
                    </a:lnTo>
                    <a:lnTo>
                      <a:pt x="143" y="112"/>
                    </a:lnTo>
                    <a:lnTo>
                      <a:pt x="133" y="99"/>
                    </a:lnTo>
                    <a:lnTo>
                      <a:pt x="146" y="87"/>
                    </a:lnTo>
                    <a:lnTo>
                      <a:pt x="146" y="70"/>
                    </a:lnTo>
                    <a:lnTo>
                      <a:pt x="129" y="58"/>
                    </a:lnTo>
                    <a:lnTo>
                      <a:pt x="129" y="48"/>
                    </a:lnTo>
                    <a:lnTo>
                      <a:pt x="126" y="41"/>
                    </a:lnTo>
                    <a:lnTo>
                      <a:pt x="114" y="32"/>
                    </a:lnTo>
                    <a:lnTo>
                      <a:pt x="98" y="29"/>
                    </a:lnTo>
                    <a:lnTo>
                      <a:pt x="79" y="35"/>
                    </a:lnTo>
                    <a:lnTo>
                      <a:pt x="79" y="22"/>
                    </a:lnTo>
                    <a:lnTo>
                      <a:pt x="75" y="12"/>
                    </a:lnTo>
                    <a:lnTo>
                      <a:pt x="67" y="6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41" y="17"/>
                    </a:lnTo>
                    <a:lnTo>
                      <a:pt x="41" y="26"/>
                    </a:lnTo>
                    <a:lnTo>
                      <a:pt x="41" y="37"/>
                    </a:lnTo>
                    <a:lnTo>
                      <a:pt x="34" y="47"/>
                    </a:lnTo>
                    <a:lnTo>
                      <a:pt x="26" y="52"/>
                    </a:lnTo>
                    <a:lnTo>
                      <a:pt x="15" y="60"/>
                    </a:lnTo>
                    <a:lnTo>
                      <a:pt x="6" y="73"/>
                    </a:lnTo>
                    <a:lnTo>
                      <a:pt x="0" y="89"/>
                    </a:lnTo>
                    <a:lnTo>
                      <a:pt x="6" y="102"/>
                    </a:lnTo>
                    <a:lnTo>
                      <a:pt x="10" y="112"/>
                    </a:lnTo>
                    <a:lnTo>
                      <a:pt x="18" y="122"/>
                    </a:lnTo>
                    <a:lnTo>
                      <a:pt x="18" y="137"/>
                    </a:lnTo>
                    <a:lnTo>
                      <a:pt x="18" y="149"/>
                    </a:lnTo>
                    <a:lnTo>
                      <a:pt x="22" y="161"/>
                    </a:lnTo>
                    <a:lnTo>
                      <a:pt x="34" y="165"/>
                    </a:lnTo>
                    <a:lnTo>
                      <a:pt x="51" y="168"/>
                    </a:lnTo>
                    <a:lnTo>
                      <a:pt x="69" y="168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00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3" name="Freeform 55"/>
              <p:cNvSpPr>
                <a:spLocks/>
              </p:cNvSpPr>
              <p:nvPr/>
            </p:nvSpPr>
            <p:spPr bwMode="auto">
              <a:xfrm>
                <a:off x="2082" y="1262"/>
                <a:ext cx="19" cy="67"/>
              </a:xfrm>
              <a:custGeom>
                <a:avLst/>
                <a:gdLst>
                  <a:gd name="T0" fmla="*/ 7 w 36"/>
                  <a:gd name="T1" fmla="*/ 0 h 112"/>
                  <a:gd name="T2" fmla="*/ 21 w 36"/>
                  <a:gd name="T3" fmla="*/ 0 h 112"/>
                  <a:gd name="T4" fmla="*/ 13 w 36"/>
                  <a:gd name="T5" fmla="*/ 3 h 112"/>
                  <a:gd name="T6" fmla="*/ 11 w 36"/>
                  <a:gd name="T7" fmla="*/ 11 h 112"/>
                  <a:gd name="T8" fmla="*/ 13 w 36"/>
                  <a:gd name="T9" fmla="*/ 17 h 112"/>
                  <a:gd name="T10" fmla="*/ 17 w 36"/>
                  <a:gd name="T11" fmla="*/ 23 h 112"/>
                  <a:gd name="T12" fmla="*/ 33 w 36"/>
                  <a:gd name="T13" fmla="*/ 25 h 112"/>
                  <a:gd name="T14" fmla="*/ 30 w 36"/>
                  <a:gd name="T15" fmla="*/ 26 h 112"/>
                  <a:gd name="T16" fmla="*/ 27 w 36"/>
                  <a:gd name="T17" fmla="*/ 35 h 112"/>
                  <a:gd name="T18" fmla="*/ 25 w 36"/>
                  <a:gd name="T19" fmla="*/ 44 h 112"/>
                  <a:gd name="T20" fmla="*/ 27 w 36"/>
                  <a:gd name="T21" fmla="*/ 48 h 112"/>
                  <a:gd name="T22" fmla="*/ 36 w 36"/>
                  <a:gd name="T23" fmla="*/ 54 h 112"/>
                  <a:gd name="T24" fmla="*/ 33 w 36"/>
                  <a:gd name="T25" fmla="*/ 57 h 112"/>
                  <a:gd name="T26" fmla="*/ 27 w 36"/>
                  <a:gd name="T27" fmla="*/ 64 h 112"/>
                  <a:gd name="T28" fmla="*/ 25 w 36"/>
                  <a:gd name="T29" fmla="*/ 71 h 112"/>
                  <a:gd name="T30" fmla="*/ 25 w 36"/>
                  <a:gd name="T31" fmla="*/ 77 h 112"/>
                  <a:gd name="T32" fmla="*/ 30 w 36"/>
                  <a:gd name="T33" fmla="*/ 85 h 112"/>
                  <a:gd name="T34" fmla="*/ 21 w 36"/>
                  <a:gd name="T35" fmla="*/ 85 h 112"/>
                  <a:gd name="T36" fmla="*/ 7 w 36"/>
                  <a:gd name="T37" fmla="*/ 87 h 112"/>
                  <a:gd name="T38" fmla="*/ 4 w 36"/>
                  <a:gd name="T39" fmla="*/ 89 h 112"/>
                  <a:gd name="T40" fmla="*/ 4 w 36"/>
                  <a:gd name="T41" fmla="*/ 96 h 112"/>
                  <a:gd name="T42" fmla="*/ 5 w 36"/>
                  <a:gd name="T43" fmla="*/ 102 h 112"/>
                  <a:gd name="T44" fmla="*/ 16 w 36"/>
                  <a:gd name="T45" fmla="*/ 105 h 112"/>
                  <a:gd name="T46" fmla="*/ 17 w 36"/>
                  <a:gd name="T47" fmla="*/ 111 h 112"/>
                  <a:gd name="T48" fmla="*/ 16 w 36"/>
                  <a:gd name="T49" fmla="*/ 112 h 112"/>
                  <a:gd name="T50" fmla="*/ 10 w 36"/>
                  <a:gd name="T51" fmla="*/ 112 h 112"/>
                  <a:gd name="T52" fmla="*/ 13 w 36"/>
                  <a:gd name="T53" fmla="*/ 106 h 112"/>
                  <a:gd name="T54" fmla="*/ 4 w 36"/>
                  <a:gd name="T55" fmla="*/ 105 h 112"/>
                  <a:gd name="T56" fmla="*/ 0 w 36"/>
                  <a:gd name="T57" fmla="*/ 96 h 112"/>
                  <a:gd name="T58" fmla="*/ 0 w 36"/>
                  <a:gd name="T59" fmla="*/ 89 h 112"/>
                  <a:gd name="T60" fmla="*/ 5 w 36"/>
                  <a:gd name="T61" fmla="*/ 85 h 112"/>
                  <a:gd name="T62" fmla="*/ 13 w 36"/>
                  <a:gd name="T63" fmla="*/ 83 h 112"/>
                  <a:gd name="T64" fmla="*/ 23 w 36"/>
                  <a:gd name="T65" fmla="*/ 83 h 112"/>
                  <a:gd name="T66" fmla="*/ 23 w 36"/>
                  <a:gd name="T67" fmla="*/ 76 h 112"/>
                  <a:gd name="T68" fmla="*/ 23 w 36"/>
                  <a:gd name="T69" fmla="*/ 67 h 112"/>
                  <a:gd name="T70" fmla="*/ 23 w 36"/>
                  <a:gd name="T71" fmla="*/ 61 h 112"/>
                  <a:gd name="T72" fmla="*/ 27 w 36"/>
                  <a:gd name="T73" fmla="*/ 58 h 112"/>
                  <a:gd name="T74" fmla="*/ 30 w 36"/>
                  <a:gd name="T75" fmla="*/ 54 h 112"/>
                  <a:gd name="T76" fmla="*/ 23 w 36"/>
                  <a:gd name="T77" fmla="*/ 52 h 112"/>
                  <a:gd name="T78" fmla="*/ 23 w 36"/>
                  <a:gd name="T79" fmla="*/ 44 h 112"/>
                  <a:gd name="T80" fmla="*/ 23 w 36"/>
                  <a:gd name="T81" fmla="*/ 36 h 112"/>
                  <a:gd name="T82" fmla="*/ 23 w 36"/>
                  <a:gd name="T83" fmla="*/ 31 h 112"/>
                  <a:gd name="T84" fmla="*/ 29 w 36"/>
                  <a:gd name="T85" fmla="*/ 25 h 112"/>
                  <a:gd name="T86" fmla="*/ 16 w 36"/>
                  <a:gd name="T87" fmla="*/ 26 h 112"/>
                  <a:gd name="T88" fmla="*/ 10 w 36"/>
                  <a:gd name="T89" fmla="*/ 19 h 112"/>
                  <a:gd name="T90" fmla="*/ 7 w 36"/>
                  <a:gd name="T91" fmla="*/ 9 h 112"/>
                  <a:gd name="T92" fmla="*/ 7 w 36"/>
                  <a:gd name="T9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" h="112">
                    <a:moveTo>
                      <a:pt x="7" y="0"/>
                    </a:moveTo>
                    <a:lnTo>
                      <a:pt x="21" y="0"/>
                    </a:lnTo>
                    <a:lnTo>
                      <a:pt x="13" y="3"/>
                    </a:lnTo>
                    <a:lnTo>
                      <a:pt x="11" y="11"/>
                    </a:lnTo>
                    <a:lnTo>
                      <a:pt x="13" y="17"/>
                    </a:lnTo>
                    <a:lnTo>
                      <a:pt x="17" y="23"/>
                    </a:lnTo>
                    <a:lnTo>
                      <a:pt x="33" y="25"/>
                    </a:lnTo>
                    <a:lnTo>
                      <a:pt x="30" y="26"/>
                    </a:lnTo>
                    <a:lnTo>
                      <a:pt x="27" y="35"/>
                    </a:lnTo>
                    <a:lnTo>
                      <a:pt x="25" y="44"/>
                    </a:lnTo>
                    <a:lnTo>
                      <a:pt x="27" y="48"/>
                    </a:lnTo>
                    <a:lnTo>
                      <a:pt x="36" y="54"/>
                    </a:lnTo>
                    <a:lnTo>
                      <a:pt x="33" y="57"/>
                    </a:lnTo>
                    <a:lnTo>
                      <a:pt x="27" y="64"/>
                    </a:lnTo>
                    <a:lnTo>
                      <a:pt x="25" y="71"/>
                    </a:lnTo>
                    <a:lnTo>
                      <a:pt x="25" y="77"/>
                    </a:lnTo>
                    <a:lnTo>
                      <a:pt x="30" y="85"/>
                    </a:lnTo>
                    <a:lnTo>
                      <a:pt x="21" y="85"/>
                    </a:lnTo>
                    <a:lnTo>
                      <a:pt x="7" y="87"/>
                    </a:lnTo>
                    <a:lnTo>
                      <a:pt x="4" y="89"/>
                    </a:lnTo>
                    <a:lnTo>
                      <a:pt x="4" y="96"/>
                    </a:lnTo>
                    <a:lnTo>
                      <a:pt x="5" y="102"/>
                    </a:lnTo>
                    <a:lnTo>
                      <a:pt x="16" y="105"/>
                    </a:lnTo>
                    <a:lnTo>
                      <a:pt x="17" y="111"/>
                    </a:lnTo>
                    <a:lnTo>
                      <a:pt x="16" y="112"/>
                    </a:lnTo>
                    <a:lnTo>
                      <a:pt x="10" y="112"/>
                    </a:lnTo>
                    <a:lnTo>
                      <a:pt x="13" y="106"/>
                    </a:lnTo>
                    <a:lnTo>
                      <a:pt x="4" y="105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5" y="85"/>
                    </a:lnTo>
                    <a:lnTo>
                      <a:pt x="13" y="83"/>
                    </a:lnTo>
                    <a:lnTo>
                      <a:pt x="23" y="83"/>
                    </a:lnTo>
                    <a:lnTo>
                      <a:pt x="23" y="76"/>
                    </a:lnTo>
                    <a:lnTo>
                      <a:pt x="23" y="67"/>
                    </a:lnTo>
                    <a:lnTo>
                      <a:pt x="23" y="61"/>
                    </a:lnTo>
                    <a:lnTo>
                      <a:pt x="27" y="58"/>
                    </a:lnTo>
                    <a:lnTo>
                      <a:pt x="30" y="54"/>
                    </a:lnTo>
                    <a:lnTo>
                      <a:pt x="23" y="52"/>
                    </a:lnTo>
                    <a:lnTo>
                      <a:pt x="23" y="44"/>
                    </a:lnTo>
                    <a:lnTo>
                      <a:pt x="23" y="36"/>
                    </a:lnTo>
                    <a:lnTo>
                      <a:pt x="23" y="31"/>
                    </a:lnTo>
                    <a:lnTo>
                      <a:pt x="29" y="25"/>
                    </a:lnTo>
                    <a:lnTo>
                      <a:pt x="16" y="26"/>
                    </a:lnTo>
                    <a:lnTo>
                      <a:pt x="10" y="19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4" name="Freeform 56"/>
              <p:cNvSpPr>
                <a:spLocks/>
              </p:cNvSpPr>
              <p:nvPr/>
            </p:nvSpPr>
            <p:spPr bwMode="auto">
              <a:xfrm>
                <a:off x="2096" y="1265"/>
                <a:ext cx="6" cy="9"/>
              </a:xfrm>
              <a:custGeom>
                <a:avLst/>
                <a:gdLst>
                  <a:gd name="T0" fmla="*/ 0 w 10"/>
                  <a:gd name="T1" fmla="*/ 0 h 16"/>
                  <a:gd name="T2" fmla="*/ 7 w 10"/>
                  <a:gd name="T3" fmla="*/ 4 h 16"/>
                  <a:gd name="T4" fmla="*/ 10 w 10"/>
                  <a:gd name="T5" fmla="*/ 10 h 16"/>
                  <a:gd name="T6" fmla="*/ 6 w 10"/>
                  <a:gd name="T7" fmla="*/ 16 h 16"/>
                  <a:gd name="T8" fmla="*/ 6 w 10"/>
                  <a:gd name="T9" fmla="*/ 10 h 16"/>
                  <a:gd name="T10" fmla="*/ 0 w 1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0" y="0"/>
                    </a:moveTo>
                    <a:lnTo>
                      <a:pt x="7" y="4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5" name="Freeform 57"/>
              <p:cNvSpPr>
                <a:spLocks/>
              </p:cNvSpPr>
              <p:nvPr/>
            </p:nvSpPr>
            <p:spPr bwMode="auto">
              <a:xfrm>
                <a:off x="2097" y="1280"/>
                <a:ext cx="5" cy="12"/>
              </a:xfrm>
              <a:custGeom>
                <a:avLst/>
                <a:gdLst>
                  <a:gd name="T0" fmla="*/ 9 w 9"/>
                  <a:gd name="T1" fmla="*/ 0 h 19"/>
                  <a:gd name="T2" fmla="*/ 5 w 9"/>
                  <a:gd name="T3" fmla="*/ 3 h 19"/>
                  <a:gd name="T4" fmla="*/ 5 w 9"/>
                  <a:gd name="T5" fmla="*/ 9 h 19"/>
                  <a:gd name="T6" fmla="*/ 5 w 9"/>
                  <a:gd name="T7" fmla="*/ 15 h 19"/>
                  <a:gd name="T8" fmla="*/ 9 w 9"/>
                  <a:gd name="T9" fmla="*/ 19 h 19"/>
                  <a:gd name="T10" fmla="*/ 5 w 9"/>
                  <a:gd name="T11" fmla="*/ 17 h 19"/>
                  <a:gd name="T12" fmla="*/ 0 w 9"/>
                  <a:gd name="T13" fmla="*/ 12 h 19"/>
                  <a:gd name="T14" fmla="*/ 0 w 9"/>
                  <a:gd name="T15" fmla="*/ 7 h 19"/>
                  <a:gd name="T16" fmla="*/ 9 w 9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9">
                    <a:moveTo>
                      <a:pt x="9" y="0"/>
                    </a:moveTo>
                    <a:lnTo>
                      <a:pt x="5" y="3"/>
                    </a:lnTo>
                    <a:lnTo>
                      <a:pt x="5" y="9"/>
                    </a:lnTo>
                    <a:lnTo>
                      <a:pt x="5" y="15"/>
                    </a:lnTo>
                    <a:lnTo>
                      <a:pt x="9" y="19"/>
                    </a:lnTo>
                    <a:lnTo>
                      <a:pt x="5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6" name="Freeform 58"/>
              <p:cNvSpPr>
                <a:spLocks/>
              </p:cNvSpPr>
              <p:nvPr/>
            </p:nvSpPr>
            <p:spPr bwMode="auto">
              <a:xfrm>
                <a:off x="2097" y="1299"/>
                <a:ext cx="10" cy="11"/>
              </a:xfrm>
              <a:custGeom>
                <a:avLst/>
                <a:gdLst>
                  <a:gd name="T0" fmla="*/ 18 w 18"/>
                  <a:gd name="T1" fmla="*/ 4 h 21"/>
                  <a:gd name="T2" fmla="*/ 11 w 18"/>
                  <a:gd name="T3" fmla="*/ 1 h 21"/>
                  <a:gd name="T4" fmla="*/ 6 w 18"/>
                  <a:gd name="T5" fmla="*/ 6 h 21"/>
                  <a:gd name="T6" fmla="*/ 5 w 18"/>
                  <a:gd name="T7" fmla="*/ 11 h 21"/>
                  <a:gd name="T8" fmla="*/ 5 w 18"/>
                  <a:gd name="T9" fmla="*/ 21 h 21"/>
                  <a:gd name="T10" fmla="*/ 0 w 18"/>
                  <a:gd name="T11" fmla="*/ 13 h 21"/>
                  <a:gd name="T12" fmla="*/ 3 w 18"/>
                  <a:gd name="T13" fmla="*/ 6 h 21"/>
                  <a:gd name="T14" fmla="*/ 6 w 18"/>
                  <a:gd name="T15" fmla="*/ 1 h 21"/>
                  <a:gd name="T16" fmla="*/ 11 w 18"/>
                  <a:gd name="T17" fmla="*/ 0 h 21"/>
                  <a:gd name="T18" fmla="*/ 18 w 18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1">
                    <a:moveTo>
                      <a:pt x="18" y="4"/>
                    </a:moveTo>
                    <a:lnTo>
                      <a:pt x="11" y="1"/>
                    </a:lnTo>
                    <a:lnTo>
                      <a:pt x="6" y="6"/>
                    </a:lnTo>
                    <a:lnTo>
                      <a:pt x="5" y="11"/>
                    </a:lnTo>
                    <a:lnTo>
                      <a:pt x="5" y="21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7" name="Freeform 59"/>
              <p:cNvSpPr>
                <a:spLocks/>
              </p:cNvSpPr>
              <p:nvPr/>
            </p:nvSpPr>
            <p:spPr bwMode="auto">
              <a:xfrm>
                <a:off x="2085" y="1315"/>
                <a:ext cx="6" cy="8"/>
              </a:xfrm>
              <a:custGeom>
                <a:avLst/>
                <a:gdLst>
                  <a:gd name="T0" fmla="*/ 12 w 12"/>
                  <a:gd name="T1" fmla="*/ 0 h 13"/>
                  <a:gd name="T2" fmla="*/ 9 w 12"/>
                  <a:gd name="T3" fmla="*/ 3 h 13"/>
                  <a:gd name="T4" fmla="*/ 4 w 12"/>
                  <a:gd name="T5" fmla="*/ 6 h 13"/>
                  <a:gd name="T6" fmla="*/ 4 w 12"/>
                  <a:gd name="T7" fmla="*/ 10 h 13"/>
                  <a:gd name="T8" fmla="*/ 6 w 12"/>
                  <a:gd name="T9" fmla="*/ 13 h 13"/>
                  <a:gd name="T10" fmla="*/ 0 w 12"/>
                  <a:gd name="T11" fmla="*/ 12 h 13"/>
                  <a:gd name="T12" fmla="*/ 0 w 12"/>
                  <a:gd name="T13" fmla="*/ 6 h 13"/>
                  <a:gd name="T14" fmla="*/ 4 w 12"/>
                  <a:gd name="T15" fmla="*/ 0 h 13"/>
                  <a:gd name="T16" fmla="*/ 12 w 12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lnTo>
                      <a:pt x="9" y="3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6" y="13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8" name="Freeform 60"/>
              <p:cNvSpPr>
                <a:spLocks/>
              </p:cNvSpPr>
              <p:nvPr/>
            </p:nvSpPr>
            <p:spPr bwMode="auto">
              <a:xfrm>
                <a:off x="2107" y="1281"/>
                <a:ext cx="3" cy="11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4 h 17"/>
                  <a:gd name="T4" fmla="*/ 8 w 8"/>
                  <a:gd name="T5" fmla="*/ 11 h 17"/>
                  <a:gd name="T6" fmla="*/ 3 w 8"/>
                  <a:gd name="T7" fmla="*/ 17 h 17"/>
                  <a:gd name="T8" fmla="*/ 6 w 8"/>
                  <a:gd name="T9" fmla="*/ 10 h 17"/>
                  <a:gd name="T10" fmla="*/ 0 w 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6" y="4"/>
                    </a:lnTo>
                    <a:lnTo>
                      <a:pt x="8" y="11"/>
                    </a:lnTo>
                    <a:lnTo>
                      <a:pt x="3" y="17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9" name="Freeform 61"/>
              <p:cNvSpPr>
                <a:spLocks/>
              </p:cNvSpPr>
              <p:nvPr/>
            </p:nvSpPr>
            <p:spPr bwMode="auto">
              <a:xfrm>
                <a:off x="2105" y="1302"/>
                <a:ext cx="7" cy="11"/>
              </a:xfrm>
              <a:custGeom>
                <a:avLst/>
                <a:gdLst>
                  <a:gd name="T0" fmla="*/ 8 w 12"/>
                  <a:gd name="T1" fmla="*/ 0 h 18"/>
                  <a:gd name="T2" fmla="*/ 12 w 12"/>
                  <a:gd name="T3" fmla="*/ 4 h 18"/>
                  <a:gd name="T4" fmla="*/ 6 w 12"/>
                  <a:gd name="T5" fmla="*/ 16 h 18"/>
                  <a:gd name="T6" fmla="*/ 0 w 12"/>
                  <a:gd name="T7" fmla="*/ 18 h 18"/>
                  <a:gd name="T8" fmla="*/ 5 w 12"/>
                  <a:gd name="T9" fmla="*/ 12 h 18"/>
                  <a:gd name="T10" fmla="*/ 8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lnTo>
                      <a:pt x="12" y="4"/>
                    </a:lnTo>
                    <a:lnTo>
                      <a:pt x="6" y="16"/>
                    </a:lnTo>
                    <a:lnTo>
                      <a:pt x="0" y="18"/>
                    </a:lnTo>
                    <a:lnTo>
                      <a:pt x="5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0" name="Freeform 62"/>
              <p:cNvSpPr>
                <a:spLocks/>
              </p:cNvSpPr>
              <p:nvPr/>
            </p:nvSpPr>
            <p:spPr bwMode="auto">
              <a:xfrm>
                <a:off x="2093" y="1317"/>
                <a:ext cx="6" cy="7"/>
              </a:xfrm>
              <a:custGeom>
                <a:avLst/>
                <a:gdLst>
                  <a:gd name="T0" fmla="*/ 4 w 10"/>
                  <a:gd name="T1" fmla="*/ 0 h 12"/>
                  <a:gd name="T2" fmla="*/ 10 w 10"/>
                  <a:gd name="T3" fmla="*/ 3 h 12"/>
                  <a:gd name="T4" fmla="*/ 6 w 10"/>
                  <a:gd name="T5" fmla="*/ 12 h 12"/>
                  <a:gd name="T6" fmla="*/ 0 w 10"/>
                  <a:gd name="T7" fmla="*/ 12 h 12"/>
                  <a:gd name="T8" fmla="*/ 4 w 10"/>
                  <a:gd name="T9" fmla="*/ 12 h 12"/>
                  <a:gd name="T10" fmla="*/ 4 w 1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10" y="3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1" name="Freeform 63"/>
              <p:cNvSpPr>
                <a:spLocks/>
              </p:cNvSpPr>
              <p:nvPr/>
            </p:nvSpPr>
            <p:spPr bwMode="auto">
              <a:xfrm>
                <a:off x="2060" y="1281"/>
                <a:ext cx="22" cy="27"/>
              </a:xfrm>
              <a:custGeom>
                <a:avLst/>
                <a:gdLst>
                  <a:gd name="T0" fmla="*/ 41 w 41"/>
                  <a:gd name="T1" fmla="*/ 0 h 46"/>
                  <a:gd name="T2" fmla="*/ 35 w 41"/>
                  <a:gd name="T3" fmla="*/ 17 h 46"/>
                  <a:gd name="T4" fmla="*/ 29 w 41"/>
                  <a:gd name="T5" fmla="*/ 29 h 46"/>
                  <a:gd name="T6" fmla="*/ 17 w 41"/>
                  <a:gd name="T7" fmla="*/ 36 h 46"/>
                  <a:gd name="T8" fmla="*/ 0 w 41"/>
                  <a:gd name="T9" fmla="*/ 46 h 46"/>
                  <a:gd name="T10" fmla="*/ 22 w 41"/>
                  <a:gd name="T11" fmla="*/ 40 h 46"/>
                  <a:gd name="T12" fmla="*/ 36 w 41"/>
                  <a:gd name="T13" fmla="*/ 26 h 46"/>
                  <a:gd name="T14" fmla="*/ 41 w 41"/>
                  <a:gd name="T15" fmla="*/ 17 h 46"/>
                  <a:gd name="T16" fmla="*/ 41 w 41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0"/>
                    </a:moveTo>
                    <a:lnTo>
                      <a:pt x="35" y="17"/>
                    </a:lnTo>
                    <a:lnTo>
                      <a:pt x="29" y="29"/>
                    </a:lnTo>
                    <a:lnTo>
                      <a:pt x="17" y="36"/>
                    </a:lnTo>
                    <a:lnTo>
                      <a:pt x="0" y="46"/>
                    </a:lnTo>
                    <a:lnTo>
                      <a:pt x="22" y="40"/>
                    </a:lnTo>
                    <a:lnTo>
                      <a:pt x="36" y="26"/>
                    </a:lnTo>
                    <a:lnTo>
                      <a:pt x="41" y="1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2" name="Freeform 64"/>
              <p:cNvSpPr>
                <a:spLocks/>
              </p:cNvSpPr>
              <p:nvPr/>
            </p:nvSpPr>
            <p:spPr bwMode="auto">
              <a:xfrm>
                <a:off x="2067" y="1258"/>
                <a:ext cx="18" cy="18"/>
              </a:xfrm>
              <a:custGeom>
                <a:avLst/>
                <a:gdLst>
                  <a:gd name="T0" fmla="*/ 35 w 35"/>
                  <a:gd name="T1" fmla="*/ 0 h 32"/>
                  <a:gd name="T2" fmla="*/ 32 w 35"/>
                  <a:gd name="T3" fmla="*/ 0 h 32"/>
                  <a:gd name="T4" fmla="*/ 28 w 35"/>
                  <a:gd name="T5" fmla="*/ 12 h 32"/>
                  <a:gd name="T6" fmla="*/ 20 w 35"/>
                  <a:gd name="T7" fmla="*/ 16 h 32"/>
                  <a:gd name="T8" fmla="*/ 20 w 35"/>
                  <a:gd name="T9" fmla="*/ 22 h 32"/>
                  <a:gd name="T10" fmla="*/ 0 w 35"/>
                  <a:gd name="T11" fmla="*/ 32 h 32"/>
                  <a:gd name="T12" fmla="*/ 16 w 35"/>
                  <a:gd name="T13" fmla="*/ 25 h 32"/>
                  <a:gd name="T14" fmla="*/ 20 w 35"/>
                  <a:gd name="T15" fmla="*/ 25 h 32"/>
                  <a:gd name="T16" fmla="*/ 32 w 35"/>
                  <a:gd name="T17" fmla="*/ 26 h 32"/>
                  <a:gd name="T18" fmla="*/ 23 w 35"/>
                  <a:gd name="T19" fmla="*/ 22 h 32"/>
                  <a:gd name="T20" fmla="*/ 23 w 35"/>
                  <a:gd name="T21" fmla="*/ 16 h 32"/>
                  <a:gd name="T22" fmla="*/ 32 w 35"/>
                  <a:gd name="T23" fmla="*/ 10 h 32"/>
                  <a:gd name="T24" fmla="*/ 35 w 3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5" y="0"/>
                    </a:moveTo>
                    <a:lnTo>
                      <a:pt x="32" y="0"/>
                    </a:lnTo>
                    <a:lnTo>
                      <a:pt x="28" y="12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0" y="32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32" y="26"/>
                    </a:lnTo>
                    <a:lnTo>
                      <a:pt x="23" y="22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3" name="Freeform 65"/>
              <p:cNvSpPr>
                <a:spLocks/>
              </p:cNvSpPr>
              <p:nvPr/>
            </p:nvSpPr>
            <p:spPr bwMode="auto">
              <a:xfrm>
                <a:off x="2089" y="1266"/>
                <a:ext cx="4" cy="10"/>
              </a:xfrm>
              <a:custGeom>
                <a:avLst/>
                <a:gdLst>
                  <a:gd name="T0" fmla="*/ 5 w 7"/>
                  <a:gd name="T1" fmla="*/ 0 h 17"/>
                  <a:gd name="T2" fmla="*/ 1 w 7"/>
                  <a:gd name="T3" fmla="*/ 5 h 17"/>
                  <a:gd name="T4" fmla="*/ 3 w 7"/>
                  <a:gd name="T5" fmla="*/ 10 h 17"/>
                  <a:gd name="T6" fmla="*/ 7 w 7"/>
                  <a:gd name="T7" fmla="*/ 17 h 17"/>
                  <a:gd name="T8" fmla="*/ 3 w 7"/>
                  <a:gd name="T9" fmla="*/ 11 h 17"/>
                  <a:gd name="T10" fmla="*/ 0 w 7"/>
                  <a:gd name="T11" fmla="*/ 7 h 17"/>
                  <a:gd name="T12" fmla="*/ 5 w 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5" y="0"/>
                    </a:moveTo>
                    <a:lnTo>
                      <a:pt x="1" y="5"/>
                    </a:lnTo>
                    <a:lnTo>
                      <a:pt x="3" y="10"/>
                    </a:lnTo>
                    <a:lnTo>
                      <a:pt x="7" y="17"/>
                    </a:lnTo>
                    <a:lnTo>
                      <a:pt x="3" y="11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4" name="Freeform 66"/>
              <p:cNvSpPr>
                <a:spLocks/>
              </p:cNvSpPr>
              <p:nvPr/>
            </p:nvSpPr>
            <p:spPr bwMode="auto">
              <a:xfrm>
                <a:off x="1796" y="1343"/>
                <a:ext cx="68" cy="26"/>
              </a:xfrm>
              <a:custGeom>
                <a:avLst/>
                <a:gdLst>
                  <a:gd name="T0" fmla="*/ 121 w 131"/>
                  <a:gd name="T1" fmla="*/ 0 h 44"/>
                  <a:gd name="T2" fmla="*/ 91 w 131"/>
                  <a:gd name="T3" fmla="*/ 6 h 44"/>
                  <a:gd name="T4" fmla="*/ 72 w 131"/>
                  <a:gd name="T5" fmla="*/ 12 h 44"/>
                  <a:gd name="T6" fmla="*/ 52 w 131"/>
                  <a:gd name="T7" fmla="*/ 12 h 44"/>
                  <a:gd name="T8" fmla="*/ 40 w 131"/>
                  <a:gd name="T9" fmla="*/ 12 h 44"/>
                  <a:gd name="T10" fmla="*/ 26 w 131"/>
                  <a:gd name="T11" fmla="*/ 15 h 44"/>
                  <a:gd name="T12" fmla="*/ 11 w 131"/>
                  <a:gd name="T13" fmla="*/ 18 h 44"/>
                  <a:gd name="T14" fmla="*/ 0 w 131"/>
                  <a:gd name="T15" fmla="*/ 18 h 44"/>
                  <a:gd name="T16" fmla="*/ 8 w 131"/>
                  <a:gd name="T17" fmla="*/ 26 h 44"/>
                  <a:gd name="T18" fmla="*/ 23 w 131"/>
                  <a:gd name="T19" fmla="*/ 26 h 44"/>
                  <a:gd name="T20" fmla="*/ 31 w 131"/>
                  <a:gd name="T21" fmla="*/ 32 h 44"/>
                  <a:gd name="T22" fmla="*/ 40 w 131"/>
                  <a:gd name="T23" fmla="*/ 40 h 44"/>
                  <a:gd name="T24" fmla="*/ 62 w 131"/>
                  <a:gd name="T25" fmla="*/ 44 h 44"/>
                  <a:gd name="T26" fmla="*/ 70 w 131"/>
                  <a:gd name="T27" fmla="*/ 35 h 44"/>
                  <a:gd name="T28" fmla="*/ 80 w 131"/>
                  <a:gd name="T29" fmla="*/ 32 h 44"/>
                  <a:gd name="T30" fmla="*/ 91 w 131"/>
                  <a:gd name="T31" fmla="*/ 32 h 44"/>
                  <a:gd name="T32" fmla="*/ 113 w 131"/>
                  <a:gd name="T33" fmla="*/ 26 h 44"/>
                  <a:gd name="T34" fmla="*/ 131 w 131"/>
                  <a:gd name="T35" fmla="*/ 18 h 44"/>
                  <a:gd name="T36" fmla="*/ 131 w 131"/>
                  <a:gd name="T37" fmla="*/ 12 h 44"/>
                  <a:gd name="T38" fmla="*/ 128 w 131"/>
                  <a:gd name="T39" fmla="*/ 6 h 44"/>
                  <a:gd name="T40" fmla="*/ 121 w 131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44">
                    <a:moveTo>
                      <a:pt x="121" y="0"/>
                    </a:moveTo>
                    <a:lnTo>
                      <a:pt x="91" y="6"/>
                    </a:lnTo>
                    <a:lnTo>
                      <a:pt x="72" y="12"/>
                    </a:lnTo>
                    <a:lnTo>
                      <a:pt x="52" y="12"/>
                    </a:lnTo>
                    <a:lnTo>
                      <a:pt x="40" y="12"/>
                    </a:lnTo>
                    <a:lnTo>
                      <a:pt x="26" y="15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8" y="26"/>
                    </a:lnTo>
                    <a:lnTo>
                      <a:pt x="23" y="26"/>
                    </a:lnTo>
                    <a:lnTo>
                      <a:pt x="31" y="32"/>
                    </a:lnTo>
                    <a:lnTo>
                      <a:pt x="40" y="40"/>
                    </a:lnTo>
                    <a:lnTo>
                      <a:pt x="62" y="44"/>
                    </a:lnTo>
                    <a:lnTo>
                      <a:pt x="70" y="35"/>
                    </a:lnTo>
                    <a:lnTo>
                      <a:pt x="80" y="32"/>
                    </a:lnTo>
                    <a:lnTo>
                      <a:pt x="91" y="32"/>
                    </a:lnTo>
                    <a:lnTo>
                      <a:pt x="113" y="26"/>
                    </a:lnTo>
                    <a:lnTo>
                      <a:pt x="131" y="18"/>
                    </a:lnTo>
                    <a:lnTo>
                      <a:pt x="131" y="12"/>
                    </a:lnTo>
                    <a:lnTo>
                      <a:pt x="128" y="6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5" name="Freeform 67"/>
              <p:cNvSpPr>
                <a:spLocks/>
              </p:cNvSpPr>
              <p:nvPr/>
            </p:nvSpPr>
            <p:spPr bwMode="auto">
              <a:xfrm>
                <a:off x="1831" y="1358"/>
                <a:ext cx="7" cy="6"/>
              </a:xfrm>
              <a:custGeom>
                <a:avLst/>
                <a:gdLst>
                  <a:gd name="T0" fmla="*/ 12 w 12"/>
                  <a:gd name="T1" fmla="*/ 6 h 9"/>
                  <a:gd name="T2" fmla="*/ 12 w 12"/>
                  <a:gd name="T3" fmla="*/ 0 h 9"/>
                  <a:gd name="T4" fmla="*/ 0 w 12"/>
                  <a:gd name="T5" fmla="*/ 9 h 9"/>
                  <a:gd name="T6" fmla="*/ 12 w 12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6"/>
                    </a:moveTo>
                    <a:lnTo>
                      <a:pt x="12" y="0"/>
                    </a:lnTo>
                    <a:lnTo>
                      <a:pt x="0" y="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6" name="Freeform 68"/>
              <p:cNvSpPr>
                <a:spLocks/>
              </p:cNvSpPr>
              <p:nvPr/>
            </p:nvSpPr>
            <p:spPr bwMode="auto">
              <a:xfrm>
                <a:off x="1804" y="1285"/>
                <a:ext cx="168" cy="184"/>
              </a:xfrm>
              <a:custGeom>
                <a:avLst/>
                <a:gdLst>
                  <a:gd name="T0" fmla="*/ 0 w 320"/>
                  <a:gd name="T1" fmla="*/ 0 h 317"/>
                  <a:gd name="T2" fmla="*/ 16 w 320"/>
                  <a:gd name="T3" fmla="*/ 28 h 317"/>
                  <a:gd name="T4" fmla="*/ 24 w 320"/>
                  <a:gd name="T5" fmla="*/ 60 h 317"/>
                  <a:gd name="T6" fmla="*/ 34 w 320"/>
                  <a:gd name="T7" fmla="*/ 91 h 317"/>
                  <a:gd name="T8" fmla="*/ 55 w 320"/>
                  <a:gd name="T9" fmla="*/ 241 h 317"/>
                  <a:gd name="T10" fmla="*/ 320 w 320"/>
                  <a:gd name="T11" fmla="*/ 317 h 317"/>
                  <a:gd name="T12" fmla="*/ 304 w 320"/>
                  <a:gd name="T13" fmla="*/ 285 h 317"/>
                  <a:gd name="T14" fmla="*/ 295 w 320"/>
                  <a:gd name="T15" fmla="*/ 259 h 317"/>
                  <a:gd name="T16" fmla="*/ 291 w 320"/>
                  <a:gd name="T17" fmla="*/ 227 h 317"/>
                  <a:gd name="T18" fmla="*/ 291 w 320"/>
                  <a:gd name="T19" fmla="*/ 189 h 317"/>
                  <a:gd name="T20" fmla="*/ 291 w 320"/>
                  <a:gd name="T21" fmla="*/ 158 h 317"/>
                  <a:gd name="T22" fmla="*/ 298 w 320"/>
                  <a:gd name="T23" fmla="*/ 119 h 317"/>
                  <a:gd name="T24" fmla="*/ 304 w 320"/>
                  <a:gd name="T25" fmla="*/ 70 h 317"/>
                  <a:gd name="T26" fmla="*/ 0 w 320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0" h="317">
                    <a:moveTo>
                      <a:pt x="0" y="0"/>
                    </a:moveTo>
                    <a:lnTo>
                      <a:pt x="16" y="28"/>
                    </a:lnTo>
                    <a:lnTo>
                      <a:pt x="24" y="60"/>
                    </a:lnTo>
                    <a:lnTo>
                      <a:pt x="34" y="91"/>
                    </a:lnTo>
                    <a:lnTo>
                      <a:pt x="55" y="241"/>
                    </a:lnTo>
                    <a:lnTo>
                      <a:pt x="320" y="317"/>
                    </a:lnTo>
                    <a:lnTo>
                      <a:pt x="304" y="285"/>
                    </a:lnTo>
                    <a:lnTo>
                      <a:pt x="295" y="259"/>
                    </a:lnTo>
                    <a:lnTo>
                      <a:pt x="291" y="227"/>
                    </a:lnTo>
                    <a:lnTo>
                      <a:pt x="291" y="189"/>
                    </a:lnTo>
                    <a:lnTo>
                      <a:pt x="291" y="158"/>
                    </a:lnTo>
                    <a:lnTo>
                      <a:pt x="298" y="119"/>
                    </a:lnTo>
                    <a:lnTo>
                      <a:pt x="304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7" name="Freeform 69"/>
              <p:cNvSpPr>
                <a:spLocks/>
              </p:cNvSpPr>
              <p:nvPr/>
            </p:nvSpPr>
            <p:spPr bwMode="auto">
              <a:xfrm>
                <a:off x="1774" y="1350"/>
                <a:ext cx="124" cy="71"/>
              </a:xfrm>
              <a:custGeom>
                <a:avLst/>
                <a:gdLst>
                  <a:gd name="T0" fmla="*/ 64 w 236"/>
                  <a:gd name="T1" fmla="*/ 3 h 121"/>
                  <a:gd name="T2" fmla="*/ 49 w 236"/>
                  <a:gd name="T3" fmla="*/ 0 h 121"/>
                  <a:gd name="T4" fmla="*/ 35 w 236"/>
                  <a:gd name="T5" fmla="*/ 0 h 121"/>
                  <a:gd name="T6" fmla="*/ 26 w 236"/>
                  <a:gd name="T7" fmla="*/ 0 h 121"/>
                  <a:gd name="T8" fmla="*/ 11 w 236"/>
                  <a:gd name="T9" fmla="*/ 4 h 121"/>
                  <a:gd name="T10" fmla="*/ 4 w 236"/>
                  <a:gd name="T11" fmla="*/ 14 h 121"/>
                  <a:gd name="T12" fmla="*/ 0 w 236"/>
                  <a:gd name="T13" fmla="*/ 20 h 121"/>
                  <a:gd name="T14" fmla="*/ 0 w 236"/>
                  <a:gd name="T15" fmla="*/ 28 h 121"/>
                  <a:gd name="T16" fmla="*/ 0 w 236"/>
                  <a:gd name="T17" fmla="*/ 38 h 121"/>
                  <a:gd name="T18" fmla="*/ 0 w 236"/>
                  <a:gd name="T19" fmla="*/ 48 h 121"/>
                  <a:gd name="T20" fmla="*/ 4 w 236"/>
                  <a:gd name="T21" fmla="*/ 54 h 121"/>
                  <a:gd name="T22" fmla="*/ 10 w 236"/>
                  <a:gd name="T23" fmla="*/ 61 h 121"/>
                  <a:gd name="T24" fmla="*/ 33 w 236"/>
                  <a:gd name="T25" fmla="*/ 73 h 121"/>
                  <a:gd name="T26" fmla="*/ 39 w 236"/>
                  <a:gd name="T27" fmla="*/ 80 h 121"/>
                  <a:gd name="T28" fmla="*/ 41 w 236"/>
                  <a:gd name="T29" fmla="*/ 86 h 121"/>
                  <a:gd name="T30" fmla="*/ 49 w 236"/>
                  <a:gd name="T31" fmla="*/ 93 h 121"/>
                  <a:gd name="T32" fmla="*/ 52 w 236"/>
                  <a:gd name="T33" fmla="*/ 108 h 121"/>
                  <a:gd name="T34" fmla="*/ 58 w 236"/>
                  <a:gd name="T35" fmla="*/ 111 h 121"/>
                  <a:gd name="T36" fmla="*/ 87 w 236"/>
                  <a:gd name="T37" fmla="*/ 114 h 121"/>
                  <a:gd name="T38" fmla="*/ 97 w 236"/>
                  <a:gd name="T39" fmla="*/ 117 h 121"/>
                  <a:gd name="T40" fmla="*/ 109 w 236"/>
                  <a:gd name="T41" fmla="*/ 117 h 121"/>
                  <a:gd name="T42" fmla="*/ 131 w 236"/>
                  <a:gd name="T43" fmla="*/ 121 h 121"/>
                  <a:gd name="T44" fmla="*/ 142 w 236"/>
                  <a:gd name="T45" fmla="*/ 121 h 121"/>
                  <a:gd name="T46" fmla="*/ 150 w 236"/>
                  <a:gd name="T47" fmla="*/ 119 h 121"/>
                  <a:gd name="T48" fmla="*/ 167 w 236"/>
                  <a:gd name="T49" fmla="*/ 117 h 121"/>
                  <a:gd name="T50" fmla="*/ 175 w 236"/>
                  <a:gd name="T51" fmla="*/ 117 h 121"/>
                  <a:gd name="T52" fmla="*/ 183 w 236"/>
                  <a:gd name="T53" fmla="*/ 111 h 121"/>
                  <a:gd name="T54" fmla="*/ 188 w 236"/>
                  <a:gd name="T55" fmla="*/ 109 h 121"/>
                  <a:gd name="T56" fmla="*/ 195 w 236"/>
                  <a:gd name="T57" fmla="*/ 105 h 121"/>
                  <a:gd name="T58" fmla="*/ 202 w 236"/>
                  <a:gd name="T59" fmla="*/ 103 h 121"/>
                  <a:gd name="T60" fmla="*/ 210 w 236"/>
                  <a:gd name="T61" fmla="*/ 102 h 121"/>
                  <a:gd name="T62" fmla="*/ 214 w 236"/>
                  <a:gd name="T63" fmla="*/ 93 h 121"/>
                  <a:gd name="T64" fmla="*/ 227 w 236"/>
                  <a:gd name="T65" fmla="*/ 93 h 121"/>
                  <a:gd name="T66" fmla="*/ 232 w 236"/>
                  <a:gd name="T67" fmla="*/ 90 h 121"/>
                  <a:gd name="T68" fmla="*/ 236 w 236"/>
                  <a:gd name="T69" fmla="*/ 84 h 121"/>
                  <a:gd name="T70" fmla="*/ 236 w 236"/>
                  <a:gd name="T71" fmla="*/ 80 h 121"/>
                  <a:gd name="T72" fmla="*/ 233 w 236"/>
                  <a:gd name="T73" fmla="*/ 76 h 121"/>
                  <a:gd name="T74" fmla="*/ 227 w 236"/>
                  <a:gd name="T75" fmla="*/ 74 h 121"/>
                  <a:gd name="T76" fmla="*/ 115 w 236"/>
                  <a:gd name="T77" fmla="*/ 61 h 121"/>
                  <a:gd name="T78" fmla="*/ 154 w 236"/>
                  <a:gd name="T79" fmla="*/ 61 h 121"/>
                  <a:gd name="T80" fmla="*/ 166 w 236"/>
                  <a:gd name="T81" fmla="*/ 61 h 121"/>
                  <a:gd name="T82" fmla="*/ 179 w 236"/>
                  <a:gd name="T83" fmla="*/ 61 h 121"/>
                  <a:gd name="T84" fmla="*/ 195 w 236"/>
                  <a:gd name="T85" fmla="*/ 63 h 121"/>
                  <a:gd name="T86" fmla="*/ 213 w 236"/>
                  <a:gd name="T87" fmla="*/ 61 h 121"/>
                  <a:gd name="T88" fmla="*/ 224 w 236"/>
                  <a:gd name="T89" fmla="*/ 61 h 121"/>
                  <a:gd name="T90" fmla="*/ 227 w 236"/>
                  <a:gd name="T91" fmla="*/ 57 h 121"/>
                  <a:gd name="T92" fmla="*/ 232 w 236"/>
                  <a:gd name="T93" fmla="*/ 54 h 121"/>
                  <a:gd name="T94" fmla="*/ 232 w 236"/>
                  <a:gd name="T95" fmla="*/ 48 h 121"/>
                  <a:gd name="T96" fmla="*/ 224 w 236"/>
                  <a:gd name="T97" fmla="*/ 45 h 121"/>
                  <a:gd name="T98" fmla="*/ 198 w 236"/>
                  <a:gd name="T99" fmla="*/ 41 h 121"/>
                  <a:gd name="T100" fmla="*/ 179 w 236"/>
                  <a:gd name="T101" fmla="*/ 39 h 121"/>
                  <a:gd name="T102" fmla="*/ 157 w 236"/>
                  <a:gd name="T103" fmla="*/ 35 h 121"/>
                  <a:gd name="T104" fmla="*/ 131 w 236"/>
                  <a:gd name="T105" fmla="*/ 35 h 121"/>
                  <a:gd name="T106" fmla="*/ 102 w 236"/>
                  <a:gd name="T107" fmla="*/ 32 h 121"/>
                  <a:gd name="T108" fmla="*/ 80 w 236"/>
                  <a:gd name="T109" fmla="*/ 28 h 121"/>
                  <a:gd name="T110" fmla="*/ 74 w 236"/>
                  <a:gd name="T111" fmla="*/ 20 h 121"/>
                  <a:gd name="T112" fmla="*/ 67 w 236"/>
                  <a:gd name="T113" fmla="*/ 14 h 121"/>
                  <a:gd name="T114" fmla="*/ 68 w 236"/>
                  <a:gd name="T115" fmla="*/ 8 h 121"/>
                  <a:gd name="T116" fmla="*/ 84 w 236"/>
                  <a:gd name="T117" fmla="*/ 0 h 121"/>
                  <a:gd name="T118" fmla="*/ 72 w 236"/>
                  <a:gd name="T119" fmla="*/ 3 h 121"/>
                  <a:gd name="T120" fmla="*/ 64 w 236"/>
                  <a:gd name="T121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" h="121">
                    <a:moveTo>
                      <a:pt x="64" y="3"/>
                    </a:moveTo>
                    <a:lnTo>
                      <a:pt x="49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1" y="4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4"/>
                    </a:lnTo>
                    <a:lnTo>
                      <a:pt x="10" y="61"/>
                    </a:lnTo>
                    <a:lnTo>
                      <a:pt x="33" y="73"/>
                    </a:lnTo>
                    <a:lnTo>
                      <a:pt x="39" y="80"/>
                    </a:lnTo>
                    <a:lnTo>
                      <a:pt x="41" y="86"/>
                    </a:lnTo>
                    <a:lnTo>
                      <a:pt x="49" y="93"/>
                    </a:lnTo>
                    <a:lnTo>
                      <a:pt x="52" y="108"/>
                    </a:lnTo>
                    <a:lnTo>
                      <a:pt x="58" y="111"/>
                    </a:lnTo>
                    <a:lnTo>
                      <a:pt x="87" y="114"/>
                    </a:lnTo>
                    <a:lnTo>
                      <a:pt x="97" y="117"/>
                    </a:lnTo>
                    <a:lnTo>
                      <a:pt x="109" y="117"/>
                    </a:lnTo>
                    <a:lnTo>
                      <a:pt x="131" y="121"/>
                    </a:lnTo>
                    <a:lnTo>
                      <a:pt x="142" y="121"/>
                    </a:lnTo>
                    <a:lnTo>
                      <a:pt x="150" y="119"/>
                    </a:lnTo>
                    <a:lnTo>
                      <a:pt x="167" y="117"/>
                    </a:lnTo>
                    <a:lnTo>
                      <a:pt x="175" y="117"/>
                    </a:lnTo>
                    <a:lnTo>
                      <a:pt x="183" y="111"/>
                    </a:lnTo>
                    <a:lnTo>
                      <a:pt x="188" y="109"/>
                    </a:lnTo>
                    <a:lnTo>
                      <a:pt x="195" y="105"/>
                    </a:lnTo>
                    <a:lnTo>
                      <a:pt x="202" y="103"/>
                    </a:lnTo>
                    <a:lnTo>
                      <a:pt x="210" y="102"/>
                    </a:lnTo>
                    <a:lnTo>
                      <a:pt x="214" y="93"/>
                    </a:lnTo>
                    <a:lnTo>
                      <a:pt x="227" y="93"/>
                    </a:lnTo>
                    <a:lnTo>
                      <a:pt x="232" y="90"/>
                    </a:lnTo>
                    <a:lnTo>
                      <a:pt x="236" y="84"/>
                    </a:lnTo>
                    <a:lnTo>
                      <a:pt x="236" y="80"/>
                    </a:lnTo>
                    <a:lnTo>
                      <a:pt x="233" y="76"/>
                    </a:lnTo>
                    <a:lnTo>
                      <a:pt x="227" y="74"/>
                    </a:lnTo>
                    <a:lnTo>
                      <a:pt x="115" y="61"/>
                    </a:lnTo>
                    <a:lnTo>
                      <a:pt x="154" y="61"/>
                    </a:lnTo>
                    <a:lnTo>
                      <a:pt x="166" y="61"/>
                    </a:lnTo>
                    <a:lnTo>
                      <a:pt x="179" y="61"/>
                    </a:lnTo>
                    <a:lnTo>
                      <a:pt x="195" y="63"/>
                    </a:lnTo>
                    <a:lnTo>
                      <a:pt x="213" y="61"/>
                    </a:lnTo>
                    <a:lnTo>
                      <a:pt x="224" y="61"/>
                    </a:lnTo>
                    <a:lnTo>
                      <a:pt x="227" y="57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24" y="45"/>
                    </a:lnTo>
                    <a:lnTo>
                      <a:pt x="198" y="41"/>
                    </a:lnTo>
                    <a:lnTo>
                      <a:pt x="179" y="39"/>
                    </a:lnTo>
                    <a:lnTo>
                      <a:pt x="157" y="35"/>
                    </a:lnTo>
                    <a:lnTo>
                      <a:pt x="131" y="35"/>
                    </a:lnTo>
                    <a:lnTo>
                      <a:pt x="102" y="32"/>
                    </a:lnTo>
                    <a:lnTo>
                      <a:pt x="80" y="28"/>
                    </a:lnTo>
                    <a:lnTo>
                      <a:pt x="74" y="20"/>
                    </a:lnTo>
                    <a:lnTo>
                      <a:pt x="67" y="14"/>
                    </a:lnTo>
                    <a:lnTo>
                      <a:pt x="68" y="8"/>
                    </a:lnTo>
                    <a:lnTo>
                      <a:pt x="84" y="0"/>
                    </a:lnTo>
                    <a:lnTo>
                      <a:pt x="72" y="3"/>
                    </a:lnTo>
                    <a:lnTo>
                      <a:pt x="64" y="3"/>
                    </a:lnTo>
                    <a:close/>
                  </a:path>
                </a:pathLst>
              </a:custGeom>
              <a:solidFill>
                <a:srgbClr val="FFC17D"/>
              </a:solidFill>
              <a:ln w="1588">
                <a:solidFill>
                  <a:srgbClr val="00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8" name="Freeform 70"/>
              <p:cNvSpPr>
                <a:spLocks/>
              </p:cNvSpPr>
              <p:nvPr/>
            </p:nvSpPr>
            <p:spPr bwMode="auto">
              <a:xfrm>
                <a:off x="1879" y="1378"/>
                <a:ext cx="5" cy="6"/>
              </a:xfrm>
              <a:custGeom>
                <a:avLst/>
                <a:gdLst>
                  <a:gd name="T0" fmla="*/ 9 w 9"/>
                  <a:gd name="T1" fmla="*/ 0 h 10"/>
                  <a:gd name="T2" fmla="*/ 3 w 9"/>
                  <a:gd name="T3" fmla="*/ 3 h 10"/>
                  <a:gd name="T4" fmla="*/ 1 w 9"/>
                  <a:gd name="T5" fmla="*/ 6 h 10"/>
                  <a:gd name="T6" fmla="*/ 6 w 9"/>
                  <a:gd name="T7" fmla="*/ 10 h 10"/>
                  <a:gd name="T8" fmla="*/ 0 w 9"/>
                  <a:gd name="T9" fmla="*/ 7 h 10"/>
                  <a:gd name="T10" fmla="*/ 1 w 9"/>
                  <a:gd name="T11" fmla="*/ 1 h 10"/>
                  <a:gd name="T12" fmla="*/ 9 w 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1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9" name="Freeform 71"/>
              <p:cNvSpPr>
                <a:spLocks/>
              </p:cNvSpPr>
              <p:nvPr/>
            </p:nvSpPr>
            <p:spPr bwMode="auto">
              <a:xfrm>
                <a:off x="1884" y="1395"/>
                <a:ext cx="3" cy="9"/>
              </a:xfrm>
              <a:custGeom>
                <a:avLst/>
                <a:gdLst>
                  <a:gd name="T0" fmla="*/ 4 w 4"/>
                  <a:gd name="T1" fmla="*/ 0 h 14"/>
                  <a:gd name="T2" fmla="*/ 3 w 4"/>
                  <a:gd name="T3" fmla="*/ 6 h 14"/>
                  <a:gd name="T4" fmla="*/ 3 w 4"/>
                  <a:gd name="T5" fmla="*/ 14 h 14"/>
                  <a:gd name="T6" fmla="*/ 0 w 4"/>
                  <a:gd name="T7" fmla="*/ 6 h 14"/>
                  <a:gd name="T8" fmla="*/ 4 w 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lnTo>
                      <a:pt x="3" y="6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80" name="Freeform 72"/>
              <p:cNvSpPr>
                <a:spLocks/>
              </p:cNvSpPr>
              <p:nvPr/>
            </p:nvSpPr>
            <p:spPr bwMode="auto">
              <a:xfrm>
                <a:off x="1819" y="1409"/>
                <a:ext cx="36" cy="5"/>
              </a:xfrm>
              <a:custGeom>
                <a:avLst/>
                <a:gdLst>
                  <a:gd name="T0" fmla="*/ 68 w 68"/>
                  <a:gd name="T1" fmla="*/ 3 h 7"/>
                  <a:gd name="T2" fmla="*/ 48 w 68"/>
                  <a:gd name="T3" fmla="*/ 3 h 7"/>
                  <a:gd name="T4" fmla="*/ 21 w 68"/>
                  <a:gd name="T5" fmla="*/ 0 h 7"/>
                  <a:gd name="T6" fmla="*/ 0 w 68"/>
                  <a:gd name="T7" fmla="*/ 1 h 7"/>
                  <a:gd name="T8" fmla="*/ 27 w 68"/>
                  <a:gd name="T9" fmla="*/ 3 h 7"/>
                  <a:gd name="T10" fmla="*/ 46 w 68"/>
                  <a:gd name="T11" fmla="*/ 7 h 7"/>
                  <a:gd name="T12" fmla="*/ 68 w 68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">
                    <a:moveTo>
                      <a:pt x="68" y="3"/>
                    </a:moveTo>
                    <a:lnTo>
                      <a:pt x="48" y="3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27" y="3"/>
                    </a:lnTo>
                    <a:lnTo>
                      <a:pt x="46" y="7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81" name="Freeform 73"/>
              <p:cNvSpPr>
                <a:spLocks/>
              </p:cNvSpPr>
              <p:nvPr/>
            </p:nvSpPr>
            <p:spPr bwMode="auto">
              <a:xfrm>
                <a:off x="1815" y="1398"/>
                <a:ext cx="72" cy="8"/>
              </a:xfrm>
              <a:custGeom>
                <a:avLst/>
                <a:gdLst>
                  <a:gd name="T0" fmla="*/ 136 w 136"/>
                  <a:gd name="T1" fmla="*/ 14 h 14"/>
                  <a:gd name="T2" fmla="*/ 136 w 136"/>
                  <a:gd name="T3" fmla="*/ 11 h 14"/>
                  <a:gd name="T4" fmla="*/ 120 w 136"/>
                  <a:gd name="T5" fmla="*/ 11 h 14"/>
                  <a:gd name="T6" fmla="*/ 101 w 136"/>
                  <a:gd name="T7" fmla="*/ 8 h 14"/>
                  <a:gd name="T8" fmla="*/ 76 w 136"/>
                  <a:gd name="T9" fmla="*/ 8 h 14"/>
                  <a:gd name="T10" fmla="*/ 59 w 136"/>
                  <a:gd name="T11" fmla="*/ 4 h 14"/>
                  <a:gd name="T12" fmla="*/ 29 w 136"/>
                  <a:gd name="T13" fmla="*/ 2 h 14"/>
                  <a:gd name="T14" fmla="*/ 12 w 136"/>
                  <a:gd name="T15" fmla="*/ 0 h 14"/>
                  <a:gd name="T16" fmla="*/ 0 w 136"/>
                  <a:gd name="T17" fmla="*/ 4 h 14"/>
                  <a:gd name="T18" fmla="*/ 19 w 136"/>
                  <a:gd name="T19" fmla="*/ 4 h 14"/>
                  <a:gd name="T20" fmla="*/ 38 w 136"/>
                  <a:gd name="T21" fmla="*/ 2 h 14"/>
                  <a:gd name="T22" fmla="*/ 60 w 136"/>
                  <a:gd name="T23" fmla="*/ 7 h 14"/>
                  <a:gd name="T24" fmla="*/ 70 w 136"/>
                  <a:gd name="T25" fmla="*/ 10 h 14"/>
                  <a:gd name="T26" fmla="*/ 84 w 136"/>
                  <a:gd name="T27" fmla="*/ 10 h 14"/>
                  <a:gd name="T28" fmla="*/ 94 w 136"/>
                  <a:gd name="T29" fmla="*/ 10 h 14"/>
                  <a:gd name="T30" fmla="*/ 101 w 136"/>
                  <a:gd name="T31" fmla="*/ 10 h 14"/>
                  <a:gd name="T32" fmla="*/ 111 w 136"/>
                  <a:gd name="T33" fmla="*/ 11 h 14"/>
                  <a:gd name="T34" fmla="*/ 136 w 136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14">
                    <a:moveTo>
                      <a:pt x="136" y="14"/>
                    </a:moveTo>
                    <a:lnTo>
                      <a:pt x="136" y="11"/>
                    </a:lnTo>
                    <a:lnTo>
                      <a:pt x="120" y="11"/>
                    </a:lnTo>
                    <a:lnTo>
                      <a:pt x="101" y="8"/>
                    </a:lnTo>
                    <a:lnTo>
                      <a:pt x="76" y="8"/>
                    </a:lnTo>
                    <a:lnTo>
                      <a:pt x="59" y="4"/>
                    </a:lnTo>
                    <a:lnTo>
                      <a:pt x="29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38" y="2"/>
                    </a:lnTo>
                    <a:lnTo>
                      <a:pt x="60" y="7"/>
                    </a:lnTo>
                    <a:lnTo>
                      <a:pt x="70" y="10"/>
                    </a:lnTo>
                    <a:lnTo>
                      <a:pt x="84" y="10"/>
                    </a:lnTo>
                    <a:lnTo>
                      <a:pt x="94" y="10"/>
                    </a:lnTo>
                    <a:lnTo>
                      <a:pt x="101" y="10"/>
                    </a:lnTo>
                    <a:lnTo>
                      <a:pt x="111" y="11"/>
                    </a:lnTo>
                    <a:lnTo>
                      <a:pt x="136" y="14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82" name="Freeform 74"/>
              <p:cNvSpPr>
                <a:spLocks/>
              </p:cNvSpPr>
              <p:nvPr/>
            </p:nvSpPr>
            <p:spPr bwMode="auto">
              <a:xfrm>
                <a:off x="1809" y="1380"/>
                <a:ext cx="11" cy="1"/>
              </a:xfrm>
              <a:custGeom>
                <a:avLst/>
                <a:gdLst>
                  <a:gd name="T0" fmla="*/ 0 w 20"/>
                  <a:gd name="T1" fmla="*/ 0 h 3"/>
                  <a:gd name="T2" fmla="*/ 9 w 20"/>
                  <a:gd name="T3" fmla="*/ 3 h 3"/>
                  <a:gd name="T4" fmla="*/ 20 w 20"/>
                  <a:gd name="T5" fmla="*/ 3 h 3"/>
                  <a:gd name="T6" fmla="*/ 11 w 20"/>
                  <a:gd name="T7" fmla="*/ 0 h 3"/>
                  <a:gd name="T8" fmla="*/ 0 w 2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">
                    <a:moveTo>
                      <a:pt x="0" y="0"/>
                    </a:moveTo>
                    <a:lnTo>
                      <a:pt x="9" y="3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83" name="Freeform 75"/>
              <p:cNvSpPr>
                <a:spLocks/>
              </p:cNvSpPr>
              <p:nvPr/>
            </p:nvSpPr>
            <p:spPr bwMode="auto">
              <a:xfrm>
                <a:off x="1788" y="1363"/>
                <a:ext cx="8" cy="9"/>
              </a:xfrm>
              <a:custGeom>
                <a:avLst/>
                <a:gdLst>
                  <a:gd name="T0" fmla="*/ 0 w 15"/>
                  <a:gd name="T1" fmla="*/ 0 h 16"/>
                  <a:gd name="T2" fmla="*/ 13 w 15"/>
                  <a:gd name="T3" fmla="*/ 6 h 16"/>
                  <a:gd name="T4" fmla="*/ 15 w 15"/>
                  <a:gd name="T5" fmla="*/ 16 h 16"/>
                  <a:gd name="T6" fmla="*/ 0 w 1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13" y="6"/>
                    </a:lnTo>
                    <a:lnTo>
                      <a:pt x="1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84" name="Freeform 76"/>
              <p:cNvSpPr>
                <a:spLocks/>
              </p:cNvSpPr>
              <p:nvPr/>
            </p:nvSpPr>
            <p:spPr bwMode="auto">
              <a:xfrm>
                <a:off x="1796" y="1374"/>
                <a:ext cx="7" cy="35"/>
              </a:xfrm>
              <a:custGeom>
                <a:avLst/>
                <a:gdLst>
                  <a:gd name="T0" fmla="*/ 10 w 14"/>
                  <a:gd name="T1" fmla="*/ 59 h 59"/>
                  <a:gd name="T2" fmla="*/ 10 w 14"/>
                  <a:gd name="T3" fmla="*/ 50 h 59"/>
                  <a:gd name="T4" fmla="*/ 2 w 14"/>
                  <a:gd name="T5" fmla="*/ 35 h 59"/>
                  <a:gd name="T6" fmla="*/ 2 w 14"/>
                  <a:gd name="T7" fmla="*/ 30 h 59"/>
                  <a:gd name="T8" fmla="*/ 8 w 14"/>
                  <a:gd name="T9" fmla="*/ 21 h 59"/>
                  <a:gd name="T10" fmla="*/ 0 w 14"/>
                  <a:gd name="T11" fmla="*/ 11 h 59"/>
                  <a:gd name="T12" fmla="*/ 5 w 14"/>
                  <a:gd name="T13" fmla="*/ 0 h 59"/>
                  <a:gd name="T14" fmla="*/ 5 w 14"/>
                  <a:gd name="T15" fmla="*/ 6 h 59"/>
                  <a:gd name="T16" fmla="*/ 8 w 14"/>
                  <a:gd name="T17" fmla="*/ 14 h 59"/>
                  <a:gd name="T18" fmla="*/ 11 w 14"/>
                  <a:gd name="T19" fmla="*/ 20 h 59"/>
                  <a:gd name="T20" fmla="*/ 8 w 14"/>
                  <a:gd name="T21" fmla="*/ 24 h 59"/>
                  <a:gd name="T22" fmla="*/ 5 w 14"/>
                  <a:gd name="T23" fmla="*/ 33 h 59"/>
                  <a:gd name="T24" fmla="*/ 8 w 14"/>
                  <a:gd name="T25" fmla="*/ 41 h 59"/>
                  <a:gd name="T26" fmla="*/ 14 w 14"/>
                  <a:gd name="T27" fmla="*/ 46 h 59"/>
                  <a:gd name="T28" fmla="*/ 10 w 14"/>
                  <a:gd name="T2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59">
                    <a:moveTo>
                      <a:pt x="10" y="59"/>
                    </a:moveTo>
                    <a:lnTo>
                      <a:pt x="10" y="50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8" y="21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8" y="24"/>
                    </a:lnTo>
                    <a:lnTo>
                      <a:pt x="5" y="33"/>
                    </a:lnTo>
                    <a:lnTo>
                      <a:pt x="8" y="41"/>
                    </a:lnTo>
                    <a:lnTo>
                      <a:pt x="14" y="46"/>
                    </a:lnTo>
                    <a:lnTo>
                      <a:pt x="10" y="59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685" name="Freeform 77"/>
              <p:cNvSpPr>
                <a:spLocks/>
              </p:cNvSpPr>
              <p:nvPr/>
            </p:nvSpPr>
            <p:spPr bwMode="auto">
              <a:xfrm>
                <a:off x="1858" y="1412"/>
                <a:ext cx="15" cy="2"/>
              </a:xfrm>
              <a:custGeom>
                <a:avLst/>
                <a:gdLst>
                  <a:gd name="T0" fmla="*/ 29 w 29"/>
                  <a:gd name="T1" fmla="*/ 3 h 4"/>
                  <a:gd name="T2" fmla="*/ 25 w 29"/>
                  <a:gd name="T3" fmla="*/ 4 h 4"/>
                  <a:gd name="T4" fmla="*/ 13 w 29"/>
                  <a:gd name="T5" fmla="*/ 4 h 4"/>
                  <a:gd name="T6" fmla="*/ 0 w 29"/>
                  <a:gd name="T7" fmla="*/ 3 h 4"/>
                  <a:gd name="T8" fmla="*/ 12 w 29"/>
                  <a:gd name="T9" fmla="*/ 0 h 4"/>
                  <a:gd name="T10" fmla="*/ 29 w 29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">
                    <a:moveTo>
                      <a:pt x="29" y="3"/>
                    </a:moveTo>
                    <a:lnTo>
                      <a:pt x="25" y="4"/>
                    </a:lnTo>
                    <a:lnTo>
                      <a:pt x="13" y="4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2472" y="2251"/>
              <a:ext cx="726" cy="658"/>
              <a:chOff x="4241" y="2296"/>
              <a:chExt cx="798" cy="658"/>
            </a:xfrm>
          </p:grpSpPr>
          <p:grpSp>
            <p:nvGrpSpPr>
              <p:cNvPr id="5" name="Group 79"/>
              <p:cNvGrpSpPr>
                <a:grpSpLocks/>
              </p:cNvGrpSpPr>
              <p:nvPr/>
            </p:nvGrpSpPr>
            <p:grpSpPr bwMode="auto">
              <a:xfrm rot="10419808">
                <a:off x="4558" y="2296"/>
                <a:ext cx="201" cy="224"/>
                <a:chOff x="1009" y="2626"/>
                <a:chExt cx="408" cy="476"/>
              </a:xfrm>
            </p:grpSpPr>
            <p:sp>
              <p:nvSpPr>
                <p:cNvPr id="68688" name="Freeform 80"/>
                <p:cNvSpPr>
                  <a:spLocks/>
                </p:cNvSpPr>
                <p:nvPr/>
              </p:nvSpPr>
              <p:spPr bwMode="auto">
                <a:xfrm>
                  <a:off x="1173" y="2626"/>
                  <a:ext cx="244" cy="240"/>
                </a:xfrm>
                <a:custGeom>
                  <a:avLst/>
                  <a:gdLst>
                    <a:gd name="T0" fmla="*/ 443 w 488"/>
                    <a:gd name="T1" fmla="*/ 227 h 480"/>
                    <a:gd name="T2" fmla="*/ 305 w 488"/>
                    <a:gd name="T3" fmla="*/ 400 h 480"/>
                    <a:gd name="T4" fmla="*/ 82 w 488"/>
                    <a:gd name="T5" fmla="*/ 220 h 480"/>
                    <a:gd name="T6" fmla="*/ 227 w 488"/>
                    <a:gd name="T7" fmla="*/ 37 h 480"/>
                    <a:gd name="T8" fmla="*/ 182 w 488"/>
                    <a:gd name="T9" fmla="*/ 0 h 480"/>
                    <a:gd name="T10" fmla="*/ 0 w 488"/>
                    <a:gd name="T11" fmla="*/ 229 h 480"/>
                    <a:gd name="T12" fmla="*/ 314 w 488"/>
                    <a:gd name="T13" fmla="*/ 480 h 480"/>
                    <a:gd name="T14" fmla="*/ 488 w 488"/>
                    <a:gd name="T15" fmla="*/ 263 h 480"/>
                    <a:gd name="T16" fmla="*/ 443 w 488"/>
                    <a:gd name="T17" fmla="*/ 227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8" h="480">
                      <a:moveTo>
                        <a:pt x="443" y="227"/>
                      </a:moveTo>
                      <a:lnTo>
                        <a:pt x="305" y="400"/>
                      </a:lnTo>
                      <a:lnTo>
                        <a:pt x="82" y="220"/>
                      </a:lnTo>
                      <a:lnTo>
                        <a:pt x="227" y="37"/>
                      </a:lnTo>
                      <a:lnTo>
                        <a:pt x="182" y="0"/>
                      </a:lnTo>
                      <a:lnTo>
                        <a:pt x="0" y="229"/>
                      </a:lnTo>
                      <a:lnTo>
                        <a:pt x="314" y="480"/>
                      </a:lnTo>
                      <a:lnTo>
                        <a:pt x="488" y="263"/>
                      </a:lnTo>
                      <a:lnTo>
                        <a:pt x="443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89" name="Freeform 81"/>
                <p:cNvSpPr>
                  <a:spLocks/>
                </p:cNvSpPr>
                <p:nvPr/>
              </p:nvSpPr>
              <p:spPr bwMode="auto">
                <a:xfrm>
                  <a:off x="1009" y="2749"/>
                  <a:ext cx="310" cy="353"/>
                </a:xfrm>
                <a:custGeom>
                  <a:avLst/>
                  <a:gdLst>
                    <a:gd name="T0" fmla="*/ 619 w 619"/>
                    <a:gd name="T1" fmla="*/ 160 h 706"/>
                    <a:gd name="T2" fmla="*/ 567 w 619"/>
                    <a:gd name="T3" fmla="*/ 134 h 706"/>
                    <a:gd name="T4" fmla="*/ 415 w 619"/>
                    <a:gd name="T5" fmla="*/ 431 h 706"/>
                    <a:gd name="T6" fmla="*/ 92 w 619"/>
                    <a:gd name="T7" fmla="*/ 636 h 706"/>
                    <a:gd name="T8" fmla="*/ 90 w 619"/>
                    <a:gd name="T9" fmla="*/ 635 h 706"/>
                    <a:gd name="T10" fmla="*/ 258 w 619"/>
                    <a:gd name="T11" fmla="*/ 424 h 706"/>
                    <a:gd name="T12" fmla="*/ 265 w 619"/>
                    <a:gd name="T13" fmla="*/ 425 h 706"/>
                    <a:gd name="T14" fmla="*/ 270 w 619"/>
                    <a:gd name="T15" fmla="*/ 426 h 706"/>
                    <a:gd name="T16" fmla="*/ 277 w 619"/>
                    <a:gd name="T17" fmla="*/ 426 h 706"/>
                    <a:gd name="T18" fmla="*/ 284 w 619"/>
                    <a:gd name="T19" fmla="*/ 425 h 706"/>
                    <a:gd name="T20" fmla="*/ 290 w 619"/>
                    <a:gd name="T21" fmla="*/ 423 h 706"/>
                    <a:gd name="T22" fmla="*/ 296 w 619"/>
                    <a:gd name="T23" fmla="*/ 419 h 706"/>
                    <a:gd name="T24" fmla="*/ 301 w 619"/>
                    <a:gd name="T25" fmla="*/ 415 h 706"/>
                    <a:gd name="T26" fmla="*/ 306 w 619"/>
                    <a:gd name="T27" fmla="*/ 410 h 706"/>
                    <a:gd name="T28" fmla="*/ 314 w 619"/>
                    <a:gd name="T29" fmla="*/ 394 h 706"/>
                    <a:gd name="T30" fmla="*/ 316 w 619"/>
                    <a:gd name="T31" fmla="*/ 377 h 706"/>
                    <a:gd name="T32" fmla="*/ 311 w 619"/>
                    <a:gd name="T33" fmla="*/ 361 h 706"/>
                    <a:gd name="T34" fmla="*/ 299 w 619"/>
                    <a:gd name="T35" fmla="*/ 347 h 706"/>
                    <a:gd name="T36" fmla="*/ 291 w 619"/>
                    <a:gd name="T37" fmla="*/ 342 h 706"/>
                    <a:gd name="T38" fmla="*/ 283 w 619"/>
                    <a:gd name="T39" fmla="*/ 339 h 706"/>
                    <a:gd name="T40" fmla="*/ 275 w 619"/>
                    <a:gd name="T41" fmla="*/ 338 h 706"/>
                    <a:gd name="T42" fmla="*/ 266 w 619"/>
                    <a:gd name="T43" fmla="*/ 338 h 706"/>
                    <a:gd name="T44" fmla="*/ 258 w 619"/>
                    <a:gd name="T45" fmla="*/ 339 h 706"/>
                    <a:gd name="T46" fmla="*/ 250 w 619"/>
                    <a:gd name="T47" fmla="*/ 342 h 706"/>
                    <a:gd name="T48" fmla="*/ 243 w 619"/>
                    <a:gd name="T49" fmla="*/ 347 h 706"/>
                    <a:gd name="T50" fmla="*/ 236 w 619"/>
                    <a:gd name="T51" fmla="*/ 354 h 706"/>
                    <a:gd name="T52" fmla="*/ 229 w 619"/>
                    <a:gd name="T53" fmla="*/ 366 h 706"/>
                    <a:gd name="T54" fmla="*/ 227 w 619"/>
                    <a:gd name="T55" fmla="*/ 380 h 706"/>
                    <a:gd name="T56" fmla="*/ 229 w 619"/>
                    <a:gd name="T57" fmla="*/ 394 h 706"/>
                    <a:gd name="T58" fmla="*/ 235 w 619"/>
                    <a:gd name="T59" fmla="*/ 407 h 706"/>
                    <a:gd name="T60" fmla="*/ 68 w 619"/>
                    <a:gd name="T61" fmla="*/ 616 h 706"/>
                    <a:gd name="T62" fmla="*/ 200 w 619"/>
                    <a:gd name="T63" fmla="*/ 248 h 706"/>
                    <a:gd name="T64" fmla="*/ 441 w 619"/>
                    <a:gd name="T65" fmla="*/ 44 h 706"/>
                    <a:gd name="T66" fmla="*/ 404 w 619"/>
                    <a:gd name="T67" fmla="*/ 0 h 706"/>
                    <a:gd name="T68" fmla="*/ 152 w 619"/>
                    <a:gd name="T69" fmla="*/ 214 h 706"/>
                    <a:gd name="T70" fmla="*/ 0 w 619"/>
                    <a:gd name="T71" fmla="*/ 636 h 706"/>
                    <a:gd name="T72" fmla="*/ 88 w 619"/>
                    <a:gd name="T73" fmla="*/ 706 h 706"/>
                    <a:gd name="T74" fmla="*/ 459 w 619"/>
                    <a:gd name="T75" fmla="*/ 471 h 706"/>
                    <a:gd name="T76" fmla="*/ 619 w 619"/>
                    <a:gd name="T77" fmla="*/ 160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19" h="706">
                      <a:moveTo>
                        <a:pt x="619" y="160"/>
                      </a:moveTo>
                      <a:lnTo>
                        <a:pt x="567" y="134"/>
                      </a:lnTo>
                      <a:lnTo>
                        <a:pt x="415" y="431"/>
                      </a:lnTo>
                      <a:lnTo>
                        <a:pt x="92" y="636"/>
                      </a:lnTo>
                      <a:lnTo>
                        <a:pt x="90" y="635"/>
                      </a:lnTo>
                      <a:lnTo>
                        <a:pt x="258" y="424"/>
                      </a:lnTo>
                      <a:lnTo>
                        <a:pt x="265" y="425"/>
                      </a:lnTo>
                      <a:lnTo>
                        <a:pt x="270" y="426"/>
                      </a:lnTo>
                      <a:lnTo>
                        <a:pt x="277" y="426"/>
                      </a:lnTo>
                      <a:lnTo>
                        <a:pt x="284" y="425"/>
                      </a:lnTo>
                      <a:lnTo>
                        <a:pt x="290" y="423"/>
                      </a:lnTo>
                      <a:lnTo>
                        <a:pt x="296" y="419"/>
                      </a:lnTo>
                      <a:lnTo>
                        <a:pt x="301" y="415"/>
                      </a:lnTo>
                      <a:lnTo>
                        <a:pt x="306" y="410"/>
                      </a:lnTo>
                      <a:lnTo>
                        <a:pt x="314" y="394"/>
                      </a:lnTo>
                      <a:lnTo>
                        <a:pt x="316" y="377"/>
                      </a:lnTo>
                      <a:lnTo>
                        <a:pt x="311" y="361"/>
                      </a:lnTo>
                      <a:lnTo>
                        <a:pt x="299" y="347"/>
                      </a:lnTo>
                      <a:lnTo>
                        <a:pt x="291" y="342"/>
                      </a:lnTo>
                      <a:lnTo>
                        <a:pt x="283" y="339"/>
                      </a:lnTo>
                      <a:lnTo>
                        <a:pt x="275" y="338"/>
                      </a:lnTo>
                      <a:lnTo>
                        <a:pt x="266" y="338"/>
                      </a:lnTo>
                      <a:lnTo>
                        <a:pt x="258" y="339"/>
                      </a:lnTo>
                      <a:lnTo>
                        <a:pt x="250" y="342"/>
                      </a:lnTo>
                      <a:lnTo>
                        <a:pt x="243" y="347"/>
                      </a:lnTo>
                      <a:lnTo>
                        <a:pt x="236" y="354"/>
                      </a:lnTo>
                      <a:lnTo>
                        <a:pt x="229" y="366"/>
                      </a:lnTo>
                      <a:lnTo>
                        <a:pt x="227" y="380"/>
                      </a:lnTo>
                      <a:lnTo>
                        <a:pt x="229" y="394"/>
                      </a:lnTo>
                      <a:lnTo>
                        <a:pt x="235" y="407"/>
                      </a:lnTo>
                      <a:lnTo>
                        <a:pt x="68" y="616"/>
                      </a:lnTo>
                      <a:lnTo>
                        <a:pt x="200" y="248"/>
                      </a:lnTo>
                      <a:lnTo>
                        <a:pt x="441" y="44"/>
                      </a:lnTo>
                      <a:lnTo>
                        <a:pt x="404" y="0"/>
                      </a:lnTo>
                      <a:lnTo>
                        <a:pt x="152" y="214"/>
                      </a:lnTo>
                      <a:lnTo>
                        <a:pt x="0" y="636"/>
                      </a:lnTo>
                      <a:lnTo>
                        <a:pt x="88" y="706"/>
                      </a:lnTo>
                      <a:lnTo>
                        <a:pt x="459" y="471"/>
                      </a:lnTo>
                      <a:lnTo>
                        <a:pt x="619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0" name="Freeform 82"/>
                <p:cNvSpPr>
                  <a:spLocks/>
                </p:cNvSpPr>
                <p:nvPr/>
              </p:nvSpPr>
              <p:spPr bwMode="auto">
                <a:xfrm>
                  <a:off x="1200" y="2643"/>
                  <a:ext cx="211" cy="198"/>
                </a:xfrm>
                <a:custGeom>
                  <a:avLst/>
                  <a:gdLst>
                    <a:gd name="T0" fmla="*/ 151 w 423"/>
                    <a:gd name="T1" fmla="*/ 3 h 396"/>
                    <a:gd name="T2" fmla="*/ 0 w 423"/>
                    <a:gd name="T3" fmla="*/ 187 h 396"/>
                    <a:gd name="T4" fmla="*/ 263 w 423"/>
                    <a:gd name="T5" fmla="*/ 396 h 396"/>
                    <a:gd name="T6" fmla="*/ 423 w 423"/>
                    <a:gd name="T7" fmla="*/ 203 h 396"/>
                    <a:gd name="T8" fmla="*/ 418 w 423"/>
                    <a:gd name="T9" fmla="*/ 87 h 396"/>
                    <a:gd name="T10" fmla="*/ 374 w 423"/>
                    <a:gd name="T11" fmla="*/ 19 h 396"/>
                    <a:gd name="T12" fmla="*/ 326 w 423"/>
                    <a:gd name="T13" fmla="*/ 0 h 396"/>
                    <a:gd name="T14" fmla="*/ 151 w 423"/>
                    <a:gd name="T15" fmla="*/ 3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3" h="396">
                      <a:moveTo>
                        <a:pt x="151" y="3"/>
                      </a:moveTo>
                      <a:lnTo>
                        <a:pt x="0" y="187"/>
                      </a:lnTo>
                      <a:lnTo>
                        <a:pt x="263" y="396"/>
                      </a:lnTo>
                      <a:lnTo>
                        <a:pt x="423" y="203"/>
                      </a:lnTo>
                      <a:lnTo>
                        <a:pt x="418" y="87"/>
                      </a:lnTo>
                      <a:lnTo>
                        <a:pt x="374" y="19"/>
                      </a:lnTo>
                      <a:lnTo>
                        <a:pt x="326" y="0"/>
                      </a:lnTo>
                      <a:lnTo>
                        <a:pt x="15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8691" name="Text Box 83"/>
              <p:cNvSpPr txBox="1">
                <a:spLocks noChangeArrowheads="1"/>
              </p:cNvSpPr>
              <p:nvPr/>
            </p:nvSpPr>
            <p:spPr bwMode="auto">
              <a:xfrm>
                <a:off x="4422" y="2523"/>
                <a:ext cx="414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29292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55000"/>
                  </a:spcBef>
                  <a:spcAft>
                    <a:spcPct val="0"/>
                  </a:spcAft>
                </a:pPr>
                <a:r>
                  <a:rPr lang="de-DE" altLang="en-US" sz="1200" b="1">
                    <a:solidFill>
                      <a:srgbClr val="000066"/>
                    </a:solidFill>
                  </a:rPr>
                  <a:t>100 (+)</a:t>
                </a:r>
                <a:endParaRPr lang="en-GB" altLang="en-US" sz="1200" b="1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6" name="Group 84"/>
              <p:cNvGrpSpPr>
                <a:grpSpLocks/>
              </p:cNvGrpSpPr>
              <p:nvPr/>
            </p:nvGrpSpPr>
            <p:grpSpPr bwMode="auto">
              <a:xfrm>
                <a:off x="4241" y="2341"/>
                <a:ext cx="191" cy="469"/>
                <a:chOff x="1876" y="2973"/>
                <a:chExt cx="374" cy="959"/>
              </a:xfrm>
            </p:grpSpPr>
            <p:sp>
              <p:nvSpPr>
                <p:cNvPr id="68693" name="Freeform 85"/>
                <p:cNvSpPr>
                  <a:spLocks/>
                </p:cNvSpPr>
                <p:nvPr/>
              </p:nvSpPr>
              <p:spPr bwMode="auto">
                <a:xfrm>
                  <a:off x="2047" y="3110"/>
                  <a:ext cx="203" cy="810"/>
                </a:xfrm>
                <a:custGeom>
                  <a:avLst/>
                  <a:gdLst>
                    <a:gd name="T0" fmla="*/ 405 w 405"/>
                    <a:gd name="T1" fmla="*/ 1567 h 1620"/>
                    <a:gd name="T2" fmla="*/ 283 w 405"/>
                    <a:gd name="T3" fmla="*/ 1346 h 1620"/>
                    <a:gd name="T4" fmla="*/ 140 w 405"/>
                    <a:gd name="T5" fmla="*/ 930 h 1620"/>
                    <a:gd name="T6" fmla="*/ 72 w 405"/>
                    <a:gd name="T7" fmla="*/ 0 h 1620"/>
                    <a:gd name="T8" fmla="*/ 0 w 405"/>
                    <a:gd name="T9" fmla="*/ 0 h 1620"/>
                    <a:gd name="T10" fmla="*/ 4 w 405"/>
                    <a:gd name="T11" fmla="*/ 903 h 1620"/>
                    <a:gd name="T12" fmla="*/ 10 w 405"/>
                    <a:gd name="T13" fmla="*/ 1067 h 1620"/>
                    <a:gd name="T14" fmla="*/ 72 w 405"/>
                    <a:gd name="T15" fmla="*/ 1071 h 1620"/>
                    <a:gd name="T16" fmla="*/ 125 w 405"/>
                    <a:gd name="T17" fmla="*/ 1330 h 1620"/>
                    <a:gd name="T18" fmla="*/ 31 w 405"/>
                    <a:gd name="T19" fmla="*/ 1324 h 1620"/>
                    <a:gd name="T20" fmla="*/ 37 w 405"/>
                    <a:gd name="T21" fmla="*/ 1487 h 1620"/>
                    <a:gd name="T22" fmla="*/ 146 w 405"/>
                    <a:gd name="T23" fmla="*/ 1493 h 1620"/>
                    <a:gd name="T24" fmla="*/ 236 w 405"/>
                    <a:gd name="T25" fmla="*/ 1562 h 1620"/>
                    <a:gd name="T26" fmla="*/ 262 w 405"/>
                    <a:gd name="T27" fmla="*/ 1620 h 1620"/>
                    <a:gd name="T28" fmla="*/ 405 w 405"/>
                    <a:gd name="T29" fmla="*/ 1567 h 1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5" h="1620">
                      <a:moveTo>
                        <a:pt x="405" y="1567"/>
                      </a:moveTo>
                      <a:lnTo>
                        <a:pt x="283" y="1346"/>
                      </a:lnTo>
                      <a:lnTo>
                        <a:pt x="140" y="930"/>
                      </a:lnTo>
                      <a:lnTo>
                        <a:pt x="72" y="0"/>
                      </a:lnTo>
                      <a:lnTo>
                        <a:pt x="0" y="0"/>
                      </a:lnTo>
                      <a:lnTo>
                        <a:pt x="4" y="903"/>
                      </a:lnTo>
                      <a:lnTo>
                        <a:pt x="10" y="1067"/>
                      </a:lnTo>
                      <a:lnTo>
                        <a:pt x="72" y="1071"/>
                      </a:lnTo>
                      <a:lnTo>
                        <a:pt x="125" y="1330"/>
                      </a:lnTo>
                      <a:lnTo>
                        <a:pt x="31" y="1324"/>
                      </a:lnTo>
                      <a:lnTo>
                        <a:pt x="37" y="1487"/>
                      </a:lnTo>
                      <a:lnTo>
                        <a:pt x="146" y="1493"/>
                      </a:lnTo>
                      <a:lnTo>
                        <a:pt x="236" y="1562"/>
                      </a:lnTo>
                      <a:lnTo>
                        <a:pt x="262" y="1620"/>
                      </a:lnTo>
                      <a:lnTo>
                        <a:pt x="405" y="1567"/>
                      </a:lnTo>
                      <a:close/>
                    </a:path>
                  </a:pathLst>
                </a:custGeom>
                <a:solidFill>
                  <a:srgbClr val="DDDDBF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4" name="Freeform 86"/>
                <p:cNvSpPr>
                  <a:spLocks/>
                </p:cNvSpPr>
                <p:nvPr/>
              </p:nvSpPr>
              <p:spPr bwMode="auto">
                <a:xfrm>
                  <a:off x="1876" y="3110"/>
                  <a:ext cx="202" cy="810"/>
                </a:xfrm>
                <a:custGeom>
                  <a:avLst/>
                  <a:gdLst>
                    <a:gd name="T0" fmla="*/ 0 w 406"/>
                    <a:gd name="T1" fmla="*/ 1567 h 1620"/>
                    <a:gd name="T2" fmla="*/ 121 w 406"/>
                    <a:gd name="T3" fmla="*/ 1346 h 1620"/>
                    <a:gd name="T4" fmla="*/ 264 w 406"/>
                    <a:gd name="T5" fmla="*/ 930 h 1620"/>
                    <a:gd name="T6" fmla="*/ 333 w 406"/>
                    <a:gd name="T7" fmla="*/ 0 h 1620"/>
                    <a:gd name="T8" fmla="*/ 406 w 406"/>
                    <a:gd name="T9" fmla="*/ 0 h 1620"/>
                    <a:gd name="T10" fmla="*/ 400 w 406"/>
                    <a:gd name="T11" fmla="*/ 903 h 1620"/>
                    <a:gd name="T12" fmla="*/ 396 w 406"/>
                    <a:gd name="T13" fmla="*/ 1067 h 1620"/>
                    <a:gd name="T14" fmla="*/ 333 w 406"/>
                    <a:gd name="T15" fmla="*/ 1071 h 1620"/>
                    <a:gd name="T16" fmla="*/ 280 w 406"/>
                    <a:gd name="T17" fmla="*/ 1330 h 1620"/>
                    <a:gd name="T18" fmla="*/ 375 w 406"/>
                    <a:gd name="T19" fmla="*/ 1324 h 1620"/>
                    <a:gd name="T20" fmla="*/ 370 w 406"/>
                    <a:gd name="T21" fmla="*/ 1487 h 1620"/>
                    <a:gd name="T22" fmla="*/ 258 w 406"/>
                    <a:gd name="T23" fmla="*/ 1493 h 1620"/>
                    <a:gd name="T24" fmla="*/ 169 w 406"/>
                    <a:gd name="T25" fmla="*/ 1562 h 1620"/>
                    <a:gd name="T26" fmla="*/ 143 w 406"/>
                    <a:gd name="T27" fmla="*/ 1620 h 1620"/>
                    <a:gd name="T28" fmla="*/ 0 w 406"/>
                    <a:gd name="T29" fmla="*/ 1567 h 1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6" h="1620">
                      <a:moveTo>
                        <a:pt x="0" y="1567"/>
                      </a:moveTo>
                      <a:lnTo>
                        <a:pt x="121" y="1346"/>
                      </a:lnTo>
                      <a:lnTo>
                        <a:pt x="264" y="930"/>
                      </a:lnTo>
                      <a:lnTo>
                        <a:pt x="333" y="0"/>
                      </a:lnTo>
                      <a:lnTo>
                        <a:pt x="406" y="0"/>
                      </a:lnTo>
                      <a:lnTo>
                        <a:pt x="400" y="903"/>
                      </a:lnTo>
                      <a:lnTo>
                        <a:pt x="396" y="1067"/>
                      </a:lnTo>
                      <a:lnTo>
                        <a:pt x="333" y="1071"/>
                      </a:lnTo>
                      <a:lnTo>
                        <a:pt x="280" y="1330"/>
                      </a:lnTo>
                      <a:lnTo>
                        <a:pt x="375" y="1324"/>
                      </a:lnTo>
                      <a:lnTo>
                        <a:pt x="370" y="1487"/>
                      </a:lnTo>
                      <a:lnTo>
                        <a:pt x="258" y="1493"/>
                      </a:lnTo>
                      <a:lnTo>
                        <a:pt x="169" y="1562"/>
                      </a:lnTo>
                      <a:lnTo>
                        <a:pt x="143" y="1620"/>
                      </a:lnTo>
                      <a:lnTo>
                        <a:pt x="0" y="1567"/>
                      </a:lnTo>
                      <a:close/>
                    </a:path>
                  </a:pathLst>
                </a:custGeom>
                <a:solidFill>
                  <a:srgbClr val="DDDDBF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5" name="Freeform 87"/>
                <p:cNvSpPr>
                  <a:spLocks/>
                </p:cNvSpPr>
                <p:nvPr/>
              </p:nvSpPr>
              <p:spPr bwMode="auto">
                <a:xfrm>
                  <a:off x="1876" y="3802"/>
                  <a:ext cx="374" cy="94"/>
                </a:xfrm>
                <a:custGeom>
                  <a:avLst/>
                  <a:gdLst>
                    <a:gd name="T0" fmla="*/ 28 w 748"/>
                    <a:gd name="T1" fmla="*/ 188 h 188"/>
                    <a:gd name="T2" fmla="*/ 121 w 748"/>
                    <a:gd name="T3" fmla="*/ 24 h 188"/>
                    <a:gd name="T4" fmla="*/ 108 w 748"/>
                    <a:gd name="T5" fmla="*/ 32 h 188"/>
                    <a:gd name="T6" fmla="*/ 642 w 748"/>
                    <a:gd name="T7" fmla="*/ 32 h 188"/>
                    <a:gd name="T8" fmla="*/ 628 w 748"/>
                    <a:gd name="T9" fmla="*/ 24 h 188"/>
                    <a:gd name="T10" fmla="*/ 721 w 748"/>
                    <a:gd name="T11" fmla="*/ 188 h 188"/>
                    <a:gd name="T12" fmla="*/ 748 w 748"/>
                    <a:gd name="T13" fmla="*/ 171 h 188"/>
                    <a:gd name="T14" fmla="*/ 656 w 748"/>
                    <a:gd name="T15" fmla="*/ 8 h 188"/>
                    <a:gd name="T16" fmla="*/ 651 w 748"/>
                    <a:gd name="T17" fmla="*/ 0 h 188"/>
                    <a:gd name="T18" fmla="*/ 642 w 748"/>
                    <a:gd name="T19" fmla="*/ 0 h 188"/>
                    <a:gd name="T20" fmla="*/ 108 w 748"/>
                    <a:gd name="T21" fmla="*/ 0 h 188"/>
                    <a:gd name="T22" fmla="*/ 98 w 748"/>
                    <a:gd name="T23" fmla="*/ 0 h 188"/>
                    <a:gd name="T24" fmla="*/ 94 w 748"/>
                    <a:gd name="T25" fmla="*/ 8 h 188"/>
                    <a:gd name="T26" fmla="*/ 0 w 748"/>
                    <a:gd name="T27" fmla="*/ 171 h 188"/>
                    <a:gd name="T28" fmla="*/ 28 w 748"/>
                    <a:gd name="T29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48" h="188">
                      <a:moveTo>
                        <a:pt x="28" y="188"/>
                      </a:moveTo>
                      <a:lnTo>
                        <a:pt x="121" y="24"/>
                      </a:lnTo>
                      <a:lnTo>
                        <a:pt x="108" y="32"/>
                      </a:lnTo>
                      <a:lnTo>
                        <a:pt x="642" y="32"/>
                      </a:lnTo>
                      <a:lnTo>
                        <a:pt x="628" y="24"/>
                      </a:lnTo>
                      <a:lnTo>
                        <a:pt x="721" y="188"/>
                      </a:lnTo>
                      <a:lnTo>
                        <a:pt x="748" y="171"/>
                      </a:lnTo>
                      <a:lnTo>
                        <a:pt x="656" y="8"/>
                      </a:lnTo>
                      <a:lnTo>
                        <a:pt x="651" y="0"/>
                      </a:lnTo>
                      <a:lnTo>
                        <a:pt x="642" y="0"/>
                      </a:lnTo>
                      <a:lnTo>
                        <a:pt x="108" y="0"/>
                      </a:lnTo>
                      <a:lnTo>
                        <a:pt x="98" y="0"/>
                      </a:lnTo>
                      <a:lnTo>
                        <a:pt x="94" y="8"/>
                      </a:lnTo>
                      <a:lnTo>
                        <a:pt x="0" y="171"/>
                      </a:lnTo>
                      <a:lnTo>
                        <a:pt x="28" y="18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6" name="Freeform 88"/>
                <p:cNvSpPr>
                  <a:spLocks/>
                </p:cNvSpPr>
                <p:nvPr/>
              </p:nvSpPr>
              <p:spPr bwMode="auto">
                <a:xfrm>
                  <a:off x="1941" y="3597"/>
                  <a:ext cx="65" cy="174"/>
                </a:xfrm>
                <a:custGeom>
                  <a:avLst/>
                  <a:gdLst>
                    <a:gd name="T0" fmla="*/ 100 w 130"/>
                    <a:gd name="T1" fmla="*/ 0 h 349"/>
                    <a:gd name="T2" fmla="*/ 0 w 130"/>
                    <a:gd name="T3" fmla="*/ 339 h 349"/>
                    <a:gd name="T4" fmla="*/ 30 w 130"/>
                    <a:gd name="T5" fmla="*/ 349 h 349"/>
                    <a:gd name="T6" fmla="*/ 130 w 130"/>
                    <a:gd name="T7" fmla="*/ 9 h 349"/>
                    <a:gd name="T8" fmla="*/ 100 w 130"/>
                    <a:gd name="T9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349">
                      <a:moveTo>
                        <a:pt x="100" y="0"/>
                      </a:moveTo>
                      <a:lnTo>
                        <a:pt x="0" y="339"/>
                      </a:lnTo>
                      <a:lnTo>
                        <a:pt x="30" y="349"/>
                      </a:lnTo>
                      <a:lnTo>
                        <a:pt x="130" y="9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7" name="Freeform 89"/>
                <p:cNvSpPr>
                  <a:spLocks/>
                </p:cNvSpPr>
                <p:nvPr/>
              </p:nvSpPr>
              <p:spPr bwMode="auto">
                <a:xfrm>
                  <a:off x="2008" y="3639"/>
                  <a:ext cx="114" cy="139"/>
                </a:xfrm>
                <a:custGeom>
                  <a:avLst/>
                  <a:gdLst>
                    <a:gd name="T0" fmla="*/ 31 w 228"/>
                    <a:gd name="T1" fmla="*/ 278 h 278"/>
                    <a:gd name="T2" fmla="*/ 82 w 228"/>
                    <a:gd name="T3" fmla="*/ 19 h 278"/>
                    <a:gd name="T4" fmla="*/ 67 w 228"/>
                    <a:gd name="T5" fmla="*/ 32 h 278"/>
                    <a:gd name="T6" fmla="*/ 163 w 228"/>
                    <a:gd name="T7" fmla="*/ 32 h 278"/>
                    <a:gd name="T8" fmla="*/ 147 w 228"/>
                    <a:gd name="T9" fmla="*/ 19 h 278"/>
                    <a:gd name="T10" fmla="*/ 197 w 228"/>
                    <a:gd name="T11" fmla="*/ 278 h 278"/>
                    <a:gd name="T12" fmla="*/ 228 w 228"/>
                    <a:gd name="T13" fmla="*/ 273 h 278"/>
                    <a:gd name="T14" fmla="*/ 178 w 228"/>
                    <a:gd name="T15" fmla="*/ 13 h 278"/>
                    <a:gd name="T16" fmla="*/ 175 w 228"/>
                    <a:gd name="T17" fmla="*/ 0 h 278"/>
                    <a:gd name="T18" fmla="*/ 163 w 228"/>
                    <a:gd name="T19" fmla="*/ 0 h 278"/>
                    <a:gd name="T20" fmla="*/ 67 w 228"/>
                    <a:gd name="T21" fmla="*/ 0 h 278"/>
                    <a:gd name="T22" fmla="*/ 53 w 228"/>
                    <a:gd name="T23" fmla="*/ 0 h 278"/>
                    <a:gd name="T24" fmla="*/ 51 w 228"/>
                    <a:gd name="T25" fmla="*/ 13 h 278"/>
                    <a:gd name="T26" fmla="*/ 0 w 228"/>
                    <a:gd name="T27" fmla="*/ 273 h 278"/>
                    <a:gd name="T28" fmla="*/ 31 w 228"/>
                    <a:gd name="T29" fmla="*/ 27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8" h="278">
                      <a:moveTo>
                        <a:pt x="31" y="278"/>
                      </a:moveTo>
                      <a:lnTo>
                        <a:pt x="82" y="19"/>
                      </a:lnTo>
                      <a:lnTo>
                        <a:pt x="67" y="32"/>
                      </a:lnTo>
                      <a:lnTo>
                        <a:pt x="163" y="32"/>
                      </a:lnTo>
                      <a:lnTo>
                        <a:pt x="147" y="19"/>
                      </a:lnTo>
                      <a:lnTo>
                        <a:pt x="197" y="278"/>
                      </a:lnTo>
                      <a:lnTo>
                        <a:pt x="228" y="273"/>
                      </a:lnTo>
                      <a:lnTo>
                        <a:pt x="178" y="13"/>
                      </a:lnTo>
                      <a:lnTo>
                        <a:pt x="175" y="0"/>
                      </a:lnTo>
                      <a:lnTo>
                        <a:pt x="163" y="0"/>
                      </a:lnTo>
                      <a:lnTo>
                        <a:pt x="67" y="0"/>
                      </a:lnTo>
                      <a:lnTo>
                        <a:pt x="53" y="0"/>
                      </a:lnTo>
                      <a:lnTo>
                        <a:pt x="51" y="13"/>
                      </a:lnTo>
                      <a:lnTo>
                        <a:pt x="0" y="273"/>
                      </a:lnTo>
                      <a:lnTo>
                        <a:pt x="31" y="27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8" name="Freeform 90"/>
                <p:cNvSpPr>
                  <a:spLocks/>
                </p:cNvSpPr>
                <p:nvPr/>
              </p:nvSpPr>
              <p:spPr bwMode="auto">
                <a:xfrm>
                  <a:off x="2119" y="3597"/>
                  <a:ext cx="66" cy="174"/>
                </a:xfrm>
                <a:custGeom>
                  <a:avLst/>
                  <a:gdLst>
                    <a:gd name="T0" fmla="*/ 0 w 131"/>
                    <a:gd name="T1" fmla="*/ 9 h 349"/>
                    <a:gd name="T2" fmla="*/ 100 w 131"/>
                    <a:gd name="T3" fmla="*/ 349 h 349"/>
                    <a:gd name="T4" fmla="*/ 131 w 131"/>
                    <a:gd name="T5" fmla="*/ 339 h 349"/>
                    <a:gd name="T6" fmla="*/ 31 w 131"/>
                    <a:gd name="T7" fmla="*/ 0 h 349"/>
                    <a:gd name="T8" fmla="*/ 0 w 131"/>
                    <a:gd name="T9" fmla="*/ 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349">
                      <a:moveTo>
                        <a:pt x="0" y="9"/>
                      </a:moveTo>
                      <a:lnTo>
                        <a:pt x="100" y="349"/>
                      </a:lnTo>
                      <a:lnTo>
                        <a:pt x="131" y="339"/>
                      </a:lnTo>
                      <a:lnTo>
                        <a:pt x="3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9" name="Freeform 91"/>
                <p:cNvSpPr>
                  <a:spLocks/>
                </p:cNvSpPr>
                <p:nvPr/>
              </p:nvSpPr>
              <p:spPr bwMode="auto">
                <a:xfrm>
                  <a:off x="2003" y="3107"/>
                  <a:ext cx="119" cy="463"/>
                </a:xfrm>
                <a:custGeom>
                  <a:avLst/>
                  <a:gdLst>
                    <a:gd name="T0" fmla="*/ 239 w 239"/>
                    <a:gd name="T1" fmla="*/ 922 h 925"/>
                    <a:gd name="T2" fmla="*/ 172 w 239"/>
                    <a:gd name="T3" fmla="*/ 15 h 925"/>
                    <a:gd name="T4" fmla="*/ 172 w 239"/>
                    <a:gd name="T5" fmla="*/ 0 h 925"/>
                    <a:gd name="T6" fmla="*/ 157 w 239"/>
                    <a:gd name="T7" fmla="*/ 0 h 925"/>
                    <a:gd name="T8" fmla="*/ 96 w 239"/>
                    <a:gd name="T9" fmla="*/ 0 h 925"/>
                    <a:gd name="T10" fmla="*/ 82 w 239"/>
                    <a:gd name="T11" fmla="*/ 0 h 925"/>
                    <a:gd name="T12" fmla="*/ 80 w 239"/>
                    <a:gd name="T13" fmla="*/ 15 h 925"/>
                    <a:gd name="T14" fmla="*/ 0 w 239"/>
                    <a:gd name="T15" fmla="*/ 922 h 925"/>
                    <a:gd name="T16" fmla="*/ 31 w 239"/>
                    <a:gd name="T17" fmla="*/ 925 h 925"/>
                    <a:gd name="T18" fmla="*/ 112 w 239"/>
                    <a:gd name="T19" fmla="*/ 18 h 925"/>
                    <a:gd name="T20" fmla="*/ 96 w 239"/>
                    <a:gd name="T21" fmla="*/ 33 h 925"/>
                    <a:gd name="T22" fmla="*/ 157 w 239"/>
                    <a:gd name="T23" fmla="*/ 33 h 925"/>
                    <a:gd name="T24" fmla="*/ 141 w 239"/>
                    <a:gd name="T25" fmla="*/ 18 h 925"/>
                    <a:gd name="T26" fmla="*/ 207 w 239"/>
                    <a:gd name="T27" fmla="*/ 924 h 925"/>
                    <a:gd name="T28" fmla="*/ 239 w 239"/>
                    <a:gd name="T29" fmla="*/ 922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9" h="925">
                      <a:moveTo>
                        <a:pt x="239" y="922"/>
                      </a:moveTo>
                      <a:lnTo>
                        <a:pt x="172" y="15"/>
                      </a:lnTo>
                      <a:lnTo>
                        <a:pt x="172" y="0"/>
                      </a:lnTo>
                      <a:lnTo>
                        <a:pt x="157" y="0"/>
                      </a:lnTo>
                      <a:lnTo>
                        <a:pt x="96" y="0"/>
                      </a:lnTo>
                      <a:lnTo>
                        <a:pt x="82" y="0"/>
                      </a:lnTo>
                      <a:lnTo>
                        <a:pt x="80" y="15"/>
                      </a:lnTo>
                      <a:lnTo>
                        <a:pt x="0" y="922"/>
                      </a:lnTo>
                      <a:lnTo>
                        <a:pt x="31" y="925"/>
                      </a:lnTo>
                      <a:lnTo>
                        <a:pt x="112" y="18"/>
                      </a:lnTo>
                      <a:lnTo>
                        <a:pt x="96" y="33"/>
                      </a:lnTo>
                      <a:lnTo>
                        <a:pt x="157" y="33"/>
                      </a:lnTo>
                      <a:lnTo>
                        <a:pt x="141" y="18"/>
                      </a:lnTo>
                      <a:lnTo>
                        <a:pt x="207" y="924"/>
                      </a:lnTo>
                      <a:lnTo>
                        <a:pt x="239" y="922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0" name="Rectangle 92"/>
                <p:cNvSpPr>
                  <a:spLocks noChangeArrowheads="1"/>
                </p:cNvSpPr>
                <p:nvPr/>
              </p:nvSpPr>
              <p:spPr bwMode="auto">
                <a:xfrm>
                  <a:off x="1972" y="3556"/>
                  <a:ext cx="180" cy="16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1" name="Rectangle 93"/>
                <p:cNvSpPr>
                  <a:spLocks noChangeArrowheads="1"/>
                </p:cNvSpPr>
                <p:nvPr/>
              </p:nvSpPr>
              <p:spPr bwMode="auto">
                <a:xfrm>
                  <a:off x="1917" y="3766"/>
                  <a:ext cx="292" cy="16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2" name="Rectangle 94"/>
                <p:cNvSpPr>
                  <a:spLocks noChangeArrowheads="1"/>
                </p:cNvSpPr>
                <p:nvPr/>
              </p:nvSpPr>
              <p:spPr bwMode="auto">
                <a:xfrm>
                  <a:off x="1978" y="3588"/>
                  <a:ext cx="167" cy="16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3" name="Rectangle 95"/>
                <p:cNvSpPr>
                  <a:spLocks noChangeArrowheads="1"/>
                </p:cNvSpPr>
                <p:nvPr/>
              </p:nvSpPr>
              <p:spPr bwMode="auto">
                <a:xfrm>
                  <a:off x="2032" y="3074"/>
                  <a:ext cx="71" cy="16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043" y="3044"/>
                  <a:ext cx="48" cy="16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5" name="Rectangle 97"/>
                <p:cNvSpPr>
                  <a:spLocks noChangeArrowheads="1"/>
                </p:cNvSpPr>
                <p:nvPr/>
              </p:nvSpPr>
              <p:spPr bwMode="auto">
                <a:xfrm>
                  <a:off x="2059" y="2973"/>
                  <a:ext cx="15" cy="73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6" name="Freeform 98"/>
                <p:cNvSpPr>
                  <a:spLocks/>
                </p:cNvSpPr>
                <p:nvPr/>
              </p:nvSpPr>
              <p:spPr bwMode="auto">
                <a:xfrm>
                  <a:off x="1933" y="3840"/>
                  <a:ext cx="256" cy="92"/>
                </a:xfrm>
                <a:custGeom>
                  <a:avLst/>
                  <a:gdLst>
                    <a:gd name="T0" fmla="*/ 511 w 511"/>
                    <a:gd name="T1" fmla="*/ 148 h 183"/>
                    <a:gd name="T2" fmla="*/ 507 w 511"/>
                    <a:gd name="T3" fmla="*/ 127 h 183"/>
                    <a:gd name="T4" fmla="*/ 497 w 511"/>
                    <a:gd name="T5" fmla="*/ 108 h 183"/>
                    <a:gd name="T6" fmla="*/ 481 w 511"/>
                    <a:gd name="T7" fmla="*/ 90 h 183"/>
                    <a:gd name="T8" fmla="*/ 462 w 511"/>
                    <a:gd name="T9" fmla="*/ 69 h 183"/>
                    <a:gd name="T10" fmla="*/ 441 w 511"/>
                    <a:gd name="T11" fmla="*/ 53 h 183"/>
                    <a:gd name="T12" fmla="*/ 417 w 511"/>
                    <a:gd name="T13" fmla="*/ 38 h 183"/>
                    <a:gd name="T14" fmla="*/ 391 w 511"/>
                    <a:gd name="T15" fmla="*/ 25 h 183"/>
                    <a:gd name="T16" fmla="*/ 365 w 511"/>
                    <a:gd name="T17" fmla="*/ 16 h 183"/>
                    <a:gd name="T18" fmla="*/ 336 w 511"/>
                    <a:gd name="T19" fmla="*/ 8 h 183"/>
                    <a:gd name="T20" fmla="*/ 305 w 511"/>
                    <a:gd name="T21" fmla="*/ 3 h 183"/>
                    <a:gd name="T22" fmla="*/ 275 w 511"/>
                    <a:gd name="T23" fmla="*/ 0 h 183"/>
                    <a:gd name="T24" fmla="*/ 232 w 511"/>
                    <a:gd name="T25" fmla="*/ 1 h 183"/>
                    <a:gd name="T26" fmla="*/ 182 w 511"/>
                    <a:gd name="T27" fmla="*/ 8 h 183"/>
                    <a:gd name="T28" fmla="*/ 136 w 511"/>
                    <a:gd name="T29" fmla="*/ 22 h 183"/>
                    <a:gd name="T30" fmla="*/ 94 w 511"/>
                    <a:gd name="T31" fmla="*/ 41 h 183"/>
                    <a:gd name="T32" fmla="*/ 58 w 511"/>
                    <a:gd name="T33" fmla="*/ 67 h 183"/>
                    <a:gd name="T34" fmla="*/ 31 w 511"/>
                    <a:gd name="T35" fmla="*/ 95 h 183"/>
                    <a:gd name="T36" fmla="*/ 11 w 511"/>
                    <a:gd name="T37" fmla="*/ 129 h 183"/>
                    <a:gd name="T38" fmla="*/ 1 w 511"/>
                    <a:gd name="T39" fmla="*/ 165 h 183"/>
                    <a:gd name="T40" fmla="*/ 31 w 511"/>
                    <a:gd name="T41" fmla="*/ 183 h 183"/>
                    <a:gd name="T42" fmla="*/ 33 w 511"/>
                    <a:gd name="T43" fmla="*/ 161 h 183"/>
                    <a:gd name="T44" fmla="*/ 40 w 511"/>
                    <a:gd name="T45" fmla="*/ 140 h 183"/>
                    <a:gd name="T46" fmla="*/ 51 w 511"/>
                    <a:gd name="T47" fmla="*/ 120 h 183"/>
                    <a:gd name="T48" fmla="*/ 68 w 511"/>
                    <a:gd name="T49" fmla="*/ 101 h 183"/>
                    <a:gd name="T50" fmla="*/ 85 w 511"/>
                    <a:gd name="T51" fmla="*/ 85 h 183"/>
                    <a:gd name="T52" fmla="*/ 104 w 511"/>
                    <a:gd name="T53" fmla="*/ 71 h 183"/>
                    <a:gd name="T54" fmla="*/ 126 w 511"/>
                    <a:gd name="T55" fmla="*/ 60 h 183"/>
                    <a:gd name="T56" fmla="*/ 151 w 511"/>
                    <a:gd name="T57" fmla="*/ 49 h 183"/>
                    <a:gd name="T58" fmla="*/ 176 w 511"/>
                    <a:gd name="T59" fmla="*/ 41 h 183"/>
                    <a:gd name="T60" fmla="*/ 202 w 511"/>
                    <a:gd name="T61" fmla="*/ 36 h 183"/>
                    <a:gd name="T62" fmla="*/ 230 w 511"/>
                    <a:gd name="T63" fmla="*/ 32 h 183"/>
                    <a:gd name="T64" fmla="*/ 259 w 511"/>
                    <a:gd name="T65" fmla="*/ 31 h 183"/>
                    <a:gd name="T66" fmla="*/ 288 w 511"/>
                    <a:gd name="T67" fmla="*/ 32 h 183"/>
                    <a:gd name="T68" fmla="*/ 314 w 511"/>
                    <a:gd name="T69" fmla="*/ 36 h 183"/>
                    <a:gd name="T70" fmla="*/ 341 w 511"/>
                    <a:gd name="T71" fmla="*/ 41 h 183"/>
                    <a:gd name="T72" fmla="*/ 366 w 511"/>
                    <a:gd name="T73" fmla="*/ 49 h 183"/>
                    <a:gd name="T74" fmla="*/ 390 w 511"/>
                    <a:gd name="T75" fmla="*/ 60 h 183"/>
                    <a:gd name="T76" fmla="*/ 412 w 511"/>
                    <a:gd name="T77" fmla="*/ 71 h 183"/>
                    <a:gd name="T78" fmla="*/ 432 w 511"/>
                    <a:gd name="T79" fmla="*/ 85 h 183"/>
                    <a:gd name="T80" fmla="*/ 449 w 511"/>
                    <a:gd name="T81" fmla="*/ 101 h 183"/>
                    <a:gd name="T82" fmla="*/ 465 w 511"/>
                    <a:gd name="T83" fmla="*/ 120 h 183"/>
                    <a:gd name="T84" fmla="*/ 477 w 511"/>
                    <a:gd name="T85" fmla="*/ 140 h 183"/>
                    <a:gd name="T86" fmla="*/ 484 w 511"/>
                    <a:gd name="T87" fmla="*/ 161 h 183"/>
                    <a:gd name="T88" fmla="*/ 486 w 511"/>
                    <a:gd name="T89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11" h="183">
                      <a:moveTo>
                        <a:pt x="511" y="161"/>
                      </a:moveTo>
                      <a:lnTo>
                        <a:pt x="511" y="148"/>
                      </a:lnTo>
                      <a:lnTo>
                        <a:pt x="509" y="137"/>
                      </a:lnTo>
                      <a:lnTo>
                        <a:pt x="507" y="127"/>
                      </a:lnTo>
                      <a:lnTo>
                        <a:pt x="502" y="117"/>
                      </a:lnTo>
                      <a:lnTo>
                        <a:pt x="497" y="108"/>
                      </a:lnTo>
                      <a:lnTo>
                        <a:pt x="489" y="99"/>
                      </a:lnTo>
                      <a:lnTo>
                        <a:pt x="481" y="90"/>
                      </a:lnTo>
                      <a:lnTo>
                        <a:pt x="471" y="78"/>
                      </a:lnTo>
                      <a:lnTo>
                        <a:pt x="462" y="69"/>
                      </a:lnTo>
                      <a:lnTo>
                        <a:pt x="451" y="61"/>
                      </a:lnTo>
                      <a:lnTo>
                        <a:pt x="441" y="53"/>
                      </a:lnTo>
                      <a:lnTo>
                        <a:pt x="429" y="45"/>
                      </a:lnTo>
                      <a:lnTo>
                        <a:pt x="417" y="38"/>
                      </a:lnTo>
                      <a:lnTo>
                        <a:pt x="405" y="32"/>
                      </a:lnTo>
                      <a:lnTo>
                        <a:pt x="391" y="25"/>
                      </a:lnTo>
                      <a:lnTo>
                        <a:pt x="379" y="21"/>
                      </a:lnTo>
                      <a:lnTo>
                        <a:pt x="365" y="16"/>
                      </a:lnTo>
                      <a:lnTo>
                        <a:pt x="350" y="11"/>
                      </a:lnTo>
                      <a:lnTo>
                        <a:pt x="336" y="8"/>
                      </a:lnTo>
                      <a:lnTo>
                        <a:pt x="321" y="6"/>
                      </a:lnTo>
                      <a:lnTo>
                        <a:pt x="305" y="3"/>
                      </a:lnTo>
                      <a:lnTo>
                        <a:pt x="290" y="1"/>
                      </a:lnTo>
                      <a:lnTo>
                        <a:pt x="275" y="0"/>
                      </a:lnTo>
                      <a:lnTo>
                        <a:pt x="259" y="0"/>
                      </a:lnTo>
                      <a:lnTo>
                        <a:pt x="232" y="1"/>
                      </a:lnTo>
                      <a:lnTo>
                        <a:pt x="207" y="3"/>
                      </a:lnTo>
                      <a:lnTo>
                        <a:pt x="182" y="8"/>
                      </a:lnTo>
                      <a:lnTo>
                        <a:pt x="159" y="14"/>
                      </a:lnTo>
                      <a:lnTo>
                        <a:pt x="136" y="22"/>
                      </a:lnTo>
                      <a:lnTo>
                        <a:pt x="114" y="31"/>
                      </a:lnTo>
                      <a:lnTo>
                        <a:pt x="94" y="41"/>
                      </a:lnTo>
                      <a:lnTo>
                        <a:pt x="76" y="53"/>
                      </a:lnTo>
                      <a:lnTo>
                        <a:pt x="58" y="67"/>
                      </a:lnTo>
                      <a:lnTo>
                        <a:pt x="43" y="80"/>
                      </a:lnTo>
                      <a:lnTo>
                        <a:pt x="31" y="95"/>
                      </a:lnTo>
                      <a:lnTo>
                        <a:pt x="20" y="112"/>
                      </a:lnTo>
                      <a:lnTo>
                        <a:pt x="11" y="129"/>
                      </a:lnTo>
                      <a:lnTo>
                        <a:pt x="5" y="146"/>
                      </a:lnTo>
                      <a:lnTo>
                        <a:pt x="1" y="165"/>
                      </a:lnTo>
                      <a:lnTo>
                        <a:pt x="0" y="183"/>
                      </a:lnTo>
                      <a:lnTo>
                        <a:pt x="31" y="183"/>
                      </a:lnTo>
                      <a:lnTo>
                        <a:pt x="32" y="171"/>
                      </a:lnTo>
                      <a:lnTo>
                        <a:pt x="33" y="161"/>
                      </a:lnTo>
                      <a:lnTo>
                        <a:pt x="36" y="151"/>
                      </a:lnTo>
                      <a:lnTo>
                        <a:pt x="40" y="140"/>
                      </a:lnTo>
                      <a:lnTo>
                        <a:pt x="46" y="130"/>
                      </a:lnTo>
                      <a:lnTo>
                        <a:pt x="51" y="120"/>
                      </a:lnTo>
                      <a:lnTo>
                        <a:pt x="60" y="110"/>
                      </a:lnTo>
                      <a:lnTo>
                        <a:pt x="68" y="101"/>
                      </a:lnTo>
                      <a:lnTo>
                        <a:pt x="76" y="93"/>
                      </a:lnTo>
                      <a:lnTo>
                        <a:pt x="85" y="85"/>
                      </a:lnTo>
                      <a:lnTo>
                        <a:pt x="94" y="78"/>
                      </a:lnTo>
                      <a:lnTo>
                        <a:pt x="104" y="71"/>
                      </a:lnTo>
                      <a:lnTo>
                        <a:pt x="115" y="65"/>
                      </a:lnTo>
                      <a:lnTo>
                        <a:pt x="126" y="60"/>
                      </a:lnTo>
                      <a:lnTo>
                        <a:pt x="138" y="54"/>
                      </a:lnTo>
                      <a:lnTo>
                        <a:pt x="151" y="49"/>
                      </a:lnTo>
                      <a:lnTo>
                        <a:pt x="163" y="46"/>
                      </a:lnTo>
                      <a:lnTo>
                        <a:pt x="176" y="41"/>
                      </a:lnTo>
                      <a:lnTo>
                        <a:pt x="189" y="38"/>
                      </a:lnTo>
                      <a:lnTo>
                        <a:pt x="202" y="36"/>
                      </a:lnTo>
                      <a:lnTo>
                        <a:pt x="216" y="33"/>
                      </a:lnTo>
                      <a:lnTo>
                        <a:pt x="230" y="32"/>
                      </a:lnTo>
                      <a:lnTo>
                        <a:pt x="245" y="31"/>
                      </a:lnTo>
                      <a:lnTo>
                        <a:pt x="259" y="31"/>
                      </a:lnTo>
                      <a:lnTo>
                        <a:pt x="273" y="31"/>
                      </a:lnTo>
                      <a:lnTo>
                        <a:pt x="288" y="32"/>
                      </a:lnTo>
                      <a:lnTo>
                        <a:pt x="302" y="33"/>
                      </a:lnTo>
                      <a:lnTo>
                        <a:pt x="314" y="36"/>
                      </a:lnTo>
                      <a:lnTo>
                        <a:pt x="328" y="38"/>
                      </a:lnTo>
                      <a:lnTo>
                        <a:pt x="341" y="41"/>
                      </a:lnTo>
                      <a:lnTo>
                        <a:pt x="355" y="46"/>
                      </a:lnTo>
                      <a:lnTo>
                        <a:pt x="366" y="49"/>
                      </a:lnTo>
                      <a:lnTo>
                        <a:pt x="379" y="54"/>
                      </a:lnTo>
                      <a:lnTo>
                        <a:pt x="390" y="60"/>
                      </a:lnTo>
                      <a:lnTo>
                        <a:pt x="402" y="65"/>
                      </a:lnTo>
                      <a:lnTo>
                        <a:pt x="412" y="71"/>
                      </a:lnTo>
                      <a:lnTo>
                        <a:pt x="423" y="78"/>
                      </a:lnTo>
                      <a:lnTo>
                        <a:pt x="432" y="85"/>
                      </a:lnTo>
                      <a:lnTo>
                        <a:pt x="441" y="93"/>
                      </a:lnTo>
                      <a:lnTo>
                        <a:pt x="449" y="101"/>
                      </a:lnTo>
                      <a:lnTo>
                        <a:pt x="457" y="110"/>
                      </a:lnTo>
                      <a:lnTo>
                        <a:pt x="465" y="120"/>
                      </a:lnTo>
                      <a:lnTo>
                        <a:pt x="471" y="130"/>
                      </a:lnTo>
                      <a:lnTo>
                        <a:pt x="477" y="140"/>
                      </a:lnTo>
                      <a:lnTo>
                        <a:pt x="480" y="151"/>
                      </a:lnTo>
                      <a:lnTo>
                        <a:pt x="484" y="161"/>
                      </a:lnTo>
                      <a:lnTo>
                        <a:pt x="485" y="171"/>
                      </a:lnTo>
                      <a:lnTo>
                        <a:pt x="486" y="183"/>
                      </a:lnTo>
                      <a:lnTo>
                        <a:pt x="511" y="16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7" name="Freeform 99"/>
                <p:cNvSpPr>
                  <a:spLocks/>
                </p:cNvSpPr>
                <p:nvPr/>
              </p:nvSpPr>
              <p:spPr bwMode="auto">
                <a:xfrm>
                  <a:off x="1930" y="3813"/>
                  <a:ext cx="57" cy="105"/>
                </a:xfrm>
                <a:custGeom>
                  <a:avLst/>
                  <a:gdLst>
                    <a:gd name="T0" fmla="*/ 15 w 115"/>
                    <a:gd name="T1" fmla="*/ 210 h 210"/>
                    <a:gd name="T2" fmla="*/ 115 w 115"/>
                    <a:gd name="T3" fmla="*/ 6 h 210"/>
                    <a:gd name="T4" fmla="*/ 101 w 115"/>
                    <a:gd name="T5" fmla="*/ 0 h 210"/>
                    <a:gd name="T6" fmla="*/ 0 w 115"/>
                    <a:gd name="T7" fmla="*/ 202 h 210"/>
                    <a:gd name="T8" fmla="*/ 15 w 115"/>
                    <a:gd name="T9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210">
                      <a:moveTo>
                        <a:pt x="15" y="210"/>
                      </a:moveTo>
                      <a:lnTo>
                        <a:pt x="115" y="6"/>
                      </a:lnTo>
                      <a:lnTo>
                        <a:pt x="101" y="0"/>
                      </a:lnTo>
                      <a:lnTo>
                        <a:pt x="0" y="202"/>
                      </a:lnTo>
                      <a:lnTo>
                        <a:pt x="15" y="21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8" name="Freeform 100"/>
                <p:cNvSpPr>
                  <a:spLocks/>
                </p:cNvSpPr>
                <p:nvPr/>
              </p:nvSpPr>
              <p:spPr bwMode="auto">
                <a:xfrm>
                  <a:off x="2140" y="3813"/>
                  <a:ext cx="57" cy="105"/>
                </a:xfrm>
                <a:custGeom>
                  <a:avLst/>
                  <a:gdLst>
                    <a:gd name="T0" fmla="*/ 114 w 114"/>
                    <a:gd name="T1" fmla="*/ 202 h 210"/>
                    <a:gd name="T2" fmla="*/ 14 w 114"/>
                    <a:gd name="T3" fmla="*/ 0 h 210"/>
                    <a:gd name="T4" fmla="*/ 0 w 114"/>
                    <a:gd name="T5" fmla="*/ 6 h 210"/>
                    <a:gd name="T6" fmla="*/ 101 w 114"/>
                    <a:gd name="T7" fmla="*/ 210 h 210"/>
                    <a:gd name="T8" fmla="*/ 114 w 114"/>
                    <a:gd name="T9" fmla="*/ 20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210">
                      <a:moveTo>
                        <a:pt x="114" y="202"/>
                      </a:move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101" y="210"/>
                      </a:lnTo>
                      <a:lnTo>
                        <a:pt x="114" y="202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09" name="Rectangle 101"/>
                <p:cNvSpPr>
                  <a:spLocks noChangeArrowheads="1"/>
                </p:cNvSpPr>
                <p:nvPr/>
              </p:nvSpPr>
              <p:spPr bwMode="auto">
                <a:xfrm>
                  <a:off x="1907" y="3787"/>
                  <a:ext cx="312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0" name="Rectangle 102"/>
                <p:cNvSpPr>
                  <a:spLocks noChangeArrowheads="1"/>
                </p:cNvSpPr>
                <p:nvPr/>
              </p:nvSpPr>
              <p:spPr bwMode="auto">
                <a:xfrm>
                  <a:off x="2167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1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87" y="3793"/>
                  <a:ext cx="7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43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119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096" y="3793"/>
                  <a:ext cx="7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72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049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7" name="Rectangle 109"/>
                <p:cNvSpPr>
                  <a:spLocks noChangeArrowheads="1"/>
                </p:cNvSpPr>
                <p:nvPr/>
              </p:nvSpPr>
              <p:spPr bwMode="auto">
                <a:xfrm>
                  <a:off x="2025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8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01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19" name="Rectangle 111"/>
                <p:cNvSpPr>
                  <a:spLocks noChangeArrowheads="1"/>
                </p:cNvSpPr>
                <p:nvPr/>
              </p:nvSpPr>
              <p:spPr bwMode="auto">
                <a:xfrm>
                  <a:off x="1977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0" name="Rectangle 112"/>
                <p:cNvSpPr>
                  <a:spLocks noChangeArrowheads="1"/>
                </p:cNvSpPr>
                <p:nvPr/>
              </p:nvSpPr>
              <p:spPr bwMode="auto">
                <a:xfrm>
                  <a:off x="1953" y="3793"/>
                  <a:ext cx="9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1" name="Rectangle 113"/>
                <p:cNvSpPr>
                  <a:spLocks noChangeArrowheads="1"/>
                </p:cNvSpPr>
                <p:nvPr/>
              </p:nvSpPr>
              <p:spPr bwMode="auto">
                <a:xfrm>
                  <a:off x="1930" y="3793"/>
                  <a:ext cx="8" cy="21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2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86" y="3836"/>
                  <a:ext cx="333" cy="7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3" name="Rectangle 115"/>
                <p:cNvSpPr>
                  <a:spLocks noChangeArrowheads="1"/>
                </p:cNvSpPr>
                <p:nvPr/>
              </p:nvSpPr>
              <p:spPr bwMode="auto">
                <a:xfrm>
                  <a:off x="1967" y="3577"/>
                  <a:ext cx="191" cy="7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78" y="3639"/>
                  <a:ext cx="175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5" name="Rectangle 117"/>
                <p:cNvSpPr>
                  <a:spLocks noChangeArrowheads="1"/>
                </p:cNvSpPr>
                <p:nvPr/>
              </p:nvSpPr>
              <p:spPr bwMode="auto">
                <a:xfrm>
                  <a:off x="2102" y="3675"/>
                  <a:ext cx="73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6" name="Rectangle 118"/>
                <p:cNvSpPr>
                  <a:spLocks noChangeArrowheads="1"/>
                </p:cNvSpPr>
                <p:nvPr/>
              </p:nvSpPr>
              <p:spPr bwMode="auto">
                <a:xfrm>
                  <a:off x="2102" y="3716"/>
                  <a:ext cx="73" cy="7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7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9" y="3675"/>
                  <a:ext cx="73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8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72" y="3624"/>
                  <a:ext cx="175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2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002" y="3508"/>
                  <a:ext cx="104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0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19" y="3462"/>
                  <a:ext cx="106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06" y="3419"/>
                  <a:ext cx="100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2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19" y="3379"/>
                  <a:ext cx="103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3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38" y="3342"/>
                  <a:ext cx="76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4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20" y="3302"/>
                  <a:ext cx="74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5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25" y="3264"/>
                  <a:ext cx="58" cy="9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6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47" y="3230"/>
                  <a:ext cx="57" cy="9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7" name="Rectangle 129"/>
                <p:cNvSpPr>
                  <a:spLocks noChangeArrowheads="1"/>
                </p:cNvSpPr>
                <p:nvPr/>
              </p:nvSpPr>
              <p:spPr bwMode="auto">
                <a:xfrm>
                  <a:off x="2045" y="3193"/>
                  <a:ext cx="57" cy="8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8" name="Rectangle 130"/>
                <p:cNvSpPr>
                  <a:spLocks noChangeArrowheads="1"/>
                </p:cNvSpPr>
                <p:nvPr/>
              </p:nvSpPr>
              <p:spPr bwMode="auto">
                <a:xfrm>
                  <a:off x="2043" y="3152"/>
                  <a:ext cx="57" cy="7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39" name="Freeform 131"/>
                <p:cNvSpPr>
                  <a:spLocks/>
                </p:cNvSpPr>
                <p:nvPr/>
              </p:nvSpPr>
              <p:spPr bwMode="auto">
                <a:xfrm>
                  <a:off x="2041" y="3372"/>
                  <a:ext cx="43" cy="187"/>
                </a:xfrm>
                <a:custGeom>
                  <a:avLst/>
                  <a:gdLst>
                    <a:gd name="T0" fmla="*/ 87 w 87"/>
                    <a:gd name="T1" fmla="*/ 373 h 375"/>
                    <a:gd name="T2" fmla="*/ 52 w 87"/>
                    <a:gd name="T3" fmla="*/ 0 h 375"/>
                    <a:gd name="T4" fmla="*/ 37 w 87"/>
                    <a:gd name="T5" fmla="*/ 0 h 375"/>
                    <a:gd name="T6" fmla="*/ 0 w 87"/>
                    <a:gd name="T7" fmla="*/ 373 h 375"/>
                    <a:gd name="T8" fmla="*/ 16 w 87"/>
                    <a:gd name="T9" fmla="*/ 375 h 375"/>
                    <a:gd name="T10" fmla="*/ 44 w 87"/>
                    <a:gd name="T11" fmla="*/ 55 h 375"/>
                    <a:gd name="T12" fmla="*/ 70 w 87"/>
                    <a:gd name="T13" fmla="*/ 375 h 375"/>
                    <a:gd name="T14" fmla="*/ 87 w 87"/>
                    <a:gd name="T15" fmla="*/ 373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7" h="375">
                      <a:moveTo>
                        <a:pt x="87" y="373"/>
                      </a:moveTo>
                      <a:lnTo>
                        <a:pt x="52" y="0"/>
                      </a:lnTo>
                      <a:lnTo>
                        <a:pt x="37" y="0"/>
                      </a:lnTo>
                      <a:lnTo>
                        <a:pt x="0" y="373"/>
                      </a:lnTo>
                      <a:lnTo>
                        <a:pt x="16" y="375"/>
                      </a:lnTo>
                      <a:lnTo>
                        <a:pt x="44" y="55"/>
                      </a:lnTo>
                      <a:lnTo>
                        <a:pt x="70" y="375"/>
                      </a:lnTo>
                      <a:lnTo>
                        <a:pt x="87" y="37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0" name="Freeform 132"/>
                <p:cNvSpPr>
                  <a:spLocks/>
                </p:cNvSpPr>
                <p:nvPr/>
              </p:nvSpPr>
              <p:spPr bwMode="auto">
                <a:xfrm>
                  <a:off x="1962" y="3717"/>
                  <a:ext cx="54" cy="54"/>
                </a:xfrm>
                <a:custGeom>
                  <a:avLst/>
                  <a:gdLst>
                    <a:gd name="T0" fmla="*/ 0 w 110"/>
                    <a:gd name="T1" fmla="*/ 11 h 109"/>
                    <a:gd name="T2" fmla="*/ 98 w 110"/>
                    <a:gd name="T3" fmla="*/ 109 h 109"/>
                    <a:gd name="T4" fmla="*/ 110 w 110"/>
                    <a:gd name="T5" fmla="*/ 98 h 109"/>
                    <a:gd name="T6" fmla="*/ 10 w 110"/>
                    <a:gd name="T7" fmla="*/ 0 h 109"/>
                    <a:gd name="T8" fmla="*/ 0 w 110"/>
                    <a:gd name="T9" fmla="*/ 11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09">
                      <a:moveTo>
                        <a:pt x="0" y="11"/>
                      </a:moveTo>
                      <a:lnTo>
                        <a:pt x="98" y="109"/>
                      </a:lnTo>
                      <a:lnTo>
                        <a:pt x="110" y="98"/>
                      </a:lnTo>
                      <a:lnTo>
                        <a:pt x="10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1" name="Freeform 133"/>
                <p:cNvSpPr>
                  <a:spLocks/>
                </p:cNvSpPr>
                <p:nvPr/>
              </p:nvSpPr>
              <p:spPr bwMode="auto">
                <a:xfrm>
                  <a:off x="1967" y="3642"/>
                  <a:ext cx="70" cy="80"/>
                </a:xfrm>
                <a:custGeom>
                  <a:avLst/>
                  <a:gdLst>
                    <a:gd name="T0" fmla="*/ 139 w 139"/>
                    <a:gd name="T1" fmla="*/ 13 h 160"/>
                    <a:gd name="T2" fmla="*/ 132 w 139"/>
                    <a:gd name="T3" fmla="*/ 0 h 160"/>
                    <a:gd name="T4" fmla="*/ 9 w 139"/>
                    <a:gd name="T5" fmla="*/ 65 h 160"/>
                    <a:gd name="T6" fmla="*/ 0 w 139"/>
                    <a:gd name="T7" fmla="*/ 71 h 160"/>
                    <a:gd name="T8" fmla="*/ 8 w 139"/>
                    <a:gd name="T9" fmla="*/ 79 h 160"/>
                    <a:gd name="T10" fmla="*/ 99 w 139"/>
                    <a:gd name="T11" fmla="*/ 160 h 160"/>
                    <a:gd name="T12" fmla="*/ 109 w 139"/>
                    <a:gd name="T13" fmla="*/ 148 h 160"/>
                    <a:gd name="T14" fmla="*/ 26 w 139"/>
                    <a:gd name="T15" fmla="*/ 74 h 160"/>
                    <a:gd name="T16" fmla="*/ 139 w 139"/>
                    <a:gd name="T17" fmla="*/ 1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9" h="160">
                      <a:moveTo>
                        <a:pt x="139" y="13"/>
                      </a:moveTo>
                      <a:lnTo>
                        <a:pt x="132" y="0"/>
                      </a:lnTo>
                      <a:lnTo>
                        <a:pt x="9" y="65"/>
                      </a:lnTo>
                      <a:lnTo>
                        <a:pt x="0" y="71"/>
                      </a:lnTo>
                      <a:lnTo>
                        <a:pt x="8" y="79"/>
                      </a:lnTo>
                      <a:lnTo>
                        <a:pt x="99" y="160"/>
                      </a:lnTo>
                      <a:lnTo>
                        <a:pt x="109" y="148"/>
                      </a:lnTo>
                      <a:lnTo>
                        <a:pt x="26" y="74"/>
                      </a:lnTo>
                      <a:lnTo>
                        <a:pt x="139" y="1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2" name="Freeform 134"/>
                <p:cNvSpPr>
                  <a:spLocks/>
                </p:cNvSpPr>
                <p:nvPr/>
              </p:nvSpPr>
              <p:spPr bwMode="auto">
                <a:xfrm>
                  <a:off x="2089" y="3642"/>
                  <a:ext cx="72" cy="131"/>
                </a:xfrm>
                <a:custGeom>
                  <a:avLst/>
                  <a:gdLst>
                    <a:gd name="T0" fmla="*/ 59 w 144"/>
                    <a:gd name="T1" fmla="*/ 261 h 261"/>
                    <a:gd name="T2" fmla="*/ 138 w 144"/>
                    <a:gd name="T3" fmla="*/ 160 h 261"/>
                    <a:gd name="T4" fmla="*/ 144 w 144"/>
                    <a:gd name="T5" fmla="*/ 153 h 261"/>
                    <a:gd name="T6" fmla="*/ 137 w 144"/>
                    <a:gd name="T7" fmla="*/ 148 h 261"/>
                    <a:gd name="T8" fmla="*/ 17 w 144"/>
                    <a:gd name="T9" fmla="*/ 70 h 261"/>
                    <a:gd name="T10" fmla="*/ 18 w 144"/>
                    <a:gd name="T11" fmla="*/ 82 h 261"/>
                    <a:gd name="T12" fmla="*/ 98 w 144"/>
                    <a:gd name="T13" fmla="*/ 11 h 261"/>
                    <a:gd name="T14" fmla="*/ 87 w 144"/>
                    <a:gd name="T15" fmla="*/ 0 h 261"/>
                    <a:gd name="T16" fmla="*/ 8 w 144"/>
                    <a:gd name="T17" fmla="*/ 71 h 261"/>
                    <a:gd name="T18" fmla="*/ 0 w 144"/>
                    <a:gd name="T19" fmla="*/ 78 h 261"/>
                    <a:gd name="T20" fmla="*/ 9 w 144"/>
                    <a:gd name="T21" fmla="*/ 82 h 261"/>
                    <a:gd name="T22" fmla="*/ 128 w 144"/>
                    <a:gd name="T23" fmla="*/ 161 h 261"/>
                    <a:gd name="T24" fmla="*/ 125 w 144"/>
                    <a:gd name="T25" fmla="*/ 149 h 261"/>
                    <a:gd name="T26" fmla="*/ 47 w 144"/>
                    <a:gd name="T27" fmla="*/ 251 h 261"/>
                    <a:gd name="T28" fmla="*/ 59 w 144"/>
                    <a:gd name="T29" fmla="*/ 261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4" h="261">
                      <a:moveTo>
                        <a:pt x="59" y="261"/>
                      </a:moveTo>
                      <a:lnTo>
                        <a:pt x="138" y="160"/>
                      </a:lnTo>
                      <a:lnTo>
                        <a:pt x="144" y="153"/>
                      </a:lnTo>
                      <a:lnTo>
                        <a:pt x="137" y="148"/>
                      </a:lnTo>
                      <a:lnTo>
                        <a:pt x="17" y="70"/>
                      </a:lnTo>
                      <a:lnTo>
                        <a:pt x="18" y="82"/>
                      </a:lnTo>
                      <a:lnTo>
                        <a:pt x="98" y="11"/>
                      </a:lnTo>
                      <a:lnTo>
                        <a:pt x="87" y="0"/>
                      </a:lnTo>
                      <a:lnTo>
                        <a:pt x="8" y="71"/>
                      </a:lnTo>
                      <a:lnTo>
                        <a:pt x="0" y="78"/>
                      </a:lnTo>
                      <a:lnTo>
                        <a:pt x="9" y="82"/>
                      </a:lnTo>
                      <a:lnTo>
                        <a:pt x="128" y="161"/>
                      </a:lnTo>
                      <a:lnTo>
                        <a:pt x="125" y="149"/>
                      </a:lnTo>
                      <a:lnTo>
                        <a:pt x="47" y="251"/>
                      </a:lnTo>
                      <a:lnTo>
                        <a:pt x="59" y="26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3" name="Freeform 135"/>
                <p:cNvSpPr>
                  <a:spLocks/>
                </p:cNvSpPr>
                <p:nvPr/>
              </p:nvSpPr>
              <p:spPr bwMode="auto">
                <a:xfrm>
                  <a:off x="2100" y="3676"/>
                  <a:ext cx="80" cy="96"/>
                </a:xfrm>
                <a:custGeom>
                  <a:avLst/>
                  <a:gdLst>
                    <a:gd name="T0" fmla="*/ 160 w 160"/>
                    <a:gd name="T1" fmla="*/ 178 h 191"/>
                    <a:gd name="T2" fmla="*/ 17 w 160"/>
                    <a:gd name="T3" fmla="*/ 77 h 191"/>
                    <a:gd name="T4" fmla="*/ 18 w 160"/>
                    <a:gd name="T5" fmla="*/ 88 h 191"/>
                    <a:gd name="T6" fmla="*/ 99 w 160"/>
                    <a:gd name="T7" fmla="*/ 10 h 191"/>
                    <a:gd name="T8" fmla="*/ 88 w 160"/>
                    <a:gd name="T9" fmla="*/ 0 h 191"/>
                    <a:gd name="T10" fmla="*/ 7 w 160"/>
                    <a:gd name="T11" fmla="*/ 77 h 191"/>
                    <a:gd name="T12" fmla="*/ 0 w 160"/>
                    <a:gd name="T13" fmla="*/ 84 h 191"/>
                    <a:gd name="T14" fmla="*/ 8 w 160"/>
                    <a:gd name="T15" fmla="*/ 89 h 191"/>
                    <a:gd name="T16" fmla="*/ 151 w 160"/>
                    <a:gd name="T17" fmla="*/ 191 h 191"/>
                    <a:gd name="T18" fmla="*/ 160 w 160"/>
                    <a:gd name="T19" fmla="*/ 178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0" h="191">
                      <a:moveTo>
                        <a:pt x="160" y="178"/>
                      </a:moveTo>
                      <a:lnTo>
                        <a:pt x="17" y="77"/>
                      </a:lnTo>
                      <a:lnTo>
                        <a:pt x="18" y="88"/>
                      </a:lnTo>
                      <a:lnTo>
                        <a:pt x="99" y="10"/>
                      </a:lnTo>
                      <a:lnTo>
                        <a:pt x="88" y="0"/>
                      </a:lnTo>
                      <a:lnTo>
                        <a:pt x="7" y="77"/>
                      </a:lnTo>
                      <a:lnTo>
                        <a:pt x="0" y="84"/>
                      </a:lnTo>
                      <a:lnTo>
                        <a:pt x="8" y="89"/>
                      </a:lnTo>
                      <a:lnTo>
                        <a:pt x="151" y="191"/>
                      </a:lnTo>
                      <a:lnTo>
                        <a:pt x="160" y="17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4" name="Freeform 136"/>
                <p:cNvSpPr>
                  <a:spLocks/>
                </p:cNvSpPr>
                <p:nvPr/>
              </p:nvSpPr>
              <p:spPr bwMode="auto">
                <a:xfrm>
                  <a:off x="2155" y="3814"/>
                  <a:ext cx="76" cy="89"/>
                </a:xfrm>
                <a:custGeom>
                  <a:avLst/>
                  <a:gdLst>
                    <a:gd name="T0" fmla="*/ 32 w 153"/>
                    <a:gd name="T1" fmla="*/ 45 h 176"/>
                    <a:gd name="T2" fmla="*/ 82 w 153"/>
                    <a:gd name="T3" fmla="*/ 13 h 176"/>
                    <a:gd name="T4" fmla="*/ 73 w 153"/>
                    <a:gd name="T5" fmla="*/ 0 h 176"/>
                    <a:gd name="T6" fmla="*/ 0 w 153"/>
                    <a:gd name="T7" fmla="*/ 47 h 176"/>
                    <a:gd name="T8" fmla="*/ 125 w 153"/>
                    <a:gd name="T9" fmla="*/ 98 h 176"/>
                    <a:gd name="T10" fmla="*/ 58 w 153"/>
                    <a:gd name="T11" fmla="*/ 164 h 176"/>
                    <a:gd name="T12" fmla="*/ 68 w 153"/>
                    <a:gd name="T13" fmla="*/ 176 h 176"/>
                    <a:gd name="T14" fmla="*/ 153 w 153"/>
                    <a:gd name="T15" fmla="*/ 93 h 176"/>
                    <a:gd name="T16" fmla="*/ 32 w 153"/>
                    <a:gd name="T17" fmla="*/ 4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3" h="176">
                      <a:moveTo>
                        <a:pt x="32" y="45"/>
                      </a:moveTo>
                      <a:lnTo>
                        <a:pt x="82" y="13"/>
                      </a:lnTo>
                      <a:lnTo>
                        <a:pt x="73" y="0"/>
                      </a:lnTo>
                      <a:lnTo>
                        <a:pt x="0" y="47"/>
                      </a:lnTo>
                      <a:lnTo>
                        <a:pt x="125" y="98"/>
                      </a:lnTo>
                      <a:lnTo>
                        <a:pt x="58" y="164"/>
                      </a:lnTo>
                      <a:lnTo>
                        <a:pt x="68" y="176"/>
                      </a:lnTo>
                      <a:lnTo>
                        <a:pt x="153" y="93"/>
                      </a:lnTo>
                      <a:lnTo>
                        <a:pt x="32" y="4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5" name="Freeform 137"/>
                <p:cNvSpPr>
                  <a:spLocks/>
                </p:cNvSpPr>
                <p:nvPr/>
              </p:nvSpPr>
              <p:spPr bwMode="auto">
                <a:xfrm>
                  <a:off x="1892" y="3810"/>
                  <a:ext cx="253" cy="84"/>
                </a:xfrm>
                <a:custGeom>
                  <a:avLst/>
                  <a:gdLst>
                    <a:gd name="T0" fmla="*/ 500 w 507"/>
                    <a:gd name="T1" fmla="*/ 0 h 167"/>
                    <a:gd name="T2" fmla="*/ 411 w 507"/>
                    <a:gd name="T3" fmla="*/ 43 h 167"/>
                    <a:gd name="T4" fmla="*/ 330 w 507"/>
                    <a:gd name="T5" fmla="*/ 0 h 167"/>
                    <a:gd name="T6" fmla="*/ 257 w 507"/>
                    <a:gd name="T7" fmla="*/ 46 h 167"/>
                    <a:gd name="T8" fmla="*/ 176 w 507"/>
                    <a:gd name="T9" fmla="*/ 0 h 167"/>
                    <a:gd name="T10" fmla="*/ 33 w 507"/>
                    <a:gd name="T11" fmla="*/ 54 h 167"/>
                    <a:gd name="T12" fmla="*/ 103 w 507"/>
                    <a:gd name="T13" fmla="*/ 119 h 167"/>
                    <a:gd name="T14" fmla="*/ 0 w 507"/>
                    <a:gd name="T15" fmla="*/ 152 h 167"/>
                    <a:gd name="T16" fmla="*/ 4 w 507"/>
                    <a:gd name="T17" fmla="*/ 167 h 167"/>
                    <a:gd name="T18" fmla="*/ 134 w 507"/>
                    <a:gd name="T19" fmla="*/ 127 h 167"/>
                    <a:gd name="T20" fmla="*/ 64 w 507"/>
                    <a:gd name="T21" fmla="*/ 59 h 167"/>
                    <a:gd name="T22" fmla="*/ 175 w 507"/>
                    <a:gd name="T23" fmla="*/ 17 h 167"/>
                    <a:gd name="T24" fmla="*/ 257 w 507"/>
                    <a:gd name="T25" fmla="*/ 64 h 167"/>
                    <a:gd name="T26" fmla="*/ 330 w 507"/>
                    <a:gd name="T27" fmla="*/ 17 h 167"/>
                    <a:gd name="T28" fmla="*/ 410 w 507"/>
                    <a:gd name="T29" fmla="*/ 61 h 167"/>
                    <a:gd name="T30" fmla="*/ 507 w 507"/>
                    <a:gd name="T31" fmla="*/ 14 h 167"/>
                    <a:gd name="T32" fmla="*/ 500 w 507"/>
                    <a:gd name="T33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7" h="167">
                      <a:moveTo>
                        <a:pt x="500" y="0"/>
                      </a:moveTo>
                      <a:lnTo>
                        <a:pt x="411" y="43"/>
                      </a:lnTo>
                      <a:lnTo>
                        <a:pt x="330" y="0"/>
                      </a:lnTo>
                      <a:lnTo>
                        <a:pt x="257" y="46"/>
                      </a:lnTo>
                      <a:lnTo>
                        <a:pt x="176" y="0"/>
                      </a:lnTo>
                      <a:lnTo>
                        <a:pt x="33" y="54"/>
                      </a:lnTo>
                      <a:lnTo>
                        <a:pt x="103" y="119"/>
                      </a:lnTo>
                      <a:lnTo>
                        <a:pt x="0" y="152"/>
                      </a:lnTo>
                      <a:lnTo>
                        <a:pt x="4" y="167"/>
                      </a:lnTo>
                      <a:lnTo>
                        <a:pt x="134" y="127"/>
                      </a:lnTo>
                      <a:lnTo>
                        <a:pt x="64" y="59"/>
                      </a:lnTo>
                      <a:lnTo>
                        <a:pt x="175" y="17"/>
                      </a:lnTo>
                      <a:lnTo>
                        <a:pt x="257" y="64"/>
                      </a:lnTo>
                      <a:lnTo>
                        <a:pt x="330" y="17"/>
                      </a:lnTo>
                      <a:lnTo>
                        <a:pt x="410" y="61"/>
                      </a:lnTo>
                      <a:lnTo>
                        <a:pt x="507" y="14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6" name="Freeform 138"/>
                <p:cNvSpPr>
                  <a:spLocks/>
                </p:cNvSpPr>
                <p:nvPr/>
              </p:nvSpPr>
              <p:spPr bwMode="auto">
                <a:xfrm>
                  <a:off x="2031" y="3153"/>
                  <a:ext cx="71" cy="225"/>
                </a:xfrm>
                <a:custGeom>
                  <a:avLst/>
                  <a:gdLst>
                    <a:gd name="T0" fmla="*/ 131 w 141"/>
                    <a:gd name="T1" fmla="*/ 390 h 451"/>
                    <a:gd name="T2" fmla="*/ 33 w 141"/>
                    <a:gd name="T3" fmla="*/ 308 h 451"/>
                    <a:gd name="T4" fmla="*/ 107 w 141"/>
                    <a:gd name="T5" fmla="*/ 239 h 451"/>
                    <a:gd name="T6" fmla="*/ 114 w 141"/>
                    <a:gd name="T7" fmla="*/ 233 h 451"/>
                    <a:gd name="T8" fmla="*/ 107 w 141"/>
                    <a:gd name="T9" fmla="*/ 227 h 451"/>
                    <a:gd name="T10" fmla="*/ 47 w 141"/>
                    <a:gd name="T11" fmla="*/ 172 h 451"/>
                    <a:gd name="T12" fmla="*/ 106 w 141"/>
                    <a:gd name="T13" fmla="*/ 90 h 451"/>
                    <a:gd name="T14" fmla="*/ 56 w 141"/>
                    <a:gd name="T15" fmla="*/ 0 h 451"/>
                    <a:gd name="T16" fmla="*/ 43 w 141"/>
                    <a:gd name="T17" fmla="*/ 7 h 451"/>
                    <a:gd name="T18" fmla="*/ 87 w 141"/>
                    <a:gd name="T19" fmla="*/ 89 h 451"/>
                    <a:gd name="T20" fmla="*/ 31 w 141"/>
                    <a:gd name="T21" fmla="*/ 169 h 451"/>
                    <a:gd name="T22" fmla="*/ 26 w 141"/>
                    <a:gd name="T23" fmla="*/ 174 h 451"/>
                    <a:gd name="T24" fmla="*/ 32 w 141"/>
                    <a:gd name="T25" fmla="*/ 179 h 451"/>
                    <a:gd name="T26" fmla="*/ 89 w 141"/>
                    <a:gd name="T27" fmla="*/ 233 h 451"/>
                    <a:gd name="T28" fmla="*/ 16 w 141"/>
                    <a:gd name="T29" fmla="*/ 302 h 451"/>
                    <a:gd name="T30" fmla="*/ 9 w 141"/>
                    <a:gd name="T31" fmla="*/ 309 h 451"/>
                    <a:gd name="T32" fmla="*/ 16 w 141"/>
                    <a:gd name="T33" fmla="*/ 315 h 451"/>
                    <a:gd name="T34" fmla="*/ 110 w 141"/>
                    <a:gd name="T35" fmla="*/ 393 h 451"/>
                    <a:gd name="T36" fmla="*/ 0 w 141"/>
                    <a:gd name="T37" fmla="*/ 437 h 451"/>
                    <a:gd name="T38" fmla="*/ 5 w 141"/>
                    <a:gd name="T39" fmla="*/ 451 h 451"/>
                    <a:gd name="T40" fmla="*/ 129 w 141"/>
                    <a:gd name="T41" fmla="*/ 404 h 451"/>
                    <a:gd name="T42" fmla="*/ 141 w 141"/>
                    <a:gd name="T43" fmla="*/ 399 h 451"/>
                    <a:gd name="T44" fmla="*/ 131 w 141"/>
                    <a:gd name="T45" fmla="*/ 39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1" h="451">
                      <a:moveTo>
                        <a:pt x="131" y="390"/>
                      </a:moveTo>
                      <a:lnTo>
                        <a:pt x="33" y="308"/>
                      </a:lnTo>
                      <a:lnTo>
                        <a:pt x="107" y="239"/>
                      </a:lnTo>
                      <a:lnTo>
                        <a:pt x="114" y="233"/>
                      </a:lnTo>
                      <a:lnTo>
                        <a:pt x="107" y="227"/>
                      </a:lnTo>
                      <a:lnTo>
                        <a:pt x="47" y="172"/>
                      </a:lnTo>
                      <a:lnTo>
                        <a:pt x="106" y="90"/>
                      </a:lnTo>
                      <a:lnTo>
                        <a:pt x="56" y="0"/>
                      </a:lnTo>
                      <a:lnTo>
                        <a:pt x="43" y="7"/>
                      </a:lnTo>
                      <a:lnTo>
                        <a:pt x="87" y="89"/>
                      </a:lnTo>
                      <a:lnTo>
                        <a:pt x="31" y="169"/>
                      </a:lnTo>
                      <a:lnTo>
                        <a:pt x="26" y="174"/>
                      </a:lnTo>
                      <a:lnTo>
                        <a:pt x="32" y="179"/>
                      </a:lnTo>
                      <a:lnTo>
                        <a:pt x="89" y="233"/>
                      </a:lnTo>
                      <a:lnTo>
                        <a:pt x="16" y="302"/>
                      </a:lnTo>
                      <a:lnTo>
                        <a:pt x="9" y="309"/>
                      </a:lnTo>
                      <a:lnTo>
                        <a:pt x="16" y="315"/>
                      </a:lnTo>
                      <a:lnTo>
                        <a:pt x="110" y="393"/>
                      </a:lnTo>
                      <a:lnTo>
                        <a:pt x="0" y="437"/>
                      </a:lnTo>
                      <a:lnTo>
                        <a:pt x="5" y="451"/>
                      </a:lnTo>
                      <a:lnTo>
                        <a:pt x="129" y="404"/>
                      </a:lnTo>
                      <a:lnTo>
                        <a:pt x="141" y="399"/>
                      </a:lnTo>
                      <a:lnTo>
                        <a:pt x="131" y="39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7" name="Freeform 139"/>
                <p:cNvSpPr>
                  <a:spLocks/>
                </p:cNvSpPr>
                <p:nvPr/>
              </p:nvSpPr>
              <p:spPr bwMode="auto">
                <a:xfrm>
                  <a:off x="2034" y="3157"/>
                  <a:ext cx="62" cy="227"/>
                </a:xfrm>
                <a:custGeom>
                  <a:avLst/>
                  <a:gdLst>
                    <a:gd name="T0" fmla="*/ 28 w 126"/>
                    <a:gd name="T1" fmla="*/ 381 h 455"/>
                    <a:gd name="T2" fmla="*/ 123 w 126"/>
                    <a:gd name="T3" fmla="*/ 299 h 455"/>
                    <a:gd name="T4" fmla="*/ 32 w 126"/>
                    <a:gd name="T5" fmla="*/ 224 h 455"/>
                    <a:gd name="T6" fmla="*/ 106 w 126"/>
                    <a:gd name="T7" fmla="*/ 159 h 455"/>
                    <a:gd name="T8" fmla="*/ 45 w 126"/>
                    <a:gd name="T9" fmla="*/ 81 h 455"/>
                    <a:gd name="T10" fmla="*/ 103 w 126"/>
                    <a:gd name="T11" fmla="*/ 9 h 455"/>
                    <a:gd name="T12" fmla="*/ 89 w 126"/>
                    <a:gd name="T13" fmla="*/ 0 h 455"/>
                    <a:gd name="T14" fmla="*/ 25 w 126"/>
                    <a:gd name="T15" fmla="*/ 81 h 455"/>
                    <a:gd name="T16" fmla="*/ 84 w 126"/>
                    <a:gd name="T17" fmla="*/ 157 h 455"/>
                    <a:gd name="T18" fmla="*/ 7 w 126"/>
                    <a:gd name="T19" fmla="*/ 229 h 455"/>
                    <a:gd name="T20" fmla="*/ 98 w 126"/>
                    <a:gd name="T21" fmla="*/ 300 h 455"/>
                    <a:gd name="T22" fmla="*/ 0 w 126"/>
                    <a:gd name="T23" fmla="*/ 384 h 455"/>
                    <a:gd name="T24" fmla="*/ 118 w 126"/>
                    <a:gd name="T25" fmla="*/ 455 h 455"/>
                    <a:gd name="T26" fmla="*/ 126 w 126"/>
                    <a:gd name="T27" fmla="*/ 442 h 455"/>
                    <a:gd name="T28" fmla="*/ 28 w 126"/>
                    <a:gd name="T29" fmla="*/ 381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455">
                      <a:moveTo>
                        <a:pt x="28" y="381"/>
                      </a:moveTo>
                      <a:lnTo>
                        <a:pt x="123" y="299"/>
                      </a:lnTo>
                      <a:lnTo>
                        <a:pt x="32" y="224"/>
                      </a:lnTo>
                      <a:lnTo>
                        <a:pt x="106" y="159"/>
                      </a:lnTo>
                      <a:lnTo>
                        <a:pt x="45" y="81"/>
                      </a:lnTo>
                      <a:lnTo>
                        <a:pt x="103" y="9"/>
                      </a:lnTo>
                      <a:lnTo>
                        <a:pt x="89" y="0"/>
                      </a:lnTo>
                      <a:lnTo>
                        <a:pt x="25" y="81"/>
                      </a:lnTo>
                      <a:lnTo>
                        <a:pt x="84" y="157"/>
                      </a:lnTo>
                      <a:lnTo>
                        <a:pt x="7" y="229"/>
                      </a:lnTo>
                      <a:lnTo>
                        <a:pt x="98" y="300"/>
                      </a:lnTo>
                      <a:lnTo>
                        <a:pt x="0" y="384"/>
                      </a:lnTo>
                      <a:lnTo>
                        <a:pt x="118" y="455"/>
                      </a:lnTo>
                      <a:lnTo>
                        <a:pt x="126" y="442"/>
                      </a:lnTo>
                      <a:lnTo>
                        <a:pt x="28" y="38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8" name="Freeform 140"/>
                <p:cNvSpPr>
                  <a:spLocks/>
                </p:cNvSpPr>
                <p:nvPr/>
              </p:nvSpPr>
              <p:spPr bwMode="auto">
                <a:xfrm>
                  <a:off x="1947" y="3679"/>
                  <a:ext cx="83" cy="97"/>
                </a:xfrm>
                <a:custGeom>
                  <a:avLst/>
                  <a:gdLst>
                    <a:gd name="T0" fmla="*/ 141 w 166"/>
                    <a:gd name="T1" fmla="*/ 84 h 195"/>
                    <a:gd name="T2" fmla="*/ 69 w 166"/>
                    <a:gd name="T3" fmla="*/ 84 h 195"/>
                    <a:gd name="T4" fmla="*/ 165 w 166"/>
                    <a:gd name="T5" fmla="*/ 13 h 195"/>
                    <a:gd name="T6" fmla="*/ 156 w 166"/>
                    <a:gd name="T7" fmla="*/ 0 h 195"/>
                    <a:gd name="T8" fmla="*/ 42 w 166"/>
                    <a:gd name="T9" fmla="*/ 85 h 195"/>
                    <a:gd name="T10" fmla="*/ 22 w 166"/>
                    <a:gd name="T11" fmla="*/ 99 h 195"/>
                    <a:gd name="T12" fmla="*/ 46 w 166"/>
                    <a:gd name="T13" fmla="*/ 99 h 195"/>
                    <a:gd name="T14" fmla="*/ 115 w 166"/>
                    <a:gd name="T15" fmla="*/ 99 h 195"/>
                    <a:gd name="T16" fmla="*/ 0 w 166"/>
                    <a:gd name="T17" fmla="*/ 181 h 195"/>
                    <a:gd name="T18" fmla="*/ 9 w 166"/>
                    <a:gd name="T19" fmla="*/ 195 h 195"/>
                    <a:gd name="T20" fmla="*/ 145 w 166"/>
                    <a:gd name="T21" fmla="*/ 98 h 195"/>
                    <a:gd name="T22" fmla="*/ 166 w 166"/>
                    <a:gd name="T23" fmla="*/ 84 h 195"/>
                    <a:gd name="T24" fmla="*/ 141 w 166"/>
                    <a:gd name="T25" fmla="*/ 84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6" h="195">
                      <a:moveTo>
                        <a:pt x="141" y="84"/>
                      </a:moveTo>
                      <a:lnTo>
                        <a:pt x="69" y="84"/>
                      </a:lnTo>
                      <a:lnTo>
                        <a:pt x="165" y="13"/>
                      </a:lnTo>
                      <a:lnTo>
                        <a:pt x="156" y="0"/>
                      </a:lnTo>
                      <a:lnTo>
                        <a:pt x="42" y="85"/>
                      </a:lnTo>
                      <a:lnTo>
                        <a:pt x="22" y="99"/>
                      </a:lnTo>
                      <a:lnTo>
                        <a:pt x="46" y="99"/>
                      </a:lnTo>
                      <a:lnTo>
                        <a:pt x="115" y="99"/>
                      </a:lnTo>
                      <a:lnTo>
                        <a:pt x="0" y="181"/>
                      </a:lnTo>
                      <a:lnTo>
                        <a:pt x="9" y="195"/>
                      </a:lnTo>
                      <a:lnTo>
                        <a:pt x="145" y="98"/>
                      </a:lnTo>
                      <a:lnTo>
                        <a:pt x="166" y="84"/>
                      </a:lnTo>
                      <a:lnTo>
                        <a:pt x="141" y="84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49" name="Freeform 141"/>
                <p:cNvSpPr>
                  <a:spLocks/>
                </p:cNvSpPr>
                <p:nvPr/>
              </p:nvSpPr>
              <p:spPr bwMode="auto">
                <a:xfrm>
                  <a:off x="2019" y="3383"/>
                  <a:ext cx="92" cy="178"/>
                </a:xfrm>
                <a:custGeom>
                  <a:avLst/>
                  <a:gdLst>
                    <a:gd name="T0" fmla="*/ 34 w 185"/>
                    <a:gd name="T1" fmla="*/ 258 h 357"/>
                    <a:gd name="T2" fmla="*/ 174 w 185"/>
                    <a:gd name="T3" fmla="*/ 169 h 357"/>
                    <a:gd name="T4" fmla="*/ 30 w 185"/>
                    <a:gd name="T5" fmla="*/ 81 h 357"/>
                    <a:gd name="T6" fmla="*/ 148 w 185"/>
                    <a:gd name="T7" fmla="*/ 14 h 357"/>
                    <a:gd name="T8" fmla="*/ 140 w 185"/>
                    <a:gd name="T9" fmla="*/ 0 h 357"/>
                    <a:gd name="T10" fmla="*/ 0 w 185"/>
                    <a:gd name="T11" fmla="*/ 82 h 357"/>
                    <a:gd name="T12" fmla="*/ 144 w 185"/>
                    <a:gd name="T13" fmla="*/ 169 h 357"/>
                    <a:gd name="T14" fmla="*/ 2 w 185"/>
                    <a:gd name="T15" fmla="*/ 259 h 357"/>
                    <a:gd name="T16" fmla="*/ 176 w 185"/>
                    <a:gd name="T17" fmla="*/ 357 h 357"/>
                    <a:gd name="T18" fmla="*/ 185 w 185"/>
                    <a:gd name="T19" fmla="*/ 343 h 357"/>
                    <a:gd name="T20" fmla="*/ 34 w 185"/>
                    <a:gd name="T21" fmla="*/ 258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5" h="357">
                      <a:moveTo>
                        <a:pt x="34" y="258"/>
                      </a:moveTo>
                      <a:lnTo>
                        <a:pt x="174" y="169"/>
                      </a:lnTo>
                      <a:lnTo>
                        <a:pt x="30" y="81"/>
                      </a:lnTo>
                      <a:lnTo>
                        <a:pt x="148" y="14"/>
                      </a:lnTo>
                      <a:lnTo>
                        <a:pt x="140" y="0"/>
                      </a:lnTo>
                      <a:lnTo>
                        <a:pt x="0" y="82"/>
                      </a:lnTo>
                      <a:lnTo>
                        <a:pt x="144" y="169"/>
                      </a:lnTo>
                      <a:lnTo>
                        <a:pt x="2" y="259"/>
                      </a:lnTo>
                      <a:lnTo>
                        <a:pt x="176" y="357"/>
                      </a:lnTo>
                      <a:lnTo>
                        <a:pt x="185" y="343"/>
                      </a:lnTo>
                      <a:lnTo>
                        <a:pt x="34" y="25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0" name="Freeform 142"/>
                <p:cNvSpPr>
                  <a:spLocks/>
                </p:cNvSpPr>
                <p:nvPr/>
              </p:nvSpPr>
              <p:spPr bwMode="auto">
                <a:xfrm>
                  <a:off x="2008" y="3380"/>
                  <a:ext cx="100" cy="185"/>
                </a:xfrm>
                <a:custGeom>
                  <a:avLst/>
                  <a:gdLst>
                    <a:gd name="T0" fmla="*/ 55 w 201"/>
                    <a:gd name="T1" fmla="*/ 170 h 371"/>
                    <a:gd name="T2" fmla="*/ 189 w 201"/>
                    <a:gd name="T3" fmla="*/ 84 h 371"/>
                    <a:gd name="T4" fmla="*/ 201 w 201"/>
                    <a:gd name="T5" fmla="*/ 77 h 371"/>
                    <a:gd name="T6" fmla="*/ 189 w 201"/>
                    <a:gd name="T7" fmla="*/ 71 h 371"/>
                    <a:gd name="T8" fmla="*/ 58 w 201"/>
                    <a:gd name="T9" fmla="*/ 0 h 371"/>
                    <a:gd name="T10" fmla="*/ 51 w 201"/>
                    <a:gd name="T11" fmla="*/ 14 h 371"/>
                    <a:gd name="T12" fmla="*/ 170 w 201"/>
                    <a:gd name="T13" fmla="*/ 79 h 371"/>
                    <a:gd name="T14" fmla="*/ 35 w 201"/>
                    <a:gd name="T15" fmla="*/ 164 h 371"/>
                    <a:gd name="T16" fmla="*/ 23 w 201"/>
                    <a:gd name="T17" fmla="*/ 171 h 371"/>
                    <a:gd name="T18" fmla="*/ 35 w 201"/>
                    <a:gd name="T19" fmla="*/ 178 h 371"/>
                    <a:gd name="T20" fmla="*/ 170 w 201"/>
                    <a:gd name="T21" fmla="*/ 262 h 371"/>
                    <a:gd name="T22" fmla="*/ 0 w 201"/>
                    <a:gd name="T23" fmla="*/ 357 h 371"/>
                    <a:gd name="T24" fmla="*/ 8 w 201"/>
                    <a:gd name="T25" fmla="*/ 371 h 371"/>
                    <a:gd name="T26" fmla="*/ 201 w 201"/>
                    <a:gd name="T27" fmla="*/ 261 h 371"/>
                    <a:gd name="T28" fmla="*/ 55 w 201"/>
                    <a:gd name="T29" fmla="*/ 17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1" h="371">
                      <a:moveTo>
                        <a:pt x="55" y="170"/>
                      </a:moveTo>
                      <a:lnTo>
                        <a:pt x="189" y="84"/>
                      </a:lnTo>
                      <a:lnTo>
                        <a:pt x="201" y="77"/>
                      </a:lnTo>
                      <a:lnTo>
                        <a:pt x="189" y="71"/>
                      </a:lnTo>
                      <a:lnTo>
                        <a:pt x="58" y="0"/>
                      </a:lnTo>
                      <a:lnTo>
                        <a:pt x="51" y="14"/>
                      </a:lnTo>
                      <a:lnTo>
                        <a:pt x="170" y="79"/>
                      </a:lnTo>
                      <a:lnTo>
                        <a:pt x="35" y="164"/>
                      </a:lnTo>
                      <a:lnTo>
                        <a:pt x="23" y="171"/>
                      </a:lnTo>
                      <a:lnTo>
                        <a:pt x="35" y="178"/>
                      </a:lnTo>
                      <a:lnTo>
                        <a:pt x="170" y="262"/>
                      </a:lnTo>
                      <a:lnTo>
                        <a:pt x="0" y="357"/>
                      </a:lnTo>
                      <a:lnTo>
                        <a:pt x="8" y="371"/>
                      </a:lnTo>
                      <a:lnTo>
                        <a:pt x="201" y="261"/>
                      </a:lnTo>
                      <a:lnTo>
                        <a:pt x="55" y="17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1" name="Rectangle 143"/>
                <p:cNvSpPr>
                  <a:spLocks noChangeArrowheads="1"/>
                </p:cNvSpPr>
                <p:nvPr/>
              </p:nvSpPr>
              <p:spPr bwMode="auto">
                <a:xfrm>
                  <a:off x="2008" y="3601"/>
                  <a:ext cx="8" cy="15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2" name="Rectangle 144"/>
                <p:cNvSpPr>
                  <a:spLocks noChangeArrowheads="1"/>
                </p:cNvSpPr>
                <p:nvPr/>
              </p:nvSpPr>
              <p:spPr bwMode="auto">
                <a:xfrm>
                  <a:off x="2027" y="3601"/>
                  <a:ext cx="8" cy="15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3" name="Rectangle 145"/>
                <p:cNvSpPr>
                  <a:spLocks noChangeArrowheads="1"/>
                </p:cNvSpPr>
                <p:nvPr/>
              </p:nvSpPr>
              <p:spPr bwMode="auto">
                <a:xfrm>
                  <a:off x="2047" y="3601"/>
                  <a:ext cx="8" cy="15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4" name="Rectangle 146"/>
                <p:cNvSpPr>
                  <a:spLocks noChangeArrowheads="1"/>
                </p:cNvSpPr>
                <p:nvPr/>
              </p:nvSpPr>
              <p:spPr bwMode="auto">
                <a:xfrm>
                  <a:off x="2067" y="3601"/>
                  <a:ext cx="7" cy="15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5" name="Rectangle 147"/>
                <p:cNvSpPr>
                  <a:spLocks noChangeArrowheads="1"/>
                </p:cNvSpPr>
                <p:nvPr/>
              </p:nvSpPr>
              <p:spPr bwMode="auto">
                <a:xfrm>
                  <a:off x="2086" y="3601"/>
                  <a:ext cx="8" cy="15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6" name="Rectangle 148"/>
                <p:cNvSpPr>
                  <a:spLocks noChangeArrowheads="1"/>
                </p:cNvSpPr>
                <p:nvPr/>
              </p:nvSpPr>
              <p:spPr bwMode="auto">
                <a:xfrm>
                  <a:off x="2106" y="3601"/>
                  <a:ext cx="8" cy="15"/>
                </a:xfrm>
                <a:prstGeom prst="rect">
                  <a:avLst/>
                </a:pr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7" name="Freeform 149"/>
                <p:cNvSpPr>
                  <a:spLocks/>
                </p:cNvSpPr>
                <p:nvPr/>
              </p:nvSpPr>
              <p:spPr bwMode="auto">
                <a:xfrm>
                  <a:off x="1904" y="3838"/>
                  <a:ext cx="66" cy="76"/>
                </a:xfrm>
                <a:custGeom>
                  <a:avLst/>
                  <a:gdLst>
                    <a:gd name="T0" fmla="*/ 131 w 131"/>
                    <a:gd name="T1" fmla="*/ 15 h 152"/>
                    <a:gd name="T2" fmla="*/ 125 w 131"/>
                    <a:gd name="T3" fmla="*/ 0 h 152"/>
                    <a:gd name="T4" fmla="*/ 0 w 131"/>
                    <a:gd name="T5" fmla="*/ 48 h 152"/>
                    <a:gd name="T6" fmla="*/ 48 w 131"/>
                    <a:gd name="T7" fmla="*/ 152 h 152"/>
                    <a:gd name="T8" fmla="*/ 63 w 131"/>
                    <a:gd name="T9" fmla="*/ 144 h 152"/>
                    <a:gd name="T10" fmla="*/ 23 w 131"/>
                    <a:gd name="T11" fmla="*/ 57 h 152"/>
                    <a:gd name="T12" fmla="*/ 131 w 131"/>
                    <a:gd name="T13" fmla="*/ 1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152">
                      <a:moveTo>
                        <a:pt x="131" y="15"/>
                      </a:moveTo>
                      <a:lnTo>
                        <a:pt x="125" y="0"/>
                      </a:lnTo>
                      <a:lnTo>
                        <a:pt x="0" y="48"/>
                      </a:lnTo>
                      <a:lnTo>
                        <a:pt x="48" y="152"/>
                      </a:lnTo>
                      <a:lnTo>
                        <a:pt x="63" y="144"/>
                      </a:lnTo>
                      <a:lnTo>
                        <a:pt x="23" y="57"/>
                      </a:lnTo>
                      <a:lnTo>
                        <a:pt x="131" y="1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58" name="Freeform 150"/>
                <p:cNvSpPr>
                  <a:spLocks/>
                </p:cNvSpPr>
                <p:nvPr/>
              </p:nvSpPr>
              <p:spPr bwMode="auto">
                <a:xfrm>
                  <a:off x="2167" y="3848"/>
                  <a:ext cx="68" cy="41"/>
                </a:xfrm>
                <a:custGeom>
                  <a:avLst/>
                  <a:gdLst>
                    <a:gd name="T0" fmla="*/ 34 w 136"/>
                    <a:gd name="T1" fmla="*/ 32 h 83"/>
                    <a:gd name="T2" fmla="*/ 65 w 136"/>
                    <a:gd name="T3" fmla="*/ 11 h 83"/>
                    <a:gd name="T4" fmla="*/ 55 w 136"/>
                    <a:gd name="T5" fmla="*/ 0 h 83"/>
                    <a:gd name="T6" fmla="*/ 0 w 136"/>
                    <a:gd name="T7" fmla="*/ 39 h 83"/>
                    <a:gd name="T8" fmla="*/ 132 w 136"/>
                    <a:gd name="T9" fmla="*/ 83 h 83"/>
                    <a:gd name="T10" fmla="*/ 136 w 136"/>
                    <a:gd name="T11" fmla="*/ 67 h 83"/>
                    <a:gd name="T12" fmla="*/ 34 w 136"/>
                    <a:gd name="T13" fmla="*/ 3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83">
                      <a:moveTo>
                        <a:pt x="34" y="32"/>
                      </a:moveTo>
                      <a:lnTo>
                        <a:pt x="65" y="11"/>
                      </a:lnTo>
                      <a:lnTo>
                        <a:pt x="55" y="0"/>
                      </a:lnTo>
                      <a:lnTo>
                        <a:pt x="0" y="39"/>
                      </a:lnTo>
                      <a:lnTo>
                        <a:pt x="132" y="83"/>
                      </a:lnTo>
                      <a:lnTo>
                        <a:pt x="136" y="67"/>
                      </a:lnTo>
                      <a:lnTo>
                        <a:pt x="34" y="32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151"/>
              <p:cNvGrpSpPr>
                <a:grpSpLocks/>
              </p:cNvGrpSpPr>
              <p:nvPr/>
            </p:nvGrpSpPr>
            <p:grpSpPr bwMode="auto">
              <a:xfrm>
                <a:off x="4830" y="2387"/>
                <a:ext cx="209" cy="355"/>
                <a:chOff x="2501" y="3184"/>
                <a:chExt cx="348" cy="646"/>
              </a:xfrm>
            </p:grpSpPr>
            <p:sp>
              <p:nvSpPr>
                <p:cNvPr id="68760" name="Freeform 152"/>
                <p:cNvSpPr>
                  <a:spLocks/>
                </p:cNvSpPr>
                <p:nvPr/>
              </p:nvSpPr>
              <p:spPr bwMode="auto">
                <a:xfrm>
                  <a:off x="2502" y="3301"/>
                  <a:ext cx="347" cy="529"/>
                </a:xfrm>
                <a:custGeom>
                  <a:avLst/>
                  <a:gdLst>
                    <a:gd name="T0" fmla="*/ 0 w 1390"/>
                    <a:gd name="T1" fmla="*/ 2117 h 2117"/>
                    <a:gd name="T2" fmla="*/ 34 w 1390"/>
                    <a:gd name="T3" fmla="*/ 1828 h 2117"/>
                    <a:gd name="T4" fmla="*/ 21 w 1390"/>
                    <a:gd name="T5" fmla="*/ 1802 h 2117"/>
                    <a:gd name="T6" fmla="*/ 21 w 1390"/>
                    <a:gd name="T7" fmla="*/ 1783 h 2117"/>
                    <a:gd name="T8" fmla="*/ 34 w 1390"/>
                    <a:gd name="T9" fmla="*/ 1725 h 2117"/>
                    <a:gd name="T10" fmla="*/ 53 w 1390"/>
                    <a:gd name="T11" fmla="*/ 1703 h 2117"/>
                    <a:gd name="T12" fmla="*/ 91 w 1390"/>
                    <a:gd name="T13" fmla="*/ 1316 h 2117"/>
                    <a:gd name="T14" fmla="*/ 78 w 1390"/>
                    <a:gd name="T15" fmla="*/ 1272 h 2117"/>
                    <a:gd name="T16" fmla="*/ 83 w 1390"/>
                    <a:gd name="T17" fmla="*/ 1226 h 2117"/>
                    <a:gd name="T18" fmla="*/ 102 w 1390"/>
                    <a:gd name="T19" fmla="*/ 1183 h 2117"/>
                    <a:gd name="T20" fmla="*/ 116 w 1390"/>
                    <a:gd name="T21" fmla="*/ 1174 h 2117"/>
                    <a:gd name="T22" fmla="*/ 152 w 1390"/>
                    <a:gd name="T23" fmla="*/ 777 h 2117"/>
                    <a:gd name="T24" fmla="*/ 140 w 1390"/>
                    <a:gd name="T25" fmla="*/ 735 h 2117"/>
                    <a:gd name="T26" fmla="*/ 152 w 1390"/>
                    <a:gd name="T27" fmla="*/ 695 h 2117"/>
                    <a:gd name="T28" fmla="*/ 191 w 1390"/>
                    <a:gd name="T29" fmla="*/ 655 h 2117"/>
                    <a:gd name="T30" fmla="*/ 243 w 1390"/>
                    <a:gd name="T31" fmla="*/ 625 h 2117"/>
                    <a:gd name="T32" fmla="*/ 330 w 1390"/>
                    <a:gd name="T33" fmla="*/ 599 h 2117"/>
                    <a:gd name="T34" fmla="*/ 388 w 1390"/>
                    <a:gd name="T35" fmla="*/ 145 h 2117"/>
                    <a:gd name="T36" fmla="*/ 482 w 1390"/>
                    <a:gd name="T37" fmla="*/ 56 h 2117"/>
                    <a:gd name="T38" fmla="*/ 744 w 1390"/>
                    <a:gd name="T39" fmla="*/ 0 h 2117"/>
                    <a:gd name="T40" fmla="*/ 1110 w 1390"/>
                    <a:gd name="T41" fmla="*/ 63 h 2117"/>
                    <a:gd name="T42" fmla="*/ 1302 w 1390"/>
                    <a:gd name="T43" fmla="*/ 236 h 2117"/>
                    <a:gd name="T44" fmla="*/ 1271 w 1390"/>
                    <a:gd name="T45" fmla="*/ 306 h 2117"/>
                    <a:gd name="T46" fmla="*/ 1218 w 1390"/>
                    <a:gd name="T47" fmla="*/ 709 h 2117"/>
                    <a:gd name="T48" fmla="*/ 1321 w 1390"/>
                    <a:gd name="T49" fmla="*/ 766 h 2117"/>
                    <a:gd name="T50" fmla="*/ 1372 w 1390"/>
                    <a:gd name="T51" fmla="*/ 816 h 2117"/>
                    <a:gd name="T52" fmla="*/ 1390 w 1390"/>
                    <a:gd name="T53" fmla="*/ 862 h 2117"/>
                    <a:gd name="T54" fmla="*/ 1386 w 1390"/>
                    <a:gd name="T55" fmla="*/ 904 h 2117"/>
                    <a:gd name="T56" fmla="*/ 1352 w 1390"/>
                    <a:gd name="T57" fmla="*/ 947 h 2117"/>
                    <a:gd name="T58" fmla="*/ 1340 w 1390"/>
                    <a:gd name="T59" fmla="*/ 965 h 2117"/>
                    <a:gd name="T60" fmla="*/ 1294 w 1390"/>
                    <a:gd name="T61" fmla="*/ 1316 h 2117"/>
                    <a:gd name="T62" fmla="*/ 1321 w 1390"/>
                    <a:gd name="T63" fmla="*/ 1352 h 2117"/>
                    <a:gd name="T64" fmla="*/ 1334 w 1390"/>
                    <a:gd name="T65" fmla="*/ 1394 h 2117"/>
                    <a:gd name="T66" fmla="*/ 1327 w 1390"/>
                    <a:gd name="T67" fmla="*/ 1445 h 2117"/>
                    <a:gd name="T68" fmla="*/ 1302 w 1390"/>
                    <a:gd name="T69" fmla="*/ 1468 h 2117"/>
                    <a:gd name="T70" fmla="*/ 1283 w 1390"/>
                    <a:gd name="T71" fmla="*/ 1490 h 2117"/>
                    <a:gd name="T72" fmla="*/ 1238 w 1390"/>
                    <a:gd name="T73" fmla="*/ 1847 h 2117"/>
                    <a:gd name="T74" fmla="*/ 1258 w 1390"/>
                    <a:gd name="T75" fmla="*/ 1879 h 2117"/>
                    <a:gd name="T76" fmla="*/ 1271 w 1390"/>
                    <a:gd name="T77" fmla="*/ 1931 h 2117"/>
                    <a:gd name="T78" fmla="*/ 1262 w 1390"/>
                    <a:gd name="T79" fmla="*/ 1955 h 2117"/>
                    <a:gd name="T80" fmla="*/ 1244 w 1390"/>
                    <a:gd name="T81" fmla="*/ 1979 h 2117"/>
                    <a:gd name="T82" fmla="*/ 1227 w 1390"/>
                    <a:gd name="T83" fmla="*/ 1998 h 2117"/>
                    <a:gd name="T84" fmla="*/ 1212 w 1390"/>
                    <a:gd name="T85" fmla="*/ 2117 h 2117"/>
                    <a:gd name="T86" fmla="*/ 0 w 1390"/>
                    <a:gd name="T87" fmla="*/ 2117 h 2117"/>
                    <a:gd name="T88" fmla="*/ 0 w 1390"/>
                    <a:gd name="T89" fmla="*/ 2117 h 2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90" h="2117">
                      <a:moveTo>
                        <a:pt x="0" y="2117"/>
                      </a:moveTo>
                      <a:lnTo>
                        <a:pt x="34" y="1828"/>
                      </a:lnTo>
                      <a:lnTo>
                        <a:pt x="21" y="1802"/>
                      </a:lnTo>
                      <a:lnTo>
                        <a:pt x="21" y="1783"/>
                      </a:lnTo>
                      <a:lnTo>
                        <a:pt x="34" y="1725"/>
                      </a:lnTo>
                      <a:lnTo>
                        <a:pt x="53" y="1703"/>
                      </a:lnTo>
                      <a:lnTo>
                        <a:pt x="91" y="1316"/>
                      </a:lnTo>
                      <a:lnTo>
                        <a:pt x="78" y="1272"/>
                      </a:lnTo>
                      <a:lnTo>
                        <a:pt x="83" y="1226"/>
                      </a:lnTo>
                      <a:lnTo>
                        <a:pt x="102" y="1183"/>
                      </a:lnTo>
                      <a:lnTo>
                        <a:pt x="116" y="1174"/>
                      </a:lnTo>
                      <a:lnTo>
                        <a:pt x="152" y="777"/>
                      </a:lnTo>
                      <a:lnTo>
                        <a:pt x="140" y="735"/>
                      </a:lnTo>
                      <a:lnTo>
                        <a:pt x="152" y="695"/>
                      </a:lnTo>
                      <a:lnTo>
                        <a:pt x="191" y="655"/>
                      </a:lnTo>
                      <a:lnTo>
                        <a:pt x="243" y="625"/>
                      </a:lnTo>
                      <a:lnTo>
                        <a:pt x="330" y="599"/>
                      </a:lnTo>
                      <a:lnTo>
                        <a:pt x="388" y="145"/>
                      </a:lnTo>
                      <a:lnTo>
                        <a:pt x="482" y="56"/>
                      </a:lnTo>
                      <a:lnTo>
                        <a:pt x="744" y="0"/>
                      </a:lnTo>
                      <a:lnTo>
                        <a:pt x="1110" y="63"/>
                      </a:lnTo>
                      <a:lnTo>
                        <a:pt x="1302" y="236"/>
                      </a:lnTo>
                      <a:lnTo>
                        <a:pt x="1271" y="306"/>
                      </a:lnTo>
                      <a:lnTo>
                        <a:pt x="1218" y="709"/>
                      </a:lnTo>
                      <a:lnTo>
                        <a:pt x="1321" y="766"/>
                      </a:lnTo>
                      <a:lnTo>
                        <a:pt x="1372" y="816"/>
                      </a:lnTo>
                      <a:lnTo>
                        <a:pt x="1390" y="862"/>
                      </a:lnTo>
                      <a:lnTo>
                        <a:pt x="1386" y="904"/>
                      </a:lnTo>
                      <a:lnTo>
                        <a:pt x="1352" y="947"/>
                      </a:lnTo>
                      <a:lnTo>
                        <a:pt x="1340" y="965"/>
                      </a:lnTo>
                      <a:lnTo>
                        <a:pt x="1294" y="1316"/>
                      </a:lnTo>
                      <a:lnTo>
                        <a:pt x="1321" y="1352"/>
                      </a:lnTo>
                      <a:lnTo>
                        <a:pt x="1334" y="1394"/>
                      </a:lnTo>
                      <a:lnTo>
                        <a:pt x="1327" y="1445"/>
                      </a:lnTo>
                      <a:lnTo>
                        <a:pt x="1302" y="1468"/>
                      </a:lnTo>
                      <a:lnTo>
                        <a:pt x="1283" y="1490"/>
                      </a:lnTo>
                      <a:lnTo>
                        <a:pt x="1238" y="1847"/>
                      </a:lnTo>
                      <a:lnTo>
                        <a:pt x="1258" y="1879"/>
                      </a:lnTo>
                      <a:lnTo>
                        <a:pt x="1271" y="1931"/>
                      </a:lnTo>
                      <a:lnTo>
                        <a:pt x="1262" y="1955"/>
                      </a:lnTo>
                      <a:lnTo>
                        <a:pt x="1244" y="1979"/>
                      </a:lnTo>
                      <a:lnTo>
                        <a:pt x="1227" y="1998"/>
                      </a:lnTo>
                      <a:lnTo>
                        <a:pt x="1212" y="2117"/>
                      </a:lnTo>
                      <a:lnTo>
                        <a:pt x="0" y="2117"/>
                      </a:lnTo>
                      <a:lnTo>
                        <a:pt x="0" y="2117"/>
                      </a:lnTo>
                      <a:close/>
                    </a:path>
                  </a:pathLst>
                </a:custGeom>
                <a:solidFill>
                  <a:srgbClr val="F4F5D7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1" name="Freeform 153"/>
                <p:cNvSpPr>
                  <a:spLocks/>
                </p:cNvSpPr>
                <p:nvPr/>
              </p:nvSpPr>
              <p:spPr bwMode="auto">
                <a:xfrm>
                  <a:off x="2650" y="3740"/>
                  <a:ext cx="23" cy="89"/>
                </a:xfrm>
                <a:custGeom>
                  <a:avLst/>
                  <a:gdLst>
                    <a:gd name="T0" fmla="*/ 59 w 95"/>
                    <a:gd name="T1" fmla="*/ 353 h 353"/>
                    <a:gd name="T2" fmla="*/ 68 w 95"/>
                    <a:gd name="T3" fmla="*/ 165 h 353"/>
                    <a:gd name="T4" fmla="*/ 68 w 95"/>
                    <a:gd name="T5" fmla="*/ 156 h 353"/>
                    <a:gd name="T6" fmla="*/ 65 w 95"/>
                    <a:gd name="T7" fmla="*/ 144 h 353"/>
                    <a:gd name="T8" fmla="*/ 59 w 95"/>
                    <a:gd name="T9" fmla="*/ 132 h 353"/>
                    <a:gd name="T10" fmla="*/ 50 w 95"/>
                    <a:gd name="T11" fmla="*/ 126 h 353"/>
                    <a:gd name="T12" fmla="*/ 41 w 95"/>
                    <a:gd name="T13" fmla="*/ 120 h 353"/>
                    <a:gd name="T14" fmla="*/ 31 w 95"/>
                    <a:gd name="T15" fmla="*/ 119 h 353"/>
                    <a:gd name="T16" fmla="*/ 21 w 95"/>
                    <a:gd name="T17" fmla="*/ 119 h 353"/>
                    <a:gd name="T18" fmla="*/ 9 w 95"/>
                    <a:gd name="T19" fmla="*/ 122 h 353"/>
                    <a:gd name="T20" fmla="*/ 0 w 95"/>
                    <a:gd name="T21" fmla="*/ 127 h 353"/>
                    <a:gd name="T22" fmla="*/ 5 w 95"/>
                    <a:gd name="T23" fmla="*/ 106 h 353"/>
                    <a:gd name="T24" fmla="*/ 7 w 95"/>
                    <a:gd name="T25" fmla="*/ 93 h 353"/>
                    <a:gd name="T26" fmla="*/ 13 w 95"/>
                    <a:gd name="T27" fmla="*/ 84 h 353"/>
                    <a:gd name="T28" fmla="*/ 22 w 95"/>
                    <a:gd name="T29" fmla="*/ 77 h 353"/>
                    <a:gd name="T30" fmla="*/ 23 w 95"/>
                    <a:gd name="T31" fmla="*/ 71 h 353"/>
                    <a:gd name="T32" fmla="*/ 18 w 95"/>
                    <a:gd name="T33" fmla="*/ 64 h 353"/>
                    <a:gd name="T34" fmla="*/ 13 w 95"/>
                    <a:gd name="T35" fmla="*/ 51 h 353"/>
                    <a:gd name="T36" fmla="*/ 11 w 95"/>
                    <a:gd name="T37" fmla="*/ 42 h 353"/>
                    <a:gd name="T38" fmla="*/ 16 w 95"/>
                    <a:gd name="T39" fmla="*/ 32 h 353"/>
                    <a:gd name="T40" fmla="*/ 18 w 95"/>
                    <a:gd name="T41" fmla="*/ 19 h 353"/>
                    <a:gd name="T42" fmla="*/ 25 w 95"/>
                    <a:gd name="T43" fmla="*/ 13 h 353"/>
                    <a:gd name="T44" fmla="*/ 36 w 95"/>
                    <a:gd name="T45" fmla="*/ 5 h 353"/>
                    <a:gd name="T46" fmla="*/ 48 w 95"/>
                    <a:gd name="T47" fmla="*/ 1 h 353"/>
                    <a:gd name="T48" fmla="*/ 57 w 95"/>
                    <a:gd name="T49" fmla="*/ 1 h 353"/>
                    <a:gd name="T50" fmla="*/ 68 w 95"/>
                    <a:gd name="T51" fmla="*/ 2 h 353"/>
                    <a:gd name="T52" fmla="*/ 78 w 95"/>
                    <a:gd name="T53" fmla="*/ 10 h 353"/>
                    <a:gd name="T54" fmla="*/ 86 w 95"/>
                    <a:gd name="T55" fmla="*/ 18 h 353"/>
                    <a:gd name="T56" fmla="*/ 91 w 95"/>
                    <a:gd name="T57" fmla="*/ 27 h 353"/>
                    <a:gd name="T58" fmla="*/ 95 w 95"/>
                    <a:gd name="T59" fmla="*/ 38 h 353"/>
                    <a:gd name="T60" fmla="*/ 95 w 95"/>
                    <a:gd name="T61" fmla="*/ 49 h 353"/>
                    <a:gd name="T62" fmla="*/ 91 w 95"/>
                    <a:gd name="T63" fmla="*/ 60 h 353"/>
                    <a:gd name="T64" fmla="*/ 86 w 95"/>
                    <a:gd name="T65" fmla="*/ 68 h 353"/>
                    <a:gd name="T66" fmla="*/ 78 w 95"/>
                    <a:gd name="T67" fmla="*/ 77 h 353"/>
                    <a:gd name="T68" fmla="*/ 78 w 95"/>
                    <a:gd name="T69" fmla="*/ 84 h 353"/>
                    <a:gd name="T70" fmla="*/ 82 w 95"/>
                    <a:gd name="T71" fmla="*/ 93 h 353"/>
                    <a:gd name="T72" fmla="*/ 86 w 95"/>
                    <a:gd name="T73" fmla="*/ 102 h 353"/>
                    <a:gd name="T74" fmla="*/ 88 w 95"/>
                    <a:gd name="T75" fmla="*/ 114 h 353"/>
                    <a:gd name="T76" fmla="*/ 86 w 95"/>
                    <a:gd name="T77" fmla="*/ 129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5" h="353">
                      <a:moveTo>
                        <a:pt x="86" y="129"/>
                      </a:moveTo>
                      <a:lnTo>
                        <a:pt x="59" y="353"/>
                      </a:lnTo>
                      <a:lnTo>
                        <a:pt x="48" y="353"/>
                      </a:lnTo>
                      <a:lnTo>
                        <a:pt x="68" y="165"/>
                      </a:lnTo>
                      <a:lnTo>
                        <a:pt x="68" y="159"/>
                      </a:lnTo>
                      <a:lnTo>
                        <a:pt x="68" y="156"/>
                      </a:lnTo>
                      <a:lnTo>
                        <a:pt x="66" y="149"/>
                      </a:lnTo>
                      <a:lnTo>
                        <a:pt x="65" y="144"/>
                      </a:lnTo>
                      <a:lnTo>
                        <a:pt x="63" y="138"/>
                      </a:lnTo>
                      <a:lnTo>
                        <a:pt x="59" y="132"/>
                      </a:lnTo>
                      <a:lnTo>
                        <a:pt x="56" y="129"/>
                      </a:lnTo>
                      <a:lnTo>
                        <a:pt x="50" y="126"/>
                      </a:lnTo>
                      <a:lnTo>
                        <a:pt x="48" y="122"/>
                      </a:lnTo>
                      <a:lnTo>
                        <a:pt x="41" y="120"/>
                      </a:lnTo>
                      <a:lnTo>
                        <a:pt x="36" y="119"/>
                      </a:lnTo>
                      <a:lnTo>
                        <a:pt x="31" y="119"/>
                      </a:lnTo>
                      <a:lnTo>
                        <a:pt x="24" y="119"/>
                      </a:lnTo>
                      <a:lnTo>
                        <a:pt x="21" y="119"/>
                      </a:lnTo>
                      <a:lnTo>
                        <a:pt x="13" y="120"/>
                      </a:lnTo>
                      <a:lnTo>
                        <a:pt x="9" y="122"/>
                      </a:lnTo>
                      <a:lnTo>
                        <a:pt x="3" y="125"/>
                      </a:lnTo>
                      <a:lnTo>
                        <a:pt x="0" y="127"/>
                      </a:lnTo>
                      <a:lnTo>
                        <a:pt x="2" y="122"/>
                      </a:lnTo>
                      <a:lnTo>
                        <a:pt x="5" y="106"/>
                      </a:lnTo>
                      <a:lnTo>
                        <a:pt x="5" y="98"/>
                      </a:lnTo>
                      <a:lnTo>
                        <a:pt x="7" y="93"/>
                      </a:lnTo>
                      <a:lnTo>
                        <a:pt x="11" y="89"/>
                      </a:lnTo>
                      <a:lnTo>
                        <a:pt x="13" y="84"/>
                      </a:lnTo>
                      <a:lnTo>
                        <a:pt x="18" y="79"/>
                      </a:lnTo>
                      <a:lnTo>
                        <a:pt x="22" y="77"/>
                      </a:lnTo>
                      <a:lnTo>
                        <a:pt x="24" y="74"/>
                      </a:lnTo>
                      <a:lnTo>
                        <a:pt x="23" y="71"/>
                      </a:lnTo>
                      <a:lnTo>
                        <a:pt x="21" y="68"/>
                      </a:lnTo>
                      <a:lnTo>
                        <a:pt x="18" y="64"/>
                      </a:lnTo>
                      <a:lnTo>
                        <a:pt x="16" y="58"/>
                      </a:lnTo>
                      <a:lnTo>
                        <a:pt x="13" y="51"/>
                      </a:lnTo>
                      <a:lnTo>
                        <a:pt x="13" y="47"/>
                      </a:lnTo>
                      <a:lnTo>
                        <a:pt x="11" y="42"/>
                      </a:lnTo>
                      <a:lnTo>
                        <a:pt x="13" y="35"/>
                      </a:lnTo>
                      <a:lnTo>
                        <a:pt x="16" y="32"/>
                      </a:lnTo>
                      <a:lnTo>
                        <a:pt x="17" y="25"/>
                      </a:lnTo>
                      <a:lnTo>
                        <a:pt x="18" y="19"/>
                      </a:lnTo>
                      <a:lnTo>
                        <a:pt x="22" y="16"/>
                      </a:lnTo>
                      <a:lnTo>
                        <a:pt x="25" y="13"/>
                      </a:lnTo>
                      <a:lnTo>
                        <a:pt x="31" y="10"/>
                      </a:lnTo>
                      <a:lnTo>
                        <a:pt x="36" y="5"/>
                      </a:lnTo>
                      <a:lnTo>
                        <a:pt x="40" y="2"/>
                      </a:lnTo>
                      <a:lnTo>
                        <a:pt x="48" y="1"/>
                      </a:lnTo>
                      <a:lnTo>
                        <a:pt x="50" y="0"/>
                      </a:lnTo>
                      <a:lnTo>
                        <a:pt x="57" y="1"/>
                      </a:lnTo>
                      <a:lnTo>
                        <a:pt x="63" y="1"/>
                      </a:lnTo>
                      <a:lnTo>
                        <a:pt x="68" y="2"/>
                      </a:lnTo>
                      <a:lnTo>
                        <a:pt x="72" y="6"/>
                      </a:lnTo>
                      <a:lnTo>
                        <a:pt x="78" y="10"/>
                      </a:lnTo>
                      <a:lnTo>
                        <a:pt x="82" y="13"/>
                      </a:lnTo>
                      <a:lnTo>
                        <a:pt x="86" y="18"/>
                      </a:lnTo>
                      <a:lnTo>
                        <a:pt x="90" y="21"/>
                      </a:lnTo>
                      <a:lnTo>
                        <a:pt x="91" y="27"/>
                      </a:lnTo>
                      <a:lnTo>
                        <a:pt x="94" y="33"/>
                      </a:lnTo>
                      <a:lnTo>
                        <a:pt x="95" y="38"/>
                      </a:lnTo>
                      <a:lnTo>
                        <a:pt x="95" y="43"/>
                      </a:lnTo>
                      <a:lnTo>
                        <a:pt x="95" y="49"/>
                      </a:lnTo>
                      <a:lnTo>
                        <a:pt x="94" y="55"/>
                      </a:lnTo>
                      <a:lnTo>
                        <a:pt x="91" y="60"/>
                      </a:lnTo>
                      <a:lnTo>
                        <a:pt x="90" y="65"/>
                      </a:lnTo>
                      <a:lnTo>
                        <a:pt x="86" y="68"/>
                      </a:lnTo>
                      <a:lnTo>
                        <a:pt x="82" y="74"/>
                      </a:lnTo>
                      <a:lnTo>
                        <a:pt x="78" y="77"/>
                      </a:lnTo>
                      <a:lnTo>
                        <a:pt x="74" y="79"/>
                      </a:lnTo>
                      <a:lnTo>
                        <a:pt x="78" y="84"/>
                      </a:lnTo>
                      <a:lnTo>
                        <a:pt x="82" y="87"/>
                      </a:lnTo>
                      <a:lnTo>
                        <a:pt x="82" y="93"/>
                      </a:lnTo>
                      <a:lnTo>
                        <a:pt x="86" y="98"/>
                      </a:lnTo>
                      <a:lnTo>
                        <a:pt x="86" y="102"/>
                      </a:lnTo>
                      <a:lnTo>
                        <a:pt x="88" y="109"/>
                      </a:lnTo>
                      <a:lnTo>
                        <a:pt x="88" y="114"/>
                      </a:lnTo>
                      <a:lnTo>
                        <a:pt x="86" y="129"/>
                      </a:lnTo>
                      <a:lnTo>
                        <a:pt x="86" y="12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2" name="Freeform 154"/>
                <p:cNvSpPr>
                  <a:spLocks/>
                </p:cNvSpPr>
                <p:nvPr/>
              </p:nvSpPr>
              <p:spPr bwMode="auto">
                <a:xfrm>
                  <a:off x="2622" y="3737"/>
                  <a:ext cx="21" cy="92"/>
                </a:xfrm>
                <a:custGeom>
                  <a:avLst/>
                  <a:gdLst>
                    <a:gd name="T0" fmla="*/ 47 w 85"/>
                    <a:gd name="T1" fmla="*/ 364 h 364"/>
                    <a:gd name="T2" fmla="*/ 61 w 85"/>
                    <a:gd name="T3" fmla="*/ 167 h 364"/>
                    <a:gd name="T4" fmla="*/ 61 w 85"/>
                    <a:gd name="T5" fmla="*/ 155 h 364"/>
                    <a:gd name="T6" fmla="*/ 56 w 85"/>
                    <a:gd name="T7" fmla="*/ 143 h 364"/>
                    <a:gd name="T8" fmla="*/ 53 w 85"/>
                    <a:gd name="T9" fmla="*/ 133 h 364"/>
                    <a:gd name="T10" fmla="*/ 46 w 85"/>
                    <a:gd name="T11" fmla="*/ 128 h 364"/>
                    <a:gd name="T12" fmla="*/ 37 w 85"/>
                    <a:gd name="T13" fmla="*/ 120 h 364"/>
                    <a:gd name="T14" fmla="*/ 28 w 85"/>
                    <a:gd name="T15" fmla="*/ 119 h 364"/>
                    <a:gd name="T16" fmla="*/ 19 w 85"/>
                    <a:gd name="T17" fmla="*/ 119 h 364"/>
                    <a:gd name="T18" fmla="*/ 9 w 85"/>
                    <a:gd name="T19" fmla="*/ 123 h 364"/>
                    <a:gd name="T20" fmla="*/ 0 w 85"/>
                    <a:gd name="T21" fmla="*/ 130 h 364"/>
                    <a:gd name="T22" fmla="*/ 5 w 85"/>
                    <a:gd name="T23" fmla="*/ 105 h 364"/>
                    <a:gd name="T24" fmla="*/ 7 w 85"/>
                    <a:gd name="T25" fmla="*/ 95 h 364"/>
                    <a:gd name="T26" fmla="*/ 14 w 85"/>
                    <a:gd name="T27" fmla="*/ 85 h 364"/>
                    <a:gd name="T28" fmla="*/ 21 w 85"/>
                    <a:gd name="T29" fmla="*/ 76 h 364"/>
                    <a:gd name="T30" fmla="*/ 19 w 85"/>
                    <a:gd name="T31" fmla="*/ 69 h 364"/>
                    <a:gd name="T32" fmla="*/ 16 w 85"/>
                    <a:gd name="T33" fmla="*/ 60 h 364"/>
                    <a:gd name="T34" fmla="*/ 14 w 85"/>
                    <a:gd name="T35" fmla="*/ 49 h 364"/>
                    <a:gd name="T36" fmla="*/ 14 w 85"/>
                    <a:gd name="T37" fmla="*/ 38 h 364"/>
                    <a:gd name="T38" fmla="*/ 17 w 85"/>
                    <a:gd name="T39" fmla="*/ 27 h 364"/>
                    <a:gd name="T40" fmla="*/ 21 w 85"/>
                    <a:gd name="T41" fmla="*/ 17 h 364"/>
                    <a:gd name="T42" fmla="*/ 31 w 85"/>
                    <a:gd name="T43" fmla="*/ 9 h 364"/>
                    <a:gd name="T44" fmla="*/ 38 w 85"/>
                    <a:gd name="T45" fmla="*/ 4 h 364"/>
                    <a:gd name="T46" fmla="*/ 47 w 85"/>
                    <a:gd name="T47" fmla="*/ 0 h 364"/>
                    <a:gd name="T48" fmla="*/ 56 w 85"/>
                    <a:gd name="T49" fmla="*/ 0 h 364"/>
                    <a:gd name="T50" fmla="*/ 67 w 85"/>
                    <a:gd name="T51" fmla="*/ 8 h 364"/>
                    <a:gd name="T52" fmla="*/ 73 w 85"/>
                    <a:gd name="T53" fmla="*/ 12 h 364"/>
                    <a:gd name="T54" fmla="*/ 80 w 85"/>
                    <a:gd name="T55" fmla="*/ 21 h 364"/>
                    <a:gd name="T56" fmla="*/ 84 w 85"/>
                    <a:gd name="T57" fmla="*/ 32 h 364"/>
                    <a:gd name="T58" fmla="*/ 85 w 85"/>
                    <a:gd name="T59" fmla="*/ 44 h 364"/>
                    <a:gd name="T60" fmla="*/ 84 w 85"/>
                    <a:gd name="T61" fmla="*/ 54 h 364"/>
                    <a:gd name="T62" fmla="*/ 80 w 85"/>
                    <a:gd name="T63" fmla="*/ 66 h 364"/>
                    <a:gd name="T64" fmla="*/ 71 w 85"/>
                    <a:gd name="T65" fmla="*/ 75 h 364"/>
                    <a:gd name="T66" fmla="*/ 67 w 85"/>
                    <a:gd name="T67" fmla="*/ 79 h 364"/>
                    <a:gd name="T68" fmla="*/ 69 w 85"/>
                    <a:gd name="T69" fmla="*/ 88 h 364"/>
                    <a:gd name="T70" fmla="*/ 73 w 85"/>
                    <a:gd name="T71" fmla="*/ 98 h 364"/>
                    <a:gd name="T72" fmla="*/ 78 w 85"/>
                    <a:gd name="T73" fmla="*/ 109 h 364"/>
                    <a:gd name="T74" fmla="*/ 73 w 85"/>
                    <a:gd name="T75" fmla="*/ 130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5" h="364">
                      <a:moveTo>
                        <a:pt x="73" y="130"/>
                      </a:moveTo>
                      <a:lnTo>
                        <a:pt x="47" y="364"/>
                      </a:lnTo>
                      <a:lnTo>
                        <a:pt x="37" y="364"/>
                      </a:lnTo>
                      <a:lnTo>
                        <a:pt x="61" y="167"/>
                      </a:lnTo>
                      <a:lnTo>
                        <a:pt x="61" y="160"/>
                      </a:lnTo>
                      <a:lnTo>
                        <a:pt x="61" y="155"/>
                      </a:lnTo>
                      <a:lnTo>
                        <a:pt x="59" y="149"/>
                      </a:lnTo>
                      <a:lnTo>
                        <a:pt x="56" y="143"/>
                      </a:lnTo>
                      <a:lnTo>
                        <a:pt x="54" y="138"/>
                      </a:lnTo>
                      <a:lnTo>
                        <a:pt x="53" y="133"/>
                      </a:lnTo>
                      <a:lnTo>
                        <a:pt x="48" y="130"/>
                      </a:lnTo>
                      <a:lnTo>
                        <a:pt x="46" y="128"/>
                      </a:lnTo>
                      <a:lnTo>
                        <a:pt x="40" y="123"/>
                      </a:lnTo>
                      <a:lnTo>
                        <a:pt x="37" y="120"/>
                      </a:lnTo>
                      <a:lnTo>
                        <a:pt x="32" y="120"/>
                      </a:lnTo>
                      <a:lnTo>
                        <a:pt x="28" y="119"/>
                      </a:lnTo>
                      <a:lnTo>
                        <a:pt x="21" y="119"/>
                      </a:lnTo>
                      <a:lnTo>
                        <a:pt x="19" y="119"/>
                      </a:lnTo>
                      <a:lnTo>
                        <a:pt x="14" y="120"/>
                      </a:lnTo>
                      <a:lnTo>
                        <a:pt x="9" y="123"/>
                      </a:lnTo>
                      <a:lnTo>
                        <a:pt x="4" y="125"/>
                      </a:lnTo>
                      <a:lnTo>
                        <a:pt x="0" y="130"/>
                      </a:lnTo>
                      <a:lnTo>
                        <a:pt x="1" y="123"/>
                      </a:lnTo>
                      <a:lnTo>
                        <a:pt x="5" y="105"/>
                      </a:lnTo>
                      <a:lnTo>
                        <a:pt x="5" y="100"/>
                      </a:lnTo>
                      <a:lnTo>
                        <a:pt x="7" y="95"/>
                      </a:lnTo>
                      <a:lnTo>
                        <a:pt x="9" y="88"/>
                      </a:lnTo>
                      <a:lnTo>
                        <a:pt x="14" y="85"/>
                      </a:lnTo>
                      <a:lnTo>
                        <a:pt x="17" y="79"/>
                      </a:lnTo>
                      <a:lnTo>
                        <a:pt x="21" y="76"/>
                      </a:lnTo>
                      <a:lnTo>
                        <a:pt x="21" y="75"/>
                      </a:lnTo>
                      <a:lnTo>
                        <a:pt x="19" y="69"/>
                      </a:lnTo>
                      <a:lnTo>
                        <a:pt x="17" y="66"/>
                      </a:lnTo>
                      <a:lnTo>
                        <a:pt x="16" y="60"/>
                      </a:lnTo>
                      <a:lnTo>
                        <a:pt x="14" y="54"/>
                      </a:lnTo>
                      <a:lnTo>
                        <a:pt x="14" y="49"/>
                      </a:lnTo>
                      <a:lnTo>
                        <a:pt x="12" y="44"/>
                      </a:lnTo>
                      <a:lnTo>
                        <a:pt x="14" y="38"/>
                      </a:lnTo>
                      <a:lnTo>
                        <a:pt x="16" y="32"/>
                      </a:lnTo>
                      <a:lnTo>
                        <a:pt x="17" y="27"/>
                      </a:lnTo>
                      <a:lnTo>
                        <a:pt x="19" y="21"/>
                      </a:lnTo>
                      <a:lnTo>
                        <a:pt x="21" y="17"/>
                      </a:lnTo>
                      <a:lnTo>
                        <a:pt x="25" y="12"/>
                      </a:lnTo>
                      <a:lnTo>
                        <a:pt x="31" y="9"/>
                      </a:lnTo>
                      <a:lnTo>
                        <a:pt x="32" y="8"/>
                      </a:lnTo>
                      <a:lnTo>
                        <a:pt x="38" y="4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62" y="4"/>
                      </a:lnTo>
                      <a:lnTo>
                        <a:pt x="67" y="8"/>
                      </a:lnTo>
                      <a:lnTo>
                        <a:pt x="68" y="9"/>
                      </a:lnTo>
                      <a:lnTo>
                        <a:pt x="73" y="12"/>
                      </a:lnTo>
                      <a:lnTo>
                        <a:pt x="79" y="17"/>
                      </a:lnTo>
                      <a:lnTo>
                        <a:pt x="80" y="21"/>
                      </a:lnTo>
                      <a:lnTo>
                        <a:pt x="83" y="27"/>
                      </a:lnTo>
                      <a:lnTo>
                        <a:pt x="84" y="32"/>
                      </a:lnTo>
                      <a:lnTo>
                        <a:pt x="84" y="38"/>
                      </a:lnTo>
                      <a:lnTo>
                        <a:pt x="85" y="44"/>
                      </a:lnTo>
                      <a:lnTo>
                        <a:pt x="84" y="49"/>
                      </a:lnTo>
                      <a:lnTo>
                        <a:pt x="84" y="54"/>
                      </a:lnTo>
                      <a:lnTo>
                        <a:pt x="83" y="60"/>
                      </a:lnTo>
                      <a:lnTo>
                        <a:pt x="80" y="66"/>
                      </a:lnTo>
                      <a:lnTo>
                        <a:pt x="78" y="71"/>
                      </a:lnTo>
                      <a:lnTo>
                        <a:pt x="71" y="75"/>
                      </a:lnTo>
                      <a:lnTo>
                        <a:pt x="68" y="77"/>
                      </a:lnTo>
                      <a:lnTo>
                        <a:pt x="67" y="79"/>
                      </a:lnTo>
                      <a:lnTo>
                        <a:pt x="67" y="82"/>
                      </a:lnTo>
                      <a:lnTo>
                        <a:pt x="69" y="88"/>
                      </a:lnTo>
                      <a:lnTo>
                        <a:pt x="71" y="93"/>
                      </a:lnTo>
                      <a:lnTo>
                        <a:pt x="73" y="98"/>
                      </a:lnTo>
                      <a:lnTo>
                        <a:pt x="78" y="101"/>
                      </a:lnTo>
                      <a:lnTo>
                        <a:pt x="78" y="109"/>
                      </a:lnTo>
                      <a:lnTo>
                        <a:pt x="78" y="114"/>
                      </a:lnTo>
                      <a:lnTo>
                        <a:pt x="73" y="130"/>
                      </a:lnTo>
                      <a:lnTo>
                        <a:pt x="73" y="13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3" name="Freeform 155"/>
                <p:cNvSpPr>
                  <a:spLocks/>
                </p:cNvSpPr>
                <p:nvPr/>
              </p:nvSpPr>
              <p:spPr bwMode="auto">
                <a:xfrm>
                  <a:off x="2594" y="3736"/>
                  <a:ext cx="20" cy="93"/>
                </a:xfrm>
                <a:custGeom>
                  <a:avLst/>
                  <a:gdLst>
                    <a:gd name="T0" fmla="*/ 43 w 80"/>
                    <a:gd name="T1" fmla="*/ 369 h 369"/>
                    <a:gd name="T2" fmla="*/ 54 w 80"/>
                    <a:gd name="T3" fmla="*/ 165 h 369"/>
                    <a:gd name="T4" fmla="*/ 56 w 80"/>
                    <a:gd name="T5" fmla="*/ 152 h 369"/>
                    <a:gd name="T6" fmla="*/ 52 w 80"/>
                    <a:gd name="T7" fmla="*/ 143 h 369"/>
                    <a:gd name="T8" fmla="*/ 49 w 80"/>
                    <a:gd name="T9" fmla="*/ 133 h 369"/>
                    <a:gd name="T10" fmla="*/ 43 w 80"/>
                    <a:gd name="T11" fmla="*/ 125 h 369"/>
                    <a:gd name="T12" fmla="*/ 35 w 80"/>
                    <a:gd name="T13" fmla="*/ 119 h 369"/>
                    <a:gd name="T14" fmla="*/ 25 w 80"/>
                    <a:gd name="T15" fmla="*/ 118 h 369"/>
                    <a:gd name="T16" fmla="*/ 17 w 80"/>
                    <a:gd name="T17" fmla="*/ 118 h 369"/>
                    <a:gd name="T18" fmla="*/ 9 w 80"/>
                    <a:gd name="T19" fmla="*/ 124 h 369"/>
                    <a:gd name="T20" fmla="*/ 0 w 80"/>
                    <a:gd name="T21" fmla="*/ 128 h 369"/>
                    <a:gd name="T22" fmla="*/ 3 w 80"/>
                    <a:gd name="T23" fmla="*/ 105 h 369"/>
                    <a:gd name="T24" fmla="*/ 9 w 80"/>
                    <a:gd name="T25" fmla="*/ 93 h 369"/>
                    <a:gd name="T26" fmla="*/ 13 w 80"/>
                    <a:gd name="T27" fmla="*/ 84 h 369"/>
                    <a:gd name="T28" fmla="*/ 19 w 80"/>
                    <a:gd name="T29" fmla="*/ 78 h 369"/>
                    <a:gd name="T30" fmla="*/ 20 w 80"/>
                    <a:gd name="T31" fmla="*/ 74 h 369"/>
                    <a:gd name="T32" fmla="*/ 16 w 80"/>
                    <a:gd name="T33" fmla="*/ 63 h 369"/>
                    <a:gd name="T34" fmla="*/ 14 w 80"/>
                    <a:gd name="T35" fmla="*/ 54 h 369"/>
                    <a:gd name="T36" fmla="*/ 14 w 80"/>
                    <a:gd name="T37" fmla="*/ 43 h 369"/>
                    <a:gd name="T38" fmla="*/ 14 w 80"/>
                    <a:gd name="T39" fmla="*/ 32 h 369"/>
                    <a:gd name="T40" fmla="*/ 19 w 80"/>
                    <a:gd name="T41" fmla="*/ 21 h 369"/>
                    <a:gd name="T42" fmla="*/ 24 w 80"/>
                    <a:gd name="T43" fmla="*/ 13 h 369"/>
                    <a:gd name="T44" fmla="*/ 32 w 80"/>
                    <a:gd name="T45" fmla="*/ 5 h 369"/>
                    <a:gd name="T46" fmla="*/ 40 w 80"/>
                    <a:gd name="T47" fmla="*/ 2 h 369"/>
                    <a:gd name="T48" fmla="*/ 49 w 80"/>
                    <a:gd name="T49" fmla="*/ 0 h 369"/>
                    <a:gd name="T50" fmla="*/ 59 w 80"/>
                    <a:gd name="T51" fmla="*/ 2 h 369"/>
                    <a:gd name="T52" fmla="*/ 67 w 80"/>
                    <a:gd name="T53" fmla="*/ 9 h 369"/>
                    <a:gd name="T54" fmla="*/ 73 w 80"/>
                    <a:gd name="T55" fmla="*/ 16 h 369"/>
                    <a:gd name="T56" fmla="*/ 78 w 80"/>
                    <a:gd name="T57" fmla="*/ 26 h 369"/>
                    <a:gd name="T58" fmla="*/ 80 w 80"/>
                    <a:gd name="T59" fmla="*/ 35 h 369"/>
                    <a:gd name="T60" fmla="*/ 80 w 80"/>
                    <a:gd name="T61" fmla="*/ 49 h 369"/>
                    <a:gd name="T62" fmla="*/ 78 w 80"/>
                    <a:gd name="T63" fmla="*/ 59 h 369"/>
                    <a:gd name="T64" fmla="*/ 73 w 80"/>
                    <a:gd name="T65" fmla="*/ 67 h 369"/>
                    <a:gd name="T66" fmla="*/ 64 w 80"/>
                    <a:gd name="T67" fmla="*/ 78 h 369"/>
                    <a:gd name="T68" fmla="*/ 63 w 80"/>
                    <a:gd name="T69" fmla="*/ 82 h 369"/>
                    <a:gd name="T70" fmla="*/ 69 w 80"/>
                    <a:gd name="T71" fmla="*/ 93 h 369"/>
                    <a:gd name="T72" fmla="*/ 70 w 80"/>
                    <a:gd name="T73" fmla="*/ 101 h 369"/>
                    <a:gd name="T74" fmla="*/ 70 w 80"/>
                    <a:gd name="T75" fmla="*/ 114 h 369"/>
                    <a:gd name="T76" fmla="*/ 70 w 80"/>
                    <a:gd name="T77" fmla="*/ 127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0" h="369">
                      <a:moveTo>
                        <a:pt x="70" y="127"/>
                      </a:moveTo>
                      <a:lnTo>
                        <a:pt x="43" y="369"/>
                      </a:lnTo>
                      <a:lnTo>
                        <a:pt x="32" y="369"/>
                      </a:lnTo>
                      <a:lnTo>
                        <a:pt x="54" y="165"/>
                      </a:lnTo>
                      <a:lnTo>
                        <a:pt x="54" y="159"/>
                      </a:lnTo>
                      <a:lnTo>
                        <a:pt x="56" y="152"/>
                      </a:lnTo>
                      <a:lnTo>
                        <a:pt x="54" y="146"/>
                      </a:lnTo>
                      <a:lnTo>
                        <a:pt x="52" y="143"/>
                      </a:lnTo>
                      <a:lnTo>
                        <a:pt x="51" y="138"/>
                      </a:lnTo>
                      <a:lnTo>
                        <a:pt x="49" y="133"/>
                      </a:lnTo>
                      <a:lnTo>
                        <a:pt x="45" y="128"/>
                      </a:lnTo>
                      <a:lnTo>
                        <a:pt x="43" y="125"/>
                      </a:lnTo>
                      <a:lnTo>
                        <a:pt x="38" y="124"/>
                      </a:lnTo>
                      <a:lnTo>
                        <a:pt x="35" y="119"/>
                      </a:lnTo>
                      <a:lnTo>
                        <a:pt x="32" y="118"/>
                      </a:lnTo>
                      <a:lnTo>
                        <a:pt x="25" y="118"/>
                      </a:lnTo>
                      <a:lnTo>
                        <a:pt x="20" y="118"/>
                      </a:lnTo>
                      <a:lnTo>
                        <a:pt x="17" y="118"/>
                      </a:lnTo>
                      <a:lnTo>
                        <a:pt x="13" y="119"/>
                      </a:lnTo>
                      <a:lnTo>
                        <a:pt x="9" y="124"/>
                      </a:lnTo>
                      <a:lnTo>
                        <a:pt x="3" y="125"/>
                      </a:lnTo>
                      <a:lnTo>
                        <a:pt x="0" y="128"/>
                      </a:lnTo>
                      <a:lnTo>
                        <a:pt x="1" y="124"/>
                      </a:lnTo>
                      <a:lnTo>
                        <a:pt x="3" y="105"/>
                      </a:lnTo>
                      <a:lnTo>
                        <a:pt x="7" y="100"/>
                      </a:lnTo>
                      <a:lnTo>
                        <a:pt x="9" y="93"/>
                      </a:lnTo>
                      <a:lnTo>
                        <a:pt x="11" y="90"/>
                      </a:lnTo>
                      <a:lnTo>
                        <a:pt x="13" y="84"/>
                      </a:lnTo>
                      <a:lnTo>
                        <a:pt x="16" y="80"/>
                      </a:lnTo>
                      <a:lnTo>
                        <a:pt x="19" y="78"/>
                      </a:lnTo>
                      <a:lnTo>
                        <a:pt x="23" y="74"/>
                      </a:lnTo>
                      <a:lnTo>
                        <a:pt x="20" y="74"/>
                      </a:lnTo>
                      <a:lnTo>
                        <a:pt x="19" y="67"/>
                      </a:lnTo>
                      <a:lnTo>
                        <a:pt x="16" y="63"/>
                      </a:lnTo>
                      <a:lnTo>
                        <a:pt x="14" y="59"/>
                      </a:lnTo>
                      <a:lnTo>
                        <a:pt x="14" y="54"/>
                      </a:lnTo>
                      <a:lnTo>
                        <a:pt x="13" y="49"/>
                      </a:lnTo>
                      <a:lnTo>
                        <a:pt x="14" y="43"/>
                      </a:lnTo>
                      <a:lnTo>
                        <a:pt x="14" y="37"/>
                      </a:lnTo>
                      <a:lnTo>
                        <a:pt x="14" y="32"/>
                      </a:lnTo>
                      <a:lnTo>
                        <a:pt x="16" y="26"/>
                      </a:lnTo>
                      <a:lnTo>
                        <a:pt x="19" y="21"/>
                      </a:lnTo>
                      <a:lnTo>
                        <a:pt x="20" y="16"/>
                      </a:lnTo>
                      <a:lnTo>
                        <a:pt x="24" y="13"/>
                      </a:lnTo>
                      <a:lnTo>
                        <a:pt x="29" y="9"/>
                      </a:lnTo>
                      <a:lnTo>
                        <a:pt x="32" y="5"/>
                      </a:lnTo>
                      <a:lnTo>
                        <a:pt x="37" y="2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9" y="2"/>
                      </a:lnTo>
                      <a:lnTo>
                        <a:pt x="63" y="5"/>
                      </a:lnTo>
                      <a:lnTo>
                        <a:pt x="67" y="9"/>
                      </a:lnTo>
                      <a:lnTo>
                        <a:pt x="69" y="13"/>
                      </a:lnTo>
                      <a:lnTo>
                        <a:pt x="73" y="16"/>
                      </a:lnTo>
                      <a:lnTo>
                        <a:pt x="77" y="18"/>
                      </a:lnTo>
                      <a:lnTo>
                        <a:pt x="78" y="26"/>
                      </a:lnTo>
                      <a:lnTo>
                        <a:pt x="80" y="31"/>
                      </a:lnTo>
                      <a:lnTo>
                        <a:pt x="80" y="35"/>
                      </a:lnTo>
                      <a:lnTo>
                        <a:pt x="80" y="43"/>
                      </a:lnTo>
                      <a:lnTo>
                        <a:pt x="80" y="49"/>
                      </a:lnTo>
                      <a:lnTo>
                        <a:pt x="80" y="51"/>
                      </a:lnTo>
                      <a:lnTo>
                        <a:pt x="78" y="59"/>
                      </a:lnTo>
                      <a:lnTo>
                        <a:pt x="74" y="65"/>
                      </a:lnTo>
                      <a:lnTo>
                        <a:pt x="73" y="67"/>
                      </a:lnTo>
                      <a:lnTo>
                        <a:pt x="69" y="71"/>
                      </a:lnTo>
                      <a:lnTo>
                        <a:pt x="64" y="78"/>
                      </a:lnTo>
                      <a:lnTo>
                        <a:pt x="62" y="80"/>
                      </a:lnTo>
                      <a:lnTo>
                        <a:pt x="63" y="82"/>
                      </a:lnTo>
                      <a:lnTo>
                        <a:pt x="64" y="84"/>
                      </a:lnTo>
                      <a:lnTo>
                        <a:pt x="69" y="93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lnTo>
                        <a:pt x="73" y="106"/>
                      </a:lnTo>
                      <a:lnTo>
                        <a:pt x="70" y="114"/>
                      </a:lnTo>
                      <a:lnTo>
                        <a:pt x="70" y="127"/>
                      </a:lnTo>
                      <a:lnTo>
                        <a:pt x="70" y="127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4" name="Freeform 156"/>
                <p:cNvSpPr>
                  <a:spLocks/>
                </p:cNvSpPr>
                <p:nvPr/>
              </p:nvSpPr>
              <p:spPr bwMode="auto">
                <a:xfrm>
                  <a:off x="2569" y="3739"/>
                  <a:ext cx="17" cy="90"/>
                </a:xfrm>
                <a:custGeom>
                  <a:avLst/>
                  <a:gdLst>
                    <a:gd name="T0" fmla="*/ 30 w 67"/>
                    <a:gd name="T1" fmla="*/ 360 h 360"/>
                    <a:gd name="T2" fmla="*/ 45 w 67"/>
                    <a:gd name="T3" fmla="*/ 164 h 360"/>
                    <a:gd name="T4" fmla="*/ 45 w 67"/>
                    <a:gd name="T5" fmla="*/ 151 h 360"/>
                    <a:gd name="T6" fmla="*/ 43 w 67"/>
                    <a:gd name="T7" fmla="*/ 139 h 360"/>
                    <a:gd name="T8" fmla="*/ 41 w 67"/>
                    <a:gd name="T9" fmla="*/ 132 h 360"/>
                    <a:gd name="T10" fmla="*/ 34 w 67"/>
                    <a:gd name="T11" fmla="*/ 124 h 360"/>
                    <a:gd name="T12" fmla="*/ 29 w 67"/>
                    <a:gd name="T13" fmla="*/ 118 h 360"/>
                    <a:gd name="T14" fmla="*/ 21 w 67"/>
                    <a:gd name="T15" fmla="*/ 116 h 360"/>
                    <a:gd name="T16" fmla="*/ 14 w 67"/>
                    <a:gd name="T17" fmla="*/ 118 h 360"/>
                    <a:gd name="T18" fmla="*/ 4 w 67"/>
                    <a:gd name="T19" fmla="*/ 121 h 360"/>
                    <a:gd name="T20" fmla="*/ 0 w 67"/>
                    <a:gd name="T21" fmla="*/ 129 h 360"/>
                    <a:gd name="T22" fmla="*/ 3 w 67"/>
                    <a:gd name="T23" fmla="*/ 105 h 360"/>
                    <a:gd name="T24" fmla="*/ 4 w 67"/>
                    <a:gd name="T25" fmla="*/ 94 h 360"/>
                    <a:gd name="T26" fmla="*/ 11 w 67"/>
                    <a:gd name="T27" fmla="*/ 84 h 360"/>
                    <a:gd name="T28" fmla="*/ 16 w 67"/>
                    <a:gd name="T29" fmla="*/ 75 h 360"/>
                    <a:gd name="T30" fmla="*/ 17 w 67"/>
                    <a:gd name="T31" fmla="*/ 72 h 360"/>
                    <a:gd name="T32" fmla="*/ 14 w 67"/>
                    <a:gd name="T33" fmla="*/ 65 h 360"/>
                    <a:gd name="T34" fmla="*/ 11 w 67"/>
                    <a:gd name="T35" fmla="*/ 54 h 360"/>
                    <a:gd name="T36" fmla="*/ 11 w 67"/>
                    <a:gd name="T37" fmla="*/ 41 h 360"/>
                    <a:gd name="T38" fmla="*/ 12 w 67"/>
                    <a:gd name="T39" fmla="*/ 30 h 360"/>
                    <a:gd name="T40" fmla="*/ 16 w 67"/>
                    <a:gd name="T41" fmla="*/ 22 h 360"/>
                    <a:gd name="T42" fmla="*/ 21 w 67"/>
                    <a:gd name="T43" fmla="*/ 12 h 360"/>
                    <a:gd name="T44" fmla="*/ 29 w 67"/>
                    <a:gd name="T45" fmla="*/ 5 h 360"/>
                    <a:gd name="T46" fmla="*/ 35 w 67"/>
                    <a:gd name="T47" fmla="*/ 1 h 360"/>
                    <a:gd name="T48" fmla="*/ 43 w 67"/>
                    <a:gd name="T49" fmla="*/ 0 h 360"/>
                    <a:gd name="T50" fmla="*/ 51 w 67"/>
                    <a:gd name="T51" fmla="*/ 4 h 360"/>
                    <a:gd name="T52" fmla="*/ 56 w 67"/>
                    <a:gd name="T53" fmla="*/ 7 h 360"/>
                    <a:gd name="T54" fmla="*/ 61 w 67"/>
                    <a:gd name="T55" fmla="*/ 17 h 360"/>
                    <a:gd name="T56" fmla="*/ 65 w 67"/>
                    <a:gd name="T57" fmla="*/ 23 h 360"/>
                    <a:gd name="T58" fmla="*/ 67 w 67"/>
                    <a:gd name="T59" fmla="*/ 36 h 360"/>
                    <a:gd name="T60" fmla="*/ 67 w 67"/>
                    <a:gd name="T61" fmla="*/ 46 h 360"/>
                    <a:gd name="T62" fmla="*/ 64 w 67"/>
                    <a:gd name="T63" fmla="*/ 57 h 360"/>
                    <a:gd name="T64" fmla="*/ 60 w 67"/>
                    <a:gd name="T65" fmla="*/ 69 h 360"/>
                    <a:gd name="T66" fmla="*/ 52 w 67"/>
                    <a:gd name="T67" fmla="*/ 75 h 360"/>
                    <a:gd name="T68" fmla="*/ 52 w 67"/>
                    <a:gd name="T69" fmla="*/ 81 h 360"/>
                    <a:gd name="T70" fmla="*/ 56 w 67"/>
                    <a:gd name="T71" fmla="*/ 89 h 360"/>
                    <a:gd name="T72" fmla="*/ 59 w 67"/>
                    <a:gd name="T73" fmla="*/ 101 h 360"/>
                    <a:gd name="T74" fmla="*/ 59 w 67"/>
                    <a:gd name="T75" fmla="*/ 113 h 360"/>
                    <a:gd name="T76" fmla="*/ 56 w 67"/>
                    <a:gd name="T77" fmla="*/ 126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7" h="360">
                      <a:moveTo>
                        <a:pt x="56" y="126"/>
                      </a:moveTo>
                      <a:lnTo>
                        <a:pt x="30" y="360"/>
                      </a:lnTo>
                      <a:lnTo>
                        <a:pt x="21" y="360"/>
                      </a:lnTo>
                      <a:lnTo>
                        <a:pt x="45" y="164"/>
                      </a:lnTo>
                      <a:lnTo>
                        <a:pt x="45" y="157"/>
                      </a:lnTo>
                      <a:lnTo>
                        <a:pt x="45" y="151"/>
                      </a:lnTo>
                      <a:lnTo>
                        <a:pt x="45" y="147"/>
                      </a:lnTo>
                      <a:lnTo>
                        <a:pt x="43" y="139"/>
                      </a:lnTo>
                      <a:lnTo>
                        <a:pt x="43" y="136"/>
                      </a:lnTo>
                      <a:lnTo>
                        <a:pt x="41" y="132"/>
                      </a:lnTo>
                      <a:lnTo>
                        <a:pt x="36" y="127"/>
                      </a:lnTo>
                      <a:lnTo>
                        <a:pt x="34" y="124"/>
                      </a:lnTo>
                      <a:lnTo>
                        <a:pt x="32" y="121"/>
                      </a:lnTo>
                      <a:lnTo>
                        <a:pt x="29" y="118"/>
                      </a:lnTo>
                      <a:lnTo>
                        <a:pt x="26" y="118"/>
                      </a:lnTo>
                      <a:lnTo>
                        <a:pt x="21" y="116"/>
                      </a:lnTo>
                      <a:lnTo>
                        <a:pt x="16" y="116"/>
                      </a:lnTo>
                      <a:lnTo>
                        <a:pt x="14" y="118"/>
                      </a:lnTo>
                      <a:lnTo>
                        <a:pt x="10" y="119"/>
                      </a:lnTo>
                      <a:lnTo>
                        <a:pt x="4" y="121"/>
                      </a:lnTo>
                      <a:lnTo>
                        <a:pt x="1" y="126"/>
                      </a:lnTo>
                      <a:lnTo>
                        <a:pt x="0" y="129"/>
                      </a:lnTo>
                      <a:lnTo>
                        <a:pt x="1" y="124"/>
                      </a:lnTo>
                      <a:lnTo>
                        <a:pt x="3" y="105"/>
                      </a:lnTo>
                      <a:lnTo>
                        <a:pt x="3" y="97"/>
                      </a:lnTo>
                      <a:lnTo>
                        <a:pt x="4" y="94"/>
                      </a:lnTo>
                      <a:lnTo>
                        <a:pt x="6" y="89"/>
                      </a:lnTo>
                      <a:lnTo>
                        <a:pt x="11" y="84"/>
                      </a:lnTo>
                      <a:lnTo>
                        <a:pt x="12" y="78"/>
                      </a:lnTo>
                      <a:lnTo>
                        <a:pt x="16" y="75"/>
                      </a:lnTo>
                      <a:lnTo>
                        <a:pt x="17" y="73"/>
                      </a:lnTo>
                      <a:lnTo>
                        <a:pt x="17" y="72"/>
                      </a:lnTo>
                      <a:lnTo>
                        <a:pt x="16" y="69"/>
                      </a:lnTo>
                      <a:lnTo>
                        <a:pt x="14" y="65"/>
                      </a:lnTo>
                      <a:lnTo>
                        <a:pt x="12" y="58"/>
                      </a:lnTo>
                      <a:lnTo>
                        <a:pt x="11" y="54"/>
                      </a:lnTo>
                      <a:lnTo>
                        <a:pt x="11" y="49"/>
                      </a:lnTo>
                      <a:lnTo>
                        <a:pt x="11" y="41"/>
                      </a:lnTo>
                      <a:lnTo>
                        <a:pt x="12" y="39"/>
                      </a:lnTo>
                      <a:lnTo>
                        <a:pt x="12" y="30"/>
                      </a:lnTo>
                      <a:lnTo>
                        <a:pt x="14" y="25"/>
                      </a:lnTo>
                      <a:lnTo>
                        <a:pt x="16" y="22"/>
                      </a:lnTo>
                      <a:lnTo>
                        <a:pt x="19" y="17"/>
                      </a:lnTo>
                      <a:lnTo>
                        <a:pt x="21" y="12"/>
                      </a:lnTo>
                      <a:lnTo>
                        <a:pt x="26" y="8"/>
                      </a:lnTo>
                      <a:lnTo>
                        <a:pt x="29" y="5"/>
                      </a:lnTo>
                      <a:lnTo>
                        <a:pt x="32" y="4"/>
                      </a:lnTo>
                      <a:lnTo>
                        <a:pt x="35" y="1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5" y="1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6" y="7"/>
                      </a:lnTo>
                      <a:lnTo>
                        <a:pt x="60" y="9"/>
                      </a:lnTo>
                      <a:lnTo>
                        <a:pt x="61" y="17"/>
                      </a:lnTo>
                      <a:lnTo>
                        <a:pt x="64" y="20"/>
                      </a:lnTo>
                      <a:lnTo>
                        <a:pt x="65" y="23"/>
                      </a:lnTo>
                      <a:lnTo>
                        <a:pt x="65" y="28"/>
                      </a:lnTo>
                      <a:lnTo>
                        <a:pt x="67" y="36"/>
                      </a:lnTo>
                      <a:lnTo>
                        <a:pt x="67" y="41"/>
                      </a:lnTo>
                      <a:lnTo>
                        <a:pt x="67" y="46"/>
                      </a:lnTo>
                      <a:lnTo>
                        <a:pt x="65" y="53"/>
                      </a:lnTo>
                      <a:lnTo>
                        <a:pt x="64" y="57"/>
                      </a:lnTo>
                      <a:lnTo>
                        <a:pt x="61" y="62"/>
                      </a:lnTo>
                      <a:lnTo>
                        <a:pt x="60" y="69"/>
                      </a:lnTo>
                      <a:lnTo>
                        <a:pt x="56" y="72"/>
                      </a:lnTo>
                      <a:lnTo>
                        <a:pt x="52" y="75"/>
                      </a:lnTo>
                      <a:lnTo>
                        <a:pt x="52" y="77"/>
                      </a:lnTo>
                      <a:lnTo>
                        <a:pt x="52" y="81"/>
                      </a:lnTo>
                      <a:lnTo>
                        <a:pt x="54" y="84"/>
                      </a:lnTo>
                      <a:lnTo>
                        <a:pt x="56" y="89"/>
                      </a:lnTo>
                      <a:lnTo>
                        <a:pt x="59" y="94"/>
                      </a:lnTo>
                      <a:lnTo>
                        <a:pt x="59" y="101"/>
                      </a:lnTo>
                      <a:lnTo>
                        <a:pt x="60" y="105"/>
                      </a:lnTo>
                      <a:lnTo>
                        <a:pt x="59" y="113"/>
                      </a:lnTo>
                      <a:lnTo>
                        <a:pt x="56" y="126"/>
                      </a:lnTo>
                      <a:lnTo>
                        <a:pt x="56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5" name="Freeform 157"/>
                <p:cNvSpPr>
                  <a:spLocks/>
                </p:cNvSpPr>
                <p:nvPr/>
              </p:nvSpPr>
              <p:spPr bwMode="auto">
                <a:xfrm>
                  <a:off x="2547" y="3741"/>
                  <a:ext cx="14" cy="88"/>
                </a:xfrm>
                <a:custGeom>
                  <a:avLst/>
                  <a:gdLst>
                    <a:gd name="T0" fmla="*/ 22 w 56"/>
                    <a:gd name="T1" fmla="*/ 351 h 351"/>
                    <a:gd name="T2" fmla="*/ 35 w 56"/>
                    <a:gd name="T3" fmla="*/ 163 h 351"/>
                    <a:gd name="T4" fmla="*/ 36 w 56"/>
                    <a:gd name="T5" fmla="*/ 154 h 351"/>
                    <a:gd name="T6" fmla="*/ 35 w 56"/>
                    <a:gd name="T7" fmla="*/ 142 h 351"/>
                    <a:gd name="T8" fmla="*/ 32 w 56"/>
                    <a:gd name="T9" fmla="*/ 130 h 351"/>
                    <a:gd name="T10" fmla="*/ 27 w 56"/>
                    <a:gd name="T11" fmla="*/ 125 h 351"/>
                    <a:gd name="T12" fmla="*/ 23 w 56"/>
                    <a:gd name="T13" fmla="*/ 120 h 351"/>
                    <a:gd name="T14" fmla="*/ 18 w 56"/>
                    <a:gd name="T15" fmla="*/ 118 h 351"/>
                    <a:gd name="T16" fmla="*/ 10 w 56"/>
                    <a:gd name="T17" fmla="*/ 118 h 351"/>
                    <a:gd name="T18" fmla="*/ 6 w 56"/>
                    <a:gd name="T19" fmla="*/ 124 h 351"/>
                    <a:gd name="T20" fmla="*/ 0 w 56"/>
                    <a:gd name="T21" fmla="*/ 130 h 351"/>
                    <a:gd name="T22" fmla="*/ 3 w 56"/>
                    <a:gd name="T23" fmla="*/ 107 h 351"/>
                    <a:gd name="T24" fmla="*/ 6 w 56"/>
                    <a:gd name="T25" fmla="*/ 96 h 351"/>
                    <a:gd name="T26" fmla="*/ 8 w 56"/>
                    <a:gd name="T27" fmla="*/ 85 h 351"/>
                    <a:gd name="T28" fmla="*/ 16 w 56"/>
                    <a:gd name="T29" fmla="*/ 77 h 351"/>
                    <a:gd name="T30" fmla="*/ 18 w 56"/>
                    <a:gd name="T31" fmla="*/ 75 h 351"/>
                    <a:gd name="T32" fmla="*/ 14 w 56"/>
                    <a:gd name="T33" fmla="*/ 64 h 351"/>
                    <a:gd name="T34" fmla="*/ 10 w 56"/>
                    <a:gd name="T35" fmla="*/ 56 h 351"/>
                    <a:gd name="T36" fmla="*/ 10 w 56"/>
                    <a:gd name="T37" fmla="*/ 45 h 351"/>
                    <a:gd name="T38" fmla="*/ 14 w 56"/>
                    <a:gd name="T39" fmla="*/ 32 h 351"/>
                    <a:gd name="T40" fmla="*/ 18 w 56"/>
                    <a:gd name="T41" fmla="*/ 21 h 351"/>
                    <a:gd name="T42" fmla="*/ 22 w 56"/>
                    <a:gd name="T43" fmla="*/ 13 h 351"/>
                    <a:gd name="T44" fmla="*/ 26 w 56"/>
                    <a:gd name="T45" fmla="*/ 8 h 351"/>
                    <a:gd name="T46" fmla="*/ 32 w 56"/>
                    <a:gd name="T47" fmla="*/ 0 h 351"/>
                    <a:gd name="T48" fmla="*/ 38 w 56"/>
                    <a:gd name="T49" fmla="*/ 0 h 351"/>
                    <a:gd name="T50" fmla="*/ 42 w 56"/>
                    <a:gd name="T51" fmla="*/ 3 h 351"/>
                    <a:gd name="T52" fmla="*/ 49 w 56"/>
                    <a:gd name="T53" fmla="*/ 8 h 351"/>
                    <a:gd name="T54" fmla="*/ 54 w 56"/>
                    <a:gd name="T55" fmla="*/ 16 h 351"/>
                    <a:gd name="T56" fmla="*/ 55 w 56"/>
                    <a:gd name="T57" fmla="*/ 25 h 351"/>
                    <a:gd name="T58" fmla="*/ 56 w 56"/>
                    <a:gd name="T59" fmla="*/ 33 h 351"/>
                    <a:gd name="T60" fmla="*/ 56 w 56"/>
                    <a:gd name="T61" fmla="*/ 47 h 351"/>
                    <a:gd name="T62" fmla="*/ 54 w 56"/>
                    <a:gd name="T63" fmla="*/ 58 h 351"/>
                    <a:gd name="T64" fmla="*/ 49 w 56"/>
                    <a:gd name="T65" fmla="*/ 66 h 351"/>
                    <a:gd name="T66" fmla="*/ 42 w 56"/>
                    <a:gd name="T67" fmla="*/ 75 h 351"/>
                    <a:gd name="T68" fmla="*/ 42 w 56"/>
                    <a:gd name="T69" fmla="*/ 82 h 351"/>
                    <a:gd name="T70" fmla="*/ 48 w 56"/>
                    <a:gd name="T71" fmla="*/ 88 h 351"/>
                    <a:gd name="T72" fmla="*/ 49 w 56"/>
                    <a:gd name="T73" fmla="*/ 100 h 351"/>
                    <a:gd name="T74" fmla="*/ 48 w 56"/>
                    <a:gd name="T75" fmla="*/ 110 h 351"/>
                    <a:gd name="T76" fmla="*/ 48 w 56"/>
                    <a:gd name="T77" fmla="*/ 125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6" h="351">
                      <a:moveTo>
                        <a:pt x="48" y="125"/>
                      </a:moveTo>
                      <a:lnTo>
                        <a:pt x="22" y="351"/>
                      </a:lnTo>
                      <a:lnTo>
                        <a:pt x="14" y="351"/>
                      </a:lnTo>
                      <a:lnTo>
                        <a:pt x="35" y="163"/>
                      </a:lnTo>
                      <a:lnTo>
                        <a:pt x="35" y="157"/>
                      </a:lnTo>
                      <a:lnTo>
                        <a:pt x="36" y="154"/>
                      </a:lnTo>
                      <a:lnTo>
                        <a:pt x="35" y="147"/>
                      </a:lnTo>
                      <a:lnTo>
                        <a:pt x="35" y="142"/>
                      </a:lnTo>
                      <a:lnTo>
                        <a:pt x="33" y="136"/>
                      </a:lnTo>
                      <a:lnTo>
                        <a:pt x="32" y="130"/>
                      </a:lnTo>
                      <a:lnTo>
                        <a:pt x="30" y="127"/>
                      </a:lnTo>
                      <a:lnTo>
                        <a:pt x="27" y="125"/>
                      </a:lnTo>
                      <a:lnTo>
                        <a:pt x="26" y="123"/>
                      </a:lnTo>
                      <a:lnTo>
                        <a:pt x="23" y="120"/>
                      </a:lnTo>
                      <a:lnTo>
                        <a:pt x="22" y="118"/>
                      </a:lnTo>
                      <a:lnTo>
                        <a:pt x="18" y="118"/>
                      </a:lnTo>
                      <a:lnTo>
                        <a:pt x="14" y="118"/>
                      </a:lnTo>
                      <a:lnTo>
                        <a:pt x="10" y="118"/>
                      </a:lnTo>
                      <a:lnTo>
                        <a:pt x="7" y="123"/>
                      </a:lnTo>
                      <a:lnTo>
                        <a:pt x="6" y="124"/>
                      </a:lnTo>
                      <a:lnTo>
                        <a:pt x="2" y="127"/>
                      </a:lnTo>
                      <a:lnTo>
                        <a:pt x="0" y="130"/>
                      </a:lnTo>
                      <a:lnTo>
                        <a:pt x="2" y="125"/>
                      </a:lnTo>
                      <a:lnTo>
                        <a:pt x="3" y="107"/>
                      </a:lnTo>
                      <a:lnTo>
                        <a:pt x="3" y="100"/>
                      </a:lnTo>
                      <a:lnTo>
                        <a:pt x="6" y="96"/>
                      </a:lnTo>
                      <a:lnTo>
                        <a:pt x="7" y="91"/>
                      </a:lnTo>
                      <a:lnTo>
                        <a:pt x="8" y="85"/>
                      </a:lnTo>
                      <a:lnTo>
                        <a:pt x="10" y="82"/>
                      </a:lnTo>
                      <a:lnTo>
                        <a:pt x="16" y="77"/>
                      </a:lnTo>
                      <a:lnTo>
                        <a:pt x="18" y="75"/>
                      </a:lnTo>
                      <a:lnTo>
                        <a:pt x="18" y="75"/>
                      </a:lnTo>
                      <a:lnTo>
                        <a:pt x="14" y="69"/>
                      </a:lnTo>
                      <a:lnTo>
                        <a:pt x="14" y="64"/>
                      </a:lnTo>
                      <a:lnTo>
                        <a:pt x="10" y="62"/>
                      </a:lnTo>
                      <a:lnTo>
                        <a:pt x="10" y="56"/>
                      </a:lnTo>
                      <a:lnTo>
                        <a:pt x="10" y="49"/>
                      </a:lnTo>
                      <a:lnTo>
                        <a:pt x="10" y="45"/>
                      </a:lnTo>
                      <a:lnTo>
                        <a:pt x="10" y="37"/>
                      </a:lnTo>
                      <a:lnTo>
                        <a:pt x="14" y="32"/>
                      </a:lnTo>
                      <a:lnTo>
                        <a:pt x="16" y="27"/>
                      </a:lnTo>
                      <a:lnTo>
                        <a:pt x="18" y="21"/>
                      </a:lnTo>
                      <a:lnTo>
                        <a:pt x="19" y="17"/>
                      </a:lnTo>
                      <a:lnTo>
                        <a:pt x="22" y="13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30" y="4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2" y="3"/>
                      </a:lnTo>
                      <a:lnTo>
                        <a:pt x="47" y="4"/>
                      </a:lnTo>
                      <a:lnTo>
                        <a:pt x="49" y="8"/>
                      </a:lnTo>
                      <a:lnTo>
                        <a:pt x="50" y="11"/>
                      </a:lnTo>
                      <a:lnTo>
                        <a:pt x="54" y="16"/>
                      </a:lnTo>
                      <a:lnTo>
                        <a:pt x="55" y="19"/>
                      </a:lnTo>
                      <a:lnTo>
                        <a:pt x="55" y="25"/>
                      </a:lnTo>
                      <a:lnTo>
                        <a:pt x="56" y="31"/>
                      </a:lnTo>
                      <a:lnTo>
                        <a:pt x="56" y="33"/>
                      </a:lnTo>
                      <a:lnTo>
                        <a:pt x="56" y="41"/>
                      </a:lnTo>
                      <a:lnTo>
                        <a:pt x="56" y="47"/>
                      </a:lnTo>
                      <a:lnTo>
                        <a:pt x="55" y="53"/>
                      </a:lnTo>
                      <a:lnTo>
                        <a:pt x="54" y="58"/>
                      </a:lnTo>
                      <a:lnTo>
                        <a:pt x="50" y="63"/>
                      </a:lnTo>
                      <a:lnTo>
                        <a:pt x="49" y="66"/>
                      </a:lnTo>
                      <a:lnTo>
                        <a:pt x="48" y="72"/>
                      </a:lnTo>
                      <a:lnTo>
                        <a:pt x="42" y="75"/>
                      </a:lnTo>
                      <a:lnTo>
                        <a:pt x="42" y="77"/>
                      </a:lnTo>
                      <a:lnTo>
                        <a:pt x="42" y="82"/>
                      </a:lnTo>
                      <a:lnTo>
                        <a:pt x="47" y="85"/>
                      </a:lnTo>
                      <a:lnTo>
                        <a:pt x="48" y="88"/>
                      </a:lnTo>
                      <a:lnTo>
                        <a:pt x="48" y="93"/>
                      </a:lnTo>
                      <a:lnTo>
                        <a:pt x="49" y="100"/>
                      </a:lnTo>
                      <a:lnTo>
                        <a:pt x="48" y="106"/>
                      </a:lnTo>
                      <a:lnTo>
                        <a:pt x="48" y="110"/>
                      </a:lnTo>
                      <a:lnTo>
                        <a:pt x="48" y="125"/>
                      </a:lnTo>
                      <a:lnTo>
                        <a:pt x="48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6" name="Freeform 158"/>
                <p:cNvSpPr>
                  <a:spLocks/>
                </p:cNvSpPr>
                <p:nvPr/>
              </p:nvSpPr>
              <p:spPr bwMode="auto">
                <a:xfrm>
                  <a:off x="2528" y="3746"/>
                  <a:ext cx="12" cy="83"/>
                </a:xfrm>
                <a:custGeom>
                  <a:avLst/>
                  <a:gdLst>
                    <a:gd name="T0" fmla="*/ 15 w 50"/>
                    <a:gd name="T1" fmla="*/ 330 h 330"/>
                    <a:gd name="T2" fmla="*/ 30 w 50"/>
                    <a:gd name="T3" fmla="*/ 162 h 330"/>
                    <a:gd name="T4" fmla="*/ 30 w 50"/>
                    <a:gd name="T5" fmla="*/ 152 h 330"/>
                    <a:gd name="T6" fmla="*/ 30 w 50"/>
                    <a:gd name="T7" fmla="*/ 141 h 330"/>
                    <a:gd name="T8" fmla="*/ 28 w 50"/>
                    <a:gd name="T9" fmla="*/ 129 h 330"/>
                    <a:gd name="T10" fmla="*/ 24 w 50"/>
                    <a:gd name="T11" fmla="*/ 125 h 330"/>
                    <a:gd name="T12" fmla="*/ 20 w 50"/>
                    <a:gd name="T13" fmla="*/ 120 h 330"/>
                    <a:gd name="T14" fmla="*/ 15 w 50"/>
                    <a:gd name="T15" fmla="*/ 117 h 330"/>
                    <a:gd name="T16" fmla="*/ 12 w 50"/>
                    <a:gd name="T17" fmla="*/ 120 h 330"/>
                    <a:gd name="T18" fmla="*/ 8 w 50"/>
                    <a:gd name="T19" fmla="*/ 122 h 330"/>
                    <a:gd name="T20" fmla="*/ 0 w 50"/>
                    <a:gd name="T21" fmla="*/ 129 h 330"/>
                    <a:gd name="T22" fmla="*/ 5 w 50"/>
                    <a:gd name="T23" fmla="*/ 106 h 330"/>
                    <a:gd name="T24" fmla="*/ 8 w 50"/>
                    <a:gd name="T25" fmla="*/ 96 h 330"/>
                    <a:gd name="T26" fmla="*/ 11 w 50"/>
                    <a:gd name="T27" fmla="*/ 86 h 330"/>
                    <a:gd name="T28" fmla="*/ 15 w 50"/>
                    <a:gd name="T29" fmla="*/ 78 h 330"/>
                    <a:gd name="T30" fmla="*/ 15 w 50"/>
                    <a:gd name="T31" fmla="*/ 72 h 330"/>
                    <a:gd name="T32" fmla="*/ 14 w 50"/>
                    <a:gd name="T33" fmla="*/ 64 h 330"/>
                    <a:gd name="T34" fmla="*/ 12 w 50"/>
                    <a:gd name="T35" fmla="*/ 54 h 330"/>
                    <a:gd name="T36" fmla="*/ 14 w 50"/>
                    <a:gd name="T37" fmla="*/ 43 h 330"/>
                    <a:gd name="T38" fmla="*/ 14 w 50"/>
                    <a:gd name="T39" fmla="*/ 32 h 330"/>
                    <a:gd name="T40" fmla="*/ 16 w 50"/>
                    <a:gd name="T41" fmla="*/ 23 h 330"/>
                    <a:gd name="T42" fmla="*/ 20 w 50"/>
                    <a:gd name="T43" fmla="*/ 12 h 330"/>
                    <a:gd name="T44" fmla="*/ 26 w 50"/>
                    <a:gd name="T45" fmla="*/ 6 h 330"/>
                    <a:gd name="T46" fmla="*/ 30 w 50"/>
                    <a:gd name="T47" fmla="*/ 0 h 330"/>
                    <a:gd name="T48" fmla="*/ 35 w 50"/>
                    <a:gd name="T49" fmla="*/ 0 h 330"/>
                    <a:gd name="T50" fmla="*/ 40 w 50"/>
                    <a:gd name="T51" fmla="*/ 2 h 330"/>
                    <a:gd name="T52" fmla="*/ 44 w 50"/>
                    <a:gd name="T53" fmla="*/ 9 h 330"/>
                    <a:gd name="T54" fmla="*/ 47 w 50"/>
                    <a:gd name="T55" fmla="*/ 12 h 330"/>
                    <a:gd name="T56" fmla="*/ 50 w 50"/>
                    <a:gd name="T57" fmla="*/ 23 h 330"/>
                    <a:gd name="T58" fmla="*/ 50 w 50"/>
                    <a:gd name="T59" fmla="*/ 32 h 330"/>
                    <a:gd name="T60" fmla="*/ 47 w 50"/>
                    <a:gd name="T61" fmla="*/ 43 h 330"/>
                    <a:gd name="T62" fmla="*/ 47 w 50"/>
                    <a:gd name="T63" fmla="*/ 56 h 330"/>
                    <a:gd name="T64" fmla="*/ 44 w 50"/>
                    <a:gd name="T65" fmla="*/ 66 h 330"/>
                    <a:gd name="T66" fmla="*/ 39 w 50"/>
                    <a:gd name="T67" fmla="*/ 75 h 330"/>
                    <a:gd name="T68" fmla="*/ 39 w 50"/>
                    <a:gd name="T69" fmla="*/ 80 h 330"/>
                    <a:gd name="T70" fmla="*/ 40 w 50"/>
                    <a:gd name="T71" fmla="*/ 88 h 330"/>
                    <a:gd name="T72" fmla="*/ 42 w 50"/>
                    <a:gd name="T73" fmla="*/ 99 h 330"/>
                    <a:gd name="T74" fmla="*/ 40 w 50"/>
                    <a:gd name="T75" fmla="*/ 109 h 330"/>
                    <a:gd name="T76" fmla="*/ 39 w 50"/>
                    <a:gd name="T77" fmla="*/ 125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0" h="330">
                      <a:moveTo>
                        <a:pt x="39" y="125"/>
                      </a:moveTo>
                      <a:lnTo>
                        <a:pt x="15" y="330"/>
                      </a:lnTo>
                      <a:lnTo>
                        <a:pt x="11" y="330"/>
                      </a:lnTo>
                      <a:lnTo>
                        <a:pt x="30" y="162"/>
                      </a:lnTo>
                      <a:lnTo>
                        <a:pt x="30" y="155"/>
                      </a:lnTo>
                      <a:lnTo>
                        <a:pt x="30" y="152"/>
                      </a:lnTo>
                      <a:lnTo>
                        <a:pt x="30" y="146"/>
                      </a:lnTo>
                      <a:lnTo>
                        <a:pt x="30" y="141"/>
                      </a:lnTo>
                      <a:lnTo>
                        <a:pt x="28" y="135"/>
                      </a:lnTo>
                      <a:lnTo>
                        <a:pt x="28" y="129"/>
                      </a:lnTo>
                      <a:lnTo>
                        <a:pt x="26" y="127"/>
                      </a:lnTo>
                      <a:lnTo>
                        <a:pt x="24" y="125"/>
                      </a:lnTo>
                      <a:lnTo>
                        <a:pt x="23" y="121"/>
                      </a:lnTo>
                      <a:lnTo>
                        <a:pt x="20" y="120"/>
                      </a:lnTo>
                      <a:lnTo>
                        <a:pt x="19" y="120"/>
                      </a:lnTo>
                      <a:lnTo>
                        <a:pt x="15" y="117"/>
                      </a:lnTo>
                      <a:lnTo>
                        <a:pt x="14" y="117"/>
                      </a:lnTo>
                      <a:lnTo>
                        <a:pt x="12" y="120"/>
                      </a:lnTo>
                      <a:lnTo>
                        <a:pt x="10" y="121"/>
                      </a:lnTo>
                      <a:lnTo>
                        <a:pt x="8" y="122"/>
                      </a:lnTo>
                      <a:lnTo>
                        <a:pt x="5" y="126"/>
                      </a:lnTo>
                      <a:lnTo>
                        <a:pt x="0" y="129"/>
                      </a:lnTo>
                      <a:lnTo>
                        <a:pt x="2" y="125"/>
                      </a:lnTo>
                      <a:lnTo>
                        <a:pt x="5" y="106"/>
                      </a:lnTo>
                      <a:lnTo>
                        <a:pt x="8" y="102"/>
                      </a:lnTo>
                      <a:lnTo>
                        <a:pt x="8" y="96"/>
                      </a:lnTo>
                      <a:lnTo>
                        <a:pt x="10" y="89"/>
                      </a:lnTo>
                      <a:lnTo>
                        <a:pt x="11" y="86"/>
                      </a:lnTo>
                      <a:lnTo>
                        <a:pt x="12" y="80"/>
                      </a:lnTo>
                      <a:lnTo>
                        <a:pt x="15" y="78"/>
                      </a:lnTo>
                      <a:lnTo>
                        <a:pt x="15" y="75"/>
                      </a:lnTo>
                      <a:lnTo>
                        <a:pt x="15" y="72"/>
                      </a:lnTo>
                      <a:lnTo>
                        <a:pt x="15" y="70"/>
                      </a:lnTo>
                      <a:lnTo>
                        <a:pt x="14" y="64"/>
                      </a:lnTo>
                      <a:lnTo>
                        <a:pt x="12" y="61"/>
                      </a:lnTo>
                      <a:lnTo>
                        <a:pt x="12" y="54"/>
                      </a:lnTo>
                      <a:lnTo>
                        <a:pt x="12" y="48"/>
                      </a:lnTo>
                      <a:lnTo>
                        <a:pt x="14" y="43"/>
                      </a:lnTo>
                      <a:lnTo>
                        <a:pt x="14" y="39"/>
                      </a:lnTo>
                      <a:lnTo>
                        <a:pt x="14" y="32"/>
                      </a:lnTo>
                      <a:lnTo>
                        <a:pt x="15" y="27"/>
                      </a:lnTo>
                      <a:lnTo>
                        <a:pt x="16" y="23"/>
                      </a:lnTo>
                      <a:lnTo>
                        <a:pt x="19" y="16"/>
                      </a:lnTo>
                      <a:lnTo>
                        <a:pt x="20" y="12"/>
                      </a:lnTo>
                      <a:lnTo>
                        <a:pt x="24" y="10"/>
                      </a:lnTo>
                      <a:lnTo>
                        <a:pt x="26" y="6"/>
                      </a:lnTo>
                      <a:lnTo>
                        <a:pt x="28" y="4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0" y="2"/>
                      </a:lnTo>
                      <a:lnTo>
                        <a:pt x="42" y="4"/>
                      </a:lnTo>
                      <a:lnTo>
                        <a:pt x="44" y="9"/>
                      </a:lnTo>
                      <a:lnTo>
                        <a:pt x="45" y="10"/>
                      </a:lnTo>
                      <a:lnTo>
                        <a:pt x="47" y="12"/>
                      </a:lnTo>
                      <a:lnTo>
                        <a:pt x="47" y="19"/>
                      </a:lnTo>
                      <a:lnTo>
                        <a:pt x="50" y="23"/>
                      </a:lnTo>
                      <a:lnTo>
                        <a:pt x="50" y="27"/>
                      </a:lnTo>
                      <a:lnTo>
                        <a:pt x="50" y="32"/>
                      </a:lnTo>
                      <a:lnTo>
                        <a:pt x="50" y="41"/>
                      </a:lnTo>
                      <a:lnTo>
                        <a:pt x="47" y="43"/>
                      </a:lnTo>
                      <a:lnTo>
                        <a:pt x="47" y="48"/>
                      </a:lnTo>
                      <a:lnTo>
                        <a:pt x="47" y="56"/>
                      </a:lnTo>
                      <a:lnTo>
                        <a:pt x="45" y="62"/>
                      </a:lnTo>
                      <a:lnTo>
                        <a:pt x="44" y="66"/>
                      </a:lnTo>
                      <a:lnTo>
                        <a:pt x="42" y="71"/>
                      </a:lnTo>
                      <a:lnTo>
                        <a:pt x="39" y="75"/>
                      </a:lnTo>
                      <a:lnTo>
                        <a:pt x="39" y="78"/>
                      </a:lnTo>
                      <a:lnTo>
                        <a:pt x="39" y="80"/>
                      </a:lnTo>
                      <a:lnTo>
                        <a:pt x="40" y="85"/>
                      </a:lnTo>
                      <a:lnTo>
                        <a:pt x="40" y="88"/>
                      </a:lnTo>
                      <a:lnTo>
                        <a:pt x="42" y="96"/>
                      </a:lnTo>
                      <a:lnTo>
                        <a:pt x="42" y="99"/>
                      </a:lnTo>
                      <a:lnTo>
                        <a:pt x="42" y="106"/>
                      </a:lnTo>
                      <a:lnTo>
                        <a:pt x="40" y="109"/>
                      </a:lnTo>
                      <a:lnTo>
                        <a:pt x="39" y="125"/>
                      </a:lnTo>
                      <a:lnTo>
                        <a:pt x="39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7" name="Freeform 159"/>
                <p:cNvSpPr>
                  <a:spLocks/>
                </p:cNvSpPr>
                <p:nvPr/>
              </p:nvSpPr>
              <p:spPr bwMode="auto">
                <a:xfrm>
                  <a:off x="2512" y="3753"/>
                  <a:ext cx="10" cy="76"/>
                </a:xfrm>
                <a:custGeom>
                  <a:avLst/>
                  <a:gdLst>
                    <a:gd name="T0" fmla="*/ 10 w 40"/>
                    <a:gd name="T1" fmla="*/ 302 h 302"/>
                    <a:gd name="T2" fmla="*/ 20 w 40"/>
                    <a:gd name="T3" fmla="*/ 163 h 302"/>
                    <a:gd name="T4" fmla="*/ 21 w 40"/>
                    <a:gd name="T5" fmla="*/ 153 h 302"/>
                    <a:gd name="T6" fmla="*/ 21 w 40"/>
                    <a:gd name="T7" fmla="*/ 142 h 302"/>
                    <a:gd name="T8" fmla="*/ 20 w 40"/>
                    <a:gd name="T9" fmla="*/ 132 h 302"/>
                    <a:gd name="T10" fmla="*/ 18 w 40"/>
                    <a:gd name="T11" fmla="*/ 125 h 302"/>
                    <a:gd name="T12" fmla="*/ 16 w 40"/>
                    <a:gd name="T13" fmla="*/ 122 h 302"/>
                    <a:gd name="T14" fmla="*/ 11 w 40"/>
                    <a:gd name="T15" fmla="*/ 122 h 302"/>
                    <a:gd name="T16" fmla="*/ 8 w 40"/>
                    <a:gd name="T17" fmla="*/ 123 h 302"/>
                    <a:gd name="T18" fmla="*/ 4 w 40"/>
                    <a:gd name="T19" fmla="*/ 125 h 302"/>
                    <a:gd name="T20" fmla="*/ 0 w 40"/>
                    <a:gd name="T21" fmla="*/ 132 h 302"/>
                    <a:gd name="T22" fmla="*/ 4 w 40"/>
                    <a:gd name="T23" fmla="*/ 108 h 302"/>
                    <a:gd name="T24" fmla="*/ 7 w 40"/>
                    <a:gd name="T25" fmla="*/ 98 h 302"/>
                    <a:gd name="T26" fmla="*/ 10 w 40"/>
                    <a:gd name="T27" fmla="*/ 87 h 302"/>
                    <a:gd name="T28" fmla="*/ 11 w 40"/>
                    <a:gd name="T29" fmla="*/ 79 h 302"/>
                    <a:gd name="T30" fmla="*/ 12 w 40"/>
                    <a:gd name="T31" fmla="*/ 71 h 302"/>
                    <a:gd name="T32" fmla="*/ 11 w 40"/>
                    <a:gd name="T33" fmla="*/ 61 h 302"/>
                    <a:gd name="T34" fmla="*/ 11 w 40"/>
                    <a:gd name="T35" fmla="*/ 51 h 302"/>
                    <a:gd name="T36" fmla="*/ 12 w 40"/>
                    <a:gd name="T37" fmla="*/ 39 h 302"/>
                    <a:gd name="T38" fmla="*/ 15 w 40"/>
                    <a:gd name="T39" fmla="*/ 28 h 302"/>
                    <a:gd name="T40" fmla="*/ 16 w 40"/>
                    <a:gd name="T41" fmla="*/ 19 h 302"/>
                    <a:gd name="T42" fmla="*/ 20 w 40"/>
                    <a:gd name="T43" fmla="*/ 11 h 302"/>
                    <a:gd name="T44" fmla="*/ 26 w 40"/>
                    <a:gd name="T45" fmla="*/ 4 h 302"/>
                    <a:gd name="T46" fmla="*/ 31 w 40"/>
                    <a:gd name="T47" fmla="*/ 0 h 302"/>
                    <a:gd name="T48" fmla="*/ 34 w 40"/>
                    <a:gd name="T49" fmla="*/ 4 h 302"/>
                    <a:gd name="T50" fmla="*/ 37 w 40"/>
                    <a:gd name="T51" fmla="*/ 9 h 302"/>
                    <a:gd name="T52" fmla="*/ 39 w 40"/>
                    <a:gd name="T53" fmla="*/ 15 h 302"/>
                    <a:gd name="T54" fmla="*/ 40 w 40"/>
                    <a:gd name="T55" fmla="*/ 26 h 302"/>
                    <a:gd name="T56" fmla="*/ 40 w 40"/>
                    <a:gd name="T57" fmla="*/ 34 h 302"/>
                    <a:gd name="T58" fmla="*/ 40 w 40"/>
                    <a:gd name="T59" fmla="*/ 47 h 302"/>
                    <a:gd name="T60" fmla="*/ 39 w 40"/>
                    <a:gd name="T61" fmla="*/ 58 h 302"/>
                    <a:gd name="T62" fmla="*/ 34 w 40"/>
                    <a:gd name="T63" fmla="*/ 68 h 302"/>
                    <a:gd name="T64" fmla="*/ 31 w 40"/>
                    <a:gd name="T65" fmla="*/ 76 h 302"/>
                    <a:gd name="T66" fmla="*/ 31 w 40"/>
                    <a:gd name="T67" fmla="*/ 81 h 302"/>
                    <a:gd name="T68" fmla="*/ 31 w 40"/>
                    <a:gd name="T69" fmla="*/ 92 h 302"/>
                    <a:gd name="T70" fmla="*/ 31 w 40"/>
                    <a:gd name="T71" fmla="*/ 99 h 302"/>
                    <a:gd name="T72" fmla="*/ 31 w 40"/>
                    <a:gd name="T73" fmla="*/ 110 h 302"/>
                    <a:gd name="T74" fmla="*/ 29 w 40"/>
                    <a:gd name="T75" fmla="*/ 125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0" h="302">
                      <a:moveTo>
                        <a:pt x="29" y="125"/>
                      </a:moveTo>
                      <a:lnTo>
                        <a:pt x="10" y="302"/>
                      </a:lnTo>
                      <a:lnTo>
                        <a:pt x="2" y="302"/>
                      </a:lnTo>
                      <a:lnTo>
                        <a:pt x="20" y="163"/>
                      </a:lnTo>
                      <a:lnTo>
                        <a:pt x="21" y="157"/>
                      </a:lnTo>
                      <a:lnTo>
                        <a:pt x="21" y="153"/>
                      </a:lnTo>
                      <a:lnTo>
                        <a:pt x="21" y="147"/>
                      </a:lnTo>
                      <a:lnTo>
                        <a:pt x="21" y="142"/>
                      </a:lnTo>
                      <a:lnTo>
                        <a:pt x="21" y="137"/>
                      </a:lnTo>
                      <a:lnTo>
                        <a:pt x="20" y="132"/>
                      </a:lnTo>
                      <a:lnTo>
                        <a:pt x="18" y="127"/>
                      </a:lnTo>
                      <a:lnTo>
                        <a:pt x="18" y="125"/>
                      </a:lnTo>
                      <a:lnTo>
                        <a:pt x="16" y="124"/>
                      </a:lnTo>
                      <a:lnTo>
                        <a:pt x="16" y="122"/>
                      </a:lnTo>
                      <a:lnTo>
                        <a:pt x="15" y="122"/>
                      </a:lnTo>
                      <a:lnTo>
                        <a:pt x="11" y="122"/>
                      </a:lnTo>
                      <a:lnTo>
                        <a:pt x="10" y="122"/>
                      </a:lnTo>
                      <a:lnTo>
                        <a:pt x="8" y="123"/>
                      </a:lnTo>
                      <a:lnTo>
                        <a:pt x="7" y="124"/>
                      </a:lnTo>
                      <a:lnTo>
                        <a:pt x="4" y="125"/>
                      </a:lnTo>
                      <a:lnTo>
                        <a:pt x="2" y="127"/>
                      </a:lnTo>
                      <a:lnTo>
                        <a:pt x="0" y="132"/>
                      </a:lnTo>
                      <a:lnTo>
                        <a:pt x="2" y="127"/>
                      </a:lnTo>
                      <a:lnTo>
                        <a:pt x="4" y="108"/>
                      </a:lnTo>
                      <a:lnTo>
                        <a:pt x="7" y="101"/>
                      </a:lnTo>
                      <a:lnTo>
                        <a:pt x="7" y="98"/>
                      </a:lnTo>
                      <a:lnTo>
                        <a:pt x="8" y="93"/>
                      </a:lnTo>
                      <a:lnTo>
                        <a:pt x="10" y="87"/>
                      </a:lnTo>
                      <a:lnTo>
                        <a:pt x="11" y="83"/>
                      </a:lnTo>
                      <a:lnTo>
                        <a:pt x="11" y="79"/>
                      </a:lnTo>
                      <a:lnTo>
                        <a:pt x="12" y="76"/>
                      </a:lnTo>
                      <a:lnTo>
                        <a:pt x="12" y="71"/>
                      </a:lnTo>
                      <a:lnTo>
                        <a:pt x="11" y="68"/>
                      </a:lnTo>
                      <a:lnTo>
                        <a:pt x="11" y="61"/>
                      </a:lnTo>
                      <a:lnTo>
                        <a:pt x="11" y="58"/>
                      </a:lnTo>
                      <a:lnTo>
                        <a:pt x="11" y="51"/>
                      </a:lnTo>
                      <a:lnTo>
                        <a:pt x="11" y="47"/>
                      </a:lnTo>
                      <a:lnTo>
                        <a:pt x="12" y="39"/>
                      </a:lnTo>
                      <a:lnTo>
                        <a:pt x="12" y="34"/>
                      </a:lnTo>
                      <a:lnTo>
                        <a:pt x="15" y="28"/>
                      </a:lnTo>
                      <a:lnTo>
                        <a:pt x="16" y="23"/>
                      </a:lnTo>
                      <a:lnTo>
                        <a:pt x="16" y="19"/>
                      </a:lnTo>
                      <a:lnTo>
                        <a:pt x="20" y="14"/>
                      </a:lnTo>
                      <a:lnTo>
                        <a:pt x="20" y="11"/>
                      </a:lnTo>
                      <a:lnTo>
                        <a:pt x="21" y="7"/>
                      </a:lnTo>
                      <a:lnTo>
                        <a:pt x="26" y="4"/>
                      </a:lnTo>
                      <a:lnTo>
                        <a:pt x="29" y="4"/>
                      </a:lnTo>
                      <a:lnTo>
                        <a:pt x="31" y="0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7" y="4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5"/>
                      </a:lnTo>
                      <a:lnTo>
                        <a:pt x="40" y="19"/>
                      </a:lnTo>
                      <a:lnTo>
                        <a:pt x="40" y="26"/>
                      </a:lnTo>
                      <a:lnTo>
                        <a:pt x="40" y="28"/>
                      </a:lnTo>
                      <a:lnTo>
                        <a:pt x="40" y="34"/>
                      </a:lnTo>
                      <a:lnTo>
                        <a:pt x="40" y="39"/>
                      </a:lnTo>
                      <a:lnTo>
                        <a:pt x="40" y="47"/>
                      </a:lnTo>
                      <a:lnTo>
                        <a:pt x="39" y="52"/>
                      </a:lnTo>
                      <a:lnTo>
                        <a:pt x="39" y="58"/>
                      </a:lnTo>
                      <a:lnTo>
                        <a:pt x="37" y="63"/>
                      </a:lnTo>
                      <a:lnTo>
                        <a:pt x="34" y="68"/>
                      </a:lnTo>
                      <a:lnTo>
                        <a:pt x="33" y="74"/>
                      </a:lnTo>
                      <a:lnTo>
                        <a:pt x="31" y="76"/>
                      </a:lnTo>
                      <a:lnTo>
                        <a:pt x="31" y="79"/>
                      </a:lnTo>
                      <a:lnTo>
                        <a:pt x="31" y="81"/>
                      </a:lnTo>
                      <a:lnTo>
                        <a:pt x="31" y="85"/>
                      </a:lnTo>
                      <a:lnTo>
                        <a:pt x="31" y="92"/>
                      </a:lnTo>
                      <a:lnTo>
                        <a:pt x="33" y="97"/>
                      </a:lnTo>
                      <a:lnTo>
                        <a:pt x="31" y="99"/>
                      </a:lnTo>
                      <a:lnTo>
                        <a:pt x="33" y="106"/>
                      </a:lnTo>
                      <a:lnTo>
                        <a:pt x="31" y="110"/>
                      </a:lnTo>
                      <a:lnTo>
                        <a:pt x="29" y="125"/>
                      </a:lnTo>
                      <a:lnTo>
                        <a:pt x="29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8" name="Freeform 160"/>
                <p:cNvSpPr>
                  <a:spLocks/>
                </p:cNvSpPr>
                <p:nvPr/>
              </p:nvSpPr>
              <p:spPr bwMode="auto">
                <a:xfrm>
                  <a:off x="2680" y="3745"/>
                  <a:ext cx="21" cy="84"/>
                </a:xfrm>
                <a:custGeom>
                  <a:avLst/>
                  <a:gdLst>
                    <a:gd name="T0" fmla="*/ 47 w 82"/>
                    <a:gd name="T1" fmla="*/ 334 h 334"/>
                    <a:gd name="T2" fmla="*/ 56 w 82"/>
                    <a:gd name="T3" fmla="*/ 164 h 334"/>
                    <a:gd name="T4" fmla="*/ 56 w 82"/>
                    <a:gd name="T5" fmla="*/ 154 h 334"/>
                    <a:gd name="T6" fmla="*/ 55 w 82"/>
                    <a:gd name="T7" fmla="*/ 140 h 334"/>
                    <a:gd name="T8" fmla="*/ 51 w 82"/>
                    <a:gd name="T9" fmla="*/ 131 h 334"/>
                    <a:gd name="T10" fmla="*/ 45 w 82"/>
                    <a:gd name="T11" fmla="*/ 125 h 334"/>
                    <a:gd name="T12" fmla="*/ 35 w 82"/>
                    <a:gd name="T13" fmla="*/ 119 h 334"/>
                    <a:gd name="T14" fmla="*/ 26 w 82"/>
                    <a:gd name="T15" fmla="*/ 115 h 334"/>
                    <a:gd name="T16" fmla="*/ 15 w 82"/>
                    <a:gd name="T17" fmla="*/ 117 h 334"/>
                    <a:gd name="T18" fmla="*/ 6 w 82"/>
                    <a:gd name="T19" fmla="*/ 121 h 334"/>
                    <a:gd name="T20" fmla="*/ 0 w 82"/>
                    <a:gd name="T21" fmla="*/ 129 h 334"/>
                    <a:gd name="T22" fmla="*/ 5 w 82"/>
                    <a:gd name="T23" fmla="*/ 106 h 334"/>
                    <a:gd name="T24" fmla="*/ 6 w 82"/>
                    <a:gd name="T25" fmla="*/ 92 h 334"/>
                    <a:gd name="T26" fmla="*/ 13 w 82"/>
                    <a:gd name="T27" fmla="*/ 83 h 334"/>
                    <a:gd name="T28" fmla="*/ 18 w 82"/>
                    <a:gd name="T29" fmla="*/ 75 h 334"/>
                    <a:gd name="T30" fmla="*/ 19 w 82"/>
                    <a:gd name="T31" fmla="*/ 71 h 334"/>
                    <a:gd name="T32" fmla="*/ 15 w 82"/>
                    <a:gd name="T33" fmla="*/ 65 h 334"/>
                    <a:gd name="T34" fmla="*/ 13 w 82"/>
                    <a:gd name="T35" fmla="*/ 52 h 334"/>
                    <a:gd name="T36" fmla="*/ 10 w 82"/>
                    <a:gd name="T37" fmla="*/ 43 h 334"/>
                    <a:gd name="T38" fmla="*/ 14 w 82"/>
                    <a:gd name="T39" fmla="*/ 31 h 334"/>
                    <a:gd name="T40" fmla="*/ 16 w 82"/>
                    <a:gd name="T41" fmla="*/ 20 h 334"/>
                    <a:gd name="T42" fmla="*/ 21 w 82"/>
                    <a:gd name="T43" fmla="*/ 13 h 334"/>
                    <a:gd name="T44" fmla="*/ 32 w 82"/>
                    <a:gd name="T45" fmla="*/ 4 h 334"/>
                    <a:gd name="T46" fmla="*/ 40 w 82"/>
                    <a:gd name="T47" fmla="*/ 0 h 334"/>
                    <a:gd name="T48" fmla="*/ 51 w 82"/>
                    <a:gd name="T49" fmla="*/ 0 h 334"/>
                    <a:gd name="T50" fmla="*/ 61 w 82"/>
                    <a:gd name="T51" fmla="*/ 2 h 334"/>
                    <a:gd name="T52" fmla="*/ 70 w 82"/>
                    <a:gd name="T53" fmla="*/ 8 h 334"/>
                    <a:gd name="T54" fmla="*/ 75 w 82"/>
                    <a:gd name="T55" fmla="*/ 15 h 334"/>
                    <a:gd name="T56" fmla="*/ 80 w 82"/>
                    <a:gd name="T57" fmla="*/ 27 h 334"/>
                    <a:gd name="T58" fmla="*/ 82 w 82"/>
                    <a:gd name="T59" fmla="*/ 36 h 334"/>
                    <a:gd name="T60" fmla="*/ 82 w 82"/>
                    <a:gd name="T61" fmla="*/ 47 h 334"/>
                    <a:gd name="T62" fmla="*/ 80 w 82"/>
                    <a:gd name="T63" fmla="*/ 58 h 334"/>
                    <a:gd name="T64" fmla="*/ 75 w 82"/>
                    <a:gd name="T65" fmla="*/ 68 h 334"/>
                    <a:gd name="T66" fmla="*/ 66 w 82"/>
                    <a:gd name="T67" fmla="*/ 76 h 334"/>
                    <a:gd name="T68" fmla="*/ 65 w 82"/>
                    <a:gd name="T69" fmla="*/ 82 h 334"/>
                    <a:gd name="T70" fmla="*/ 72 w 82"/>
                    <a:gd name="T71" fmla="*/ 92 h 334"/>
                    <a:gd name="T72" fmla="*/ 75 w 82"/>
                    <a:gd name="T73" fmla="*/ 101 h 334"/>
                    <a:gd name="T74" fmla="*/ 75 w 82"/>
                    <a:gd name="T75" fmla="*/ 111 h 334"/>
                    <a:gd name="T76" fmla="*/ 73 w 82"/>
                    <a:gd name="T77" fmla="*/ 126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2" h="334">
                      <a:moveTo>
                        <a:pt x="73" y="126"/>
                      </a:moveTo>
                      <a:lnTo>
                        <a:pt x="47" y="334"/>
                      </a:lnTo>
                      <a:lnTo>
                        <a:pt x="35" y="334"/>
                      </a:lnTo>
                      <a:lnTo>
                        <a:pt x="56" y="164"/>
                      </a:lnTo>
                      <a:lnTo>
                        <a:pt x="56" y="157"/>
                      </a:lnTo>
                      <a:lnTo>
                        <a:pt x="56" y="154"/>
                      </a:lnTo>
                      <a:lnTo>
                        <a:pt x="56" y="146"/>
                      </a:lnTo>
                      <a:lnTo>
                        <a:pt x="55" y="140"/>
                      </a:lnTo>
                      <a:lnTo>
                        <a:pt x="53" y="138"/>
                      </a:lnTo>
                      <a:lnTo>
                        <a:pt x="51" y="131"/>
                      </a:lnTo>
                      <a:lnTo>
                        <a:pt x="47" y="129"/>
                      </a:lnTo>
                      <a:lnTo>
                        <a:pt x="45" y="125"/>
                      </a:lnTo>
                      <a:lnTo>
                        <a:pt x="38" y="121"/>
                      </a:lnTo>
                      <a:lnTo>
                        <a:pt x="35" y="119"/>
                      </a:lnTo>
                      <a:lnTo>
                        <a:pt x="31" y="117"/>
                      </a:lnTo>
                      <a:lnTo>
                        <a:pt x="26" y="115"/>
                      </a:lnTo>
                      <a:lnTo>
                        <a:pt x="19" y="115"/>
                      </a:lnTo>
                      <a:lnTo>
                        <a:pt x="15" y="117"/>
                      </a:lnTo>
                      <a:lnTo>
                        <a:pt x="13" y="119"/>
                      </a:lnTo>
                      <a:lnTo>
                        <a:pt x="6" y="121"/>
                      </a:lnTo>
                      <a:lnTo>
                        <a:pt x="3" y="125"/>
                      </a:lnTo>
                      <a:lnTo>
                        <a:pt x="0" y="129"/>
                      </a:lnTo>
                      <a:lnTo>
                        <a:pt x="1" y="124"/>
                      </a:lnTo>
                      <a:lnTo>
                        <a:pt x="5" y="106"/>
                      </a:lnTo>
                      <a:lnTo>
                        <a:pt x="5" y="100"/>
                      </a:lnTo>
                      <a:lnTo>
                        <a:pt x="6" y="92"/>
                      </a:lnTo>
                      <a:lnTo>
                        <a:pt x="9" y="89"/>
                      </a:lnTo>
                      <a:lnTo>
                        <a:pt x="13" y="83"/>
                      </a:lnTo>
                      <a:lnTo>
                        <a:pt x="15" y="79"/>
                      </a:lnTo>
                      <a:lnTo>
                        <a:pt x="18" y="75"/>
                      </a:lnTo>
                      <a:lnTo>
                        <a:pt x="19" y="74"/>
                      </a:lnTo>
                      <a:lnTo>
                        <a:pt x="19" y="71"/>
                      </a:lnTo>
                      <a:lnTo>
                        <a:pt x="16" y="68"/>
                      </a:lnTo>
                      <a:lnTo>
                        <a:pt x="15" y="65"/>
                      </a:lnTo>
                      <a:lnTo>
                        <a:pt x="13" y="58"/>
                      </a:lnTo>
                      <a:lnTo>
                        <a:pt x="13" y="52"/>
                      </a:lnTo>
                      <a:lnTo>
                        <a:pt x="10" y="47"/>
                      </a:lnTo>
                      <a:lnTo>
                        <a:pt x="10" y="43"/>
                      </a:lnTo>
                      <a:lnTo>
                        <a:pt x="10" y="36"/>
                      </a:lnTo>
                      <a:lnTo>
                        <a:pt x="14" y="31"/>
                      </a:lnTo>
                      <a:lnTo>
                        <a:pt x="15" y="24"/>
                      </a:lnTo>
                      <a:lnTo>
                        <a:pt x="16" y="20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30" y="6"/>
                      </a:lnTo>
                      <a:lnTo>
                        <a:pt x="32" y="4"/>
                      </a:lnTo>
                      <a:lnTo>
                        <a:pt x="37" y="2"/>
                      </a:lnTo>
                      <a:lnTo>
                        <a:pt x="40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61" y="2"/>
                      </a:lnTo>
                      <a:lnTo>
                        <a:pt x="63" y="4"/>
                      </a:lnTo>
                      <a:lnTo>
                        <a:pt x="70" y="8"/>
                      </a:lnTo>
                      <a:lnTo>
                        <a:pt x="72" y="13"/>
                      </a:lnTo>
                      <a:lnTo>
                        <a:pt x="75" y="15"/>
                      </a:lnTo>
                      <a:lnTo>
                        <a:pt x="79" y="20"/>
                      </a:lnTo>
                      <a:lnTo>
                        <a:pt x="80" y="27"/>
                      </a:lnTo>
                      <a:lnTo>
                        <a:pt x="82" y="30"/>
                      </a:lnTo>
                      <a:lnTo>
                        <a:pt x="82" y="36"/>
                      </a:lnTo>
                      <a:lnTo>
                        <a:pt x="82" y="41"/>
                      </a:lnTo>
                      <a:lnTo>
                        <a:pt x="82" y="47"/>
                      </a:lnTo>
                      <a:lnTo>
                        <a:pt x="80" y="52"/>
                      </a:lnTo>
                      <a:lnTo>
                        <a:pt x="80" y="58"/>
                      </a:lnTo>
                      <a:lnTo>
                        <a:pt x="77" y="65"/>
                      </a:lnTo>
                      <a:lnTo>
                        <a:pt x="75" y="68"/>
                      </a:lnTo>
                      <a:lnTo>
                        <a:pt x="72" y="71"/>
                      </a:lnTo>
                      <a:lnTo>
                        <a:pt x="66" y="76"/>
                      </a:lnTo>
                      <a:lnTo>
                        <a:pt x="63" y="79"/>
                      </a:lnTo>
                      <a:lnTo>
                        <a:pt x="65" y="82"/>
                      </a:lnTo>
                      <a:lnTo>
                        <a:pt x="70" y="87"/>
                      </a:lnTo>
                      <a:lnTo>
                        <a:pt x="72" y="92"/>
                      </a:lnTo>
                      <a:lnTo>
                        <a:pt x="73" y="95"/>
                      </a:lnTo>
                      <a:lnTo>
                        <a:pt x="75" y="101"/>
                      </a:lnTo>
                      <a:lnTo>
                        <a:pt x="75" y="107"/>
                      </a:lnTo>
                      <a:lnTo>
                        <a:pt x="75" y="111"/>
                      </a:lnTo>
                      <a:lnTo>
                        <a:pt x="73" y="126"/>
                      </a:lnTo>
                      <a:lnTo>
                        <a:pt x="73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69" name="Freeform 161"/>
                <p:cNvSpPr>
                  <a:spLocks/>
                </p:cNvSpPr>
                <p:nvPr/>
              </p:nvSpPr>
              <p:spPr bwMode="auto">
                <a:xfrm>
                  <a:off x="2709" y="3751"/>
                  <a:ext cx="19" cy="78"/>
                </a:xfrm>
                <a:custGeom>
                  <a:avLst/>
                  <a:gdLst>
                    <a:gd name="T0" fmla="*/ 46 w 78"/>
                    <a:gd name="T1" fmla="*/ 311 h 311"/>
                    <a:gd name="T2" fmla="*/ 53 w 78"/>
                    <a:gd name="T3" fmla="*/ 163 h 311"/>
                    <a:gd name="T4" fmla="*/ 53 w 78"/>
                    <a:gd name="T5" fmla="*/ 152 h 311"/>
                    <a:gd name="T6" fmla="*/ 51 w 78"/>
                    <a:gd name="T7" fmla="*/ 141 h 311"/>
                    <a:gd name="T8" fmla="*/ 48 w 78"/>
                    <a:gd name="T9" fmla="*/ 132 h 311"/>
                    <a:gd name="T10" fmla="*/ 41 w 78"/>
                    <a:gd name="T11" fmla="*/ 123 h 311"/>
                    <a:gd name="T12" fmla="*/ 32 w 78"/>
                    <a:gd name="T13" fmla="*/ 117 h 311"/>
                    <a:gd name="T14" fmla="*/ 24 w 78"/>
                    <a:gd name="T15" fmla="*/ 116 h 311"/>
                    <a:gd name="T16" fmla="*/ 15 w 78"/>
                    <a:gd name="T17" fmla="*/ 117 h 311"/>
                    <a:gd name="T18" fmla="*/ 6 w 78"/>
                    <a:gd name="T19" fmla="*/ 122 h 311"/>
                    <a:gd name="T20" fmla="*/ 0 w 78"/>
                    <a:gd name="T21" fmla="*/ 131 h 311"/>
                    <a:gd name="T22" fmla="*/ 4 w 78"/>
                    <a:gd name="T23" fmla="*/ 103 h 311"/>
                    <a:gd name="T24" fmla="*/ 6 w 78"/>
                    <a:gd name="T25" fmla="*/ 92 h 311"/>
                    <a:gd name="T26" fmla="*/ 12 w 78"/>
                    <a:gd name="T27" fmla="*/ 84 h 311"/>
                    <a:gd name="T28" fmla="*/ 20 w 78"/>
                    <a:gd name="T29" fmla="*/ 77 h 311"/>
                    <a:gd name="T30" fmla="*/ 20 w 78"/>
                    <a:gd name="T31" fmla="*/ 72 h 311"/>
                    <a:gd name="T32" fmla="*/ 15 w 78"/>
                    <a:gd name="T33" fmla="*/ 64 h 311"/>
                    <a:gd name="T34" fmla="*/ 12 w 78"/>
                    <a:gd name="T35" fmla="*/ 52 h 311"/>
                    <a:gd name="T36" fmla="*/ 12 w 78"/>
                    <a:gd name="T37" fmla="*/ 42 h 311"/>
                    <a:gd name="T38" fmla="*/ 13 w 78"/>
                    <a:gd name="T39" fmla="*/ 29 h 311"/>
                    <a:gd name="T40" fmla="*/ 16 w 78"/>
                    <a:gd name="T41" fmla="*/ 20 h 311"/>
                    <a:gd name="T42" fmla="*/ 22 w 78"/>
                    <a:gd name="T43" fmla="*/ 9 h 311"/>
                    <a:gd name="T44" fmla="*/ 31 w 78"/>
                    <a:gd name="T45" fmla="*/ 4 h 311"/>
                    <a:gd name="T46" fmla="*/ 41 w 78"/>
                    <a:gd name="T47" fmla="*/ 1 h 311"/>
                    <a:gd name="T48" fmla="*/ 49 w 78"/>
                    <a:gd name="T49" fmla="*/ 0 h 311"/>
                    <a:gd name="T50" fmla="*/ 56 w 78"/>
                    <a:gd name="T51" fmla="*/ 1 h 311"/>
                    <a:gd name="T52" fmla="*/ 67 w 78"/>
                    <a:gd name="T53" fmla="*/ 7 h 311"/>
                    <a:gd name="T54" fmla="*/ 71 w 78"/>
                    <a:gd name="T55" fmla="*/ 13 h 311"/>
                    <a:gd name="T56" fmla="*/ 77 w 78"/>
                    <a:gd name="T57" fmla="*/ 24 h 311"/>
                    <a:gd name="T58" fmla="*/ 78 w 78"/>
                    <a:gd name="T59" fmla="*/ 35 h 311"/>
                    <a:gd name="T60" fmla="*/ 78 w 78"/>
                    <a:gd name="T61" fmla="*/ 47 h 311"/>
                    <a:gd name="T62" fmla="*/ 77 w 78"/>
                    <a:gd name="T63" fmla="*/ 59 h 311"/>
                    <a:gd name="T64" fmla="*/ 70 w 78"/>
                    <a:gd name="T65" fmla="*/ 69 h 311"/>
                    <a:gd name="T66" fmla="*/ 64 w 78"/>
                    <a:gd name="T67" fmla="*/ 77 h 311"/>
                    <a:gd name="T68" fmla="*/ 64 w 78"/>
                    <a:gd name="T69" fmla="*/ 83 h 311"/>
                    <a:gd name="T70" fmla="*/ 68 w 78"/>
                    <a:gd name="T71" fmla="*/ 90 h 311"/>
                    <a:gd name="T72" fmla="*/ 69 w 78"/>
                    <a:gd name="T73" fmla="*/ 101 h 311"/>
                    <a:gd name="T74" fmla="*/ 70 w 78"/>
                    <a:gd name="T75" fmla="*/ 114 h 311"/>
                    <a:gd name="T76" fmla="*/ 69 w 78"/>
                    <a:gd name="T77" fmla="*/ 127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8" h="311">
                      <a:moveTo>
                        <a:pt x="69" y="127"/>
                      </a:moveTo>
                      <a:lnTo>
                        <a:pt x="46" y="311"/>
                      </a:lnTo>
                      <a:lnTo>
                        <a:pt x="35" y="311"/>
                      </a:lnTo>
                      <a:lnTo>
                        <a:pt x="53" y="163"/>
                      </a:lnTo>
                      <a:lnTo>
                        <a:pt x="53" y="157"/>
                      </a:lnTo>
                      <a:lnTo>
                        <a:pt x="53" y="152"/>
                      </a:lnTo>
                      <a:lnTo>
                        <a:pt x="53" y="146"/>
                      </a:lnTo>
                      <a:lnTo>
                        <a:pt x="51" y="141"/>
                      </a:lnTo>
                      <a:lnTo>
                        <a:pt x="51" y="136"/>
                      </a:lnTo>
                      <a:lnTo>
                        <a:pt x="48" y="132"/>
                      </a:lnTo>
                      <a:lnTo>
                        <a:pt x="45" y="127"/>
                      </a:lnTo>
                      <a:lnTo>
                        <a:pt x="41" y="123"/>
                      </a:lnTo>
                      <a:lnTo>
                        <a:pt x="37" y="122"/>
                      </a:lnTo>
                      <a:lnTo>
                        <a:pt x="32" y="117"/>
                      </a:lnTo>
                      <a:lnTo>
                        <a:pt x="28" y="117"/>
                      </a:lnTo>
                      <a:lnTo>
                        <a:pt x="24" y="116"/>
                      </a:lnTo>
                      <a:lnTo>
                        <a:pt x="20" y="116"/>
                      </a:lnTo>
                      <a:lnTo>
                        <a:pt x="15" y="117"/>
                      </a:lnTo>
                      <a:lnTo>
                        <a:pt x="12" y="119"/>
                      </a:lnTo>
                      <a:lnTo>
                        <a:pt x="6" y="122"/>
                      </a:lnTo>
                      <a:lnTo>
                        <a:pt x="3" y="123"/>
                      </a:lnTo>
                      <a:lnTo>
                        <a:pt x="0" y="131"/>
                      </a:lnTo>
                      <a:lnTo>
                        <a:pt x="1" y="122"/>
                      </a:lnTo>
                      <a:lnTo>
                        <a:pt x="4" y="103"/>
                      </a:lnTo>
                      <a:lnTo>
                        <a:pt x="4" y="98"/>
                      </a:lnTo>
                      <a:lnTo>
                        <a:pt x="6" y="92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5" y="78"/>
                      </a:lnTo>
                      <a:lnTo>
                        <a:pt x="20" y="77"/>
                      </a:lnTo>
                      <a:lnTo>
                        <a:pt x="20" y="75"/>
                      </a:lnTo>
                      <a:lnTo>
                        <a:pt x="20" y="72"/>
                      </a:lnTo>
                      <a:lnTo>
                        <a:pt x="16" y="67"/>
                      </a:lnTo>
                      <a:lnTo>
                        <a:pt x="15" y="64"/>
                      </a:lnTo>
                      <a:lnTo>
                        <a:pt x="13" y="59"/>
                      </a:lnTo>
                      <a:lnTo>
                        <a:pt x="12" y="52"/>
                      </a:lnTo>
                      <a:lnTo>
                        <a:pt x="12" y="47"/>
                      </a:lnTo>
                      <a:lnTo>
                        <a:pt x="12" y="42"/>
                      </a:lnTo>
                      <a:lnTo>
                        <a:pt x="12" y="35"/>
                      </a:lnTo>
                      <a:lnTo>
                        <a:pt x="13" y="29"/>
                      </a:lnTo>
                      <a:lnTo>
                        <a:pt x="15" y="24"/>
                      </a:lnTo>
                      <a:lnTo>
                        <a:pt x="16" y="20"/>
                      </a:lnTo>
                      <a:lnTo>
                        <a:pt x="20" y="13"/>
                      </a:lnTo>
                      <a:lnTo>
                        <a:pt x="22" y="9"/>
                      </a:lnTo>
                      <a:lnTo>
                        <a:pt x="27" y="8"/>
                      </a:lnTo>
                      <a:lnTo>
                        <a:pt x="31" y="4"/>
                      </a:lnTo>
                      <a:lnTo>
                        <a:pt x="35" y="1"/>
                      </a:lnTo>
                      <a:lnTo>
                        <a:pt x="41" y="1"/>
                      </a:lnTo>
                      <a:lnTo>
                        <a:pt x="45" y="0"/>
                      </a:lnTo>
                      <a:lnTo>
                        <a:pt x="49" y="0"/>
                      </a:lnTo>
                      <a:lnTo>
                        <a:pt x="53" y="0"/>
                      </a:lnTo>
                      <a:lnTo>
                        <a:pt x="56" y="1"/>
                      </a:lnTo>
                      <a:lnTo>
                        <a:pt x="62" y="4"/>
                      </a:lnTo>
                      <a:lnTo>
                        <a:pt x="67" y="7"/>
                      </a:lnTo>
                      <a:lnTo>
                        <a:pt x="69" y="9"/>
                      </a:lnTo>
                      <a:lnTo>
                        <a:pt x="71" y="13"/>
                      </a:lnTo>
                      <a:lnTo>
                        <a:pt x="73" y="20"/>
                      </a:lnTo>
                      <a:lnTo>
                        <a:pt x="77" y="24"/>
                      </a:lnTo>
                      <a:lnTo>
                        <a:pt x="77" y="29"/>
                      </a:lnTo>
                      <a:lnTo>
                        <a:pt x="78" y="35"/>
                      </a:lnTo>
                      <a:lnTo>
                        <a:pt x="78" y="42"/>
                      </a:lnTo>
                      <a:lnTo>
                        <a:pt x="78" y="47"/>
                      </a:lnTo>
                      <a:lnTo>
                        <a:pt x="77" y="52"/>
                      </a:lnTo>
                      <a:lnTo>
                        <a:pt x="77" y="59"/>
                      </a:lnTo>
                      <a:lnTo>
                        <a:pt x="71" y="64"/>
                      </a:lnTo>
                      <a:lnTo>
                        <a:pt x="70" y="69"/>
                      </a:lnTo>
                      <a:lnTo>
                        <a:pt x="68" y="70"/>
                      </a:lnTo>
                      <a:lnTo>
                        <a:pt x="64" y="77"/>
                      </a:lnTo>
                      <a:lnTo>
                        <a:pt x="62" y="78"/>
                      </a:lnTo>
                      <a:lnTo>
                        <a:pt x="64" y="83"/>
                      </a:lnTo>
                      <a:lnTo>
                        <a:pt x="67" y="85"/>
                      </a:lnTo>
                      <a:lnTo>
                        <a:pt x="68" y="90"/>
                      </a:lnTo>
                      <a:lnTo>
                        <a:pt x="69" y="96"/>
                      </a:lnTo>
                      <a:lnTo>
                        <a:pt x="69" y="101"/>
                      </a:lnTo>
                      <a:lnTo>
                        <a:pt x="70" y="107"/>
                      </a:lnTo>
                      <a:lnTo>
                        <a:pt x="70" y="114"/>
                      </a:lnTo>
                      <a:lnTo>
                        <a:pt x="69" y="127"/>
                      </a:lnTo>
                      <a:lnTo>
                        <a:pt x="69" y="127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0" name="Freeform 162"/>
                <p:cNvSpPr>
                  <a:spLocks/>
                </p:cNvSpPr>
                <p:nvPr/>
              </p:nvSpPr>
              <p:spPr bwMode="auto">
                <a:xfrm>
                  <a:off x="2735" y="3759"/>
                  <a:ext cx="18" cy="70"/>
                </a:xfrm>
                <a:custGeom>
                  <a:avLst/>
                  <a:gdLst>
                    <a:gd name="T0" fmla="*/ 43 w 73"/>
                    <a:gd name="T1" fmla="*/ 276 h 276"/>
                    <a:gd name="T2" fmla="*/ 47 w 73"/>
                    <a:gd name="T3" fmla="*/ 161 h 276"/>
                    <a:gd name="T4" fmla="*/ 47 w 73"/>
                    <a:gd name="T5" fmla="*/ 149 h 276"/>
                    <a:gd name="T6" fmla="*/ 45 w 73"/>
                    <a:gd name="T7" fmla="*/ 138 h 276"/>
                    <a:gd name="T8" fmla="*/ 43 w 73"/>
                    <a:gd name="T9" fmla="*/ 131 h 276"/>
                    <a:gd name="T10" fmla="*/ 38 w 73"/>
                    <a:gd name="T11" fmla="*/ 122 h 276"/>
                    <a:gd name="T12" fmla="*/ 31 w 73"/>
                    <a:gd name="T13" fmla="*/ 117 h 276"/>
                    <a:gd name="T14" fmla="*/ 26 w 73"/>
                    <a:gd name="T15" fmla="*/ 116 h 276"/>
                    <a:gd name="T16" fmla="*/ 15 w 73"/>
                    <a:gd name="T17" fmla="*/ 116 h 276"/>
                    <a:gd name="T18" fmla="*/ 8 w 73"/>
                    <a:gd name="T19" fmla="*/ 121 h 276"/>
                    <a:gd name="T20" fmla="*/ 0 w 73"/>
                    <a:gd name="T21" fmla="*/ 127 h 276"/>
                    <a:gd name="T22" fmla="*/ 7 w 73"/>
                    <a:gd name="T23" fmla="*/ 104 h 276"/>
                    <a:gd name="T24" fmla="*/ 8 w 73"/>
                    <a:gd name="T25" fmla="*/ 96 h 276"/>
                    <a:gd name="T26" fmla="*/ 14 w 73"/>
                    <a:gd name="T27" fmla="*/ 82 h 276"/>
                    <a:gd name="T28" fmla="*/ 20 w 73"/>
                    <a:gd name="T29" fmla="*/ 75 h 276"/>
                    <a:gd name="T30" fmla="*/ 20 w 73"/>
                    <a:gd name="T31" fmla="*/ 67 h 276"/>
                    <a:gd name="T32" fmla="*/ 15 w 73"/>
                    <a:gd name="T33" fmla="*/ 57 h 276"/>
                    <a:gd name="T34" fmla="*/ 14 w 73"/>
                    <a:gd name="T35" fmla="*/ 48 h 276"/>
                    <a:gd name="T36" fmla="*/ 15 w 73"/>
                    <a:gd name="T37" fmla="*/ 35 h 276"/>
                    <a:gd name="T38" fmla="*/ 18 w 73"/>
                    <a:gd name="T39" fmla="*/ 25 h 276"/>
                    <a:gd name="T40" fmla="*/ 21 w 73"/>
                    <a:gd name="T41" fmla="*/ 13 h 276"/>
                    <a:gd name="T42" fmla="*/ 29 w 73"/>
                    <a:gd name="T43" fmla="*/ 7 h 276"/>
                    <a:gd name="T44" fmla="*/ 37 w 73"/>
                    <a:gd name="T45" fmla="*/ 0 h 276"/>
                    <a:gd name="T46" fmla="*/ 43 w 73"/>
                    <a:gd name="T47" fmla="*/ 0 h 276"/>
                    <a:gd name="T48" fmla="*/ 51 w 73"/>
                    <a:gd name="T49" fmla="*/ 0 h 276"/>
                    <a:gd name="T50" fmla="*/ 57 w 73"/>
                    <a:gd name="T51" fmla="*/ 2 h 276"/>
                    <a:gd name="T52" fmla="*/ 63 w 73"/>
                    <a:gd name="T53" fmla="*/ 10 h 276"/>
                    <a:gd name="T54" fmla="*/ 67 w 73"/>
                    <a:gd name="T55" fmla="*/ 17 h 276"/>
                    <a:gd name="T56" fmla="*/ 71 w 73"/>
                    <a:gd name="T57" fmla="*/ 29 h 276"/>
                    <a:gd name="T58" fmla="*/ 73 w 73"/>
                    <a:gd name="T59" fmla="*/ 40 h 276"/>
                    <a:gd name="T60" fmla="*/ 71 w 73"/>
                    <a:gd name="T61" fmla="*/ 52 h 276"/>
                    <a:gd name="T62" fmla="*/ 65 w 73"/>
                    <a:gd name="T63" fmla="*/ 61 h 276"/>
                    <a:gd name="T64" fmla="*/ 60 w 73"/>
                    <a:gd name="T65" fmla="*/ 71 h 276"/>
                    <a:gd name="T66" fmla="*/ 56 w 73"/>
                    <a:gd name="T67" fmla="*/ 79 h 276"/>
                    <a:gd name="T68" fmla="*/ 59 w 73"/>
                    <a:gd name="T69" fmla="*/ 82 h 276"/>
                    <a:gd name="T70" fmla="*/ 62 w 73"/>
                    <a:gd name="T71" fmla="*/ 96 h 276"/>
                    <a:gd name="T72" fmla="*/ 63 w 73"/>
                    <a:gd name="T73" fmla="*/ 104 h 276"/>
                    <a:gd name="T74" fmla="*/ 60 w 73"/>
                    <a:gd name="T75" fmla="*/ 125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3" h="276">
                      <a:moveTo>
                        <a:pt x="60" y="125"/>
                      </a:moveTo>
                      <a:lnTo>
                        <a:pt x="43" y="276"/>
                      </a:lnTo>
                      <a:lnTo>
                        <a:pt x="37" y="276"/>
                      </a:lnTo>
                      <a:lnTo>
                        <a:pt x="47" y="161"/>
                      </a:lnTo>
                      <a:lnTo>
                        <a:pt x="47" y="155"/>
                      </a:lnTo>
                      <a:lnTo>
                        <a:pt x="47" y="149"/>
                      </a:lnTo>
                      <a:lnTo>
                        <a:pt x="47" y="145"/>
                      </a:lnTo>
                      <a:lnTo>
                        <a:pt x="45" y="138"/>
                      </a:lnTo>
                      <a:lnTo>
                        <a:pt x="45" y="135"/>
                      </a:lnTo>
                      <a:lnTo>
                        <a:pt x="43" y="131"/>
                      </a:lnTo>
                      <a:lnTo>
                        <a:pt x="41" y="127"/>
                      </a:lnTo>
                      <a:lnTo>
                        <a:pt x="38" y="122"/>
                      </a:lnTo>
                      <a:lnTo>
                        <a:pt x="37" y="119"/>
                      </a:lnTo>
                      <a:lnTo>
                        <a:pt x="31" y="117"/>
                      </a:lnTo>
                      <a:lnTo>
                        <a:pt x="29" y="117"/>
                      </a:lnTo>
                      <a:lnTo>
                        <a:pt x="26" y="116"/>
                      </a:lnTo>
                      <a:lnTo>
                        <a:pt x="20" y="116"/>
                      </a:lnTo>
                      <a:lnTo>
                        <a:pt x="15" y="116"/>
                      </a:lnTo>
                      <a:lnTo>
                        <a:pt x="14" y="119"/>
                      </a:lnTo>
                      <a:lnTo>
                        <a:pt x="8" y="121"/>
                      </a:lnTo>
                      <a:lnTo>
                        <a:pt x="5" y="122"/>
                      </a:lnTo>
                      <a:lnTo>
                        <a:pt x="0" y="127"/>
                      </a:lnTo>
                      <a:lnTo>
                        <a:pt x="5" y="121"/>
                      </a:lnTo>
                      <a:lnTo>
                        <a:pt x="7" y="104"/>
                      </a:lnTo>
                      <a:lnTo>
                        <a:pt x="7" y="98"/>
                      </a:lnTo>
                      <a:lnTo>
                        <a:pt x="8" y="96"/>
                      </a:lnTo>
                      <a:lnTo>
                        <a:pt x="11" y="87"/>
                      </a:lnTo>
                      <a:lnTo>
                        <a:pt x="14" y="82"/>
                      </a:lnTo>
                      <a:lnTo>
                        <a:pt x="15" y="79"/>
                      </a:lnTo>
                      <a:lnTo>
                        <a:pt x="20" y="75"/>
                      </a:lnTo>
                      <a:lnTo>
                        <a:pt x="21" y="72"/>
                      </a:lnTo>
                      <a:lnTo>
                        <a:pt x="20" y="67"/>
                      </a:lnTo>
                      <a:lnTo>
                        <a:pt x="18" y="63"/>
                      </a:lnTo>
                      <a:lnTo>
                        <a:pt x="15" y="57"/>
                      </a:lnTo>
                      <a:lnTo>
                        <a:pt x="15" y="52"/>
                      </a:lnTo>
                      <a:lnTo>
                        <a:pt x="14" y="48"/>
                      </a:lnTo>
                      <a:lnTo>
                        <a:pt x="14" y="42"/>
                      </a:lnTo>
                      <a:lnTo>
                        <a:pt x="15" y="35"/>
                      </a:lnTo>
                      <a:lnTo>
                        <a:pt x="15" y="31"/>
                      </a:lnTo>
                      <a:lnTo>
                        <a:pt x="18" y="25"/>
                      </a:lnTo>
                      <a:lnTo>
                        <a:pt x="20" y="18"/>
                      </a:lnTo>
                      <a:lnTo>
                        <a:pt x="21" y="13"/>
                      </a:lnTo>
                      <a:lnTo>
                        <a:pt x="26" y="10"/>
                      </a:lnTo>
                      <a:lnTo>
                        <a:pt x="29" y="7"/>
                      </a:lnTo>
                      <a:lnTo>
                        <a:pt x="31" y="5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57" y="2"/>
                      </a:lnTo>
                      <a:lnTo>
                        <a:pt x="60" y="7"/>
                      </a:lnTo>
                      <a:lnTo>
                        <a:pt x="63" y="10"/>
                      </a:lnTo>
                      <a:lnTo>
                        <a:pt x="65" y="13"/>
                      </a:lnTo>
                      <a:lnTo>
                        <a:pt x="67" y="17"/>
                      </a:lnTo>
                      <a:lnTo>
                        <a:pt x="71" y="24"/>
                      </a:lnTo>
                      <a:lnTo>
                        <a:pt x="71" y="29"/>
                      </a:lnTo>
                      <a:lnTo>
                        <a:pt x="73" y="34"/>
                      </a:lnTo>
                      <a:lnTo>
                        <a:pt x="73" y="40"/>
                      </a:lnTo>
                      <a:lnTo>
                        <a:pt x="71" y="45"/>
                      </a:lnTo>
                      <a:lnTo>
                        <a:pt x="71" y="52"/>
                      </a:lnTo>
                      <a:lnTo>
                        <a:pt x="67" y="55"/>
                      </a:lnTo>
                      <a:lnTo>
                        <a:pt x="65" y="61"/>
                      </a:lnTo>
                      <a:lnTo>
                        <a:pt x="63" y="67"/>
                      </a:lnTo>
                      <a:lnTo>
                        <a:pt x="60" y="71"/>
                      </a:lnTo>
                      <a:lnTo>
                        <a:pt x="57" y="73"/>
                      </a:lnTo>
                      <a:lnTo>
                        <a:pt x="56" y="79"/>
                      </a:lnTo>
                      <a:lnTo>
                        <a:pt x="57" y="80"/>
                      </a:lnTo>
                      <a:lnTo>
                        <a:pt x="59" y="82"/>
                      </a:lnTo>
                      <a:lnTo>
                        <a:pt x="60" y="88"/>
                      </a:lnTo>
                      <a:lnTo>
                        <a:pt x="62" y="96"/>
                      </a:lnTo>
                      <a:lnTo>
                        <a:pt x="62" y="99"/>
                      </a:lnTo>
                      <a:lnTo>
                        <a:pt x="63" y="104"/>
                      </a:lnTo>
                      <a:lnTo>
                        <a:pt x="62" y="111"/>
                      </a:lnTo>
                      <a:lnTo>
                        <a:pt x="60" y="125"/>
                      </a:lnTo>
                      <a:lnTo>
                        <a:pt x="60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1" name="Freeform 163"/>
                <p:cNvSpPr>
                  <a:spLocks/>
                </p:cNvSpPr>
                <p:nvPr/>
              </p:nvSpPr>
              <p:spPr bwMode="auto">
                <a:xfrm>
                  <a:off x="2759" y="3767"/>
                  <a:ext cx="14" cy="62"/>
                </a:xfrm>
                <a:custGeom>
                  <a:avLst/>
                  <a:gdLst>
                    <a:gd name="T0" fmla="*/ 30 w 55"/>
                    <a:gd name="T1" fmla="*/ 244 h 244"/>
                    <a:gd name="T2" fmla="*/ 34 w 55"/>
                    <a:gd name="T3" fmla="*/ 162 h 244"/>
                    <a:gd name="T4" fmla="*/ 34 w 55"/>
                    <a:gd name="T5" fmla="*/ 151 h 244"/>
                    <a:gd name="T6" fmla="*/ 34 w 55"/>
                    <a:gd name="T7" fmla="*/ 140 h 244"/>
                    <a:gd name="T8" fmla="*/ 31 w 55"/>
                    <a:gd name="T9" fmla="*/ 129 h 244"/>
                    <a:gd name="T10" fmla="*/ 27 w 55"/>
                    <a:gd name="T11" fmla="*/ 121 h 244"/>
                    <a:gd name="T12" fmla="*/ 23 w 55"/>
                    <a:gd name="T13" fmla="*/ 117 h 244"/>
                    <a:gd name="T14" fmla="*/ 16 w 55"/>
                    <a:gd name="T15" fmla="*/ 116 h 244"/>
                    <a:gd name="T16" fmla="*/ 10 w 55"/>
                    <a:gd name="T17" fmla="*/ 116 h 244"/>
                    <a:gd name="T18" fmla="*/ 5 w 55"/>
                    <a:gd name="T19" fmla="*/ 121 h 244"/>
                    <a:gd name="T20" fmla="*/ 0 w 55"/>
                    <a:gd name="T21" fmla="*/ 129 h 244"/>
                    <a:gd name="T22" fmla="*/ 3 w 55"/>
                    <a:gd name="T23" fmla="*/ 105 h 244"/>
                    <a:gd name="T24" fmla="*/ 5 w 55"/>
                    <a:gd name="T25" fmla="*/ 95 h 244"/>
                    <a:gd name="T26" fmla="*/ 8 w 55"/>
                    <a:gd name="T27" fmla="*/ 84 h 244"/>
                    <a:gd name="T28" fmla="*/ 13 w 55"/>
                    <a:gd name="T29" fmla="*/ 74 h 244"/>
                    <a:gd name="T30" fmla="*/ 13 w 55"/>
                    <a:gd name="T31" fmla="*/ 72 h 244"/>
                    <a:gd name="T32" fmla="*/ 12 w 55"/>
                    <a:gd name="T33" fmla="*/ 65 h 244"/>
                    <a:gd name="T34" fmla="*/ 10 w 55"/>
                    <a:gd name="T35" fmla="*/ 52 h 244"/>
                    <a:gd name="T36" fmla="*/ 10 w 55"/>
                    <a:gd name="T37" fmla="*/ 41 h 244"/>
                    <a:gd name="T38" fmla="*/ 12 w 55"/>
                    <a:gd name="T39" fmla="*/ 31 h 244"/>
                    <a:gd name="T40" fmla="*/ 16 w 55"/>
                    <a:gd name="T41" fmla="*/ 20 h 244"/>
                    <a:gd name="T42" fmla="*/ 19 w 55"/>
                    <a:gd name="T43" fmla="*/ 11 h 244"/>
                    <a:gd name="T44" fmla="*/ 26 w 55"/>
                    <a:gd name="T45" fmla="*/ 5 h 244"/>
                    <a:gd name="T46" fmla="*/ 30 w 55"/>
                    <a:gd name="T47" fmla="*/ 0 h 244"/>
                    <a:gd name="T48" fmla="*/ 37 w 55"/>
                    <a:gd name="T49" fmla="*/ 0 h 244"/>
                    <a:gd name="T50" fmla="*/ 44 w 55"/>
                    <a:gd name="T51" fmla="*/ 2 h 244"/>
                    <a:gd name="T52" fmla="*/ 47 w 55"/>
                    <a:gd name="T53" fmla="*/ 5 h 244"/>
                    <a:gd name="T54" fmla="*/ 51 w 55"/>
                    <a:gd name="T55" fmla="*/ 13 h 244"/>
                    <a:gd name="T56" fmla="*/ 52 w 55"/>
                    <a:gd name="T57" fmla="*/ 21 h 244"/>
                    <a:gd name="T58" fmla="*/ 55 w 55"/>
                    <a:gd name="T59" fmla="*/ 34 h 244"/>
                    <a:gd name="T60" fmla="*/ 52 w 55"/>
                    <a:gd name="T61" fmla="*/ 47 h 244"/>
                    <a:gd name="T62" fmla="*/ 51 w 55"/>
                    <a:gd name="T63" fmla="*/ 56 h 244"/>
                    <a:gd name="T64" fmla="*/ 47 w 55"/>
                    <a:gd name="T65" fmla="*/ 66 h 244"/>
                    <a:gd name="T66" fmla="*/ 44 w 55"/>
                    <a:gd name="T67" fmla="*/ 74 h 244"/>
                    <a:gd name="T68" fmla="*/ 44 w 55"/>
                    <a:gd name="T69" fmla="*/ 79 h 244"/>
                    <a:gd name="T70" fmla="*/ 46 w 55"/>
                    <a:gd name="T71" fmla="*/ 87 h 244"/>
                    <a:gd name="T72" fmla="*/ 47 w 55"/>
                    <a:gd name="T73" fmla="*/ 99 h 244"/>
                    <a:gd name="T74" fmla="*/ 46 w 55"/>
                    <a:gd name="T75" fmla="*/ 109 h 244"/>
                    <a:gd name="T76" fmla="*/ 45 w 55"/>
                    <a:gd name="T77" fmla="*/ 123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5" h="244">
                      <a:moveTo>
                        <a:pt x="45" y="123"/>
                      </a:moveTo>
                      <a:lnTo>
                        <a:pt x="30" y="244"/>
                      </a:lnTo>
                      <a:lnTo>
                        <a:pt x="23" y="244"/>
                      </a:lnTo>
                      <a:lnTo>
                        <a:pt x="34" y="162"/>
                      </a:lnTo>
                      <a:lnTo>
                        <a:pt x="34" y="154"/>
                      </a:lnTo>
                      <a:lnTo>
                        <a:pt x="34" y="151"/>
                      </a:lnTo>
                      <a:lnTo>
                        <a:pt x="34" y="145"/>
                      </a:lnTo>
                      <a:lnTo>
                        <a:pt x="34" y="140"/>
                      </a:lnTo>
                      <a:lnTo>
                        <a:pt x="31" y="133"/>
                      </a:lnTo>
                      <a:lnTo>
                        <a:pt x="31" y="129"/>
                      </a:lnTo>
                      <a:lnTo>
                        <a:pt x="29" y="127"/>
                      </a:lnTo>
                      <a:lnTo>
                        <a:pt x="27" y="121"/>
                      </a:lnTo>
                      <a:lnTo>
                        <a:pt x="26" y="121"/>
                      </a:lnTo>
                      <a:lnTo>
                        <a:pt x="23" y="117"/>
                      </a:lnTo>
                      <a:lnTo>
                        <a:pt x="19" y="116"/>
                      </a:lnTo>
                      <a:lnTo>
                        <a:pt x="16" y="116"/>
                      </a:lnTo>
                      <a:lnTo>
                        <a:pt x="13" y="116"/>
                      </a:lnTo>
                      <a:lnTo>
                        <a:pt x="10" y="116"/>
                      </a:lnTo>
                      <a:lnTo>
                        <a:pt x="7" y="121"/>
                      </a:lnTo>
                      <a:lnTo>
                        <a:pt x="5" y="121"/>
                      </a:lnTo>
                      <a:lnTo>
                        <a:pt x="2" y="127"/>
                      </a:lnTo>
                      <a:lnTo>
                        <a:pt x="0" y="129"/>
                      </a:lnTo>
                      <a:lnTo>
                        <a:pt x="2" y="121"/>
                      </a:lnTo>
                      <a:lnTo>
                        <a:pt x="3" y="105"/>
                      </a:lnTo>
                      <a:lnTo>
                        <a:pt x="3" y="99"/>
                      </a:lnTo>
                      <a:lnTo>
                        <a:pt x="5" y="95"/>
                      </a:lnTo>
                      <a:lnTo>
                        <a:pt x="7" y="87"/>
                      </a:lnTo>
                      <a:lnTo>
                        <a:pt x="8" y="84"/>
                      </a:lnTo>
                      <a:lnTo>
                        <a:pt x="10" y="81"/>
                      </a:lnTo>
                      <a:lnTo>
                        <a:pt x="13" y="74"/>
                      </a:lnTo>
                      <a:lnTo>
                        <a:pt x="16" y="74"/>
                      </a:lnTo>
                      <a:lnTo>
                        <a:pt x="13" y="72"/>
                      </a:lnTo>
                      <a:lnTo>
                        <a:pt x="12" y="67"/>
                      </a:lnTo>
                      <a:lnTo>
                        <a:pt x="12" y="65"/>
                      </a:lnTo>
                      <a:lnTo>
                        <a:pt x="10" y="60"/>
                      </a:lnTo>
                      <a:lnTo>
                        <a:pt x="10" y="52"/>
                      </a:lnTo>
                      <a:lnTo>
                        <a:pt x="10" y="48"/>
                      </a:lnTo>
                      <a:lnTo>
                        <a:pt x="10" y="41"/>
                      </a:lnTo>
                      <a:lnTo>
                        <a:pt x="10" y="36"/>
                      </a:lnTo>
                      <a:lnTo>
                        <a:pt x="12" y="31"/>
                      </a:lnTo>
                      <a:lnTo>
                        <a:pt x="13" y="25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9" y="11"/>
                      </a:lnTo>
                      <a:lnTo>
                        <a:pt x="23" y="8"/>
                      </a:lnTo>
                      <a:lnTo>
                        <a:pt x="26" y="5"/>
                      </a:lnTo>
                      <a:lnTo>
                        <a:pt x="29" y="2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40" y="0"/>
                      </a:lnTo>
                      <a:lnTo>
                        <a:pt x="44" y="2"/>
                      </a:lnTo>
                      <a:lnTo>
                        <a:pt x="45" y="3"/>
                      </a:lnTo>
                      <a:lnTo>
                        <a:pt x="47" y="5"/>
                      </a:lnTo>
                      <a:lnTo>
                        <a:pt x="50" y="10"/>
                      </a:lnTo>
                      <a:lnTo>
                        <a:pt x="51" y="13"/>
                      </a:lnTo>
                      <a:lnTo>
                        <a:pt x="52" y="18"/>
                      </a:lnTo>
                      <a:lnTo>
                        <a:pt x="52" y="21"/>
                      </a:lnTo>
                      <a:lnTo>
                        <a:pt x="52" y="29"/>
                      </a:lnTo>
                      <a:lnTo>
                        <a:pt x="55" y="34"/>
                      </a:lnTo>
                      <a:lnTo>
                        <a:pt x="55" y="40"/>
                      </a:lnTo>
                      <a:lnTo>
                        <a:pt x="52" y="47"/>
                      </a:lnTo>
                      <a:lnTo>
                        <a:pt x="52" y="50"/>
                      </a:lnTo>
                      <a:lnTo>
                        <a:pt x="51" y="56"/>
                      </a:lnTo>
                      <a:lnTo>
                        <a:pt x="50" y="64"/>
                      </a:lnTo>
                      <a:lnTo>
                        <a:pt x="47" y="66"/>
                      </a:lnTo>
                      <a:lnTo>
                        <a:pt x="46" y="69"/>
                      </a:lnTo>
                      <a:lnTo>
                        <a:pt x="44" y="74"/>
                      </a:lnTo>
                      <a:lnTo>
                        <a:pt x="44" y="76"/>
                      </a:lnTo>
                      <a:lnTo>
                        <a:pt x="44" y="79"/>
                      </a:lnTo>
                      <a:lnTo>
                        <a:pt x="45" y="84"/>
                      </a:lnTo>
                      <a:lnTo>
                        <a:pt x="46" y="87"/>
                      </a:lnTo>
                      <a:lnTo>
                        <a:pt x="46" y="93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6" y="109"/>
                      </a:lnTo>
                      <a:lnTo>
                        <a:pt x="45" y="123"/>
                      </a:lnTo>
                      <a:lnTo>
                        <a:pt x="45" y="12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2" name="Freeform 164"/>
                <p:cNvSpPr>
                  <a:spLocks/>
                </p:cNvSpPr>
                <p:nvPr/>
              </p:nvSpPr>
              <p:spPr bwMode="auto">
                <a:xfrm>
                  <a:off x="2778" y="3777"/>
                  <a:ext cx="12" cy="52"/>
                </a:xfrm>
                <a:custGeom>
                  <a:avLst/>
                  <a:gdLst>
                    <a:gd name="T0" fmla="*/ 29 w 49"/>
                    <a:gd name="T1" fmla="*/ 205 h 205"/>
                    <a:gd name="T2" fmla="*/ 26 w 49"/>
                    <a:gd name="T3" fmla="*/ 155 h 205"/>
                    <a:gd name="T4" fmla="*/ 26 w 49"/>
                    <a:gd name="T5" fmla="*/ 144 h 205"/>
                    <a:gd name="T6" fmla="*/ 26 w 49"/>
                    <a:gd name="T7" fmla="*/ 134 h 205"/>
                    <a:gd name="T8" fmla="*/ 25 w 49"/>
                    <a:gd name="T9" fmla="*/ 125 h 205"/>
                    <a:gd name="T10" fmla="*/ 19 w 49"/>
                    <a:gd name="T11" fmla="*/ 120 h 205"/>
                    <a:gd name="T12" fmla="*/ 17 w 49"/>
                    <a:gd name="T13" fmla="*/ 115 h 205"/>
                    <a:gd name="T14" fmla="*/ 13 w 49"/>
                    <a:gd name="T15" fmla="*/ 115 h 205"/>
                    <a:gd name="T16" fmla="*/ 7 w 49"/>
                    <a:gd name="T17" fmla="*/ 120 h 205"/>
                    <a:gd name="T18" fmla="*/ 2 w 49"/>
                    <a:gd name="T19" fmla="*/ 125 h 205"/>
                    <a:gd name="T20" fmla="*/ 0 w 49"/>
                    <a:gd name="T21" fmla="*/ 123 h 205"/>
                    <a:gd name="T22" fmla="*/ 3 w 49"/>
                    <a:gd name="T23" fmla="*/ 98 h 205"/>
                    <a:gd name="T24" fmla="*/ 7 w 49"/>
                    <a:gd name="T25" fmla="*/ 89 h 205"/>
                    <a:gd name="T26" fmla="*/ 11 w 49"/>
                    <a:gd name="T27" fmla="*/ 78 h 205"/>
                    <a:gd name="T28" fmla="*/ 15 w 49"/>
                    <a:gd name="T29" fmla="*/ 74 h 205"/>
                    <a:gd name="T30" fmla="*/ 13 w 49"/>
                    <a:gd name="T31" fmla="*/ 67 h 205"/>
                    <a:gd name="T32" fmla="*/ 11 w 49"/>
                    <a:gd name="T33" fmla="*/ 60 h 205"/>
                    <a:gd name="T34" fmla="*/ 11 w 49"/>
                    <a:gd name="T35" fmla="*/ 48 h 205"/>
                    <a:gd name="T36" fmla="*/ 13 w 49"/>
                    <a:gd name="T37" fmla="*/ 37 h 205"/>
                    <a:gd name="T38" fmla="*/ 15 w 49"/>
                    <a:gd name="T39" fmla="*/ 27 h 205"/>
                    <a:gd name="T40" fmla="*/ 17 w 49"/>
                    <a:gd name="T41" fmla="*/ 16 h 205"/>
                    <a:gd name="T42" fmla="*/ 21 w 49"/>
                    <a:gd name="T43" fmla="*/ 9 h 205"/>
                    <a:gd name="T44" fmla="*/ 25 w 49"/>
                    <a:gd name="T45" fmla="*/ 2 h 205"/>
                    <a:gd name="T46" fmla="*/ 32 w 49"/>
                    <a:gd name="T47" fmla="*/ 0 h 205"/>
                    <a:gd name="T48" fmla="*/ 36 w 49"/>
                    <a:gd name="T49" fmla="*/ 1 h 205"/>
                    <a:gd name="T50" fmla="*/ 39 w 49"/>
                    <a:gd name="T51" fmla="*/ 2 h 205"/>
                    <a:gd name="T52" fmla="*/ 42 w 49"/>
                    <a:gd name="T53" fmla="*/ 9 h 205"/>
                    <a:gd name="T54" fmla="*/ 49 w 49"/>
                    <a:gd name="T55" fmla="*/ 17 h 205"/>
                    <a:gd name="T56" fmla="*/ 49 w 49"/>
                    <a:gd name="T57" fmla="*/ 27 h 205"/>
                    <a:gd name="T58" fmla="*/ 49 w 49"/>
                    <a:gd name="T59" fmla="*/ 37 h 205"/>
                    <a:gd name="T60" fmla="*/ 49 w 49"/>
                    <a:gd name="T61" fmla="*/ 48 h 205"/>
                    <a:gd name="T62" fmla="*/ 42 w 49"/>
                    <a:gd name="T63" fmla="*/ 60 h 205"/>
                    <a:gd name="T64" fmla="*/ 39 w 49"/>
                    <a:gd name="T65" fmla="*/ 70 h 205"/>
                    <a:gd name="T66" fmla="*/ 36 w 49"/>
                    <a:gd name="T67" fmla="*/ 77 h 205"/>
                    <a:gd name="T68" fmla="*/ 37 w 49"/>
                    <a:gd name="T69" fmla="*/ 82 h 205"/>
                    <a:gd name="T70" fmla="*/ 39 w 49"/>
                    <a:gd name="T71" fmla="*/ 92 h 205"/>
                    <a:gd name="T72" fmla="*/ 39 w 49"/>
                    <a:gd name="T73" fmla="*/ 106 h 205"/>
                    <a:gd name="T74" fmla="*/ 37 w 49"/>
                    <a:gd name="T75" fmla="*/ 123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9" h="205">
                      <a:moveTo>
                        <a:pt x="37" y="123"/>
                      </a:moveTo>
                      <a:lnTo>
                        <a:pt x="29" y="205"/>
                      </a:lnTo>
                      <a:lnTo>
                        <a:pt x="26" y="161"/>
                      </a:lnTo>
                      <a:lnTo>
                        <a:pt x="26" y="155"/>
                      </a:lnTo>
                      <a:lnTo>
                        <a:pt x="26" y="152"/>
                      </a:lnTo>
                      <a:lnTo>
                        <a:pt x="26" y="144"/>
                      </a:lnTo>
                      <a:lnTo>
                        <a:pt x="26" y="139"/>
                      </a:lnTo>
                      <a:lnTo>
                        <a:pt x="26" y="134"/>
                      </a:lnTo>
                      <a:lnTo>
                        <a:pt x="25" y="130"/>
                      </a:lnTo>
                      <a:lnTo>
                        <a:pt x="25" y="125"/>
                      </a:lnTo>
                      <a:lnTo>
                        <a:pt x="24" y="123"/>
                      </a:lnTo>
                      <a:lnTo>
                        <a:pt x="19" y="120"/>
                      </a:lnTo>
                      <a:lnTo>
                        <a:pt x="18" y="118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3" y="115"/>
                      </a:lnTo>
                      <a:lnTo>
                        <a:pt x="8" y="118"/>
                      </a:lnTo>
                      <a:lnTo>
                        <a:pt x="7" y="120"/>
                      </a:lnTo>
                      <a:lnTo>
                        <a:pt x="3" y="123"/>
                      </a:lnTo>
                      <a:lnTo>
                        <a:pt x="2" y="125"/>
                      </a:lnTo>
                      <a:lnTo>
                        <a:pt x="0" y="129"/>
                      </a:lnTo>
                      <a:lnTo>
                        <a:pt x="0" y="123"/>
                      </a:lnTo>
                      <a:lnTo>
                        <a:pt x="3" y="106"/>
                      </a:lnTo>
                      <a:lnTo>
                        <a:pt x="3" y="98"/>
                      </a:lnTo>
                      <a:lnTo>
                        <a:pt x="5" y="93"/>
                      </a:lnTo>
                      <a:lnTo>
                        <a:pt x="7" y="89"/>
                      </a:lnTo>
                      <a:lnTo>
                        <a:pt x="8" y="82"/>
                      </a:lnTo>
                      <a:lnTo>
                        <a:pt x="11" y="78"/>
                      </a:lnTo>
                      <a:lnTo>
                        <a:pt x="13" y="75"/>
                      </a:lnTo>
                      <a:lnTo>
                        <a:pt x="15" y="74"/>
                      </a:lnTo>
                      <a:lnTo>
                        <a:pt x="15" y="72"/>
                      </a:lnTo>
                      <a:lnTo>
                        <a:pt x="13" y="67"/>
                      </a:lnTo>
                      <a:lnTo>
                        <a:pt x="11" y="64"/>
                      </a:lnTo>
                      <a:lnTo>
                        <a:pt x="11" y="60"/>
                      </a:lnTo>
                      <a:lnTo>
                        <a:pt x="8" y="54"/>
                      </a:lnTo>
                      <a:lnTo>
                        <a:pt x="11" y="48"/>
                      </a:lnTo>
                      <a:lnTo>
                        <a:pt x="11" y="43"/>
                      </a:lnTo>
                      <a:lnTo>
                        <a:pt x="13" y="37"/>
                      </a:lnTo>
                      <a:lnTo>
                        <a:pt x="13" y="30"/>
                      </a:lnTo>
                      <a:lnTo>
                        <a:pt x="15" y="27"/>
                      </a:lnTo>
                      <a:lnTo>
                        <a:pt x="17" y="21"/>
                      </a:lnTo>
                      <a:lnTo>
                        <a:pt x="17" y="16"/>
                      </a:lnTo>
                      <a:lnTo>
                        <a:pt x="18" y="11"/>
                      </a:lnTo>
                      <a:lnTo>
                        <a:pt x="21" y="9"/>
                      </a:lnTo>
                      <a:lnTo>
                        <a:pt x="24" y="4"/>
                      </a:lnTo>
                      <a:lnTo>
                        <a:pt x="25" y="2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9" y="2"/>
                      </a:lnTo>
                      <a:lnTo>
                        <a:pt x="42" y="8"/>
                      </a:lnTo>
                      <a:lnTo>
                        <a:pt x="42" y="9"/>
                      </a:lnTo>
                      <a:lnTo>
                        <a:pt x="44" y="11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27"/>
                      </a:lnTo>
                      <a:lnTo>
                        <a:pt x="49" y="30"/>
                      </a:lnTo>
                      <a:lnTo>
                        <a:pt x="49" y="37"/>
                      </a:lnTo>
                      <a:lnTo>
                        <a:pt x="49" y="45"/>
                      </a:lnTo>
                      <a:lnTo>
                        <a:pt x="49" y="48"/>
                      </a:lnTo>
                      <a:lnTo>
                        <a:pt x="44" y="56"/>
                      </a:lnTo>
                      <a:lnTo>
                        <a:pt x="42" y="60"/>
                      </a:lnTo>
                      <a:lnTo>
                        <a:pt x="41" y="64"/>
                      </a:lnTo>
                      <a:lnTo>
                        <a:pt x="39" y="70"/>
                      </a:lnTo>
                      <a:lnTo>
                        <a:pt x="37" y="74"/>
                      </a:lnTo>
                      <a:lnTo>
                        <a:pt x="36" y="77"/>
                      </a:lnTo>
                      <a:lnTo>
                        <a:pt x="36" y="78"/>
                      </a:lnTo>
                      <a:lnTo>
                        <a:pt x="37" y="82"/>
                      </a:lnTo>
                      <a:lnTo>
                        <a:pt x="37" y="89"/>
                      </a:lnTo>
                      <a:lnTo>
                        <a:pt x="39" y="92"/>
                      </a:lnTo>
                      <a:lnTo>
                        <a:pt x="39" y="97"/>
                      </a:lnTo>
                      <a:lnTo>
                        <a:pt x="39" y="106"/>
                      </a:lnTo>
                      <a:lnTo>
                        <a:pt x="39" y="108"/>
                      </a:lnTo>
                      <a:lnTo>
                        <a:pt x="37" y="123"/>
                      </a:lnTo>
                      <a:lnTo>
                        <a:pt x="37" y="12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3" name="Freeform 165"/>
                <p:cNvSpPr>
                  <a:spLocks/>
                </p:cNvSpPr>
                <p:nvPr/>
              </p:nvSpPr>
              <p:spPr bwMode="auto">
                <a:xfrm>
                  <a:off x="2794" y="3789"/>
                  <a:ext cx="9" cy="40"/>
                </a:xfrm>
                <a:custGeom>
                  <a:avLst/>
                  <a:gdLst>
                    <a:gd name="T0" fmla="*/ 22 w 37"/>
                    <a:gd name="T1" fmla="*/ 160 h 161"/>
                    <a:gd name="T2" fmla="*/ 19 w 37"/>
                    <a:gd name="T3" fmla="*/ 155 h 161"/>
                    <a:gd name="T4" fmla="*/ 20 w 37"/>
                    <a:gd name="T5" fmla="*/ 144 h 161"/>
                    <a:gd name="T6" fmla="*/ 19 w 37"/>
                    <a:gd name="T7" fmla="*/ 134 h 161"/>
                    <a:gd name="T8" fmla="*/ 17 w 37"/>
                    <a:gd name="T9" fmla="*/ 125 h 161"/>
                    <a:gd name="T10" fmla="*/ 16 w 37"/>
                    <a:gd name="T11" fmla="*/ 118 h 161"/>
                    <a:gd name="T12" fmla="*/ 10 w 37"/>
                    <a:gd name="T13" fmla="*/ 117 h 161"/>
                    <a:gd name="T14" fmla="*/ 6 w 37"/>
                    <a:gd name="T15" fmla="*/ 116 h 161"/>
                    <a:gd name="T16" fmla="*/ 4 w 37"/>
                    <a:gd name="T17" fmla="*/ 118 h 161"/>
                    <a:gd name="T18" fmla="*/ 2 w 37"/>
                    <a:gd name="T19" fmla="*/ 125 h 161"/>
                    <a:gd name="T20" fmla="*/ 0 w 37"/>
                    <a:gd name="T21" fmla="*/ 125 h 161"/>
                    <a:gd name="T22" fmla="*/ 2 w 37"/>
                    <a:gd name="T23" fmla="*/ 99 h 161"/>
                    <a:gd name="T24" fmla="*/ 5 w 37"/>
                    <a:gd name="T25" fmla="*/ 92 h 161"/>
                    <a:gd name="T26" fmla="*/ 6 w 37"/>
                    <a:gd name="T27" fmla="*/ 80 h 161"/>
                    <a:gd name="T28" fmla="*/ 10 w 37"/>
                    <a:gd name="T29" fmla="*/ 75 h 161"/>
                    <a:gd name="T30" fmla="*/ 9 w 37"/>
                    <a:gd name="T31" fmla="*/ 64 h 161"/>
                    <a:gd name="T32" fmla="*/ 9 w 37"/>
                    <a:gd name="T33" fmla="*/ 53 h 161"/>
                    <a:gd name="T34" fmla="*/ 9 w 37"/>
                    <a:gd name="T35" fmla="*/ 44 h 161"/>
                    <a:gd name="T36" fmla="*/ 10 w 37"/>
                    <a:gd name="T37" fmla="*/ 32 h 161"/>
                    <a:gd name="T38" fmla="*/ 13 w 37"/>
                    <a:gd name="T39" fmla="*/ 21 h 161"/>
                    <a:gd name="T40" fmla="*/ 17 w 37"/>
                    <a:gd name="T41" fmla="*/ 12 h 161"/>
                    <a:gd name="T42" fmla="*/ 20 w 37"/>
                    <a:gd name="T43" fmla="*/ 5 h 161"/>
                    <a:gd name="T44" fmla="*/ 24 w 37"/>
                    <a:gd name="T45" fmla="*/ 1 h 161"/>
                    <a:gd name="T46" fmla="*/ 28 w 37"/>
                    <a:gd name="T47" fmla="*/ 0 h 161"/>
                    <a:gd name="T48" fmla="*/ 34 w 37"/>
                    <a:gd name="T49" fmla="*/ 3 h 161"/>
                    <a:gd name="T50" fmla="*/ 34 w 37"/>
                    <a:gd name="T51" fmla="*/ 9 h 161"/>
                    <a:gd name="T52" fmla="*/ 37 w 37"/>
                    <a:gd name="T53" fmla="*/ 17 h 161"/>
                    <a:gd name="T54" fmla="*/ 37 w 37"/>
                    <a:gd name="T55" fmla="*/ 27 h 161"/>
                    <a:gd name="T56" fmla="*/ 37 w 37"/>
                    <a:gd name="T57" fmla="*/ 37 h 161"/>
                    <a:gd name="T58" fmla="*/ 35 w 37"/>
                    <a:gd name="T59" fmla="*/ 48 h 161"/>
                    <a:gd name="T60" fmla="*/ 34 w 37"/>
                    <a:gd name="T61" fmla="*/ 61 h 161"/>
                    <a:gd name="T62" fmla="*/ 30 w 37"/>
                    <a:gd name="T63" fmla="*/ 69 h 161"/>
                    <a:gd name="T64" fmla="*/ 27 w 37"/>
                    <a:gd name="T65" fmla="*/ 78 h 161"/>
                    <a:gd name="T66" fmla="*/ 28 w 37"/>
                    <a:gd name="T67" fmla="*/ 84 h 161"/>
                    <a:gd name="T68" fmla="*/ 28 w 37"/>
                    <a:gd name="T69" fmla="*/ 93 h 161"/>
                    <a:gd name="T70" fmla="*/ 28 w 37"/>
                    <a:gd name="T71" fmla="*/ 103 h 161"/>
                    <a:gd name="T72" fmla="*/ 27 w 37"/>
                    <a:gd name="T73" fmla="*/ 12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" h="161">
                      <a:moveTo>
                        <a:pt x="27" y="125"/>
                      </a:moveTo>
                      <a:lnTo>
                        <a:pt x="22" y="160"/>
                      </a:lnTo>
                      <a:lnTo>
                        <a:pt x="19" y="161"/>
                      </a:lnTo>
                      <a:lnTo>
                        <a:pt x="19" y="155"/>
                      </a:lnTo>
                      <a:lnTo>
                        <a:pt x="19" y="150"/>
                      </a:lnTo>
                      <a:lnTo>
                        <a:pt x="20" y="144"/>
                      </a:lnTo>
                      <a:lnTo>
                        <a:pt x="20" y="140"/>
                      </a:lnTo>
                      <a:lnTo>
                        <a:pt x="19" y="134"/>
                      </a:lnTo>
                      <a:lnTo>
                        <a:pt x="19" y="131"/>
                      </a:lnTo>
                      <a:lnTo>
                        <a:pt x="17" y="125"/>
                      </a:lnTo>
                      <a:lnTo>
                        <a:pt x="16" y="125"/>
                      </a:lnTo>
                      <a:lnTo>
                        <a:pt x="16" y="118"/>
                      </a:lnTo>
                      <a:lnTo>
                        <a:pt x="13" y="117"/>
                      </a:lnTo>
                      <a:lnTo>
                        <a:pt x="10" y="117"/>
                      </a:lnTo>
                      <a:lnTo>
                        <a:pt x="9" y="116"/>
                      </a:lnTo>
                      <a:lnTo>
                        <a:pt x="6" y="116"/>
                      </a:lnTo>
                      <a:lnTo>
                        <a:pt x="5" y="117"/>
                      </a:lnTo>
                      <a:lnTo>
                        <a:pt x="4" y="118"/>
                      </a:lnTo>
                      <a:lnTo>
                        <a:pt x="2" y="123"/>
                      </a:lnTo>
                      <a:lnTo>
                        <a:pt x="2" y="125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2" y="107"/>
                      </a:lnTo>
                      <a:lnTo>
                        <a:pt x="2" y="99"/>
                      </a:lnTo>
                      <a:lnTo>
                        <a:pt x="4" y="94"/>
                      </a:lnTo>
                      <a:lnTo>
                        <a:pt x="5" y="92"/>
                      </a:lnTo>
                      <a:lnTo>
                        <a:pt x="6" y="85"/>
                      </a:lnTo>
                      <a:lnTo>
                        <a:pt x="6" y="80"/>
                      </a:lnTo>
                      <a:lnTo>
                        <a:pt x="9" y="78"/>
                      </a:lnTo>
                      <a:lnTo>
                        <a:pt x="10" y="75"/>
                      </a:lnTo>
                      <a:lnTo>
                        <a:pt x="10" y="69"/>
                      </a:lnTo>
                      <a:lnTo>
                        <a:pt x="9" y="64"/>
                      </a:lnTo>
                      <a:lnTo>
                        <a:pt x="9" y="61"/>
                      </a:lnTo>
                      <a:lnTo>
                        <a:pt x="9" y="53"/>
                      </a:lnTo>
                      <a:lnTo>
                        <a:pt x="9" y="48"/>
                      </a:lnTo>
                      <a:lnTo>
                        <a:pt x="9" y="44"/>
                      </a:lnTo>
                      <a:lnTo>
                        <a:pt x="10" y="37"/>
                      </a:lnTo>
                      <a:lnTo>
                        <a:pt x="10" y="32"/>
                      </a:lnTo>
                      <a:lnTo>
                        <a:pt x="13" y="27"/>
                      </a:lnTo>
                      <a:lnTo>
                        <a:pt x="13" y="21"/>
                      </a:lnTo>
                      <a:lnTo>
                        <a:pt x="16" y="17"/>
                      </a:lnTo>
                      <a:lnTo>
                        <a:pt x="17" y="12"/>
                      </a:lnTo>
                      <a:lnTo>
                        <a:pt x="19" y="9"/>
                      </a:lnTo>
                      <a:lnTo>
                        <a:pt x="20" y="5"/>
                      </a:lnTo>
                      <a:lnTo>
                        <a:pt x="22" y="3"/>
                      </a:lnTo>
                      <a:lnTo>
                        <a:pt x="24" y="1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4" y="5"/>
                      </a:lnTo>
                      <a:lnTo>
                        <a:pt x="34" y="9"/>
                      </a:lnTo>
                      <a:lnTo>
                        <a:pt x="35" y="12"/>
                      </a:lnTo>
                      <a:lnTo>
                        <a:pt x="37" y="17"/>
                      </a:lnTo>
                      <a:lnTo>
                        <a:pt x="37" y="21"/>
                      </a:lnTo>
                      <a:lnTo>
                        <a:pt x="37" y="27"/>
                      </a:lnTo>
                      <a:lnTo>
                        <a:pt x="37" y="32"/>
                      </a:lnTo>
                      <a:lnTo>
                        <a:pt x="37" y="37"/>
                      </a:lnTo>
                      <a:lnTo>
                        <a:pt x="37" y="44"/>
                      </a:lnTo>
                      <a:lnTo>
                        <a:pt x="35" y="48"/>
                      </a:lnTo>
                      <a:lnTo>
                        <a:pt x="34" y="56"/>
                      </a:lnTo>
                      <a:lnTo>
                        <a:pt x="34" y="61"/>
                      </a:lnTo>
                      <a:lnTo>
                        <a:pt x="34" y="64"/>
                      </a:lnTo>
                      <a:lnTo>
                        <a:pt x="30" y="69"/>
                      </a:lnTo>
                      <a:lnTo>
                        <a:pt x="28" y="75"/>
                      </a:lnTo>
                      <a:lnTo>
                        <a:pt x="27" y="78"/>
                      </a:lnTo>
                      <a:lnTo>
                        <a:pt x="27" y="80"/>
                      </a:lnTo>
                      <a:lnTo>
                        <a:pt x="28" y="84"/>
                      </a:lnTo>
                      <a:lnTo>
                        <a:pt x="28" y="87"/>
                      </a:lnTo>
                      <a:lnTo>
                        <a:pt x="28" y="93"/>
                      </a:lnTo>
                      <a:lnTo>
                        <a:pt x="28" y="97"/>
                      </a:lnTo>
                      <a:lnTo>
                        <a:pt x="28" y="103"/>
                      </a:lnTo>
                      <a:lnTo>
                        <a:pt x="28" y="109"/>
                      </a:lnTo>
                      <a:lnTo>
                        <a:pt x="27" y="125"/>
                      </a:lnTo>
                      <a:lnTo>
                        <a:pt x="27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4" name="Freeform 166"/>
                <p:cNvSpPr>
                  <a:spLocks/>
                </p:cNvSpPr>
                <p:nvPr/>
              </p:nvSpPr>
              <p:spPr bwMode="auto">
                <a:xfrm>
                  <a:off x="2505" y="3717"/>
                  <a:ext cx="311" cy="84"/>
                </a:xfrm>
                <a:custGeom>
                  <a:avLst/>
                  <a:gdLst>
                    <a:gd name="T0" fmla="*/ 0 w 1244"/>
                    <a:gd name="T1" fmla="*/ 130 h 336"/>
                    <a:gd name="T2" fmla="*/ 5 w 1244"/>
                    <a:gd name="T3" fmla="*/ 108 h 336"/>
                    <a:gd name="T4" fmla="*/ 17 w 1244"/>
                    <a:gd name="T5" fmla="*/ 90 h 336"/>
                    <a:gd name="T6" fmla="*/ 37 w 1244"/>
                    <a:gd name="T7" fmla="*/ 72 h 336"/>
                    <a:gd name="T8" fmla="*/ 64 w 1244"/>
                    <a:gd name="T9" fmla="*/ 58 h 336"/>
                    <a:gd name="T10" fmla="*/ 96 w 1244"/>
                    <a:gd name="T11" fmla="*/ 42 h 336"/>
                    <a:gd name="T12" fmla="*/ 134 w 1244"/>
                    <a:gd name="T13" fmla="*/ 30 h 336"/>
                    <a:gd name="T14" fmla="*/ 178 w 1244"/>
                    <a:gd name="T15" fmla="*/ 20 h 336"/>
                    <a:gd name="T16" fmla="*/ 225 w 1244"/>
                    <a:gd name="T17" fmla="*/ 11 h 336"/>
                    <a:gd name="T18" fmla="*/ 280 w 1244"/>
                    <a:gd name="T19" fmla="*/ 4 h 336"/>
                    <a:gd name="T20" fmla="*/ 336 w 1244"/>
                    <a:gd name="T21" fmla="*/ 2 h 336"/>
                    <a:gd name="T22" fmla="*/ 399 w 1244"/>
                    <a:gd name="T23" fmla="*/ 0 h 336"/>
                    <a:gd name="T24" fmla="*/ 461 w 1244"/>
                    <a:gd name="T25" fmla="*/ 2 h 336"/>
                    <a:gd name="T26" fmla="*/ 522 w 1244"/>
                    <a:gd name="T27" fmla="*/ 4 h 336"/>
                    <a:gd name="T28" fmla="*/ 589 w 1244"/>
                    <a:gd name="T29" fmla="*/ 8 h 336"/>
                    <a:gd name="T30" fmla="*/ 656 w 1244"/>
                    <a:gd name="T31" fmla="*/ 18 h 336"/>
                    <a:gd name="T32" fmla="*/ 718 w 1244"/>
                    <a:gd name="T33" fmla="*/ 25 h 336"/>
                    <a:gd name="T34" fmla="*/ 783 w 1244"/>
                    <a:gd name="T35" fmla="*/ 37 h 336"/>
                    <a:gd name="T36" fmla="*/ 847 w 1244"/>
                    <a:gd name="T37" fmla="*/ 50 h 336"/>
                    <a:gd name="T38" fmla="*/ 908 w 1244"/>
                    <a:gd name="T39" fmla="*/ 67 h 336"/>
                    <a:gd name="T40" fmla="*/ 962 w 1244"/>
                    <a:gd name="T41" fmla="*/ 84 h 336"/>
                    <a:gd name="T42" fmla="*/ 1018 w 1244"/>
                    <a:gd name="T43" fmla="*/ 101 h 336"/>
                    <a:gd name="T44" fmla="*/ 1063 w 1244"/>
                    <a:gd name="T45" fmla="*/ 120 h 336"/>
                    <a:gd name="T46" fmla="*/ 1108 w 1244"/>
                    <a:gd name="T47" fmla="*/ 140 h 336"/>
                    <a:gd name="T48" fmla="*/ 1224 w 1244"/>
                    <a:gd name="T49" fmla="*/ 228 h 336"/>
                    <a:gd name="T50" fmla="*/ 1243 w 1244"/>
                    <a:gd name="T51" fmla="*/ 297 h 336"/>
                    <a:gd name="T52" fmla="*/ 1220 w 1244"/>
                    <a:gd name="T53" fmla="*/ 316 h 336"/>
                    <a:gd name="T54" fmla="*/ 1216 w 1244"/>
                    <a:gd name="T55" fmla="*/ 311 h 336"/>
                    <a:gd name="T56" fmla="*/ 1221 w 1244"/>
                    <a:gd name="T57" fmla="*/ 290 h 336"/>
                    <a:gd name="T58" fmla="*/ 1214 w 1244"/>
                    <a:gd name="T59" fmla="*/ 268 h 336"/>
                    <a:gd name="T60" fmla="*/ 1203 w 1244"/>
                    <a:gd name="T61" fmla="*/ 249 h 336"/>
                    <a:gd name="T62" fmla="*/ 1183 w 1244"/>
                    <a:gd name="T63" fmla="*/ 227 h 336"/>
                    <a:gd name="T64" fmla="*/ 1159 w 1244"/>
                    <a:gd name="T65" fmla="*/ 205 h 336"/>
                    <a:gd name="T66" fmla="*/ 1130 w 1244"/>
                    <a:gd name="T67" fmla="*/ 184 h 336"/>
                    <a:gd name="T68" fmla="*/ 1093 w 1244"/>
                    <a:gd name="T69" fmla="*/ 163 h 336"/>
                    <a:gd name="T70" fmla="*/ 1050 w 1244"/>
                    <a:gd name="T71" fmla="*/ 142 h 336"/>
                    <a:gd name="T72" fmla="*/ 1003 w 1244"/>
                    <a:gd name="T73" fmla="*/ 125 h 336"/>
                    <a:gd name="T74" fmla="*/ 950 w 1244"/>
                    <a:gd name="T75" fmla="*/ 107 h 336"/>
                    <a:gd name="T76" fmla="*/ 897 w 1244"/>
                    <a:gd name="T77" fmla="*/ 90 h 336"/>
                    <a:gd name="T78" fmla="*/ 841 w 1244"/>
                    <a:gd name="T79" fmla="*/ 75 h 336"/>
                    <a:gd name="T80" fmla="*/ 778 w 1244"/>
                    <a:gd name="T81" fmla="*/ 59 h 336"/>
                    <a:gd name="T82" fmla="*/ 715 w 1244"/>
                    <a:gd name="T83" fmla="*/ 50 h 336"/>
                    <a:gd name="T84" fmla="*/ 651 w 1244"/>
                    <a:gd name="T85" fmla="*/ 41 h 336"/>
                    <a:gd name="T86" fmla="*/ 587 w 1244"/>
                    <a:gd name="T87" fmla="*/ 35 h 336"/>
                    <a:gd name="T88" fmla="*/ 524 w 1244"/>
                    <a:gd name="T89" fmla="*/ 27 h 336"/>
                    <a:gd name="T90" fmla="*/ 463 w 1244"/>
                    <a:gd name="T91" fmla="*/ 25 h 336"/>
                    <a:gd name="T92" fmla="*/ 401 w 1244"/>
                    <a:gd name="T93" fmla="*/ 25 h 336"/>
                    <a:gd name="T94" fmla="*/ 340 w 1244"/>
                    <a:gd name="T95" fmla="*/ 25 h 336"/>
                    <a:gd name="T96" fmla="*/ 288 w 1244"/>
                    <a:gd name="T97" fmla="*/ 30 h 336"/>
                    <a:gd name="T98" fmla="*/ 233 w 1244"/>
                    <a:gd name="T99" fmla="*/ 37 h 336"/>
                    <a:gd name="T100" fmla="*/ 189 w 1244"/>
                    <a:gd name="T101" fmla="*/ 44 h 336"/>
                    <a:gd name="T102" fmla="*/ 143 w 1244"/>
                    <a:gd name="T103" fmla="*/ 56 h 336"/>
                    <a:gd name="T104" fmla="*/ 107 w 1244"/>
                    <a:gd name="T105" fmla="*/ 68 h 336"/>
                    <a:gd name="T106" fmla="*/ 74 w 1244"/>
                    <a:gd name="T107" fmla="*/ 82 h 336"/>
                    <a:gd name="T108" fmla="*/ 49 w 1244"/>
                    <a:gd name="T109" fmla="*/ 98 h 336"/>
                    <a:gd name="T110" fmla="*/ 31 w 1244"/>
                    <a:gd name="T111" fmla="*/ 114 h 336"/>
                    <a:gd name="T112" fmla="*/ 20 w 1244"/>
                    <a:gd name="T113" fmla="*/ 133 h 336"/>
                    <a:gd name="T114" fmla="*/ 12 w 1244"/>
                    <a:gd name="T115" fmla="*/ 152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44" h="336">
                      <a:moveTo>
                        <a:pt x="10" y="170"/>
                      </a:moveTo>
                      <a:lnTo>
                        <a:pt x="1" y="152"/>
                      </a:lnTo>
                      <a:lnTo>
                        <a:pt x="0" y="130"/>
                      </a:lnTo>
                      <a:lnTo>
                        <a:pt x="0" y="123"/>
                      </a:lnTo>
                      <a:lnTo>
                        <a:pt x="1" y="115"/>
                      </a:lnTo>
                      <a:lnTo>
                        <a:pt x="5" y="108"/>
                      </a:lnTo>
                      <a:lnTo>
                        <a:pt x="8" y="101"/>
                      </a:lnTo>
                      <a:lnTo>
                        <a:pt x="12" y="96"/>
                      </a:lnTo>
                      <a:lnTo>
                        <a:pt x="17" y="90"/>
                      </a:lnTo>
                      <a:lnTo>
                        <a:pt x="22" y="84"/>
                      </a:lnTo>
                      <a:lnTo>
                        <a:pt x="29" y="80"/>
                      </a:lnTo>
                      <a:lnTo>
                        <a:pt x="37" y="72"/>
                      </a:lnTo>
                      <a:lnTo>
                        <a:pt x="44" y="68"/>
                      </a:lnTo>
                      <a:lnTo>
                        <a:pt x="53" y="59"/>
                      </a:lnTo>
                      <a:lnTo>
                        <a:pt x="64" y="58"/>
                      </a:lnTo>
                      <a:lnTo>
                        <a:pt x="72" y="52"/>
                      </a:lnTo>
                      <a:lnTo>
                        <a:pt x="83" y="46"/>
                      </a:lnTo>
                      <a:lnTo>
                        <a:pt x="96" y="42"/>
                      </a:lnTo>
                      <a:lnTo>
                        <a:pt x="107" y="37"/>
                      </a:lnTo>
                      <a:lnTo>
                        <a:pt x="121" y="35"/>
                      </a:lnTo>
                      <a:lnTo>
                        <a:pt x="134" y="30"/>
                      </a:lnTo>
                      <a:lnTo>
                        <a:pt x="149" y="25"/>
                      </a:lnTo>
                      <a:lnTo>
                        <a:pt x="161" y="22"/>
                      </a:lnTo>
                      <a:lnTo>
                        <a:pt x="178" y="20"/>
                      </a:lnTo>
                      <a:lnTo>
                        <a:pt x="193" y="18"/>
                      </a:lnTo>
                      <a:lnTo>
                        <a:pt x="209" y="13"/>
                      </a:lnTo>
                      <a:lnTo>
                        <a:pt x="225" y="11"/>
                      </a:lnTo>
                      <a:lnTo>
                        <a:pt x="242" y="8"/>
                      </a:lnTo>
                      <a:lnTo>
                        <a:pt x="260" y="8"/>
                      </a:lnTo>
                      <a:lnTo>
                        <a:pt x="280" y="4"/>
                      </a:lnTo>
                      <a:lnTo>
                        <a:pt x="299" y="4"/>
                      </a:lnTo>
                      <a:lnTo>
                        <a:pt x="316" y="3"/>
                      </a:lnTo>
                      <a:lnTo>
                        <a:pt x="336" y="2"/>
                      </a:lnTo>
                      <a:lnTo>
                        <a:pt x="355" y="2"/>
                      </a:lnTo>
                      <a:lnTo>
                        <a:pt x="375" y="0"/>
                      </a:lnTo>
                      <a:lnTo>
                        <a:pt x="399" y="0"/>
                      </a:lnTo>
                      <a:lnTo>
                        <a:pt x="417" y="0"/>
                      </a:lnTo>
                      <a:lnTo>
                        <a:pt x="439" y="0"/>
                      </a:lnTo>
                      <a:lnTo>
                        <a:pt x="461" y="2"/>
                      </a:lnTo>
                      <a:lnTo>
                        <a:pt x="480" y="2"/>
                      </a:lnTo>
                      <a:lnTo>
                        <a:pt x="501" y="3"/>
                      </a:lnTo>
                      <a:lnTo>
                        <a:pt x="522" y="4"/>
                      </a:lnTo>
                      <a:lnTo>
                        <a:pt x="546" y="4"/>
                      </a:lnTo>
                      <a:lnTo>
                        <a:pt x="568" y="6"/>
                      </a:lnTo>
                      <a:lnTo>
                        <a:pt x="589" y="8"/>
                      </a:lnTo>
                      <a:lnTo>
                        <a:pt x="612" y="11"/>
                      </a:lnTo>
                      <a:lnTo>
                        <a:pt x="633" y="13"/>
                      </a:lnTo>
                      <a:lnTo>
                        <a:pt x="656" y="18"/>
                      </a:lnTo>
                      <a:lnTo>
                        <a:pt x="677" y="20"/>
                      </a:lnTo>
                      <a:lnTo>
                        <a:pt x="699" y="22"/>
                      </a:lnTo>
                      <a:lnTo>
                        <a:pt x="718" y="25"/>
                      </a:lnTo>
                      <a:lnTo>
                        <a:pt x="744" y="30"/>
                      </a:lnTo>
                      <a:lnTo>
                        <a:pt x="763" y="35"/>
                      </a:lnTo>
                      <a:lnTo>
                        <a:pt x="783" y="37"/>
                      </a:lnTo>
                      <a:lnTo>
                        <a:pt x="806" y="41"/>
                      </a:lnTo>
                      <a:lnTo>
                        <a:pt x="828" y="46"/>
                      </a:lnTo>
                      <a:lnTo>
                        <a:pt x="847" y="50"/>
                      </a:lnTo>
                      <a:lnTo>
                        <a:pt x="867" y="56"/>
                      </a:lnTo>
                      <a:lnTo>
                        <a:pt x="890" y="59"/>
                      </a:lnTo>
                      <a:lnTo>
                        <a:pt x="908" y="67"/>
                      </a:lnTo>
                      <a:lnTo>
                        <a:pt x="927" y="72"/>
                      </a:lnTo>
                      <a:lnTo>
                        <a:pt x="945" y="77"/>
                      </a:lnTo>
                      <a:lnTo>
                        <a:pt x="962" y="84"/>
                      </a:lnTo>
                      <a:lnTo>
                        <a:pt x="981" y="90"/>
                      </a:lnTo>
                      <a:lnTo>
                        <a:pt x="999" y="96"/>
                      </a:lnTo>
                      <a:lnTo>
                        <a:pt x="1018" y="101"/>
                      </a:lnTo>
                      <a:lnTo>
                        <a:pt x="1032" y="108"/>
                      </a:lnTo>
                      <a:lnTo>
                        <a:pt x="1050" y="115"/>
                      </a:lnTo>
                      <a:lnTo>
                        <a:pt x="1063" y="120"/>
                      </a:lnTo>
                      <a:lnTo>
                        <a:pt x="1079" y="130"/>
                      </a:lnTo>
                      <a:lnTo>
                        <a:pt x="1093" y="133"/>
                      </a:lnTo>
                      <a:lnTo>
                        <a:pt x="1108" y="140"/>
                      </a:lnTo>
                      <a:lnTo>
                        <a:pt x="1155" y="170"/>
                      </a:lnTo>
                      <a:lnTo>
                        <a:pt x="1198" y="202"/>
                      </a:lnTo>
                      <a:lnTo>
                        <a:pt x="1224" y="228"/>
                      </a:lnTo>
                      <a:lnTo>
                        <a:pt x="1239" y="252"/>
                      </a:lnTo>
                      <a:lnTo>
                        <a:pt x="1244" y="276"/>
                      </a:lnTo>
                      <a:lnTo>
                        <a:pt x="1243" y="297"/>
                      </a:lnTo>
                      <a:lnTo>
                        <a:pt x="1225" y="325"/>
                      </a:lnTo>
                      <a:lnTo>
                        <a:pt x="1206" y="336"/>
                      </a:lnTo>
                      <a:lnTo>
                        <a:pt x="1220" y="316"/>
                      </a:lnTo>
                      <a:lnTo>
                        <a:pt x="1213" y="324"/>
                      </a:lnTo>
                      <a:lnTo>
                        <a:pt x="1214" y="315"/>
                      </a:lnTo>
                      <a:lnTo>
                        <a:pt x="1216" y="311"/>
                      </a:lnTo>
                      <a:lnTo>
                        <a:pt x="1221" y="305"/>
                      </a:lnTo>
                      <a:lnTo>
                        <a:pt x="1221" y="297"/>
                      </a:lnTo>
                      <a:lnTo>
                        <a:pt x="1221" y="290"/>
                      </a:lnTo>
                      <a:lnTo>
                        <a:pt x="1220" y="282"/>
                      </a:lnTo>
                      <a:lnTo>
                        <a:pt x="1216" y="276"/>
                      </a:lnTo>
                      <a:lnTo>
                        <a:pt x="1214" y="268"/>
                      </a:lnTo>
                      <a:lnTo>
                        <a:pt x="1213" y="264"/>
                      </a:lnTo>
                      <a:lnTo>
                        <a:pt x="1207" y="257"/>
                      </a:lnTo>
                      <a:lnTo>
                        <a:pt x="1203" y="249"/>
                      </a:lnTo>
                      <a:lnTo>
                        <a:pt x="1197" y="242"/>
                      </a:lnTo>
                      <a:lnTo>
                        <a:pt x="1192" y="234"/>
                      </a:lnTo>
                      <a:lnTo>
                        <a:pt x="1183" y="227"/>
                      </a:lnTo>
                      <a:lnTo>
                        <a:pt x="1177" y="219"/>
                      </a:lnTo>
                      <a:lnTo>
                        <a:pt x="1168" y="213"/>
                      </a:lnTo>
                      <a:lnTo>
                        <a:pt x="1159" y="205"/>
                      </a:lnTo>
                      <a:lnTo>
                        <a:pt x="1150" y="197"/>
                      </a:lnTo>
                      <a:lnTo>
                        <a:pt x="1140" y="193"/>
                      </a:lnTo>
                      <a:lnTo>
                        <a:pt x="1130" y="184"/>
                      </a:lnTo>
                      <a:lnTo>
                        <a:pt x="1117" y="178"/>
                      </a:lnTo>
                      <a:lnTo>
                        <a:pt x="1106" y="170"/>
                      </a:lnTo>
                      <a:lnTo>
                        <a:pt x="1093" y="163"/>
                      </a:lnTo>
                      <a:lnTo>
                        <a:pt x="1079" y="156"/>
                      </a:lnTo>
                      <a:lnTo>
                        <a:pt x="1063" y="151"/>
                      </a:lnTo>
                      <a:lnTo>
                        <a:pt x="1050" y="142"/>
                      </a:lnTo>
                      <a:lnTo>
                        <a:pt x="1035" y="137"/>
                      </a:lnTo>
                      <a:lnTo>
                        <a:pt x="1019" y="131"/>
                      </a:lnTo>
                      <a:lnTo>
                        <a:pt x="1003" y="125"/>
                      </a:lnTo>
                      <a:lnTo>
                        <a:pt x="987" y="117"/>
                      </a:lnTo>
                      <a:lnTo>
                        <a:pt x="970" y="114"/>
                      </a:lnTo>
                      <a:lnTo>
                        <a:pt x="950" y="107"/>
                      </a:lnTo>
                      <a:lnTo>
                        <a:pt x="933" y="101"/>
                      </a:lnTo>
                      <a:lnTo>
                        <a:pt x="915" y="96"/>
                      </a:lnTo>
                      <a:lnTo>
                        <a:pt x="897" y="90"/>
                      </a:lnTo>
                      <a:lnTo>
                        <a:pt x="878" y="84"/>
                      </a:lnTo>
                      <a:lnTo>
                        <a:pt x="859" y="82"/>
                      </a:lnTo>
                      <a:lnTo>
                        <a:pt x="841" y="75"/>
                      </a:lnTo>
                      <a:lnTo>
                        <a:pt x="818" y="69"/>
                      </a:lnTo>
                      <a:lnTo>
                        <a:pt x="798" y="67"/>
                      </a:lnTo>
                      <a:lnTo>
                        <a:pt x="778" y="59"/>
                      </a:lnTo>
                      <a:lnTo>
                        <a:pt x="758" y="58"/>
                      </a:lnTo>
                      <a:lnTo>
                        <a:pt x="736" y="54"/>
                      </a:lnTo>
                      <a:lnTo>
                        <a:pt x="715" y="50"/>
                      </a:lnTo>
                      <a:lnTo>
                        <a:pt x="696" y="49"/>
                      </a:lnTo>
                      <a:lnTo>
                        <a:pt x="673" y="44"/>
                      </a:lnTo>
                      <a:lnTo>
                        <a:pt x="651" y="41"/>
                      </a:lnTo>
                      <a:lnTo>
                        <a:pt x="630" y="37"/>
                      </a:lnTo>
                      <a:lnTo>
                        <a:pt x="609" y="37"/>
                      </a:lnTo>
                      <a:lnTo>
                        <a:pt x="587" y="35"/>
                      </a:lnTo>
                      <a:lnTo>
                        <a:pt x="568" y="33"/>
                      </a:lnTo>
                      <a:lnTo>
                        <a:pt x="546" y="30"/>
                      </a:lnTo>
                      <a:lnTo>
                        <a:pt x="524" y="27"/>
                      </a:lnTo>
                      <a:lnTo>
                        <a:pt x="504" y="27"/>
                      </a:lnTo>
                      <a:lnTo>
                        <a:pt x="484" y="25"/>
                      </a:lnTo>
                      <a:lnTo>
                        <a:pt x="463" y="25"/>
                      </a:lnTo>
                      <a:lnTo>
                        <a:pt x="440" y="25"/>
                      </a:lnTo>
                      <a:lnTo>
                        <a:pt x="420" y="24"/>
                      </a:lnTo>
                      <a:lnTo>
                        <a:pt x="401" y="25"/>
                      </a:lnTo>
                      <a:lnTo>
                        <a:pt x="382" y="25"/>
                      </a:lnTo>
                      <a:lnTo>
                        <a:pt x="362" y="25"/>
                      </a:lnTo>
                      <a:lnTo>
                        <a:pt x="340" y="25"/>
                      </a:lnTo>
                      <a:lnTo>
                        <a:pt x="321" y="27"/>
                      </a:lnTo>
                      <a:lnTo>
                        <a:pt x="305" y="27"/>
                      </a:lnTo>
                      <a:lnTo>
                        <a:pt x="288" y="30"/>
                      </a:lnTo>
                      <a:lnTo>
                        <a:pt x="270" y="33"/>
                      </a:lnTo>
                      <a:lnTo>
                        <a:pt x="251" y="35"/>
                      </a:lnTo>
                      <a:lnTo>
                        <a:pt x="233" y="37"/>
                      </a:lnTo>
                      <a:lnTo>
                        <a:pt x="219" y="37"/>
                      </a:lnTo>
                      <a:lnTo>
                        <a:pt x="202" y="42"/>
                      </a:lnTo>
                      <a:lnTo>
                        <a:pt x="189" y="44"/>
                      </a:lnTo>
                      <a:lnTo>
                        <a:pt x="173" y="49"/>
                      </a:lnTo>
                      <a:lnTo>
                        <a:pt x="158" y="52"/>
                      </a:lnTo>
                      <a:lnTo>
                        <a:pt x="143" y="56"/>
                      </a:lnTo>
                      <a:lnTo>
                        <a:pt x="131" y="59"/>
                      </a:lnTo>
                      <a:lnTo>
                        <a:pt x="119" y="64"/>
                      </a:lnTo>
                      <a:lnTo>
                        <a:pt x="107" y="68"/>
                      </a:lnTo>
                      <a:lnTo>
                        <a:pt x="96" y="72"/>
                      </a:lnTo>
                      <a:lnTo>
                        <a:pt x="87" y="75"/>
                      </a:lnTo>
                      <a:lnTo>
                        <a:pt x="74" y="82"/>
                      </a:lnTo>
                      <a:lnTo>
                        <a:pt x="68" y="85"/>
                      </a:lnTo>
                      <a:lnTo>
                        <a:pt x="58" y="91"/>
                      </a:lnTo>
                      <a:lnTo>
                        <a:pt x="49" y="98"/>
                      </a:lnTo>
                      <a:lnTo>
                        <a:pt x="41" y="101"/>
                      </a:lnTo>
                      <a:lnTo>
                        <a:pt x="37" y="108"/>
                      </a:lnTo>
                      <a:lnTo>
                        <a:pt x="31" y="114"/>
                      </a:lnTo>
                      <a:lnTo>
                        <a:pt x="25" y="118"/>
                      </a:lnTo>
                      <a:lnTo>
                        <a:pt x="22" y="128"/>
                      </a:lnTo>
                      <a:lnTo>
                        <a:pt x="20" y="133"/>
                      </a:lnTo>
                      <a:lnTo>
                        <a:pt x="17" y="138"/>
                      </a:lnTo>
                      <a:lnTo>
                        <a:pt x="13" y="146"/>
                      </a:lnTo>
                      <a:lnTo>
                        <a:pt x="12" y="152"/>
                      </a:lnTo>
                      <a:lnTo>
                        <a:pt x="10" y="170"/>
                      </a:lnTo>
                      <a:lnTo>
                        <a:pt x="10" y="17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5" name="Freeform 167"/>
                <p:cNvSpPr>
                  <a:spLocks/>
                </p:cNvSpPr>
                <p:nvPr/>
              </p:nvSpPr>
              <p:spPr bwMode="auto">
                <a:xfrm>
                  <a:off x="2665" y="3611"/>
                  <a:ext cx="24" cy="95"/>
                </a:xfrm>
                <a:custGeom>
                  <a:avLst/>
                  <a:gdLst>
                    <a:gd name="T0" fmla="*/ 56 w 97"/>
                    <a:gd name="T1" fmla="*/ 382 h 382"/>
                    <a:gd name="T2" fmla="*/ 71 w 97"/>
                    <a:gd name="T3" fmla="*/ 164 h 382"/>
                    <a:gd name="T4" fmla="*/ 71 w 97"/>
                    <a:gd name="T5" fmla="*/ 155 h 382"/>
                    <a:gd name="T6" fmla="*/ 67 w 97"/>
                    <a:gd name="T7" fmla="*/ 141 h 382"/>
                    <a:gd name="T8" fmla="*/ 62 w 97"/>
                    <a:gd name="T9" fmla="*/ 131 h 382"/>
                    <a:gd name="T10" fmla="*/ 52 w 97"/>
                    <a:gd name="T11" fmla="*/ 124 h 382"/>
                    <a:gd name="T12" fmla="*/ 44 w 97"/>
                    <a:gd name="T13" fmla="*/ 118 h 382"/>
                    <a:gd name="T14" fmla="*/ 32 w 97"/>
                    <a:gd name="T15" fmla="*/ 113 h 382"/>
                    <a:gd name="T16" fmla="*/ 23 w 97"/>
                    <a:gd name="T17" fmla="*/ 116 h 382"/>
                    <a:gd name="T18" fmla="*/ 11 w 97"/>
                    <a:gd name="T19" fmla="*/ 121 h 382"/>
                    <a:gd name="T20" fmla="*/ 0 w 97"/>
                    <a:gd name="T21" fmla="*/ 126 h 382"/>
                    <a:gd name="T22" fmla="*/ 7 w 97"/>
                    <a:gd name="T23" fmla="*/ 102 h 382"/>
                    <a:gd name="T24" fmla="*/ 9 w 97"/>
                    <a:gd name="T25" fmla="*/ 91 h 382"/>
                    <a:gd name="T26" fmla="*/ 14 w 97"/>
                    <a:gd name="T27" fmla="*/ 81 h 382"/>
                    <a:gd name="T28" fmla="*/ 25 w 97"/>
                    <a:gd name="T29" fmla="*/ 76 h 382"/>
                    <a:gd name="T30" fmla="*/ 27 w 97"/>
                    <a:gd name="T31" fmla="*/ 72 h 382"/>
                    <a:gd name="T32" fmla="*/ 19 w 97"/>
                    <a:gd name="T33" fmla="*/ 62 h 382"/>
                    <a:gd name="T34" fmla="*/ 14 w 97"/>
                    <a:gd name="T35" fmla="*/ 51 h 382"/>
                    <a:gd name="T36" fmla="*/ 13 w 97"/>
                    <a:gd name="T37" fmla="*/ 40 h 382"/>
                    <a:gd name="T38" fmla="*/ 14 w 97"/>
                    <a:gd name="T39" fmla="*/ 29 h 382"/>
                    <a:gd name="T40" fmla="*/ 19 w 97"/>
                    <a:gd name="T41" fmla="*/ 17 h 382"/>
                    <a:gd name="T42" fmla="*/ 28 w 97"/>
                    <a:gd name="T43" fmla="*/ 9 h 382"/>
                    <a:gd name="T44" fmla="*/ 36 w 97"/>
                    <a:gd name="T45" fmla="*/ 3 h 382"/>
                    <a:gd name="T46" fmla="*/ 47 w 97"/>
                    <a:gd name="T47" fmla="*/ 0 h 382"/>
                    <a:gd name="T48" fmla="*/ 61 w 97"/>
                    <a:gd name="T49" fmla="*/ 0 h 382"/>
                    <a:gd name="T50" fmla="*/ 71 w 97"/>
                    <a:gd name="T51" fmla="*/ 0 h 382"/>
                    <a:gd name="T52" fmla="*/ 78 w 97"/>
                    <a:gd name="T53" fmla="*/ 8 h 382"/>
                    <a:gd name="T54" fmla="*/ 89 w 97"/>
                    <a:gd name="T55" fmla="*/ 15 h 382"/>
                    <a:gd name="T56" fmla="*/ 94 w 97"/>
                    <a:gd name="T57" fmla="*/ 25 h 382"/>
                    <a:gd name="T58" fmla="*/ 97 w 97"/>
                    <a:gd name="T59" fmla="*/ 36 h 382"/>
                    <a:gd name="T60" fmla="*/ 97 w 97"/>
                    <a:gd name="T61" fmla="*/ 47 h 382"/>
                    <a:gd name="T62" fmla="*/ 94 w 97"/>
                    <a:gd name="T63" fmla="*/ 59 h 382"/>
                    <a:gd name="T64" fmla="*/ 89 w 97"/>
                    <a:gd name="T65" fmla="*/ 67 h 382"/>
                    <a:gd name="T66" fmla="*/ 78 w 97"/>
                    <a:gd name="T67" fmla="*/ 77 h 382"/>
                    <a:gd name="T68" fmla="*/ 77 w 97"/>
                    <a:gd name="T69" fmla="*/ 81 h 382"/>
                    <a:gd name="T70" fmla="*/ 83 w 97"/>
                    <a:gd name="T71" fmla="*/ 91 h 382"/>
                    <a:gd name="T72" fmla="*/ 88 w 97"/>
                    <a:gd name="T73" fmla="*/ 102 h 382"/>
                    <a:gd name="T74" fmla="*/ 89 w 97"/>
                    <a:gd name="T75" fmla="*/ 111 h 382"/>
                    <a:gd name="T76" fmla="*/ 88 w 97"/>
                    <a:gd name="T77" fmla="*/ 127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7" h="382">
                      <a:moveTo>
                        <a:pt x="88" y="127"/>
                      </a:moveTo>
                      <a:lnTo>
                        <a:pt x="56" y="382"/>
                      </a:lnTo>
                      <a:lnTo>
                        <a:pt x="44" y="381"/>
                      </a:lnTo>
                      <a:lnTo>
                        <a:pt x="71" y="164"/>
                      </a:lnTo>
                      <a:lnTo>
                        <a:pt x="71" y="159"/>
                      </a:lnTo>
                      <a:lnTo>
                        <a:pt x="71" y="155"/>
                      </a:lnTo>
                      <a:lnTo>
                        <a:pt x="68" y="145"/>
                      </a:lnTo>
                      <a:lnTo>
                        <a:pt x="67" y="141"/>
                      </a:lnTo>
                      <a:lnTo>
                        <a:pt x="65" y="139"/>
                      </a:lnTo>
                      <a:lnTo>
                        <a:pt x="62" y="131"/>
                      </a:lnTo>
                      <a:lnTo>
                        <a:pt x="59" y="127"/>
                      </a:lnTo>
                      <a:lnTo>
                        <a:pt x="52" y="124"/>
                      </a:lnTo>
                      <a:lnTo>
                        <a:pt x="47" y="121"/>
                      </a:lnTo>
                      <a:lnTo>
                        <a:pt x="44" y="118"/>
                      </a:lnTo>
                      <a:lnTo>
                        <a:pt x="40" y="116"/>
                      </a:lnTo>
                      <a:lnTo>
                        <a:pt x="32" y="113"/>
                      </a:lnTo>
                      <a:lnTo>
                        <a:pt x="27" y="113"/>
                      </a:lnTo>
                      <a:lnTo>
                        <a:pt x="23" y="116"/>
                      </a:lnTo>
                      <a:lnTo>
                        <a:pt x="14" y="118"/>
                      </a:lnTo>
                      <a:lnTo>
                        <a:pt x="11" y="121"/>
                      </a:lnTo>
                      <a:lnTo>
                        <a:pt x="7" y="123"/>
                      </a:lnTo>
                      <a:lnTo>
                        <a:pt x="0" y="126"/>
                      </a:lnTo>
                      <a:lnTo>
                        <a:pt x="6" y="121"/>
                      </a:lnTo>
                      <a:lnTo>
                        <a:pt x="7" y="102"/>
                      </a:lnTo>
                      <a:lnTo>
                        <a:pt x="8" y="96"/>
                      </a:lnTo>
                      <a:lnTo>
                        <a:pt x="9" y="91"/>
                      </a:lnTo>
                      <a:lnTo>
                        <a:pt x="11" y="87"/>
                      </a:lnTo>
                      <a:lnTo>
                        <a:pt x="14" y="81"/>
                      </a:lnTo>
                      <a:lnTo>
                        <a:pt x="19" y="78"/>
                      </a:lnTo>
                      <a:lnTo>
                        <a:pt x="25" y="76"/>
                      </a:lnTo>
                      <a:lnTo>
                        <a:pt x="27" y="73"/>
                      </a:lnTo>
                      <a:lnTo>
                        <a:pt x="27" y="72"/>
                      </a:lnTo>
                      <a:lnTo>
                        <a:pt x="23" y="67"/>
                      </a:lnTo>
                      <a:lnTo>
                        <a:pt x="19" y="62"/>
                      </a:lnTo>
                      <a:lnTo>
                        <a:pt x="15" y="57"/>
                      </a:lnTo>
                      <a:lnTo>
                        <a:pt x="14" y="51"/>
                      </a:lnTo>
                      <a:lnTo>
                        <a:pt x="13" y="45"/>
                      </a:lnTo>
                      <a:lnTo>
                        <a:pt x="13" y="40"/>
                      </a:lnTo>
                      <a:lnTo>
                        <a:pt x="13" y="35"/>
                      </a:lnTo>
                      <a:lnTo>
                        <a:pt x="14" y="29"/>
                      </a:lnTo>
                      <a:lnTo>
                        <a:pt x="15" y="23"/>
                      </a:lnTo>
                      <a:lnTo>
                        <a:pt x="19" y="17"/>
                      </a:lnTo>
                      <a:lnTo>
                        <a:pt x="25" y="15"/>
                      </a:lnTo>
                      <a:lnTo>
                        <a:pt x="28" y="9"/>
                      </a:lnTo>
                      <a:lnTo>
                        <a:pt x="32" y="8"/>
                      </a:lnTo>
                      <a:lnTo>
                        <a:pt x="36" y="3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71" y="0"/>
                      </a:lnTo>
                      <a:lnTo>
                        <a:pt x="75" y="3"/>
                      </a:lnTo>
                      <a:lnTo>
                        <a:pt x="78" y="8"/>
                      </a:lnTo>
                      <a:lnTo>
                        <a:pt x="81" y="11"/>
                      </a:lnTo>
                      <a:lnTo>
                        <a:pt x="89" y="15"/>
                      </a:lnTo>
                      <a:lnTo>
                        <a:pt x="93" y="19"/>
                      </a:lnTo>
                      <a:lnTo>
                        <a:pt x="94" y="25"/>
                      </a:lnTo>
                      <a:lnTo>
                        <a:pt x="95" y="31"/>
                      </a:lnTo>
                      <a:lnTo>
                        <a:pt x="97" y="36"/>
                      </a:lnTo>
                      <a:lnTo>
                        <a:pt x="97" y="41"/>
                      </a:lnTo>
                      <a:lnTo>
                        <a:pt x="97" y="47"/>
                      </a:lnTo>
                      <a:lnTo>
                        <a:pt x="95" y="52"/>
                      </a:lnTo>
                      <a:lnTo>
                        <a:pt x="94" y="59"/>
                      </a:lnTo>
                      <a:lnTo>
                        <a:pt x="92" y="63"/>
                      </a:lnTo>
                      <a:lnTo>
                        <a:pt x="89" y="67"/>
                      </a:lnTo>
                      <a:lnTo>
                        <a:pt x="83" y="73"/>
                      </a:lnTo>
                      <a:lnTo>
                        <a:pt x="78" y="77"/>
                      </a:lnTo>
                      <a:lnTo>
                        <a:pt x="76" y="78"/>
                      </a:lnTo>
                      <a:lnTo>
                        <a:pt x="77" y="81"/>
                      </a:lnTo>
                      <a:lnTo>
                        <a:pt x="80" y="85"/>
                      </a:lnTo>
                      <a:lnTo>
                        <a:pt x="83" y="91"/>
                      </a:lnTo>
                      <a:lnTo>
                        <a:pt x="88" y="96"/>
                      </a:lnTo>
                      <a:lnTo>
                        <a:pt x="88" y="102"/>
                      </a:lnTo>
                      <a:lnTo>
                        <a:pt x="89" y="108"/>
                      </a:lnTo>
                      <a:lnTo>
                        <a:pt x="89" y="111"/>
                      </a:lnTo>
                      <a:lnTo>
                        <a:pt x="88" y="127"/>
                      </a:lnTo>
                      <a:lnTo>
                        <a:pt x="88" y="127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6" name="Freeform 168"/>
                <p:cNvSpPr>
                  <a:spLocks/>
                </p:cNvSpPr>
                <p:nvPr/>
              </p:nvSpPr>
              <p:spPr bwMode="auto">
                <a:xfrm>
                  <a:off x="2638" y="3608"/>
                  <a:ext cx="21" cy="95"/>
                </a:xfrm>
                <a:custGeom>
                  <a:avLst/>
                  <a:gdLst>
                    <a:gd name="T0" fmla="*/ 40 w 83"/>
                    <a:gd name="T1" fmla="*/ 383 h 383"/>
                    <a:gd name="T2" fmla="*/ 57 w 83"/>
                    <a:gd name="T3" fmla="*/ 167 h 383"/>
                    <a:gd name="T4" fmla="*/ 57 w 83"/>
                    <a:gd name="T5" fmla="*/ 154 h 383"/>
                    <a:gd name="T6" fmla="*/ 55 w 83"/>
                    <a:gd name="T7" fmla="*/ 140 h 383"/>
                    <a:gd name="T8" fmla="*/ 53 w 83"/>
                    <a:gd name="T9" fmla="*/ 133 h 383"/>
                    <a:gd name="T10" fmla="*/ 42 w 83"/>
                    <a:gd name="T11" fmla="*/ 123 h 383"/>
                    <a:gd name="T12" fmla="*/ 35 w 83"/>
                    <a:gd name="T13" fmla="*/ 120 h 383"/>
                    <a:gd name="T14" fmla="*/ 26 w 83"/>
                    <a:gd name="T15" fmla="*/ 119 h 383"/>
                    <a:gd name="T16" fmla="*/ 17 w 83"/>
                    <a:gd name="T17" fmla="*/ 119 h 383"/>
                    <a:gd name="T18" fmla="*/ 6 w 83"/>
                    <a:gd name="T19" fmla="*/ 121 h 383"/>
                    <a:gd name="T20" fmla="*/ 0 w 83"/>
                    <a:gd name="T21" fmla="*/ 128 h 383"/>
                    <a:gd name="T22" fmla="*/ 3 w 83"/>
                    <a:gd name="T23" fmla="*/ 104 h 383"/>
                    <a:gd name="T24" fmla="*/ 6 w 83"/>
                    <a:gd name="T25" fmla="*/ 93 h 383"/>
                    <a:gd name="T26" fmla="*/ 14 w 83"/>
                    <a:gd name="T27" fmla="*/ 85 h 383"/>
                    <a:gd name="T28" fmla="*/ 21 w 83"/>
                    <a:gd name="T29" fmla="*/ 79 h 383"/>
                    <a:gd name="T30" fmla="*/ 18 w 83"/>
                    <a:gd name="T31" fmla="*/ 69 h 383"/>
                    <a:gd name="T32" fmla="*/ 14 w 83"/>
                    <a:gd name="T33" fmla="*/ 59 h 383"/>
                    <a:gd name="T34" fmla="*/ 10 w 83"/>
                    <a:gd name="T35" fmla="*/ 48 h 383"/>
                    <a:gd name="T36" fmla="*/ 14 w 83"/>
                    <a:gd name="T37" fmla="*/ 37 h 383"/>
                    <a:gd name="T38" fmla="*/ 16 w 83"/>
                    <a:gd name="T39" fmla="*/ 25 h 383"/>
                    <a:gd name="T40" fmla="*/ 22 w 83"/>
                    <a:gd name="T41" fmla="*/ 15 h 383"/>
                    <a:gd name="T42" fmla="*/ 30 w 83"/>
                    <a:gd name="T43" fmla="*/ 10 h 383"/>
                    <a:gd name="T44" fmla="*/ 38 w 83"/>
                    <a:gd name="T45" fmla="*/ 3 h 383"/>
                    <a:gd name="T46" fmla="*/ 47 w 83"/>
                    <a:gd name="T47" fmla="*/ 0 h 383"/>
                    <a:gd name="T48" fmla="*/ 55 w 83"/>
                    <a:gd name="T49" fmla="*/ 3 h 383"/>
                    <a:gd name="T50" fmla="*/ 65 w 83"/>
                    <a:gd name="T51" fmla="*/ 4 h 383"/>
                    <a:gd name="T52" fmla="*/ 72 w 83"/>
                    <a:gd name="T53" fmla="*/ 12 h 383"/>
                    <a:gd name="T54" fmla="*/ 79 w 83"/>
                    <a:gd name="T55" fmla="*/ 21 h 383"/>
                    <a:gd name="T56" fmla="*/ 83 w 83"/>
                    <a:gd name="T57" fmla="*/ 31 h 383"/>
                    <a:gd name="T58" fmla="*/ 83 w 83"/>
                    <a:gd name="T59" fmla="*/ 43 h 383"/>
                    <a:gd name="T60" fmla="*/ 82 w 83"/>
                    <a:gd name="T61" fmla="*/ 53 h 383"/>
                    <a:gd name="T62" fmla="*/ 78 w 83"/>
                    <a:gd name="T63" fmla="*/ 64 h 383"/>
                    <a:gd name="T64" fmla="*/ 72 w 83"/>
                    <a:gd name="T65" fmla="*/ 74 h 383"/>
                    <a:gd name="T66" fmla="*/ 65 w 83"/>
                    <a:gd name="T67" fmla="*/ 79 h 383"/>
                    <a:gd name="T68" fmla="*/ 70 w 83"/>
                    <a:gd name="T69" fmla="*/ 88 h 383"/>
                    <a:gd name="T70" fmla="*/ 73 w 83"/>
                    <a:gd name="T71" fmla="*/ 97 h 383"/>
                    <a:gd name="T72" fmla="*/ 73 w 83"/>
                    <a:gd name="T73" fmla="*/ 107 h 383"/>
                    <a:gd name="T74" fmla="*/ 73 w 83"/>
                    <a:gd name="T75" fmla="*/ 125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3" h="383">
                      <a:moveTo>
                        <a:pt x="73" y="125"/>
                      </a:moveTo>
                      <a:lnTo>
                        <a:pt x="40" y="383"/>
                      </a:lnTo>
                      <a:lnTo>
                        <a:pt x="31" y="380"/>
                      </a:lnTo>
                      <a:lnTo>
                        <a:pt x="57" y="167"/>
                      </a:lnTo>
                      <a:lnTo>
                        <a:pt x="57" y="159"/>
                      </a:lnTo>
                      <a:lnTo>
                        <a:pt x="57" y="154"/>
                      </a:lnTo>
                      <a:lnTo>
                        <a:pt x="57" y="145"/>
                      </a:lnTo>
                      <a:lnTo>
                        <a:pt x="55" y="140"/>
                      </a:lnTo>
                      <a:lnTo>
                        <a:pt x="54" y="138"/>
                      </a:lnTo>
                      <a:lnTo>
                        <a:pt x="53" y="133"/>
                      </a:lnTo>
                      <a:lnTo>
                        <a:pt x="48" y="128"/>
                      </a:lnTo>
                      <a:lnTo>
                        <a:pt x="42" y="123"/>
                      </a:lnTo>
                      <a:lnTo>
                        <a:pt x="40" y="121"/>
                      </a:lnTo>
                      <a:lnTo>
                        <a:pt x="35" y="120"/>
                      </a:lnTo>
                      <a:lnTo>
                        <a:pt x="31" y="119"/>
                      </a:lnTo>
                      <a:lnTo>
                        <a:pt x="26" y="119"/>
                      </a:lnTo>
                      <a:lnTo>
                        <a:pt x="22" y="119"/>
                      </a:lnTo>
                      <a:lnTo>
                        <a:pt x="17" y="119"/>
                      </a:lnTo>
                      <a:lnTo>
                        <a:pt x="14" y="120"/>
                      </a:lnTo>
                      <a:lnTo>
                        <a:pt x="6" y="121"/>
                      </a:lnTo>
                      <a:lnTo>
                        <a:pt x="3" y="123"/>
                      </a:lnTo>
                      <a:lnTo>
                        <a:pt x="0" y="128"/>
                      </a:lnTo>
                      <a:lnTo>
                        <a:pt x="1" y="122"/>
                      </a:lnTo>
                      <a:lnTo>
                        <a:pt x="3" y="104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7" y="89"/>
                      </a:lnTo>
                      <a:lnTo>
                        <a:pt x="14" y="85"/>
                      </a:lnTo>
                      <a:lnTo>
                        <a:pt x="16" y="79"/>
                      </a:lnTo>
                      <a:lnTo>
                        <a:pt x="21" y="79"/>
                      </a:lnTo>
                      <a:lnTo>
                        <a:pt x="22" y="74"/>
                      </a:lnTo>
                      <a:lnTo>
                        <a:pt x="18" y="69"/>
                      </a:lnTo>
                      <a:lnTo>
                        <a:pt x="17" y="64"/>
                      </a:lnTo>
                      <a:lnTo>
                        <a:pt x="14" y="59"/>
                      </a:lnTo>
                      <a:lnTo>
                        <a:pt x="14" y="53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14" y="37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8" y="21"/>
                      </a:lnTo>
                      <a:lnTo>
                        <a:pt x="22" y="15"/>
                      </a:lnTo>
                      <a:lnTo>
                        <a:pt x="23" y="12"/>
                      </a:lnTo>
                      <a:lnTo>
                        <a:pt x="30" y="10"/>
                      </a:lnTo>
                      <a:lnTo>
                        <a:pt x="32" y="4"/>
                      </a:lnTo>
                      <a:lnTo>
                        <a:pt x="38" y="3"/>
                      </a:lnTo>
                      <a:lnTo>
                        <a:pt x="40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5" y="3"/>
                      </a:lnTo>
                      <a:lnTo>
                        <a:pt x="61" y="3"/>
                      </a:lnTo>
                      <a:lnTo>
                        <a:pt x="65" y="4"/>
                      </a:lnTo>
                      <a:lnTo>
                        <a:pt x="69" y="10"/>
                      </a:lnTo>
                      <a:lnTo>
                        <a:pt x="72" y="12"/>
                      </a:lnTo>
                      <a:lnTo>
                        <a:pt x="74" y="15"/>
                      </a:lnTo>
                      <a:lnTo>
                        <a:pt x="79" y="21"/>
                      </a:lnTo>
                      <a:lnTo>
                        <a:pt x="82" y="27"/>
                      </a:lnTo>
                      <a:lnTo>
                        <a:pt x="83" y="31"/>
                      </a:lnTo>
                      <a:lnTo>
                        <a:pt x="83" y="35"/>
                      </a:lnTo>
                      <a:lnTo>
                        <a:pt x="83" y="43"/>
                      </a:lnTo>
                      <a:lnTo>
                        <a:pt x="83" y="48"/>
                      </a:lnTo>
                      <a:lnTo>
                        <a:pt x="82" y="53"/>
                      </a:lnTo>
                      <a:lnTo>
                        <a:pt x="79" y="59"/>
                      </a:lnTo>
                      <a:lnTo>
                        <a:pt x="78" y="64"/>
                      </a:lnTo>
                      <a:lnTo>
                        <a:pt x="73" y="69"/>
                      </a:lnTo>
                      <a:lnTo>
                        <a:pt x="72" y="74"/>
                      </a:lnTo>
                      <a:lnTo>
                        <a:pt x="69" y="79"/>
                      </a:lnTo>
                      <a:lnTo>
                        <a:pt x="65" y="79"/>
                      </a:lnTo>
                      <a:lnTo>
                        <a:pt x="66" y="84"/>
                      </a:lnTo>
                      <a:lnTo>
                        <a:pt x="70" y="88"/>
                      </a:lnTo>
                      <a:lnTo>
                        <a:pt x="72" y="91"/>
                      </a:lnTo>
                      <a:lnTo>
                        <a:pt x="73" y="97"/>
                      </a:lnTo>
                      <a:lnTo>
                        <a:pt x="73" y="101"/>
                      </a:lnTo>
                      <a:lnTo>
                        <a:pt x="73" y="107"/>
                      </a:lnTo>
                      <a:lnTo>
                        <a:pt x="73" y="111"/>
                      </a:lnTo>
                      <a:lnTo>
                        <a:pt x="73" y="125"/>
                      </a:lnTo>
                      <a:lnTo>
                        <a:pt x="73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7" name="Freeform 169"/>
                <p:cNvSpPr>
                  <a:spLocks/>
                </p:cNvSpPr>
                <p:nvPr/>
              </p:nvSpPr>
              <p:spPr bwMode="auto">
                <a:xfrm>
                  <a:off x="2609" y="3606"/>
                  <a:ext cx="20" cy="96"/>
                </a:xfrm>
                <a:custGeom>
                  <a:avLst/>
                  <a:gdLst>
                    <a:gd name="T0" fmla="*/ 38 w 79"/>
                    <a:gd name="T1" fmla="*/ 385 h 385"/>
                    <a:gd name="T2" fmla="*/ 52 w 79"/>
                    <a:gd name="T3" fmla="*/ 164 h 385"/>
                    <a:gd name="T4" fmla="*/ 52 w 79"/>
                    <a:gd name="T5" fmla="*/ 152 h 385"/>
                    <a:gd name="T6" fmla="*/ 51 w 79"/>
                    <a:gd name="T7" fmla="*/ 143 h 385"/>
                    <a:gd name="T8" fmla="*/ 47 w 79"/>
                    <a:gd name="T9" fmla="*/ 132 h 385"/>
                    <a:gd name="T10" fmla="*/ 41 w 79"/>
                    <a:gd name="T11" fmla="*/ 127 h 385"/>
                    <a:gd name="T12" fmla="*/ 33 w 79"/>
                    <a:gd name="T13" fmla="*/ 121 h 385"/>
                    <a:gd name="T14" fmla="*/ 23 w 79"/>
                    <a:gd name="T15" fmla="*/ 116 h 385"/>
                    <a:gd name="T16" fmla="*/ 15 w 79"/>
                    <a:gd name="T17" fmla="*/ 118 h 385"/>
                    <a:gd name="T18" fmla="*/ 5 w 79"/>
                    <a:gd name="T19" fmla="*/ 123 h 385"/>
                    <a:gd name="T20" fmla="*/ 0 w 79"/>
                    <a:gd name="T21" fmla="*/ 129 h 385"/>
                    <a:gd name="T22" fmla="*/ 3 w 79"/>
                    <a:gd name="T23" fmla="*/ 106 h 385"/>
                    <a:gd name="T24" fmla="*/ 5 w 79"/>
                    <a:gd name="T25" fmla="*/ 96 h 385"/>
                    <a:gd name="T26" fmla="*/ 11 w 79"/>
                    <a:gd name="T27" fmla="*/ 86 h 385"/>
                    <a:gd name="T28" fmla="*/ 18 w 79"/>
                    <a:gd name="T29" fmla="*/ 78 h 385"/>
                    <a:gd name="T30" fmla="*/ 16 w 79"/>
                    <a:gd name="T31" fmla="*/ 70 h 385"/>
                    <a:gd name="T32" fmla="*/ 12 w 79"/>
                    <a:gd name="T33" fmla="*/ 60 h 385"/>
                    <a:gd name="T34" fmla="*/ 11 w 79"/>
                    <a:gd name="T35" fmla="*/ 50 h 385"/>
                    <a:gd name="T36" fmla="*/ 12 w 79"/>
                    <a:gd name="T37" fmla="*/ 38 h 385"/>
                    <a:gd name="T38" fmla="*/ 15 w 79"/>
                    <a:gd name="T39" fmla="*/ 27 h 385"/>
                    <a:gd name="T40" fmla="*/ 19 w 79"/>
                    <a:gd name="T41" fmla="*/ 17 h 385"/>
                    <a:gd name="T42" fmla="*/ 27 w 79"/>
                    <a:gd name="T43" fmla="*/ 10 h 385"/>
                    <a:gd name="T44" fmla="*/ 36 w 79"/>
                    <a:gd name="T45" fmla="*/ 4 h 385"/>
                    <a:gd name="T46" fmla="*/ 46 w 79"/>
                    <a:gd name="T47" fmla="*/ 3 h 385"/>
                    <a:gd name="T48" fmla="*/ 51 w 79"/>
                    <a:gd name="T49" fmla="*/ 3 h 385"/>
                    <a:gd name="T50" fmla="*/ 63 w 79"/>
                    <a:gd name="T51" fmla="*/ 6 h 385"/>
                    <a:gd name="T52" fmla="*/ 68 w 79"/>
                    <a:gd name="T53" fmla="*/ 11 h 385"/>
                    <a:gd name="T54" fmla="*/ 72 w 79"/>
                    <a:gd name="T55" fmla="*/ 22 h 385"/>
                    <a:gd name="T56" fmla="*/ 76 w 79"/>
                    <a:gd name="T57" fmla="*/ 32 h 385"/>
                    <a:gd name="T58" fmla="*/ 79 w 79"/>
                    <a:gd name="T59" fmla="*/ 42 h 385"/>
                    <a:gd name="T60" fmla="*/ 76 w 79"/>
                    <a:gd name="T61" fmla="*/ 55 h 385"/>
                    <a:gd name="T62" fmla="*/ 72 w 79"/>
                    <a:gd name="T63" fmla="*/ 64 h 385"/>
                    <a:gd name="T64" fmla="*/ 68 w 79"/>
                    <a:gd name="T65" fmla="*/ 73 h 385"/>
                    <a:gd name="T66" fmla="*/ 63 w 79"/>
                    <a:gd name="T67" fmla="*/ 81 h 385"/>
                    <a:gd name="T68" fmla="*/ 66 w 79"/>
                    <a:gd name="T69" fmla="*/ 88 h 385"/>
                    <a:gd name="T70" fmla="*/ 70 w 79"/>
                    <a:gd name="T71" fmla="*/ 97 h 385"/>
                    <a:gd name="T72" fmla="*/ 72 w 79"/>
                    <a:gd name="T73" fmla="*/ 108 h 385"/>
                    <a:gd name="T74" fmla="*/ 70 w 79"/>
                    <a:gd name="T75" fmla="*/ 128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" h="385">
                      <a:moveTo>
                        <a:pt x="70" y="128"/>
                      </a:moveTo>
                      <a:lnTo>
                        <a:pt x="38" y="385"/>
                      </a:lnTo>
                      <a:lnTo>
                        <a:pt x="27" y="383"/>
                      </a:lnTo>
                      <a:lnTo>
                        <a:pt x="52" y="164"/>
                      </a:lnTo>
                      <a:lnTo>
                        <a:pt x="52" y="160"/>
                      </a:lnTo>
                      <a:lnTo>
                        <a:pt x="52" y="152"/>
                      </a:lnTo>
                      <a:lnTo>
                        <a:pt x="52" y="147"/>
                      </a:lnTo>
                      <a:lnTo>
                        <a:pt x="51" y="143"/>
                      </a:lnTo>
                      <a:lnTo>
                        <a:pt x="50" y="137"/>
                      </a:lnTo>
                      <a:lnTo>
                        <a:pt x="47" y="132"/>
                      </a:lnTo>
                      <a:lnTo>
                        <a:pt x="46" y="129"/>
                      </a:lnTo>
                      <a:lnTo>
                        <a:pt x="41" y="127"/>
                      </a:lnTo>
                      <a:lnTo>
                        <a:pt x="38" y="123"/>
                      </a:lnTo>
                      <a:lnTo>
                        <a:pt x="33" y="121"/>
                      </a:lnTo>
                      <a:lnTo>
                        <a:pt x="30" y="118"/>
                      </a:lnTo>
                      <a:lnTo>
                        <a:pt x="23" y="116"/>
                      </a:lnTo>
                      <a:lnTo>
                        <a:pt x="19" y="116"/>
                      </a:lnTo>
                      <a:lnTo>
                        <a:pt x="15" y="118"/>
                      </a:lnTo>
                      <a:lnTo>
                        <a:pt x="11" y="121"/>
                      </a:lnTo>
                      <a:lnTo>
                        <a:pt x="5" y="123"/>
                      </a:lnTo>
                      <a:lnTo>
                        <a:pt x="3" y="127"/>
                      </a:lnTo>
                      <a:lnTo>
                        <a:pt x="0" y="129"/>
                      </a:lnTo>
                      <a:lnTo>
                        <a:pt x="2" y="126"/>
                      </a:lnTo>
                      <a:lnTo>
                        <a:pt x="3" y="106"/>
                      </a:lnTo>
                      <a:lnTo>
                        <a:pt x="3" y="98"/>
                      </a:lnTo>
                      <a:lnTo>
                        <a:pt x="5" y="96"/>
                      </a:lnTo>
                      <a:lnTo>
                        <a:pt x="7" y="91"/>
                      </a:lnTo>
                      <a:lnTo>
                        <a:pt x="11" y="86"/>
                      </a:lnTo>
                      <a:lnTo>
                        <a:pt x="15" y="81"/>
                      </a:lnTo>
                      <a:lnTo>
                        <a:pt x="18" y="78"/>
                      </a:lnTo>
                      <a:lnTo>
                        <a:pt x="19" y="76"/>
                      </a:lnTo>
                      <a:lnTo>
                        <a:pt x="16" y="70"/>
                      </a:lnTo>
                      <a:lnTo>
                        <a:pt x="15" y="64"/>
                      </a:lnTo>
                      <a:lnTo>
                        <a:pt x="12" y="60"/>
                      </a:lnTo>
                      <a:lnTo>
                        <a:pt x="12" y="55"/>
                      </a:lnTo>
                      <a:lnTo>
                        <a:pt x="11" y="50"/>
                      </a:lnTo>
                      <a:lnTo>
                        <a:pt x="11" y="44"/>
                      </a:lnTo>
                      <a:lnTo>
                        <a:pt x="12" y="38"/>
                      </a:lnTo>
                      <a:lnTo>
                        <a:pt x="12" y="32"/>
                      </a:lnTo>
                      <a:lnTo>
                        <a:pt x="15" y="27"/>
                      </a:lnTo>
                      <a:lnTo>
                        <a:pt x="16" y="22"/>
                      </a:lnTo>
                      <a:lnTo>
                        <a:pt x="19" y="17"/>
                      </a:lnTo>
                      <a:lnTo>
                        <a:pt x="23" y="14"/>
                      </a:lnTo>
                      <a:lnTo>
                        <a:pt x="27" y="10"/>
                      </a:lnTo>
                      <a:lnTo>
                        <a:pt x="31" y="6"/>
                      </a:lnTo>
                      <a:lnTo>
                        <a:pt x="36" y="4"/>
                      </a:lnTo>
                      <a:lnTo>
                        <a:pt x="39" y="3"/>
                      </a:lnTo>
                      <a:lnTo>
                        <a:pt x="46" y="3"/>
                      </a:lnTo>
                      <a:lnTo>
                        <a:pt x="49" y="0"/>
                      </a:lnTo>
                      <a:lnTo>
                        <a:pt x="51" y="3"/>
                      </a:lnTo>
                      <a:lnTo>
                        <a:pt x="56" y="4"/>
                      </a:lnTo>
                      <a:lnTo>
                        <a:pt x="63" y="6"/>
                      </a:lnTo>
                      <a:lnTo>
                        <a:pt x="66" y="10"/>
                      </a:lnTo>
                      <a:lnTo>
                        <a:pt x="68" y="11"/>
                      </a:lnTo>
                      <a:lnTo>
                        <a:pt x="72" y="17"/>
                      </a:lnTo>
                      <a:lnTo>
                        <a:pt x="72" y="22"/>
                      </a:lnTo>
                      <a:lnTo>
                        <a:pt x="74" y="27"/>
                      </a:lnTo>
                      <a:lnTo>
                        <a:pt x="76" y="32"/>
                      </a:lnTo>
                      <a:lnTo>
                        <a:pt x="79" y="36"/>
                      </a:lnTo>
                      <a:lnTo>
                        <a:pt x="79" y="42"/>
                      </a:lnTo>
                      <a:lnTo>
                        <a:pt x="79" y="50"/>
                      </a:lnTo>
                      <a:lnTo>
                        <a:pt x="76" y="55"/>
                      </a:lnTo>
                      <a:lnTo>
                        <a:pt x="74" y="60"/>
                      </a:lnTo>
                      <a:lnTo>
                        <a:pt x="72" y="64"/>
                      </a:lnTo>
                      <a:lnTo>
                        <a:pt x="72" y="70"/>
                      </a:lnTo>
                      <a:lnTo>
                        <a:pt x="68" y="73"/>
                      </a:lnTo>
                      <a:lnTo>
                        <a:pt x="66" y="78"/>
                      </a:lnTo>
                      <a:lnTo>
                        <a:pt x="63" y="81"/>
                      </a:lnTo>
                      <a:lnTo>
                        <a:pt x="63" y="82"/>
                      </a:lnTo>
                      <a:lnTo>
                        <a:pt x="66" y="88"/>
                      </a:lnTo>
                      <a:lnTo>
                        <a:pt x="68" y="92"/>
                      </a:lnTo>
                      <a:lnTo>
                        <a:pt x="70" y="97"/>
                      </a:lnTo>
                      <a:lnTo>
                        <a:pt x="70" y="102"/>
                      </a:lnTo>
                      <a:lnTo>
                        <a:pt x="72" y="108"/>
                      </a:lnTo>
                      <a:lnTo>
                        <a:pt x="70" y="114"/>
                      </a:lnTo>
                      <a:lnTo>
                        <a:pt x="70" y="128"/>
                      </a:lnTo>
                      <a:lnTo>
                        <a:pt x="70" y="12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8" name="Freeform 170"/>
                <p:cNvSpPr>
                  <a:spLocks/>
                </p:cNvSpPr>
                <p:nvPr/>
              </p:nvSpPr>
              <p:spPr bwMode="auto">
                <a:xfrm>
                  <a:off x="2584" y="3609"/>
                  <a:ext cx="17" cy="95"/>
                </a:xfrm>
                <a:custGeom>
                  <a:avLst/>
                  <a:gdLst>
                    <a:gd name="T0" fmla="*/ 27 w 69"/>
                    <a:gd name="T1" fmla="*/ 383 h 383"/>
                    <a:gd name="T2" fmla="*/ 47 w 69"/>
                    <a:gd name="T3" fmla="*/ 164 h 383"/>
                    <a:gd name="T4" fmla="*/ 47 w 69"/>
                    <a:gd name="T5" fmla="*/ 151 h 383"/>
                    <a:gd name="T6" fmla="*/ 45 w 69"/>
                    <a:gd name="T7" fmla="*/ 140 h 383"/>
                    <a:gd name="T8" fmla="*/ 40 w 69"/>
                    <a:gd name="T9" fmla="*/ 132 h 383"/>
                    <a:gd name="T10" fmla="*/ 37 w 69"/>
                    <a:gd name="T11" fmla="*/ 122 h 383"/>
                    <a:gd name="T12" fmla="*/ 27 w 69"/>
                    <a:gd name="T13" fmla="*/ 118 h 383"/>
                    <a:gd name="T14" fmla="*/ 22 w 69"/>
                    <a:gd name="T15" fmla="*/ 117 h 383"/>
                    <a:gd name="T16" fmla="*/ 14 w 69"/>
                    <a:gd name="T17" fmla="*/ 118 h 383"/>
                    <a:gd name="T18" fmla="*/ 8 w 69"/>
                    <a:gd name="T19" fmla="*/ 120 h 383"/>
                    <a:gd name="T20" fmla="*/ 0 w 69"/>
                    <a:gd name="T21" fmla="*/ 130 h 383"/>
                    <a:gd name="T22" fmla="*/ 6 w 69"/>
                    <a:gd name="T23" fmla="*/ 105 h 383"/>
                    <a:gd name="T24" fmla="*/ 8 w 69"/>
                    <a:gd name="T25" fmla="*/ 94 h 383"/>
                    <a:gd name="T26" fmla="*/ 13 w 69"/>
                    <a:gd name="T27" fmla="*/ 85 h 383"/>
                    <a:gd name="T28" fmla="*/ 18 w 69"/>
                    <a:gd name="T29" fmla="*/ 76 h 383"/>
                    <a:gd name="T30" fmla="*/ 19 w 69"/>
                    <a:gd name="T31" fmla="*/ 72 h 383"/>
                    <a:gd name="T32" fmla="*/ 14 w 69"/>
                    <a:gd name="T33" fmla="*/ 63 h 383"/>
                    <a:gd name="T34" fmla="*/ 13 w 69"/>
                    <a:gd name="T35" fmla="*/ 53 h 383"/>
                    <a:gd name="T36" fmla="*/ 13 w 69"/>
                    <a:gd name="T37" fmla="*/ 42 h 383"/>
                    <a:gd name="T38" fmla="*/ 14 w 69"/>
                    <a:gd name="T39" fmla="*/ 30 h 383"/>
                    <a:gd name="T40" fmla="*/ 18 w 69"/>
                    <a:gd name="T41" fmla="*/ 20 h 383"/>
                    <a:gd name="T42" fmla="*/ 23 w 69"/>
                    <a:gd name="T43" fmla="*/ 9 h 383"/>
                    <a:gd name="T44" fmla="*/ 30 w 69"/>
                    <a:gd name="T45" fmla="*/ 7 h 383"/>
                    <a:gd name="T46" fmla="*/ 38 w 69"/>
                    <a:gd name="T47" fmla="*/ 1 h 383"/>
                    <a:gd name="T48" fmla="*/ 45 w 69"/>
                    <a:gd name="T49" fmla="*/ 0 h 383"/>
                    <a:gd name="T50" fmla="*/ 53 w 69"/>
                    <a:gd name="T51" fmla="*/ 1 h 383"/>
                    <a:gd name="T52" fmla="*/ 59 w 69"/>
                    <a:gd name="T53" fmla="*/ 7 h 383"/>
                    <a:gd name="T54" fmla="*/ 65 w 69"/>
                    <a:gd name="T55" fmla="*/ 14 h 383"/>
                    <a:gd name="T56" fmla="*/ 69 w 69"/>
                    <a:gd name="T57" fmla="*/ 24 h 383"/>
                    <a:gd name="T58" fmla="*/ 69 w 69"/>
                    <a:gd name="T59" fmla="*/ 34 h 383"/>
                    <a:gd name="T60" fmla="*/ 69 w 69"/>
                    <a:gd name="T61" fmla="*/ 45 h 383"/>
                    <a:gd name="T62" fmla="*/ 67 w 69"/>
                    <a:gd name="T63" fmla="*/ 57 h 383"/>
                    <a:gd name="T64" fmla="*/ 61 w 69"/>
                    <a:gd name="T65" fmla="*/ 68 h 383"/>
                    <a:gd name="T66" fmla="*/ 56 w 69"/>
                    <a:gd name="T67" fmla="*/ 76 h 383"/>
                    <a:gd name="T68" fmla="*/ 56 w 69"/>
                    <a:gd name="T69" fmla="*/ 82 h 383"/>
                    <a:gd name="T70" fmla="*/ 59 w 69"/>
                    <a:gd name="T71" fmla="*/ 88 h 383"/>
                    <a:gd name="T72" fmla="*/ 61 w 69"/>
                    <a:gd name="T73" fmla="*/ 100 h 383"/>
                    <a:gd name="T74" fmla="*/ 61 w 69"/>
                    <a:gd name="T75" fmla="*/ 113 h 383"/>
                    <a:gd name="T76" fmla="*/ 59 w 69"/>
                    <a:gd name="T77" fmla="*/ 125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9" h="383">
                      <a:moveTo>
                        <a:pt x="59" y="125"/>
                      </a:moveTo>
                      <a:lnTo>
                        <a:pt x="27" y="383"/>
                      </a:lnTo>
                      <a:lnTo>
                        <a:pt x="19" y="380"/>
                      </a:lnTo>
                      <a:lnTo>
                        <a:pt x="47" y="164"/>
                      </a:lnTo>
                      <a:lnTo>
                        <a:pt x="47" y="158"/>
                      </a:lnTo>
                      <a:lnTo>
                        <a:pt x="47" y="151"/>
                      </a:lnTo>
                      <a:lnTo>
                        <a:pt x="47" y="148"/>
                      </a:lnTo>
                      <a:lnTo>
                        <a:pt x="45" y="140"/>
                      </a:lnTo>
                      <a:lnTo>
                        <a:pt x="42" y="136"/>
                      </a:lnTo>
                      <a:lnTo>
                        <a:pt x="40" y="132"/>
                      </a:lnTo>
                      <a:lnTo>
                        <a:pt x="39" y="127"/>
                      </a:lnTo>
                      <a:lnTo>
                        <a:pt x="37" y="122"/>
                      </a:lnTo>
                      <a:lnTo>
                        <a:pt x="34" y="119"/>
                      </a:lnTo>
                      <a:lnTo>
                        <a:pt x="27" y="118"/>
                      </a:lnTo>
                      <a:lnTo>
                        <a:pt x="24" y="118"/>
                      </a:lnTo>
                      <a:lnTo>
                        <a:pt x="22" y="117"/>
                      </a:lnTo>
                      <a:lnTo>
                        <a:pt x="18" y="117"/>
                      </a:lnTo>
                      <a:lnTo>
                        <a:pt x="14" y="118"/>
                      </a:lnTo>
                      <a:lnTo>
                        <a:pt x="10" y="119"/>
                      </a:lnTo>
                      <a:lnTo>
                        <a:pt x="8" y="120"/>
                      </a:lnTo>
                      <a:lnTo>
                        <a:pt x="3" y="125"/>
                      </a:lnTo>
                      <a:lnTo>
                        <a:pt x="0" y="130"/>
                      </a:lnTo>
                      <a:lnTo>
                        <a:pt x="1" y="120"/>
                      </a:lnTo>
                      <a:lnTo>
                        <a:pt x="6" y="105"/>
                      </a:lnTo>
                      <a:lnTo>
                        <a:pt x="6" y="100"/>
                      </a:lnTo>
                      <a:lnTo>
                        <a:pt x="8" y="94"/>
                      </a:lnTo>
                      <a:lnTo>
                        <a:pt x="8" y="88"/>
                      </a:lnTo>
                      <a:lnTo>
                        <a:pt x="13" y="85"/>
                      </a:lnTo>
                      <a:lnTo>
                        <a:pt x="14" y="81"/>
                      </a:lnTo>
                      <a:lnTo>
                        <a:pt x="18" y="76"/>
                      </a:lnTo>
                      <a:lnTo>
                        <a:pt x="19" y="76"/>
                      </a:lnTo>
                      <a:lnTo>
                        <a:pt x="19" y="72"/>
                      </a:lnTo>
                      <a:lnTo>
                        <a:pt x="18" y="68"/>
                      </a:lnTo>
                      <a:lnTo>
                        <a:pt x="14" y="63"/>
                      </a:lnTo>
                      <a:lnTo>
                        <a:pt x="14" y="60"/>
                      </a:lnTo>
                      <a:lnTo>
                        <a:pt x="13" y="53"/>
                      </a:lnTo>
                      <a:lnTo>
                        <a:pt x="13" y="49"/>
                      </a:lnTo>
                      <a:lnTo>
                        <a:pt x="13" y="42"/>
                      </a:lnTo>
                      <a:lnTo>
                        <a:pt x="13" y="37"/>
                      </a:lnTo>
                      <a:lnTo>
                        <a:pt x="14" y="30"/>
                      </a:lnTo>
                      <a:lnTo>
                        <a:pt x="17" y="25"/>
                      </a:lnTo>
                      <a:lnTo>
                        <a:pt x="18" y="20"/>
                      </a:lnTo>
                      <a:lnTo>
                        <a:pt x="19" y="17"/>
                      </a:lnTo>
                      <a:lnTo>
                        <a:pt x="23" y="9"/>
                      </a:lnTo>
                      <a:lnTo>
                        <a:pt x="26" y="7"/>
                      </a:lnTo>
                      <a:lnTo>
                        <a:pt x="30" y="7"/>
                      </a:lnTo>
                      <a:lnTo>
                        <a:pt x="34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5" y="0"/>
                      </a:lnTo>
                      <a:lnTo>
                        <a:pt x="49" y="1"/>
                      </a:lnTo>
                      <a:lnTo>
                        <a:pt x="53" y="1"/>
                      </a:lnTo>
                      <a:lnTo>
                        <a:pt x="56" y="7"/>
                      </a:lnTo>
                      <a:lnTo>
                        <a:pt x="59" y="7"/>
                      </a:lnTo>
                      <a:lnTo>
                        <a:pt x="61" y="9"/>
                      </a:lnTo>
                      <a:lnTo>
                        <a:pt x="65" y="14"/>
                      </a:lnTo>
                      <a:lnTo>
                        <a:pt x="67" y="20"/>
                      </a:lnTo>
                      <a:lnTo>
                        <a:pt x="69" y="24"/>
                      </a:lnTo>
                      <a:lnTo>
                        <a:pt x="69" y="28"/>
                      </a:lnTo>
                      <a:lnTo>
                        <a:pt x="69" y="34"/>
                      </a:lnTo>
                      <a:lnTo>
                        <a:pt x="69" y="40"/>
                      </a:lnTo>
                      <a:lnTo>
                        <a:pt x="69" y="45"/>
                      </a:lnTo>
                      <a:lnTo>
                        <a:pt x="69" y="53"/>
                      </a:lnTo>
                      <a:lnTo>
                        <a:pt x="67" y="57"/>
                      </a:lnTo>
                      <a:lnTo>
                        <a:pt x="65" y="61"/>
                      </a:lnTo>
                      <a:lnTo>
                        <a:pt x="61" y="68"/>
                      </a:lnTo>
                      <a:lnTo>
                        <a:pt x="59" y="71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6" y="82"/>
                      </a:lnTo>
                      <a:lnTo>
                        <a:pt x="58" y="86"/>
                      </a:lnTo>
                      <a:lnTo>
                        <a:pt x="59" y="88"/>
                      </a:lnTo>
                      <a:lnTo>
                        <a:pt x="59" y="94"/>
                      </a:lnTo>
                      <a:lnTo>
                        <a:pt x="61" y="100"/>
                      </a:lnTo>
                      <a:lnTo>
                        <a:pt x="61" y="105"/>
                      </a:lnTo>
                      <a:lnTo>
                        <a:pt x="61" y="113"/>
                      </a:lnTo>
                      <a:lnTo>
                        <a:pt x="59" y="125"/>
                      </a:lnTo>
                      <a:lnTo>
                        <a:pt x="59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79" name="Freeform 171"/>
                <p:cNvSpPr>
                  <a:spLocks/>
                </p:cNvSpPr>
                <p:nvPr/>
              </p:nvSpPr>
              <p:spPr bwMode="auto">
                <a:xfrm>
                  <a:off x="2562" y="3611"/>
                  <a:ext cx="14" cy="95"/>
                </a:xfrm>
                <a:custGeom>
                  <a:avLst/>
                  <a:gdLst>
                    <a:gd name="T0" fmla="*/ 17 w 59"/>
                    <a:gd name="T1" fmla="*/ 382 h 382"/>
                    <a:gd name="T2" fmla="*/ 39 w 59"/>
                    <a:gd name="T3" fmla="*/ 164 h 382"/>
                    <a:gd name="T4" fmla="*/ 39 w 59"/>
                    <a:gd name="T5" fmla="*/ 155 h 382"/>
                    <a:gd name="T6" fmla="*/ 35 w 59"/>
                    <a:gd name="T7" fmla="*/ 142 h 382"/>
                    <a:gd name="T8" fmla="*/ 34 w 59"/>
                    <a:gd name="T9" fmla="*/ 131 h 382"/>
                    <a:gd name="T10" fmla="*/ 31 w 59"/>
                    <a:gd name="T11" fmla="*/ 126 h 382"/>
                    <a:gd name="T12" fmla="*/ 25 w 59"/>
                    <a:gd name="T13" fmla="*/ 121 h 382"/>
                    <a:gd name="T14" fmla="*/ 20 w 59"/>
                    <a:gd name="T15" fmla="*/ 118 h 382"/>
                    <a:gd name="T16" fmla="*/ 14 w 59"/>
                    <a:gd name="T17" fmla="*/ 118 h 382"/>
                    <a:gd name="T18" fmla="*/ 8 w 59"/>
                    <a:gd name="T19" fmla="*/ 123 h 382"/>
                    <a:gd name="T20" fmla="*/ 0 w 59"/>
                    <a:gd name="T21" fmla="*/ 131 h 382"/>
                    <a:gd name="T22" fmla="*/ 6 w 59"/>
                    <a:gd name="T23" fmla="*/ 108 h 382"/>
                    <a:gd name="T24" fmla="*/ 8 w 59"/>
                    <a:gd name="T25" fmla="*/ 95 h 382"/>
                    <a:gd name="T26" fmla="*/ 13 w 59"/>
                    <a:gd name="T27" fmla="*/ 85 h 382"/>
                    <a:gd name="T28" fmla="*/ 17 w 59"/>
                    <a:gd name="T29" fmla="*/ 77 h 382"/>
                    <a:gd name="T30" fmla="*/ 17 w 59"/>
                    <a:gd name="T31" fmla="*/ 76 h 382"/>
                    <a:gd name="T32" fmla="*/ 14 w 59"/>
                    <a:gd name="T33" fmla="*/ 67 h 382"/>
                    <a:gd name="T34" fmla="*/ 14 w 59"/>
                    <a:gd name="T35" fmla="*/ 54 h 382"/>
                    <a:gd name="T36" fmla="*/ 14 w 59"/>
                    <a:gd name="T37" fmla="*/ 44 h 382"/>
                    <a:gd name="T38" fmla="*/ 16 w 59"/>
                    <a:gd name="T39" fmla="*/ 33 h 382"/>
                    <a:gd name="T40" fmla="*/ 20 w 59"/>
                    <a:gd name="T41" fmla="*/ 21 h 382"/>
                    <a:gd name="T42" fmla="*/ 23 w 59"/>
                    <a:gd name="T43" fmla="*/ 13 h 382"/>
                    <a:gd name="T44" fmla="*/ 29 w 59"/>
                    <a:gd name="T45" fmla="*/ 8 h 382"/>
                    <a:gd name="T46" fmla="*/ 34 w 59"/>
                    <a:gd name="T47" fmla="*/ 0 h 382"/>
                    <a:gd name="T48" fmla="*/ 40 w 59"/>
                    <a:gd name="T49" fmla="*/ 0 h 382"/>
                    <a:gd name="T50" fmla="*/ 46 w 59"/>
                    <a:gd name="T51" fmla="*/ 3 h 382"/>
                    <a:gd name="T52" fmla="*/ 53 w 59"/>
                    <a:gd name="T53" fmla="*/ 8 h 382"/>
                    <a:gd name="T54" fmla="*/ 55 w 59"/>
                    <a:gd name="T55" fmla="*/ 15 h 382"/>
                    <a:gd name="T56" fmla="*/ 58 w 59"/>
                    <a:gd name="T57" fmla="*/ 23 h 382"/>
                    <a:gd name="T58" fmla="*/ 59 w 59"/>
                    <a:gd name="T59" fmla="*/ 35 h 382"/>
                    <a:gd name="T60" fmla="*/ 58 w 59"/>
                    <a:gd name="T61" fmla="*/ 45 h 382"/>
                    <a:gd name="T62" fmla="*/ 57 w 59"/>
                    <a:gd name="T63" fmla="*/ 59 h 382"/>
                    <a:gd name="T64" fmla="*/ 53 w 59"/>
                    <a:gd name="T65" fmla="*/ 67 h 382"/>
                    <a:gd name="T66" fmla="*/ 46 w 59"/>
                    <a:gd name="T67" fmla="*/ 77 h 382"/>
                    <a:gd name="T68" fmla="*/ 46 w 59"/>
                    <a:gd name="T69" fmla="*/ 79 h 382"/>
                    <a:gd name="T70" fmla="*/ 48 w 59"/>
                    <a:gd name="T71" fmla="*/ 89 h 382"/>
                    <a:gd name="T72" fmla="*/ 50 w 59"/>
                    <a:gd name="T73" fmla="*/ 99 h 382"/>
                    <a:gd name="T74" fmla="*/ 50 w 59"/>
                    <a:gd name="T75" fmla="*/ 110 h 382"/>
                    <a:gd name="T76" fmla="*/ 48 w 59"/>
                    <a:gd name="T77" fmla="*/ 12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9" h="382">
                      <a:moveTo>
                        <a:pt x="48" y="126"/>
                      </a:moveTo>
                      <a:lnTo>
                        <a:pt x="17" y="382"/>
                      </a:lnTo>
                      <a:lnTo>
                        <a:pt x="12" y="382"/>
                      </a:lnTo>
                      <a:lnTo>
                        <a:pt x="39" y="164"/>
                      </a:lnTo>
                      <a:lnTo>
                        <a:pt x="39" y="159"/>
                      </a:lnTo>
                      <a:lnTo>
                        <a:pt x="39" y="155"/>
                      </a:lnTo>
                      <a:lnTo>
                        <a:pt x="39" y="145"/>
                      </a:lnTo>
                      <a:lnTo>
                        <a:pt x="35" y="142"/>
                      </a:lnTo>
                      <a:lnTo>
                        <a:pt x="35" y="139"/>
                      </a:lnTo>
                      <a:lnTo>
                        <a:pt x="34" y="131"/>
                      </a:lnTo>
                      <a:lnTo>
                        <a:pt x="32" y="127"/>
                      </a:lnTo>
                      <a:lnTo>
                        <a:pt x="31" y="126"/>
                      </a:lnTo>
                      <a:lnTo>
                        <a:pt x="29" y="123"/>
                      </a:lnTo>
                      <a:lnTo>
                        <a:pt x="25" y="121"/>
                      </a:lnTo>
                      <a:lnTo>
                        <a:pt x="22" y="118"/>
                      </a:lnTo>
                      <a:lnTo>
                        <a:pt x="20" y="118"/>
                      </a:lnTo>
                      <a:lnTo>
                        <a:pt x="16" y="118"/>
                      </a:lnTo>
                      <a:lnTo>
                        <a:pt x="14" y="118"/>
                      </a:lnTo>
                      <a:lnTo>
                        <a:pt x="12" y="121"/>
                      </a:lnTo>
                      <a:lnTo>
                        <a:pt x="8" y="123"/>
                      </a:lnTo>
                      <a:lnTo>
                        <a:pt x="6" y="127"/>
                      </a:lnTo>
                      <a:lnTo>
                        <a:pt x="0" y="131"/>
                      </a:lnTo>
                      <a:lnTo>
                        <a:pt x="4" y="126"/>
                      </a:lnTo>
                      <a:lnTo>
                        <a:pt x="6" y="108"/>
                      </a:lnTo>
                      <a:lnTo>
                        <a:pt x="8" y="99"/>
                      </a:lnTo>
                      <a:lnTo>
                        <a:pt x="8" y="95"/>
                      </a:lnTo>
                      <a:lnTo>
                        <a:pt x="12" y="89"/>
                      </a:lnTo>
                      <a:lnTo>
                        <a:pt x="13" y="85"/>
                      </a:lnTo>
                      <a:lnTo>
                        <a:pt x="14" y="79"/>
                      </a:lnTo>
                      <a:lnTo>
                        <a:pt x="17" y="77"/>
                      </a:lnTo>
                      <a:lnTo>
                        <a:pt x="20" y="76"/>
                      </a:lnTo>
                      <a:lnTo>
                        <a:pt x="17" y="76"/>
                      </a:lnTo>
                      <a:lnTo>
                        <a:pt x="16" y="69"/>
                      </a:lnTo>
                      <a:lnTo>
                        <a:pt x="14" y="67"/>
                      </a:lnTo>
                      <a:lnTo>
                        <a:pt x="14" y="60"/>
                      </a:lnTo>
                      <a:lnTo>
                        <a:pt x="14" y="54"/>
                      </a:lnTo>
                      <a:lnTo>
                        <a:pt x="14" y="48"/>
                      </a:lnTo>
                      <a:lnTo>
                        <a:pt x="14" y="44"/>
                      </a:lnTo>
                      <a:lnTo>
                        <a:pt x="14" y="37"/>
                      </a:lnTo>
                      <a:lnTo>
                        <a:pt x="16" y="33"/>
                      </a:lnTo>
                      <a:lnTo>
                        <a:pt x="17" y="28"/>
                      </a:lnTo>
                      <a:lnTo>
                        <a:pt x="20" y="21"/>
                      </a:lnTo>
                      <a:lnTo>
                        <a:pt x="20" y="17"/>
                      </a:lnTo>
                      <a:lnTo>
                        <a:pt x="23" y="13"/>
                      </a:lnTo>
                      <a:lnTo>
                        <a:pt x="25" y="9"/>
                      </a:lnTo>
                      <a:lnTo>
                        <a:pt x="29" y="8"/>
                      </a:lnTo>
                      <a:lnTo>
                        <a:pt x="31" y="3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6" y="3"/>
                      </a:lnTo>
                      <a:lnTo>
                        <a:pt x="48" y="5"/>
                      </a:lnTo>
                      <a:lnTo>
                        <a:pt x="53" y="8"/>
                      </a:lnTo>
                      <a:lnTo>
                        <a:pt x="55" y="11"/>
                      </a:lnTo>
                      <a:lnTo>
                        <a:pt x="55" y="15"/>
                      </a:lnTo>
                      <a:lnTo>
                        <a:pt x="57" y="19"/>
                      </a:lnTo>
                      <a:lnTo>
                        <a:pt x="58" y="23"/>
                      </a:lnTo>
                      <a:lnTo>
                        <a:pt x="58" y="29"/>
                      </a:lnTo>
                      <a:lnTo>
                        <a:pt x="59" y="35"/>
                      </a:lnTo>
                      <a:lnTo>
                        <a:pt x="59" y="40"/>
                      </a:lnTo>
                      <a:lnTo>
                        <a:pt x="58" y="45"/>
                      </a:lnTo>
                      <a:lnTo>
                        <a:pt x="58" y="52"/>
                      </a:lnTo>
                      <a:lnTo>
                        <a:pt x="57" y="59"/>
                      </a:lnTo>
                      <a:lnTo>
                        <a:pt x="55" y="63"/>
                      </a:lnTo>
                      <a:lnTo>
                        <a:pt x="53" y="67"/>
                      </a:lnTo>
                      <a:lnTo>
                        <a:pt x="50" y="73"/>
                      </a:lnTo>
                      <a:lnTo>
                        <a:pt x="46" y="77"/>
                      </a:lnTo>
                      <a:lnTo>
                        <a:pt x="45" y="78"/>
                      </a:lnTo>
                      <a:lnTo>
                        <a:pt x="46" y="79"/>
                      </a:lnTo>
                      <a:lnTo>
                        <a:pt x="48" y="85"/>
                      </a:lnTo>
                      <a:lnTo>
                        <a:pt x="48" y="89"/>
                      </a:lnTo>
                      <a:lnTo>
                        <a:pt x="50" y="95"/>
                      </a:lnTo>
                      <a:lnTo>
                        <a:pt x="50" y="99"/>
                      </a:lnTo>
                      <a:lnTo>
                        <a:pt x="50" y="107"/>
                      </a:lnTo>
                      <a:lnTo>
                        <a:pt x="50" y="110"/>
                      </a:lnTo>
                      <a:lnTo>
                        <a:pt x="48" y="126"/>
                      </a:lnTo>
                      <a:lnTo>
                        <a:pt x="48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0" name="Freeform 172"/>
                <p:cNvSpPr>
                  <a:spLocks/>
                </p:cNvSpPr>
                <p:nvPr/>
              </p:nvSpPr>
              <p:spPr bwMode="auto">
                <a:xfrm>
                  <a:off x="2544" y="3616"/>
                  <a:ext cx="12" cy="95"/>
                </a:xfrm>
                <a:custGeom>
                  <a:avLst/>
                  <a:gdLst>
                    <a:gd name="T0" fmla="*/ 5 w 48"/>
                    <a:gd name="T1" fmla="*/ 382 h 382"/>
                    <a:gd name="T2" fmla="*/ 27 w 48"/>
                    <a:gd name="T3" fmla="*/ 164 h 382"/>
                    <a:gd name="T4" fmla="*/ 29 w 48"/>
                    <a:gd name="T5" fmla="*/ 150 h 382"/>
                    <a:gd name="T6" fmla="*/ 29 w 48"/>
                    <a:gd name="T7" fmla="*/ 139 h 382"/>
                    <a:gd name="T8" fmla="*/ 24 w 48"/>
                    <a:gd name="T9" fmla="*/ 134 h 382"/>
                    <a:gd name="T10" fmla="*/ 23 w 48"/>
                    <a:gd name="T11" fmla="*/ 122 h 382"/>
                    <a:gd name="T12" fmla="*/ 16 w 48"/>
                    <a:gd name="T13" fmla="*/ 120 h 382"/>
                    <a:gd name="T14" fmla="*/ 13 w 48"/>
                    <a:gd name="T15" fmla="*/ 119 h 382"/>
                    <a:gd name="T16" fmla="*/ 7 w 48"/>
                    <a:gd name="T17" fmla="*/ 120 h 382"/>
                    <a:gd name="T18" fmla="*/ 4 w 48"/>
                    <a:gd name="T19" fmla="*/ 122 h 382"/>
                    <a:gd name="T20" fmla="*/ 0 w 48"/>
                    <a:gd name="T21" fmla="*/ 130 h 382"/>
                    <a:gd name="T22" fmla="*/ 3 w 48"/>
                    <a:gd name="T23" fmla="*/ 106 h 382"/>
                    <a:gd name="T24" fmla="*/ 4 w 48"/>
                    <a:gd name="T25" fmla="*/ 95 h 382"/>
                    <a:gd name="T26" fmla="*/ 7 w 48"/>
                    <a:gd name="T27" fmla="*/ 86 h 382"/>
                    <a:gd name="T28" fmla="*/ 13 w 48"/>
                    <a:gd name="T29" fmla="*/ 76 h 382"/>
                    <a:gd name="T30" fmla="*/ 13 w 48"/>
                    <a:gd name="T31" fmla="*/ 74 h 382"/>
                    <a:gd name="T32" fmla="*/ 13 w 48"/>
                    <a:gd name="T33" fmla="*/ 64 h 382"/>
                    <a:gd name="T34" fmla="*/ 11 w 48"/>
                    <a:gd name="T35" fmla="*/ 56 h 382"/>
                    <a:gd name="T36" fmla="*/ 11 w 48"/>
                    <a:gd name="T37" fmla="*/ 46 h 382"/>
                    <a:gd name="T38" fmla="*/ 13 w 48"/>
                    <a:gd name="T39" fmla="*/ 31 h 382"/>
                    <a:gd name="T40" fmla="*/ 15 w 48"/>
                    <a:gd name="T41" fmla="*/ 20 h 382"/>
                    <a:gd name="T42" fmla="*/ 19 w 48"/>
                    <a:gd name="T43" fmla="*/ 14 h 382"/>
                    <a:gd name="T44" fmla="*/ 23 w 48"/>
                    <a:gd name="T45" fmla="*/ 7 h 382"/>
                    <a:gd name="T46" fmla="*/ 29 w 48"/>
                    <a:gd name="T47" fmla="*/ 2 h 382"/>
                    <a:gd name="T48" fmla="*/ 35 w 48"/>
                    <a:gd name="T49" fmla="*/ 0 h 382"/>
                    <a:gd name="T50" fmla="*/ 39 w 48"/>
                    <a:gd name="T51" fmla="*/ 2 h 382"/>
                    <a:gd name="T52" fmla="*/ 44 w 48"/>
                    <a:gd name="T53" fmla="*/ 7 h 382"/>
                    <a:gd name="T54" fmla="*/ 46 w 48"/>
                    <a:gd name="T55" fmla="*/ 14 h 382"/>
                    <a:gd name="T56" fmla="*/ 48 w 48"/>
                    <a:gd name="T57" fmla="*/ 23 h 382"/>
                    <a:gd name="T58" fmla="*/ 48 w 48"/>
                    <a:gd name="T59" fmla="*/ 33 h 382"/>
                    <a:gd name="T60" fmla="*/ 46 w 48"/>
                    <a:gd name="T61" fmla="*/ 46 h 382"/>
                    <a:gd name="T62" fmla="*/ 46 w 48"/>
                    <a:gd name="T63" fmla="*/ 56 h 382"/>
                    <a:gd name="T64" fmla="*/ 40 w 48"/>
                    <a:gd name="T65" fmla="*/ 66 h 382"/>
                    <a:gd name="T66" fmla="*/ 37 w 48"/>
                    <a:gd name="T67" fmla="*/ 74 h 382"/>
                    <a:gd name="T68" fmla="*/ 37 w 48"/>
                    <a:gd name="T69" fmla="*/ 78 h 382"/>
                    <a:gd name="T70" fmla="*/ 39 w 48"/>
                    <a:gd name="T71" fmla="*/ 88 h 382"/>
                    <a:gd name="T72" fmla="*/ 39 w 48"/>
                    <a:gd name="T73" fmla="*/ 100 h 382"/>
                    <a:gd name="T74" fmla="*/ 39 w 48"/>
                    <a:gd name="T75" fmla="*/ 110 h 382"/>
                    <a:gd name="T76" fmla="*/ 37 w 48"/>
                    <a:gd name="T77" fmla="*/ 124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" h="382">
                      <a:moveTo>
                        <a:pt x="37" y="124"/>
                      </a:moveTo>
                      <a:lnTo>
                        <a:pt x="5" y="382"/>
                      </a:lnTo>
                      <a:lnTo>
                        <a:pt x="0" y="379"/>
                      </a:lnTo>
                      <a:lnTo>
                        <a:pt x="27" y="164"/>
                      </a:lnTo>
                      <a:lnTo>
                        <a:pt x="29" y="156"/>
                      </a:lnTo>
                      <a:lnTo>
                        <a:pt x="29" y="150"/>
                      </a:lnTo>
                      <a:lnTo>
                        <a:pt x="29" y="144"/>
                      </a:lnTo>
                      <a:lnTo>
                        <a:pt x="29" y="139"/>
                      </a:lnTo>
                      <a:lnTo>
                        <a:pt x="27" y="136"/>
                      </a:lnTo>
                      <a:lnTo>
                        <a:pt x="24" y="134"/>
                      </a:lnTo>
                      <a:lnTo>
                        <a:pt x="24" y="126"/>
                      </a:lnTo>
                      <a:lnTo>
                        <a:pt x="23" y="122"/>
                      </a:lnTo>
                      <a:lnTo>
                        <a:pt x="21" y="121"/>
                      </a:lnTo>
                      <a:lnTo>
                        <a:pt x="16" y="120"/>
                      </a:lnTo>
                      <a:lnTo>
                        <a:pt x="16" y="119"/>
                      </a:lnTo>
                      <a:lnTo>
                        <a:pt x="13" y="119"/>
                      </a:lnTo>
                      <a:lnTo>
                        <a:pt x="13" y="119"/>
                      </a:lnTo>
                      <a:lnTo>
                        <a:pt x="7" y="120"/>
                      </a:lnTo>
                      <a:lnTo>
                        <a:pt x="5" y="121"/>
                      </a:lnTo>
                      <a:lnTo>
                        <a:pt x="4" y="122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24"/>
                      </a:lnTo>
                      <a:lnTo>
                        <a:pt x="3" y="106"/>
                      </a:lnTo>
                      <a:lnTo>
                        <a:pt x="4" y="102"/>
                      </a:lnTo>
                      <a:lnTo>
                        <a:pt x="4" y="95"/>
                      </a:lnTo>
                      <a:lnTo>
                        <a:pt x="5" y="89"/>
                      </a:lnTo>
                      <a:lnTo>
                        <a:pt x="7" y="86"/>
                      </a:lnTo>
                      <a:lnTo>
                        <a:pt x="11" y="81"/>
                      </a:lnTo>
                      <a:lnTo>
                        <a:pt x="13" y="76"/>
                      </a:lnTo>
                      <a:lnTo>
                        <a:pt x="13" y="75"/>
                      </a:lnTo>
                      <a:lnTo>
                        <a:pt x="13" y="74"/>
                      </a:lnTo>
                      <a:lnTo>
                        <a:pt x="13" y="70"/>
                      </a:lnTo>
                      <a:lnTo>
                        <a:pt x="13" y="64"/>
                      </a:lnTo>
                      <a:lnTo>
                        <a:pt x="11" y="58"/>
                      </a:lnTo>
                      <a:lnTo>
                        <a:pt x="11" y="56"/>
                      </a:lnTo>
                      <a:lnTo>
                        <a:pt x="11" y="51"/>
                      </a:lnTo>
                      <a:lnTo>
                        <a:pt x="11" y="46"/>
                      </a:lnTo>
                      <a:lnTo>
                        <a:pt x="13" y="38"/>
                      </a:lnTo>
                      <a:lnTo>
                        <a:pt x="13" y="31"/>
                      </a:lnTo>
                      <a:lnTo>
                        <a:pt x="13" y="26"/>
                      </a:lnTo>
                      <a:lnTo>
                        <a:pt x="15" y="20"/>
                      </a:lnTo>
                      <a:lnTo>
                        <a:pt x="16" y="16"/>
                      </a:lnTo>
                      <a:lnTo>
                        <a:pt x="19" y="14"/>
                      </a:lnTo>
                      <a:lnTo>
                        <a:pt x="21" y="8"/>
                      </a:lnTo>
                      <a:lnTo>
                        <a:pt x="23" y="7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44" y="7"/>
                      </a:lnTo>
                      <a:lnTo>
                        <a:pt x="45" y="10"/>
                      </a:lnTo>
                      <a:lnTo>
                        <a:pt x="46" y="14"/>
                      </a:lnTo>
                      <a:lnTo>
                        <a:pt x="46" y="19"/>
                      </a:lnTo>
                      <a:lnTo>
                        <a:pt x="48" y="23"/>
                      </a:lnTo>
                      <a:lnTo>
                        <a:pt x="48" y="27"/>
                      </a:lnTo>
                      <a:lnTo>
                        <a:pt x="48" y="33"/>
                      </a:lnTo>
                      <a:lnTo>
                        <a:pt x="48" y="39"/>
                      </a:lnTo>
                      <a:lnTo>
                        <a:pt x="46" y="46"/>
                      </a:lnTo>
                      <a:lnTo>
                        <a:pt x="46" y="52"/>
                      </a:lnTo>
                      <a:lnTo>
                        <a:pt x="46" y="56"/>
                      </a:lnTo>
                      <a:lnTo>
                        <a:pt x="45" y="60"/>
                      </a:lnTo>
                      <a:lnTo>
                        <a:pt x="40" y="66"/>
                      </a:lnTo>
                      <a:lnTo>
                        <a:pt x="39" y="70"/>
                      </a:lnTo>
                      <a:lnTo>
                        <a:pt x="37" y="74"/>
                      </a:lnTo>
                      <a:lnTo>
                        <a:pt x="37" y="76"/>
                      </a:lnTo>
                      <a:lnTo>
                        <a:pt x="37" y="78"/>
                      </a:lnTo>
                      <a:lnTo>
                        <a:pt x="37" y="86"/>
                      </a:lnTo>
                      <a:lnTo>
                        <a:pt x="39" y="88"/>
                      </a:lnTo>
                      <a:lnTo>
                        <a:pt x="39" y="92"/>
                      </a:lnTo>
                      <a:lnTo>
                        <a:pt x="39" y="100"/>
                      </a:lnTo>
                      <a:lnTo>
                        <a:pt x="39" y="105"/>
                      </a:lnTo>
                      <a:lnTo>
                        <a:pt x="39" y="110"/>
                      </a:lnTo>
                      <a:lnTo>
                        <a:pt x="37" y="124"/>
                      </a:lnTo>
                      <a:lnTo>
                        <a:pt x="37" y="124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1" name="Freeform 173"/>
                <p:cNvSpPr>
                  <a:spLocks/>
                </p:cNvSpPr>
                <p:nvPr/>
              </p:nvSpPr>
              <p:spPr bwMode="auto">
                <a:xfrm>
                  <a:off x="2526" y="3623"/>
                  <a:ext cx="12" cy="96"/>
                </a:xfrm>
                <a:custGeom>
                  <a:avLst/>
                  <a:gdLst>
                    <a:gd name="T0" fmla="*/ 5 w 47"/>
                    <a:gd name="T1" fmla="*/ 380 h 380"/>
                    <a:gd name="T2" fmla="*/ 27 w 47"/>
                    <a:gd name="T3" fmla="*/ 162 h 380"/>
                    <a:gd name="T4" fmla="*/ 28 w 47"/>
                    <a:gd name="T5" fmla="*/ 150 h 380"/>
                    <a:gd name="T6" fmla="*/ 27 w 47"/>
                    <a:gd name="T7" fmla="*/ 140 h 380"/>
                    <a:gd name="T8" fmla="*/ 27 w 47"/>
                    <a:gd name="T9" fmla="*/ 131 h 380"/>
                    <a:gd name="T10" fmla="*/ 24 w 47"/>
                    <a:gd name="T11" fmla="*/ 124 h 380"/>
                    <a:gd name="T12" fmla="*/ 22 w 47"/>
                    <a:gd name="T13" fmla="*/ 120 h 380"/>
                    <a:gd name="T14" fmla="*/ 19 w 47"/>
                    <a:gd name="T15" fmla="*/ 118 h 380"/>
                    <a:gd name="T16" fmla="*/ 16 w 47"/>
                    <a:gd name="T17" fmla="*/ 118 h 380"/>
                    <a:gd name="T18" fmla="*/ 11 w 47"/>
                    <a:gd name="T19" fmla="*/ 122 h 380"/>
                    <a:gd name="T20" fmla="*/ 7 w 47"/>
                    <a:gd name="T21" fmla="*/ 131 h 380"/>
                    <a:gd name="T22" fmla="*/ 11 w 47"/>
                    <a:gd name="T23" fmla="*/ 108 h 380"/>
                    <a:gd name="T24" fmla="*/ 13 w 47"/>
                    <a:gd name="T25" fmla="*/ 96 h 380"/>
                    <a:gd name="T26" fmla="*/ 16 w 47"/>
                    <a:gd name="T27" fmla="*/ 88 h 380"/>
                    <a:gd name="T28" fmla="*/ 19 w 47"/>
                    <a:gd name="T29" fmla="*/ 76 h 380"/>
                    <a:gd name="T30" fmla="*/ 19 w 47"/>
                    <a:gd name="T31" fmla="*/ 70 h 380"/>
                    <a:gd name="T32" fmla="*/ 19 w 47"/>
                    <a:gd name="T33" fmla="*/ 59 h 380"/>
                    <a:gd name="T34" fmla="*/ 19 w 47"/>
                    <a:gd name="T35" fmla="*/ 48 h 380"/>
                    <a:gd name="T36" fmla="*/ 19 w 47"/>
                    <a:gd name="T37" fmla="*/ 38 h 380"/>
                    <a:gd name="T38" fmla="*/ 20 w 47"/>
                    <a:gd name="T39" fmla="*/ 27 h 380"/>
                    <a:gd name="T40" fmla="*/ 23 w 47"/>
                    <a:gd name="T41" fmla="*/ 18 h 380"/>
                    <a:gd name="T42" fmla="*/ 27 w 47"/>
                    <a:gd name="T43" fmla="*/ 9 h 380"/>
                    <a:gd name="T44" fmla="*/ 32 w 47"/>
                    <a:gd name="T45" fmla="*/ 3 h 380"/>
                    <a:gd name="T46" fmla="*/ 36 w 47"/>
                    <a:gd name="T47" fmla="*/ 0 h 380"/>
                    <a:gd name="T48" fmla="*/ 40 w 47"/>
                    <a:gd name="T49" fmla="*/ 0 h 380"/>
                    <a:gd name="T50" fmla="*/ 40 w 47"/>
                    <a:gd name="T51" fmla="*/ 3 h 380"/>
                    <a:gd name="T52" fmla="*/ 44 w 47"/>
                    <a:gd name="T53" fmla="*/ 9 h 380"/>
                    <a:gd name="T54" fmla="*/ 47 w 47"/>
                    <a:gd name="T55" fmla="*/ 18 h 380"/>
                    <a:gd name="T56" fmla="*/ 47 w 47"/>
                    <a:gd name="T57" fmla="*/ 27 h 380"/>
                    <a:gd name="T58" fmla="*/ 47 w 47"/>
                    <a:gd name="T59" fmla="*/ 38 h 380"/>
                    <a:gd name="T60" fmla="*/ 44 w 47"/>
                    <a:gd name="T61" fmla="*/ 48 h 380"/>
                    <a:gd name="T62" fmla="*/ 40 w 47"/>
                    <a:gd name="T63" fmla="*/ 59 h 380"/>
                    <a:gd name="T64" fmla="*/ 40 w 47"/>
                    <a:gd name="T65" fmla="*/ 70 h 380"/>
                    <a:gd name="T66" fmla="*/ 36 w 47"/>
                    <a:gd name="T67" fmla="*/ 76 h 380"/>
                    <a:gd name="T68" fmla="*/ 38 w 47"/>
                    <a:gd name="T69" fmla="*/ 82 h 380"/>
                    <a:gd name="T70" fmla="*/ 38 w 47"/>
                    <a:gd name="T71" fmla="*/ 92 h 380"/>
                    <a:gd name="T72" fmla="*/ 38 w 47"/>
                    <a:gd name="T73" fmla="*/ 106 h 380"/>
                    <a:gd name="T74" fmla="*/ 36 w 47"/>
                    <a:gd name="T75" fmla="*/ 124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7" h="380">
                      <a:moveTo>
                        <a:pt x="36" y="124"/>
                      </a:moveTo>
                      <a:lnTo>
                        <a:pt x="5" y="380"/>
                      </a:lnTo>
                      <a:lnTo>
                        <a:pt x="0" y="380"/>
                      </a:lnTo>
                      <a:lnTo>
                        <a:pt x="27" y="162"/>
                      </a:lnTo>
                      <a:lnTo>
                        <a:pt x="27" y="155"/>
                      </a:lnTo>
                      <a:lnTo>
                        <a:pt x="28" y="150"/>
                      </a:lnTo>
                      <a:lnTo>
                        <a:pt x="28" y="144"/>
                      </a:lnTo>
                      <a:lnTo>
                        <a:pt x="27" y="140"/>
                      </a:lnTo>
                      <a:lnTo>
                        <a:pt x="27" y="136"/>
                      </a:lnTo>
                      <a:lnTo>
                        <a:pt x="27" y="131"/>
                      </a:lnTo>
                      <a:lnTo>
                        <a:pt x="24" y="126"/>
                      </a:lnTo>
                      <a:lnTo>
                        <a:pt x="24" y="124"/>
                      </a:lnTo>
                      <a:lnTo>
                        <a:pt x="23" y="120"/>
                      </a:lnTo>
                      <a:lnTo>
                        <a:pt x="22" y="120"/>
                      </a:lnTo>
                      <a:lnTo>
                        <a:pt x="20" y="118"/>
                      </a:lnTo>
                      <a:lnTo>
                        <a:pt x="19" y="118"/>
                      </a:lnTo>
                      <a:lnTo>
                        <a:pt x="18" y="117"/>
                      </a:lnTo>
                      <a:lnTo>
                        <a:pt x="16" y="118"/>
                      </a:lnTo>
                      <a:lnTo>
                        <a:pt x="13" y="120"/>
                      </a:lnTo>
                      <a:lnTo>
                        <a:pt x="11" y="122"/>
                      </a:lnTo>
                      <a:lnTo>
                        <a:pt x="8" y="126"/>
                      </a:lnTo>
                      <a:lnTo>
                        <a:pt x="7" y="131"/>
                      </a:lnTo>
                      <a:lnTo>
                        <a:pt x="8" y="124"/>
                      </a:lnTo>
                      <a:lnTo>
                        <a:pt x="11" y="108"/>
                      </a:lnTo>
                      <a:lnTo>
                        <a:pt x="11" y="100"/>
                      </a:lnTo>
                      <a:lnTo>
                        <a:pt x="13" y="96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9" y="80"/>
                      </a:lnTo>
                      <a:lnTo>
                        <a:pt x="19" y="76"/>
                      </a:lnTo>
                      <a:lnTo>
                        <a:pt x="20" y="75"/>
                      </a:lnTo>
                      <a:lnTo>
                        <a:pt x="19" y="70"/>
                      </a:lnTo>
                      <a:lnTo>
                        <a:pt x="19" y="65"/>
                      </a:lnTo>
                      <a:lnTo>
                        <a:pt x="19" y="59"/>
                      </a:lnTo>
                      <a:lnTo>
                        <a:pt x="19" y="56"/>
                      </a:lnTo>
                      <a:lnTo>
                        <a:pt x="19" y="48"/>
                      </a:lnTo>
                      <a:lnTo>
                        <a:pt x="19" y="44"/>
                      </a:lnTo>
                      <a:lnTo>
                        <a:pt x="19" y="38"/>
                      </a:lnTo>
                      <a:lnTo>
                        <a:pt x="20" y="32"/>
                      </a:lnTo>
                      <a:lnTo>
                        <a:pt x="20" y="27"/>
                      </a:lnTo>
                      <a:lnTo>
                        <a:pt x="22" y="22"/>
                      </a:lnTo>
                      <a:lnTo>
                        <a:pt x="23" y="18"/>
                      </a:lnTo>
                      <a:lnTo>
                        <a:pt x="24" y="12"/>
                      </a:lnTo>
                      <a:lnTo>
                        <a:pt x="27" y="9"/>
                      </a:lnTo>
                      <a:lnTo>
                        <a:pt x="28" y="6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3" y="6"/>
                      </a:lnTo>
                      <a:lnTo>
                        <a:pt x="44" y="9"/>
                      </a:lnTo>
                      <a:lnTo>
                        <a:pt x="44" y="12"/>
                      </a:lnTo>
                      <a:lnTo>
                        <a:pt x="47" y="18"/>
                      </a:lnTo>
                      <a:lnTo>
                        <a:pt x="47" y="22"/>
                      </a:lnTo>
                      <a:lnTo>
                        <a:pt x="47" y="27"/>
                      </a:lnTo>
                      <a:lnTo>
                        <a:pt x="47" y="32"/>
                      </a:lnTo>
                      <a:lnTo>
                        <a:pt x="47" y="38"/>
                      </a:lnTo>
                      <a:lnTo>
                        <a:pt x="44" y="44"/>
                      </a:lnTo>
                      <a:lnTo>
                        <a:pt x="44" y="48"/>
                      </a:lnTo>
                      <a:lnTo>
                        <a:pt x="43" y="57"/>
                      </a:lnTo>
                      <a:lnTo>
                        <a:pt x="40" y="59"/>
                      </a:lnTo>
                      <a:lnTo>
                        <a:pt x="40" y="65"/>
                      </a:lnTo>
                      <a:lnTo>
                        <a:pt x="40" y="70"/>
                      </a:lnTo>
                      <a:lnTo>
                        <a:pt x="38" y="75"/>
                      </a:lnTo>
                      <a:lnTo>
                        <a:pt x="36" y="76"/>
                      </a:lnTo>
                      <a:lnTo>
                        <a:pt x="38" y="80"/>
                      </a:lnTo>
                      <a:lnTo>
                        <a:pt x="38" y="82"/>
                      </a:lnTo>
                      <a:lnTo>
                        <a:pt x="38" y="89"/>
                      </a:lnTo>
                      <a:lnTo>
                        <a:pt x="38" y="92"/>
                      </a:lnTo>
                      <a:lnTo>
                        <a:pt x="38" y="98"/>
                      </a:lnTo>
                      <a:lnTo>
                        <a:pt x="38" y="106"/>
                      </a:lnTo>
                      <a:lnTo>
                        <a:pt x="38" y="112"/>
                      </a:lnTo>
                      <a:lnTo>
                        <a:pt x="36" y="124"/>
                      </a:lnTo>
                      <a:lnTo>
                        <a:pt x="36" y="124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2" name="Freeform 174"/>
                <p:cNvSpPr>
                  <a:spLocks/>
                </p:cNvSpPr>
                <p:nvPr/>
              </p:nvSpPr>
              <p:spPr bwMode="auto">
                <a:xfrm>
                  <a:off x="2695" y="3615"/>
                  <a:ext cx="21" cy="96"/>
                </a:xfrm>
                <a:custGeom>
                  <a:avLst/>
                  <a:gdLst>
                    <a:gd name="T0" fmla="*/ 41 w 84"/>
                    <a:gd name="T1" fmla="*/ 383 h 383"/>
                    <a:gd name="T2" fmla="*/ 59 w 84"/>
                    <a:gd name="T3" fmla="*/ 163 h 383"/>
                    <a:gd name="T4" fmla="*/ 59 w 84"/>
                    <a:gd name="T5" fmla="*/ 152 h 383"/>
                    <a:gd name="T6" fmla="*/ 56 w 84"/>
                    <a:gd name="T7" fmla="*/ 142 h 383"/>
                    <a:gd name="T8" fmla="*/ 53 w 84"/>
                    <a:gd name="T9" fmla="*/ 132 h 383"/>
                    <a:gd name="T10" fmla="*/ 44 w 84"/>
                    <a:gd name="T11" fmla="*/ 125 h 383"/>
                    <a:gd name="T12" fmla="*/ 36 w 84"/>
                    <a:gd name="T13" fmla="*/ 122 h 383"/>
                    <a:gd name="T14" fmla="*/ 25 w 84"/>
                    <a:gd name="T15" fmla="*/ 116 h 383"/>
                    <a:gd name="T16" fmla="*/ 18 w 84"/>
                    <a:gd name="T17" fmla="*/ 116 h 383"/>
                    <a:gd name="T18" fmla="*/ 10 w 84"/>
                    <a:gd name="T19" fmla="*/ 123 h 383"/>
                    <a:gd name="T20" fmla="*/ 0 w 84"/>
                    <a:gd name="T21" fmla="*/ 126 h 383"/>
                    <a:gd name="T22" fmla="*/ 5 w 84"/>
                    <a:gd name="T23" fmla="*/ 104 h 383"/>
                    <a:gd name="T24" fmla="*/ 10 w 84"/>
                    <a:gd name="T25" fmla="*/ 93 h 383"/>
                    <a:gd name="T26" fmla="*/ 14 w 84"/>
                    <a:gd name="T27" fmla="*/ 82 h 383"/>
                    <a:gd name="T28" fmla="*/ 21 w 84"/>
                    <a:gd name="T29" fmla="*/ 75 h 383"/>
                    <a:gd name="T30" fmla="*/ 23 w 84"/>
                    <a:gd name="T31" fmla="*/ 72 h 383"/>
                    <a:gd name="T32" fmla="*/ 16 w 84"/>
                    <a:gd name="T33" fmla="*/ 62 h 383"/>
                    <a:gd name="T34" fmla="*/ 14 w 84"/>
                    <a:gd name="T35" fmla="*/ 52 h 383"/>
                    <a:gd name="T36" fmla="*/ 13 w 84"/>
                    <a:gd name="T37" fmla="*/ 42 h 383"/>
                    <a:gd name="T38" fmla="*/ 14 w 84"/>
                    <a:gd name="T39" fmla="*/ 30 h 383"/>
                    <a:gd name="T40" fmla="*/ 20 w 84"/>
                    <a:gd name="T41" fmla="*/ 19 h 383"/>
                    <a:gd name="T42" fmla="*/ 24 w 84"/>
                    <a:gd name="T43" fmla="*/ 12 h 383"/>
                    <a:gd name="T44" fmla="*/ 35 w 84"/>
                    <a:gd name="T45" fmla="*/ 4 h 383"/>
                    <a:gd name="T46" fmla="*/ 41 w 84"/>
                    <a:gd name="T47" fmla="*/ 0 h 383"/>
                    <a:gd name="T48" fmla="*/ 53 w 84"/>
                    <a:gd name="T49" fmla="*/ 0 h 383"/>
                    <a:gd name="T50" fmla="*/ 62 w 84"/>
                    <a:gd name="T51" fmla="*/ 2 h 383"/>
                    <a:gd name="T52" fmla="*/ 70 w 84"/>
                    <a:gd name="T53" fmla="*/ 8 h 383"/>
                    <a:gd name="T54" fmla="*/ 76 w 84"/>
                    <a:gd name="T55" fmla="*/ 16 h 383"/>
                    <a:gd name="T56" fmla="*/ 83 w 84"/>
                    <a:gd name="T57" fmla="*/ 24 h 383"/>
                    <a:gd name="T58" fmla="*/ 84 w 84"/>
                    <a:gd name="T59" fmla="*/ 35 h 383"/>
                    <a:gd name="T60" fmla="*/ 84 w 84"/>
                    <a:gd name="T61" fmla="*/ 46 h 383"/>
                    <a:gd name="T62" fmla="*/ 80 w 84"/>
                    <a:gd name="T63" fmla="*/ 60 h 383"/>
                    <a:gd name="T64" fmla="*/ 76 w 84"/>
                    <a:gd name="T65" fmla="*/ 68 h 383"/>
                    <a:gd name="T66" fmla="*/ 69 w 84"/>
                    <a:gd name="T67" fmla="*/ 75 h 383"/>
                    <a:gd name="T68" fmla="*/ 69 w 84"/>
                    <a:gd name="T69" fmla="*/ 80 h 383"/>
                    <a:gd name="T70" fmla="*/ 72 w 84"/>
                    <a:gd name="T71" fmla="*/ 91 h 383"/>
                    <a:gd name="T72" fmla="*/ 76 w 84"/>
                    <a:gd name="T73" fmla="*/ 101 h 383"/>
                    <a:gd name="T74" fmla="*/ 76 w 84"/>
                    <a:gd name="T75" fmla="*/ 111 h 383"/>
                    <a:gd name="T76" fmla="*/ 72 w 84"/>
                    <a:gd name="T77" fmla="*/ 126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383">
                      <a:moveTo>
                        <a:pt x="72" y="126"/>
                      </a:moveTo>
                      <a:lnTo>
                        <a:pt x="41" y="383"/>
                      </a:lnTo>
                      <a:lnTo>
                        <a:pt x="33" y="381"/>
                      </a:lnTo>
                      <a:lnTo>
                        <a:pt x="59" y="163"/>
                      </a:lnTo>
                      <a:lnTo>
                        <a:pt x="59" y="158"/>
                      </a:lnTo>
                      <a:lnTo>
                        <a:pt x="59" y="152"/>
                      </a:lnTo>
                      <a:lnTo>
                        <a:pt x="57" y="147"/>
                      </a:lnTo>
                      <a:lnTo>
                        <a:pt x="56" y="142"/>
                      </a:lnTo>
                      <a:lnTo>
                        <a:pt x="54" y="138"/>
                      </a:lnTo>
                      <a:lnTo>
                        <a:pt x="53" y="132"/>
                      </a:lnTo>
                      <a:lnTo>
                        <a:pt x="51" y="126"/>
                      </a:lnTo>
                      <a:lnTo>
                        <a:pt x="44" y="125"/>
                      </a:lnTo>
                      <a:lnTo>
                        <a:pt x="40" y="123"/>
                      </a:lnTo>
                      <a:lnTo>
                        <a:pt x="36" y="122"/>
                      </a:lnTo>
                      <a:lnTo>
                        <a:pt x="33" y="116"/>
                      </a:lnTo>
                      <a:lnTo>
                        <a:pt x="25" y="116"/>
                      </a:lnTo>
                      <a:lnTo>
                        <a:pt x="23" y="116"/>
                      </a:lnTo>
                      <a:lnTo>
                        <a:pt x="18" y="116"/>
                      </a:lnTo>
                      <a:lnTo>
                        <a:pt x="13" y="122"/>
                      </a:lnTo>
                      <a:lnTo>
                        <a:pt x="10" y="123"/>
                      </a:lnTo>
                      <a:lnTo>
                        <a:pt x="3" y="124"/>
                      </a:lnTo>
                      <a:lnTo>
                        <a:pt x="0" y="126"/>
                      </a:lnTo>
                      <a:lnTo>
                        <a:pt x="3" y="123"/>
                      </a:lnTo>
                      <a:lnTo>
                        <a:pt x="5" y="104"/>
                      </a:lnTo>
                      <a:lnTo>
                        <a:pt x="7" y="96"/>
                      </a:lnTo>
                      <a:lnTo>
                        <a:pt x="10" y="93"/>
                      </a:lnTo>
                      <a:lnTo>
                        <a:pt x="11" y="90"/>
                      </a:lnTo>
                      <a:lnTo>
                        <a:pt x="14" y="82"/>
                      </a:lnTo>
                      <a:lnTo>
                        <a:pt x="16" y="79"/>
                      </a:lnTo>
                      <a:lnTo>
                        <a:pt x="21" y="75"/>
                      </a:lnTo>
                      <a:lnTo>
                        <a:pt x="23" y="74"/>
                      </a:lnTo>
                      <a:lnTo>
                        <a:pt x="23" y="72"/>
                      </a:lnTo>
                      <a:lnTo>
                        <a:pt x="20" y="68"/>
                      </a:lnTo>
                      <a:lnTo>
                        <a:pt x="16" y="62"/>
                      </a:lnTo>
                      <a:lnTo>
                        <a:pt x="14" y="59"/>
                      </a:lnTo>
                      <a:lnTo>
                        <a:pt x="14" y="52"/>
                      </a:lnTo>
                      <a:lnTo>
                        <a:pt x="13" y="50"/>
                      </a:lnTo>
                      <a:lnTo>
                        <a:pt x="13" y="42"/>
                      </a:lnTo>
                      <a:lnTo>
                        <a:pt x="13" y="35"/>
                      </a:lnTo>
                      <a:lnTo>
                        <a:pt x="14" y="30"/>
                      </a:lnTo>
                      <a:lnTo>
                        <a:pt x="16" y="24"/>
                      </a:lnTo>
                      <a:lnTo>
                        <a:pt x="20" y="19"/>
                      </a:lnTo>
                      <a:lnTo>
                        <a:pt x="21" y="16"/>
                      </a:lnTo>
                      <a:lnTo>
                        <a:pt x="24" y="12"/>
                      </a:lnTo>
                      <a:lnTo>
                        <a:pt x="28" y="8"/>
                      </a:lnTo>
                      <a:lnTo>
                        <a:pt x="35" y="4"/>
                      </a:lnTo>
                      <a:lnTo>
                        <a:pt x="38" y="2"/>
                      </a:lnTo>
                      <a:lnTo>
                        <a:pt x="41" y="0"/>
                      </a:lnTo>
                      <a:lnTo>
                        <a:pt x="46" y="0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2" y="2"/>
                      </a:lnTo>
                      <a:lnTo>
                        <a:pt x="67" y="4"/>
                      </a:lnTo>
                      <a:lnTo>
                        <a:pt x="70" y="8"/>
                      </a:lnTo>
                      <a:lnTo>
                        <a:pt x="72" y="12"/>
                      </a:lnTo>
                      <a:lnTo>
                        <a:pt x="76" y="16"/>
                      </a:lnTo>
                      <a:lnTo>
                        <a:pt x="80" y="19"/>
                      </a:lnTo>
                      <a:lnTo>
                        <a:pt x="83" y="24"/>
                      </a:lnTo>
                      <a:lnTo>
                        <a:pt x="84" y="30"/>
                      </a:lnTo>
                      <a:lnTo>
                        <a:pt x="84" y="35"/>
                      </a:lnTo>
                      <a:lnTo>
                        <a:pt x="84" y="42"/>
                      </a:lnTo>
                      <a:lnTo>
                        <a:pt x="84" y="46"/>
                      </a:lnTo>
                      <a:lnTo>
                        <a:pt x="83" y="52"/>
                      </a:lnTo>
                      <a:lnTo>
                        <a:pt x="80" y="60"/>
                      </a:lnTo>
                      <a:lnTo>
                        <a:pt x="78" y="62"/>
                      </a:lnTo>
                      <a:lnTo>
                        <a:pt x="76" y="68"/>
                      </a:lnTo>
                      <a:lnTo>
                        <a:pt x="72" y="72"/>
                      </a:lnTo>
                      <a:lnTo>
                        <a:pt x="69" y="75"/>
                      </a:lnTo>
                      <a:lnTo>
                        <a:pt x="67" y="79"/>
                      </a:lnTo>
                      <a:lnTo>
                        <a:pt x="69" y="80"/>
                      </a:lnTo>
                      <a:lnTo>
                        <a:pt x="70" y="87"/>
                      </a:lnTo>
                      <a:lnTo>
                        <a:pt x="72" y="91"/>
                      </a:lnTo>
                      <a:lnTo>
                        <a:pt x="72" y="94"/>
                      </a:lnTo>
                      <a:lnTo>
                        <a:pt x="76" y="101"/>
                      </a:lnTo>
                      <a:lnTo>
                        <a:pt x="76" y="107"/>
                      </a:lnTo>
                      <a:lnTo>
                        <a:pt x="76" y="111"/>
                      </a:lnTo>
                      <a:lnTo>
                        <a:pt x="72" y="126"/>
                      </a:lnTo>
                      <a:lnTo>
                        <a:pt x="72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3" name="Freeform 175"/>
                <p:cNvSpPr>
                  <a:spLocks/>
                </p:cNvSpPr>
                <p:nvPr/>
              </p:nvSpPr>
              <p:spPr bwMode="auto">
                <a:xfrm>
                  <a:off x="2723" y="3621"/>
                  <a:ext cx="20" cy="95"/>
                </a:xfrm>
                <a:custGeom>
                  <a:avLst/>
                  <a:gdLst>
                    <a:gd name="T0" fmla="*/ 38 w 80"/>
                    <a:gd name="T1" fmla="*/ 382 h 382"/>
                    <a:gd name="T2" fmla="*/ 56 w 80"/>
                    <a:gd name="T3" fmla="*/ 164 h 382"/>
                    <a:gd name="T4" fmla="*/ 56 w 80"/>
                    <a:gd name="T5" fmla="*/ 153 h 382"/>
                    <a:gd name="T6" fmla="*/ 54 w 80"/>
                    <a:gd name="T7" fmla="*/ 140 h 382"/>
                    <a:gd name="T8" fmla="*/ 51 w 80"/>
                    <a:gd name="T9" fmla="*/ 131 h 382"/>
                    <a:gd name="T10" fmla="*/ 43 w 80"/>
                    <a:gd name="T11" fmla="*/ 124 h 382"/>
                    <a:gd name="T12" fmla="*/ 36 w 80"/>
                    <a:gd name="T13" fmla="*/ 119 h 382"/>
                    <a:gd name="T14" fmla="*/ 25 w 80"/>
                    <a:gd name="T15" fmla="*/ 117 h 382"/>
                    <a:gd name="T16" fmla="*/ 18 w 80"/>
                    <a:gd name="T17" fmla="*/ 119 h 382"/>
                    <a:gd name="T18" fmla="*/ 9 w 80"/>
                    <a:gd name="T19" fmla="*/ 120 h 382"/>
                    <a:gd name="T20" fmla="*/ 0 w 80"/>
                    <a:gd name="T21" fmla="*/ 128 h 382"/>
                    <a:gd name="T22" fmla="*/ 5 w 80"/>
                    <a:gd name="T23" fmla="*/ 103 h 382"/>
                    <a:gd name="T24" fmla="*/ 9 w 80"/>
                    <a:gd name="T25" fmla="*/ 93 h 382"/>
                    <a:gd name="T26" fmla="*/ 13 w 80"/>
                    <a:gd name="T27" fmla="*/ 84 h 382"/>
                    <a:gd name="T28" fmla="*/ 19 w 80"/>
                    <a:gd name="T29" fmla="*/ 76 h 382"/>
                    <a:gd name="T30" fmla="*/ 19 w 80"/>
                    <a:gd name="T31" fmla="*/ 69 h 382"/>
                    <a:gd name="T32" fmla="*/ 17 w 80"/>
                    <a:gd name="T33" fmla="*/ 57 h 382"/>
                    <a:gd name="T34" fmla="*/ 13 w 80"/>
                    <a:gd name="T35" fmla="*/ 47 h 382"/>
                    <a:gd name="T36" fmla="*/ 13 w 80"/>
                    <a:gd name="T37" fmla="*/ 37 h 382"/>
                    <a:gd name="T38" fmla="*/ 17 w 80"/>
                    <a:gd name="T39" fmla="*/ 27 h 382"/>
                    <a:gd name="T40" fmla="*/ 21 w 80"/>
                    <a:gd name="T41" fmla="*/ 17 h 382"/>
                    <a:gd name="T42" fmla="*/ 28 w 80"/>
                    <a:gd name="T43" fmla="*/ 7 h 382"/>
                    <a:gd name="T44" fmla="*/ 37 w 80"/>
                    <a:gd name="T45" fmla="*/ 1 h 382"/>
                    <a:gd name="T46" fmla="*/ 45 w 80"/>
                    <a:gd name="T47" fmla="*/ 0 h 382"/>
                    <a:gd name="T48" fmla="*/ 56 w 80"/>
                    <a:gd name="T49" fmla="*/ 1 h 382"/>
                    <a:gd name="T50" fmla="*/ 64 w 80"/>
                    <a:gd name="T51" fmla="*/ 4 h 382"/>
                    <a:gd name="T52" fmla="*/ 69 w 80"/>
                    <a:gd name="T53" fmla="*/ 11 h 382"/>
                    <a:gd name="T54" fmla="*/ 77 w 80"/>
                    <a:gd name="T55" fmla="*/ 20 h 382"/>
                    <a:gd name="T56" fmla="*/ 77 w 80"/>
                    <a:gd name="T57" fmla="*/ 29 h 382"/>
                    <a:gd name="T58" fmla="*/ 80 w 80"/>
                    <a:gd name="T59" fmla="*/ 39 h 382"/>
                    <a:gd name="T60" fmla="*/ 77 w 80"/>
                    <a:gd name="T61" fmla="*/ 52 h 382"/>
                    <a:gd name="T62" fmla="*/ 76 w 80"/>
                    <a:gd name="T63" fmla="*/ 64 h 382"/>
                    <a:gd name="T64" fmla="*/ 69 w 80"/>
                    <a:gd name="T65" fmla="*/ 70 h 382"/>
                    <a:gd name="T66" fmla="*/ 64 w 80"/>
                    <a:gd name="T67" fmla="*/ 78 h 382"/>
                    <a:gd name="T68" fmla="*/ 67 w 80"/>
                    <a:gd name="T69" fmla="*/ 86 h 382"/>
                    <a:gd name="T70" fmla="*/ 72 w 80"/>
                    <a:gd name="T71" fmla="*/ 99 h 382"/>
                    <a:gd name="T72" fmla="*/ 72 w 80"/>
                    <a:gd name="T73" fmla="*/ 105 h 382"/>
                    <a:gd name="T74" fmla="*/ 72 w 80"/>
                    <a:gd name="T75" fmla="*/ 125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382">
                      <a:moveTo>
                        <a:pt x="72" y="125"/>
                      </a:moveTo>
                      <a:lnTo>
                        <a:pt x="38" y="382"/>
                      </a:lnTo>
                      <a:lnTo>
                        <a:pt x="29" y="381"/>
                      </a:lnTo>
                      <a:lnTo>
                        <a:pt x="56" y="164"/>
                      </a:lnTo>
                      <a:lnTo>
                        <a:pt x="57" y="156"/>
                      </a:lnTo>
                      <a:lnTo>
                        <a:pt x="56" y="153"/>
                      </a:lnTo>
                      <a:lnTo>
                        <a:pt x="56" y="147"/>
                      </a:lnTo>
                      <a:lnTo>
                        <a:pt x="54" y="140"/>
                      </a:lnTo>
                      <a:lnTo>
                        <a:pt x="51" y="137"/>
                      </a:lnTo>
                      <a:lnTo>
                        <a:pt x="51" y="131"/>
                      </a:lnTo>
                      <a:lnTo>
                        <a:pt x="45" y="128"/>
                      </a:lnTo>
                      <a:lnTo>
                        <a:pt x="43" y="124"/>
                      </a:lnTo>
                      <a:lnTo>
                        <a:pt x="38" y="120"/>
                      </a:lnTo>
                      <a:lnTo>
                        <a:pt x="36" y="119"/>
                      </a:lnTo>
                      <a:lnTo>
                        <a:pt x="29" y="117"/>
                      </a:lnTo>
                      <a:lnTo>
                        <a:pt x="25" y="117"/>
                      </a:lnTo>
                      <a:lnTo>
                        <a:pt x="21" y="117"/>
                      </a:lnTo>
                      <a:lnTo>
                        <a:pt x="18" y="119"/>
                      </a:lnTo>
                      <a:lnTo>
                        <a:pt x="12" y="119"/>
                      </a:lnTo>
                      <a:lnTo>
                        <a:pt x="9" y="120"/>
                      </a:lnTo>
                      <a:lnTo>
                        <a:pt x="5" y="124"/>
                      </a:lnTo>
                      <a:lnTo>
                        <a:pt x="0" y="128"/>
                      </a:lnTo>
                      <a:lnTo>
                        <a:pt x="3" y="123"/>
                      </a:lnTo>
                      <a:lnTo>
                        <a:pt x="5" y="103"/>
                      </a:lnTo>
                      <a:lnTo>
                        <a:pt x="8" y="100"/>
                      </a:lnTo>
                      <a:lnTo>
                        <a:pt x="9" y="93"/>
                      </a:lnTo>
                      <a:lnTo>
                        <a:pt x="10" y="87"/>
                      </a:lnTo>
                      <a:lnTo>
                        <a:pt x="13" y="84"/>
                      </a:lnTo>
                      <a:lnTo>
                        <a:pt x="17" y="78"/>
                      </a:lnTo>
                      <a:lnTo>
                        <a:pt x="19" y="76"/>
                      </a:lnTo>
                      <a:lnTo>
                        <a:pt x="21" y="71"/>
                      </a:lnTo>
                      <a:lnTo>
                        <a:pt x="19" y="69"/>
                      </a:lnTo>
                      <a:lnTo>
                        <a:pt x="18" y="64"/>
                      </a:lnTo>
                      <a:lnTo>
                        <a:pt x="17" y="57"/>
                      </a:lnTo>
                      <a:lnTo>
                        <a:pt x="13" y="52"/>
                      </a:lnTo>
                      <a:lnTo>
                        <a:pt x="13" y="47"/>
                      </a:lnTo>
                      <a:lnTo>
                        <a:pt x="13" y="41"/>
                      </a:lnTo>
                      <a:lnTo>
                        <a:pt x="13" y="37"/>
                      </a:lnTo>
                      <a:lnTo>
                        <a:pt x="13" y="29"/>
                      </a:lnTo>
                      <a:lnTo>
                        <a:pt x="17" y="27"/>
                      </a:lnTo>
                      <a:lnTo>
                        <a:pt x="19" y="20"/>
                      </a:lnTo>
                      <a:lnTo>
                        <a:pt x="21" y="17"/>
                      </a:lnTo>
                      <a:lnTo>
                        <a:pt x="24" y="11"/>
                      </a:lnTo>
                      <a:lnTo>
                        <a:pt x="28" y="7"/>
                      </a:lnTo>
                      <a:lnTo>
                        <a:pt x="30" y="5"/>
                      </a:lnTo>
                      <a:lnTo>
                        <a:pt x="37" y="1"/>
                      </a:lnTo>
                      <a:lnTo>
                        <a:pt x="41" y="0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4" y="4"/>
                      </a:lnTo>
                      <a:lnTo>
                        <a:pt x="67" y="7"/>
                      </a:lnTo>
                      <a:lnTo>
                        <a:pt x="69" y="11"/>
                      </a:lnTo>
                      <a:lnTo>
                        <a:pt x="76" y="14"/>
                      </a:lnTo>
                      <a:lnTo>
                        <a:pt x="77" y="20"/>
                      </a:lnTo>
                      <a:lnTo>
                        <a:pt x="77" y="23"/>
                      </a:lnTo>
                      <a:lnTo>
                        <a:pt x="77" y="29"/>
                      </a:lnTo>
                      <a:lnTo>
                        <a:pt x="80" y="36"/>
                      </a:lnTo>
                      <a:lnTo>
                        <a:pt x="80" y="39"/>
                      </a:lnTo>
                      <a:lnTo>
                        <a:pt x="80" y="47"/>
                      </a:lnTo>
                      <a:lnTo>
                        <a:pt x="77" y="52"/>
                      </a:lnTo>
                      <a:lnTo>
                        <a:pt x="77" y="57"/>
                      </a:lnTo>
                      <a:lnTo>
                        <a:pt x="76" y="64"/>
                      </a:lnTo>
                      <a:lnTo>
                        <a:pt x="73" y="68"/>
                      </a:lnTo>
                      <a:lnTo>
                        <a:pt x="69" y="70"/>
                      </a:lnTo>
                      <a:lnTo>
                        <a:pt x="66" y="76"/>
                      </a:lnTo>
                      <a:lnTo>
                        <a:pt x="64" y="78"/>
                      </a:lnTo>
                      <a:lnTo>
                        <a:pt x="64" y="83"/>
                      </a:lnTo>
                      <a:lnTo>
                        <a:pt x="67" y="86"/>
                      </a:lnTo>
                      <a:lnTo>
                        <a:pt x="69" y="91"/>
                      </a:lnTo>
                      <a:lnTo>
                        <a:pt x="72" y="99"/>
                      </a:lnTo>
                      <a:lnTo>
                        <a:pt x="72" y="101"/>
                      </a:lnTo>
                      <a:lnTo>
                        <a:pt x="72" y="105"/>
                      </a:lnTo>
                      <a:lnTo>
                        <a:pt x="72" y="111"/>
                      </a:lnTo>
                      <a:lnTo>
                        <a:pt x="72" y="125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4" name="Freeform 176"/>
                <p:cNvSpPr>
                  <a:spLocks/>
                </p:cNvSpPr>
                <p:nvPr/>
              </p:nvSpPr>
              <p:spPr bwMode="auto">
                <a:xfrm>
                  <a:off x="2751" y="3630"/>
                  <a:ext cx="17" cy="94"/>
                </a:xfrm>
                <a:custGeom>
                  <a:avLst/>
                  <a:gdLst>
                    <a:gd name="T0" fmla="*/ 27 w 71"/>
                    <a:gd name="T1" fmla="*/ 378 h 378"/>
                    <a:gd name="T2" fmla="*/ 48 w 71"/>
                    <a:gd name="T3" fmla="*/ 161 h 378"/>
                    <a:gd name="T4" fmla="*/ 48 w 71"/>
                    <a:gd name="T5" fmla="*/ 149 h 378"/>
                    <a:gd name="T6" fmla="*/ 46 w 71"/>
                    <a:gd name="T7" fmla="*/ 138 h 378"/>
                    <a:gd name="T8" fmla="*/ 42 w 71"/>
                    <a:gd name="T9" fmla="*/ 130 h 378"/>
                    <a:gd name="T10" fmla="*/ 37 w 71"/>
                    <a:gd name="T11" fmla="*/ 121 h 378"/>
                    <a:gd name="T12" fmla="*/ 29 w 71"/>
                    <a:gd name="T13" fmla="*/ 117 h 378"/>
                    <a:gd name="T14" fmla="*/ 24 w 71"/>
                    <a:gd name="T15" fmla="*/ 115 h 378"/>
                    <a:gd name="T16" fmla="*/ 15 w 71"/>
                    <a:gd name="T17" fmla="*/ 117 h 378"/>
                    <a:gd name="T18" fmla="*/ 9 w 71"/>
                    <a:gd name="T19" fmla="*/ 119 h 378"/>
                    <a:gd name="T20" fmla="*/ 0 w 71"/>
                    <a:gd name="T21" fmla="*/ 125 h 378"/>
                    <a:gd name="T22" fmla="*/ 6 w 71"/>
                    <a:gd name="T23" fmla="*/ 104 h 378"/>
                    <a:gd name="T24" fmla="*/ 9 w 71"/>
                    <a:gd name="T25" fmla="*/ 92 h 378"/>
                    <a:gd name="T26" fmla="*/ 14 w 71"/>
                    <a:gd name="T27" fmla="*/ 83 h 378"/>
                    <a:gd name="T28" fmla="*/ 18 w 71"/>
                    <a:gd name="T29" fmla="*/ 75 h 378"/>
                    <a:gd name="T30" fmla="*/ 18 w 71"/>
                    <a:gd name="T31" fmla="*/ 66 h 378"/>
                    <a:gd name="T32" fmla="*/ 14 w 71"/>
                    <a:gd name="T33" fmla="*/ 57 h 378"/>
                    <a:gd name="T34" fmla="*/ 14 w 71"/>
                    <a:gd name="T35" fmla="*/ 47 h 378"/>
                    <a:gd name="T36" fmla="*/ 14 w 71"/>
                    <a:gd name="T37" fmla="*/ 34 h 378"/>
                    <a:gd name="T38" fmla="*/ 17 w 71"/>
                    <a:gd name="T39" fmla="*/ 23 h 378"/>
                    <a:gd name="T40" fmla="*/ 19 w 71"/>
                    <a:gd name="T41" fmla="*/ 13 h 378"/>
                    <a:gd name="T42" fmla="*/ 27 w 71"/>
                    <a:gd name="T43" fmla="*/ 5 h 378"/>
                    <a:gd name="T44" fmla="*/ 33 w 71"/>
                    <a:gd name="T45" fmla="*/ 1 h 378"/>
                    <a:gd name="T46" fmla="*/ 42 w 71"/>
                    <a:gd name="T47" fmla="*/ 0 h 378"/>
                    <a:gd name="T48" fmla="*/ 49 w 71"/>
                    <a:gd name="T49" fmla="*/ 0 h 378"/>
                    <a:gd name="T50" fmla="*/ 57 w 71"/>
                    <a:gd name="T51" fmla="*/ 2 h 378"/>
                    <a:gd name="T52" fmla="*/ 62 w 71"/>
                    <a:gd name="T53" fmla="*/ 7 h 378"/>
                    <a:gd name="T54" fmla="*/ 69 w 71"/>
                    <a:gd name="T55" fmla="*/ 16 h 378"/>
                    <a:gd name="T56" fmla="*/ 69 w 71"/>
                    <a:gd name="T57" fmla="*/ 28 h 378"/>
                    <a:gd name="T58" fmla="*/ 71 w 71"/>
                    <a:gd name="T59" fmla="*/ 37 h 378"/>
                    <a:gd name="T60" fmla="*/ 69 w 71"/>
                    <a:gd name="T61" fmla="*/ 50 h 378"/>
                    <a:gd name="T62" fmla="*/ 64 w 71"/>
                    <a:gd name="T63" fmla="*/ 63 h 378"/>
                    <a:gd name="T64" fmla="*/ 61 w 71"/>
                    <a:gd name="T65" fmla="*/ 69 h 378"/>
                    <a:gd name="T66" fmla="*/ 54 w 71"/>
                    <a:gd name="T67" fmla="*/ 79 h 378"/>
                    <a:gd name="T68" fmla="*/ 58 w 71"/>
                    <a:gd name="T69" fmla="*/ 83 h 378"/>
                    <a:gd name="T70" fmla="*/ 61 w 71"/>
                    <a:gd name="T71" fmla="*/ 93 h 378"/>
                    <a:gd name="T72" fmla="*/ 62 w 71"/>
                    <a:gd name="T73" fmla="*/ 104 h 378"/>
                    <a:gd name="T74" fmla="*/ 61 w 71"/>
                    <a:gd name="T75" fmla="*/ 12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1" h="378">
                      <a:moveTo>
                        <a:pt x="61" y="125"/>
                      </a:moveTo>
                      <a:lnTo>
                        <a:pt x="27" y="378"/>
                      </a:lnTo>
                      <a:lnTo>
                        <a:pt x="19" y="378"/>
                      </a:lnTo>
                      <a:lnTo>
                        <a:pt x="48" y="161"/>
                      </a:lnTo>
                      <a:lnTo>
                        <a:pt x="48" y="155"/>
                      </a:lnTo>
                      <a:lnTo>
                        <a:pt x="48" y="149"/>
                      </a:lnTo>
                      <a:lnTo>
                        <a:pt x="48" y="145"/>
                      </a:lnTo>
                      <a:lnTo>
                        <a:pt x="46" y="138"/>
                      </a:lnTo>
                      <a:lnTo>
                        <a:pt x="43" y="133"/>
                      </a:lnTo>
                      <a:lnTo>
                        <a:pt x="42" y="130"/>
                      </a:lnTo>
                      <a:lnTo>
                        <a:pt x="40" y="125"/>
                      </a:lnTo>
                      <a:lnTo>
                        <a:pt x="37" y="121"/>
                      </a:lnTo>
                      <a:lnTo>
                        <a:pt x="33" y="119"/>
                      </a:lnTo>
                      <a:lnTo>
                        <a:pt x="29" y="117"/>
                      </a:lnTo>
                      <a:lnTo>
                        <a:pt x="26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5" y="117"/>
                      </a:lnTo>
                      <a:lnTo>
                        <a:pt x="11" y="117"/>
                      </a:lnTo>
                      <a:lnTo>
                        <a:pt x="9" y="119"/>
                      </a:lnTo>
                      <a:lnTo>
                        <a:pt x="3" y="121"/>
                      </a:lnTo>
                      <a:lnTo>
                        <a:pt x="0" y="125"/>
                      </a:lnTo>
                      <a:lnTo>
                        <a:pt x="1" y="120"/>
                      </a:lnTo>
                      <a:lnTo>
                        <a:pt x="6" y="104"/>
                      </a:lnTo>
                      <a:lnTo>
                        <a:pt x="6" y="97"/>
                      </a:lnTo>
                      <a:lnTo>
                        <a:pt x="9" y="92"/>
                      </a:lnTo>
                      <a:lnTo>
                        <a:pt x="11" y="87"/>
                      </a:lnTo>
                      <a:lnTo>
                        <a:pt x="14" y="83"/>
                      </a:lnTo>
                      <a:lnTo>
                        <a:pt x="15" y="79"/>
                      </a:lnTo>
                      <a:lnTo>
                        <a:pt x="18" y="75"/>
                      </a:lnTo>
                      <a:lnTo>
                        <a:pt x="19" y="71"/>
                      </a:lnTo>
                      <a:lnTo>
                        <a:pt x="18" y="66"/>
                      </a:lnTo>
                      <a:lnTo>
                        <a:pt x="15" y="64"/>
                      </a:lnTo>
                      <a:lnTo>
                        <a:pt x="14" y="57"/>
                      </a:lnTo>
                      <a:lnTo>
                        <a:pt x="14" y="51"/>
                      </a:lnTo>
                      <a:lnTo>
                        <a:pt x="14" y="47"/>
                      </a:lnTo>
                      <a:lnTo>
                        <a:pt x="14" y="40"/>
                      </a:lnTo>
                      <a:lnTo>
                        <a:pt x="14" y="34"/>
                      </a:lnTo>
                      <a:lnTo>
                        <a:pt x="15" y="31"/>
                      </a:lnTo>
                      <a:lnTo>
                        <a:pt x="17" y="23"/>
                      </a:lnTo>
                      <a:lnTo>
                        <a:pt x="18" y="19"/>
                      </a:lnTo>
                      <a:lnTo>
                        <a:pt x="19" y="13"/>
                      </a:lnTo>
                      <a:lnTo>
                        <a:pt x="24" y="9"/>
                      </a:lnTo>
                      <a:lnTo>
                        <a:pt x="27" y="5"/>
                      </a:lnTo>
                      <a:lnTo>
                        <a:pt x="31" y="2"/>
                      </a:lnTo>
                      <a:lnTo>
                        <a:pt x="33" y="1"/>
                      </a:lnTo>
                      <a:lnTo>
                        <a:pt x="38" y="0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1"/>
                      </a:lnTo>
                      <a:lnTo>
                        <a:pt x="57" y="2"/>
                      </a:lnTo>
                      <a:lnTo>
                        <a:pt x="61" y="3"/>
                      </a:lnTo>
                      <a:lnTo>
                        <a:pt x="62" y="7"/>
                      </a:lnTo>
                      <a:lnTo>
                        <a:pt x="64" y="13"/>
                      </a:lnTo>
                      <a:lnTo>
                        <a:pt x="69" y="16"/>
                      </a:lnTo>
                      <a:lnTo>
                        <a:pt x="69" y="21"/>
                      </a:lnTo>
                      <a:lnTo>
                        <a:pt x="69" y="28"/>
                      </a:lnTo>
                      <a:lnTo>
                        <a:pt x="71" y="33"/>
                      </a:lnTo>
                      <a:lnTo>
                        <a:pt x="71" y="37"/>
                      </a:lnTo>
                      <a:lnTo>
                        <a:pt x="69" y="45"/>
                      </a:lnTo>
                      <a:lnTo>
                        <a:pt x="69" y="50"/>
                      </a:lnTo>
                      <a:lnTo>
                        <a:pt x="69" y="55"/>
                      </a:lnTo>
                      <a:lnTo>
                        <a:pt x="64" y="63"/>
                      </a:lnTo>
                      <a:lnTo>
                        <a:pt x="62" y="66"/>
                      </a:lnTo>
                      <a:lnTo>
                        <a:pt x="61" y="69"/>
                      </a:lnTo>
                      <a:lnTo>
                        <a:pt x="57" y="73"/>
                      </a:lnTo>
                      <a:lnTo>
                        <a:pt x="54" y="79"/>
                      </a:lnTo>
                      <a:lnTo>
                        <a:pt x="57" y="81"/>
                      </a:lnTo>
                      <a:lnTo>
                        <a:pt x="58" y="83"/>
                      </a:lnTo>
                      <a:lnTo>
                        <a:pt x="61" y="88"/>
                      </a:lnTo>
                      <a:lnTo>
                        <a:pt x="61" y="93"/>
                      </a:lnTo>
                      <a:lnTo>
                        <a:pt x="62" y="99"/>
                      </a:lnTo>
                      <a:lnTo>
                        <a:pt x="62" y="104"/>
                      </a:lnTo>
                      <a:lnTo>
                        <a:pt x="62" y="111"/>
                      </a:lnTo>
                      <a:lnTo>
                        <a:pt x="61" y="125"/>
                      </a:lnTo>
                      <a:lnTo>
                        <a:pt x="61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5" name="Freeform 177"/>
                <p:cNvSpPr>
                  <a:spLocks/>
                </p:cNvSpPr>
                <p:nvPr/>
              </p:nvSpPr>
              <p:spPr bwMode="auto">
                <a:xfrm>
                  <a:off x="2774" y="3637"/>
                  <a:ext cx="14" cy="95"/>
                </a:xfrm>
                <a:custGeom>
                  <a:avLst/>
                  <a:gdLst>
                    <a:gd name="T0" fmla="*/ 16 w 56"/>
                    <a:gd name="T1" fmla="*/ 379 h 379"/>
                    <a:gd name="T2" fmla="*/ 35 w 56"/>
                    <a:gd name="T3" fmla="*/ 163 h 379"/>
                    <a:gd name="T4" fmla="*/ 35 w 56"/>
                    <a:gd name="T5" fmla="*/ 149 h 379"/>
                    <a:gd name="T6" fmla="*/ 34 w 56"/>
                    <a:gd name="T7" fmla="*/ 141 h 379"/>
                    <a:gd name="T8" fmla="*/ 32 w 56"/>
                    <a:gd name="T9" fmla="*/ 130 h 379"/>
                    <a:gd name="T10" fmla="*/ 28 w 56"/>
                    <a:gd name="T11" fmla="*/ 122 h 379"/>
                    <a:gd name="T12" fmla="*/ 22 w 56"/>
                    <a:gd name="T13" fmla="*/ 118 h 379"/>
                    <a:gd name="T14" fmla="*/ 17 w 56"/>
                    <a:gd name="T15" fmla="*/ 117 h 379"/>
                    <a:gd name="T16" fmla="*/ 12 w 56"/>
                    <a:gd name="T17" fmla="*/ 117 h 379"/>
                    <a:gd name="T18" fmla="*/ 4 w 56"/>
                    <a:gd name="T19" fmla="*/ 121 h 379"/>
                    <a:gd name="T20" fmla="*/ 0 w 56"/>
                    <a:gd name="T21" fmla="*/ 128 h 379"/>
                    <a:gd name="T22" fmla="*/ 3 w 56"/>
                    <a:gd name="T23" fmla="*/ 106 h 379"/>
                    <a:gd name="T24" fmla="*/ 6 w 56"/>
                    <a:gd name="T25" fmla="*/ 94 h 379"/>
                    <a:gd name="T26" fmla="*/ 9 w 56"/>
                    <a:gd name="T27" fmla="*/ 84 h 379"/>
                    <a:gd name="T28" fmla="*/ 16 w 56"/>
                    <a:gd name="T29" fmla="*/ 75 h 379"/>
                    <a:gd name="T30" fmla="*/ 16 w 56"/>
                    <a:gd name="T31" fmla="*/ 73 h 379"/>
                    <a:gd name="T32" fmla="*/ 12 w 56"/>
                    <a:gd name="T33" fmla="*/ 64 h 379"/>
                    <a:gd name="T34" fmla="*/ 12 w 56"/>
                    <a:gd name="T35" fmla="*/ 53 h 379"/>
                    <a:gd name="T36" fmla="*/ 12 w 56"/>
                    <a:gd name="T37" fmla="*/ 42 h 379"/>
                    <a:gd name="T38" fmla="*/ 14 w 56"/>
                    <a:gd name="T39" fmla="*/ 33 h 379"/>
                    <a:gd name="T40" fmla="*/ 17 w 56"/>
                    <a:gd name="T41" fmla="*/ 20 h 379"/>
                    <a:gd name="T42" fmla="*/ 20 w 56"/>
                    <a:gd name="T43" fmla="*/ 11 h 379"/>
                    <a:gd name="T44" fmla="*/ 26 w 56"/>
                    <a:gd name="T45" fmla="*/ 3 h 379"/>
                    <a:gd name="T46" fmla="*/ 32 w 56"/>
                    <a:gd name="T47" fmla="*/ 1 h 379"/>
                    <a:gd name="T48" fmla="*/ 36 w 56"/>
                    <a:gd name="T49" fmla="*/ 0 h 379"/>
                    <a:gd name="T50" fmla="*/ 44 w 56"/>
                    <a:gd name="T51" fmla="*/ 1 h 379"/>
                    <a:gd name="T52" fmla="*/ 50 w 56"/>
                    <a:gd name="T53" fmla="*/ 4 h 379"/>
                    <a:gd name="T54" fmla="*/ 51 w 56"/>
                    <a:gd name="T55" fmla="*/ 14 h 379"/>
                    <a:gd name="T56" fmla="*/ 55 w 56"/>
                    <a:gd name="T57" fmla="*/ 21 h 379"/>
                    <a:gd name="T58" fmla="*/ 56 w 56"/>
                    <a:gd name="T59" fmla="*/ 34 h 379"/>
                    <a:gd name="T60" fmla="*/ 55 w 56"/>
                    <a:gd name="T61" fmla="*/ 44 h 379"/>
                    <a:gd name="T62" fmla="*/ 54 w 56"/>
                    <a:gd name="T63" fmla="*/ 57 h 379"/>
                    <a:gd name="T64" fmla="*/ 50 w 56"/>
                    <a:gd name="T65" fmla="*/ 66 h 379"/>
                    <a:gd name="T66" fmla="*/ 44 w 56"/>
                    <a:gd name="T67" fmla="*/ 75 h 379"/>
                    <a:gd name="T68" fmla="*/ 44 w 56"/>
                    <a:gd name="T69" fmla="*/ 80 h 379"/>
                    <a:gd name="T70" fmla="*/ 47 w 56"/>
                    <a:gd name="T71" fmla="*/ 88 h 379"/>
                    <a:gd name="T72" fmla="*/ 48 w 56"/>
                    <a:gd name="T73" fmla="*/ 99 h 379"/>
                    <a:gd name="T74" fmla="*/ 48 w 56"/>
                    <a:gd name="T75" fmla="*/ 109 h 379"/>
                    <a:gd name="T76" fmla="*/ 47 w 56"/>
                    <a:gd name="T77" fmla="*/ 124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6" h="379">
                      <a:moveTo>
                        <a:pt x="47" y="124"/>
                      </a:moveTo>
                      <a:lnTo>
                        <a:pt x="16" y="379"/>
                      </a:lnTo>
                      <a:lnTo>
                        <a:pt x="7" y="379"/>
                      </a:lnTo>
                      <a:lnTo>
                        <a:pt x="35" y="163"/>
                      </a:lnTo>
                      <a:lnTo>
                        <a:pt x="35" y="154"/>
                      </a:lnTo>
                      <a:lnTo>
                        <a:pt x="35" y="149"/>
                      </a:lnTo>
                      <a:lnTo>
                        <a:pt x="35" y="145"/>
                      </a:lnTo>
                      <a:lnTo>
                        <a:pt x="34" y="141"/>
                      </a:lnTo>
                      <a:lnTo>
                        <a:pt x="34" y="134"/>
                      </a:lnTo>
                      <a:lnTo>
                        <a:pt x="32" y="130"/>
                      </a:lnTo>
                      <a:lnTo>
                        <a:pt x="30" y="126"/>
                      </a:lnTo>
                      <a:lnTo>
                        <a:pt x="28" y="122"/>
                      </a:lnTo>
                      <a:lnTo>
                        <a:pt x="26" y="121"/>
                      </a:lnTo>
                      <a:lnTo>
                        <a:pt x="22" y="118"/>
                      </a:lnTo>
                      <a:lnTo>
                        <a:pt x="18" y="117"/>
                      </a:lnTo>
                      <a:lnTo>
                        <a:pt x="17" y="117"/>
                      </a:lnTo>
                      <a:lnTo>
                        <a:pt x="14" y="117"/>
                      </a:lnTo>
                      <a:lnTo>
                        <a:pt x="12" y="117"/>
                      </a:lnTo>
                      <a:lnTo>
                        <a:pt x="7" y="118"/>
                      </a:lnTo>
                      <a:lnTo>
                        <a:pt x="4" y="121"/>
                      </a:lnTo>
                      <a:lnTo>
                        <a:pt x="3" y="124"/>
                      </a:lnTo>
                      <a:lnTo>
                        <a:pt x="0" y="128"/>
                      </a:lnTo>
                      <a:lnTo>
                        <a:pt x="0" y="122"/>
                      </a:lnTo>
                      <a:lnTo>
                        <a:pt x="3" y="106"/>
                      </a:lnTo>
                      <a:lnTo>
                        <a:pt x="4" y="99"/>
                      </a:lnTo>
                      <a:lnTo>
                        <a:pt x="6" y="94"/>
                      </a:lnTo>
                      <a:lnTo>
                        <a:pt x="7" y="88"/>
                      </a:lnTo>
                      <a:lnTo>
                        <a:pt x="9" y="84"/>
                      </a:lnTo>
                      <a:lnTo>
                        <a:pt x="12" y="80"/>
                      </a:lnTo>
                      <a:lnTo>
                        <a:pt x="16" y="75"/>
                      </a:lnTo>
                      <a:lnTo>
                        <a:pt x="17" y="73"/>
                      </a:lnTo>
                      <a:lnTo>
                        <a:pt x="16" y="73"/>
                      </a:lnTo>
                      <a:lnTo>
                        <a:pt x="14" y="68"/>
                      </a:lnTo>
                      <a:lnTo>
                        <a:pt x="12" y="64"/>
                      </a:lnTo>
                      <a:lnTo>
                        <a:pt x="12" y="58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2"/>
                      </a:lnTo>
                      <a:lnTo>
                        <a:pt x="12" y="36"/>
                      </a:lnTo>
                      <a:lnTo>
                        <a:pt x="14" y="33"/>
                      </a:lnTo>
                      <a:lnTo>
                        <a:pt x="14" y="26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20" y="11"/>
                      </a:lnTo>
                      <a:lnTo>
                        <a:pt x="22" y="6"/>
                      </a:lnTo>
                      <a:lnTo>
                        <a:pt x="26" y="3"/>
                      </a:lnTo>
                      <a:lnTo>
                        <a:pt x="28" y="2"/>
                      </a:lnTo>
                      <a:lnTo>
                        <a:pt x="32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40" y="1"/>
                      </a:lnTo>
                      <a:lnTo>
                        <a:pt x="44" y="1"/>
                      </a:lnTo>
                      <a:lnTo>
                        <a:pt x="47" y="3"/>
                      </a:lnTo>
                      <a:lnTo>
                        <a:pt x="50" y="4"/>
                      </a:lnTo>
                      <a:lnTo>
                        <a:pt x="51" y="9"/>
                      </a:lnTo>
                      <a:lnTo>
                        <a:pt x="51" y="14"/>
                      </a:lnTo>
                      <a:lnTo>
                        <a:pt x="54" y="19"/>
                      </a:lnTo>
                      <a:lnTo>
                        <a:pt x="55" y="21"/>
                      </a:lnTo>
                      <a:lnTo>
                        <a:pt x="55" y="26"/>
                      </a:lnTo>
                      <a:lnTo>
                        <a:pt x="56" y="34"/>
                      </a:lnTo>
                      <a:lnTo>
                        <a:pt x="56" y="38"/>
                      </a:lnTo>
                      <a:lnTo>
                        <a:pt x="55" y="44"/>
                      </a:lnTo>
                      <a:lnTo>
                        <a:pt x="55" y="52"/>
                      </a:lnTo>
                      <a:lnTo>
                        <a:pt x="54" y="57"/>
                      </a:lnTo>
                      <a:lnTo>
                        <a:pt x="51" y="61"/>
                      </a:lnTo>
                      <a:lnTo>
                        <a:pt x="50" y="66"/>
                      </a:lnTo>
                      <a:lnTo>
                        <a:pt x="48" y="70"/>
                      </a:lnTo>
                      <a:lnTo>
                        <a:pt x="44" y="75"/>
                      </a:lnTo>
                      <a:lnTo>
                        <a:pt x="41" y="78"/>
                      </a:lnTo>
                      <a:lnTo>
                        <a:pt x="44" y="80"/>
                      </a:lnTo>
                      <a:lnTo>
                        <a:pt x="47" y="84"/>
                      </a:lnTo>
                      <a:lnTo>
                        <a:pt x="47" y="88"/>
                      </a:lnTo>
                      <a:lnTo>
                        <a:pt x="48" y="94"/>
                      </a:lnTo>
                      <a:lnTo>
                        <a:pt x="48" y="99"/>
                      </a:lnTo>
                      <a:lnTo>
                        <a:pt x="48" y="105"/>
                      </a:lnTo>
                      <a:lnTo>
                        <a:pt x="48" y="109"/>
                      </a:lnTo>
                      <a:lnTo>
                        <a:pt x="47" y="124"/>
                      </a:lnTo>
                      <a:lnTo>
                        <a:pt x="47" y="124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6" name="Freeform 178"/>
                <p:cNvSpPr>
                  <a:spLocks/>
                </p:cNvSpPr>
                <p:nvPr/>
              </p:nvSpPr>
              <p:spPr bwMode="auto">
                <a:xfrm>
                  <a:off x="2793" y="3647"/>
                  <a:ext cx="12" cy="95"/>
                </a:xfrm>
                <a:custGeom>
                  <a:avLst/>
                  <a:gdLst>
                    <a:gd name="T0" fmla="*/ 7 w 48"/>
                    <a:gd name="T1" fmla="*/ 383 h 383"/>
                    <a:gd name="T2" fmla="*/ 29 w 48"/>
                    <a:gd name="T3" fmla="*/ 164 h 383"/>
                    <a:gd name="T4" fmla="*/ 29 w 48"/>
                    <a:gd name="T5" fmla="*/ 152 h 383"/>
                    <a:gd name="T6" fmla="*/ 29 w 48"/>
                    <a:gd name="T7" fmla="*/ 142 h 383"/>
                    <a:gd name="T8" fmla="*/ 27 w 48"/>
                    <a:gd name="T9" fmla="*/ 132 h 383"/>
                    <a:gd name="T10" fmla="*/ 24 w 48"/>
                    <a:gd name="T11" fmla="*/ 127 h 383"/>
                    <a:gd name="T12" fmla="*/ 21 w 48"/>
                    <a:gd name="T13" fmla="*/ 122 h 383"/>
                    <a:gd name="T14" fmla="*/ 14 w 48"/>
                    <a:gd name="T15" fmla="*/ 118 h 383"/>
                    <a:gd name="T16" fmla="*/ 10 w 48"/>
                    <a:gd name="T17" fmla="*/ 122 h 383"/>
                    <a:gd name="T18" fmla="*/ 7 w 48"/>
                    <a:gd name="T19" fmla="*/ 125 h 383"/>
                    <a:gd name="T20" fmla="*/ 0 w 48"/>
                    <a:gd name="T21" fmla="*/ 132 h 383"/>
                    <a:gd name="T22" fmla="*/ 5 w 48"/>
                    <a:gd name="T23" fmla="*/ 109 h 383"/>
                    <a:gd name="T24" fmla="*/ 7 w 48"/>
                    <a:gd name="T25" fmla="*/ 96 h 383"/>
                    <a:gd name="T26" fmla="*/ 9 w 48"/>
                    <a:gd name="T27" fmla="*/ 86 h 383"/>
                    <a:gd name="T28" fmla="*/ 14 w 48"/>
                    <a:gd name="T29" fmla="*/ 78 h 383"/>
                    <a:gd name="T30" fmla="*/ 14 w 48"/>
                    <a:gd name="T31" fmla="*/ 71 h 383"/>
                    <a:gd name="T32" fmla="*/ 11 w 48"/>
                    <a:gd name="T33" fmla="*/ 63 h 383"/>
                    <a:gd name="T34" fmla="*/ 11 w 48"/>
                    <a:gd name="T35" fmla="*/ 52 h 383"/>
                    <a:gd name="T36" fmla="*/ 11 w 48"/>
                    <a:gd name="T37" fmla="*/ 42 h 383"/>
                    <a:gd name="T38" fmla="*/ 14 w 48"/>
                    <a:gd name="T39" fmla="*/ 30 h 383"/>
                    <a:gd name="T40" fmla="*/ 18 w 48"/>
                    <a:gd name="T41" fmla="*/ 20 h 383"/>
                    <a:gd name="T42" fmla="*/ 24 w 48"/>
                    <a:gd name="T43" fmla="*/ 12 h 383"/>
                    <a:gd name="T44" fmla="*/ 27 w 48"/>
                    <a:gd name="T45" fmla="*/ 6 h 383"/>
                    <a:gd name="T46" fmla="*/ 32 w 48"/>
                    <a:gd name="T47" fmla="*/ 2 h 383"/>
                    <a:gd name="T48" fmla="*/ 39 w 48"/>
                    <a:gd name="T49" fmla="*/ 2 h 383"/>
                    <a:gd name="T50" fmla="*/ 42 w 48"/>
                    <a:gd name="T51" fmla="*/ 6 h 383"/>
                    <a:gd name="T52" fmla="*/ 46 w 48"/>
                    <a:gd name="T53" fmla="*/ 14 h 383"/>
                    <a:gd name="T54" fmla="*/ 48 w 48"/>
                    <a:gd name="T55" fmla="*/ 21 h 383"/>
                    <a:gd name="T56" fmla="*/ 48 w 48"/>
                    <a:gd name="T57" fmla="*/ 30 h 383"/>
                    <a:gd name="T58" fmla="*/ 48 w 48"/>
                    <a:gd name="T59" fmla="*/ 42 h 383"/>
                    <a:gd name="T60" fmla="*/ 48 w 48"/>
                    <a:gd name="T61" fmla="*/ 52 h 383"/>
                    <a:gd name="T62" fmla="*/ 46 w 48"/>
                    <a:gd name="T63" fmla="*/ 63 h 383"/>
                    <a:gd name="T64" fmla="*/ 42 w 48"/>
                    <a:gd name="T65" fmla="*/ 71 h 383"/>
                    <a:gd name="T66" fmla="*/ 39 w 48"/>
                    <a:gd name="T67" fmla="*/ 78 h 383"/>
                    <a:gd name="T68" fmla="*/ 40 w 48"/>
                    <a:gd name="T69" fmla="*/ 86 h 383"/>
                    <a:gd name="T70" fmla="*/ 42 w 48"/>
                    <a:gd name="T71" fmla="*/ 95 h 383"/>
                    <a:gd name="T72" fmla="*/ 42 w 48"/>
                    <a:gd name="T73" fmla="*/ 108 h 383"/>
                    <a:gd name="T74" fmla="*/ 40 w 48"/>
                    <a:gd name="T75" fmla="*/ 127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8" h="383">
                      <a:moveTo>
                        <a:pt x="40" y="127"/>
                      </a:moveTo>
                      <a:lnTo>
                        <a:pt x="7" y="383"/>
                      </a:lnTo>
                      <a:lnTo>
                        <a:pt x="2" y="382"/>
                      </a:lnTo>
                      <a:lnTo>
                        <a:pt x="29" y="164"/>
                      </a:lnTo>
                      <a:lnTo>
                        <a:pt x="29" y="158"/>
                      </a:lnTo>
                      <a:lnTo>
                        <a:pt x="29" y="152"/>
                      </a:lnTo>
                      <a:lnTo>
                        <a:pt x="29" y="146"/>
                      </a:lnTo>
                      <a:lnTo>
                        <a:pt x="29" y="142"/>
                      </a:lnTo>
                      <a:lnTo>
                        <a:pt x="29" y="138"/>
                      </a:lnTo>
                      <a:lnTo>
                        <a:pt x="27" y="132"/>
                      </a:lnTo>
                      <a:lnTo>
                        <a:pt x="25" y="127"/>
                      </a:lnTo>
                      <a:lnTo>
                        <a:pt x="24" y="127"/>
                      </a:lnTo>
                      <a:lnTo>
                        <a:pt x="23" y="122"/>
                      </a:lnTo>
                      <a:lnTo>
                        <a:pt x="21" y="122"/>
                      </a:lnTo>
                      <a:lnTo>
                        <a:pt x="18" y="118"/>
                      </a:lnTo>
                      <a:lnTo>
                        <a:pt x="14" y="118"/>
                      </a:lnTo>
                      <a:lnTo>
                        <a:pt x="11" y="118"/>
                      </a:lnTo>
                      <a:lnTo>
                        <a:pt x="10" y="122"/>
                      </a:lnTo>
                      <a:lnTo>
                        <a:pt x="7" y="122"/>
                      </a:lnTo>
                      <a:lnTo>
                        <a:pt x="7" y="125"/>
                      </a:lnTo>
                      <a:lnTo>
                        <a:pt x="2" y="127"/>
                      </a:lnTo>
                      <a:lnTo>
                        <a:pt x="0" y="132"/>
                      </a:lnTo>
                      <a:lnTo>
                        <a:pt x="2" y="127"/>
                      </a:lnTo>
                      <a:lnTo>
                        <a:pt x="5" y="109"/>
                      </a:lnTo>
                      <a:lnTo>
                        <a:pt x="7" y="103"/>
                      </a:lnTo>
                      <a:lnTo>
                        <a:pt x="7" y="96"/>
                      </a:lnTo>
                      <a:lnTo>
                        <a:pt x="9" y="92"/>
                      </a:lnTo>
                      <a:lnTo>
                        <a:pt x="9" y="86"/>
                      </a:lnTo>
                      <a:lnTo>
                        <a:pt x="11" y="82"/>
                      </a:lnTo>
                      <a:lnTo>
                        <a:pt x="14" y="78"/>
                      </a:lnTo>
                      <a:lnTo>
                        <a:pt x="14" y="76"/>
                      </a:lnTo>
                      <a:lnTo>
                        <a:pt x="14" y="71"/>
                      </a:lnTo>
                      <a:lnTo>
                        <a:pt x="11" y="66"/>
                      </a:lnTo>
                      <a:lnTo>
                        <a:pt x="11" y="63"/>
                      </a:lnTo>
                      <a:lnTo>
                        <a:pt x="10" y="54"/>
                      </a:lnTo>
                      <a:lnTo>
                        <a:pt x="11" y="52"/>
                      </a:lnTo>
                      <a:lnTo>
                        <a:pt x="11" y="45"/>
                      </a:lnTo>
                      <a:lnTo>
                        <a:pt x="11" y="42"/>
                      </a:lnTo>
                      <a:lnTo>
                        <a:pt x="11" y="34"/>
                      </a:lnTo>
                      <a:lnTo>
                        <a:pt x="14" y="30"/>
                      </a:lnTo>
                      <a:lnTo>
                        <a:pt x="15" y="22"/>
                      </a:lnTo>
                      <a:lnTo>
                        <a:pt x="18" y="20"/>
                      </a:lnTo>
                      <a:lnTo>
                        <a:pt x="21" y="16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0" y="4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46" y="14"/>
                      </a:lnTo>
                      <a:lnTo>
                        <a:pt x="47" y="16"/>
                      </a:lnTo>
                      <a:lnTo>
                        <a:pt x="48" y="21"/>
                      </a:lnTo>
                      <a:lnTo>
                        <a:pt x="48" y="25"/>
                      </a:lnTo>
                      <a:lnTo>
                        <a:pt x="48" y="30"/>
                      </a:lnTo>
                      <a:lnTo>
                        <a:pt x="48" y="34"/>
                      </a:lnTo>
                      <a:lnTo>
                        <a:pt x="48" y="42"/>
                      </a:lnTo>
                      <a:lnTo>
                        <a:pt x="48" y="46"/>
                      </a:lnTo>
                      <a:lnTo>
                        <a:pt x="48" y="52"/>
                      </a:lnTo>
                      <a:lnTo>
                        <a:pt x="47" y="58"/>
                      </a:lnTo>
                      <a:lnTo>
                        <a:pt x="46" y="63"/>
                      </a:lnTo>
                      <a:lnTo>
                        <a:pt x="42" y="69"/>
                      </a:lnTo>
                      <a:lnTo>
                        <a:pt x="42" y="71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39" y="82"/>
                      </a:lnTo>
                      <a:lnTo>
                        <a:pt x="40" y="86"/>
                      </a:lnTo>
                      <a:lnTo>
                        <a:pt x="40" y="90"/>
                      </a:lnTo>
                      <a:lnTo>
                        <a:pt x="42" y="95"/>
                      </a:lnTo>
                      <a:lnTo>
                        <a:pt x="42" y="101"/>
                      </a:lnTo>
                      <a:lnTo>
                        <a:pt x="42" y="108"/>
                      </a:lnTo>
                      <a:lnTo>
                        <a:pt x="40" y="113"/>
                      </a:lnTo>
                      <a:lnTo>
                        <a:pt x="40" y="127"/>
                      </a:lnTo>
                      <a:lnTo>
                        <a:pt x="40" y="127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7" name="Freeform 179"/>
                <p:cNvSpPr>
                  <a:spLocks/>
                </p:cNvSpPr>
                <p:nvPr/>
              </p:nvSpPr>
              <p:spPr bwMode="auto">
                <a:xfrm>
                  <a:off x="2807" y="3659"/>
                  <a:ext cx="11" cy="95"/>
                </a:xfrm>
                <a:custGeom>
                  <a:avLst/>
                  <a:gdLst>
                    <a:gd name="T0" fmla="*/ 6 w 46"/>
                    <a:gd name="T1" fmla="*/ 382 h 382"/>
                    <a:gd name="T2" fmla="*/ 28 w 46"/>
                    <a:gd name="T3" fmla="*/ 159 h 382"/>
                    <a:gd name="T4" fmla="*/ 28 w 46"/>
                    <a:gd name="T5" fmla="*/ 149 h 382"/>
                    <a:gd name="T6" fmla="*/ 28 w 46"/>
                    <a:gd name="T7" fmla="*/ 138 h 382"/>
                    <a:gd name="T8" fmla="*/ 25 w 46"/>
                    <a:gd name="T9" fmla="*/ 130 h 382"/>
                    <a:gd name="T10" fmla="*/ 23 w 46"/>
                    <a:gd name="T11" fmla="*/ 122 h 382"/>
                    <a:gd name="T12" fmla="*/ 23 w 46"/>
                    <a:gd name="T13" fmla="*/ 119 h 382"/>
                    <a:gd name="T14" fmla="*/ 18 w 46"/>
                    <a:gd name="T15" fmla="*/ 116 h 382"/>
                    <a:gd name="T16" fmla="*/ 15 w 46"/>
                    <a:gd name="T17" fmla="*/ 119 h 382"/>
                    <a:gd name="T18" fmla="*/ 13 w 46"/>
                    <a:gd name="T19" fmla="*/ 122 h 382"/>
                    <a:gd name="T20" fmla="*/ 6 w 46"/>
                    <a:gd name="T21" fmla="*/ 129 h 382"/>
                    <a:gd name="T22" fmla="*/ 13 w 46"/>
                    <a:gd name="T23" fmla="*/ 106 h 382"/>
                    <a:gd name="T24" fmla="*/ 14 w 46"/>
                    <a:gd name="T25" fmla="*/ 95 h 382"/>
                    <a:gd name="T26" fmla="*/ 15 w 46"/>
                    <a:gd name="T27" fmla="*/ 84 h 382"/>
                    <a:gd name="T28" fmla="*/ 18 w 46"/>
                    <a:gd name="T29" fmla="*/ 77 h 382"/>
                    <a:gd name="T30" fmla="*/ 20 w 46"/>
                    <a:gd name="T31" fmla="*/ 74 h 382"/>
                    <a:gd name="T32" fmla="*/ 18 w 46"/>
                    <a:gd name="T33" fmla="*/ 65 h 382"/>
                    <a:gd name="T34" fmla="*/ 17 w 46"/>
                    <a:gd name="T35" fmla="*/ 55 h 382"/>
                    <a:gd name="T36" fmla="*/ 18 w 46"/>
                    <a:gd name="T37" fmla="*/ 44 h 382"/>
                    <a:gd name="T38" fmla="*/ 20 w 46"/>
                    <a:gd name="T39" fmla="*/ 33 h 382"/>
                    <a:gd name="T40" fmla="*/ 23 w 46"/>
                    <a:gd name="T41" fmla="*/ 22 h 382"/>
                    <a:gd name="T42" fmla="*/ 25 w 46"/>
                    <a:gd name="T43" fmla="*/ 13 h 382"/>
                    <a:gd name="T44" fmla="*/ 31 w 46"/>
                    <a:gd name="T45" fmla="*/ 5 h 382"/>
                    <a:gd name="T46" fmla="*/ 33 w 46"/>
                    <a:gd name="T47" fmla="*/ 2 h 382"/>
                    <a:gd name="T48" fmla="*/ 37 w 46"/>
                    <a:gd name="T49" fmla="*/ 0 h 382"/>
                    <a:gd name="T50" fmla="*/ 39 w 46"/>
                    <a:gd name="T51" fmla="*/ 2 h 382"/>
                    <a:gd name="T52" fmla="*/ 42 w 46"/>
                    <a:gd name="T53" fmla="*/ 5 h 382"/>
                    <a:gd name="T54" fmla="*/ 46 w 46"/>
                    <a:gd name="T55" fmla="*/ 13 h 382"/>
                    <a:gd name="T56" fmla="*/ 46 w 46"/>
                    <a:gd name="T57" fmla="*/ 22 h 382"/>
                    <a:gd name="T58" fmla="*/ 46 w 46"/>
                    <a:gd name="T59" fmla="*/ 33 h 382"/>
                    <a:gd name="T60" fmla="*/ 46 w 46"/>
                    <a:gd name="T61" fmla="*/ 44 h 382"/>
                    <a:gd name="T62" fmla="*/ 42 w 46"/>
                    <a:gd name="T63" fmla="*/ 55 h 382"/>
                    <a:gd name="T64" fmla="*/ 39 w 46"/>
                    <a:gd name="T65" fmla="*/ 65 h 382"/>
                    <a:gd name="T66" fmla="*/ 37 w 46"/>
                    <a:gd name="T67" fmla="*/ 74 h 382"/>
                    <a:gd name="T68" fmla="*/ 37 w 46"/>
                    <a:gd name="T69" fmla="*/ 79 h 382"/>
                    <a:gd name="T70" fmla="*/ 38 w 46"/>
                    <a:gd name="T71" fmla="*/ 87 h 382"/>
                    <a:gd name="T72" fmla="*/ 38 w 46"/>
                    <a:gd name="T73" fmla="*/ 98 h 382"/>
                    <a:gd name="T74" fmla="*/ 38 w 46"/>
                    <a:gd name="T75" fmla="*/ 110 h 382"/>
                    <a:gd name="T76" fmla="*/ 37 w 46"/>
                    <a:gd name="T77" fmla="*/ 12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" h="382">
                      <a:moveTo>
                        <a:pt x="37" y="122"/>
                      </a:moveTo>
                      <a:lnTo>
                        <a:pt x="6" y="382"/>
                      </a:lnTo>
                      <a:lnTo>
                        <a:pt x="0" y="382"/>
                      </a:lnTo>
                      <a:lnTo>
                        <a:pt x="28" y="159"/>
                      </a:lnTo>
                      <a:lnTo>
                        <a:pt x="28" y="154"/>
                      </a:lnTo>
                      <a:lnTo>
                        <a:pt x="28" y="149"/>
                      </a:lnTo>
                      <a:lnTo>
                        <a:pt x="28" y="144"/>
                      </a:lnTo>
                      <a:lnTo>
                        <a:pt x="28" y="138"/>
                      </a:lnTo>
                      <a:lnTo>
                        <a:pt x="28" y="134"/>
                      </a:lnTo>
                      <a:lnTo>
                        <a:pt x="25" y="130"/>
                      </a:lnTo>
                      <a:lnTo>
                        <a:pt x="25" y="127"/>
                      </a:lnTo>
                      <a:lnTo>
                        <a:pt x="23" y="122"/>
                      </a:lnTo>
                      <a:lnTo>
                        <a:pt x="23" y="120"/>
                      </a:lnTo>
                      <a:lnTo>
                        <a:pt x="23" y="119"/>
                      </a:lnTo>
                      <a:lnTo>
                        <a:pt x="20" y="116"/>
                      </a:lnTo>
                      <a:lnTo>
                        <a:pt x="18" y="116"/>
                      </a:lnTo>
                      <a:lnTo>
                        <a:pt x="17" y="116"/>
                      </a:lnTo>
                      <a:lnTo>
                        <a:pt x="15" y="119"/>
                      </a:lnTo>
                      <a:lnTo>
                        <a:pt x="14" y="120"/>
                      </a:lnTo>
                      <a:lnTo>
                        <a:pt x="13" y="122"/>
                      </a:lnTo>
                      <a:lnTo>
                        <a:pt x="9" y="127"/>
                      </a:lnTo>
                      <a:lnTo>
                        <a:pt x="6" y="129"/>
                      </a:lnTo>
                      <a:lnTo>
                        <a:pt x="7" y="125"/>
                      </a:lnTo>
                      <a:lnTo>
                        <a:pt x="13" y="106"/>
                      </a:lnTo>
                      <a:lnTo>
                        <a:pt x="13" y="101"/>
                      </a:lnTo>
                      <a:lnTo>
                        <a:pt x="14" y="95"/>
                      </a:lnTo>
                      <a:lnTo>
                        <a:pt x="14" y="90"/>
                      </a:lnTo>
                      <a:lnTo>
                        <a:pt x="15" y="84"/>
                      </a:lnTo>
                      <a:lnTo>
                        <a:pt x="17" y="79"/>
                      </a:lnTo>
                      <a:lnTo>
                        <a:pt x="18" y="77"/>
                      </a:lnTo>
                      <a:lnTo>
                        <a:pt x="20" y="74"/>
                      </a:lnTo>
                      <a:lnTo>
                        <a:pt x="20" y="74"/>
                      </a:lnTo>
                      <a:lnTo>
                        <a:pt x="18" y="69"/>
                      </a:lnTo>
                      <a:lnTo>
                        <a:pt x="18" y="65"/>
                      </a:lnTo>
                      <a:lnTo>
                        <a:pt x="17" y="61"/>
                      </a:lnTo>
                      <a:lnTo>
                        <a:pt x="17" y="55"/>
                      </a:lnTo>
                      <a:lnTo>
                        <a:pt x="17" y="48"/>
                      </a:lnTo>
                      <a:lnTo>
                        <a:pt x="18" y="44"/>
                      </a:lnTo>
                      <a:lnTo>
                        <a:pt x="18" y="38"/>
                      </a:lnTo>
                      <a:lnTo>
                        <a:pt x="20" y="33"/>
                      </a:lnTo>
                      <a:lnTo>
                        <a:pt x="20" y="28"/>
                      </a:lnTo>
                      <a:lnTo>
                        <a:pt x="23" y="22"/>
                      </a:lnTo>
                      <a:lnTo>
                        <a:pt x="23" y="16"/>
                      </a:lnTo>
                      <a:lnTo>
                        <a:pt x="25" y="13"/>
                      </a:lnTo>
                      <a:lnTo>
                        <a:pt x="28" y="6"/>
                      </a:lnTo>
                      <a:lnTo>
                        <a:pt x="31" y="5"/>
                      </a:lnTo>
                      <a:lnTo>
                        <a:pt x="32" y="4"/>
                      </a:lnTo>
                      <a:lnTo>
                        <a:pt x="33" y="2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2"/>
                      </a:lnTo>
                      <a:lnTo>
                        <a:pt x="41" y="4"/>
                      </a:lnTo>
                      <a:lnTo>
                        <a:pt x="42" y="5"/>
                      </a:lnTo>
                      <a:lnTo>
                        <a:pt x="42" y="10"/>
                      </a:lnTo>
                      <a:lnTo>
                        <a:pt x="46" y="13"/>
                      </a:lnTo>
                      <a:lnTo>
                        <a:pt x="46" y="16"/>
                      </a:lnTo>
                      <a:lnTo>
                        <a:pt x="46" y="22"/>
                      </a:lnTo>
                      <a:lnTo>
                        <a:pt x="46" y="28"/>
                      </a:lnTo>
                      <a:lnTo>
                        <a:pt x="46" y="33"/>
                      </a:lnTo>
                      <a:lnTo>
                        <a:pt x="46" y="38"/>
                      </a:lnTo>
                      <a:lnTo>
                        <a:pt x="46" y="44"/>
                      </a:lnTo>
                      <a:lnTo>
                        <a:pt x="46" y="48"/>
                      </a:lnTo>
                      <a:lnTo>
                        <a:pt x="42" y="55"/>
                      </a:lnTo>
                      <a:lnTo>
                        <a:pt x="41" y="61"/>
                      </a:lnTo>
                      <a:lnTo>
                        <a:pt x="39" y="65"/>
                      </a:lnTo>
                      <a:lnTo>
                        <a:pt x="39" y="69"/>
                      </a:lnTo>
                      <a:lnTo>
                        <a:pt x="37" y="74"/>
                      </a:lnTo>
                      <a:lnTo>
                        <a:pt x="37" y="77"/>
                      </a:lnTo>
                      <a:lnTo>
                        <a:pt x="37" y="79"/>
                      </a:lnTo>
                      <a:lnTo>
                        <a:pt x="37" y="82"/>
                      </a:lnTo>
                      <a:lnTo>
                        <a:pt x="38" y="87"/>
                      </a:lnTo>
                      <a:lnTo>
                        <a:pt x="38" y="94"/>
                      </a:lnTo>
                      <a:lnTo>
                        <a:pt x="38" y="98"/>
                      </a:lnTo>
                      <a:lnTo>
                        <a:pt x="38" y="104"/>
                      </a:lnTo>
                      <a:lnTo>
                        <a:pt x="38" y="110"/>
                      </a:lnTo>
                      <a:lnTo>
                        <a:pt x="37" y="122"/>
                      </a:lnTo>
                      <a:lnTo>
                        <a:pt x="37" y="122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8" name="Freeform 180"/>
                <p:cNvSpPr>
                  <a:spLocks/>
                </p:cNvSpPr>
                <p:nvPr/>
              </p:nvSpPr>
              <p:spPr bwMode="auto">
                <a:xfrm>
                  <a:off x="2521" y="3587"/>
                  <a:ext cx="311" cy="84"/>
                </a:xfrm>
                <a:custGeom>
                  <a:avLst/>
                  <a:gdLst>
                    <a:gd name="T0" fmla="*/ 0 w 1246"/>
                    <a:gd name="T1" fmla="*/ 132 h 338"/>
                    <a:gd name="T2" fmla="*/ 6 w 1246"/>
                    <a:gd name="T3" fmla="*/ 112 h 338"/>
                    <a:gd name="T4" fmla="*/ 17 w 1246"/>
                    <a:gd name="T5" fmla="*/ 95 h 338"/>
                    <a:gd name="T6" fmla="*/ 39 w 1246"/>
                    <a:gd name="T7" fmla="*/ 76 h 338"/>
                    <a:gd name="T8" fmla="*/ 64 w 1246"/>
                    <a:gd name="T9" fmla="*/ 60 h 338"/>
                    <a:gd name="T10" fmla="*/ 96 w 1246"/>
                    <a:gd name="T11" fmla="*/ 45 h 338"/>
                    <a:gd name="T12" fmla="*/ 137 w 1246"/>
                    <a:gd name="T13" fmla="*/ 31 h 338"/>
                    <a:gd name="T14" fmla="*/ 179 w 1246"/>
                    <a:gd name="T15" fmla="*/ 22 h 338"/>
                    <a:gd name="T16" fmla="*/ 227 w 1246"/>
                    <a:gd name="T17" fmla="*/ 13 h 338"/>
                    <a:gd name="T18" fmla="*/ 281 w 1246"/>
                    <a:gd name="T19" fmla="*/ 8 h 338"/>
                    <a:gd name="T20" fmla="*/ 338 w 1246"/>
                    <a:gd name="T21" fmla="*/ 2 h 338"/>
                    <a:gd name="T22" fmla="*/ 399 w 1246"/>
                    <a:gd name="T23" fmla="*/ 2 h 338"/>
                    <a:gd name="T24" fmla="*/ 460 w 1246"/>
                    <a:gd name="T25" fmla="*/ 2 h 338"/>
                    <a:gd name="T26" fmla="*/ 525 w 1246"/>
                    <a:gd name="T27" fmla="*/ 5 h 338"/>
                    <a:gd name="T28" fmla="*/ 589 w 1246"/>
                    <a:gd name="T29" fmla="*/ 13 h 338"/>
                    <a:gd name="T30" fmla="*/ 655 w 1246"/>
                    <a:gd name="T31" fmla="*/ 18 h 338"/>
                    <a:gd name="T32" fmla="*/ 720 w 1246"/>
                    <a:gd name="T33" fmla="*/ 29 h 338"/>
                    <a:gd name="T34" fmla="*/ 787 w 1246"/>
                    <a:gd name="T35" fmla="*/ 39 h 338"/>
                    <a:gd name="T36" fmla="*/ 848 w 1246"/>
                    <a:gd name="T37" fmla="*/ 52 h 338"/>
                    <a:gd name="T38" fmla="*/ 910 w 1246"/>
                    <a:gd name="T39" fmla="*/ 68 h 338"/>
                    <a:gd name="T40" fmla="*/ 965 w 1246"/>
                    <a:gd name="T41" fmla="*/ 84 h 338"/>
                    <a:gd name="T42" fmla="*/ 1018 w 1246"/>
                    <a:gd name="T43" fmla="*/ 105 h 338"/>
                    <a:gd name="T44" fmla="*/ 1065 w 1246"/>
                    <a:gd name="T45" fmla="*/ 122 h 338"/>
                    <a:gd name="T46" fmla="*/ 1109 w 1246"/>
                    <a:gd name="T47" fmla="*/ 142 h 338"/>
                    <a:gd name="T48" fmla="*/ 1226 w 1246"/>
                    <a:gd name="T49" fmla="*/ 230 h 338"/>
                    <a:gd name="T50" fmla="*/ 1243 w 1246"/>
                    <a:gd name="T51" fmla="*/ 301 h 338"/>
                    <a:gd name="T52" fmla="*/ 1218 w 1246"/>
                    <a:gd name="T53" fmla="*/ 318 h 338"/>
                    <a:gd name="T54" fmla="*/ 1218 w 1246"/>
                    <a:gd name="T55" fmla="*/ 311 h 338"/>
                    <a:gd name="T56" fmla="*/ 1221 w 1246"/>
                    <a:gd name="T57" fmla="*/ 292 h 338"/>
                    <a:gd name="T58" fmla="*/ 1215 w 1246"/>
                    <a:gd name="T59" fmla="*/ 270 h 338"/>
                    <a:gd name="T60" fmla="*/ 1203 w 1246"/>
                    <a:gd name="T61" fmla="*/ 252 h 338"/>
                    <a:gd name="T62" fmla="*/ 1186 w 1246"/>
                    <a:gd name="T63" fmla="*/ 228 h 338"/>
                    <a:gd name="T64" fmla="*/ 1160 w 1246"/>
                    <a:gd name="T65" fmla="*/ 206 h 338"/>
                    <a:gd name="T66" fmla="*/ 1130 w 1246"/>
                    <a:gd name="T67" fmla="*/ 186 h 338"/>
                    <a:gd name="T68" fmla="*/ 1095 w 1246"/>
                    <a:gd name="T69" fmla="*/ 164 h 338"/>
                    <a:gd name="T70" fmla="*/ 1053 w 1246"/>
                    <a:gd name="T71" fmla="*/ 145 h 338"/>
                    <a:gd name="T72" fmla="*/ 1005 w 1246"/>
                    <a:gd name="T73" fmla="*/ 126 h 338"/>
                    <a:gd name="T74" fmla="*/ 954 w 1246"/>
                    <a:gd name="T75" fmla="*/ 108 h 338"/>
                    <a:gd name="T76" fmla="*/ 898 w 1246"/>
                    <a:gd name="T77" fmla="*/ 92 h 338"/>
                    <a:gd name="T78" fmla="*/ 840 w 1246"/>
                    <a:gd name="T79" fmla="*/ 77 h 338"/>
                    <a:gd name="T80" fmla="*/ 780 w 1246"/>
                    <a:gd name="T81" fmla="*/ 64 h 338"/>
                    <a:gd name="T82" fmla="*/ 717 w 1246"/>
                    <a:gd name="T83" fmla="*/ 52 h 338"/>
                    <a:gd name="T84" fmla="*/ 652 w 1246"/>
                    <a:gd name="T85" fmla="*/ 44 h 338"/>
                    <a:gd name="T86" fmla="*/ 589 w 1246"/>
                    <a:gd name="T87" fmla="*/ 36 h 338"/>
                    <a:gd name="T88" fmla="*/ 525 w 1246"/>
                    <a:gd name="T89" fmla="*/ 30 h 338"/>
                    <a:gd name="T90" fmla="*/ 462 w 1246"/>
                    <a:gd name="T91" fmla="*/ 29 h 338"/>
                    <a:gd name="T92" fmla="*/ 402 w 1246"/>
                    <a:gd name="T93" fmla="*/ 29 h 338"/>
                    <a:gd name="T94" fmla="*/ 342 w 1246"/>
                    <a:gd name="T95" fmla="*/ 30 h 338"/>
                    <a:gd name="T96" fmla="*/ 289 w 1246"/>
                    <a:gd name="T97" fmla="*/ 32 h 338"/>
                    <a:gd name="T98" fmla="*/ 237 w 1246"/>
                    <a:gd name="T99" fmla="*/ 39 h 338"/>
                    <a:gd name="T100" fmla="*/ 188 w 1246"/>
                    <a:gd name="T101" fmla="*/ 46 h 338"/>
                    <a:gd name="T102" fmla="*/ 147 w 1246"/>
                    <a:gd name="T103" fmla="*/ 57 h 338"/>
                    <a:gd name="T104" fmla="*/ 108 w 1246"/>
                    <a:gd name="T105" fmla="*/ 69 h 338"/>
                    <a:gd name="T106" fmla="*/ 76 w 1246"/>
                    <a:gd name="T107" fmla="*/ 84 h 338"/>
                    <a:gd name="T108" fmla="*/ 53 w 1246"/>
                    <a:gd name="T109" fmla="*/ 97 h 338"/>
                    <a:gd name="T110" fmla="*/ 32 w 1246"/>
                    <a:gd name="T111" fmla="*/ 116 h 338"/>
                    <a:gd name="T112" fmla="*/ 20 w 1246"/>
                    <a:gd name="T113" fmla="*/ 134 h 338"/>
                    <a:gd name="T114" fmla="*/ 15 w 1246"/>
                    <a:gd name="T115" fmla="*/ 15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46" h="338">
                      <a:moveTo>
                        <a:pt x="10" y="174"/>
                      </a:moveTo>
                      <a:lnTo>
                        <a:pt x="2" y="154"/>
                      </a:lnTo>
                      <a:lnTo>
                        <a:pt x="0" y="132"/>
                      </a:lnTo>
                      <a:lnTo>
                        <a:pt x="0" y="125"/>
                      </a:lnTo>
                      <a:lnTo>
                        <a:pt x="4" y="116"/>
                      </a:lnTo>
                      <a:lnTo>
                        <a:pt x="6" y="112"/>
                      </a:lnTo>
                      <a:lnTo>
                        <a:pt x="8" y="105"/>
                      </a:lnTo>
                      <a:lnTo>
                        <a:pt x="15" y="97"/>
                      </a:lnTo>
                      <a:lnTo>
                        <a:pt x="17" y="95"/>
                      </a:lnTo>
                      <a:lnTo>
                        <a:pt x="25" y="85"/>
                      </a:lnTo>
                      <a:lnTo>
                        <a:pt x="29" y="81"/>
                      </a:lnTo>
                      <a:lnTo>
                        <a:pt x="39" y="76"/>
                      </a:lnTo>
                      <a:lnTo>
                        <a:pt x="45" y="69"/>
                      </a:lnTo>
                      <a:lnTo>
                        <a:pt x="57" y="64"/>
                      </a:lnTo>
                      <a:lnTo>
                        <a:pt x="64" y="60"/>
                      </a:lnTo>
                      <a:lnTo>
                        <a:pt x="75" y="52"/>
                      </a:lnTo>
                      <a:lnTo>
                        <a:pt x="87" y="49"/>
                      </a:lnTo>
                      <a:lnTo>
                        <a:pt x="96" y="45"/>
                      </a:lnTo>
                      <a:lnTo>
                        <a:pt x="108" y="41"/>
                      </a:lnTo>
                      <a:lnTo>
                        <a:pt x="123" y="36"/>
                      </a:lnTo>
                      <a:lnTo>
                        <a:pt x="137" y="31"/>
                      </a:lnTo>
                      <a:lnTo>
                        <a:pt x="147" y="29"/>
                      </a:lnTo>
                      <a:lnTo>
                        <a:pt x="163" y="25"/>
                      </a:lnTo>
                      <a:lnTo>
                        <a:pt x="179" y="22"/>
                      </a:lnTo>
                      <a:lnTo>
                        <a:pt x="195" y="18"/>
                      </a:lnTo>
                      <a:lnTo>
                        <a:pt x="211" y="16"/>
                      </a:lnTo>
                      <a:lnTo>
                        <a:pt x="227" y="13"/>
                      </a:lnTo>
                      <a:lnTo>
                        <a:pt x="244" y="13"/>
                      </a:lnTo>
                      <a:lnTo>
                        <a:pt x="261" y="9"/>
                      </a:lnTo>
                      <a:lnTo>
                        <a:pt x="281" y="8"/>
                      </a:lnTo>
                      <a:lnTo>
                        <a:pt x="300" y="5"/>
                      </a:lnTo>
                      <a:lnTo>
                        <a:pt x="320" y="3"/>
                      </a:lnTo>
                      <a:lnTo>
                        <a:pt x="338" y="2"/>
                      </a:lnTo>
                      <a:lnTo>
                        <a:pt x="357" y="2"/>
                      </a:lnTo>
                      <a:lnTo>
                        <a:pt x="378" y="2"/>
                      </a:lnTo>
                      <a:lnTo>
                        <a:pt x="399" y="2"/>
                      </a:lnTo>
                      <a:lnTo>
                        <a:pt x="421" y="0"/>
                      </a:lnTo>
                      <a:lnTo>
                        <a:pt x="439" y="2"/>
                      </a:lnTo>
                      <a:lnTo>
                        <a:pt x="460" y="2"/>
                      </a:lnTo>
                      <a:lnTo>
                        <a:pt x="484" y="2"/>
                      </a:lnTo>
                      <a:lnTo>
                        <a:pt x="503" y="3"/>
                      </a:lnTo>
                      <a:lnTo>
                        <a:pt x="525" y="5"/>
                      </a:lnTo>
                      <a:lnTo>
                        <a:pt x="547" y="8"/>
                      </a:lnTo>
                      <a:lnTo>
                        <a:pt x="568" y="8"/>
                      </a:lnTo>
                      <a:lnTo>
                        <a:pt x="589" y="13"/>
                      </a:lnTo>
                      <a:lnTo>
                        <a:pt x="615" y="13"/>
                      </a:lnTo>
                      <a:lnTo>
                        <a:pt x="636" y="15"/>
                      </a:lnTo>
                      <a:lnTo>
                        <a:pt x="655" y="18"/>
                      </a:lnTo>
                      <a:lnTo>
                        <a:pt x="677" y="21"/>
                      </a:lnTo>
                      <a:lnTo>
                        <a:pt x="699" y="25"/>
                      </a:lnTo>
                      <a:lnTo>
                        <a:pt x="720" y="29"/>
                      </a:lnTo>
                      <a:lnTo>
                        <a:pt x="742" y="31"/>
                      </a:lnTo>
                      <a:lnTo>
                        <a:pt x="766" y="36"/>
                      </a:lnTo>
                      <a:lnTo>
                        <a:pt x="787" y="39"/>
                      </a:lnTo>
                      <a:lnTo>
                        <a:pt x="806" y="45"/>
                      </a:lnTo>
                      <a:lnTo>
                        <a:pt x="829" y="49"/>
                      </a:lnTo>
                      <a:lnTo>
                        <a:pt x="848" y="52"/>
                      </a:lnTo>
                      <a:lnTo>
                        <a:pt x="868" y="57"/>
                      </a:lnTo>
                      <a:lnTo>
                        <a:pt x="888" y="63"/>
                      </a:lnTo>
                      <a:lnTo>
                        <a:pt x="910" y="68"/>
                      </a:lnTo>
                      <a:lnTo>
                        <a:pt x="928" y="76"/>
                      </a:lnTo>
                      <a:lnTo>
                        <a:pt x="946" y="78"/>
                      </a:lnTo>
                      <a:lnTo>
                        <a:pt x="965" y="84"/>
                      </a:lnTo>
                      <a:lnTo>
                        <a:pt x="983" y="92"/>
                      </a:lnTo>
                      <a:lnTo>
                        <a:pt x="1000" y="97"/>
                      </a:lnTo>
                      <a:lnTo>
                        <a:pt x="1018" y="105"/>
                      </a:lnTo>
                      <a:lnTo>
                        <a:pt x="1034" y="110"/>
                      </a:lnTo>
                      <a:lnTo>
                        <a:pt x="1049" y="116"/>
                      </a:lnTo>
                      <a:lnTo>
                        <a:pt x="1065" y="122"/>
                      </a:lnTo>
                      <a:lnTo>
                        <a:pt x="1082" y="130"/>
                      </a:lnTo>
                      <a:lnTo>
                        <a:pt x="1095" y="137"/>
                      </a:lnTo>
                      <a:lnTo>
                        <a:pt x="1109" y="142"/>
                      </a:lnTo>
                      <a:lnTo>
                        <a:pt x="1158" y="174"/>
                      </a:lnTo>
                      <a:lnTo>
                        <a:pt x="1200" y="205"/>
                      </a:lnTo>
                      <a:lnTo>
                        <a:pt x="1226" y="230"/>
                      </a:lnTo>
                      <a:lnTo>
                        <a:pt x="1240" y="254"/>
                      </a:lnTo>
                      <a:lnTo>
                        <a:pt x="1246" y="279"/>
                      </a:lnTo>
                      <a:lnTo>
                        <a:pt x="1243" y="301"/>
                      </a:lnTo>
                      <a:lnTo>
                        <a:pt x="1226" y="328"/>
                      </a:lnTo>
                      <a:lnTo>
                        <a:pt x="1209" y="338"/>
                      </a:lnTo>
                      <a:lnTo>
                        <a:pt x="1218" y="318"/>
                      </a:lnTo>
                      <a:lnTo>
                        <a:pt x="1214" y="325"/>
                      </a:lnTo>
                      <a:lnTo>
                        <a:pt x="1218" y="318"/>
                      </a:lnTo>
                      <a:lnTo>
                        <a:pt x="1218" y="311"/>
                      </a:lnTo>
                      <a:lnTo>
                        <a:pt x="1221" y="304"/>
                      </a:lnTo>
                      <a:lnTo>
                        <a:pt x="1221" y="298"/>
                      </a:lnTo>
                      <a:lnTo>
                        <a:pt x="1221" y="292"/>
                      </a:lnTo>
                      <a:lnTo>
                        <a:pt x="1218" y="285"/>
                      </a:lnTo>
                      <a:lnTo>
                        <a:pt x="1218" y="279"/>
                      </a:lnTo>
                      <a:lnTo>
                        <a:pt x="1215" y="270"/>
                      </a:lnTo>
                      <a:lnTo>
                        <a:pt x="1211" y="265"/>
                      </a:lnTo>
                      <a:lnTo>
                        <a:pt x="1209" y="257"/>
                      </a:lnTo>
                      <a:lnTo>
                        <a:pt x="1203" y="252"/>
                      </a:lnTo>
                      <a:lnTo>
                        <a:pt x="1200" y="242"/>
                      </a:lnTo>
                      <a:lnTo>
                        <a:pt x="1192" y="237"/>
                      </a:lnTo>
                      <a:lnTo>
                        <a:pt x="1186" y="228"/>
                      </a:lnTo>
                      <a:lnTo>
                        <a:pt x="1178" y="223"/>
                      </a:lnTo>
                      <a:lnTo>
                        <a:pt x="1168" y="213"/>
                      </a:lnTo>
                      <a:lnTo>
                        <a:pt x="1160" y="206"/>
                      </a:lnTo>
                      <a:lnTo>
                        <a:pt x="1151" y="201"/>
                      </a:lnTo>
                      <a:lnTo>
                        <a:pt x="1141" y="193"/>
                      </a:lnTo>
                      <a:lnTo>
                        <a:pt x="1130" y="186"/>
                      </a:lnTo>
                      <a:lnTo>
                        <a:pt x="1118" y="178"/>
                      </a:lnTo>
                      <a:lnTo>
                        <a:pt x="1106" y="173"/>
                      </a:lnTo>
                      <a:lnTo>
                        <a:pt x="1095" y="164"/>
                      </a:lnTo>
                      <a:lnTo>
                        <a:pt x="1082" y="159"/>
                      </a:lnTo>
                      <a:lnTo>
                        <a:pt x="1068" y="151"/>
                      </a:lnTo>
                      <a:lnTo>
                        <a:pt x="1053" y="145"/>
                      </a:lnTo>
                      <a:lnTo>
                        <a:pt x="1036" y="138"/>
                      </a:lnTo>
                      <a:lnTo>
                        <a:pt x="1020" y="132"/>
                      </a:lnTo>
                      <a:lnTo>
                        <a:pt x="1005" y="126"/>
                      </a:lnTo>
                      <a:lnTo>
                        <a:pt x="988" y="120"/>
                      </a:lnTo>
                      <a:lnTo>
                        <a:pt x="970" y="114"/>
                      </a:lnTo>
                      <a:lnTo>
                        <a:pt x="954" y="108"/>
                      </a:lnTo>
                      <a:lnTo>
                        <a:pt x="936" y="102"/>
                      </a:lnTo>
                      <a:lnTo>
                        <a:pt x="916" y="97"/>
                      </a:lnTo>
                      <a:lnTo>
                        <a:pt x="898" y="92"/>
                      </a:lnTo>
                      <a:lnTo>
                        <a:pt x="878" y="85"/>
                      </a:lnTo>
                      <a:lnTo>
                        <a:pt x="862" y="82"/>
                      </a:lnTo>
                      <a:lnTo>
                        <a:pt x="840" y="77"/>
                      </a:lnTo>
                      <a:lnTo>
                        <a:pt x="820" y="73"/>
                      </a:lnTo>
                      <a:lnTo>
                        <a:pt x="800" y="68"/>
                      </a:lnTo>
                      <a:lnTo>
                        <a:pt x="780" y="64"/>
                      </a:lnTo>
                      <a:lnTo>
                        <a:pt x="758" y="62"/>
                      </a:lnTo>
                      <a:lnTo>
                        <a:pt x="737" y="54"/>
                      </a:lnTo>
                      <a:lnTo>
                        <a:pt x="717" y="52"/>
                      </a:lnTo>
                      <a:lnTo>
                        <a:pt x="696" y="49"/>
                      </a:lnTo>
                      <a:lnTo>
                        <a:pt x="674" y="46"/>
                      </a:lnTo>
                      <a:lnTo>
                        <a:pt x="652" y="44"/>
                      </a:lnTo>
                      <a:lnTo>
                        <a:pt x="631" y="41"/>
                      </a:lnTo>
                      <a:lnTo>
                        <a:pt x="610" y="39"/>
                      </a:lnTo>
                      <a:lnTo>
                        <a:pt x="589" y="36"/>
                      </a:lnTo>
                      <a:lnTo>
                        <a:pt x="568" y="32"/>
                      </a:lnTo>
                      <a:lnTo>
                        <a:pt x="547" y="31"/>
                      </a:lnTo>
                      <a:lnTo>
                        <a:pt x="525" y="30"/>
                      </a:lnTo>
                      <a:lnTo>
                        <a:pt x="506" y="30"/>
                      </a:lnTo>
                      <a:lnTo>
                        <a:pt x="485" y="29"/>
                      </a:lnTo>
                      <a:lnTo>
                        <a:pt x="462" y="29"/>
                      </a:lnTo>
                      <a:lnTo>
                        <a:pt x="442" y="29"/>
                      </a:lnTo>
                      <a:lnTo>
                        <a:pt x="422" y="29"/>
                      </a:lnTo>
                      <a:lnTo>
                        <a:pt x="402" y="29"/>
                      </a:lnTo>
                      <a:lnTo>
                        <a:pt x="382" y="29"/>
                      </a:lnTo>
                      <a:lnTo>
                        <a:pt x="362" y="29"/>
                      </a:lnTo>
                      <a:lnTo>
                        <a:pt x="342" y="30"/>
                      </a:lnTo>
                      <a:lnTo>
                        <a:pt x="325" y="30"/>
                      </a:lnTo>
                      <a:lnTo>
                        <a:pt x="307" y="31"/>
                      </a:lnTo>
                      <a:lnTo>
                        <a:pt x="289" y="32"/>
                      </a:lnTo>
                      <a:lnTo>
                        <a:pt x="270" y="36"/>
                      </a:lnTo>
                      <a:lnTo>
                        <a:pt x="252" y="36"/>
                      </a:lnTo>
                      <a:lnTo>
                        <a:pt x="237" y="39"/>
                      </a:lnTo>
                      <a:lnTo>
                        <a:pt x="221" y="41"/>
                      </a:lnTo>
                      <a:lnTo>
                        <a:pt x="204" y="45"/>
                      </a:lnTo>
                      <a:lnTo>
                        <a:pt x="188" y="46"/>
                      </a:lnTo>
                      <a:lnTo>
                        <a:pt x="175" y="49"/>
                      </a:lnTo>
                      <a:lnTo>
                        <a:pt x="160" y="52"/>
                      </a:lnTo>
                      <a:lnTo>
                        <a:pt x="147" y="57"/>
                      </a:lnTo>
                      <a:lnTo>
                        <a:pt x="132" y="62"/>
                      </a:lnTo>
                      <a:lnTo>
                        <a:pt x="121" y="64"/>
                      </a:lnTo>
                      <a:lnTo>
                        <a:pt x="108" y="69"/>
                      </a:lnTo>
                      <a:lnTo>
                        <a:pt x="96" y="73"/>
                      </a:lnTo>
                      <a:lnTo>
                        <a:pt x="88" y="78"/>
                      </a:lnTo>
                      <a:lnTo>
                        <a:pt x="76" y="84"/>
                      </a:lnTo>
                      <a:lnTo>
                        <a:pt x="68" y="88"/>
                      </a:lnTo>
                      <a:lnTo>
                        <a:pt x="59" y="95"/>
                      </a:lnTo>
                      <a:lnTo>
                        <a:pt x="53" y="97"/>
                      </a:lnTo>
                      <a:lnTo>
                        <a:pt x="44" y="105"/>
                      </a:lnTo>
                      <a:lnTo>
                        <a:pt x="40" y="110"/>
                      </a:lnTo>
                      <a:lnTo>
                        <a:pt x="32" y="116"/>
                      </a:lnTo>
                      <a:lnTo>
                        <a:pt x="26" y="122"/>
                      </a:lnTo>
                      <a:lnTo>
                        <a:pt x="24" y="128"/>
                      </a:lnTo>
                      <a:lnTo>
                        <a:pt x="20" y="134"/>
                      </a:lnTo>
                      <a:lnTo>
                        <a:pt x="17" y="141"/>
                      </a:lnTo>
                      <a:lnTo>
                        <a:pt x="15" y="148"/>
                      </a:lnTo>
                      <a:lnTo>
                        <a:pt x="15" y="154"/>
                      </a:lnTo>
                      <a:lnTo>
                        <a:pt x="10" y="174"/>
                      </a:lnTo>
                      <a:lnTo>
                        <a:pt x="10" y="174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89" name="Freeform 181"/>
                <p:cNvSpPr>
                  <a:spLocks/>
                </p:cNvSpPr>
                <p:nvPr/>
              </p:nvSpPr>
              <p:spPr bwMode="auto">
                <a:xfrm>
                  <a:off x="2681" y="3480"/>
                  <a:ext cx="24" cy="96"/>
                </a:xfrm>
                <a:custGeom>
                  <a:avLst/>
                  <a:gdLst>
                    <a:gd name="T0" fmla="*/ 53 w 95"/>
                    <a:gd name="T1" fmla="*/ 383 h 383"/>
                    <a:gd name="T2" fmla="*/ 69 w 95"/>
                    <a:gd name="T3" fmla="*/ 163 h 383"/>
                    <a:gd name="T4" fmla="*/ 69 w 95"/>
                    <a:gd name="T5" fmla="*/ 152 h 383"/>
                    <a:gd name="T6" fmla="*/ 66 w 95"/>
                    <a:gd name="T7" fmla="*/ 140 h 383"/>
                    <a:gd name="T8" fmla="*/ 59 w 95"/>
                    <a:gd name="T9" fmla="*/ 132 h 383"/>
                    <a:gd name="T10" fmla="*/ 50 w 95"/>
                    <a:gd name="T11" fmla="*/ 123 h 383"/>
                    <a:gd name="T12" fmla="*/ 42 w 95"/>
                    <a:gd name="T13" fmla="*/ 118 h 383"/>
                    <a:gd name="T14" fmla="*/ 30 w 95"/>
                    <a:gd name="T15" fmla="*/ 115 h 383"/>
                    <a:gd name="T16" fmla="*/ 18 w 95"/>
                    <a:gd name="T17" fmla="*/ 115 h 383"/>
                    <a:gd name="T18" fmla="*/ 10 w 95"/>
                    <a:gd name="T19" fmla="*/ 120 h 383"/>
                    <a:gd name="T20" fmla="*/ 0 w 95"/>
                    <a:gd name="T21" fmla="*/ 126 h 383"/>
                    <a:gd name="T22" fmla="*/ 6 w 95"/>
                    <a:gd name="T23" fmla="*/ 104 h 383"/>
                    <a:gd name="T24" fmla="*/ 7 w 95"/>
                    <a:gd name="T25" fmla="*/ 91 h 383"/>
                    <a:gd name="T26" fmla="*/ 12 w 95"/>
                    <a:gd name="T27" fmla="*/ 81 h 383"/>
                    <a:gd name="T28" fmla="*/ 23 w 95"/>
                    <a:gd name="T29" fmla="*/ 74 h 383"/>
                    <a:gd name="T30" fmla="*/ 24 w 95"/>
                    <a:gd name="T31" fmla="*/ 71 h 383"/>
                    <a:gd name="T32" fmla="*/ 16 w 95"/>
                    <a:gd name="T33" fmla="*/ 63 h 383"/>
                    <a:gd name="T34" fmla="*/ 12 w 95"/>
                    <a:gd name="T35" fmla="*/ 52 h 383"/>
                    <a:gd name="T36" fmla="*/ 11 w 95"/>
                    <a:gd name="T37" fmla="*/ 40 h 383"/>
                    <a:gd name="T38" fmla="*/ 13 w 95"/>
                    <a:gd name="T39" fmla="*/ 28 h 383"/>
                    <a:gd name="T40" fmla="*/ 16 w 95"/>
                    <a:gd name="T41" fmla="*/ 20 h 383"/>
                    <a:gd name="T42" fmla="*/ 27 w 95"/>
                    <a:gd name="T43" fmla="*/ 9 h 383"/>
                    <a:gd name="T44" fmla="*/ 35 w 95"/>
                    <a:gd name="T45" fmla="*/ 3 h 383"/>
                    <a:gd name="T46" fmla="*/ 46 w 95"/>
                    <a:gd name="T47" fmla="*/ 1 h 383"/>
                    <a:gd name="T48" fmla="*/ 58 w 95"/>
                    <a:gd name="T49" fmla="*/ 0 h 383"/>
                    <a:gd name="T50" fmla="*/ 69 w 95"/>
                    <a:gd name="T51" fmla="*/ 3 h 383"/>
                    <a:gd name="T52" fmla="*/ 79 w 95"/>
                    <a:gd name="T53" fmla="*/ 8 h 383"/>
                    <a:gd name="T54" fmla="*/ 86 w 95"/>
                    <a:gd name="T55" fmla="*/ 16 h 383"/>
                    <a:gd name="T56" fmla="*/ 92 w 95"/>
                    <a:gd name="T57" fmla="*/ 25 h 383"/>
                    <a:gd name="T58" fmla="*/ 95 w 95"/>
                    <a:gd name="T59" fmla="*/ 36 h 383"/>
                    <a:gd name="T60" fmla="*/ 95 w 95"/>
                    <a:gd name="T61" fmla="*/ 44 h 383"/>
                    <a:gd name="T62" fmla="*/ 92 w 95"/>
                    <a:gd name="T63" fmla="*/ 57 h 383"/>
                    <a:gd name="T64" fmla="*/ 86 w 95"/>
                    <a:gd name="T65" fmla="*/ 70 h 383"/>
                    <a:gd name="T66" fmla="*/ 77 w 95"/>
                    <a:gd name="T67" fmla="*/ 75 h 383"/>
                    <a:gd name="T68" fmla="*/ 77 w 95"/>
                    <a:gd name="T69" fmla="*/ 81 h 383"/>
                    <a:gd name="T70" fmla="*/ 81 w 95"/>
                    <a:gd name="T71" fmla="*/ 91 h 383"/>
                    <a:gd name="T72" fmla="*/ 86 w 95"/>
                    <a:gd name="T73" fmla="*/ 102 h 383"/>
                    <a:gd name="T74" fmla="*/ 89 w 95"/>
                    <a:gd name="T75" fmla="*/ 114 h 383"/>
                    <a:gd name="T76" fmla="*/ 86 w 95"/>
                    <a:gd name="T77" fmla="*/ 126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5" h="383">
                      <a:moveTo>
                        <a:pt x="86" y="126"/>
                      </a:moveTo>
                      <a:lnTo>
                        <a:pt x="53" y="383"/>
                      </a:lnTo>
                      <a:lnTo>
                        <a:pt x="42" y="382"/>
                      </a:lnTo>
                      <a:lnTo>
                        <a:pt x="69" y="163"/>
                      </a:lnTo>
                      <a:lnTo>
                        <a:pt x="69" y="158"/>
                      </a:lnTo>
                      <a:lnTo>
                        <a:pt x="69" y="152"/>
                      </a:lnTo>
                      <a:lnTo>
                        <a:pt x="67" y="146"/>
                      </a:lnTo>
                      <a:lnTo>
                        <a:pt x="66" y="140"/>
                      </a:lnTo>
                      <a:lnTo>
                        <a:pt x="63" y="137"/>
                      </a:lnTo>
                      <a:lnTo>
                        <a:pt x="59" y="132"/>
                      </a:lnTo>
                      <a:lnTo>
                        <a:pt x="56" y="126"/>
                      </a:lnTo>
                      <a:lnTo>
                        <a:pt x="50" y="123"/>
                      </a:lnTo>
                      <a:lnTo>
                        <a:pt x="46" y="121"/>
                      </a:lnTo>
                      <a:lnTo>
                        <a:pt x="42" y="118"/>
                      </a:lnTo>
                      <a:lnTo>
                        <a:pt x="35" y="115"/>
                      </a:lnTo>
                      <a:lnTo>
                        <a:pt x="30" y="115"/>
                      </a:lnTo>
                      <a:lnTo>
                        <a:pt x="27" y="115"/>
                      </a:lnTo>
                      <a:lnTo>
                        <a:pt x="18" y="115"/>
                      </a:lnTo>
                      <a:lnTo>
                        <a:pt x="12" y="118"/>
                      </a:lnTo>
                      <a:lnTo>
                        <a:pt x="10" y="120"/>
                      </a:lnTo>
                      <a:lnTo>
                        <a:pt x="3" y="123"/>
                      </a:lnTo>
                      <a:lnTo>
                        <a:pt x="0" y="126"/>
                      </a:lnTo>
                      <a:lnTo>
                        <a:pt x="2" y="121"/>
                      </a:lnTo>
                      <a:lnTo>
                        <a:pt x="6" y="104"/>
                      </a:lnTo>
                      <a:lnTo>
                        <a:pt x="6" y="98"/>
                      </a:lnTo>
                      <a:lnTo>
                        <a:pt x="7" y="91"/>
                      </a:lnTo>
                      <a:lnTo>
                        <a:pt x="11" y="87"/>
                      </a:lnTo>
                      <a:lnTo>
                        <a:pt x="12" y="81"/>
                      </a:lnTo>
                      <a:lnTo>
                        <a:pt x="16" y="76"/>
                      </a:lnTo>
                      <a:lnTo>
                        <a:pt x="23" y="74"/>
                      </a:lnTo>
                      <a:lnTo>
                        <a:pt x="27" y="73"/>
                      </a:lnTo>
                      <a:lnTo>
                        <a:pt x="24" y="71"/>
                      </a:lnTo>
                      <a:lnTo>
                        <a:pt x="18" y="67"/>
                      </a:lnTo>
                      <a:lnTo>
                        <a:pt x="16" y="63"/>
                      </a:lnTo>
                      <a:lnTo>
                        <a:pt x="13" y="57"/>
                      </a:lnTo>
                      <a:lnTo>
                        <a:pt x="12" y="52"/>
                      </a:lnTo>
                      <a:lnTo>
                        <a:pt x="12" y="44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3" y="28"/>
                      </a:lnTo>
                      <a:lnTo>
                        <a:pt x="15" y="23"/>
                      </a:lnTo>
                      <a:lnTo>
                        <a:pt x="16" y="20"/>
                      </a:lnTo>
                      <a:lnTo>
                        <a:pt x="23" y="12"/>
                      </a:lnTo>
                      <a:lnTo>
                        <a:pt x="27" y="9"/>
                      </a:lnTo>
                      <a:lnTo>
                        <a:pt x="30" y="7"/>
                      </a:lnTo>
                      <a:lnTo>
                        <a:pt x="35" y="3"/>
                      </a:lnTo>
                      <a:lnTo>
                        <a:pt x="42" y="1"/>
                      </a:lnTo>
                      <a:lnTo>
                        <a:pt x="46" y="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63" y="1"/>
                      </a:lnTo>
                      <a:lnTo>
                        <a:pt x="69" y="3"/>
                      </a:lnTo>
                      <a:lnTo>
                        <a:pt x="72" y="6"/>
                      </a:lnTo>
                      <a:lnTo>
                        <a:pt x="79" y="8"/>
                      </a:lnTo>
                      <a:lnTo>
                        <a:pt x="81" y="11"/>
                      </a:lnTo>
                      <a:lnTo>
                        <a:pt x="86" y="16"/>
                      </a:lnTo>
                      <a:lnTo>
                        <a:pt x="91" y="20"/>
                      </a:lnTo>
                      <a:lnTo>
                        <a:pt x="92" y="25"/>
                      </a:lnTo>
                      <a:lnTo>
                        <a:pt x="94" y="30"/>
                      </a:lnTo>
                      <a:lnTo>
                        <a:pt x="95" y="36"/>
                      </a:lnTo>
                      <a:lnTo>
                        <a:pt x="95" y="40"/>
                      </a:lnTo>
                      <a:lnTo>
                        <a:pt x="95" y="44"/>
                      </a:lnTo>
                      <a:lnTo>
                        <a:pt x="94" y="55"/>
                      </a:lnTo>
                      <a:lnTo>
                        <a:pt x="92" y="57"/>
                      </a:lnTo>
                      <a:lnTo>
                        <a:pt x="91" y="63"/>
                      </a:lnTo>
                      <a:lnTo>
                        <a:pt x="86" y="70"/>
                      </a:lnTo>
                      <a:lnTo>
                        <a:pt x="81" y="73"/>
                      </a:lnTo>
                      <a:lnTo>
                        <a:pt x="77" y="75"/>
                      </a:lnTo>
                      <a:lnTo>
                        <a:pt x="76" y="76"/>
                      </a:lnTo>
                      <a:lnTo>
                        <a:pt x="77" y="81"/>
                      </a:lnTo>
                      <a:lnTo>
                        <a:pt x="80" y="87"/>
                      </a:lnTo>
                      <a:lnTo>
                        <a:pt x="81" y="91"/>
                      </a:lnTo>
                      <a:lnTo>
                        <a:pt x="86" y="97"/>
                      </a:lnTo>
                      <a:lnTo>
                        <a:pt x="86" y="102"/>
                      </a:lnTo>
                      <a:lnTo>
                        <a:pt x="89" y="106"/>
                      </a:lnTo>
                      <a:lnTo>
                        <a:pt x="89" y="114"/>
                      </a:lnTo>
                      <a:lnTo>
                        <a:pt x="86" y="126"/>
                      </a:lnTo>
                      <a:lnTo>
                        <a:pt x="86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0" name="Freeform 182"/>
                <p:cNvSpPr>
                  <a:spLocks/>
                </p:cNvSpPr>
                <p:nvPr/>
              </p:nvSpPr>
              <p:spPr bwMode="auto">
                <a:xfrm>
                  <a:off x="2654" y="3477"/>
                  <a:ext cx="21" cy="97"/>
                </a:xfrm>
                <a:custGeom>
                  <a:avLst/>
                  <a:gdLst>
                    <a:gd name="T0" fmla="*/ 41 w 83"/>
                    <a:gd name="T1" fmla="*/ 386 h 386"/>
                    <a:gd name="T2" fmla="*/ 57 w 83"/>
                    <a:gd name="T3" fmla="*/ 164 h 386"/>
                    <a:gd name="T4" fmla="*/ 57 w 83"/>
                    <a:gd name="T5" fmla="*/ 152 h 386"/>
                    <a:gd name="T6" fmla="*/ 54 w 83"/>
                    <a:gd name="T7" fmla="*/ 143 h 386"/>
                    <a:gd name="T8" fmla="*/ 51 w 83"/>
                    <a:gd name="T9" fmla="*/ 133 h 386"/>
                    <a:gd name="T10" fmla="*/ 43 w 83"/>
                    <a:gd name="T11" fmla="*/ 126 h 386"/>
                    <a:gd name="T12" fmla="*/ 34 w 83"/>
                    <a:gd name="T13" fmla="*/ 119 h 386"/>
                    <a:gd name="T14" fmla="*/ 25 w 83"/>
                    <a:gd name="T15" fmla="*/ 117 h 386"/>
                    <a:gd name="T16" fmla="*/ 18 w 83"/>
                    <a:gd name="T17" fmla="*/ 118 h 386"/>
                    <a:gd name="T18" fmla="*/ 8 w 83"/>
                    <a:gd name="T19" fmla="*/ 123 h 386"/>
                    <a:gd name="T20" fmla="*/ 0 w 83"/>
                    <a:gd name="T21" fmla="*/ 127 h 386"/>
                    <a:gd name="T22" fmla="*/ 5 w 83"/>
                    <a:gd name="T23" fmla="*/ 106 h 386"/>
                    <a:gd name="T24" fmla="*/ 6 w 83"/>
                    <a:gd name="T25" fmla="*/ 93 h 386"/>
                    <a:gd name="T26" fmla="*/ 10 w 83"/>
                    <a:gd name="T27" fmla="*/ 85 h 386"/>
                    <a:gd name="T28" fmla="*/ 19 w 83"/>
                    <a:gd name="T29" fmla="*/ 77 h 386"/>
                    <a:gd name="T30" fmla="*/ 20 w 83"/>
                    <a:gd name="T31" fmla="*/ 72 h 386"/>
                    <a:gd name="T32" fmla="*/ 15 w 83"/>
                    <a:gd name="T33" fmla="*/ 64 h 386"/>
                    <a:gd name="T34" fmla="*/ 10 w 83"/>
                    <a:gd name="T35" fmla="*/ 52 h 386"/>
                    <a:gd name="T36" fmla="*/ 9 w 83"/>
                    <a:gd name="T37" fmla="*/ 42 h 386"/>
                    <a:gd name="T38" fmla="*/ 14 w 83"/>
                    <a:gd name="T39" fmla="*/ 32 h 386"/>
                    <a:gd name="T40" fmla="*/ 18 w 83"/>
                    <a:gd name="T41" fmla="*/ 20 h 386"/>
                    <a:gd name="T42" fmla="*/ 24 w 83"/>
                    <a:gd name="T43" fmla="*/ 13 h 386"/>
                    <a:gd name="T44" fmla="*/ 32 w 83"/>
                    <a:gd name="T45" fmla="*/ 5 h 386"/>
                    <a:gd name="T46" fmla="*/ 40 w 83"/>
                    <a:gd name="T47" fmla="*/ 3 h 386"/>
                    <a:gd name="T48" fmla="*/ 51 w 83"/>
                    <a:gd name="T49" fmla="*/ 0 h 386"/>
                    <a:gd name="T50" fmla="*/ 58 w 83"/>
                    <a:gd name="T51" fmla="*/ 4 h 386"/>
                    <a:gd name="T52" fmla="*/ 68 w 83"/>
                    <a:gd name="T53" fmla="*/ 8 h 386"/>
                    <a:gd name="T54" fmla="*/ 75 w 83"/>
                    <a:gd name="T55" fmla="*/ 18 h 386"/>
                    <a:gd name="T56" fmla="*/ 79 w 83"/>
                    <a:gd name="T57" fmla="*/ 24 h 386"/>
                    <a:gd name="T58" fmla="*/ 83 w 83"/>
                    <a:gd name="T59" fmla="*/ 37 h 386"/>
                    <a:gd name="T60" fmla="*/ 83 w 83"/>
                    <a:gd name="T61" fmla="*/ 48 h 386"/>
                    <a:gd name="T62" fmla="*/ 79 w 83"/>
                    <a:gd name="T63" fmla="*/ 56 h 386"/>
                    <a:gd name="T64" fmla="*/ 74 w 83"/>
                    <a:gd name="T65" fmla="*/ 69 h 386"/>
                    <a:gd name="T66" fmla="*/ 68 w 83"/>
                    <a:gd name="T67" fmla="*/ 77 h 386"/>
                    <a:gd name="T68" fmla="*/ 66 w 83"/>
                    <a:gd name="T69" fmla="*/ 83 h 386"/>
                    <a:gd name="T70" fmla="*/ 71 w 83"/>
                    <a:gd name="T71" fmla="*/ 92 h 386"/>
                    <a:gd name="T72" fmla="*/ 74 w 83"/>
                    <a:gd name="T73" fmla="*/ 103 h 386"/>
                    <a:gd name="T74" fmla="*/ 74 w 83"/>
                    <a:gd name="T75" fmla="*/ 114 h 386"/>
                    <a:gd name="T76" fmla="*/ 72 w 83"/>
                    <a:gd name="T77" fmla="*/ 127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3" h="386">
                      <a:moveTo>
                        <a:pt x="72" y="127"/>
                      </a:moveTo>
                      <a:lnTo>
                        <a:pt x="41" y="386"/>
                      </a:lnTo>
                      <a:lnTo>
                        <a:pt x="32" y="383"/>
                      </a:lnTo>
                      <a:lnTo>
                        <a:pt x="57" y="164"/>
                      </a:lnTo>
                      <a:lnTo>
                        <a:pt x="57" y="158"/>
                      </a:lnTo>
                      <a:lnTo>
                        <a:pt x="57" y="152"/>
                      </a:lnTo>
                      <a:lnTo>
                        <a:pt x="56" y="148"/>
                      </a:lnTo>
                      <a:lnTo>
                        <a:pt x="54" y="143"/>
                      </a:lnTo>
                      <a:lnTo>
                        <a:pt x="52" y="136"/>
                      </a:lnTo>
                      <a:lnTo>
                        <a:pt x="51" y="133"/>
                      </a:lnTo>
                      <a:lnTo>
                        <a:pt x="49" y="130"/>
                      </a:lnTo>
                      <a:lnTo>
                        <a:pt x="43" y="126"/>
                      </a:lnTo>
                      <a:lnTo>
                        <a:pt x="39" y="123"/>
                      </a:lnTo>
                      <a:lnTo>
                        <a:pt x="34" y="119"/>
                      </a:lnTo>
                      <a:lnTo>
                        <a:pt x="32" y="118"/>
                      </a:lnTo>
                      <a:lnTo>
                        <a:pt x="25" y="117"/>
                      </a:lnTo>
                      <a:lnTo>
                        <a:pt x="20" y="117"/>
                      </a:lnTo>
                      <a:lnTo>
                        <a:pt x="18" y="118"/>
                      </a:lnTo>
                      <a:lnTo>
                        <a:pt x="10" y="119"/>
                      </a:lnTo>
                      <a:lnTo>
                        <a:pt x="8" y="123"/>
                      </a:lnTo>
                      <a:lnTo>
                        <a:pt x="2" y="126"/>
                      </a:lnTo>
                      <a:lnTo>
                        <a:pt x="0" y="127"/>
                      </a:lnTo>
                      <a:lnTo>
                        <a:pt x="1" y="123"/>
                      </a:lnTo>
                      <a:lnTo>
                        <a:pt x="5" y="106"/>
                      </a:lnTo>
                      <a:lnTo>
                        <a:pt x="5" y="99"/>
                      </a:lnTo>
                      <a:lnTo>
                        <a:pt x="6" y="93"/>
                      </a:lnTo>
                      <a:lnTo>
                        <a:pt x="8" y="88"/>
                      </a:lnTo>
                      <a:lnTo>
                        <a:pt x="10" y="85"/>
                      </a:lnTo>
                      <a:lnTo>
                        <a:pt x="15" y="82"/>
                      </a:lnTo>
                      <a:lnTo>
                        <a:pt x="19" y="77"/>
                      </a:lnTo>
                      <a:lnTo>
                        <a:pt x="20" y="75"/>
                      </a:lnTo>
                      <a:lnTo>
                        <a:pt x="20" y="72"/>
                      </a:lnTo>
                      <a:lnTo>
                        <a:pt x="18" y="69"/>
                      </a:lnTo>
                      <a:lnTo>
                        <a:pt x="15" y="64"/>
                      </a:lnTo>
                      <a:lnTo>
                        <a:pt x="14" y="56"/>
                      </a:lnTo>
                      <a:lnTo>
                        <a:pt x="10" y="52"/>
                      </a:lnTo>
                      <a:lnTo>
                        <a:pt x="10" y="48"/>
                      </a:lnTo>
                      <a:lnTo>
                        <a:pt x="9" y="42"/>
                      </a:lnTo>
                      <a:lnTo>
                        <a:pt x="10" y="37"/>
                      </a:lnTo>
                      <a:lnTo>
                        <a:pt x="14" y="32"/>
                      </a:lnTo>
                      <a:lnTo>
                        <a:pt x="15" y="24"/>
                      </a:lnTo>
                      <a:lnTo>
                        <a:pt x="18" y="20"/>
                      </a:lnTo>
                      <a:lnTo>
                        <a:pt x="20" y="18"/>
                      </a:lnTo>
                      <a:lnTo>
                        <a:pt x="24" y="13"/>
                      </a:lnTo>
                      <a:lnTo>
                        <a:pt x="27" y="7"/>
                      </a:lnTo>
                      <a:lnTo>
                        <a:pt x="32" y="5"/>
                      </a:lnTo>
                      <a:lnTo>
                        <a:pt x="36" y="4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4" y="3"/>
                      </a:lnTo>
                      <a:lnTo>
                        <a:pt x="58" y="4"/>
                      </a:lnTo>
                      <a:lnTo>
                        <a:pt x="66" y="5"/>
                      </a:lnTo>
                      <a:lnTo>
                        <a:pt x="68" y="8"/>
                      </a:lnTo>
                      <a:lnTo>
                        <a:pt x="72" y="13"/>
                      </a:lnTo>
                      <a:lnTo>
                        <a:pt x="75" y="18"/>
                      </a:lnTo>
                      <a:lnTo>
                        <a:pt x="78" y="20"/>
                      </a:lnTo>
                      <a:lnTo>
                        <a:pt x="79" y="24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83" y="42"/>
                      </a:lnTo>
                      <a:lnTo>
                        <a:pt x="83" y="48"/>
                      </a:lnTo>
                      <a:lnTo>
                        <a:pt x="83" y="52"/>
                      </a:lnTo>
                      <a:lnTo>
                        <a:pt x="79" y="56"/>
                      </a:lnTo>
                      <a:lnTo>
                        <a:pt x="78" y="67"/>
                      </a:lnTo>
                      <a:lnTo>
                        <a:pt x="74" y="69"/>
                      </a:lnTo>
                      <a:lnTo>
                        <a:pt x="71" y="72"/>
                      </a:lnTo>
                      <a:lnTo>
                        <a:pt x="68" y="77"/>
                      </a:lnTo>
                      <a:lnTo>
                        <a:pt x="66" y="79"/>
                      </a:lnTo>
                      <a:lnTo>
                        <a:pt x="66" y="83"/>
                      </a:lnTo>
                      <a:lnTo>
                        <a:pt x="70" y="86"/>
                      </a:lnTo>
                      <a:lnTo>
                        <a:pt x="71" y="92"/>
                      </a:lnTo>
                      <a:lnTo>
                        <a:pt x="72" y="99"/>
                      </a:lnTo>
                      <a:lnTo>
                        <a:pt x="74" y="103"/>
                      </a:lnTo>
                      <a:lnTo>
                        <a:pt x="74" y="109"/>
                      </a:lnTo>
                      <a:lnTo>
                        <a:pt x="74" y="114"/>
                      </a:lnTo>
                      <a:lnTo>
                        <a:pt x="72" y="127"/>
                      </a:lnTo>
                      <a:lnTo>
                        <a:pt x="72" y="127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1" name="Freeform 183"/>
                <p:cNvSpPr>
                  <a:spLocks/>
                </p:cNvSpPr>
                <p:nvPr/>
              </p:nvSpPr>
              <p:spPr bwMode="auto">
                <a:xfrm>
                  <a:off x="2625" y="3476"/>
                  <a:ext cx="20" cy="96"/>
                </a:xfrm>
                <a:custGeom>
                  <a:avLst/>
                  <a:gdLst>
                    <a:gd name="T0" fmla="*/ 39 w 80"/>
                    <a:gd name="T1" fmla="*/ 383 h 383"/>
                    <a:gd name="T2" fmla="*/ 53 w 80"/>
                    <a:gd name="T3" fmla="*/ 162 h 383"/>
                    <a:gd name="T4" fmla="*/ 55 w 80"/>
                    <a:gd name="T5" fmla="*/ 151 h 383"/>
                    <a:gd name="T6" fmla="*/ 51 w 80"/>
                    <a:gd name="T7" fmla="*/ 140 h 383"/>
                    <a:gd name="T8" fmla="*/ 49 w 80"/>
                    <a:gd name="T9" fmla="*/ 131 h 383"/>
                    <a:gd name="T10" fmla="*/ 41 w 80"/>
                    <a:gd name="T11" fmla="*/ 122 h 383"/>
                    <a:gd name="T12" fmla="*/ 34 w 80"/>
                    <a:gd name="T13" fmla="*/ 118 h 383"/>
                    <a:gd name="T14" fmla="*/ 25 w 80"/>
                    <a:gd name="T15" fmla="*/ 115 h 383"/>
                    <a:gd name="T16" fmla="*/ 16 w 80"/>
                    <a:gd name="T17" fmla="*/ 118 h 383"/>
                    <a:gd name="T18" fmla="*/ 7 w 80"/>
                    <a:gd name="T19" fmla="*/ 121 h 383"/>
                    <a:gd name="T20" fmla="*/ 0 w 80"/>
                    <a:gd name="T21" fmla="*/ 127 h 383"/>
                    <a:gd name="T22" fmla="*/ 4 w 80"/>
                    <a:gd name="T23" fmla="*/ 103 h 383"/>
                    <a:gd name="T24" fmla="*/ 7 w 80"/>
                    <a:gd name="T25" fmla="*/ 91 h 383"/>
                    <a:gd name="T26" fmla="*/ 9 w 80"/>
                    <a:gd name="T27" fmla="*/ 83 h 383"/>
                    <a:gd name="T28" fmla="*/ 20 w 80"/>
                    <a:gd name="T29" fmla="*/ 75 h 383"/>
                    <a:gd name="T30" fmla="*/ 20 w 80"/>
                    <a:gd name="T31" fmla="*/ 72 h 383"/>
                    <a:gd name="T32" fmla="*/ 13 w 80"/>
                    <a:gd name="T33" fmla="*/ 60 h 383"/>
                    <a:gd name="T34" fmla="*/ 11 w 80"/>
                    <a:gd name="T35" fmla="*/ 52 h 383"/>
                    <a:gd name="T36" fmla="*/ 11 w 80"/>
                    <a:gd name="T37" fmla="*/ 41 h 383"/>
                    <a:gd name="T38" fmla="*/ 11 w 80"/>
                    <a:gd name="T39" fmla="*/ 28 h 383"/>
                    <a:gd name="T40" fmla="*/ 19 w 80"/>
                    <a:gd name="T41" fmla="*/ 19 h 383"/>
                    <a:gd name="T42" fmla="*/ 24 w 80"/>
                    <a:gd name="T43" fmla="*/ 9 h 383"/>
                    <a:gd name="T44" fmla="*/ 31 w 80"/>
                    <a:gd name="T45" fmla="*/ 4 h 383"/>
                    <a:gd name="T46" fmla="*/ 39 w 80"/>
                    <a:gd name="T47" fmla="*/ 2 h 383"/>
                    <a:gd name="T48" fmla="*/ 49 w 80"/>
                    <a:gd name="T49" fmla="*/ 0 h 383"/>
                    <a:gd name="T50" fmla="*/ 56 w 80"/>
                    <a:gd name="T51" fmla="*/ 3 h 383"/>
                    <a:gd name="T52" fmla="*/ 67 w 80"/>
                    <a:gd name="T53" fmla="*/ 7 h 383"/>
                    <a:gd name="T54" fmla="*/ 72 w 80"/>
                    <a:gd name="T55" fmla="*/ 16 h 383"/>
                    <a:gd name="T56" fmla="*/ 76 w 80"/>
                    <a:gd name="T57" fmla="*/ 24 h 383"/>
                    <a:gd name="T58" fmla="*/ 80 w 80"/>
                    <a:gd name="T59" fmla="*/ 36 h 383"/>
                    <a:gd name="T60" fmla="*/ 80 w 80"/>
                    <a:gd name="T61" fmla="*/ 46 h 383"/>
                    <a:gd name="T62" fmla="*/ 76 w 80"/>
                    <a:gd name="T63" fmla="*/ 56 h 383"/>
                    <a:gd name="T64" fmla="*/ 72 w 80"/>
                    <a:gd name="T65" fmla="*/ 68 h 383"/>
                    <a:gd name="T66" fmla="*/ 66 w 80"/>
                    <a:gd name="T67" fmla="*/ 75 h 383"/>
                    <a:gd name="T68" fmla="*/ 64 w 80"/>
                    <a:gd name="T69" fmla="*/ 81 h 383"/>
                    <a:gd name="T70" fmla="*/ 68 w 80"/>
                    <a:gd name="T71" fmla="*/ 90 h 383"/>
                    <a:gd name="T72" fmla="*/ 71 w 80"/>
                    <a:gd name="T73" fmla="*/ 103 h 383"/>
                    <a:gd name="T74" fmla="*/ 71 w 80"/>
                    <a:gd name="T75" fmla="*/ 113 h 383"/>
                    <a:gd name="T76" fmla="*/ 71 w 80"/>
                    <a:gd name="T77" fmla="*/ 127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0" h="383">
                      <a:moveTo>
                        <a:pt x="71" y="127"/>
                      </a:moveTo>
                      <a:lnTo>
                        <a:pt x="39" y="383"/>
                      </a:lnTo>
                      <a:lnTo>
                        <a:pt x="28" y="380"/>
                      </a:lnTo>
                      <a:lnTo>
                        <a:pt x="53" y="162"/>
                      </a:lnTo>
                      <a:lnTo>
                        <a:pt x="53" y="156"/>
                      </a:lnTo>
                      <a:lnTo>
                        <a:pt x="55" y="151"/>
                      </a:lnTo>
                      <a:lnTo>
                        <a:pt x="53" y="147"/>
                      </a:lnTo>
                      <a:lnTo>
                        <a:pt x="51" y="140"/>
                      </a:lnTo>
                      <a:lnTo>
                        <a:pt x="50" y="136"/>
                      </a:lnTo>
                      <a:lnTo>
                        <a:pt x="49" y="131"/>
                      </a:lnTo>
                      <a:lnTo>
                        <a:pt x="44" y="127"/>
                      </a:lnTo>
                      <a:lnTo>
                        <a:pt x="41" y="122"/>
                      </a:lnTo>
                      <a:lnTo>
                        <a:pt x="36" y="121"/>
                      </a:lnTo>
                      <a:lnTo>
                        <a:pt x="34" y="118"/>
                      </a:lnTo>
                      <a:lnTo>
                        <a:pt x="31" y="118"/>
                      </a:lnTo>
                      <a:lnTo>
                        <a:pt x="25" y="115"/>
                      </a:lnTo>
                      <a:lnTo>
                        <a:pt x="20" y="115"/>
                      </a:lnTo>
                      <a:lnTo>
                        <a:pt x="16" y="118"/>
                      </a:lnTo>
                      <a:lnTo>
                        <a:pt x="9" y="120"/>
                      </a:lnTo>
                      <a:lnTo>
                        <a:pt x="7" y="121"/>
                      </a:lnTo>
                      <a:lnTo>
                        <a:pt x="4" y="122"/>
                      </a:lnTo>
                      <a:lnTo>
                        <a:pt x="0" y="127"/>
                      </a:lnTo>
                      <a:lnTo>
                        <a:pt x="3" y="121"/>
                      </a:lnTo>
                      <a:lnTo>
                        <a:pt x="4" y="103"/>
                      </a:lnTo>
                      <a:lnTo>
                        <a:pt x="5" y="97"/>
                      </a:lnTo>
                      <a:lnTo>
                        <a:pt x="7" y="91"/>
                      </a:lnTo>
                      <a:lnTo>
                        <a:pt x="9" y="87"/>
                      </a:lnTo>
                      <a:lnTo>
                        <a:pt x="9" y="83"/>
                      </a:lnTo>
                      <a:lnTo>
                        <a:pt x="13" y="79"/>
                      </a:lnTo>
                      <a:lnTo>
                        <a:pt x="20" y="75"/>
                      </a:lnTo>
                      <a:lnTo>
                        <a:pt x="21" y="72"/>
                      </a:lnTo>
                      <a:lnTo>
                        <a:pt x="20" y="72"/>
                      </a:lnTo>
                      <a:lnTo>
                        <a:pt x="19" y="68"/>
                      </a:lnTo>
                      <a:lnTo>
                        <a:pt x="13" y="60"/>
                      </a:lnTo>
                      <a:lnTo>
                        <a:pt x="11" y="56"/>
                      </a:lnTo>
                      <a:lnTo>
                        <a:pt x="11" y="52"/>
                      </a:lnTo>
                      <a:lnTo>
                        <a:pt x="9" y="46"/>
                      </a:lnTo>
                      <a:lnTo>
                        <a:pt x="11" y="41"/>
                      </a:lnTo>
                      <a:lnTo>
                        <a:pt x="11" y="36"/>
                      </a:lnTo>
                      <a:lnTo>
                        <a:pt x="11" y="28"/>
                      </a:lnTo>
                      <a:lnTo>
                        <a:pt x="13" y="24"/>
                      </a:lnTo>
                      <a:lnTo>
                        <a:pt x="19" y="19"/>
                      </a:lnTo>
                      <a:lnTo>
                        <a:pt x="20" y="16"/>
                      </a:lnTo>
                      <a:lnTo>
                        <a:pt x="24" y="9"/>
                      </a:lnTo>
                      <a:lnTo>
                        <a:pt x="28" y="7"/>
                      </a:lnTo>
                      <a:lnTo>
                        <a:pt x="31" y="4"/>
                      </a:lnTo>
                      <a:lnTo>
                        <a:pt x="35" y="3"/>
                      </a:lnTo>
                      <a:lnTo>
                        <a:pt x="39" y="2"/>
                      </a:ln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3" y="0"/>
                      </a:lnTo>
                      <a:lnTo>
                        <a:pt x="56" y="3"/>
                      </a:lnTo>
                      <a:lnTo>
                        <a:pt x="64" y="4"/>
                      </a:lnTo>
                      <a:lnTo>
                        <a:pt x="67" y="7"/>
                      </a:lnTo>
                      <a:lnTo>
                        <a:pt x="68" y="9"/>
                      </a:lnTo>
                      <a:lnTo>
                        <a:pt x="72" y="16"/>
                      </a:lnTo>
                      <a:lnTo>
                        <a:pt x="74" y="19"/>
                      </a:lnTo>
                      <a:lnTo>
                        <a:pt x="76" y="24"/>
                      </a:lnTo>
                      <a:lnTo>
                        <a:pt x="80" y="27"/>
                      </a:lnTo>
                      <a:lnTo>
                        <a:pt x="80" y="36"/>
                      </a:lnTo>
                      <a:lnTo>
                        <a:pt x="80" y="41"/>
                      </a:lnTo>
                      <a:lnTo>
                        <a:pt x="80" y="46"/>
                      </a:lnTo>
                      <a:lnTo>
                        <a:pt x="80" y="52"/>
                      </a:lnTo>
                      <a:lnTo>
                        <a:pt x="76" y="56"/>
                      </a:lnTo>
                      <a:lnTo>
                        <a:pt x="73" y="60"/>
                      </a:lnTo>
                      <a:lnTo>
                        <a:pt x="72" y="68"/>
                      </a:lnTo>
                      <a:lnTo>
                        <a:pt x="68" y="72"/>
                      </a:lnTo>
                      <a:lnTo>
                        <a:pt x="66" y="75"/>
                      </a:lnTo>
                      <a:lnTo>
                        <a:pt x="64" y="76"/>
                      </a:lnTo>
                      <a:lnTo>
                        <a:pt x="64" y="81"/>
                      </a:lnTo>
                      <a:lnTo>
                        <a:pt x="66" y="86"/>
                      </a:lnTo>
                      <a:lnTo>
                        <a:pt x="68" y="90"/>
                      </a:lnTo>
                      <a:lnTo>
                        <a:pt x="71" y="96"/>
                      </a:lnTo>
                      <a:lnTo>
                        <a:pt x="71" y="103"/>
                      </a:lnTo>
                      <a:lnTo>
                        <a:pt x="72" y="107"/>
                      </a:lnTo>
                      <a:lnTo>
                        <a:pt x="71" y="113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2" name="Freeform 184"/>
                <p:cNvSpPr>
                  <a:spLocks/>
                </p:cNvSpPr>
                <p:nvPr/>
              </p:nvSpPr>
              <p:spPr bwMode="auto">
                <a:xfrm>
                  <a:off x="2600" y="3478"/>
                  <a:ext cx="17" cy="96"/>
                </a:xfrm>
                <a:custGeom>
                  <a:avLst/>
                  <a:gdLst>
                    <a:gd name="T0" fmla="*/ 26 w 69"/>
                    <a:gd name="T1" fmla="*/ 382 h 382"/>
                    <a:gd name="T2" fmla="*/ 44 w 69"/>
                    <a:gd name="T3" fmla="*/ 160 h 382"/>
                    <a:gd name="T4" fmla="*/ 44 w 69"/>
                    <a:gd name="T5" fmla="*/ 152 h 382"/>
                    <a:gd name="T6" fmla="*/ 42 w 69"/>
                    <a:gd name="T7" fmla="*/ 140 h 382"/>
                    <a:gd name="T8" fmla="*/ 41 w 69"/>
                    <a:gd name="T9" fmla="*/ 131 h 382"/>
                    <a:gd name="T10" fmla="*/ 33 w 69"/>
                    <a:gd name="T11" fmla="*/ 123 h 382"/>
                    <a:gd name="T12" fmla="*/ 28 w 69"/>
                    <a:gd name="T13" fmla="*/ 119 h 382"/>
                    <a:gd name="T14" fmla="*/ 22 w 69"/>
                    <a:gd name="T15" fmla="*/ 115 h 382"/>
                    <a:gd name="T16" fmla="*/ 14 w 69"/>
                    <a:gd name="T17" fmla="*/ 115 h 382"/>
                    <a:gd name="T18" fmla="*/ 5 w 69"/>
                    <a:gd name="T19" fmla="*/ 122 h 382"/>
                    <a:gd name="T20" fmla="*/ 0 w 69"/>
                    <a:gd name="T21" fmla="*/ 128 h 382"/>
                    <a:gd name="T22" fmla="*/ 4 w 69"/>
                    <a:gd name="T23" fmla="*/ 105 h 382"/>
                    <a:gd name="T24" fmla="*/ 5 w 69"/>
                    <a:gd name="T25" fmla="*/ 95 h 382"/>
                    <a:gd name="T26" fmla="*/ 9 w 69"/>
                    <a:gd name="T27" fmla="*/ 83 h 382"/>
                    <a:gd name="T28" fmla="*/ 16 w 69"/>
                    <a:gd name="T29" fmla="*/ 75 h 382"/>
                    <a:gd name="T30" fmla="*/ 16 w 69"/>
                    <a:gd name="T31" fmla="*/ 67 h 382"/>
                    <a:gd name="T32" fmla="*/ 12 w 69"/>
                    <a:gd name="T33" fmla="*/ 59 h 382"/>
                    <a:gd name="T34" fmla="*/ 9 w 69"/>
                    <a:gd name="T35" fmla="*/ 47 h 382"/>
                    <a:gd name="T36" fmla="*/ 12 w 69"/>
                    <a:gd name="T37" fmla="*/ 33 h 382"/>
                    <a:gd name="T38" fmla="*/ 14 w 69"/>
                    <a:gd name="T39" fmla="*/ 26 h 382"/>
                    <a:gd name="T40" fmla="*/ 21 w 69"/>
                    <a:gd name="T41" fmla="*/ 15 h 382"/>
                    <a:gd name="T42" fmla="*/ 24 w 69"/>
                    <a:gd name="T43" fmla="*/ 8 h 382"/>
                    <a:gd name="T44" fmla="*/ 31 w 69"/>
                    <a:gd name="T45" fmla="*/ 1 h 382"/>
                    <a:gd name="T46" fmla="*/ 39 w 69"/>
                    <a:gd name="T47" fmla="*/ 0 h 382"/>
                    <a:gd name="T48" fmla="*/ 46 w 69"/>
                    <a:gd name="T49" fmla="*/ 0 h 382"/>
                    <a:gd name="T50" fmla="*/ 54 w 69"/>
                    <a:gd name="T51" fmla="*/ 3 h 382"/>
                    <a:gd name="T52" fmla="*/ 61 w 69"/>
                    <a:gd name="T53" fmla="*/ 9 h 382"/>
                    <a:gd name="T54" fmla="*/ 64 w 69"/>
                    <a:gd name="T55" fmla="*/ 17 h 382"/>
                    <a:gd name="T56" fmla="*/ 66 w 69"/>
                    <a:gd name="T57" fmla="*/ 28 h 382"/>
                    <a:gd name="T58" fmla="*/ 69 w 69"/>
                    <a:gd name="T59" fmla="*/ 41 h 382"/>
                    <a:gd name="T60" fmla="*/ 66 w 69"/>
                    <a:gd name="T61" fmla="*/ 50 h 382"/>
                    <a:gd name="T62" fmla="*/ 62 w 69"/>
                    <a:gd name="T63" fmla="*/ 63 h 382"/>
                    <a:gd name="T64" fmla="*/ 57 w 69"/>
                    <a:gd name="T65" fmla="*/ 71 h 382"/>
                    <a:gd name="T66" fmla="*/ 54 w 69"/>
                    <a:gd name="T67" fmla="*/ 78 h 382"/>
                    <a:gd name="T68" fmla="*/ 55 w 69"/>
                    <a:gd name="T69" fmla="*/ 83 h 382"/>
                    <a:gd name="T70" fmla="*/ 58 w 69"/>
                    <a:gd name="T71" fmla="*/ 95 h 382"/>
                    <a:gd name="T72" fmla="*/ 61 w 69"/>
                    <a:gd name="T73" fmla="*/ 106 h 382"/>
                    <a:gd name="T74" fmla="*/ 58 w 69"/>
                    <a:gd name="T75" fmla="*/ 12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9" h="382">
                      <a:moveTo>
                        <a:pt x="58" y="126"/>
                      </a:moveTo>
                      <a:lnTo>
                        <a:pt x="26" y="382"/>
                      </a:lnTo>
                      <a:lnTo>
                        <a:pt x="21" y="382"/>
                      </a:lnTo>
                      <a:lnTo>
                        <a:pt x="44" y="160"/>
                      </a:lnTo>
                      <a:lnTo>
                        <a:pt x="44" y="156"/>
                      </a:lnTo>
                      <a:lnTo>
                        <a:pt x="44" y="152"/>
                      </a:lnTo>
                      <a:lnTo>
                        <a:pt x="44" y="145"/>
                      </a:lnTo>
                      <a:lnTo>
                        <a:pt x="42" y="140"/>
                      </a:lnTo>
                      <a:lnTo>
                        <a:pt x="42" y="134"/>
                      </a:lnTo>
                      <a:lnTo>
                        <a:pt x="41" y="131"/>
                      </a:lnTo>
                      <a:lnTo>
                        <a:pt x="36" y="126"/>
                      </a:lnTo>
                      <a:lnTo>
                        <a:pt x="33" y="123"/>
                      </a:lnTo>
                      <a:lnTo>
                        <a:pt x="31" y="122"/>
                      </a:lnTo>
                      <a:lnTo>
                        <a:pt x="28" y="119"/>
                      </a:lnTo>
                      <a:lnTo>
                        <a:pt x="24" y="115"/>
                      </a:lnTo>
                      <a:lnTo>
                        <a:pt x="22" y="115"/>
                      </a:lnTo>
                      <a:lnTo>
                        <a:pt x="16" y="115"/>
                      </a:lnTo>
                      <a:lnTo>
                        <a:pt x="14" y="115"/>
                      </a:lnTo>
                      <a:lnTo>
                        <a:pt x="9" y="119"/>
                      </a:lnTo>
                      <a:lnTo>
                        <a:pt x="5" y="122"/>
                      </a:lnTo>
                      <a:lnTo>
                        <a:pt x="2" y="123"/>
                      </a:lnTo>
                      <a:lnTo>
                        <a:pt x="0" y="128"/>
                      </a:lnTo>
                      <a:lnTo>
                        <a:pt x="2" y="123"/>
                      </a:lnTo>
                      <a:lnTo>
                        <a:pt x="4" y="105"/>
                      </a:lnTo>
                      <a:lnTo>
                        <a:pt x="4" y="99"/>
                      </a:lnTo>
                      <a:lnTo>
                        <a:pt x="5" y="95"/>
                      </a:lnTo>
                      <a:lnTo>
                        <a:pt x="6" y="88"/>
                      </a:lnTo>
                      <a:lnTo>
                        <a:pt x="9" y="83"/>
                      </a:lnTo>
                      <a:lnTo>
                        <a:pt x="12" y="79"/>
                      </a:lnTo>
                      <a:lnTo>
                        <a:pt x="16" y="75"/>
                      </a:lnTo>
                      <a:lnTo>
                        <a:pt x="17" y="73"/>
                      </a:lnTo>
                      <a:lnTo>
                        <a:pt x="16" y="67"/>
                      </a:lnTo>
                      <a:lnTo>
                        <a:pt x="14" y="64"/>
                      </a:lnTo>
                      <a:lnTo>
                        <a:pt x="12" y="59"/>
                      </a:lnTo>
                      <a:lnTo>
                        <a:pt x="9" y="52"/>
                      </a:lnTo>
                      <a:lnTo>
                        <a:pt x="9" y="47"/>
                      </a:lnTo>
                      <a:lnTo>
                        <a:pt x="9" y="42"/>
                      </a:lnTo>
                      <a:lnTo>
                        <a:pt x="12" y="33"/>
                      </a:lnTo>
                      <a:lnTo>
                        <a:pt x="12" y="28"/>
                      </a:lnTo>
                      <a:lnTo>
                        <a:pt x="14" y="26"/>
                      </a:lnTo>
                      <a:lnTo>
                        <a:pt x="16" y="19"/>
                      </a:lnTo>
                      <a:lnTo>
                        <a:pt x="21" y="15"/>
                      </a:lnTo>
                      <a:lnTo>
                        <a:pt x="22" y="11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1" y="1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4" y="3"/>
                      </a:lnTo>
                      <a:lnTo>
                        <a:pt x="57" y="8"/>
                      </a:lnTo>
                      <a:lnTo>
                        <a:pt x="61" y="9"/>
                      </a:lnTo>
                      <a:lnTo>
                        <a:pt x="62" y="14"/>
                      </a:lnTo>
                      <a:lnTo>
                        <a:pt x="64" y="17"/>
                      </a:lnTo>
                      <a:lnTo>
                        <a:pt x="66" y="24"/>
                      </a:lnTo>
                      <a:lnTo>
                        <a:pt x="66" y="28"/>
                      </a:lnTo>
                      <a:lnTo>
                        <a:pt x="69" y="33"/>
                      </a:lnTo>
                      <a:lnTo>
                        <a:pt x="69" y="41"/>
                      </a:lnTo>
                      <a:lnTo>
                        <a:pt x="69" y="46"/>
                      </a:lnTo>
                      <a:lnTo>
                        <a:pt x="66" y="50"/>
                      </a:lnTo>
                      <a:lnTo>
                        <a:pt x="64" y="57"/>
                      </a:lnTo>
                      <a:lnTo>
                        <a:pt x="62" y="63"/>
                      </a:lnTo>
                      <a:lnTo>
                        <a:pt x="61" y="65"/>
                      </a:lnTo>
                      <a:lnTo>
                        <a:pt x="57" y="71"/>
                      </a:lnTo>
                      <a:lnTo>
                        <a:pt x="54" y="75"/>
                      </a:lnTo>
                      <a:lnTo>
                        <a:pt x="54" y="78"/>
                      </a:lnTo>
                      <a:lnTo>
                        <a:pt x="54" y="81"/>
                      </a:lnTo>
                      <a:lnTo>
                        <a:pt x="55" y="83"/>
                      </a:lnTo>
                      <a:lnTo>
                        <a:pt x="57" y="89"/>
                      </a:lnTo>
                      <a:lnTo>
                        <a:pt x="58" y="95"/>
                      </a:lnTo>
                      <a:lnTo>
                        <a:pt x="58" y="99"/>
                      </a:lnTo>
                      <a:lnTo>
                        <a:pt x="61" y="106"/>
                      </a:lnTo>
                      <a:lnTo>
                        <a:pt x="58" y="112"/>
                      </a:lnTo>
                      <a:lnTo>
                        <a:pt x="58" y="126"/>
                      </a:lnTo>
                      <a:lnTo>
                        <a:pt x="58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3" name="Freeform 185"/>
                <p:cNvSpPr>
                  <a:spLocks/>
                </p:cNvSpPr>
                <p:nvPr/>
              </p:nvSpPr>
              <p:spPr bwMode="auto">
                <a:xfrm>
                  <a:off x="2578" y="3480"/>
                  <a:ext cx="14" cy="96"/>
                </a:xfrm>
                <a:custGeom>
                  <a:avLst/>
                  <a:gdLst>
                    <a:gd name="T0" fmla="*/ 16 w 58"/>
                    <a:gd name="T1" fmla="*/ 381 h 381"/>
                    <a:gd name="T2" fmla="*/ 37 w 58"/>
                    <a:gd name="T3" fmla="*/ 162 h 381"/>
                    <a:gd name="T4" fmla="*/ 38 w 58"/>
                    <a:gd name="T5" fmla="*/ 151 h 381"/>
                    <a:gd name="T6" fmla="*/ 37 w 58"/>
                    <a:gd name="T7" fmla="*/ 139 h 381"/>
                    <a:gd name="T8" fmla="*/ 32 w 58"/>
                    <a:gd name="T9" fmla="*/ 131 h 381"/>
                    <a:gd name="T10" fmla="*/ 30 w 58"/>
                    <a:gd name="T11" fmla="*/ 123 h 381"/>
                    <a:gd name="T12" fmla="*/ 24 w 58"/>
                    <a:gd name="T13" fmla="*/ 119 h 381"/>
                    <a:gd name="T14" fmla="*/ 17 w 58"/>
                    <a:gd name="T15" fmla="*/ 117 h 381"/>
                    <a:gd name="T16" fmla="*/ 13 w 58"/>
                    <a:gd name="T17" fmla="*/ 119 h 381"/>
                    <a:gd name="T18" fmla="*/ 8 w 58"/>
                    <a:gd name="T19" fmla="*/ 122 h 381"/>
                    <a:gd name="T20" fmla="*/ 0 w 58"/>
                    <a:gd name="T21" fmla="*/ 130 h 381"/>
                    <a:gd name="T22" fmla="*/ 7 w 58"/>
                    <a:gd name="T23" fmla="*/ 105 h 381"/>
                    <a:gd name="T24" fmla="*/ 8 w 58"/>
                    <a:gd name="T25" fmla="*/ 96 h 381"/>
                    <a:gd name="T26" fmla="*/ 10 w 58"/>
                    <a:gd name="T27" fmla="*/ 86 h 381"/>
                    <a:gd name="T28" fmla="*/ 16 w 58"/>
                    <a:gd name="T29" fmla="*/ 75 h 381"/>
                    <a:gd name="T30" fmla="*/ 17 w 58"/>
                    <a:gd name="T31" fmla="*/ 73 h 381"/>
                    <a:gd name="T32" fmla="*/ 16 w 58"/>
                    <a:gd name="T33" fmla="*/ 64 h 381"/>
                    <a:gd name="T34" fmla="*/ 13 w 58"/>
                    <a:gd name="T35" fmla="*/ 55 h 381"/>
                    <a:gd name="T36" fmla="*/ 13 w 58"/>
                    <a:gd name="T37" fmla="*/ 43 h 381"/>
                    <a:gd name="T38" fmla="*/ 16 w 58"/>
                    <a:gd name="T39" fmla="*/ 33 h 381"/>
                    <a:gd name="T40" fmla="*/ 17 w 58"/>
                    <a:gd name="T41" fmla="*/ 22 h 381"/>
                    <a:gd name="T42" fmla="*/ 22 w 58"/>
                    <a:gd name="T43" fmla="*/ 11 h 381"/>
                    <a:gd name="T44" fmla="*/ 27 w 58"/>
                    <a:gd name="T45" fmla="*/ 6 h 381"/>
                    <a:gd name="T46" fmla="*/ 32 w 58"/>
                    <a:gd name="T47" fmla="*/ 0 h 381"/>
                    <a:gd name="T48" fmla="*/ 41 w 58"/>
                    <a:gd name="T49" fmla="*/ 0 h 381"/>
                    <a:gd name="T50" fmla="*/ 46 w 58"/>
                    <a:gd name="T51" fmla="*/ 2 h 381"/>
                    <a:gd name="T52" fmla="*/ 50 w 58"/>
                    <a:gd name="T53" fmla="*/ 7 h 381"/>
                    <a:gd name="T54" fmla="*/ 54 w 58"/>
                    <a:gd name="T55" fmla="*/ 15 h 381"/>
                    <a:gd name="T56" fmla="*/ 57 w 58"/>
                    <a:gd name="T57" fmla="*/ 24 h 381"/>
                    <a:gd name="T58" fmla="*/ 58 w 58"/>
                    <a:gd name="T59" fmla="*/ 35 h 381"/>
                    <a:gd name="T60" fmla="*/ 58 w 58"/>
                    <a:gd name="T61" fmla="*/ 43 h 381"/>
                    <a:gd name="T62" fmla="*/ 54 w 58"/>
                    <a:gd name="T63" fmla="*/ 56 h 381"/>
                    <a:gd name="T64" fmla="*/ 50 w 58"/>
                    <a:gd name="T65" fmla="*/ 66 h 381"/>
                    <a:gd name="T66" fmla="*/ 46 w 58"/>
                    <a:gd name="T67" fmla="*/ 74 h 381"/>
                    <a:gd name="T68" fmla="*/ 46 w 58"/>
                    <a:gd name="T69" fmla="*/ 80 h 381"/>
                    <a:gd name="T70" fmla="*/ 48 w 58"/>
                    <a:gd name="T71" fmla="*/ 90 h 381"/>
                    <a:gd name="T72" fmla="*/ 50 w 58"/>
                    <a:gd name="T73" fmla="*/ 101 h 381"/>
                    <a:gd name="T74" fmla="*/ 48 w 58"/>
                    <a:gd name="T75" fmla="*/ 113 h 381"/>
                    <a:gd name="T76" fmla="*/ 48 w 58"/>
                    <a:gd name="T77" fmla="*/ 12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" h="381">
                      <a:moveTo>
                        <a:pt x="48" y="125"/>
                      </a:moveTo>
                      <a:lnTo>
                        <a:pt x="16" y="381"/>
                      </a:lnTo>
                      <a:lnTo>
                        <a:pt x="10" y="381"/>
                      </a:lnTo>
                      <a:lnTo>
                        <a:pt x="37" y="162"/>
                      </a:lnTo>
                      <a:lnTo>
                        <a:pt x="37" y="157"/>
                      </a:lnTo>
                      <a:lnTo>
                        <a:pt x="38" y="151"/>
                      </a:lnTo>
                      <a:lnTo>
                        <a:pt x="37" y="145"/>
                      </a:lnTo>
                      <a:lnTo>
                        <a:pt x="37" y="139"/>
                      </a:lnTo>
                      <a:lnTo>
                        <a:pt x="34" y="136"/>
                      </a:lnTo>
                      <a:lnTo>
                        <a:pt x="32" y="131"/>
                      </a:lnTo>
                      <a:lnTo>
                        <a:pt x="32" y="128"/>
                      </a:lnTo>
                      <a:lnTo>
                        <a:pt x="30" y="123"/>
                      </a:lnTo>
                      <a:lnTo>
                        <a:pt x="27" y="120"/>
                      </a:lnTo>
                      <a:lnTo>
                        <a:pt x="24" y="119"/>
                      </a:lnTo>
                      <a:lnTo>
                        <a:pt x="22" y="117"/>
                      </a:lnTo>
                      <a:lnTo>
                        <a:pt x="17" y="117"/>
                      </a:lnTo>
                      <a:lnTo>
                        <a:pt x="16" y="117"/>
                      </a:lnTo>
                      <a:lnTo>
                        <a:pt x="13" y="119"/>
                      </a:lnTo>
                      <a:lnTo>
                        <a:pt x="10" y="120"/>
                      </a:lnTo>
                      <a:lnTo>
                        <a:pt x="8" y="122"/>
                      </a:lnTo>
                      <a:lnTo>
                        <a:pt x="3" y="125"/>
                      </a:lnTo>
                      <a:lnTo>
                        <a:pt x="0" y="130"/>
                      </a:lnTo>
                      <a:lnTo>
                        <a:pt x="3" y="123"/>
                      </a:lnTo>
                      <a:lnTo>
                        <a:pt x="7" y="105"/>
                      </a:lnTo>
                      <a:lnTo>
                        <a:pt x="7" y="101"/>
                      </a:lnTo>
                      <a:lnTo>
                        <a:pt x="8" y="96"/>
                      </a:lnTo>
                      <a:lnTo>
                        <a:pt x="10" y="90"/>
                      </a:lnTo>
                      <a:lnTo>
                        <a:pt x="10" y="86"/>
                      </a:lnTo>
                      <a:lnTo>
                        <a:pt x="13" y="80"/>
                      </a:lnTo>
                      <a:lnTo>
                        <a:pt x="16" y="75"/>
                      </a:lnTo>
                      <a:lnTo>
                        <a:pt x="17" y="74"/>
                      </a:lnTo>
                      <a:lnTo>
                        <a:pt x="17" y="73"/>
                      </a:lnTo>
                      <a:lnTo>
                        <a:pt x="16" y="70"/>
                      </a:lnTo>
                      <a:lnTo>
                        <a:pt x="16" y="64"/>
                      </a:lnTo>
                      <a:lnTo>
                        <a:pt x="13" y="58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43"/>
                      </a:lnTo>
                      <a:lnTo>
                        <a:pt x="13" y="37"/>
                      </a:lnTo>
                      <a:lnTo>
                        <a:pt x="16" y="33"/>
                      </a:lnTo>
                      <a:lnTo>
                        <a:pt x="16" y="24"/>
                      </a:lnTo>
                      <a:lnTo>
                        <a:pt x="17" y="22"/>
                      </a:lnTo>
                      <a:lnTo>
                        <a:pt x="19" y="17"/>
                      </a:lnTo>
                      <a:lnTo>
                        <a:pt x="22" y="11"/>
                      </a:lnTo>
                      <a:lnTo>
                        <a:pt x="25" y="8"/>
                      </a:lnTo>
                      <a:lnTo>
                        <a:pt x="27" y="6"/>
                      </a:lnTo>
                      <a:lnTo>
                        <a:pt x="32" y="5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50" y="7"/>
                      </a:lnTo>
                      <a:lnTo>
                        <a:pt x="51" y="8"/>
                      </a:lnTo>
                      <a:lnTo>
                        <a:pt x="54" y="15"/>
                      </a:lnTo>
                      <a:lnTo>
                        <a:pt x="57" y="19"/>
                      </a:lnTo>
                      <a:lnTo>
                        <a:pt x="57" y="24"/>
                      </a:lnTo>
                      <a:lnTo>
                        <a:pt x="58" y="29"/>
                      </a:lnTo>
                      <a:lnTo>
                        <a:pt x="58" y="35"/>
                      </a:lnTo>
                      <a:lnTo>
                        <a:pt x="58" y="39"/>
                      </a:lnTo>
                      <a:lnTo>
                        <a:pt x="58" y="43"/>
                      </a:lnTo>
                      <a:lnTo>
                        <a:pt x="57" y="51"/>
                      </a:lnTo>
                      <a:lnTo>
                        <a:pt x="54" y="56"/>
                      </a:lnTo>
                      <a:lnTo>
                        <a:pt x="51" y="62"/>
                      </a:lnTo>
                      <a:lnTo>
                        <a:pt x="50" y="66"/>
                      </a:lnTo>
                      <a:lnTo>
                        <a:pt x="48" y="72"/>
                      </a:lnTo>
                      <a:lnTo>
                        <a:pt x="46" y="74"/>
                      </a:lnTo>
                      <a:lnTo>
                        <a:pt x="46" y="79"/>
                      </a:lnTo>
                      <a:lnTo>
                        <a:pt x="46" y="80"/>
                      </a:lnTo>
                      <a:lnTo>
                        <a:pt x="47" y="86"/>
                      </a:lnTo>
                      <a:lnTo>
                        <a:pt x="48" y="90"/>
                      </a:lnTo>
                      <a:lnTo>
                        <a:pt x="48" y="96"/>
                      </a:lnTo>
                      <a:lnTo>
                        <a:pt x="50" y="101"/>
                      </a:lnTo>
                      <a:lnTo>
                        <a:pt x="48" y="105"/>
                      </a:lnTo>
                      <a:lnTo>
                        <a:pt x="48" y="113"/>
                      </a:lnTo>
                      <a:lnTo>
                        <a:pt x="48" y="125"/>
                      </a:lnTo>
                      <a:lnTo>
                        <a:pt x="48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4" name="Freeform 186"/>
                <p:cNvSpPr>
                  <a:spLocks/>
                </p:cNvSpPr>
                <p:nvPr/>
              </p:nvSpPr>
              <p:spPr bwMode="auto">
                <a:xfrm>
                  <a:off x="2560" y="3485"/>
                  <a:ext cx="12" cy="96"/>
                </a:xfrm>
                <a:custGeom>
                  <a:avLst/>
                  <a:gdLst>
                    <a:gd name="T0" fmla="*/ 6 w 48"/>
                    <a:gd name="T1" fmla="*/ 382 h 382"/>
                    <a:gd name="T2" fmla="*/ 28 w 48"/>
                    <a:gd name="T3" fmla="*/ 164 h 382"/>
                    <a:gd name="T4" fmla="*/ 28 w 48"/>
                    <a:gd name="T5" fmla="*/ 151 h 382"/>
                    <a:gd name="T6" fmla="*/ 28 w 48"/>
                    <a:gd name="T7" fmla="*/ 142 h 382"/>
                    <a:gd name="T8" fmla="*/ 25 w 48"/>
                    <a:gd name="T9" fmla="*/ 132 h 382"/>
                    <a:gd name="T10" fmla="*/ 22 w 48"/>
                    <a:gd name="T11" fmla="*/ 125 h 382"/>
                    <a:gd name="T12" fmla="*/ 20 w 48"/>
                    <a:gd name="T13" fmla="*/ 119 h 382"/>
                    <a:gd name="T14" fmla="*/ 14 w 48"/>
                    <a:gd name="T15" fmla="*/ 117 h 382"/>
                    <a:gd name="T16" fmla="*/ 8 w 48"/>
                    <a:gd name="T17" fmla="*/ 119 h 382"/>
                    <a:gd name="T18" fmla="*/ 5 w 48"/>
                    <a:gd name="T19" fmla="*/ 124 h 382"/>
                    <a:gd name="T20" fmla="*/ 0 w 48"/>
                    <a:gd name="T21" fmla="*/ 130 h 382"/>
                    <a:gd name="T22" fmla="*/ 4 w 48"/>
                    <a:gd name="T23" fmla="*/ 106 h 382"/>
                    <a:gd name="T24" fmla="*/ 6 w 48"/>
                    <a:gd name="T25" fmla="*/ 95 h 382"/>
                    <a:gd name="T26" fmla="*/ 8 w 48"/>
                    <a:gd name="T27" fmla="*/ 86 h 382"/>
                    <a:gd name="T28" fmla="*/ 14 w 48"/>
                    <a:gd name="T29" fmla="*/ 78 h 382"/>
                    <a:gd name="T30" fmla="*/ 14 w 48"/>
                    <a:gd name="T31" fmla="*/ 71 h 382"/>
                    <a:gd name="T32" fmla="*/ 8 w 48"/>
                    <a:gd name="T33" fmla="*/ 61 h 382"/>
                    <a:gd name="T34" fmla="*/ 8 w 48"/>
                    <a:gd name="T35" fmla="*/ 51 h 382"/>
                    <a:gd name="T36" fmla="*/ 12 w 48"/>
                    <a:gd name="T37" fmla="*/ 39 h 382"/>
                    <a:gd name="T38" fmla="*/ 14 w 48"/>
                    <a:gd name="T39" fmla="*/ 29 h 382"/>
                    <a:gd name="T40" fmla="*/ 16 w 48"/>
                    <a:gd name="T41" fmla="*/ 18 h 382"/>
                    <a:gd name="T42" fmla="*/ 22 w 48"/>
                    <a:gd name="T43" fmla="*/ 10 h 382"/>
                    <a:gd name="T44" fmla="*/ 25 w 48"/>
                    <a:gd name="T45" fmla="*/ 5 h 382"/>
                    <a:gd name="T46" fmla="*/ 31 w 48"/>
                    <a:gd name="T47" fmla="*/ 0 h 382"/>
                    <a:gd name="T48" fmla="*/ 37 w 48"/>
                    <a:gd name="T49" fmla="*/ 0 h 382"/>
                    <a:gd name="T50" fmla="*/ 40 w 48"/>
                    <a:gd name="T51" fmla="*/ 5 h 382"/>
                    <a:gd name="T52" fmla="*/ 43 w 48"/>
                    <a:gd name="T53" fmla="*/ 13 h 382"/>
                    <a:gd name="T54" fmla="*/ 47 w 48"/>
                    <a:gd name="T55" fmla="*/ 19 h 382"/>
                    <a:gd name="T56" fmla="*/ 48 w 48"/>
                    <a:gd name="T57" fmla="*/ 29 h 382"/>
                    <a:gd name="T58" fmla="*/ 48 w 48"/>
                    <a:gd name="T59" fmla="*/ 40 h 382"/>
                    <a:gd name="T60" fmla="*/ 47 w 48"/>
                    <a:gd name="T61" fmla="*/ 53 h 382"/>
                    <a:gd name="T62" fmla="*/ 43 w 48"/>
                    <a:gd name="T63" fmla="*/ 63 h 382"/>
                    <a:gd name="T64" fmla="*/ 40 w 48"/>
                    <a:gd name="T65" fmla="*/ 71 h 382"/>
                    <a:gd name="T66" fmla="*/ 37 w 48"/>
                    <a:gd name="T67" fmla="*/ 79 h 382"/>
                    <a:gd name="T68" fmla="*/ 39 w 48"/>
                    <a:gd name="T69" fmla="*/ 85 h 382"/>
                    <a:gd name="T70" fmla="*/ 40 w 48"/>
                    <a:gd name="T71" fmla="*/ 95 h 382"/>
                    <a:gd name="T72" fmla="*/ 40 w 48"/>
                    <a:gd name="T73" fmla="*/ 106 h 382"/>
                    <a:gd name="T74" fmla="*/ 37 w 48"/>
                    <a:gd name="T75" fmla="*/ 125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8" h="382">
                      <a:moveTo>
                        <a:pt x="37" y="125"/>
                      </a:moveTo>
                      <a:lnTo>
                        <a:pt x="6" y="382"/>
                      </a:lnTo>
                      <a:lnTo>
                        <a:pt x="2" y="382"/>
                      </a:lnTo>
                      <a:lnTo>
                        <a:pt x="28" y="164"/>
                      </a:lnTo>
                      <a:lnTo>
                        <a:pt x="28" y="157"/>
                      </a:lnTo>
                      <a:lnTo>
                        <a:pt x="28" y="151"/>
                      </a:lnTo>
                      <a:lnTo>
                        <a:pt x="28" y="147"/>
                      </a:lnTo>
                      <a:lnTo>
                        <a:pt x="28" y="142"/>
                      </a:lnTo>
                      <a:lnTo>
                        <a:pt x="25" y="135"/>
                      </a:lnTo>
                      <a:lnTo>
                        <a:pt x="25" y="132"/>
                      </a:lnTo>
                      <a:lnTo>
                        <a:pt x="24" y="128"/>
                      </a:lnTo>
                      <a:lnTo>
                        <a:pt x="22" y="125"/>
                      </a:lnTo>
                      <a:lnTo>
                        <a:pt x="21" y="124"/>
                      </a:lnTo>
                      <a:lnTo>
                        <a:pt x="20" y="119"/>
                      </a:lnTo>
                      <a:lnTo>
                        <a:pt x="16" y="119"/>
                      </a:lnTo>
                      <a:lnTo>
                        <a:pt x="14" y="117"/>
                      </a:lnTo>
                      <a:lnTo>
                        <a:pt x="12" y="119"/>
                      </a:lnTo>
                      <a:lnTo>
                        <a:pt x="8" y="119"/>
                      </a:lnTo>
                      <a:lnTo>
                        <a:pt x="6" y="120"/>
                      </a:lnTo>
                      <a:lnTo>
                        <a:pt x="5" y="124"/>
                      </a:lnTo>
                      <a:lnTo>
                        <a:pt x="4" y="126"/>
                      </a:lnTo>
                      <a:lnTo>
                        <a:pt x="0" y="130"/>
                      </a:lnTo>
                      <a:lnTo>
                        <a:pt x="2" y="125"/>
                      </a:lnTo>
                      <a:lnTo>
                        <a:pt x="4" y="106"/>
                      </a:lnTo>
                      <a:lnTo>
                        <a:pt x="5" y="101"/>
                      </a:lnTo>
                      <a:lnTo>
                        <a:pt x="6" y="95"/>
                      </a:lnTo>
                      <a:lnTo>
                        <a:pt x="6" y="91"/>
                      </a:lnTo>
                      <a:lnTo>
                        <a:pt x="8" y="86"/>
                      </a:lnTo>
                      <a:lnTo>
                        <a:pt x="8" y="82"/>
                      </a:lnTo>
                      <a:lnTo>
                        <a:pt x="14" y="78"/>
                      </a:lnTo>
                      <a:lnTo>
                        <a:pt x="14" y="77"/>
                      </a:lnTo>
                      <a:lnTo>
                        <a:pt x="14" y="71"/>
                      </a:lnTo>
                      <a:lnTo>
                        <a:pt x="12" y="67"/>
                      </a:lnTo>
                      <a:lnTo>
                        <a:pt x="8" y="61"/>
                      </a:lnTo>
                      <a:lnTo>
                        <a:pt x="8" y="55"/>
                      </a:lnTo>
                      <a:lnTo>
                        <a:pt x="8" y="51"/>
                      </a:lnTo>
                      <a:lnTo>
                        <a:pt x="12" y="45"/>
                      </a:lnTo>
                      <a:lnTo>
                        <a:pt x="12" y="39"/>
                      </a:lnTo>
                      <a:lnTo>
                        <a:pt x="12" y="35"/>
                      </a:lnTo>
                      <a:lnTo>
                        <a:pt x="14" y="29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20" y="14"/>
                      </a:lnTo>
                      <a:lnTo>
                        <a:pt x="22" y="10"/>
                      </a:lnTo>
                      <a:lnTo>
                        <a:pt x="24" y="5"/>
                      </a:lnTo>
                      <a:lnTo>
                        <a:pt x="25" y="5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39" y="3"/>
                      </a:lnTo>
                      <a:lnTo>
                        <a:pt x="40" y="5"/>
                      </a:lnTo>
                      <a:lnTo>
                        <a:pt x="42" y="5"/>
                      </a:lnTo>
                      <a:lnTo>
                        <a:pt x="43" y="13"/>
                      </a:lnTo>
                      <a:lnTo>
                        <a:pt x="47" y="16"/>
                      </a:lnTo>
                      <a:lnTo>
                        <a:pt x="47" y="19"/>
                      </a:lnTo>
                      <a:lnTo>
                        <a:pt x="48" y="24"/>
                      </a:lnTo>
                      <a:lnTo>
                        <a:pt x="48" y="29"/>
                      </a:lnTo>
                      <a:lnTo>
                        <a:pt x="48" y="36"/>
                      </a:lnTo>
                      <a:lnTo>
                        <a:pt x="48" y="40"/>
                      </a:lnTo>
                      <a:lnTo>
                        <a:pt x="47" y="47"/>
                      </a:lnTo>
                      <a:lnTo>
                        <a:pt x="47" y="53"/>
                      </a:lnTo>
                      <a:lnTo>
                        <a:pt x="47" y="56"/>
                      </a:lnTo>
                      <a:lnTo>
                        <a:pt x="43" y="63"/>
                      </a:lnTo>
                      <a:lnTo>
                        <a:pt x="42" y="69"/>
                      </a:lnTo>
                      <a:lnTo>
                        <a:pt x="40" y="71"/>
                      </a:lnTo>
                      <a:lnTo>
                        <a:pt x="37" y="77"/>
                      </a:lnTo>
                      <a:lnTo>
                        <a:pt x="37" y="79"/>
                      </a:lnTo>
                      <a:lnTo>
                        <a:pt x="37" y="82"/>
                      </a:lnTo>
                      <a:lnTo>
                        <a:pt x="39" y="85"/>
                      </a:lnTo>
                      <a:lnTo>
                        <a:pt x="39" y="91"/>
                      </a:lnTo>
                      <a:lnTo>
                        <a:pt x="40" y="95"/>
                      </a:lnTo>
                      <a:lnTo>
                        <a:pt x="40" y="100"/>
                      </a:lnTo>
                      <a:lnTo>
                        <a:pt x="40" y="106"/>
                      </a:lnTo>
                      <a:lnTo>
                        <a:pt x="39" y="112"/>
                      </a:lnTo>
                      <a:lnTo>
                        <a:pt x="37" y="125"/>
                      </a:lnTo>
                      <a:lnTo>
                        <a:pt x="37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5" name="Freeform 187"/>
                <p:cNvSpPr>
                  <a:spLocks/>
                </p:cNvSpPr>
                <p:nvPr/>
              </p:nvSpPr>
              <p:spPr bwMode="auto">
                <a:xfrm>
                  <a:off x="2542" y="3493"/>
                  <a:ext cx="12" cy="95"/>
                </a:xfrm>
                <a:custGeom>
                  <a:avLst/>
                  <a:gdLst>
                    <a:gd name="T0" fmla="*/ 3 w 44"/>
                    <a:gd name="T1" fmla="*/ 378 h 378"/>
                    <a:gd name="T2" fmla="*/ 24 w 44"/>
                    <a:gd name="T3" fmla="*/ 160 h 378"/>
                    <a:gd name="T4" fmla="*/ 26 w 44"/>
                    <a:gd name="T5" fmla="*/ 150 h 378"/>
                    <a:gd name="T6" fmla="*/ 26 w 44"/>
                    <a:gd name="T7" fmla="*/ 136 h 378"/>
                    <a:gd name="T8" fmla="*/ 24 w 44"/>
                    <a:gd name="T9" fmla="*/ 130 h 378"/>
                    <a:gd name="T10" fmla="*/ 21 w 44"/>
                    <a:gd name="T11" fmla="*/ 120 h 378"/>
                    <a:gd name="T12" fmla="*/ 20 w 44"/>
                    <a:gd name="T13" fmla="*/ 118 h 378"/>
                    <a:gd name="T14" fmla="*/ 16 w 44"/>
                    <a:gd name="T15" fmla="*/ 116 h 378"/>
                    <a:gd name="T16" fmla="*/ 10 w 44"/>
                    <a:gd name="T17" fmla="*/ 118 h 378"/>
                    <a:gd name="T18" fmla="*/ 8 w 44"/>
                    <a:gd name="T19" fmla="*/ 120 h 378"/>
                    <a:gd name="T20" fmla="*/ 5 w 44"/>
                    <a:gd name="T21" fmla="*/ 130 h 378"/>
                    <a:gd name="T22" fmla="*/ 8 w 44"/>
                    <a:gd name="T23" fmla="*/ 106 h 378"/>
                    <a:gd name="T24" fmla="*/ 9 w 44"/>
                    <a:gd name="T25" fmla="*/ 94 h 378"/>
                    <a:gd name="T26" fmla="*/ 12 w 44"/>
                    <a:gd name="T27" fmla="*/ 85 h 378"/>
                    <a:gd name="T28" fmla="*/ 16 w 44"/>
                    <a:gd name="T29" fmla="*/ 77 h 378"/>
                    <a:gd name="T30" fmla="*/ 18 w 44"/>
                    <a:gd name="T31" fmla="*/ 72 h 378"/>
                    <a:gd name="T32" fmla="*/ 16 w 44"/>
                    <a:gd name="T33" fmla="*/ 63 h 378"/>
                    <a:gd name="T34" fmla="*/ 16 w 44"/>
                    <a:gd name="T35" fmla="*/ 54 h 378"/>
                    <a:gd name="T36" fmla="*/ 16 w 44"/>
                    <a:gd name="T37" fmla="*/ 45 h 378"/>
                    <a:gd name="T38" fmla="*/ 18 w 44"/>
                    <a:gd name="T39" fmla="*/ 35 h 378"/>
                    <a:gd name="T40" fmla="*/ 20 w 44"/>
                    <a:gd name="T41" fmla="*/ 22 h 378"/>
                    <a:gd name="T42" fmla="*/ 24 w 44"/>
                    <a:gd name="T43" fmla="*/ 13 h 378"/>
                    <a:gd name="T44" fmla="*/ 26 w 44"/>
                    <a:gd name="T45" fmla="*/ 5 h 378"/>
                    <a:gd name="T46" fmla="*/ 29 w 44"/>
                    <a:gd name="T47" fmla="*/ 0 h 378"/>
                    <a:gd name="T48" fmla="*/ 36 w 44"/>
                    <a:gd name="T49" fmla="*/ 0 h 378"/>
                    <a:gd name="T50" fmla="*/ 40 w 44"/>
                    <a:gd name="T51" fmla="*/ 3 h 378"/>
                    <a:gd name="T52" fmla="*/ 41 w 44"/>
                    <a:gd name="T53" fmla="*/ 5 h 378"/>
                    <a:gd name="T54" fmla="*/ 42 w 44"/>
                    <a:gd name="T55" fmla="*/ 13 h 378"/>
                    <a:gd name="T56" fmla="*/ 44 w 44"/>
                    <a:gd name="T57" fmla="*/ 22 h 378"/>
                    <a:gd name="T58" fmla="*/ 44 w 44"/>
                    <a:gd name="T59" fmla="*/ 35 h 378"/>
                    <a:gd name="T60" fmla="*/ 44 w 44"/>
                    <a:gd name="T61" fmla="*/ 45 h 378"/>
                    <a:gd name="T62" fmla="*/ 42 w 44"/>
                    <a:gd name="T63" fmla="*/ 54 h 378"/>
                    <a:gd name="T64" fmla="*/ 40 w 44"/>
                    <a:gd name="T65" fmla="*/ 66 h 378"/>
                    <a:gd name="T66" fmla="*/ 36 w 44"/>
                    <a:gd name="T67" fmla="*/ 72 h 378"/>
                    <a:gd name="T68" fmla="*/ 36 w 44"/>
                    <a:gd name="T69" fmla="*/ 79 h 378"/>
                    <a:gd name="T70" fmla="*/ 36 w 44"/>
                    <a:gd name="T71" fmla="*/ 87 h 378"/>
                    <a:gd name="T72" fmla="*/ 36 w 44"/>
                    <a:gd name="T73" fmla="*/ 96 h 378"/>
                    <a:gd name="T74" fmla="*/ 36 w 44"/>
                    <a:gd name="T75" fmla="*/ 110 h 378"/>
                    <a:gd name="T76" fmla="*/ 34 w 44"/>
                    <a:gd name="T77" fmla="*/ 12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4" h="378">
                      <a:moveTo>
                        <a:pt x="34" y="120"/>
                      </a:moveTo>
                      <a:lnTo>
                        <a:pt x="3" y="378"/>
                      </a:lnTo>
                      <a:lnTo>
                        <a:pt x="0" y="378"/>
                      </a:lnTo>
                      <a:lnTo>
                        <a:pt x="24" y="160"/>
                      </a:lnTo>
                      <a:lnTo>
                        <a:pt x="26" y="155"/>
                      </a:lnTo>
                      <a:lnTo>
                        <a:pt x="26" y="150"/>
                      </a:lnTo>
                      <a:lnTo>
                        <a:pt x="26" y="144"/>
                      </a:lnTo>
                      <a:lnTo>
                        <a:pt x="26" y="136"/>
                      </a:lnTo>
                      <a:lnTo>
                        <a:pt x="26" y="134"/>
                      </a:lnTo>
                      <a:lnTo>
                        <a:pt x="24" y="130"/>
                      </a:lnTo>
                      <a:lnTo>
                        <a:pt x="21" y="125"/>
                      </a:lnTo>
                      <a:lnTo>
                        <a:pt x="21" y="120"/>
                      </a:lnTo>
                      <a:lnTo>
                        <a:pt x="20" y="119"/>
                      </a:lnTo>
                      <a:lnTo>
                        <a:pt x="20" y="118"/>
                      </a:lnTo>
                      <a:lnTo>
                        <a:pt x="18" y="116"/>
                      </a:lnTo>
                      <a:lnTo>
                        <a:pt x="16" y="116"/>
                      </a:lnTo>
                      <a:lnTo>
                        <a:pt x="12" y="116"/>
                      </a:lnTo>
                      <a:lnTo>
                        <a:pt x="10" y="118"/>
                      </a:lnTo>
                      <a:lnTo>
                        <a:pt x="9" y="119"/>
                      </a:lnTo>
                      <a:lnTo>
                        <a:pt x="8" y="120"/>
                      </a:lnTo>
                      <a:lnTo>
                        <a:pt x="5" y="125"/>
                      </a:lnTo>
                      <a:lnTo>
                        <a:pt x="5" y="130"/>
                      </a:lnTo>
                      <a:lnTo>
                        <a:pt x="5" y="125"/>
                      </a:lnTo>
                      <a:lnTo>
                        <a:pt x="8" y="106"/>
                      </a:lnTo>
                      <a:lnTo>
                        <a:pt x="9" y="100"/>
                      </a:lnTo>
                      <a:lnTo>
                        <a:pt x="9" y="94"/>
                      </a:lnTo>
                      <a:lnTo>
                        <a:pt x="10" y="88"/>
                      </a:lnTo>
                      <a:lnTo>
                        <a:pt x="12" y="85"/>
                      </a:lnTo>
                      <a:lnTo>
                        <a:pt x="16" y="80"/>
                      </a:lnTo>
                      <a:lnTo>
                        <a:pt x="16" y="77"/>
                      </a:lnTo>
                      <a:lnTo>
                        <a:pt x="18" y="74"/>
                      </a:lnTo>
                      <a:lnTo>
                        <a:pt x="18" y="72"/>
                      </a:lnTo>
                      <a:lnTo>
                        <a:pt x="18" y="69"/>
                      </a:lnTo>
                      <a:lnTo>
                        <a:pt x="16" y="63"/>
                      </a:lnTo>
                      <a:lnTo>
                        <a:pt x="16" y="62"/>
                      </a:lnTo>
                      <a:lnTo>
                        <a:pt x="16" y="54"/>
                      </a:lnTo>
                      <a:lnTo>
                        <a:pt x="16" y="50"/>
                      </a:lnTo>
                      <a:lnTo>
                        <a:pt x="16" y="45"/>
                      </a:lnTo>
                      <a:lnTo>
                        <a:pt x="18" y="39"/>
                      </a:lnTo>
                      <a:lnTo>
                        <a:pt x="18" y="35"/>
                      </a:lnTo>
                      <a:lnTo>
                        <a:pt x="18" y="24"/>
                      </a:lnTo>
                      <a:lnTo>
                        <a:pt x="20" y="22"/>
                      </a:lnTo>
                      <a:lnTo>
                        <a:pt x="20" y="18"/>
                      </a:lnTo>
                      <a:lnTo>
                        <a:pt x="24" y="13"/>
                      </a:lnTo>
                      <a:lnTo>
                        <a:pt x="24" y="7"/>
                      </a:lnTo>
                      <a:lnTo>
                        <a:pt x="26" y="5"/>
                      </a:lnTo>
                      <a:lnTo>
                        <a:pt x="29" y="3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40" y="3"/>
                      </a:lnTo>
                      <a:lnTo>
                        <a:pt x="41" y="3"/>
                      </a:lnTo>
                      <a:lnTo>
                        <a:pt x="41" y="5"/>
                      </a:lnTo>
                      <a:lnTo>
                        <a:pt x="42" y="8"/>
                      </a:lnTo>
                      <a:lnTo>
                        <a:pt x="42" y="13"/>
                      </a:lnTo>
                      <a:lnTo>
                        <a:pt x="44" y="18"/>
                      </a:lnTo>
                      <a:lnTo>
                        <a:pt x="44" y="22"/>
                      </a:lnTo>
                      <a:lnTo>
                        <a:pt x="44" y="28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4" y="45"/>
                      </a:lnTo>
                      <a:lnTo>
                        <a:pt x="42" y="50"/>
                      </a:lnTo>
                      <a:lnTo>
                        <a:pt x="42" y="54"/>
                      </a:lnTo>
                      <a:lnTo>
                        <a:pt x="41" y="62"/>
                      </a:lnTo>
                      <a:lnTo>
                        <a:pt x="40" y="66"/>
                      </a:lnTo>
                      <a:lnTo>
                        <a:pt x="37" y="69"/>
                      </a:lnTo>
                      <a:lnTo>
                        <a:pt x="36" y="72"/>
                      </a:lnTo>
                      <a:lnTo>
                        <a:pt x="36" y="77"/>
                      </a:lnTo>
                      <a:lnTo>
                        <a:pt x="36" y="79"/>
                      </a:lnTo>
                      <a:lnTo>
                        <a:pt x="36" y="83"/>
                      </a:lnTo>
                      <a:lnTo>
                        <a:pt x="36" y="87"/>
                      </a:lnTo>
                      <a:lnTo>
                        <a:pt x="37" y="93"/>
                      </a:lnTo>
                      <a:lnTo>
                        <a:pt x="36" y="96"/>
                      </a:lnTo>
                      <a:lnTo>
                        <a:pt x="37" y="103"/>
                      </a:lnTo>
                      <a:lnTo>
                        <a:pt x="36" y="110"/>
                      </a:lnTo>
                      <a:lnTo>
                        <a:pt x="34" y="120"/>
                      </a:lnTo>
                      <a:lnTo>
                        <a:pt x="34" y="12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6" name="Freeform 188"/>
                <p:cNvSpPr>
                  <a:spLocks/>
                </p:cNvSpPr>
                <p:nvPr/>
              </p:nvSpPr>
              <p:spPr bwMode="auto">
                <a:xfrm>
                  <a:off x="2711" y="3485"/>
                  <a:ext cx="20" cy="96"/>
                </a:xfrm>
                <a:custGeom>
                  <a:avLst/>
                  <a:gdLst>
                    <a:gd name="T0" fmla="*/ 42 w 82"/>
                    <a:gd name="T1" fmla="*/ 384 h 384"/>
                    <a:gd name="T2" fmla="*/ 60 w 82"/>
                    <a:gd name="T3" fmla="*/ 164 h 384"/>
                    <a:gd name="T4" fmla="*/ 60 w 82"/>
                    <a:gd name="T5" fmla="*/ 152 h 384"/>
                    <a:gd name="T6" fmla="*/ 57 w 82"/>
                    <a:gd name="T7" fmla="*/ 143 h 384"/>
                    <a:gd name="T8" fmla="*/ 55 w 82"/>
                    <a:gd name="T9" fmla="*/ 132 h 384"/>
                    <a:gd name="T10" fmla="*/ 46 w 82"/>
                    <a:gd name="T11" fmla="*/ 122 h 384"/>
                    <a:gd name="T12" fmla="*/ 38 w 82"/>
                    <a:gd name="T13" fmla="*/ 118 h 384"/>
                    <a:gd name="T14" fmla="*/ 28 w 82"/>
                    <a:gd name="T15" fmla="*/ 117 h 384"/>
                    <a:gd name="T16" fmla="*/ 17 w 82"/>
                    <a:gd name="T17" fmla="*/ 117 h 384"/>
                    <a:gd name="T18" fmla="*/ 8 w 82"/>
                    <a:gd name="T19" fmla="*/ 119 h 384"/>
                    <a:gd name="T20" fmla="*/ 0 w 82"/>
                    <a:gd name="T21" fmla="*/ 127 h 384"/>
                    <a:gd name="T22" fmla="*/ 7 w 82"/>
                    <a:gd name="T23" fmla="*/ 103 h 384"/>
                    <a:gd name="T24" fmla="*/ 8 w 82"/>
                    <a:gd name="T25" fmla="*/ 93 h 384"/>
                    <a:gd name="T26" fmla="*/ 13 w 82"/>
                    <a:gd name="T27" fmla="*/ 84 h 384"/>
                    <a:gd name="T28" fmla="*/ 21 w 82"/>
                    <a:gd name="T29" fmla="*/ 76 h 384"/>
                    <a:gd name="T30" fmla="*/ 20 w 82"/>
                    <a:gd name="T31" fmla="*/ 69 h 384"/>
                    <a:gd name="T32" fmla="*/ 13 w 82"/>
                    <a:gd name="T33" fmla="*/ 57 h 384"/>
                    <a:gd name="T34" fmla="*/ 13 w 82"/>
                    <a:gd name="T35" fmla="*/ 47 h 384"/>
                    <a:gd name="T36" fmla="*/ 13 w 82"/>
                    <a:gd name="T37" fmla="*/ 37 h 384"/>
                    <a:gd name="T38" fmla="*/ 17 w 82"/>
                    <a:gd name="T39" fmla="*/ 24 h 384"/>
                    <a:gd name="T40" fmla="*/ 23 w 82"/>
                    <a:gd name="T41" fmla="*/ 15 h 384"/>
                    <a:gd name="T42" fmla="*/ 30 w 82"/>
                    <a:gd name="T43" fmla="*/ 7 h 384"/>
                    <a:gd name="T44" fmla="*/ 39 w 82"/>
                    <a:gd name="T45" fmla="*/ 2 h 384"/>
                    <a:gd name="T46" fmla="*/ 47 w 82"/>
                    <a:gd name="T47" fmla="*/ 0 h 384"/>
                    <a:gd name="T48" fmla="*/ 57 w 82"/>
                    <a:gd name="T49" fmla="*/ 2 h 384"/>
                    <a:gd name="T50" fmla="*/ 65 w 82"/>
                    <a:gd name="T51" fmla="*/ 5 h 384"/>
                    <a:gd name="T52" fmla="*/ 73 w 82"/>
                    <a:gd name="T53" fmla="*/ 10 h 384"/>
                    <a:gd name="T54" fmla="*/ 80 w 82"/>
                    <a:gd name="T55" fmla="*/ 20 h 384"/>
                    <a:gd name="T56" fmla="*/ 82 w 82"/>
                    <a:gd name="T57" fmla="*/ 26 h 384"/>
                    <a:gd name="T58" fmla="*/ 82 w 82"/>
                    <a:gd name="T59" fmla="*/ 41 h 384"/>
                    <a:gd name="T60" fmla="*/ 81 w 82"/>
                    <a:gd name="T61" fmla="*/ 53 h 384"/>
                    <a:gd name="T62" fmla="*/ 77 w 82"/>
                    <a:gd name="T63" fmla="*/ 63 h 384"/>
                    <a:gd name="T64" fmla="*/ 73 w 82"/>
                    <a:gd name="T65" fmla="*/ 73 h 384"/>
                    <a:gd name="T66" fmla="*/ 65 w 82"/>
                    <a:gd name="T67" fmla="*/ 79 h 384"/>
                    <a:gd name="T68" fmla="*/ 71 w 82"/>
                    <a:gd name="T69" fmla="*/ 86 h 384"/>
                    <a:gd name="T70" fmla="*/ 74 w 82"/>
                    <a:gd name="T71" fmla="*/ 96 h 384"/>
                    <a:gd name="T72" fmla="*/ 76 w 82"/>
                    <a:gd name="T73" fmla="*/ 106 h 384"/>
                    <a:gd name="T74" fmla="*/ 74 w 82"/>
                    <a:gd name="T75" fmla="*/ 126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2" h="384">
                      <a:moveTo>
                        <a:pt x="74" y="126"/>
                      </a:moveTo>
                      <a:lnTo>
                        <a:pt x="42" y="384"/>
                      </a:lnTo>
                      <a:lnTo>
                        <a:pt x="31" y="381"/>
                      </a:lnTo>
                      <a:lnTo>
                        <a:pt x="60" y="164"/>
                      </a:lnTo>
                      <a:lnTo>
                        <a:pt x="60" y="159"/>
                      </a:lnTo>
                      <a:lnTo>
                        <a:pt x="60" y="152"/>
                      </a:lnTo>
                      <a:lnTo>
                        <a:pt x="60" y="148"/>
                      </a:lnTo>
                      <a:lnTo>
                        <a:pt x="57" y="143"/>
                      </a:lnTo>
                      <a:lnTo>
                        <a:pt x="55" y="134"/>
                      </a:lnTo>
                      <a:lnTo>
                        <a:pt x="55" y="132"/>
                      </a:lnTo>
                      <a:lnTo>
                        <a:pt x="49" y="127"/>
                      </a:lnTo>
                      <a:lnTo>
                        <a:pt x="46" y="122"/>
                      </a:lnTo>
                      <a:lnTo>
                        <a:pt x="41" y="119"/>
                      </a:lnTo>
                      <a:lnTo>
                        <a:pt x="38" y="118"/>
                      </a:lnTo>
                      <a:lnTo>
                        <a:pt x="31" y="117"/>
                      </a:lnTo>
                      <a:lnTo>
                        <a:pt x="28" y="117"/>
                      </a:lnTo>
                      <a:lnTo>
                        <a:pt x="23" y="117"/>
                      </a:lnTo>
                      <a:lnTo>
                        <a:pt x="17" y="117"/>
                      </a:lnTo>
                      <a:lnTo>
                        <a:pt x="13" y="118"/>
                      </a:lnTo>
                      <a:lnTo>
                        <a:pt x="8" y="119"/>
                      </a:lnTo>
                      <a:lnTo>
                        <a:pt x="6" y="122"/>
                      </a:lnTo>
                      <a:lnTo>
                        <a:pt x="0" y="127"/>
                      </a:lnTo>
                      <a:lnTo>
                        <a:pt x="4" y="121"/>
                      </a:lnTo>
                      <a:lnTo>
                        <a:pt x="7" y="103"/>
                      </a:lnTo>
                      <a:lnTo>
                        <a:pt x="7" y="97"/>
                      </a:lnTo>
                      <a:lnTo>
                        <a:pt x="8" y="93"/>
                      </a:lnTo>
                      <a:lnTo>
                        <a:pt x="9" y="87"/>
                      </a:lnTo>
                      <a:lnTo>
                        <a:pt x="13" y="84"/>
                      </a:lnTo>
                      <a:lnTo>
                        <a:pt x="17" y="79"/>
                      </a:lnTo>
                      <a:lnTo>
                        <a:pt x="21" y="76"/>
                      </a:lnTo>
                      <a:lnTo>
                        <a:pt x="23" y="73"/>
                      </a:lnTo>
                      <a:lnTo>
                        <a:pt x="20" y="69"/>
                      </a:lnTo>
                      <a:lnTo>
                        <a:pt x="17" y="63"/>
                      </a:lnTo>
                      <a:lnTo>
                        <a:pt x="13" y="57"/>
                      </a:lnTo>
                      <a:lnTo>
                        <a:pt x="13" y="53"/>
                      </a:lnTo>
                      <a:lnTo>
                        <a:pt x="13" y="47"/>
                      </a:lnTo>
                      <a:lnTo>
                        <a:pt x="13" y="41"/>
                      </a:lnTo>
                      <a:lnTo>
                        <a:pt x="13" y="37"/>
                      </a:lnTo>
                      <a:lnTo>
                        <a:pt x="15" y="26"/>
                      </a:lnTo>
                      <a:lnTo>
                        <a:pt x="17" y="24"/>
                      </a:lnTo>
                      <a:lnTo>
                        <a:pt x="20" y="20"/>
                      </a:lnTo>
                      <a:lnTo>
                        <a:pt x="23" y="15"/>
                      </a:lnTo>
                      <a:lnTo>
                        <a:pt x="25" y="10"/>
                      </a:lnTo>
                      <a:lnTo>
                        <a:pt x="30" y="7"/>
                      </a:lnTo>
                      <a:lnTo>
                        <a:pt x="34" y="2"/>
                      </a:lnTo>
                      <a:lnTo>
                        <a:pt x="39" y="2"/>
                      </a:lnTo>
                      <a:lnTo>
                        <a:pt x="42" y="2"/>
                      </a:lnTo>
                      <a:lnTo>
                        <a:pt x="47" y="0"/>
                      </a:lnTo>
                      <a:lnTo>
                        <a:pt x="55" y="0"/>
                      </a:lnTo>
                      <a:lnTo>
                        <a:pt x="57" y="2"/>
                      </a:lnTo>
                      <a:lnTo>
                        <a:pt x="62" y="2"/>
                      </a:lnTo>
                      <a:lnTo>
                        <a:pt x="65" y="5"/>
                      </a:lnTo>
                      <a:lnTo>
                        <a:pt x="71" y="7"/>
                      </a:lnTo>
                      <a:lnTo>
                        <a:pt x="73" y="10"/>
                      </a:lnTo>
                      <a:lnTo>
                        <a:pt x="76" y="16"/>
                      </a:lnTo>
                      <a:lnTo>
                        <a:pt x="80" y="20"/>
                      </a:lnTo>
                      <a:lnTo>
                        <a:pt x="81" y="24"/>
                      </a:lnTo>
                      <a:lnTo>
                        <a:pt x="82" y="26"/>
                      </a:lnTo>
                      <a:lnTo>
                        <a:pt x="82" y="37"/>
                      </a:lnTo>
                      <a:lnTo>
                        <a:pt x="82" y="41"/>
                      </a:lnTo>
                      <a:lnTo>
                        <a:pt x="82" y="47"/>
                      </a:lnTo>
                      <a:lnTo>
                        <a:pt x="81" y="53"/>
                      </a:lnTo>
                      <a:lnTo>
                        <a:pt x="81" y="57"/>
                      </a:lnTo>
                      <a:lnTo>
                        <a:pt x="77" y="63"/>
                      </a:lnTo>
                      <a:lnTo>
                        <a:pt x="76" y="69"/>
                      </a:lnTo>
                      <a:lnTo>
                        <a:pt x="73" y="73"/>
                      </a:lnTo>
                      <a:lnTo>
                        <a:pt x="70" y="76"/>
                      </a:lnTo>
                      <a:lnTo>
                        <a:pt x="65" y="79"/>
                      </a:lnTo>
                      <a:lnTo>
                        <a:pt x="69" y="81"/>
                      </a:lnTo>
                      <a:lnTo>
                        <a:pt x="71" y="86"/>
                      </a:lnTo>
                      <a:lnTo>
                        <a:pt x="73" y="89"/>
                      </a:lnTo>
                      <a:lnTo>
                        <a:pt x="74" y="96"/>
                      </a:lnTo>
                      <a:lnTo>
                        <a:pt x="76" y="102"/>
                      </a:lnTo>
                      <a:lnTo>
                        <a:pt x="76" y="106"/>
                      </a:lnTo>
                      <a:lnTo>
                        <a:pt x="76" y="113"/>
                      </a:lnTo>
                      <a:lnTo>
                        <a:pt x="74" y="126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7" name="Freeform 189"/>
                <p:cNvSpPr>
                  <a:spLocks/>
                </p:cNvSpPr>
                <p:nvPr/>
              </p:nvSpPr>
              <p:spPr bwMode="auto">
                <a:xfrm>
                  <a:off x="2739" y="3490"/>
                  <a:ext cx="20" cy="96"/>
                </a:xfrm>
                <a:custGeom>
                  <a:avLst/>
                  <a:gdLst>
                    <a:gd name="T0" fmla="*/ 38 w 79"/>
                    <a:gd name="T1" fmla="*/ 385 h 385"/>
                    <a:gd name="T2" fmla="*/ 55 w 79"/>
                    <a:gd name="T3" fmla="*/ 164 h 385"/>
                    <a:gd name="T4" fmla="*/ 55 w 79"/>
                    <a:gd name="T5" fmla="*/ 154 h 385"/>
                    <a:gd name="T6" fmla="*/ 53 w 79"/>
                    <a:gd name="T7" fmla="*/ 143 h 385"/>
                    <a:gd name="T8" fmla="*/ 47 w 79"/>
                    <a:gd name="T9" fmla="*/ 132 h 385"/>
                    <a:gd name="T10" fmla="*/ 42 w 79"/>
                    <a:gd name="T11" fmla="*/ 124 h 385"/>
                    <a:gd name="T12" fmla="*/ 35 w 79"/>
                    <a:gd name="T13" fmla="*/ 122 h 385"/>
                    <a:gd name="T14" fmla="*/ 25 w 79"/>
                    <a:gd name="T15" fmla="*/ 116 h 385"/>
                    <a:gd name="T16" fmla="*/ 16 w 79"/>
                    <a:gd name="T17" fmla="*/ 119 h 385"/>
                    <a:gd name="T18" fmla="*/ 8 w 79"/>
                    <a:gd name="T19" fmla="*/ 123 h 385"/>
                    <a:gd name="T20" fmla="*/ 0 w 79"/>
                    <a:gd name="T21" fmla="*/ 128 h 385"/>
                    <a:gd name="T22" fmla="*/ 5 w 79"/>
                    <a:gd name="T23" fmla="*/ 106 h 385"/>
                    <a:gd name="T24" fmla="*/ 8 w 79"/>
                    <a:gd name="T25" fmla="*/ 93 h 385"/>
                    <a:gd name="T26" fmla="*/ 13 w 79"/>
                    <a:gd name="T27" fmla="*/ 84 h 385"/>
                    <a:gd name="T28" fmla="*/ 20 w 79"/>
                    <a:gd name="T29" fmla="*/ 76 h 385"/>
                    <a:gd name="T30" fmla="*/ 19 w 79"/>
                    <a:gd name="T31" fmla="*/ 68 h 385"/>
                    <a:gd name="T32" fmla="*/ 13 w 79"/>
                    <a:gd name="T33" fmla="*/ 60 h 385"/>
                    <a:gd name="T34" fmla="*/ 13 w 79"/>
                    <a:gd name="T35" fmla="*/ 48 h 385"/>
                    <a:gd name="T36" fmla="*/ 13 w 79"/>
                    <a:gd name="T37" fmla="*/ 36 h 385"/>
                    <a:gd name="T38" fmla="*/ 16 w 79"/>
                    <a:gd name="T39" fmla="*/ 26 h 385"/>
                    <a:gd name="T40" fmla="*/ 21 w 79"/>
                    <a:gd name="T41" fmla="*/ 17 h 385"/>
                    <a:gd name="T42" fmla="*/ 27 w 79"/>
                    <a:gd name="T43" fmla="*/ 5 h 385"/>
                    <a:gd name="T44" fmla="*/ 37 w 79"/>
                    <a:gd name="T45" fmla="*/ 3 h 385"/>
                    <a:gd name="T46" fmla="*/ 44 w 79"/>
                    <a:gd name="T47" fmla="*/ 0 h 385"/>
                    <a:gd name="T48" fmla="*/ 55 w 79"/>
                    <a:gd name="T49" fmla="*/ 1 h 385"/>
                    <a:gd name="T50" fmla="*/ 62 w 79"/>
                    <a:gd name="T51" fmla="*/ 5 h 385"/>
                    <a:gd name="T52" fmla="*/ 70 w 79"/>
                    <a:gd name="T53" fmla="*/ 13 h 385"/>
                    <a:gd name="T54" fmla="*/ 75 w 79"/>
                    <a:gd name="T55" fmla="*/ 20 h 385"/>
                    <a:gd name="T56" fmla="*/ 79 w 79"/>
                    <a:gd name="T57" fmla="*/ 32 h 385"/>
                    <a:gd name="T58" fmla="*/ 79 w 79"/>
                    <a:gd name="T59" fmla="*/ 42 h 385"/>
                    <a:gd name="T60" fmla="*/ 77 w 79"/>
                    <a:gd name="T61" fmla="*/ 52 h 385"/>
                    <a:gd name="T62" fmla="*/ 73 w 79"/>
                    <a:gd name="T63" fmla="*/ 65 h 385"/>
                    <a:gd name="T64" fmla="*/ 68 w 79"/>
                    <a:gd name="T65" fmla="*/ 75 h 385"/>
                    <a:gd name="T66" fmla="*/ 62 w 79"/>
                    <a:gd name="T67" fmla="*/ 79 h 385"/>
                    <a:gd name="T68" fmla="*/ 66 w 79"/>
                    <a:gd name="T69" fmla="*/ 85 h 385"/>
                    <a:gd name="T70" fmla="*/ 70 w 79"/>
                    <a:gd name="T71" fmla="*/ 97 h 385"/>
                    <a:gd name="T72" fmla="*/ 71 w 79"/>
                    <a:gd name="T73" fmla="*/ 107 h 385"/>
                    <a:gd name="T74" fmla="*/ 70 w 79"/>
                    <a:gd name="T75" fmla="*/ 128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" h="385">
                      <a:moveTo>
                        <a:pt x="70" y="128"/>
                      </a:moveTo>
                      <a:lnTo>
                        <a:pt x="38" y="385"/>
                      </a:lnTo>
                      <a:lnTo>
                        <a:pt x="29" y="384"/>
                      </a:lnTo>
                      <a:lnTo>
                        <a:pt x="55" y="164"/>
                      </a:lnTo>
                      <a:lnTo>
                        <a:pt x="55" y="160"/>
                      </a:lnTo>
                      <a:lnTo>
                        <a:pt x="55" y="154"/>
                      </a:lnTo>
                      <a:lnTo>
                        <a:pt x="55" y="147"/>
                      </a:lnTo>
                      <a:lnTo>
                        <a:pt x="53" y="143"/>
                      </a:lnTo>
                      <a:lnTo>
                        <a:pt x="53" y="138"/>
                      </a:lnTo>
                      <a:lnTo>
                        <a:pt x="47" y="132"/>
                      </a:lnTo>
                      <a:lnTo>
                        <a:pt x="44" y="128"/>
                      </a:lnTo>
                      <a:lnTo>
                        <a:pt x="42" y="124"/>
                      </a:lnTo>
                      <a:lnTo>
                        <a:pt x="38" y="123"/>
                      </a:lnTo>
                      <a:lnTo>
                        <a:pt x="35" y="122"/>
                      </a:lnTo>
                      <a:lnTo>
                        <a:pt x="29" y="119"/>
                      </a:lnTo>
                      <a:lnTo>
                        <a:pt x="25" y="116"/>
                      </a:lnTo>
                      <a:lnTo>
                        <a:pt x="21" y="116"/>
                      </a:lnTo>
                      <a:lnTo>
                        <a:pt x="16" y="119"/>
                      </a:lnTo>
                      <a:lnTo>
                        <a:pt x="13" y="122"/>
                      </a:lnTo>
                      <a:lnTo>
                        <a:pt x="8" y="123"/>
                      </a:lnTo>
                      <a:lnTo>
                        <a:pt x="3" y="127"/>
                      </a:lnTo>
                      <a:lnTo>
                        <a:pt x="0" y="128"/>
                      </a:lnTo>
                      <a:lnTo>
                        <a:pt x="2" y="123"/>
                      </a:lnTo>
                      <a:lnTo>
                        <a:pt x="5" y="106"/>
                      </a:lnTo>
                      <a:lnTo>
                        <a:pt x="5" y="100"/>
                      </a:lnTo>
                      <a:lnTo>
                        <a:pt x="8" y="93"/>
                      </a:lnTo>
                      <a:lnTo>
                        <a:pt x="12" y="90"/>
                      </a:lnTo>
                      <a:lnTo>
                        <a:pt x="13" y="84"/>
                      </a:lnTo>
                      <a:lnTo>
                        <a:pt x="13" y="81"/>
                      </a:lnTo>
                      <a:lnTo>
                        <a:pt x="20" y="76"/>
                      </a:lnTo>
                      <a:lnTo>
                        <a:pt x="21" y="75"/>
                      </a:lnTo>
                      <a:lnTo>
                        <a:pt x="19" y="68"/>
                      </a:lnTo>
                      <a:lnTo>
                        <a:pt x="16" y="65"/>
                      </a:lnTo>
                      <a:lnTo>
                        <a:pt x="13" y="60"/>
                      </a:lnTo>
                      <a:lnTo>
                        <a:pt x="13" y="55"/>
                      </a:lnTo>
                      <a:lnTo>
                        <a:pt x="13" y="48"/>
                      </a:lnTo>
                      <a:lnTo>
                        <a:pt x="13" y="42"/>
                      </a:lnTo>
                      <a:lnTo>
                        <a:pt x="13" y="36"/>
                      </a:lnTo>
                      <a:lnTo>
                        <a:pt x="13" y="32"/>
                      </a:lnTo>
                      <a:lnTo>
                        <a:pt x="16" y="26"/>
                      </a:lnTo>
                      <a:lnTo>
                        <a:pt x="19" y="20"/>
                      </a:lnTo>
                      <a:lnTo>
                        <a:pt x="21" y="17"/>
                      </a:lnTo>
                      <a:lnTo>
                        <a:pt x="23" y="13"/>
                      </a:lnTo>
                      <a:lnTo>
                        <a:pt x="27" y="5"/>
                      </a:lnTo>
                      <a:lnTo>
                        <a:pt x="33" y="5"/>
                      </a:lnTo>
                      <a:lnTo>
                        <a:pt x="37" y="3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50" y="1"/>
                      </a:lnTo>
                      <a:lnTo>
                        <a:pt x="55" y="1"/>
                      </a:lnTo>
                      <a:lnTo>
                        <a:pt x="58" y="3"/>
                      </a:lnTo>
                      <a:lnTo>
                        <a:pt x="62" y="5"/>
                      </a:lnTo>
                      <a:lnTo>
                        <a:pt x="66" y="5"/>
                      </a:lnTo>
                      <a:lnTo>
                        <a:pt x="70" y="13"/>
                      </a:lnTo>
                      <a:lnTo>
                        <a:pt x="73" y="17"/>
                      </a:lnTo>
                      <a:lnTo>
                        <a:pt x="75" y="20"/>
                      </a:lnTo>
                      <a:lnTo>
                        <a:pt x="77" y="26"/>
                      </a:lnTo>
                      <a:lnTo>
                        <a:pt x="79" y="32"/>
                      </a:lnTo>
                      <a:lnTo>
                        <a:pt x="79" y="36"/>
                      </a:lnTo>
                      <a:lnTo>
                        <a:pt x="79" y="42"/>
                      </a:lnTo>
                      <a:lnTo>
                        <a:pt x="79" y="48"/>
                      </a:lnTo>
                      <a:lnTo>
                        <a:pt x="77" y="52"/>
                      </a:lnTo>
                      <a:lnTo>
                        <a:pt x="77" y="59"/>
                      </a:lnTo>
                      <a:lnTo>
                        <a:pt x="73" y="65"/>
                      </a:lnTo>
                      <a:lnTo>
                        <a:pt x="71" y="68"/>
                      </a:lnTo>
                      <a:lnTo>
                        <a:pt x="68" y="75"/>
                      </a:lnTo>
                      <a:lnTo>
                        <a:pt x="63" y="76"/>
                      </a:lnTo>
                      <a:lnTo>
                        <a:pt x="62" y="79"/>
                      </a:lnTo>
                      <a:lnTo>
                        <a:pt x="63" y="82"/>
                      </a:lnTo>
                      <a:lnTo>
                        <a:pt x="66" y="85"/>
                      </a:lnTo>
                      <a:lnTo>
                        <a:pt x="68" y="92"/>
                      </a:lnTo>
                      <a:lnTo>
                        <a:pt x="70" y="97"/>
                      </a:lnTo>
                      <a:lnTo>
                        <a:pt x="70" y="101"/>
                      </a:lnTo>
                      <a:lnTo>
                        <a:pt x="71" y="107"/>
                      </a:lnTo>
                      <a:lnTo>
                        <a:pt x="71" y="113"/>
                      </a:lnTo>
                      <a:lnTo>
                        <a:pt x="70" y="128"/>
                      </a:lnTo>
                      <a:lnTo>
                        <a:pt x="70" y="12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8" name="Freeform 190"/>
                <p:cNvSpPr>
                  <a:spLocks/>
                </p:cNvSpPr>
                <p:nvPr/>
              </p:nvSpPr>
              <p:spPr bwMode="auto">
                <a:xfrm>
                  <a:off x="2767" y="3499"/>
                  <a:ext cx="17" cy="95"/>
                </a:xfrm>
                <a:custGeom>
                  <a:avLst/>
                  <a:gdLst>
                    <a:gd name="T0" fmla="*/ 29 w 70"/>
                    <a:gd name="T1" fmla="*/ 382 h 382"/>
                    <a:gd name="T2" fmla="*/ 47 w 70"/>
                    <a:gd name="T3" fmla="*/ 164 h 382"/>
                    <a:gd name="T4" fmla="*/ 47 w 70"/>
                    <a:gd name="T5" fmla="*/ 152 h 382"/>
                    <a:gd name="T6" fmla="*/ 45 w 70"/>
                    <a:gd name="T7" fmla="*/ 142 h 382"/>
                    <a:gd name="T8" fmla="*/ 40 w 70"/>
                    <a:gd name="T9" fmla="*/ 130 h 382"/>
                    <a:gd name="T10" fmla="*/ 35 w 70"/>
                    <a:gd name="T11" fmla="*/ 125 h 382"/>
                    <a:gd name="T12" fmla="*/ 30 w 70"/>
                    <a:gd name="T13" fmla="*/ 120 h 382"/>
                    <a:gd name="T14" fmla="*/ 22 w 70"/>
                    <a:gd name="T15" fmla="*/ 114 h 382"/>
                    <a:gd name="T16" fmla="*/ 15 w 70"/>
                    <a:gd name="T17" fmla="*/ 119 h 382"/>
                    <a:gd name="T18" fmla="*/ 7 w 70"/>
                    <a:gd name="T19" fmla="*/ 122 h 382"/>
                    <a:gd name="T20" fmla="*/ 0 w 70"/>
                    <a:gd name="T21" fmla="*/ 129 h 382"/>
                    <a:gd name="T22" fmla="*/ 5 w 70"/>
                    <a:gd name="T23" fmla="*/ 105 h 382"/>
                    <a:gd name="T24" fmla="*/ 7 w 70"/>
                    <a:gd name="T25" fmla="*/ 94 h 382"/>
                    <a:gd name="T26" fmla="*/ 14 w 70"/>
                    <a:gd name="T27" fmla="*/ 84 h 382"/>
                    <a:gd name="T28" fmla="*/ 17 w 70"/>
                    <a:gd name="T29" fmla="*/ 76 h 382"/>
                    <a:gd name="T30" fmla="*/ 18 w 70"/>
                    <a:gd name="T31" fmla="*/ 72 h 382"/>
                    <a:gd name="T32" fmla="*/ 16 w 70"/>
                    <a:gd name="T33" fmla="*/ 63 h 382"/>
                    <a:gd name="T34" fmla="*/ 15 w 70"/>
                    <a:gd name="T35" fmla="*/ 55 h 382"/>
                    <a:gd name="T36" fmla="*/ 14 w 70"/>
                    <a:gd name="T37" fmla="*/ 41 h 382"/>
                    <a:gd name="T38" fmla="*/ 15 w 70"/>
                    <a:gd name="T39" fmla="*/ 31 h 382"/>
                    <a:gd name="T40" fmla="*/ 17 w 70"/>
                    <a:gd name="T41" fmla="*/ 23 h 382"/>
                    <a:gd name="T42" fmla="*/ 22 w 70"/>
                    <a:gd name="T43" fmla="*/ 13 h 382"/>
                    <a:gd name="T44" fmla="*/ 30 w 70"/>
                    <a:gd name="T45" fmla="*/ 6 h 382"/>
                    <a:gd name="T46" fmla="*/ 37 w 70"/>
                    <a:gd name="T47" fmla="*/ 1 h 382"/>
                    <a:gd name="T48" fmla="*/ 47 w 70"/>
                    <a:gd name="T49" fmla="*/ 0 h 382"/>
                    <a:gd name="T50" fmla="*/ 53 w 70"/>
                    <a:gd name="T51" fmla="*/ 1 h 382"/>
                    <a:gd name="T52" fmla="*/ 59 w 70"/>
                    <a:gd name="T53" fmla="*/ 7 h 382"/>
                    <a:gd name="T54" fmla="*/ 65 w 70"/>
                    <a:gd name="T55" fmla="*/ 15 h 382"/>
                    <a:gd name="T56" fmla="*/ 67 w 70"/>
                    <a:gd name="T57" fmla="*/ 24 h 382"/>
                    <a:gd name="T58" fmla="*/ 70 w 70"/>
                    <a:gd name="T59" fmla="*/ 33 h 382"/>
                    <a:gd name="T60" fmla="*/ 67 w 70"/>
                    <a:gd name="T61" fmla="*/ 46 h 382"/>
                    <a:gd name="T62" fmla="*/ 66 w 70"/>
                    <a:gd name="T63" fmla="*/ 58 h 382"/>
                    <a:gd name="T64" fmla="*/ 63 w 70"/>
                    <a:gd name="T65" fmla="*/ 66 h 382"/>
                    <a:gd name="T66" fmla="*/ 54 w 70"/>
                    <a:gd name="T67" fmla="*/ 76 h 382"/>
                    <a:gd name="T68" fmla="*/ 54 w 70"/>
                    <a:gd name="T69" fmla="*/ 78 h 382"/>
                    <a:gd name="T70" fmla="*/ 59 w 70"/>
                    <a:gd name="T71" fmla="*/ 89 h 382"/>
                    <a:gd name="T72" fmla="*/ 61 w 70"/>
                    <a:gd name="T73" fmla="*/ 98 h 382"/>
                    <a:gd name="T74" fmla="*/ 61 w 70"/>
                    <a:gd name="T75" fmla="*/ 110 h 382"/>
                    <a:gd name="T76" fmla="*/ 59 w 70"/>
                    <a:gd name="T77" fmla="*/ 12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0" h="382">
                      <a:moveTo>
                        <a:pt x="59" y="126"/>
                      </a:moveTo>
                      <a:lnTo>
                        <a:pt x="29" y="382"/>
                      </a:lnTo>
                      <a:lnTo>
                        <a:pt x="18" y="382"/>
                      </a:lnTo>
                      <a:lnTo>
                        <a:pt x="47" y="164"/>
                      </a:lnTo>
                      <a:lnTo>
                        <a:pt x="47" y="157"/>
                      </a:lnTo>
                      <a:lnTo>
                        <a:pt x="47" y="152"/>
                      </a:lnTo>
                      <a:lnTo>
                        <a:pt x="47" y="144"/>
                      </a:lnTo>
                      <a:lnTo>
                        <a:pt x="45" y="142"/>
                      </a:lnTo>
                      <a:lnTo>
                        <a:pt x="45" y="137"/>
                      </a:lnTo>
                      <a:lnTo>
                        <a:pt x="40" y="130"/>
                      </a:lnTo>
                      <a:lnTo>
                        <a:pt x="38" y="128"/>
                      </a:lnTo>
                      <a:lnTo>
                        <a:pt x="35" y="125"/>
                      </a:lnTo>
                      <a:lnTo>
                        <a:pt x="34" y="120"/>
                      </a:lnTo>
                      <a:lnTo>
                        <a:pt x="30" y="120"/>
                      </a:lnTo>
                      <a:lnTo>
                        <a:pt x="26" y="119"/>
                      </a:lnTo>
                      <a:lnTo>
                        <a:pt x="22" y="114"/>
                      </a:lnTo>
                      <a:lnTo>
                        <a:pt x="17" y="114"/>
                      </a:lnTo>
                      <a:lnTo>
                        <a:pt x="15" y="119"/>
                      </a:lnTo>
                      <a:lnTo>
                        <a:pt x="14" y="120"/>
                      </a:lnTo>
                      <a:lnTo>
                        <a:pt x="7" y="122"/>
                      </a:lnTo>
                      <a:lnTo>
                        <a:pt x="5" y="126"/>
                      </a:lnTo>
                      <a:lnTo>
                        <a:pt x="0" y="129"/>
                      </a:lnTo>
                      <a:lnTo>
                        <a:pt x="5" y="122"/>
                      </a:lnTo>
                      <a:lnTo>
                        <a:pt x="5" y="105"/>
                      </a:lnTo>
                      <a:lnTo>
                        <a:pt x="5" y="98"/>
                      </a:lnTo>
                      <a:lnTo>
                        <a:pt x="7" y="94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5" y="78"/>
                      </a:lnTo>
                      <a:lnTo>
                        <a:pt x="17" y="76"/>
                      </a:lnTo>
                      <a:lnTo>
                        <a:pt x="18" y="74"/>
                      </a:lnTo>
                      <a:lnTo>
                        <a:pt x="18" y="72"/>
                      </a:lnTo>
                      <a:lnTo>
                        <a:pt x="17" y="70"/>
                      </a:lnTo>
                      <a:lnTo>
                        <a:pt x="16" y="63"/>
                      </a:lnTo>
                      <a:lnTo>
                        <a:pt x="15" y="61"/>
                      </a:lnTo>
                      <a:lnTo>
                        <a:pt x="15" y="55"/>
                      </a:lnTo>
                      <a:lnTo>
                        <a:pt x="14" y="49"/>
                      </a:lnTo>
                      <a:lnTo>
                        <a:pt x="14" y="41"/>
                      </a:lnTo>
                      <a:lnTo>
                        <a:pt x="15" y="37"/>
                      </a:lnTo>
                      <a:lnTo>
                        <a:pt x="15" y="31"/>
                      </a:lnTo>
                      <a:lnTo>
                        <a:pt x="16" y="25"/>
                      </a:lnTo>
                      <a:lnTo>
                        <a:pt x="17" y="23"/>
                      </a:lnTo>
                      <a:lnTo>
                        <a:pt x="18" y="17"/>
                      </a:lnTo>
                      <a:lnTo>
                        <a:pt x="22" y="13"/>
                      </a:lnTo>
                      <a:lnTo>
                        <a:pt x="26" y="9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37" y="1"/>
                      </a:lnTo>
                      <a:lnTo>
                        <a:pt x="40" y="0"/>
                      </a:lnTo>
                      <a:lnTo>
                        <a:pt x="47" y="0"/>
                      </a:lnTo>
                      <a:lnTo>
                        <a:pt x="48" y="1"/>
                      </a:lnTo>
                      <a:lnTo>
                        <a:pt x="53" y="1"/>
                      </a:lnTo>
                      <a:lnTo>
                        <a:pt x="54" y="2"/>
                      </a:lnTo>
                      <a:lnTo>
                        <a:pt x="59" y="7"/>
                      </a:lnTo>
                      <a:lnTo>
                        <a:pt x="63" y="13"/>
                      </a:lnTo>
                      <a:lnTo>
                        <a:pt x="65" y="15"/>
                      </a:lnTo>
                      <a:lnTo>
                        <a:pt x="66" y="20"/>
                      </a:lnTo>
                      <a:lnTo>
                        <a:pt x="67" y="24"/>
                      </a:lnTo>
                      <a:lnTo>
                        <a:pt x="67" y="30"/>
                      </a:lnTo>
                      <a:lnTo>
                        <a:pt x="70" y="33"/>
                      </a:lnTo>
                      <a:lnTo>
                        <a:pt x="70" y="41"/>
                      </a:lnTo>
                      <a:lnTo>
                        <a:pt x="67" y="46"/>
                      </a:lnTo>
                      <a:lnTo>
                        <a:pt x="67" y="52"/>
                      </a:lnTo>
                      <a:lnTo>
                        <a:pt x="66" y="58"/>
                      </a:lnTo>
                      <a:lnTo>
                        <a:pt x="65" y="63"/>
                      </a:lnTo>
                      <a:lnTo>
                        <a:pt x="63" y="66"/>
                      </a:lnTo>
                      <a:lnTo>
                        <a:pt x="59" y="72"/>
                      </a:lnTo>
                      <a:lnTo>
                        <a:pt x="54" y="76"/>
                      </a:lnTo>
                      <a:lnTo>
                        <a:pt x="53" y="78"/>
                      </a:lnTo>
                      <a:lnTo>
                        <a:pt x="54" y="78"/>
                      </a:lnTo>
                      <a:lnTo>
                        <a:pt x="57" y="87"/>
                      </a:lnTo>
                      <a:lnTo>
                        <a:pt x="59" y="89"/>
                      </a:lnTo>
                      <a:lnTo>
                        <a:pt x="61" y="94"/>
                      </a:lnTo>
                      <a:lnTo>
                        <a:pt x="61" y="98"/>
                      </a:lnTo>
                      <a:lnTo>
                        <a:pt x="63" y="108"/>
                      </a:lnTo>
                      <a:lnTo>
                        <a:pt x="61" y="110"/>
                      </a:lnTo>
                      <a:lnTo>
                        <a:pt x="59" y="126"/>
                      </a:lnTo>
                      <a:lnTo>
                        <a:pt x="59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799" name="Freeform 191"/>
                <p:cNvSpPr>
                  <a:spLocks/>
                </p:cNvSpPr>
                <p:nvPr/>
              </p:nvSpPr>
              <p:spPr bwMode="auto">
                <a:xfrm>
                  <a:off x="2790" y="3507"/>
                  <a:ext cx="14" cy="95"/>
                </a:xfrm>
                <a:custGeom>
                  <a:avLst/>
                  <a:gdLst>
                    <a:gd name="T0" fmla="*/ 15 w 56"/>
                    <a:gd name="T1" fmla="*/ 382 h 382"/>
                    <a:gd name="T2" fmla="*/ 34 w 56"/>
                    <a:gd name="T3" fmla="*/ 162 h 382"/>
                    <a:gd name="T4" fmla="*/ 34 w 56"/>
                    <a:gd name="T5" fmla="*/ 152 h 382"/>
                    <a:gd name="T6" fmla="*/ 34 w 56"/>
                    <a:gd name="T7" fmla="*/ 142 h 382"/>
                    <a:gd name="T8" fmla="*/ 33 w 56"/>
                    <a:gd name="T9" fmla="*/ 132 h 382"/>
                    <a:gd name="T10" fmla="*/ 25 w 56"/>
                    <a:gd name="T11" fmla="*/ 125 h 382"/>
                    <a:gd name="T12" fmla="*/ 21 w 56"/>
                    <a:gd name="T13" fmla="*/ 120 h 382"/>
                    <a:gd name="T14" fmla="*/ 17 w 56"/>
                    <a:gd name="T15" fmla="*/ 117 h 382"/>
                    <a:gd name="T16" fmla="*/ 10 w 56"/>
                    <a:gd name="T17" fmla="*/ 120 h 382"/>
                    <a:gd name="T18" fmla="*/ 4 w 56"/>
                    <a:gd name="T19" fmla="*/ 124 h 382"/>
                    <a:gd name="T20" fmla="*/ 0 w 56"/>
                    <a:gd name="T21" fmla="*/ 129 h 382"/>
                    <a:gd name="T22" fmla="*/ 4 w 56"/>
                    <a:gd name="T23" fmla="*/ 106 h 382"/>
                    <a:gd name="T24" fmla="*/ 4 w 56"/>
                    <a:gd name="T25" fmla="*/ 94 h 382"/>
                    <a:gd name="T26" fmla="*/ 9 w 56"/>
                    <a:gd name="T27" fmla="*/ 82 h 382"/>
                    <a:gd name="T28" fmla="*/ 15 w 56"/>
                    <a:gd name="T29" fmla="*/ 78 h 382"/>
                    <a:gd name="T30" fmla="*/ 15 w 56"/>
                    <a:gd name="T31" fmla="*/ 73 h 382"/>
                    <a:gd name="T32" fmla="*/ 12 w 56"/>
                    <a:gd name="T33" fmla="*/ 64 h 382"/>
                    <a:gd name="T34" fmla="*/ 10 w 56"/>
                    <a:gd name="T35" fmla="*/ 56 h 382"/>
                    <a:gd name="T36" fmla="*/ 10 w 56"/>
                    <a:gd name="T37" fmla="*/ 44 h 382"/>
                    <a:gd name="T38" fmla="*/ 12 w 56"/>
                    <a:gd name="T39" fmla="*/ 33 h 382"/>
                    <a:gd name="T40" fmla="*/ 17 w 56"/>
                    <a:gd name="T41" fmla="*/ 23 h 382"/>
                    <a:gd name="T42" fmla="*/ 19 w 56"/>
                    <a:gd name="T43" fmla="*/ 14 h 382"/>
                    <a:gd name="T44" fmla="*/ 24 w 56"/>
                    <a:gd name="T45" fmla="*/ 8 h 382"/>
                    <a:gd name="T46" fmla="*/ 31 w 56"/>
                    <a:gd name="T47" fmla="*/ 0 h 382"/>
                    <a:gd name="T48" fmla="*/ 37 w 56"/>
                    <a:gd name="T49" fmla="*/ 0 h 382"/>
                    <a:gd name="T50" fmla="*/ 42 w 56"/>
                    <a:gd name="T51" fmla="*/ 1 h 382"/>
                    <a:gd name="T52" fmla="*/ 49 w 56"/>
                    <a:gd name="T53" fmla="*/ 8 h 382"/>
                    <a:gd name="T54" fmla="*/ 52 w 56"/>
                    <a:gd name="T55" fmla="*/ 15 h 382"/>
                    <a:gd name="T56" fmla="*/ 52 w 56"/>
                    <a:gd name="T57" fmla="*/ 25 h 382"/>
                    <a:gd name="T58" fmla="*/ 56 w 56"/>
                    <a:gd name="T59" fmla="*/ 34 h 382"/>
                    <a:gd name="T60" fmla="*/ 52 w 56"/>
                    <a:gd name="T61" fmla="*/ 46 h 382"/>
                    <a:gd name="T62" fmla="*/ 52 w 56"/>
                    <a:gd name="T63" fmla="*/ 57 h 382"/>
                    <a:gd name="T64" fmla="*/ 49 w 56"/>
                    <a:gd name="T65" fmla="*/ 65 h 382"/>
                    <a:gd name="T66" fmla="*/ 42 w 56"/>
                    <a:gd name="T67" fmla="*/ 76 h 382"/>
                    <a:gd name="T68" fmla="*/ 42 w 56"/>
                    <a:gd name="T69" fmla="*/ 80 h 382"/>
                    <a:gd name="T70" fmla="*/ 45 w 56"/>
                    <a:gd name="T71" fmla="*/ 90 h 382"/>
                    <a:gd name="T72" fmla="*/ 49 w 56"/>
                    <a:gd name="T73" fmla="*/ 98 h 382"/>
                    <a:gd name="T74" fmla="*/ 45 w 56"/>
                    <a:gd name="T75" fmla="*/ 111 h 382"/>
                    <a:gd name="T76" fmla="*/ 43 w 56"/>
                    <a:gd name="T77" fmla="*/ 125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6" h="382">
                      <a:moveTo>
                        <a:pt x="43" y="125"/>
                      </a:moveTo>
                      <a:lnTo>
                        <a:pt x="15" y="382"/>
                      </a:lnTo>
                      <a:lnTo>
                        <a:pt x="7" y="382"/>
                      </a:lnTo>
                      <a:lnTo>
                        <a:pt x="34" y="162"/>
                      </a:lnTo>
                      <a:lnTo>
                        <a:pt x="34" y="156"/>
                      </a:lnTo>
                      <a:lnTo>
                        <a:pt x="34" y="152"/>
                      </a:lnTo>
                      <a:lnTo>
                        <a:pt x="34" y="145"/>
                      </a:lnTo>
                      <a:lnTo>
                        <a:pt x="34" y="142"/>
                      </a:lnTo>
                      <a:lnTo>
                        <a:pt x="33" y="135"/>
                      </a:lnTo>
                      <a:lnTo>
                        <a:pt x="33" y="132"/>
                      </a:lnTo>
                      <a:lnTo>
                        <a:pt x="28" y="127"/>
                      </a:lnTo>
                      <a:lnTo>
                        <a:pt x="25" y="125"/>
                      </a:lnTo>
                      <a:lnTo>
                        <a:pt x="24" y="121"/>
                      </a:lnTo>
                      <a:lnTo>
                        <a:pt x="21" y="120"/>
                      </a:lnTo>
                      <a:lnTo>
                        <a:pt x="19" y="117"/>
                      </a:lnTo>
                      <a:lnTo>
                        <a:pt x="17" y="117"/>
                      </a:lnTo>
                      <a:lnTo>
                        <a:pt x="15" y="117"/>
                      </a:lnTo>
                      <a:lnTo>
                        <a:pt x="10" y="120"/>
                      </a:lnTo>
                      <a:lnTo>
                        <a:pt x="7" y="121"/>
                      </a:lnTo>
                      <a:lnTo>
                        <a:pt x="4" y="124"/>
                      </a:lnTo>
                      <a:lnTo>
                        <a:pt x="2" y="127"/>
                      </a:lnTo>
                      <a:lnTo>
                        <a:pt x="0" y="129"/>
                      </a:lnTo>
                      <a:lnTo>
                        <a:pt x="2" y="125"/>
                      </a:lnTo>
                      <a:lnTo>
                        <a:pt x="4" y="106"/>
                      </a:lnTo>
                      <a:lnTo>
                        <a:pt x="4" y="101"/>
                      </a:lnTo>
                      <a:lnTo>
                        <a:pt x="4" y="94"/>
                      </a:lnTo>
                      <a:lnTo>
                        <a:pt x="7" y="90"/>
                      </a:lnTo>
                      <a:lnTo>
                        <a:pt x="9" y="82"/>
                      </a:lnTo>
                      <a:lnTo>
                        <a:pt x="10" y="80"/>
                      </a:lnTo>
                      <a:lnTo>
                        <a:pt x="15" y="78"/>
                      </a:lnTo>
                      <a:lnTo>
                        <a:pt x="17" y="76"/>
                      </a:lnTo>
                      <a:lnTo>
                        <a:pt x="15" y="73"/>
                      </a:lnTo>
                      <a:lnTo>
                        <a:pt x="12" y="71"/>
                      </a:lnTo>
                      <a:lnTo>
                        <a:pt x="12" y="64"/>
                      </a:lnTo>
                      <a:lnTo>
                        <a:pt x="10" y="60"/>
                      </a:lnTo>
                      <a:lnTo>
                        <a:pt x="10" y="56"/>
                      </a:lnTo>
                      <a:lnTo>
                        <a:pt x="10" y="49"/>
                      </a:lnTo>
                      <a:lnTo>
                        <a:pt x="10" y="44"/>
                      </a:lnTo>
                      <a:lnTo>
                        <a:pt x="10" y="38"/>
                      </a:lnTo>
                      <a:lnTo>
                        <a:pt x="12" y="33"/>
                      </a:lnTo>
                      <a:lnTo>
                        <a:pt x="15" y="26"/>
                      </a:lnTo>
                      <a:lnTo>
                        <a:pt x="17" y="23"/>
                      </a:lnTo>
                      <a:lnTo>
                        <a:pt x="17" y="17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24" y="8"/>
                      </a:lnTo>
                      <a:lnTo>
                        <a:pt x="28" y="5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2" y="1"/>
                      </a:lnTo>
                      <a:lnTo>
                        <a:pt x="43" y="5"/>
                      </a:lnTo>
                      <a:lnTo>
                        <a:pt x="49" y="8"/>
                      </a:lnTo>
                      <a:lnTo>
                        <a:pt x="50" y="9"/>
                      </a:lnTo>
                      <a:lnTo>
                        <a:pt x="52" y="15"/>
                      </a:lnTo>
                      <a:lnTo>
                        <a:pt x="52" y="18"/>
                      </a:lnTo>
                      <a:lnTo>
                        <a:pt x="52" y="25"/>
                      </a:lnTo>
                      <a:lnTo>
                        <a:pt x="52" y="30"/>
                      </a:lnTo>
                      <a:lnTo>
                        <a:pt x="56" y="34"/>
                      </a:lnTo>
                      <a:lnTo>
                        <a:pt x="56" y="40"/>
                      </a:lnTo>
                      <a:lnTo>
                        <a:pt x="52" y="46"/>
                      </a:lnTo>
                      <a:lnTo>
                        <a:pt x="52" y="52"/>
                      </a:lnTo>
                      <a:lnTo>
                        <a:pt x="52" y="57"/>
                      </a:lnTo>
                      <a:lnTo>
                        <a:pt x="50" y="62"/>
                      </a:lnTo>
                      <a:lnTo>
                        <a:pt x="49" y="65"/>
                      </a:lnTo>
                      <a:lnTo>
                        <a:pt x="45" y="71"/>
                      </a:lnTo>
                      <a:lnTo>
                        <a:pt x="42" y="76"/>
                      </a:lnTo>
                      <a:lnTo>
                        <a:pt x="42" y="78"/>
                      </a:lnTo>
                      <a:lnTo>
                        <a:pt x="42" y="80"/>
                      </a:lnTo>
                      <a:lnTo>
                        <a:pt x="43" y="82"/>
                      </a:lnTo>
                      <a:lnTo>
                        <a:pt x="45" y="90"/>
                      </a:lnTo>
                      <a:lnTo>
                        <a:pt x="45" y="94"/>
                      </a:lnTo>
                      <a:lnTo>
                        <a:pt x="49" y="98"/>
                      </a:lnTo>
                      <a:lnTo>
                        <a:pt x="49" y="105"/>
                      </a:lnTo>
                      <a:lnTo>
                        <a:pt x="45" y="111"/>
                      </a:lnTo>
                      <a:lnTo>
                        <a:pt x="43" y="125"/>
                      </a:lnTo>
                      <a:lnTo>
                        <a:pt x="43" y="12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0" name="Freeform 192"/>
                <p:cNvSpPr>
                  <a:spLocks/>
                </p:cNvSpPr>
                <p:nvPr/>
              </p:nvSpPr>
              <p:spPr bwMode="auto">
                <a:xfrm>
                  <a:off x="2809" y="3517"/>
                  <a:ext cx="12" cy="94"/>
                </a:xfrm>
                <a:custGeom>
                  <a:avLst/>
                  <a:gdLst>
                    <a:gd name="T0" fmla="*/ 7 w 49"/>
                    <a:gd name="T1" fmla="*/ 380 h 380"/>
                    <a:gd name="T2" fmla="*/ 29 w 49"/>
                    <a:gd name="T3" fmla="*/ 162 h 380"/>
                    <a:gd name="T4" fmla="*/ 29 w 49"/>
                    <a:gd name="T5" fmla="*/ 151 h 380"/>
                    <a:gd name="T6" fmla="*/ 29 w 49"/>
                    <a:gd name="T7" fmla="*/ 141 h 380"/>
                    <a:gd name="T8" fmla="*/ 26 w 49"/>
                    <a:gd name="T9" fmla="*/ 131 h 380"/>
                    <a:gd name="T10" fmla="*/ 25 w 49"/>
                    <a:gd name="T11" fmla="*/ 123 h 380"/>
                    <a:gd name="T12" fmla="*/ 18 w 49"/>
                    <a:gd name="T13" fmla="*/ 117 h 380"/>
                    <a:gd name="T14" fmla="*/ 16 w 49"/>
                    <a:gd name="T15" fmla="*/ 117 h 380"/>
                    <a:gd name="T16" fmla="*/ 10 w 49"/>
                    <a:gd name="T17" fmla="*/ 117 h 380"/>
                    <a:gd name="T18" fmla="*/ 6 w 49"/>
                    <a:gd name="T19" fmla="*/ 123 h 380"/>
                    <a:gd name="T20" fmla="*/ 0 w 49"/>
                    <a:gd name="T21" fmla="*/ 130 h 380"/>
                    <a:gd name="T22" fmla="*/ 6 w 49"/>
                    <a:gd name="T23" fmla="*/ 105 h 380"/>
                    <a:gd name="T24" fmla="*/ 7 w 49"/>
                    <a:gd name="T25" fmla="*/ 95 h 380"/>
                    <a:gd name="T26" fmla="*/ 10 w 49"/>
                    <a:gd name="T27" fmla="*/ 86 h 380"/>
                    <a:gd name="T28" fmla="*/ 13 w 49"/>
                    <a:gd name="T29" fmla="*/ 75 h 380"/>
                    <a:gd name="T30" fmla="*/ 16 w 49"/>
                    <a:gd name="T31" fmla="*/ 72 h 380"/>
                    <a:gd name="T32" fmla="*/ 11 w 49"/>
                    <a:gd name="T33" fmla="*/ 66 h 380"/>
                    <a:gd name="T34" fmla="*/ 10 w 49"/>
                    <a:gd name="T35" fmla="*/ 55 h 380"/>
                    <a:gd name="T36" fmla="*/ 11 w 49"/>
                    <a:gd name="T37" fmla="*/ 42 h 380"/>
                    <a:gd name="T38" fmla="*/ 13 w 49"/>
                    <a:gd name="T39" fmla="*/ 32 h 380"/>
                    <a:gd name="T40" fmla="*/ 16 w 49"/>
                    <a:gd name="T41" fmla="*/ 22 h 380"/>
                    <a:gd name="T42" fmla="*/ 18 w 49"/>
                    <a:gd name="T43" fmla="*/ 13 h 380"/>
                    <a:gd name="T44" fmla="*/ 25 w 49"/>
                    <a:gd name="T45" fmla="*/ 5 h 380"/>
                    <a:gd name="T46" fmla="*/ 30 w 49"/>
                    <a:gd name="T47" fmla="*/ 1 h 380"/>
                    <a:gd name="T48" fmla="*/ 34 w 49"/>
                    <a:gd name="T49" fmla="*/ 0 h 380"/>
                    <a:gd name="T50" fmla="*/ 39 w 49"/>
                    <a:gd name="T51" fmla="*/ 1 h 380"/>
                    <a:gd name="T52" fmla="*/ 45 w 49"/>
                    <a:gd name="T53" fmla="*/ 7 h 380"/>
                    <a:gd name="T54" fmla="*/ 48 w 49"/>
                    <a:gd name="T55" fmla="*/ 18 h 380"/>
                    <a:gd name="T56" fmla="*/ 49 w 49"/>
                    <a:gd name="T57" fmla="*/ 26 h 380"/>
                    <a:gd name="T58" fmla="*/ 49 w 49"/>
                    <a:gd name="T59" fmla="*/ 39 h 380"/>
                    <a:gd name="T60" fmla="*/ 48 w 49"/>
                    <a:gd name="T61" fmla="*/ 51 h 380"/>
                    <a:gd name="T62" fmla="*/ 45 w 49"/>
                    <a:gd name="T63" fmla="*/ 62 h 380"/>
                    <a:gd name="T64" fmla="*/ 40 w 49"/>
                    <a:gd name="T65" fmla="*/ 71 h 380"/>
                    <a:gd name="T66" fmla="*/ 35 w 49"/>
                    <a:gd name="T67" fmla="*/ 78 h 380"/>
                    <a:gd name="T68" fmla="*/ 39 w 49"/>
                    <a:gd name="T69" fmla="*/ 85 h 380"/>
                    <a:gd name="T70" fmla="*/ 40 w 49"/>
                    <a:gd name="T71" fmla="*/ 95 h 380"/>
                    <a:gd name="T72" fmla="*/ 40 w 49"/>
                    <a:gd name="T73" fmla="*/ 105 h 380"/>
                    <a:gd name="T74" fmla="*/ 39 w 49"/>
                    <a:gd name="T75" fmla="*/ 126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9" h="380">
                      <a:moveTo>
                        <a:pt x="39" y="126"/>
                      </a:moveTo>
                      <a:lnTo>
                        <a:pt x="7" y="380"/>
                      </a:lnTo>
                      <a:lnTo>
                        <a:pt x="2" y="380"/>
                      </a:lnTo>
                      <a:lnTo>
                        <a:pt x="29" y="162"/>
                      </a:lnTo>
                      <a:lnTo>
                        <a:pt x="29" y="157"/>
                      </a:lnTo>
                      <a:lnTo>
                        <a:pt x="29" y="151"/>
                      </a:lnTo>
                      <a:lnTo>
                        <a:pt x="29" y="146"/>
                      </a:lnTo>
                      <a:lnTo>
                        <a:pt x="29" y="141"/>
                      </a:lnTo>
                      <a:lnTo>
                        <a:pt x="29" y="136"/>
                      </a:lnTo>
                      <a:lnTo>
                        <a:pt x="26" y="131"/>
                      </a:lnTo>
                      <a:lnTo>
                        <a:pt x="26" y="128"/>
                      </a:lnTo>
                      <a:lnTo>
                        <a:pt x="25" y="123"/>
                      </a:lnTo>
                      <a:lnTo>
                        <a:pt x="21" y="120"/>
                      </a:lnTo>
                      <a:lnTo>
                        <a:pt x="18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1" y="117"/>
                      </a:lnTo>
                      <a:lnTo>
                        <a:pt x="10" y="117"/>
                      </a:lnTo>
                      <a:lnTo>
                        <a:pt x="8" y="120"/>
                      </a:lnTo>
                      <a:lnTo>
                        <a:pt x="6" y="123"/>
                      </a:lnTo>
                      <a:lnTo>
                        <a:pt x="2" y="126"/>
                      </a:lnTo>
                      <a:lnTo>
                        <a:pt x="0" y="130"/>
                      </a:lnTo>
                      <a:lnTo>
                        <a:pt x="0" y="123"/>
                      </a:lnTo>
                      <a:lnTo>
                        <a:pt x="6" y="105"/>
                      </a:lnTo>
                      <a:lnTo>
                        <a:pt x="6" y="103"/>
                      </a:lnTo>
                      <a:lnTo>
                        <a:pt x="7" y="95"/>
                      </a:lnTo>
                      <a:lnTo>
                        <a:pt x="8" y="89"/>
                      </a:lnTo>
                      <a:lnTo>
                        <a:pt x="10" y="86"/>
                      </a:lnTo>
                      <a:lnTo>
                        <a:pt x="11" y="81"/>
                      </a:lnTo>
                      <a:lnTo>
                        <a:pt x="13" y="75"/>
                      </a:lnTo>
                      <a:lnTo>
                        <a:pt x="16" y="73"/>
                      </a:lnTo>
                      <a:lnTo>
                        <a:pt x="16" y="72"/>
                      </a:lnTo>
                      <a:lnTo>
                        <a:pt x="13" y="70"/>
                      </a:lnTo>
                      <a:lnTo>
                        <a:pt x="11" y="66"/>
                      </a:lnTo>
                      <a:lnTo>
                        <a:pt x="11" y="59"/>
                      </a:lnTo>
                      <a:lnTo>
                        <a:pt x="10" y="55"/>
                      </a:lnTo>
                      <a:lnTo>
                        <a:pt x="11" y="49"/>
                      </a:lnTo>
                      <a:lnTo>
                        <a:pt x="11" y="42"/>
                      </a:lnTo>
                      <a:lnTo>
                        <a:pt x="11" y="39"/>
                      </a:lnTo>
                      <a:lnTo>
                        <a:pt x="13" y="32"/>
                      </a:lnTo>
                      <a:lnTo>
                        <a:pt x="16" y="26"/>
                      </a:lnTo>
                      <a:lnTo>
                        <a:pt x="16" y="22"/>
                      </a:lnTo>
                      <a:lnTo>
                        <a:pt x="18" y="17"/>
                      </a:lnTo>
                      <a:lnTo>
                        <a:pt x="18" y="13"/>
                      </a:lnTo>
                      <a:lnTo>
                        <a:pt x="24" y="7"/>
                      </a:lnTo>
                      <a:lnTo>
                        <a:pt x="25" y="5"/>
                      </a:lnTo>
                      <a:lnTo>
                        <a:pt x="26" y="3"/>
                      </a:lnTo>
                      <a:lnTo>
                        <a:pt x="30" y="1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9" y="1"/>
                      </a:lnTo>
                      <a:lnTo>
                        <a:pt x="40" y="3"/>
                      </a:lnTo>
                      <a:lnTo>
                        <a:pt x="45" y="7"/>
                      </a:lnTo>
                      <a:lnTo>
                        <a:pt x="46" y="16"/>
                      </a:lnTo>
                      <a:lnTo>
                        <a:pt x="48" y="18"/>
                      </a:lnTo>
                      <a:lnTo>
                        <a:pt x="48" y="23"/>
                      </a:lnTo>
                      <a:lnTo>
                        <a:pt x="49" y="26"/>
                      </a:lnTo>
                      <a:lnTo>
                        <a:pt x="49" y="34"/>
                      </a:lnTo>
                      <a:lnTo>
                        <a:pt x="49" y="39"/>
                      </a:lnTo>
                      <a:lnTo>
                        <a:pt x="48" y="43"/>
                      </a:lnTo>
                      <a:lnTo>
                        <a:pt x="48" y="51"/>
                      </a:lnTo>
                      <a:lnTo>
                        <a:pt x="46" y="57"/>
                      </a:lnTo>
                      <a:lnTo>
                        <a:pt x="45" y="62"/>
                      </a:lnTo>
                      <a:lnTo>
                        <a:pt x="43" y="67"/>
                      </a:lnTo>
                      <a:lnTo>
                        <a:pt x="40" y="71"/>
                      </a:lnTo>
                      <a:lnTo>
                        <a:pt x="39" y="73"/>
                      </a:lnTo>
                      <a:lnTo>
                        <a:pt x="35" y="78"/>
                      </a:lnTo>
                      <a:lnTo>
                        <a:pt x="35" y="81"/>
                      </a:lnTo>
                      <a:lnTo>
                        <a:pt x="39" y="85"/>
                      </a:lnTo>
                      <a:lnTo>
                        <a:pt x="39" y="89"/>
                      </a:lnTo>
                      <a:lnTo>
                        <a:pt x="40" y="95"/>
                      </a:lnTo>
                      <a:lnTo>
                        <a:pt x="40" y="98"/>
                      </a:lnTo>
                      <a:lnTo>
                        <a:pt x="40" y="105"/>
                      </a:lnTo>
                      <a:lnTo>
                        <a:pt x="40" y="112"/>
                      </a:lnTo>
                      <a:lnTo>
                        <a:pt x="39" y="126"/>
                      </a:lnTo>
                      <a:lnTo>
                        <a:pt x="39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1" name="Freeform 193"/>
                <p:cNvSpPr>
                  <a:spLocks/>
                </p:cNvSpPr>
                <p:nvPr/>
              </p:nvSpPr>
              <p:spPr bwMode="auto">
                <a:xfrm>
                  <a:off x="2823" y="3527"/>
                  <a:ext cx="11" cy="96"/>
                </a:xfrm>
                <a:custGeom>
                  <a:avLst/>
                  <a:gdLst>
                    <a:gd name="T0" fmla="*/ 5 w 45"/>
                    <a:gd name="T1" fmla="*/ 382 h 382"/>
                    <a:gd name="T2" fmla="*/ 25 w 45"/>
                    <a:gd name="T3" fmla="*/ 164 h 382"/>
                    <a:gd name="T4" fmla="*/ 25 w 45"/>
                    <a:gd name="T5" fmla="*/ 152 h 382"/>
                    <a:gd name="T6" fmla="*/ 25 w 45"/>
                    <a:gd name="T7" fmla="*/ 142 h 382"/>
                    <a:gd name="T8" fmla="*/ 25 w 45"/>
                    <a:gd name="T9" fmla="*/ 134 h 382"/>
                    <a:gd name="T10" fmla="*/ 23 w 45"/>
                    <a:gd name="T11" fmla="*/ 126 h 382"/>
                    <a:gd name="T12" fmla="*/ 22 w 45"/>
                    <a:gd name="T13" fmla="*/ 122 h 382"/>
                    <a:gd name="T14" fmla="*/ 17 w 45"/>
                    <a:gd name="T15" fmla="*/ 119 h 382"/>
                    <a:gd name="T16" fmla="*/ 14 w 45"/>
                    <a:gd name="T17" fmla="*/ 122 h 382"/>
                    <a:gd name="T18" fmla="*/ 9 w 45"/>
                    <a:gd name="T19" fmla="*/ 126 h 382"/>
                    <a:gd name="T20" fmla="*/ 6 w 45"/>
                    <a:gd name="T21" fmla="*/ 134 h 382"/>
                    <a:gd name="T22" fmla="*/ 9 w 45"/>
                    <a:gd name="T23" fmla="*/ 108 h 382"/>
                    <a:gd name="T24" fmla="*/ 12 w 45"/>
                    <a:gd name="T25" fmla="*/ 98 h 382"/>
                    <a:gd name="T26" fmla="*/ 16 w 45"/>
                    <a:gd name="T27" fmla="*/ 88 h 382"/>
                    <a:gd name="T28" fmla="*/ 17 w 45"/>
                    <a:gd name="T29" fmla="*/ 80 h 382"/>
                    <a:gd name="T30" fmla="*/ 20 w 45"/>
                    <a:gd name="T31" fmla="*/ 74 h 382"/>
                    <a:gd name="T32" fmla="*/ 17 w 45"/>
                    <a:gd name="T33" fmla="*/ 62 h 382"/>
                    <a:gd name="T34" fmla="*/ 17 w 45"/>
                    <a:gd name="T35" fmla="*/ 52 h 382"/>
                    <a:gd name="T36" fmla="*/ 17 w 45"/>
                    <a:gd name="T37" fmla="*/ 42 h 382"/>
                    <a:gd name="T38" fmla="*/ 22 w 45"/>
                    <a:gd name="T39" fmla="*/ 29 h 382"/>
                    <a:gd name="T40" fmla="*/ 23 w 45"/>
                    <a:gd name="T41" fmla="*/ 21 h 382"/>
                    <a:gd name="T42" fmla="*/ 25 w 45"/>
                    <a:gd name="T43" fmla="*/ 12 h 382"/>
                    <a:gd name="T44" fmla="*/ 31 w 45"/>
                    <a:gd name="T45" fmla="*/ 6 h 382"/>
                    <a:gd name="T46" fmla="*/ 34 w 45"/>
                    <a:gd name="T47" fmla="*/ 5 h 382"/>
                    <a:gd name="T48" fmla="*/ 37 w 45"/>
                    <a:gd name="T49" fmla="*/ 5 h 382"/>
                    <a:gd name="T50" fmla="*/ 40 w 45"/>
                    <a:gd name="T51" fmla="*/ 6 h 382"/>
                    <a:gd name="T52" fmla="*/ 42 w 45"/>
                    <a:gd name="T53" fmla="*/ 12 h 382"/>
                    <a:gd name="T54" fmla="*/ 45 w 45"/>
                    <a:gd name="T55" fmla="*/ 21 h 382"/>
                    <a:gd name="T56" fmla="*/ 45 w 45"/>
                    <a:gd name="T57" fmla="*/ 29 h 382"/>
                    <a:gd name="T58" fmla="*/ 45 w 45"/>
                    <a:gd name="T59" fmla="*/ 42 h 382"/>
                    <a:gd name="T60" fmla="*/ 43 w 45"/>
                    <a:gd name="T61" fmla="*/ 52 h 382"/>
                    <a:gd name="T62" fmla="*/ 42 w 45"/>
                    <a:gd name="T63" fmla="*/ 62 h 382"/>
                    <a:gd name="T64" fmla="*/ 39 w 45"/>
                    <a:gd name="T65" fmla="*/ 74 h 382"/>
                    <a:gd name="T66" fmla="*/ 36 w 45"/>
                    <a:gd name="T67" fmla="*/ 80 h 382"/>
                    <a:gd name="T68" fmla="*/ 37 w 45"/>
                    <a:gd name="T69" fmla="*/ 87 h 382"/>
                    <a:gd name="T70" fmla="*/ 37 w 45"/>
                    <a:gd name="T71" fmla="*/ 98 h 382"/>
                    <a:gd name="T72" fmla="*/ 37 w 45"/>
                    <a:gd name="T73" fmla="*/ 106 h 382"/>
                    <a:gd name="T74" fmla="*/ 36 w 45"/>
                    <a:gd name="T75" fmla="*/ 12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" h="382">
                      <a:moveTo>
                        <a:pt x="36" y="126"/>
                      </a:moveTo>
                      <a:lnTo>
                        <a:pt x="5" y="382"/>
                      </a:lnTo>
                      <a:lnTo>
                        <a:pt x="0" y="382"/>
                      </a:lnTo>
                      <a:lnTo>
                        <a:pt x="25" y="164"/>
                      </a:lnTo>
                      <a:lnTo>
                        <a:pt x="25" y="158"/>
                      </a:lnTo>
                      <a:lnTo>
                        <a:pt x="25" y="152"/>
                      </a:lnTo>
                      <a:lnTo>
                        <a:pt x="28" y="150"/>
                      </a:lnTo>
                      <a:lnTo>
                        <a:pt x="25" y="142"/>
                      </a:lnTo>
                      <a:lnTo>
                        <a:pt x="25" y="138"/>
                      </a:lnTo>
                      <a:lnTo>
                        <a:pt x="25" y="134"/>
                      </a:lnTo>
                      <a:lnTo>
                        <a:pt x="25" y="127"/>
                      </a:lnTo>
                      <a:lnTo>
                        <a:pt x="23" y="126"/>
                      </a:lnTo>
                      <a:lnTo>
                        <a:pt x="23" y="124"/>
                      </a:lnTo>
                      <a:lnTo>
                        <a:pt x="22" y="122"/>
                      </a:lnTo>
                      <a:lnTo>
                        <a:pt x="20" y="122"/>
                      </a:lnTo>
                      <a:lnTo>
                        <a:pt x="17" y="119"/>
                      </a:lnTo>
                      <a:lnTo>
                        <a:pt x="16" y="122"/>
                      </a:lnTo>
                      <a:lnTo>
                        <a:pt x="14" y="122"/>
                      </a:lnTo>
                      <a:lnTo>
                        <a:pt x="12" y="124"/>
                      </a:lnTo>
                      <a:lnTo>
                        <a:pt x="9" y="126"/>
                      </a:lnTo>
                      <a:lnTo>
                        <a:pt x="9" y="127"/>
                      </a:lnTo>
                      <a:lnTo>
                        <a:pt x="6" y="134"/>
                      </a:lnTo>
                      <a:lnTo>
                        <a:pt x="6" y="126"/>
                      </a:lnTo>
                      <a:lnTo>
                        <a:pt x="9" y="108"/>
                      </a:lnTo>
                      <a:lnTo>
                        <a:pt x="9" y="103"/>
                      </a:lnTo>
                      <a:lnTo>
                        <a:pt x="12" y="98"/>
                      </a:lnTo>
                      <a:lnTo>
                        <a:pt x="14" y="93"/>
                      </a:lnTo>
                      <a:lnTo>
                        <a:pt x="16" y="88"/>
                      </a:lnTo>
                      <a:lnTo>
                        <a:pt x="17" y="83"/>
                      </a:lnTo>
                      <a:lnTo>
                        <a:pt x="17" y="80"/>
                      </a:lnTo>
                      <a:lnTo>
                        <a:pt x="20" y="77"/>
                      </a:lnTo>
                      <a:lnTo>
                        <a:pt x="20" y="74"/>
                      </a:lnTo>
                      <a:lnTo>
                        <a:pt x="17" y="69"/>
                      </a:lnTo>
                      <a:lnTo>
                        <a:pt x="17" y="62"/>
                      </a:lnTo>
                      <a:lnTo>
                        <a:pt x="17" y="58"/>
                      </a:lnTo>
                      <a:lnTo>
                        <a:pt x="17" y="52"/>
                      </a:lnTo>
                      <a:lnTo>
                        <a:pt x="17" y="46"/>
                      </a:lnTo>
                      <a:lnTo>
                        <a:pt x="17" y="42"/>
                      </a:lnTo>
                      <a:lnTo>
                        <a:pt x="20" y="35"/>
                      </a:lnTo>
                      <a:lnTo>
                        <a:pt x="22" y="29"/>
                      </a:lnTo>
                      <a:lnTo>
                        <a:pt x="22" y="27"/>
                      </a:lnTo>
                      <a:lnTo>
                        <a:pt x="23" y="21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8" y="8"/>
                      </a:lnTo>
                      <a:lnTo>
                        <a:pt x="31" y="6"/>
                      </a:lnTo>
                      <a:lnTo>
                        <a:pt x="32" y="5"/>
                      </a:lnTo>
                      <a:lnTo>
                        <a:pt x="34" y="5"/>
                      </a:lnTo>
                      <a:lnTo>
                        <a:pt x="37" y="0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0" y="6"/>
                      </a:lnTo>
                      <a:lnTo>
                        <a:pt x="42" y="11"/>
                      </a:lnTo>
                      <a:lnTo>
                        <a:pt x="42" y="12"/>
                      </a:lnTo>
                      <a:lnTo>
                        <a:pt x="43" y="16"/>
                      </a:lnTo>
                      <a:lnTo>
                        <a:pt x="45" y="21"/>
                      </a:lnTo>
                      <a:lnTo>
                        <a:pt x="45" y="27"/>
                      </a:lnTo>
                      <a:lnTo>
                        <a:pt x="45" y="29"/>
                      </a:lnTo>
                      <a:lnTo>
                        <a:pt x="45" y="35"/>
                      </a:lnTo>
                      <a:lnTo>
                        <a:pt x="45" y="42"/>
                      </a:lnTo>
                      <a:lnTo>
                        <a:pt x="45" y="47"/>
                      </a:lnTo>
                      <a:lnTo>
                        <a:pt x="43" y="52"/>
                      </a:lnTo>
                      <a:lnTo>
                        <a:pt x="42" y="60"/>
                      </a:lnTo>
                      <a:lnTo>
                        <a:pt x="42" y="62"/>
                      </a:lnTo>
                      <a:lnTo>
                        <a:pt x="40" y="69"/>
                      </a:lnTo>
                      <a:lnTo>
                        <a:pt x="39" y="74"/>
                      </a:lnTo>
                      <a:lnTo>
                        <a:pt x="37" y="77"/>
                      </a:lnTo>
                      <a:lnTo>
                        <a:pt x="36" y="80"/>
                      </a:lnTo>
                      <a:lnTo>
                        <a:pt x="36" y="83"/>
                      </a:lnTo>
                      <a:lnTo>
                        <a:pt x="37" y="87"/>
                      </a:lnTo>
                      <a:lnTo>
                        <a:pt x="37" y="91"/>
                      </a:lnTo>
                      <a:lnTo>
                        <a:pt x="37" y="98"/>
                      </a:lnTo>
                      <a:lnTo>
                        <a:pt x="37" y="102"/>
                      </a:lnTo>
                      <a:lnTo>
                        <a:pt x="37" y="106"/>
                      </a:lnTo>
                      <a:lnTo>
                        <a:pt x="37" y="114"/>
                      </a:lnTo>
                      <a:lnTo>
                        <a:pt x="36" y="126"/>
                      </a:lnTo>
                      <a:lnTo>
                        <a:pt x="36" y="12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2" name="Freeform 194"/>
                <p:cNvSpPr>
                  <a:spLocks/>
                </p:cNvSpPr>
                <p:nvPr/>
              </p:nvSpPr>
              <p:spPr bwMode="auto">
                <a:xfrm>
                  <a:off x="2536" y="3456"/>
                  <a:ext cx="312" cy="85"/>
                </a:xfrm>
                <a:custGeom>
                  <a:avLst/>
                  <a:gdLst>
                    <a:gd name="T0" fmla="*/ 0 w 1249"/>
                    <a:gd name="T1" fmla="*/ 129 h 336"/>
                    <a:gd name="T2" fmla="*/ 8 w 1249"/>
                    <a:gd name="T3" fmla="*/ 107 h 336"/>
                    <a:gd name="T4" fmla="*/ 20 w 1249"/>
                    <a:gd name="T5" fmla="*/ 90 h 336"/>
                    <a:gd name="T6" fmla="*/ 38 w 1249"/>
                    <a:gd name="T7" fmla="*/ 73 h 336"/>
                    <a:gd name="T8" fmla="*/ 67 w 1249"/>
                    <a:gd name="T9" fmla="*/ 57 h 336"/>
                    <a:gd name="T10" fmla="*/ 99 w 1249"/>
                    <a:gd name="T11" fmla="*/ 42 h 336"/>
                    <a:gd name="T12" fmla="*/ 137 w 1249"/>
                    <a:gd name="T13" fmla="*/ 31 h 336"/>
                    <a:gd name="T14" fmla="*/ 182 w 1249"/>
                    <a:gd name="T15" fmla="*/ 19 h 336"/>
                    <a:gd name="T16" fmla="*/ 229 w 1249"/>
                    <a:gd name="T17" fmla="*/ 10 h 336"/>
                    <a:gd name="T18" fmla="*/ 283 w 1249"/>
                    <a:gd name="T19" fmla="*/ 5 h 336"/>
                    <a:gd name="T20" fmla="*/ 341 w 1249"/>
                    <a:gd name="T21" fmla="*/ 1 h 336"/>
                    <a:gd name="T22" fmla="*/ 399 w 1249"/>
                    <a:gd name="T23" fmla="*/ 0 h 336"/>
                    <a:gd name="T24" fmla="*/ 464 w 1249"/>
                    <a:gd name="T25" fmla="*/ 1 h 336"/>
                    <a:gd name="T26" fmla="*/ 527 w 1249"/>
                    <a:gd name="T27" fmla="*/ 3 h 336"/>
                    <a:gd name="T28" fmla="*/ 592 w 1249"/>
                    <a:gd name="T29" fmla="*/ 9 h 336"/>
                    <a:gd name="T30" fmla="*/ 658 w 1249"/>
                    <a:gd name="T31" fmla="*/ 16 h 336"/>
                    <a:gd name="T32" fmla="*/ 724 w 1249"/>
                    <a:gd name="T33" fmla="*/ 26 h 336"/>
                    <a:gd name="T34" fmla="*/ 788 w 1249"/>
                    <a:gd name="T35" fmla="*/ 38 h 336"/>
                    <a:gd name="T36" fmla="*/ 852 w 1249"/>
                    <a:gd name="T37" fmla="*/ 51 h 336"/>
                    <a:gd name="T38" fmla="*/ 909 w 1249"/>
                    <a:gd name="T39" fmla="*/ 66 h 336"/>
                    <a:gd name="T40" fmla="*/ 967 w 1249"/>
                    <a:gd name="T41" fmla="*/ 83 h 336"/>
                    <a:gd name="T42" fmla="*/ 1021 w 1249"/>
                    <a:gd name="T43" fmla="*/ 102 h 336"/>
                    <a:gd name="T44" fmla="*/ 1069 w 1249"/>
                    <a:gd name="T45" fmla="*/ 120 h 336"/>
                    <a:gd name="T46" fmla="*/ 1112 w 1249"/>
                    <a:gd name="T47" fmla="*/ 139 h 336"/>
                    <a:gd name="T48" fmla="*/ 1229 w 1249"/>
                    <a:gd name="T49" fmla="*/ 227 h 336"/>
                    <a:gd name="T50" fmla="*/ 1244 w 1249"/>
                    <a:gd name="T51" fmla="*/ 298 h 336"/>
                    <a:gd name="T52" fmla="*/ 1220 w 1249"/>
                    <a:gd name="T53" fmla="*/ 315 h 336"/>
                    <a:gd name="T54" fmla="*/ 1220 w 1249"/>
                    <a:gd name="T55" fmla="*/ 311 h 336"/>
                    <a:gd name="T56" fmla="*/ 1225 w 1249"/>
                    <a:gd name="T57" fmla="*/ 291 h 336"/>
                    <a:gd name="T58" fmla="*/ 1219 w 1249"/>
                    <a:gd name="T59" fmla="*/ 267 h 336"/>
                    <a:gd name="T60" fmla="*/ 1206 w 1249"/>
                    <a:gd name="T61" fmla="*/ 247 h 336"/>
                    <a:gd name="T62" fmla="*/ 1188 w 1249"/>
                    <a:gd name="T63" fmla="*/ 227 h 336"/>
                    <a:gd name="T64" fmla="*/ 1164 w 1249"/>
                    <a:gd name="T65" fmla="*/ 206 h 336"/>
                    <a:gd name="T66" fmla="*/ 1134 w 1249"/>
                    <a:gd name="T67" fmla="*/ 184 h 336"/>
                    <a:gd name="T68" fmla="*/ 1097 w 1249"/>
                    <a:gd name="T69" fmla="*/ 165 h 336"/>
                    <a:gd name="T70" fmla="*/ 1054 w 1249"/>
                    <a:gd name="T71" fmla="*/ 144 h 336"/>
                    <a:gd name="T72" fmla="*/ 1008 w 1249"/>
                    <a:gd name="T73" fmla="*/ 125 h 336"/>
                    <a:gd name="T74" fmla="*/ 956 w 1249"/>
                    <a:gd name="T75" fmla="*/ 106 h 336"/>
                    <a:gd name="T76" fmla="*/ 900 w 1249"/>
                    <a:gd name="T77" fmla="*/ 90 h 336"/>
                    <a:gd name="T78" fmla="*/ 843 w 1249"/>
                    <a:gd name="T79" fmla="*/ 75 h 336"/>
                    <a:gd name="T80" fmla="*/ 780 w 1249"/>
                    <a:gd name="T81" fmla="*/ 63 h 336"/>
                    <a:gd name="T82" fmla="*/ 719 w 1249"/>
                    <a:gd name="T83" fmla="*/ 51 h 336"/>
                    <a:gd name="T84" fmla="*/ 656 w 1249"/>
                    <a:gd name="T85" fmla="*/ 41 h 336"/>
                    <a:gd name="T86" fmla="*/ 591 w 1249"/>
                    <a:gd name="T87" fmla="*/ 33 h 336"/>
                    <a:gd name="T88" fmla="*/ 527 w 1249"/>
                    <a:gd name="T89" fmla="*/ 27 h 336"/>
                    <a:gd name="T90" fmla="*/ 466 w 1249"/>
                    <a:gd name="T91" fmla="*/ 26 h 336"/>
                    <a:gd name="T92" fmla="*/ 406 w 1249"/>
                    <a:gd name="T93" fmla="*/ 25 h 336"/>
                    <a:gd name="T94" fmla="*/ 345 w 1249"/>
                    <a:gd name="T95" fmla="*/ 26 h 336"/>
                    <a:gd name="T96" fmla="*/ 291 w 1249"/>
                    <a:gd name="T97" fmla="*/ 31 h 336"/>
                    <a:gd name="T98" fmla="*/ 239 w 1249"/>
                    <a:gd name="T99" fmla="*/ 38 h 336"/>
                    <a:gd name="T100" fmla="*/ 190 w 1249"/>
                    <a:gd name="T101" fmla="*/ 45 h 336"/>
                    <a:gd name="T102" fmla="*/ 148 w 1249"/>
                    <a:gd name="T103" fmla="*/ 54 h 336"/>
                    <a:gd name="T104" fmla="*/ 110 w 1249"/>
                    <a:gd name="T105" fmla="*/ 66 h 336"/>
                    <a:gd name="T106" fmla="*/ 79 w 1249"/>
                    <a:gd name="T107" fmla="*/ 82 h 336"/>
                    <a:gd name="T108" fmla="*/ 54 w 1249"/>
                    <a:gd name="T109" fmla="*/ 96 h 336"/>
                    <a:gd name="T110" fmla="*/ 35 w 1249"/>
                    <a:gd name="T111" fmla="*/ 115 h 336"/>
                    <a:gd name="T112" fmla="*/ 20 w 1249"/>
                    <a:gd name="T113" fmla="*/ 133 h 336"/>
                    <a:gd name="T114" fmla="*/ 15 w 1249"/>
                    <a:gd name="T115" fmla="*/ 152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49" h="336">
                      <a:moveTo>
                        <a:pt x="14" y="170"/>
                      </a:moveTo>
                      <a:lnTo>
                        <a:pt x="3" y="152"/>
                      </a:lnTo>
                      <a:lnTo>
                        <a:pt x="0" y="129"/>
                      </a:lnTo>
                      <a:lnTo>
                        <a:pt x="3" y="120"/>
                      </a:lnTo>
                      <a:lnTo>
                        <a:pt x="4" y="115"/>
                      </a:lnTo>
                      <a:lnTo>
                        <a:pt x="8" y="107"/>
                      </a:lnTo>
                      <a:lnTo>
                        <a:pt x="11" y="102"/>
                      </a:lnTo>
                      <a:lnTo>
                        <a:pt x="15" y="96"/>
                      </a:lnTo>
                      <a:lnTo>
                        <a:pt x="20" y="90"/>
                      </a:lnTo>
                      <a:lnTo>
                        <a:pt x="27" y="86"/>
                      </a:lnTo>
                      <a:lnTo>
                        <a:pt x="34" y="79"/>
                      </a:lnTo>
                      <a:lnTo>
                        <a:pt x="38" y="73"/>
                      </a:lnTo>
                      <a:lnTo>
                        <a:pt x="47" y="66"/>
                      </a:lnTo>
                      <a:lnTo>
                        <a:pt x="58" y="64"/>
                      </a:lnTo>
                      <a:lnTo>
                        <a:pt x="67" y="57"/>
                      </a:lnTo>
                      <a:lnTo>
                        <a:pt x="77" y="51"/>
                      </a:lnTo>
                      <a:lnTo>
                        <a:pt x="86" y="47"/>
                      </a:lnTo>
                      <a:lnTo>
                        <a:pt x="99" y="42"/>
                      </a:lnTo>
                      <a:lnTo>
                        <a:pt x="110" y="38"/>
                      </a:lnTo>
                      <a:lnTo>
                        <a:pt x="124" y="33"/>
                      </a:lnTo>
                      <a:lnTo>
                        <a:pt x="137" y="31"/>
                      </a:lnTo>
                      <a:lnTo>
                        <a:pt x="150" y="26"/>
                      </a:lnTo>
                      <a:lnTo>
                        <a:pt x="166" y="23"/>
                      </a:lnTo>
                      <a:lnTo>
                        <a:pt x="182" y="19"/>
                      </a:lnTo>
                      <a:lnTo>
                        <a:pt x="198" y="16"/>
                      </a:lnTo>
                      <a:lnTo>
                        <a:pt x="213" y="15"/>
                      </a:lnTo>
                      <a:lnTo>
                        <a:pt x="229" y="10"/>
                      </a:lnTo>
                      <a:lnTo>
                        <a:pt x="248" y="9"/>
                      </a:lnTo>
                      <a:lnTo>
                        <a:pt x="264" y="6"/>
                      </a:lnTo>
                      <a:lnTo>
                        <a:pt x="283" y="5"/>
                      </a:lnTo>
                      <a:lnTo>
                        <a:pt x="301" y="5"/>
                      </a:lnTo>
                      <a:lnTo>
                        <a:pt x="321" y="1"/>
                      </a:lnTo>
                      <a:lnTo>
                        <a:pt x="341" y="1"/>
                      </a:lnTo>
                      <a:lnTo>
                        <a:pt x="360" y="0"/>
                      </a:lnTo>
                      <a:lnTo>
                        <a:pt x="381" y="0"/>
                      </a:lnTo>
                      <a:lnTo>
                        <a:pt x="399" y="0"/>
                      </a:lnTo>
                      <a:lnTo>
                        <a:pt x="423" y="0"/>
                      </a:lnTo>
                      <a:lnTo>
                        <a:pt x="442" y="0"/>
                      </a:lnTo>
                      <a:lnTo>
                        <a:pt x="464" y="1"/>
                      </a:lnTo>
                      <a:lnTo>
                        <a:pt x="485" y="1"/>
                      </a:lnTo>
                      <a:lnTo>
                        <a:pt x="505" y="1"/>
                      </a:lnTo>
                      <a:lnTo>
                        <a:pt x="527" y="3"/>
                      </a:lnTo>
                      <a:lnTo>
                        <a:pt x="549" y="5"/>
                      </a:lnTo>
                      <a:lnTo>
                        <a:pt x="573" y="6"/>
                      </a:lnTo>
                      <a:lnTo>
                        <a:pt x="592" y="9"/>
                      </a:lnTo>
                      <a:lnTo>
                        <a:pt x="614" y="10"/>
                      </a:lnTo>
                      <a:lnTo>
                        <a:pt x="637" y="15"/>
                      </a:lnTo>
                      <a:lnTo>
                        <a:pt x="658" y="16"/>
                      </a:lnTo>
                      <a:lnTo>
                        <a:pt x="681" y="19"/>
                      </a:lnTo>
                      <a:lnTo>
                        <a:pt x="702" y="23"/>
                      </a:lnTo>
                      <a:lnTo>
                        <a:pt x="724" y="26"/>
                      </a:lnTo>
                      <a:lnTo>
                        <a:pt x="745" y="27"/>
                      </a:lnTo>
                      <a:lnTo>
                        <a:pt x="768" y="33"/>
                      </a:lnTo>
                      <a:lnTo>
                        <a:pt x="788" y="38"/>
                      </a:lnTo>
                      <a:lnTo>
                        <a:pt x="810" y="41"/>
                      </a:lnTo>
                      <a:lnTo>
                        <a:pt x="830" y="47"/>
                      </a:lnTo>
                      <a:lnTo>
                        <a:pt x="852" y="51"/>
                      </a:lnTo>
                      <a:lnTo>
                        <a:pt x="872" y="57"/>
                      </a:lnTo>
                      <a:lnTo>
                        <a:pt x="891" y="63"/>
                      </a:lnTo>
                      <a:lnTo>
                        <a:pt x="909" y="66"/>
                      </a:lnTo>
                      <a:lnTo>
                        <a:pt x="931" y="73"/>
                      </a:lnTo>
                      <a:lnTo>
                        <a:pt x="948" y="79"/>
                      </a:lnTo>
                      <a:lnTo>
                        <a:pt x="967" y="83"/>
                      </a:lnTo>
                      <a:lnTo>
                        <a:pt x="987" y="88"/>
                      </a:lnTo>
                      <a:lnTo>
                        <a:pt x="1003" y="96"/>
                      </a:lnTo>
                      <a:lnTo>
                        <a:pt x="1021" y="102"/>
                      </a:lnTo>
                      <a:lnTo>
                        <a:pt x="1036" y="107"/>
                      </a:lnTo>
                      <a:lnTo>
                        <a:pt x="1052" y="115"/>
                      </a:lnTo>
                      <a:lnTo>
                        <a:pt x="1069" y="120"/>
                      </a:lnTo>
                      <a:lnTo>
                        <a:pt x="1083" y="128"/>
                      </a:lnTo>
                      <a:lnTo>
                        <a:pt x="1098" y="134"/>
                      </a:lnTo>
                      <a:lnTo>
                        <a:pt x="1112" y="139"/>
                      </a:lnTo>
                      <a:lnTo>
                        <a:pt x="1157" y="171"/>
                      </a:lnTo>
                      <a:lnTo>
                        <a:pt x="1202" y="202"/>
                      </a:lnTo>
                      <a:lnTo>
                        <a:pt x="1229" y="227"/>
                      </a:lnTo>
                      <a:lnTo>
                        <a:pt x="1239" y="250"/>
                      </a:lnTo>
                      <a:lnTo>
                        <a:pt x="1249" y="277"/>
                      </a:lnTo>
                      <a:lnTo>
                        <a:pt x="1244" y="298"/>
                      </a:lnTo>
                      <a:lnTo>
                        <a:pt x="1229" y="326"/>
                      </a:lnTo>
                      <a:lnTo>
                        <a:pt x="1210" y="336"/>
                      </a:lnTo>
                      <a:lnTo>
                        <a:pt x="1220" y="315"/>
                      </a:lnTo>
                      <a:lnTo>
                        <a:pt x="1215" y="322"/>
                      </a:lnTo>
                      <a:lnTo>
                        <a:pt x="1219" y="315"/>
                      </a:lnTo>
                      <a:lnTo>
                        <a:pt x="1220" y="311"/>
                      </a:lnTo>
                      <a:lnTo>
                        <a:pt x="1221" y="304"/>
                      </a:lnTo>
                      <a:lnTo>
                        <a:pt x="1221" y="297"/>
                      </a:lnTo>
                      <a:lnTo>
                        <a:pt x="1225" y="291"/>
                      </a:lnTo>
                      <a:lnTo>
                        <a:pt x="1221" y="282"/>
                      </a:lnTo>
                      <a:lnTo>
                        <a:pt x="1220" y="277"/>
                      </a:lnTo>
                      <a:lnTo>
                        <a:pt x="1219" y="267"/>
                      </a:lnTo>
                      <a:lnTo>
                        <a:pt x="1215" y="262"/>
                      </a:lnTo>
                      <a:lnTo>
                        <a:pt x="1210" y="256"/>
                      </a:lnTo>
                      <a:lnTo>
                        <a:pt x="1206" y="247"/>
                      </a:lnTo>
                      <a:lnTo>
                        <a:pt x="1202" y="241"/>
                      </a:lnTo>
                      <a:lnTo>
                        <a:pt x="1197" y="234"/>
                      </a:lnTo>
                      <a:lnTo>
                        <a:pt x="1188" y="227"/>
                      </a:lnTo>
                      <a:lnTo>
                        <a:pt x="1182" y="219"/>
                      </a:lnTo>
                      <a:lnTo>
                        <a:pt x="1173" y="213"/>
                      </a:lnTo>
                      <a:lnTo>
                        <a:pt x="1164" y="206"/>
                      </a:lnTo>
                      <a:lnTo>
                        <a:pt x="1154" y="199"/>
                      </a:lnTo>
                      <a:lnTo>
                        <a:pt x="1142" y="192"/>
                      </a:lnTo>
                      <a:lnTo>
                        <a:pt x="1134" y="184"/>
                      </a:lnTo>
                      <a:lnTo>
                        <a:pt x="1121" y="178"/>
                      </a:lnTo>
                      <a:lnTo>
                        <a:pt x="1107" y="170"/>
                      </a:lnTo>
                      <a:lnTo>
                        <a:pt x="1097" y="165"/>
                      </a:lnTo>
                      <a:lnTo>
                        <a:pt x="1083" y="155"/>
                      </a:lnTo>
                      <a:lnTo>
                        <a:pt x="1069" y="151"/>
                      </a:lnTo>
                      <a:lnTo>
                        <a:pt x="1054" y="144"/>
                      </a:lnTo>
                      <a:lnTo>
                        <a:pt x="1038" y="137"/>
                      </a:lnTo>
                      <a:lnTo>
                        <a:pt x="1024" y="131"/>
                      </a:lnTo>
                      <a:lnTo>
                        <a:pt x="1008" y="125"/>
                      </a:lnTo>
                      <a:lnTo>
                        <a:pt x="989" y="118"/>
                      </a:lnTo>
                      <a:lnTo>
                        <a:pt x="973" y="113"/>
                      </a:lnTo>
                      <a:lnTo>
                        <a:pt x="956" y="106"/>
                      </a:lnTo>
                      <a:lnTo>
                        <a:pt x="938" y="102"/>
                      </a:lnTo>
                      <a:lnTo>
                        <a:pt x="920" y="96"/>
                      </a:lnTo>
                      <a:lnTo>
                        <a:pt x="900" y="90"/>
                      </a:lnTo>
                      <a:lnTo>
                        <a:pt x="882" y="86"/>
                      </a:lnTo>
                      <a:lnTo>
                        <a:pt x="861" y="81"/>
                      </a:lnTo>
                      <a:lnTo>
                        <a:pt x="843" y="75"/>
                      </a:lnTo>
                      <a:lnTo>
                        <a:pt x="823" y="71"/>
                      </a:lnTo>
                      <a:lnTo>
                        <a:pt x="801" y="65"/>
                      </a:lnTo>
                      <a:lnTo>
                        <a:pt x="780" y="63"/>
                      </a:lnTo>
                      <a:lnTo>
                        <a:pt x="760" y="58"/>
                      </a:lnTo>
                      <a:lnTo>
                        <a:pt x="740" y="54"/>
                      </a:lnTo>
                      <a:lnTo>
                        <a:pt x="719" y="51"/>
                      </a:lnTo>
                      <a:lnTo>
                        <a:pt x="698" y="47"/>
                      </a:lnTo>
                      <a:lnTo>
                        <a:pt x="676" y="42"/>
                      </a:lnTo>
                      <a:lnTo>
                        <a:pt x="656" y="41"/>
                      </a:lnTo>
                      <a:lnTo>
                        <a:pt x="635" y="40"/>
                      </a:lnTo>
                      <a:lnTo>
                        <a:pt x="613" y="35"/>
                      </a:lnTo>
                      <a:lnTo>
                        <a:pt x="591" y="33"/>
                      </a:lnTo>
                      <a:lnTo>
                        <a:pt x="570" y="33"/>
                      </a:lnTo>
                      <a:lnTo>
                        <a:pt x="549" y="31"/>
                      </a:lnTo>
                      <a:lnTo>
                        <a:pt x="527" y="27"/>
                      </a:lnTo>
                      <a:lnTo>
                        <a:pt x="507" y="26"/>
                      </a:lnTo>
                      <a:lnTo>
                        <a:pt x="486" y="26"/>
                      </a:lnTo>
                      <a:lnTo>
                        <a:pt x="466" y="26"/>
                      </a:lnTo>
                      <a:lnTo>
                        <a:pt x="445" y="25"/>
                      </a:lnTo>
                      <a:lnTo>
                        <a:pt x="425" y="25"/>
                      </a:lnTo>
                      <a:lnTo>
                        <a:pt x="406" y="25"/>
                      </a:lnTo>
                      <a:lnTo>
                        <a:pt x="385" y="25"/>
                      </a:lnTo>
                      <a:lnTo>
                        <a:pt x="366" y="26"/>
                      </a:lnTo>
                      <a:lnTo>
                        <a:pt x="345" y="26"/>
                      </a:lnTo>
                      <a:lnTo>
                        <a:pt x="326" y="27"/>
                      </a:lnTo>
                      <a:lnTo>
                        <a:pt x="309" y="27"/>
                      </a:lnTo>
                      <a:lnTo>
                        <a:pt x="291" y="31"/>
                      </a:lnTo>
                      <a:lnTo>
                        <a:pt x="272" y="33"/>
                      </a:lnTo>
                      <a:lnTo>
                        <a:pt x="257" y="33"/>
                      </a:lnTo>
                      <a:lnTo>
                        <a:pt x="239" y="38"/>
                      </a:lnTo>
                      <a:lnTo>
                        <a:pt x="223" y="40"/>
                      </a:lnTo>
                      <a:lnTo>
                        <a:pt x="207" y="41"/>
                      </a:lnTo>
                      <a:lnTo>
                        <a:pt x="190" y="45"/>
                      </a:lnTo>
                      <a:lnTo>
                        <a:pt x="176" y="49"/>
                      </a:lnTo>
                      <a:lnTo>
                        <a:pt x="161" y="51"/>
                      </a:lnTo>
                      <a:lnTo>
                        <a:pt x="148" y="54"/>
                      </a:lnTo>
                      <a:lnTo>
                        <a:pt x="136" y="59"/>
                      </a:lnTo>
                      <a:lnTo>
                        <a:pt x="124" y="64"/>
                      </a:lnTo>
                      <a:lnTo>
                        <a:pt x="110" y="66"/>
                      </a:lnTo>
                      <a:lnTo>
                        <a:pt x="100" y="73"/>
                      </a:lnTo>
                      <a:lnTo>
                        <a:pt x="91" y="75"/>
                      </a:lnTo>
                      <a:lnTo>
                        <a:pt x="79" y="82"/>
                      </a:lnTo>
                      <a:lnTo>
                        <a:pt x="70" y="87"/>
                      </a:lnTo>
                      <a:lnTo>
                        <a:pt x="63" y="91"/>
                      </a:lnTo>
                      <a:lnTo>
                        <a:pt x="54" y="96"/>
                      </a:lnTo>
                      <a:lnTo>
                        <a:pt x="46" y="103"/>
                      </a:lnTo>
                      <a:lnTo>
                        <a:pt x="42" y="107"/>
                      </a:lnTo>
                      <a:lnTo>
                        <a:pt x="35" y="115"/>
                      </a:lnTo>
                      <a:lnTo>
                        <a:pt x="31" y="120"/>
                      </a:lnTo>
                      <a:lnTo>
                        <a:pt x="27" y="128"/>
                      </a:lnTo>
                      <a:lnTo>
                        <a:pt x="20" y="133"/>
                      </a:lnTo>
                      <a:lnTo>
                        <a:pt x="20" y="137"/>
                      </a:lnTo>
                      <a:lnTo>
                        <a:pt x="18" y="146"/>
                      </a:lnTo>
                      <a:lnTo>
                        <a:pt x="15" y="152"/>
                      </a:lnTo>
                      <a:lnTo>
                        <a:pt x="14" y="170"/>
                      </a:lnTo>
                      <a:lnTo>
                        <a:pt x="14" y="17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3" name="Freeform 195"/>
                <p:cNvSpPr>
                  <a:spLocks/>
                </p:cNvSpPr>
                <p:nvPr/>
              </p:nvSpPr>
              <p:spPr bwMode="auto">
                <a:xfrm>
                  <a:off x="2592" y="3292"/>
                  <a:ext cx="239" cy="86"/>
                </a:xfrm>
                <a:custGeom>
                  <a:avLst/>
                  <a:gdLst>
                    <a:gd name="T0" fmla="*/ 916 w 956"/>
                    <a:gd name="T1" fmla="*/ 329 h 341"/>
                    <a:gd name="T2" fmla="*/ 913 w 956"/>
                    <a:gd name="T3" fmla="*/ 303 h 341"/>
                    <a:gd name="T4" fmla="*/ 901 w 956"/>
                    <a:gd name="T5" fmla="*/ 273 h 341"/>
                    <a:gd name="T6" fmla="*/ 883 w 956"/>
                    <a:gd name="T7" fmla="*/ 247 h 341"/>
                    <a:gd name="T8" fmla="*/ 856 w 956"/>
                    <a:gd name="T9" fmla="*/ 219 h 341"/>
                    <a:gd name="T10" fmla="*/ 821 w 956"/>
                    <a:gd name="T11" fmla="*/ 195 h 341"/>
                    <a:gd name="T12" fmla="*/ 783 w 956"/>
                    <a:gd name="T13" fmla="*/ 170 h 341"/>
                    <a:gd name="T14" fmla="*/ 736 w 956"/>
                    <a:gd name="T15" fmla="*/ 149 h 341"/>
                    <a:gd name="T16" fmla="*/ 685 w 956"/>
                    <a:gd name="T17" fmla="*/ 129 h 341"/>
                    <a:gd name="T18" fmla="*/ 632 w 956"/>
                    <a:gd name="T19" fmla="*/ 113 h 341"/>
                    <a:gd name="T20" fmla="*/ 577 w 956"/>
                    <a:gd name="T21" fmla="*/ 98 h 341"/>
                    <a:gd name="T22" fmla="*/ 515 w 956"/>
                    <a:gd name="T23" fmla="*/ 88 h 341"/>
                    <a:gd name="T24" fmla="*/ 455 w 956"/>
                    <a:gd name="T25" fmla="*/ 82 h 341"/>
                    <a:gd name="T26" fmla="*/ 397 w 956"/>
                    <a:gd name="T27" fmla="*/ 79 h 341"/>
                    <a:gd name="T28" fmla="*/ 337 w 956"/>
                    <a:gd name="T29" fmla="*/ 79 h 341"/>
                    <a:gd name="T30" fmla="*/ 281 w 956"/>
                    <a:gd name="T31" fmla="*/ 82 h 341"/>
                    <a:gd name="T32" fmla="*/ 230 w 956"/>
                    <a:gd name="T33" fmla="*/ 89 h 341"/>
                    <a:gd name="T34" fmla="*/ 182 w 956"/>
                    <a:gd name="T35" fmla="*/ 101 h 341"/>
                    <a:gd name="T36" fmla="*/ 138 w 956"/>
                    <a:gd name="T37" fmla="*/ 115 h 341"/>
                    <a:gd name="T38" fmla="*/ 102 w 956"/>
                    <a:gd name="T39" fmla="*/ 132 h 341"/>
                    <a:gd name="T40" fmla="*/ 72 w 956"/>
                    <a:gd name="T41" fmla="*/ 153 h 341"/>
                    <a:gd name="T42" fmla="*/ 48 w 956"/>
                    <a:gd name="T43" fmla="*/ 176 h 341"/>
                    <a:gd name="T44" fmla="*/ 35 w 956"/>
                    <a:gd name="T45" fmla="*/ 199 h 341"/>
                    <a:gd name="T46" fmla="*/ 4 w 956"/>
                    <a:gd name="T47" fmla="*/ 189 h 341"/>
                    <a:gd name="T48" fmla="*/ 4 w 956"/>
                    <a:gd name="T49" fmla="*/ 152 h 341"/>
                    <a:gd name="T50" fmla="*/ 15 w 956"/>
                    <a:gd name="T51" fmla="*/ 127 h 341"/>
                    <a:gd name="T52" fmla="*/ 35 w 956"/>
                    <a:gd name="T53" fmla="*/ 98 h 341"/>
                    <a:gd name="T54" fmla="*/ 60 w 956"/>
                    <a:gd name="T55" fmla="*/ 74 h 341"/>
                    <a:gd name="T56" fmla="*/ 93 w 956"/>
                    <a:gd name="T57" fmla="*/ 56 h 341"/>
                    <a:gd name="T58" fmla="*/ 136 w 956"/>
                    <a:gd name="T59" fmla="*/ 37 h 341"/>
                    <a:gd name="T60" fmla="*/ 182 w 956"/>
                    <a:gd name="T61" fmla="*/ 23 h 341"/>
                    <a:gd name="T62" fmla="*/ 231 w 956"/>
                    <a:gd name="T63" fmla="*/ 13 h 341"/>
                    <a:gd name="T64" fmla="*/ 287 w 956"/>
                    <a:gd name="T65" fmla="*/ 3 h 341"/>
                    <a:gd name="T66" fmla="*/ 346 w 956"/>
                    <a:gd name="T67" fmla="*/ 0 h 341"/>
                    <a:gd name="T68" fmla="*/ 405 w 956"/>
                    <a:gd name="T69" fmla="*/ 0 h 341"/>
                    <a:gd name="T70" fmla="*/ 468 w 956"/>
                    <a:gd name="T71" fmla="*/ 3 h 341"/>
                    <a:gd name="T72" fmla="*/ 531 w 956"/>
                    <a:gd name="T73" fmla="*/ 9 h 341"/>
                    <a:gd name="T74" fmla="*/ 592 w 956"/>
                    <a:gd name="T75" fmla="*/ 21 h 341"/>
                    <a:gd name="T76" fmla="*/ 651 w 956"/>
                    <a:gd name="T77" fmla="*/ 36 h 341"/>
                    <a:gd name="T78" fmla="*/ 707 w 956"/>
                    <a:gd name="T79" fmla="*/ 53 h 341"/>
                    <a:gd name="T80" fmla="*/ 761 w 956"/>
                    <a:gd name="T81" fmla="*/ 73 h 341"/>
                    <a:gd name="T82" fmla="*/ 808 w 956"/>
                    <a:gd name="T83" fmla="*/ 98 h 341"/>
                    <a:gd name="T84" fmla="*/ 850 w 956"/>
                    <a:gd name="T85" fmla="*/ 123 h 341"/>
                    <a:gd name="T86" fmla="*/ 885 w 956"/>
                    <a:gd name="T87" fmla="*/ 149 h 341"/>
                    <a:gd name="T88" fmla="*/ 915 w 956"/>
                    <a:gd name="T89" fmla="*/ 178 h 341"/>
                    <a:gd name="T90" fmla="*/ 936 w 956"/>
                    <a:gd name="T91" fmla="*/ 207 h 341"/>
                    <a:gd name="T92" fmla="*/ 949 w 956"/>
                    <a:gd name="T93" fmla="*/ 235 h 341"/>
                    <a:gd name="T94" fmla="*/ 956 w 956"/>
                    <a:gd name="T95" fmla="*/ 265 h 341"/>
                    <a:gd name="T96" fmla="*/ 955 w 956"/>
                    <a:gd name="T97" fmla="*/ 295 h 341"/>
                    <a:gd name="T98" fmla="*/ 946 w 956"/>
                    <a:gd name="T99" fmla="*/ 322 h 341"/>
                    <a:gd name="T100" fmla="*/ 915 w 956"/>
                    <a:gd name="T101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56" h="341">
                      <a:moveTo>
                        <a:pt x="915" y="341"/>
                      </a:moveTo>
                      <a:lnTo>
                        <a:pt x="916" y="329"/>
                      </a:lnTo>
                      <a:lnTo>
                        <a:pt x="916" y="313"/>
                      </a:lnTo>
                      <a:lnTo>
                        <a:pt x="913" y="303"/>
                      </a:lnTo>
                      <a:lnTo>
                        <a:pt x="910" y="288"/>
                      </a:lnTo>
                      <a:lnTo>
                        <a:pt x="901" y="273"/>
                      </a:lnTo>
                      <a:lnTo>
                        <a:pt x="893" y="260"/>
                      </a:lnTo>
                      <a:lnTo>
                        <a:pt x="883" y="247"/>
                      </a:lnTo>
                      <a:lnTo>
                        <a:pt x="869" y="231"/>
                      </a:lnTo>
                      <a:lnTo>
                        <a:pt x="856" y="219"/>
                      </a:lnTo>
                      <a:lnTo>
                        <a:pt x="838" y="207"/>
                      </a:lnTo>
                      <a:lnTo>
                        <a:pt x="821" y="195"/>
                      </a:lnTo>
                      <a:lnTo>
                        <a:pt x="803" y="180"/>
                      </a:lnTo>
                      <a:lnTo>
                        <a:pt x="783" y="170"/>
                      </a:lnTo>
                      <a:lnTo>
                        <a:pt x="761" y="160"/>
                      </a:lnTo>
                      <a:lnTo>
                        <a:pt x="736" y="149"/>
                      </a:lnTo>
                      <a:lnTo>
                        <a:pt x="713" y="138"/>
                      </a:lnTo>
                      <a:lnTo>
                        <a:pt x="685" y="129"/>
                      </a:lnTo>
                      <a:lnTo>
                        <a:pt x="660" y="119"/>
                      </a:lnTo>
                      <a:lnTo>
                        <a:pt x="632" y="113"/>
                      </a:lnTo>
                      <a:lnTo>
                        <a:pt x="603" y="105"/>
                      </a:lnTo>
                      <a:lnTo>
                        <a:pt x="577" y="98"/>
                      </a:lnTo>
                      <a:lnTo>
                        <a:pt x="545" y="91"/>
                      </a:lnTo>
                      <a:lnTo>
                        <a:pt x="515" y="88"/>
                      </a:lnTo>
                      <a:lnTo>
                        <a:pt x="487" y="83"/>
                      </a:lnTo>
                      <a:lnTo>
                        <a:pt x="455" y="82"/>
                      </a:lnTo>
                      <a:lnTo>
                        <a:pt x="425" y="80"/>
                      </a:lnTo>
                      <a:lnTo>
                        <a:pt x="397" y="79"/>
                      </a:lnTo>
                      <a:lnTo>
                        <a:pt x="366" y="79"/>
                      </a:lnTo>
                      <a:lnTo>
                        <a:pt x="337" y="79"/>
                      </a:lnTo>
                      <a:lnTo>
                        <a:pt x="309" y="80"/>
                      </a:lnTo>
                      <a:lnTo>
                        <a:pt x="281" y="82"/>
                      </a:lnTo>
                      <a:lnTo>
                        <a:pt x="255" y="87"/>
                      </a:lnTo>
                      <a:lnTo>
                        <a:pt x="230" y="89"/>
                      </a:lnTo>
                      <a:lnTo>
                        <a:pt x="205" y="93"/>
                      </a:lnTo>
                      <a:lnTo>
                        <a:pt x="182" y="101"/>
                      </a:lnTo>
                      <a:lnTo>
                        <a:pt x="159" y="109"/>
                      </a:lnTo>
                      <a:lnTo>
                        <a:pt x="138" y="115"/>
                      </a:lnTo>
                      <a:lnTo>
                        <a:pt x="120" y="127"/>
                      </a:lnTo>
                      <a:lnTo>
                        <a:pt x="102" y="132"/>
                      </a:lnTo>
                      <a:lnTo>
                        <a:pt x="86" y="145"/>
                      </a:lnTo>
                      <a:lnTo>
                        <a:pt x="72" y="153"/>
                      </a:lnTo>
                      <a:lnTo>
                        <a:pt x="59" y="164"/>
                      </a:lnTo>
                      <a:lnTo>
                        <a:pt x="48" y="176"/>
                      </a:lnTo>
                      <a:lnTo>
                        <a:pt x="40" y="189"/>
                      </a:lnTo>
                      <a:lnTo>
                        <a:pt x="35" y="199"/>
                      </a:lnTo>
                      <a:lnTo>
                        <a:pt x="28" y="212"/>
                      </a:lnTo>
                      <a:lnTo>
                        <a:pt x="4" y="189"/>
                      </a:lnTo>
                      <a:lnTo>
                        <a:pt x="0" y="164"/>
                      </a:lnTo>
                      <a:lnTo>
                        <a:pt x="4" y="152"/>
                      </a:lnTo>
                      <a:lnTo>
                        <a:pt x="6" y="138"/>
                      </a:lnTo>
                      <a:lnTo>
                        <a:pt x="15" y="127"/>
                      </a:lnTo>
                      <a:lnTo>
                        <a:pt x="24" y="113"/>
                      </a:lnTo>
                      <a:lnTo>
                        <a:pt x="35" y="98"/>
                      </a:lnTo>
                      <a:lnTo>
                        <a:pt x="47" y="87"/>
                      </a:lnTo>
                      <a:lnTo>
                        <a:pt x="60" y="74"/>
                      </a:lnTo>
                      <a:lnTo>
                        <a:pt x="75" y="65"/>
                      </a:lnTo>
                      <a:lnTo>
                        <a:pt x="93" y="56"/>
                      </a:lnTo>
                      <a:lnTo>
                        <a:pt x="114" y="47"/>
                      </a:lnTo>
                      <a:lnTo>
                        <a:pt x="136" y="37"/>
                      </a:lnTo>
                      <a:lnTo>
                        <a:pt x="157" y="31"/>
                      </a:lnTo>
                      <a:lnTo>
                        <a:pt x="182" y="23"/>
                      </a:lnTo>
                      <a:lnTo>
                        <a:pt x="206" y="17"/>
                      </a:lnTo>
                      <a:lnTo>
                        <a:pt x="231" y="13"/>
                      </a:lnTo>
                      <a:lnTo>
                        <a:pt x="257" y="8"/>
                      </a:lnTo>
                      <a:lnTo>
                        <a:pt x="287" y="3"/>
                      </a:lnTo>
                      <a:lnTo>
                        <a:pt x="317" y="1"/>
                      </a:lnTo>
                      <a:lnTo>
                        <a:pt x="346" y="0"/>
                      </a:lnTo>
                      <a:lnTo>
                        <a:pt x="373" y="0"/>
                      </a:lnTo>
                      <a:lnTo>
                        <a:pt x="405" y="0"/>
                      </a:lnTo>
                      <a:lnTo>
                        <a:pt x="436" y="1"/>
                      </a:lnTo>
                      <a:lnTo>
                        <a:pt x="468" y="3"/>
                      </a:lnTo>
                      <a:lnTo>
                        <a:pt x="499" y="8"/>
                      </a:lnTo>
                      <a:lnTo>
                        <a:pt x="531" y="9"/>
                      </a:lnTo>
                      <a:lnTo>
                        <a:pt x="562" y="17"/>
                      </a:lnTo>
                      <a:lnTo>
                        <a:pt x="592" y="21"/>
                      </a:lnTo>
                      <a:lnTo>
                        <a:pt x="620" y="28"/>
                      </a:lnTo>
                      <a:lnTo>
                        <a:pt x="651" y="36"/>
                      </a:lnTo>
                      <a:lnTo>
                        <a:pt x="680" y="45"/>
                      </a:lnTo>
                      <a:lnTo>
                        <a:pt x="707" y="53"/>
                      </a:lnTo>
                      <a:lnTo>
                        <a:pt x="733" y="63"/>
                      </a:lnTo>
                      <a:lnTo>
                        <a:pt x="761" y="73"/>
                      </a:lnTo>
                      <a:lnTo>
                        <a:pt x="784" y="85"/>
                      </a:lnTo>
                      <a:lnTo>
                        <a:pt x="808" y="98"/>
                      </a:lnTo>
                      <a:lnTo>
                        <a:pt x="828" y="109"/>
                      </a:lnTo>
                      <a:lnTo>
                        <a:pt x="850" y="123"/>
                      </a:lnTo>
                      <a:lnTo>
                        <a:pt x="869" y="135"/>
                      </a:lnTo>
                      <a:lnTo>
                        <a:pt x="885" y="149"/>
                      </a:lnTo>
                      <a:lnTo>
                        <a:pt x="901" y="162"/>
                      </a:lnTo>
                      <a:lnTo>
                        <a:pt x="915" y="178"/>
                      </a:lnTo>
                      <a:lnTo>
                        <a:pt x="926" y="193"/>
                      </a:lnTo>
                      <a:lnTo>
                        <a:pt x="936" y="207"/>
                      </a:lnTo>
                      <a:lnTo>
                        <a:pt x="946" y="221"/>
                      </a:lnTo>
                      <a:lnTo>
                        <a:pt x="949" y="235"/>
                      </a:lnTo>
                      <a:lnTo>
                        <a:pt x="955" y="250"/>
                      </a:lnTo>
                      <a:lnTo>
                        <a:pt x="956" y="265"/>
                      </a:lnTo>
                      <a:lnTo>
                        <a:pt x="956" y="279"/>
                      </a:lnTo>
                      <a:lnTo>
                        <a:pt x="955" y="295"/>
                      </a:lnTo>
                      <a:lnTo>
                        <a:pt x="949" y="307"/>
                      </a:lnTo>
                      <a:lnTo>
                        <a:pt x="946" y="322"/>
                      </a:lnTo>
                      <a:lnTo>
                        <a:pt x="915" y="341"/>
                      </a:lnTo>
                      <a:lnTo>
                        <a:pt x="915" y="34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4" name="Freeform 196"/>
                <p:cNvSpPr>
                  <a:spLocks/>
                </p:cNvSpPr>
                <p:nvPr/>
              </p:nvSpPr>
              <p:spPr bwMode="auto">
                <a:xfrm>
                  <a:off x="2683" y="3318"/>
                  <a:ext cx="26" cy="128"/>
                </a:xfrm>
                <a:custGeom>
                  <a:avLst/>
                  <a:gdLst>
                    <a:gd name="T0" fmla="*/ 85 w 102"/>
                    <a:gd name="T1" fmla="*/ 79 h 511"/>
                    <a:gd name="T2" fmla="*/ 85 w 102"/>
                    <a:gd name="T3" fmla="*/ 78 h 511"/>
                    <a:gd name="T4" fmla="*/ 84 w 102"/>
                    <a:gd name="T5" fmla="*/ 70 h 511"/>
                    <a:gd name="T6" fmla="*/ 79 w 102"/>
                    <a:gd name="T7" fmla="*/ 59 h 511"/>
                    <a:gd name="T8" fmla="*/ 70 w 102"/>
                    <a:gd name="T9" fmla="*/ 55 h 511"/>
                    <a:gd name="T10" fmla="*/ 66 w 102"/>
                    <a:gd name="T11" fmla="*/ 47 h 511"/>
                    <a:gd name="T12" fmla="*/ 56 w 102"/>
                    <a:gd name="T13" fmla="*/ 44 h 511"/>
                    <a:gd name="T14" fmla="*/ 46 w 102"/>
                    <a:gd name="T15" fmla="*/ 42 h 511"/>
                    <a:gd name="T16" fmla="*/ 34 w 102"/>
                    <a:gd name="T17" fmla="*/ 42 h 511"/>
                    <a:gd name="T18" fmla="*/ 25 w 102"/>
                    <a:gd name="T19" fmla="*/ 44 h 511"/>
                    <a:gd name="T20" fmla="*/ 18 w 102"/>
                    <a:gd name="T21" fmla="*/ 47 h 511"/>
                    <a:gd name="T22" fmla="*/ 8 w 102"/>
                    <a:gd name="T23" fmla="*/ 55 h 511"/>
                    <a:gd name="T24" fmla="*/ 3 w 102"/>
                    <a:gd name="T25" fmla="*/ 59 h 511"/>
                    <a:gd name="T26" fmla="*/ 0 w 102"/>
                    <a:gd name="T27" fmla="*/ 70 h 511"/>
                    <a:gd name="T28" fmla="*/ 2 w 102"/>
                    <a:gd name="T29" fmla="*/ 44 h 511"/>
                    <a:gd name="T30" fmla="*/ 3 w 102"/>
                    <a:gd name="T31" fmla="*/ 35 h 511"/>
                    <a:gd name="T32" fmla="*/ 6 w 102"/>
                    <a:gd name="T33" fmla="*/ 25 h 511"/>
                    <a:gd name="T34" fmla="*/ 17 w 102"/>
                    <a:gd name="T35" fmla="*/ 17 h 511"/>
                    <a:gd name="T36" fmla="*/ 22 w 102"/>
                    <a:gd name="T37" fmla="*/ 10 h 511"/>
                    <a:gd name="T38" fmla="*/ 32 w 102"/>
                    <a:gd name="T39" fmla="*/ 6 h 511"/>
                    <a:gd name="T40" fmla="*/ 42 w 102"/>
                    <a:gd name="T41" fmla="*/ 1 h 511"/>
                    <a:gd name="T42" fmla="*/ 51 w 102"/>
                    <a:gd name="T43" fmla="*/ 0 h 511"/>
                    <a:gd name="T44" fmla="*/ 62 w 102"/>
                    <a:gd name="T45" fmla="*/ 1 h 511"/>
                    <a:gd name="T46" fmla="*/ 71 w 102"/>
                    <a:gd name="T47" fmla="*/ 6 h 511"/>
                    <a:gd name="T48" fmla="*/ 81 w 102"/>
                    <a:gd name="T49" fmla="*/ 10 h 511"/>
                    <a:gd name="T50" fmla="*/ 87 w 102"/>
                    <a:gd name="T51" fmla="*/ 18 h 511"/>
                    <a:gd name="T52" fmla="*/ 94 w 102"/>
                    <a:gd name="T53" fmla="*/ 25 h 511"/>
                    <a:gd name="T54" fmla="*/ 100 w 102"/>
                    <a:gd name="T55" fmla="*/ 35 h 511"/>
                    <a:gd name="T56" fmla="*/ 102 w 102"/>
                    <a:gd name="T57" fmla="*/ 44 h 511"/>
                    <a:gd name="T58" fmla="*/ 102 w 102"/>
                    <a:gd name="T59" fmla="*/ 55 h 511"/>
                    <a:gd name="T60" fmla="*/ 46 w 102"/>
                    <a:gd name="T61" fmla="*/ 511 h 511"/>
                    <a:gd name="T62" fmla="*/ 34 w 102"/>
                    <a:gd name="T63" fmla="*/ 510 h 511"/>
                    <a:gd name="T64" fmla="*/ 85 w 102"/>
                    <a:gd name="T65" fmla="*/ 79 h 511"/>
                    <a:gd name="T66" fmla="*/ 85 w 102"/>
                    <a:gd name="T67" fmla="*/ 79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2" h="511">
                      <a:moveTo>
                        <a:pt x="85" y="79"/>
                      </a:moveTo>
                      <a:lnTo>
                        <a:pt x="85" y="78"/>
                      </a:lnTo>
                      <a:lnTo>
                        <a:pt x="84" y="70"/>
                      </a:lnTo>
                      <a:lnTo>
                        <a:pt x="79" y="59"/>
                      </a:lnTo>
                      <a:lnTo>
                        <a:pt x="70" y="55"/>
                      </a:lnTo>
                      <a:lnTo>
                        <a:pt x="66" y="47"/>
                      </a:lnTo>
                      <a:lnTo>
                        <a:pt x="56" y="44"/>
                      </a:lnTo>
                      <a:lnTo>
                        <a:pt x="46" y="42"/>
                      </a:lnTo>
                      <a:lnTo>
                        <a:pt x="34" y="42"/>
                      </a:lnTo>
                      <a:lnTo>
                        <a:pt x="25" y="44"/>
                      </a:lnTo>
                      <a:lnTo>
                        <a:pt x="18" y="47"/>
                      </a:lnTo>
                      <a:lnTo>
                        <a:pt x="8" y="55"/>
                      </a:lnTo>
                      <a:lnTo>
                        <a:pt x="3" y="59"/>
                      </a:lnTo>
                      <a:lnTo>
                        <a:pt x="0" y="70"/>
                      </a:lnTo>
                      <a:lnTo>
                        <a:pt x="2" y="44"/>
                      </a:lnTo>
                      <a:lnTo>
                        <a:pt x="3" y="35"/>
                      </a:lnTo>
                      <a:lnTo>
                        <a:pt x="6" y="25"/>
                      </a:lnTo>
                      <a:lnTo>
                        <a:pt x="17" y="17"/>
                      </a:lnTo>
                      <a:lnTo>
                        <a:pt x="22" y="10"/>
                      </a:lnTo>
                      <a:lnTo>
                        <a:pt x="32" y="6"/>
                      </a:lnTo>
                      <a:lnTo>
                        <a:pt x="42" y="1"/>
                      </a:lnTo>
                      <a:lnTo>
                        <a:pt x="51" y="0"/>
                      </a:lnTo>
                      <a:lnTo>
                        <a:pt x="62" y="1"/>
                      </a:lnTo>
                      <a:lnTo>
                        <a:pt x="71" y="6"/>
                      </a:lnTo>
                      <a:lnTo>
                        <a:pt x="81" y="10"/>
                      </a:lnTo>
                      <a:lnTo>
                        <a:pt x="87" y="18"/>
                      </a:lnTo>
                      <a:lnTo>
                        <a:pt x="94" y="25"/>
                      </a:lnTo>
                      <a:lnTo>
                        <a:pt x="100" y="35"/>
                      </a:lnTo>
                      <a:lnTo>
                        <a:pt x="102" y="44"/>
                      </a:lnTo>
                      <a:lnTo>
                        <a:pt x="102" y="55"/>
                      </a:lnTo>
                      <a:lnTo>
                        <a:pt x="46" y="511"/>
                      </a:lnTo>
                      <a:lnTo>
                        <a:pt x="34" y="510"/>
                      </a:lnTo>
                      <a:lnTo>
                        <a:pt x="85" y="79"/>
                      </a:lnTo>
                      <a:lnTo>
                        <a:pt x="85" y="7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5" name="Freeform 197"/>
                <p:cNvSpPr>
                  <a:spLocks/>
                </p:cNvSpPr>
                <p:nvPr/>
              </p:nvSpPr>
              <p:spPr bwMode="auto">
                <a:xfrm>
                  <a:off x="2651" y="3320"/>
                  <a:ext cx="24" cy="125"/>
                </a:xfrm>
                <a:custGeom>
                  <a:avLst/>
                  <a:gdLst>
                    <a:gd name="T0" fmla="*/ 81 w 97"/>
                    <a:gd name="T1" fmla="*/ 76 h 501"/>
                    <a:gd name="T2" fmla="*/ 80 w 97"/>
                    <a:gd name="T3" fmla="*/ 75 h 501"/>
                    <a:gd name="T4" fmla="*/ 80 w 97"/>
                    <a:gd name="T5" fmla="*/ 67 h 501"/>
                    <a:gd name="T6" fmla="*/ 72 w 97"/>
                    <a:gd name="T7" fmla="*/ 58 h 501"/>
                    <a:gd name="T8" fmla="*/ 67 w 97"/>
                    <a:gd name="T9" fmla="*/ 51 h 501"/>
                    <a:gd name="T10" fmla="*/ 61 w 97"/>
                    <a:gd name="T11" fmla="*/ 44 h 501"/>
                    <a:gd name="T12" fmla="*/ 51 w 97"/>
                    <a:gd name="T13" fmla="*/ 42 h 501"/>
                    <a:gd name="T14" fmla="*/ 43 w 97"/>
                    <a:gd name="T15" fmla="*/ 40 h 501"/>
                    <a:gd name="T16" fmla="*/ 34 w 97"/>
                    <a:gd name="T17" fmla="*/ 40 h 501"/>
                    <a:gd name="T18" fmla="*/ 25 w 97"/>
                    <a:gd name="T19" fmla="*/ 42 h 501"/>
                    <a:gd name="T20" fmla="*/ 16 w 97"/>
                    <a:gd name="T21" fmla="*/ 44 h 501"/>
                    <a:gd name="T22" fmla="*/ 10 w 97"/>
                    <a:gd name="T23" fmla="*/ 51 h 501"/>
                    <a:gd name="T24" fmla="*/ 3 w 97"/>
                    <a:gd name="T25" fmla="*/ 58 h 501"/>
                    <a:gd name="T26" fmla="*/ 0 w 97"/>
                    <a:gd name="T27" fmla="*/ 67 h 501"/>
                    <a:gd name="T28" fmla="*/ 3 w 97"/>
                    <a:gd name="T29" fmla="*/ 43 h 501"/>
                    <a:gd name="T30" fmla="*/ 5 w 97"/>
                    <a:gd name="T31" fmla="*/ 34 h 501"/>
                    <a:gd name="T32" fmla="*/ 10 w 97"/>
                    <a:gd name="T33" fmla="*/ 23 h 501"/>
                    <a:gd name="T34" fmla="*/ 15 w 97"/>
                    <a:gd name="T35" fmla="*/ 14 h 501"/>
                    <a:gd name="T36" fmla="*/ 20 w 97"/>
                    <a:gd name="T37" fmla="*/ 8 h 501"/>
                    <a:gd name="T38" fmla="*/ 30 w 97"/>
                    <a:gd name="T39" fmla="*/ 4 h 501"/>
                    <a:gd name="T40" fmla="*/ 38 w 97"/>
                    <a:gd name="T41" fmla="*/ 0 h 501"/>
                    <a:gd name="T42" fmla="*/ 49 w 97"/>
                    <a:gd name="T43" fmla="*/ 0 h 501"/>
                    <a:gd name="T44" fmla="*/ 60 w 97"/>
                    <a:gd name="T45" fmla="*/ 0 h 501"/>
                    <a:gd name="T46" fmla="*/ 67 w 97"/>
                    <a:gd name="T47" fmla="*/ 4 h 501"/>
                    <a:gd name="T48" fmla="*/ 76 w 97"/>
                    <a:gd name="T49" fmla="*/ 6 h 501"/>
                    <a:gd name="T50" fmla="*/ 84 w 97"/>
                    <a:gd name="T51" fmla="*/ 14 h 501"/>
                    <a:gd name="T52" fmla="*/ 89 w 97"/>
                    <a:gd name="T53" fmla="*/ 23 h 501"/>
                    <a:gd name="T54" fmla="*/ 93 w 97"/>
                    <a:gd name="T55" fmla="*/ 34 h 501"/>
                    <a:gd name="T56" fmla="*/ 97 w 97"/>
                    <a:gd name="T57" fmla="*/ 42 h 501"/>
                    <a:gd name="T58" fmla="*/ 94 w 97"/>
                    <a:gd name="T59" fmla="*/ 51 h 501"/>
                    <a:gd name="T60" fmla="*/ 42 w 97"/>
                    <a:gd name="T61" fmla="*/ 501 h 501"/>
                    <a:gd name="T62" fmla="*/ 29 w 97"/>
                    <a:gd name="T63" fmla="*/ 501 h 501"/>
                    <a:gd name="T64" fmla="*/ 81 w 97"/>
                    <a:gd name="T65" fmla="*/ 76 h 501"/>
                    <a:gd name="T66" fmla="*/ 81 w 97"/>
                    <a:gd name="T67" fmla="*/ 76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7" h="501">
                      <a:moveTo>
                        <a:pt x="81" y="76"/>
                      </a:moveTo>
                      <a:lnTo>
                        <a:pt x="80" y="75"/>
                      </a:lnTo>
                      <a:lnTo>
                        <a:pt x="80" y="67"/>
                      </a:lnTo>
                      <a:lnTo>
                        <a:pt x="72" y="58"/>
                      </a:lnTo>
                      <a:lnTo>
                        <a:pt x="67" y="51"/>
                      </a:lnTo>
                      <a:lnTo>
                        <a:pt x="61" y="44"/>
                      </a:lnTo>
                      <a:lnTo>
                        <a:pt x="51" y="42"/>
                      </a:lnTo>
                      <a:lnTo>
                        <a:pt x="43" y="40"/>
                      </a:lnTo>
                      <a:lnTo>
                        <a:pt x="34" y="40"/>
                      </a:lnTo>
                      <a:lnTo>
                        <a:pt x="25" y="42"/>
                      </a:lnTo>
                      <a:lnTo>
                        <a:pt x="16" y="44"/>
                      </a:lnTo>
                      <a:lnTo>
                        <a:pt x="10" y="51"/>
                      </a:lnTo>
                      <a:lnTo>
                        <a:pt x="3" y="58"/>
                      </a:lnTo>
                      <a:lnTo>
                        <a:pt x="0" y="67"/>
                      </a:lnTo>
                      <a:lnTo>
                        <a:pt x="3" y="43"/>
                      </a:lnTo>
                      <a:lnTo>
                        <a:pt x="5" y="34"/>
                      </a:lnTo>
                      <a:lnTo>
                        <a:pt x="10" y="23"/>
                      </a:lnTo>
                      <a:lnTo>
                        <a:pt x="15" y="14"/>
                      </a:lnTo>
                      <a:lnTo>
                        <a:pt x="20" y="8"/>
                      </a:lnTo>
                      <a:lnTo>
                        <a:pt x="30" y="4"/>
                      </a:lnTo>
                      <a:lnTo>
                        <a:pt x="38" y="0"/>
                      </a:lnTo>
                      <a:lnTo>
                        <a:pt x="49" y="0"/>
                      </a:lnTo>
                      <a:lnTo>
                        <a:pt x="60" y="0"/>
                      </a:lnTo>
                      <a:lnTo>
                        <a:pt x="67" y="4"/>
                      </a:lnTo>
                      <a:lnTo>
                        <a:pt x="76" y="6"/>
                      </a:lnTo>
                      <a:lnTo>
                        <a:pt x="84" y="14"/>
                      </a:lnTo>
                      <a:lnTo>
                        <a:pt x="89" y="23"/>
                      </a:lnTo>
                      <a:lnTo>
                        <a:pt x="93" y="34"/>
                      </a:lnTo>
                      <a:lnTo>
                        <a:pt x="97" y="42"/>
                      </a:lnTo>
                      <a:lnTo>
                        <a:pt x="94" y="51"/>
                      </a:lnTo>
                      <a:lnTo>
                        <a:pt x="42" y="501"/>
                      </a:lnTo>
                      <a:lnTo>
                        <a:pt x="29" y="501"/>
                      </a:lnTo>
                      <a:lnTo>
                        <a:pt x="81" y="76"/>
                      </a:lnTo>
                      <a:lnTo>
                        <a:pt x="81" y="7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6" name="Freeform 198"/>
                <p:cNvSpPr>
                  <a:spLocks/>
                </p:cNvSpPr>
                <p:nvPr/>
              </p:nvSpPr>
              <p:spPr bwMode="auto">
                <a:xfrm>
                  <a:off x="2623" y="3325"/>
                  <a:ext cx="20" cy="120"/>
                </a:xfrm>
                <a:custGeom>
                  <a:avLst/>
                  <a:gdLst>
                    <a:gd name="T0" fmla="*/ 66 w 82"/>
                    <a:gd name="T1" fmla="*/ 79 h 478"/>
                    <a:gd name="T2" fmla="*/ 66 w 82"/>
                    <a:gd name="T3" fmla="*/ 77 h 478"/>
                    <a:gd name="T4" fmla="*/ 64 w 82"/>
                    <a:gd name="T5" fmla="*/ 65 h 478"/>
                    <a:gd name="T6" fmla="*/ 62 w 82"/>
                    <a:gd name="T7" fmla="*/ 59 h 478"/>
                    <a:gd name="T8" fmla="*/ 55 w 82"/>
                    <a:gd name="T9" fmla="*/ 51 h 478"/>
                    <a:gd name="T10" fmla="*/ 52 w 82"/>
                    <a:gd name="T11" fmla="*/ 46 h 478"/>
                    <a:gd name="T12" fmla="*/ 45 w 82"/>
                    <a:gd name="T13" fmla="*/ 43 h 478"/>
                    <a:gd name="T14" fmla="*/ 37 w 82"/>
                    <a:gd name="T15" fmla="*/ 43 h 478"/>
                    <a:gd name="T16" fmla="*/ 31 w 82"/>
                    <a:gd name="T17" fmla="*/ 39 h 478"/>
                    <a:gd name="T18" fmla="*/ 22 w 82"/>
                    <a:gd name="T19" fmla="*/ 44 h 478"/>
                    <a:gd name="T20" fmla="*/ 16 w 82"/>
                    <a:gd name="T21" fmla="*/ 47 h 478"/>
                    <a:gd name="T22" fmla="*/ 11 w 82"/>
                    <a:gd name="T23" fmla="*/ 53 h 478"/>
                    <a:gd name="T24" fmla="*/ 4 w 82"/>
                    <a:gd name="T25" fmla="*/ 61 h 478"/>
                    <a:gd name="T26" fmla="*/ 0 w 82"/>
                    <a:gd name="T27" fmla="*/ 69 h 478"/>
                    <a:gd name="T28" fmla="*/ 3 w 82"/>
                    <a:gd name="T29" fmla="*/ 46 h 478"/>
                    <a:gd name="T30" fmla="*/ 8 w 82"/>
                    <a:gd name="T31" fmla="*/ 35 h 478"/>
                    <a:gd name="T32" fmla="*/ 11 w 82"/>
                    <a:gd name="T33" fmla="*/ 28 h 478"/>
                    <a:gd name="T34" fmla="*/ 15 w 82"/>
                    <a:gd name="T35" fmla="*/ 17 h 478"/>
                    <a:gd name="T36" fmla="*/ 20 w 82"/>
                    <a:gd name="T37" fmla="*/ 13 h 478"/>
                    <a:gd name="T38" fmla="*/ 30 w 82"/>
                    <a:gd name="T39" fmla="*/ 3 h 478"/>
                    <a:gd name="T40" fmla="*/ 36 w 82"/>
                    <a:gd name="T41" fmla="*/ 1 h 478"/>
                    <a:gd name="T42" fmla="*/ 43 w 82"/>
                    <a:gd name="T43" fmla="*/ 0 h 478"/>
                    <a:gd name="T44" fmla="*/ 52 w 82"/>
                    <a:gd name="T45" fmla="*/ 1 h 478"/>
                    <a:gd name="T46" fmla="*/ 60 w 82"/>
                    <a:gd name="T47" fmla="*/ 3 h 478"/>
                    <a:gd name="T48" fmla="*/ 64 w 82"/>
                    <a:gd name="T49" fmla="*/ 11 h 478"/>
                    <a:gd name="T50" fmla="*/ 71 w 82"/>
                    <a:gd name="T51" fmla="*/ 15 h 478"/>
                    <a:gd name="T52" fmla="*/ 77 w 82"/>
                    <a:gd name="T53" fmla="*/ 23 h 478"/>
                    <a:gd name="T54" fmla="*/ 79 w 82"/>
                    <a:gd name="T55" fmla="*/ 30 h 478"/>
                    <a:gd name="T56" fmla="*/ 82 w 82"/>
                    <a:gd name="T57" fmla="*/ 43 h 478"/>
                    <a:gd name="T58" fmla="*/ 79 w 82"/>
                    <a:gd name="T59" fmla="*/ 51 h 478"/>
                    <a:gd name="T60" fmla="*/ 27 w 82"/>
                    <a:gd name="T61" fmla="*/ 478 h 478"/>
                    <a:gd name="T62" fmla="*/ 18 w 82"/>
                    <a:gd name="T63" fmla="*/ 478 h 478"/>
                    <a:gd name="T64" fmla="*/ 66 w 82"/>
                    <a:gd name="T65" fmla="*/ 79 h 478"/>
                    <a:gd name="T66" fmla="*/ 66 w 82"/>
                    <a:gd name="T67" fmla="*/ 79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2" h="478">
                      <a:moveTo>
                        <a:pt x="66" y="79"/>
                      </a:moveTo>
                      <a:lnTo>
                        <a:pt x="66" y="77"/>
                      </a:lnTo>
                      <a:lnTo>
                        <a:pt x="64" y="65"/>
                      </a:lnTo>
                      <a:lnTo>
                        <a:pt x="62" y="59"/>
                      </a:lnTo>
                      <a:lnTo>
                        <a:pt x="55" y="51"/>
                      </a:lnTo>
                      <a:lnTo>
                        <a:pt x="52" y="46"/>
                      </a:lnTo>
                      <a:lnTo>
                        <a:pt x="45" y="43"/>
                      </a:lnTo>
                      <a:lnTo>
                        <a:pt x="37" y="43"/>
                      </a:lnTo>
                      <a:lnTo>
                        <a:pt x="31" y="39"/>
                      </a:lnTo>
                      <a:lnTo>
                        <a:pt x="22" y="44"/>
                      </a:lnTo>
                      <a:lnTo>
                        <a:pt x="16" y="47"/>
                      </a:lnTo>
                      <a:lnTo>
                        <a:pt x="11" y="53"/>
                      </a:lnTo>
                      <a:lnTo>
                        <a:pt x="4" y="61"/>
                      </a:lnTo>
                      <a:lnTo>
                        <a:pt x="0" y="69"/>
                      </a:lnTo>
                      <a:lnTo>
                        <a:pt x="3" y="46"/>
                      </a:lnTo>
                      <a:lnTo>
                        <a:pt x="8" y="35"/>
                      </a:lnTo>
                      <a:lnTo>
                        <a:pt x="11" y="28"/>
                      </a:lnTo>
                      <a:lnTo>
                        <a:pt x="15" y="17"/>
                      </a:lnTo>
                      <a:lnTo>
                        <a:pt x="20" y="13"/>
                      </a:lnTo>
                      <a:lnTo>
                        <a:pt x="30" y="3"/>
                      </a:lnTo>
                      <a:lnTo>
                        <a:pt x="36" y="1"/>
                      </a:lnTo>
                      <a:lnTo>
                        <a:pt x="43" y="0"/>
                      </a:lnTo>
                      <a:lnTo>
                        <a:pt x="52" y="1"/>
                      </a:lnTo>
                      <a:lnTo>
                        <a:pt x="60" y="3"/>
                      </a:lnTo>
                      <a:lnTo>
                        <a:pt x="64" y="11"/>
                      </a:lnTo>
                      <a:lnTo>
                        <a:pt x="71" y="15"/>
                      </a:lnTo>
                      <a:lnTo>
                        <a:pt x="77" y="23"/>
                      </a:lnTo>
                      <a:lnTo>
                        <a:pt x="79" y="30"/>
                      </a:lnTo>
                      <a:lnTo>
                        <a:pt x="82" y="43"/>
                      </a:lnTo>
                      <a:lnTo>
                        <a:pt x="79" y="51"/>
                      </a:lnTo>
                      <a:lnTo>
                        <a:pt x="27" y="478"/>
                      </a:lnTo>
                      <a:lnTo>
                        <a:pt x="18" y="478"/>
                      </a:lnTo>
                      <a:lnTo>
                        <a:pt x="66" y="79"/>
                      </a:lnTo>
                      <a:lnTo>
                        <a:pt x="66" y="7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7" name="Freeform 199"/>
                <p:cNvSpPr>
                  <a:spLocks/>
                </p:cNvSpPr>
                <p:nvPr/>
              </p:nvSpPr>
              <p:spPr bwMode="auto">
                <a:xfrm>
                  <a:off x="2601" y="3340"/>
                  <a:ext cx="14" cy="109"/>
                </a:xfrm>
                <a:custGeom>
                  <a:avLst/>
                  <a:gdLst>
                    <a:gd name="T0" fmla="*/ 46 w 57"/>
                    <a:gd name="T1" fmla="*/ 76 h 438"/>
                    <a:gd name="T2" fmla="*/ 46 w 57"/>
                    <a:gd name="T3" fmla="*/ 74 h 438"/>
                    <a:gd name="T4" fmla="*/ 46 w 57"/>
                    <a:gd name="T5" fmla="*/ 67 h 438"/>
                    <a:gd name="T6" fmla="*/ 42 w 57"/>
                    <a:gd name="T7" fmla="*/ 55 h 438"/>
                    <a:gd name="T8" fmla="*/ 40 w 57"/>
                    <a:gd name="T9" fmla="*/ 51 h 438"/>
                    <a:gd name="T10" fmla="*/ 37 w 57"/>
                    <a:gd name="T11" fmla="*/ 45 h 438"/>
                    <a:gd name="T12" fmla="*/ 32 w 57"/>
                    <a:gd name="T13" fmla="*/ 42 h 438"/>
                    <a:gd name="T14" fmla="*/ 25 w 57"/>
                    <a:gd name="T15" fmla="*/ 42 h 438"/>
                    <a:gd name="T16" fmla="*/ 20 w 57"/>
                    <a:gd name="T17" fmla="*/ 42 h 438"/>
                    <a:gd name="T18" fmla="*/ 18 w 57"/>
                    <a:gd name="T19" fmla="*/ 42 h 438"/>
                    <a:gd name="T20" fmla="*/ 10 w 57"/>
                    <a:gd name="T21" fmla="*/ 46 h 438"/>
                    <a:gd name="T22" fmla="*/ 5 w 57"/>
                    <a:gd name="T23" fmla="*/ 53 h 438"/>
                    <a:gd name="T24" fmla="*/ 2 w 57"/>
                    <a:gd name="T25" fmla="*/ 61 h 438"/>
                    <a:gd name="T26" fmla="*/ 0 w 57"/>
                    <a:gd name="T27" fmla="*/ 71 h 438"/>
                    <a:gd name="T28" fmla="*/ 2 w 57"/>
                    <a:gd name="T29" fmla="*/ 45 h 438"/>
                    <a:gd name="T30" fmla="*/ 5 w 57"/>
                    <a:gd name="T31" fmla="*/ 35 h 438"/>
                    <a:gd name="T32" fmla="*/ 8 w 57"/>
                    <a:gd name="T33" fmla="*/ 26 h 438"/>
                    <a:gd name="T34" fmla="*/ 10 w 57"/>
                    <a:gd name="T35" fmla="*/ 18 h 438"/>
                    <a:gd name="T36" fmla="*/ 17 w 57"/>
                    <a:gd name="T37" fmla="*/ 10 h 438"/>
                    <a:gd name="T38" fmla="*/ 20 w 57"/>
                    <a:gd name="T39" fmla="*/ 4 h 438"/>
                    <a:gd name="T40" fmla="*/ 25 w 57"/>
                    <a:gd name="T41" fmla="*/ 2 h 438"/>
                    <a:gd name="T42" fmla="*/ 32 w 57"/>
                    <a:gd name="T43" fmla="*/ 0 h 438"/>
                    <a:gd name="T44" fmla="*/ 37 w 57"/>
                    <a:gd name="T45" fmla="*/ 0 h 438"/>
                    <a:gd name="T46" fmla="*/ 42 w 57"/>
                    <a:gd name="T47" fmla="*/ 2 h 438"/>
                    <a:gd name="T48" fmla="*/ 47 w 57"/>
                    <a:gd name="T49" fmla="*/ 7 h 438"/>
                    <a:gd name="T50" fmla="*/ 51 w 57"/>
                    <a:gd name="T51" fmla="*/ 13 h 438"/>
                    <a:gd name="T52" fmla="*/ 54 w 57"/>
                    <a:gd name="T53" fmla="*/ 22 h 438"/>
                    <a:gd name="T54" fmla="*/ 57 w 57"/>
                    <a:gd name="T55" fmla="*/ 30 h 438"/>
                    <a:gd name="T56" fmla="*/ 57 w 57"/>
                    <a:gd name="T57" fmla="*/ 39 h 438"/>
                    <a:gd name="T58" fmla="*/ 57 w 57"/>
                    <a:gd name="T59" fmla="*/ 50 h 438"/>
                    <a:gd name="T60" fmla="*/ 8 w 57"/>
                    <a:gd name="T61" fmla="*/ 433 h 438"/>
                    <a:gd name="T62" fmla="*/ 2 w 57"/>
                    <a:gd name="T63" fmla="*/ 438 h 438"/>
                    <a:gd name="T64" fmla="*/ 46 w 57"/>
                    <a:gd name="T65" fmla="*/ 76 h 438"/>
                    <a:gd name="T66" fmla="*/ 46 w 57"/>
                    <a:gd name="T67" fmla="*/ 76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7" h="438">
                      <a:moveTo>
                        <a:pt x="46" y="76"/>
                      </a:moveTo>
                      <a:lnTo>
                        <a:pt x="46" y="74"/>
                      </a:lnTo>
                      <a:lnTo>
                        <a:pt x="46" y="67"/>
                      </a:lnTo>
                      <a:lnTo>
                        <a:pt x="42" y="55"/>
                      </a:lnTo>
                      <a:lnTo>
                        <a:pt x="40" y="51"/>
                      </a:lnTo>
                      <a:lnTo>
                        <a:pt x="37" y="45"/>
                      </a:lnTo>
                      <a:lnTo>
                        <a:pt x="32" y="42"/>
                      </a:lnTo>
                      <a:lnTo>
                        <a:pt x="25" y="42"/>
                      </a:lnTo>
                      <a:lnTo>
                        <a:pt x="20" y="42"/>
                      </a:lnTo>
                      <a:lnTo>
                        <a:pt x="18" y="42"/>
                      </a:lnTo>
                      <a:lnTo>
                        <a:pt x="10" y="46"/>
                      </a:lnTo>
                      <a:lnTo>
                        <a:pt x="5" y="53"/>
                      </a:lnTo>
                      <a:lnTo>
                        <a:pt x="2" y="61"/>
                      </a:lnTo>
                      <a:lnTo>
                        <a:pt x="0" y="71"/>
                      </a:lnTo>
                      <a:lnTo>
                        <a:pt x="2" y="45"/>
                      </a:lnTo>
                      <a:lnTo>
                        <a:pt x="5" y="35"/>
                      </a:lnTo>
                      <a:lnTo>
                        <a:pt x="8" y="26"/>
                      </a:lnTo>
                      <a:lnTo>
                        <a:pt x="10" y="18"/>
                      </a:lnTo>
                      <a:lnTo>
                        <a:pt x="17" y="10"/>
                      </a:lnTo>
                      <a:lnTo>
                        <a:pt x="20" y="4"/>
                      </a:lnTo>
                      <a:lnTo>
                        <a:pt x="25" y="2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2" y="2"/>
                      </a:lnTo>
                      <a:lnTo>
                        <a:pt x="47" y="7"/>
                      </a:lnTo>
                      <a:lnTo>
                        <a:pt x="51" y="13"/>
                      </a:lnTo>
                      <a:lnTo>
                        <a:pt x="54" y="22"/>
                      </a:lnTo>
                      <a:lnTo>
                        <a:pt x="57" y="30"/>
                      </a:lnTo>
                      <a:lnTo>
                        <a:pt x="57" y="39"/>
                      </a:lnTo>
                      <a:lnTo>
                        <a:pt x="57" y="50"/>
                      </a:lnTo>
                      <a:lnTo>
                        <a:pt x="8" y="433"/>
                      </a:lnTo>
                      <a:lnTo>
                        <a:pt x="2" y="438"/>
                      </a:lnTo>
                      <a:lnTo>
                        <a:pt x="46" y="76"/>
                      </a:lnTo>
                      <a:lnTo>
                        <a:pt x="46" y="7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8" name="Freeform 200"/>
                <p:cNvSpPr>
                  <a:spLocks/>
                </p:cNvSpPr>
                <p:nvPr/>
              </p:nvSpPr>
              <p:spPr bwMode="auto">
                <a:xfrm>
                  <a:off x="2750" y="3332"/>
                  <a:ext cx="24" cy="126"/>
                </a:xfrm>
                <a:custGeom>
                  <a:avLst/>
                  <a:gdLst>
                    <a:gd name="T0" fmla="*/ 82 w 97"/>
                    <a:gd name="T1" fmla="*/ 79 h 502"/>
                    <a:gd name="T2" fmla="*/ 82 w 97"/>
                    <a:gd name="T3" fmla="*/ 75 h 502"/>
                    <a:gd name="T4" fmla="*/ 81 w 97"/>
                    <a:gd name="T5" fmla="*/ 66 h 502"/>
                    <a:gd name="T6" fmla="*/ 75 w 97"/>
                    <a:gd name="T7" fmla="*/ 57 h 502"/>
                    <a:gd name="T8" fmla="*/ 71 w 97"/>
                    <a:gd name="T9" fmla="*/ 52 h 502"/>
                    <a:gd name="T10" fmla="*/ 64 w 97"/>
                    <a:gd name="T11" fmla="*/ 44 h 502"/>
                    <a:gd name="T12" fmla="*/ 53 w 97"/>
                    <a:gd name="T13" fmla="*/ 41 h 502"/>
                    <a:gd name="T14" fmla="*/ 44 w 97"/>
                    <a:gd name="T15" fmla="*/ 39 h 502"/>
                    <a:gd name="T16" fmla="*/ 35 w 97"/>
                    <a:gd name="T17" fmla="*/ 39 h 502"/>
                    <a:gd name="T18" fmla="*/ 28 w 97"/>
                    <a:gd name="T19" fmla="*/ 42 h 502"/>
                    <a:gd name="T20" fmla="*/ 19 w 97"/>
                    <a:gd name="T21" fmla="*/ 47 h 502"/>
                    <a:gd name="T22" fmla="*/ 13 w 97"/>
                    <a:gd name="T23" fmla="*/ 52 h 502"/>
                    <a:gd name="T24" fmla="*/ 3 w 97"/>
                    <a:gd name="T25" fmla="*/ 59 h 502"/>
                    <a:gd name="T26" fmla="*/ 0 w 97"/>
                    <a:gd name="T27" fmla="*/ 68 h 502"/>
                    <a:gd name="T28" fmla="*/ 2 w 97"/>
                    <a:gd name="T29" fmla="*/ 42 h 502"/>
                    <a:gd name="T30" fmla="*/ 3 w 97"/>
                    <a:gd name="T31" fmla="*/ 33 h 502"/>
                    <a:gd name="T32" fmla="*/ 11 w 97"/>
                    <a:gd name="T33" fmla="*/ 23 h 502"/>
                    <a:gd name="T34" fmla="*/ 16 w 97"/>
                    <a:gd name="T35" fmla="*/ 16 h 502"/>
                    <a:gd name="T36" fmla="*/ 21 w 97"/>
                    <a:gd name="T37" fmla="*/ 8 h 502"/>
                    <a:gd name="T38" fmla="*/ 31 w 97"/>
                    <a:gd name="T39" fmla="*/ 2 h 502"/>
                    <a:gd name="T40" fmla="*/ 40 w 97"/>
                    <a:gd name="T41" fmla="*/ 0 h 502"/>
                    <a:gd name="T42" fmla="*/ 51 w 97"/>
                    <a:gd name="T43" fmla="*/ 0 h 502"/>
                    <a:gd name="T44" fmla="*/ 60 w 97"/>
                    <a:gd name="T45" fmla="*/ 2 h 502"/>
                    <a:gd name="T46" fmla="*/ 71 w 97"/>
                    <a:gd name="T47" fmla="*/ 2 h 502"/>
                    <a:gd name="T48" fmla="*/ 80 w 97"/>
                    <a:gd name="T49" fmla="*/ 8 h 502"/>
                    <a:gd name="T50" fmla="*/ 84 w 97"/>
                    <a:gd name="T51" fmla="*/ 16 h 502"/>
                    <a:gd name="T52" fmla="*/ 90 w 97"/>
                    <a:gd name="T53" fmla="*/ 23 h 502"/>
                    <a:gd name="T54" fmla="*/ 95 w 97"/>
                    <a:gd name="T55" fmla="*/ 33 h 502"/>
                    <a:gd name="T56" fmla="*/ 97 w 97"/>
                    <a:gd name="T57" fmla="*/ 41 h 502"/>
                    <a:gd name="T58" fmla="*/ 97 w 97"/>
                    <a:gd name="T59" fmla="*/ 52 h 502"/>
                    <a:gd name="T60" fmla="*/ 42 w 97"/>
                    <a:gd name="T61" fmla="*/ 502 h 502"/>
                    <a:gd name="T62" fmla="*/ 29 w 97"/>
                    <a:gd name="T63" fmla="*/ 500 h 502"/>
                    <a:gd name="T64" fmla="*/ 82 w 97"/>
                    <a:gd name="T65" fmla="*/ 79 h 502"/>
                    <a:gd name="T66" fmla="*/ 82 w 97"/>
                    <a:gd name="T67" fmla="*/ 79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7" h="502">
                      <a:moveTo>
                        <a:pt x="82" y="79"/>
                      </a:moveTo>
                      <a:lnTo>
                        <a:pt x="82" y="75"/>
                      </a:lnTo>
                      <a:lnTo>
                        <a:pt x="81" y="66"/>
                      </a:lnTo>
                      <a:lnTo>
                        <a:pt x="75" y="57"/>
                      </a:lnTo>
                      <a:lnTo>
                        <a:pt x="71" y="52"/>
                      </a:lnTo>
                      <a:lnTo>
                        <a:pt x="64" y="44"/>
                      </a:lnTo>
                      <a:lnTo>
                        <a:pt x="53" y="41"/>
                      </a:lnTo>
                      <a:lnTo>
                        <a:pt x="44" y="39"/>
                      </a:lnTo>
                      <a:lnTo>
                        <a:pt x="35" y="39"/>
                      </a:lnTo>
                      <a:lnTo>
                        <a:pt x="28" y="42"/>
                      </a:lnTo>
                      <a:lnTo>
                        <a:pt x="19" y="47"/>
                      </a:lnTo>
                      <a:lnTo>
                        <a:pt x="13" y="52"/>
                      </a:lnTo>
                      <a:lnTo>
                        <a:pt x="3" y="59"/>
                      </a:lnTo>
                      <a:lnTo>
                        <a:pt x="0" y="68"/>
                      </a:lnTo>
                      <a:lnTo>
                        <a:pt x="2" y="42"/>
                      </a:lnTo>
                      <a:lnTo>
                        <a:pt x="3" y="33"/>
                      </a:lnTo>
                      <a:lnTo>
                        <a:pt x="11" y="23"/>
                      </a:lnTo>
                      <a:lnTo>
                        <a:pt x="16" y="16"/>
                      </a:lnTo>
                      <a:lnTo>
                        <a:pt x="21" y="8"/>
                      </a:lnTo>
                      <a:lnTo>
                        <a:pt x="31" y="2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0" y="2"/>
                      </a:lnTo>
                      <a:lnTo>
                        <a:pt x="71" y="2"/>
                      </a:lnTo>
                      <a:lnTo>
                        <a:pt x="80" y="8"/>
                      </a:lnTo>
                      <a:lnTo>
                        <a:pt x="84" y="16"/>
                      </a:lnTo>
                      <a:lnTo>
                        <a:pt x="90" y="23"/>
                      </a:lnTo>
                      <a:lnTo>
                        <a:pt x="95" y="33"/>
                      </a:lnTo>
                      <a:lnTo>
                        <a:pt x="97" y="41"/>
                      </a:lnTo>
                      <a:lnTo>
                        <a:pt x="97" y="52"/>
                      </a:lnTo>
                      <a:lnTo>
                        <a:pt x="42" y="502"/>
                      </a:lnTo>
                      <a:lnTo>
                        <a:pt x="29" y="500"/>
                      </a:lnTo>
                      <a:lnTo>
                        <a:pt x="82" y="79"/>
                      </a:lnTo>
                      <a:lnTo>
                        <a:pt x="82" y="7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09" name="Freeform 201"/>
                <p:cNvSpPr>
                  <a:spLocks/>
                </p:cNvSpPr>
                <p:nvPr/>
              </p:nvSpPr>
              <p:spPr bwMode="auto">
                <a:xfrm>
                  <a:off x="2781" y="3345"/>
                  <a:ext cx="19" cy="120"/>
                </a:xfrm>
                <a:custGeom>
                  <a:avLst/>
                  <a:gdLst>
                    <a:gd name="T0" fmla="*/ 63 w 77"/>
                    <a:gd name="T1" fmla="*/ 78 h 478"/>
                    <a:gd name="T2" fmla="*/ 62 w 77"/>
                    <a:gd name="T3" fmla="*/ 77 h 478"/>
                    <a:gd name="T4" fmla="*/ 62 w 77"/>
                    <a:gd name="T5" fmla="*/ 67 h 478"/>
                    <a:gd name="T6" fmla="*/ 58 w 77"/>
                    <a:gd name="T7" fmla="*/ 59 h 478"/>
                    <a:gd name="T8" fmla="*/ 55 w 77"/>
                    <a:gd name="T9" fmla="*/ 53 h 478"/>
                    <a:gd name="T10" fmla="*/ 50 w 77"/>
                    <a:gd name="T11" fmla="*/ 46 h 478"/>
                    <a:gd name="T12" fmla="*/ 42 w 77"/>
                    <a:gd name="T13" fmla="*/ 45 h 478"/>
                    <a:gd name="T14" fmla="*/ 38 w 77"/>
                    <a:gd name="T15" fmla="*/ 44 h 478"/>
                    <a:gd name="T16" fmla="*/ 29 w 77"/>
                    <a:gd name="T17" fmla="*/ 44 h 478"/>
                    <a:gd name="T18" fmla="*/ 22 w 77"/>
                    <a:gd name="T19" fmla="*/ 45 h 478"/>
                    <a:gd name="T20" fmla="*/ 14 w 77"/>
                    <a:gd name="T21" fmla="*/ 49 h 478"/>
                    <a:gd name="T22" fmla="*/ 9 w 77"/>
                    <a:gd name="T23" fmla="*/ 54 h 478"/>
                    <a:gd name="T24" fmla="*/ 4 w 77"/>
                    <a:gd name="T25" fmla="*/ 61 h 478"/>
                    <a:gd name="T26" fmla="*/ 0 w 77"/>
                    <a:gd name="T27" fmla="*/ 71 h 478"/>
                    <a:gd name="T28" fmla="*/ 2 w 77"/>
                    <a:gd name="T29" fmla="*/ 46 h 478"/>
                    <a:gd name="T30" fmla="*/ 6 w 77"/>
                    <a:gd name="T31" fmla="*/ 35 h 478"/>
                    <a:gd name="T32" fmla="*/ 8 w 77"/>
                    <a:gd name="T33" fmla="*/ 27 h 478"/>
                    <a:gd name="T34" fmla="*/ 13 w 77"/>
                    <a:gd name="T35" fmla="*/ 19 h 478"/>
                    <a:gd name="T36" fmla="*/ 21 w 77"/>
                    <a:gd name="T37" fmla="*/ 12 h 478"/>
                    <a:gd name="T38" fmla="*/ 25 w 77"/>
                    <a:gd name="T39" fmla="*/ 5 h 478"/>
                    <a:gd name="T40" fmla="*/ 34 w 77"/>
                    <a:gd name="T41" fmla="*/ 3 h 478"/>
                    <a:gd name="T42" fmla="*/ 42 w 77"/>
                    <a:gd name="T43" fmla="*/ 0 h 478"/>
                    <a:gd name="T44" fmla="*/ 48 w 77"/>
                    <a:gd name="T45" fmla="*/ 3 h 478"/>
                    <a:gd name="T46" fmla="*/ 55 w 77"/>
                    <a:gd name="T47" fmla="*/ 4 h 478"/>
                    <a:gd name="T48" fmla="*/ 62 w 77"/>
                    <a:gd name="T49" fmla="*/ 9 h 478"/>
                    <a:gd name="T50" fmla="*/ 69 w 77"/>
                    <a:gd name="T51" fmla="*/ 16 h 478"/>
                    <a:gd name="T52" fmla="*/ 72 w 77"/>
                    <a:gd name="T53" fmla="*/ 23 h 478"/>
                    <a:gd name="T54" fmla="*/ 77 w 77"/>
                    <a:gd name="T55" fmla="*/ 32 h 478"/>
                    <a:gd name="T56" fmla="*/ 77 w 77"/>
                    <a:gd name="T57" fmla="*/ 44 h 478"/>
                    <a:gd name="T58" fmla="*/ 77 w 77"/>
                    <a:gd name="T59" fmla="*/ 53 h 478"/>
                    <a:gd name="T60" fmla="*/ 25 w 77"/>
                    <a:gd name="T61" fmla="*/ 478 h 478"/>
                    <a:gd name="T62" fmla="*/ 15 w 77"/>
                    <a:gd name="T63" fmla="*/ 478 h 478"/>
                    <a:gd name="T64" fmla="*/ 63 w 77"/>
                    <a:gd name="T65" fmla="*/ 78 h 478"/>
                    <a:gd name="T66" fmla="*/ 63 w 77"/>
                    <a:gd name="T67" fmla="*/ 78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7" h="478">
                      <a:moveTo>
                        <a:pt x="63" y="78"/>
                      </a:moveTo>
                      <a:lnTo>
                        <a:pt x="62" y="77"/>
                      </a:lnTo>
                      <a:lnTo>
                        <a:pt x="62" y="67"/>
                      </a:lnTo>
                      <a:lnTo>
                        <a:pt x="58" y="59"/>
                      </a:lnTo>
                      <a:lnTo>
                        <a:pt x="55" y="53"/>
                      </a:lnTo>
                      <a:lnTo>
                        <a:pt x="50" y="46"/>
                      </a:lnTo>
                      <a:lnTo>
                        <a:pt x="42" y="45"/>
                      </a:lnTo>
                      <a:lnTo>
                        <a:pt x="38" y="44"/>
                      </a:lnTo>
                      <a:lnTo>
                        <a:pt x="29" y="44"/>
                      </a:lnTo>
                      <a:lnTo>
                        <a:pt x="22" y="45"/>
                      </a:lnTo>
                      <a:lnTo>
                        <a:pt x="14" y="49"/>
                      </a:lnTo>
                      <a:lnTo>
                        <a:pt x="9" y="54"/>
                      </a:lnTo>
                      <a:lnTo>
                        <a:pt x="4" y="61"/>
                      </a:lnTo>
                      <a:lnTo>
                        <a:pt x="0" y="71"/>
                      </a:lnTo>
                      <a:lnTo>
                        <a:pt x="2" y="46"/>
                      </a:lnTo>
                      <a:lnTo>
                        <a:pt x="6" y="35"/>
                      </a:lnTo>
                      <a:lnTo>
                        <a:pt x="8" y="27"/>
                      </a:lnTo>
                      <a:lnTo>
                        <a:pt x="13" y="19"/>
                      </a:lnTo>
                      <a:lnTo>
                        <a:pt x="21" y="12"/>
                      </a:lnTo>
                      <a:lnTo>
                        <a:pt x="25" y="5"/>
                      </a:lnTo>
                      <a:lnTo>
                        <a:pt x="34" y="3"/>
                      </a:lnTo>
                      <a:lnTo>
                        <a:pt x="42" y="0"/>
                      </a:lnTo>
                      <a:lnTo>
                        <a:pt x="48" y="3"/>
                      </a:lnTo>
                      <a:lnTo>
                        <a:pt x="55" y="4"/>
                      </a:lnTo>
                      <a:lnTo>
                        <a:pt x="62" y="9"/>
                      </a:lnTo>
                      <a:lnTo>
                        <a:pt x="69" y="16"/>
                      </a:lnTo>
                      <a:lnTo>
                        <a:pt x="72" y="23"/>
                      </a:lnTo>
                      <a:lnTo>
                        <a:pt x="77" y="32"/>
                      </a:lnTo>
                      <a:lnTo>
                        <a:pt x="77" y="44"/>
                      </a:lnTo>
                      <a:lnTo>
                        <a:pt x="77" y="53"/>
                      </a:lnTo>
                      <a:lnTo>
                        <a:pt x="25" y="478"/>
                      </a:lnTo>
                      <a:lnTo>
                        <a:pt x="15" y="478"/>
                      </a:lnTo>
                      <a:lnTo>
                        <a:pt x="63" y="78"/>
                      </a:lnTo>
                      <a:lnTo>
                        <a:pt x="63" y="7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0" name="Freeform 202"/>
                <p:cNvSpPr>
                  <a:spLocks/>
                </p:cNvSpPr>
                <p:nvPr/>
              </p:nvSpPr>
              <p:spPr bwMode="auto">
                <a:xfrm>
                  <a:off x="2804" y="3365"/>
                  <a:ext cx="14" cy="110"/>
                </a:xfrm>
                <a:custGeom>
                  <a:avLst/>
                  <a:gdLst>
                    <a:gd name="T0" fmla="*/ 47 w 57"/>
                    <a:gd name="T1" fmla="*/ 78 h 439"/>
                    <a:gd name="T2" fmla="*/ 47 w 57"/>
                    <a:gd name="T3" fmla="*/ 77 h 439"/>
                    <a:gd name="T4" fmla="*/ 44 w 57"/>
                    <a:gd name="T5" fmla="*/ 66 h 439"/>
                    <a:gd name="T6" fmla="*/ 43 w 57"/>
                    <a:gd name="T7" fmla="*/ 57 h 439"/>
                    <a:gd name="T8" fmla="*/ 39 w 57"/>
                    <a:gd name="T9" fmla="*/ 53 h 439"/>
                    <a:gd name="T10" fmla="*/ 36 w 57"/>
                    <a:gd name="T11" fmla="*/ 48 h 439"/>
                    <a:gd name="T12" fmla="*/ 31 w 57"/>
                    <a:gd name="T13" fmla="*/ 44 h 439"/>
                    <a:gd name="T14" fmla="*/ 26 w 57"/>
                    <a:gd name="T15" fmla="*/ 40 h 439"/>
                    <a:gd name="T16" fmla="*/ 20 w 57"/>
                    <a:gd name="T17" fmla="*/ 40 h 439"/>
                    <a:gd name="T18" fmla="*/ 17 w 57"/>
                    <a:gd name="T19" fmla="*/ 45 h 439"/>
                    <a:gd name="T20" fmla="*/ 10 w 57"/>
                    <a:gd name="T21" fmla="*/ 49 h 439"/>
                    <a:gd name="T22" fmla="*/ 7 w 57"/>
                    <a:gd name="T23" fmla="*/ 56 h 439"/>
                    <a:gd name="T24" fmla="*/ 2 w 57"/>
                    <a:gd name="T25" fmla="*/ 62 h 439"/>
                    <a:gd name="T26" fmla="*/ 0 w 57"/>
                    <a:gd name="T27" fmla="*/ 72 h 439"/>
                    <a:gd name="T28" fmla="*/ 2 w 57"/>
                    <a:gd name="T29" fmla="*/ 48 h 439"/>
                    <a:gd name="T30" fmla="*/ 3 w 57"/>
                    <a:gd name="T31" fmla="*/ 38 h 439"/>
                    <a:gd name="T32" fmla="*/ 7 w 57"/>
                    <a:gd name="T33" fmla="*/ 29 h 439"/>
                    <a:gd name="T34" fmla="*/ 10 w 57"/>
                    <a:gd name="T35" fmla="*/ 17 h 439"/>
                    <a:gd name="T36" fmla="*/ 17 w 57"/>
                    <a:gd name="T37" fmla="*/ 13 h 439"/>
                    <a:gd name="T38" fmla="*/ 20 w 57"/>
                    <a:gd name="T39" fmla="*/ 4 h 439"/>
                    <a:gd name="T40" fmla="*/ 26 w 57"/>
                    <a:gd name="T41" fmla="*/ 4 h 439"/>
                    <a:gd name="T42" fmla="*/ 31 w 57"/>
                    <a:gd name="T43" fmla="*/ 0 h 439"/>
                    <a:gd name="T44" fmla="*/ 36 w 57"/>
                    <a:gd name="T45" fmla="*/ 0 h 439"/>
                    <a:gd name="T46" fmla="*/ 43 w 57"/>
                    <a:gd name="T47" fmla="*/ 4 h 439"/>
                    <a:gd name="T48" fmla="*/ 47 w 57"/>
                    <a:gd name="T49" fmla="*/ 8 h 439"/>
                    <a:gd name="T50" fmla="*/ 50 w 57"/>
                    <a:gd name="T51" fmla="*/ 16 h 439"/>
                    <a:gd name="T52" fmla="*/ 53 w 57"/>
                    <a:gd name="T53" fmla="*/ 22 h 439"/>
                    <a:gd name="T54" fmla="*/ 53 w 57"/>
                    <a:gd name="T55" fmla="*/ 31 h 439"/>
                    <a:gd name="T56" fmla="*/ 57 w 57"/>
                    <a:gd name="T57" fmla="*/ 40 h 439"/>
                    <a:gd name="T58" fmla="*/ 53 w 57"/>
                    <a:gd name="T59" fmla="*/ 50 h 439"/>
                    <a:gd name="T60" fmla="*/ 8 w 57"/>
                    <a:gd name="T61" fmla="*/ 435 h 439"/>
                    <a:gd name="T62" fmla="*/ 2 w 57"/>
                    <a:gd name="T63" fmla="*/ 439 h 439"/>
                    <a:gd name="T64" fmla="*/ 47 w 57"/>
                    <a:gd name="T65" fmla="*/ 78 h 439"/>
                    <a:gd name="T66" fmla="*/ 47 w 57"/>
                    <a:gd name="T67" fmla="*/ 7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7" h="439">
                      <a:moveTo>
                        <a:pt x="47" y="78"/>
                      </a:moveTo>
                      <a:lnTo>
                        <a:pt x="47" y="77"/>
                      </a:lnTo>
                      <a:lnTo>
                        <a:pt x="44" y="66"/>
                      </a:lnTo>
                      <a:lnTo>
                        <a:pt x="43" y="57"/>
                      </a:lnTo>
                      <a:lnTo>
                        <a:pt x="39" y="53"/>
                      </a:lnTo>
                      <a:lnTo>
                        <a:pt x="36" y="48"/>
                      </a:lnTo>
                      <a:lnTo>
                        <a:pt x="31" y="44"/>
                      </a:lnTo>
                      <a:lnTo>
                        <a:pt x="26" y="40"/>
                      </a:lnTo>
                      <a:lnTo>
                        <a:pt x="20" y="40"/>
                      </a:lnTo>
                      <a:lnTo>
                        <a:pt x="17" y="45"/>
                      </a:lnTo>
                      <a:lnTo>
                        <a:pt x="10" y="49"/>
                      </a:lnTo>
                      <a:lnTo>
                        <a:pt x="7" y="56"/>
                      </a:lnTo>
                      <a:lnTo>
                        <a:pt x="2" y="62"/>
                      </a:lnTo>
                      <a:lnTo>
                        <a:pt x="0" y="72"/>
                      </a:lnTo>
                      <a:lnTo>
                        <a:pt x="2" y="48"/>
                      </a:lnTo>
                      <a:lnTo>
                        <a:pt x="3" y="38"/>
                      </a:lnTo>
                      <a:lnTo>
                        <a:pt x="7" y="29"/>
                      </a:lnTo>
                      <a:lnTo>
                        <a:pt x="10" y="17"/>
                      </a:lnTo>
                      <a:lnTo>
                        <a:pt x="17" y="13"/>
                      </a:lnTo>
                      <a:lnTo>
                        <a:pt x="20" y="4"/>
                      </a:lnTo>
                      <a:lnTo>
                        <a:pt x="26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43" y="4"/>
                      </a:lnTo>
                      <a:lnTo>
                        <a:pt x="47" y="8"/>
                      </a:lnTo>
                      <a:lnTo>
                        <a:pt x="50" y="16"/>
                      </a:lnTo>
                      <a:lnTo>
                        <a:pt x="53" y="22"/>
                      </a:lnTo>
                      <a:lnTo>
                        <a:pt x="53" y="31"/>
                      </a:lnTo>
                      <a:lnTo>
                        <a:pt x="57" y="40"/>
                      </a:lnTo>
                      <a:lnTo>
                        <a:pt x="53" y="50"/>
                      </a:lnTo>
                      <a:lnTo>
                        <a:pt x="8" y="435"/>
                      </a:lnTo>
                      <a:lnTo>
                        <a:pt x="2" y="439"/>
                      </a:lnTo>
                      <a:lnTo>
                        <a:pt x="47" y="78"/>
                      </a:lnTo>
                      <a:lnTo>
                        <a:pt x="47" y="7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1" name="Freeform 203"/>
                <p:cNvSpPr>
                  <a:spLocks/>
                </p:cNvSpPr>
                <p:nvPr/>
              </p:nvSpPr>
              <p:spPr bwMode="auto">
                <a:xfrm>
                  <a:off x="2718" y="3323"/>
                  <a:ext cx="25" cy="128"/>
                </a:xfrm>
                <a:custGeom>
                  <a:avLst/>
                  <a:gdLst>
                    <a:gd name="T0" fmla="*/ 86 w 102"/>
                    <a:gd name="T1" fmla="*/ 78 h 511"/>
                    <a:gd name="T2" fmla="*/ 86 w 102"/>
                    <a:gd name="T3" fmla="*/ 76 h 511"/>
                    <a:gd name="T4" fmla="*/ 83 w 102"/>
                    <a:gd name="T5" fmla="*/ 68 h 511"/>
                    <a:gd name="T6" fmla="*/ 79 w 102"/>
                    <a:gd name="T7" fmla="*/ 57 h 511"/>
                    <a:gd name="T8" fmla="*/ 73 w 102"/>
                    <a:gd name="T9" fmla="*/ 53 h 511"/>
                    <a:gd name="T10" fmla="*/ 65 w 102"/>
                    <a:gd name="T11" fmla="*/ 45 h 511"/>
                    <a:gd name="T12" fmla="*/ 57 w 102"/>
                    <a:gd name="T13" fmla="*/ 41 h 511"/>
                    <a:gd name="T14" fmla="*/ 46 w 102"/>
                    <a:gd name="T15" fmla="*/ 41 h 511"/>
                    <a:gd name="T16" fmla="*/ 35 w 102"/>
                    <a:gd name="T17" fmla="*/ 39 h 511"/>
                    <a:gd name="T18" fmla="*/ 27 w 102"/>
                    <a:gd name="T19" fmla="*/ 44 h 511"/>
                    <a:gd name="T20" fmla="*/ 17 w 102"/>
                    <a:gd name="T21" fmla="*/ 45 h 511"/>
                    <a:gd name="T22" fmla="*/ 11 w 102"/>
                    <a:gd name="T23" fmla="*/ 53 h 511"/>
                    <a:gd name="T24" fmla="*/ 4 w 102"/>
                    <a:gd name="T25" fmla="*/ 57 h 511"/>
                    <a:gd name="T26" fmla="*/ 0 w 102"/>
                    <a:gd name="T27" fmla="*/ 68 h 511"/>
                    <a:gd name="T28" fmla="*/ 1 w 102"/>
                    <a:gd name="T29" fmla="*/ 44 h 511"/>
                    <a:gd name="T30" fmla="*/ 4 w 102"/>
                    <a:gd name="T31" fmla="*/ 32 h 511"/>
                    <a:gd name="T32" fmla="*/ 9 w 102"/>
                    <a:gd name="T33" fmla="*/ 24 h 511"/>
                    <a:gd name="T34" fmla="*/ 15 w 102"/>
                    <a:gd name="T35" fmla="*/ 15 h 511"/>
                    <a:gd name="T36" fmla="*/ 25 w 102"/>
                    <a:gd name="T37" fmla="*/ 9 h 511"/>
                    <a:gd name="T38" fmla="*/ 32 w 102"/>
                    <a:gd name="T39" fmla="*/ 5 h 511"/>
                    <a:gd name="T40" fmla="*/ 41 w 102"/>
                    <a:gd name="T41" fmla="*/ 0 h 511"/>
                    <a:gd name="T42" fmla="*/ 51 w 102"/>
                    <a:gd name="T43" fmla="*/ 0 h 511"/>
                    <a:gd name="T44" fmla="*/ 63 w 102"/>
                    <a:gd name="T45" fmla="*/ 4 h 511"/>
                    <a:gd name="T46" fmla="*/ 73 w 102"/>
                    <a:gd name="T47" fmla="*/ 5 h 511"/>
                    <a:gd name="T48" fmla="*/ 81 w 102"/>
                    <a:gd name="T49" fmla="*/ 9 h 511"/>
                    <a:gd name="T50" fmla="*/ 89 w 102"/>
                    <a:gd name="T51" fmla="*/ 17 h 511"/>
                    <a:gd name="T52" fmla="*/ 95 w 102"/>
                    <a:gd name="T53" fmla="*/ 24 h 511"/>
                    <a:gd name="T54" fmla="*/ 99 w 102"/>
                    <a:gd name="T55" fmla="*/ 32 h 511"/>
                    <a:gd name="T56" fmla="*/ 102 w 102"/>
                    <a:gd name="T57" fmla="*/ 44 h 511"/>
                    <a:gd name="T58" fmla="*/ 102 w 102"/>
                    <a:gd name="T59" fmla="*/ 53 h 511"/>
                    <a:gd name="T60" fmla="*/ 46 w 102"/>
                    <a:gd name="T61" fmla="*/ 511 h 511"/>
                    <a:gd name="T62" fmla="*/ 34 w 102"/>
                    <a:gd name="T63" fmla="*/ 510 h 511"/>
                    <a:gd name="T64" fmla="*/ 86 w 102"/>
                    <a:gd name="T65" fmla="*/ 78 h 511"/>
                    <a:gd name="T66" fmla="*/ 86 w 102"/>
                    <a:gd name="T67" fmla="*/ 78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2" h="511">
                      <a:moveTo>
                        <a:pt x="86" y="78"/>
                      </a:moveTo>
                      <a:lnTo>
                        <a:pt x="86" y="76"/>
                      </a:lnTo>
                      <a:lnTo>
                        <a:pt x="83" y="68"/>
                      </a:lnTo>
                      <a:lnTo>
                        <a:pt x="79" y="57"/>
                      </a:lnTo>
                      <a:lnTo>
                        <a:pt x="73" y="53"/>
                      </a:lnTo>
                      <a:lnTo>
                        <a:pt x="65" y="45"/>
                      </a:lnTo>
                      <a:lnTo>
                        <a:pt x="57" y="41"/>
                      </a:lnTo>
                      <a:lnTo>
                        <a:pt x="46" y="41"/>
                      </a:lnTo>
                      <a:lnTo>
                        <a:pt x="35" y="39"/>
                      </a:lnTo>
                      <a:lnTo>
                        <a:pt x="27" y="44"/>
                      </a:lnTo>
                      <a:lnTo>
                        <a:pt x="17" y="45"/>
                      </a:lnTo>
                      <a:lnTo>
                        <a:pt x="11" y="53"/>
                      </a:lnTo>
                      <a:lnTo>
                        <a:pt x="4" y="57"/>
                      </a:lnTo>
                      <a:lnTo>
                        <a:pt x="0" y="68"/>
                      </a:lnTo>
                      <a:lnTo>
                        <a:pt x="1" y="44"/>
                      </a:lnTo>
                      <a:lnTo>
                        <a:pt x="4" y="32"/>
                      </a:lnTo>
                      <a:lnTo>
                        <a:pt x="9" y="24"/>
                      </a:lnTo>
                      <a:lnTo>
                        <a:pt x="15" y="15"/>
                      </a:lnTo>
                      <a:lnTo>
                        <a:pt x="25" y="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51" y="0"/>
                      </a:lnTo>
                      <a:lnTo>
                        <a:pt x="63" y="4"/>
                      </a:lnTo>
                      <a:lnTo>
                        <a:pt x="73" y="5"/>
                      </a:lnTo>
                      <a:lnTo>
                        <a:pt x="81" y="9"/>
                      </a:lnTo>
                      <a:lnTo>
                        <a:pt x="89" y="17"/>
                      </a:lnTo>
                      <a:lnTo>
                        <a:pt x="95" y="24"/>
                      </a:lnTo>
                      <a:lnTo>
                        <a:pt x="99" y="32"/>
                      </a:lnTo>
                      <a:lnTo>
                        <a:pt x="102" y="44"/>
                      </a:lnTo>
                      <a:lnTo>
                        <a:pt x="102" y="53"/>
                      </a:lnTo>
                      <a:lnTo>
                        <a:pt x="46" y="511"/>
                      </a:lnTo>
                      <a:lnTo>
                        <a:pt x="34" y="51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2" name="Freeform 204"/>
                <p:cNvSpPr>
                  <a:spLocks/>
                </p:cNvSpPr>
                <p:nvPr/>
              </p:nvSpPr>
              <p:spPr bwMode="auto">
                <a:xfrm>
                  <a:off x="2729" y="3184"/>
                  <a:ext cx="5" cy="7"/>
                </a:xfrm>
                <a:custGeom>
                  <a:avLst/>
                  <a:gdLst>
                    <a:gd name="T0" fmla="*/ 0 w 22"/>
                    <a:gd name="T1" fmla="*/ 10 h 25"/>
                    <a:gd name="T2" fmla="*/ 1 w 22"/>
                    <a:gd name="T3" fmla="*/ 3 h 25"/>
                    <a:gd name="T4" fmla="*/ 4 w 22"/>
                    <a:gd name="T5" fmla="*/ 2 h 25"/>
                    <a:gd name="T6" fmla="*/ 8 w 22"/>
                    <a:gd name="T7" fmla="*/ 0 h 25"/>
                    <a:gd name="T8" fmla="*/ 15 w 22"/>
                    <a:gd name="T9" fmla="*/ 0 h 25"/>
                    <a:gd name="T10" fmla="*/ 17 w 22"/>
                    <a:gd name="T11" fmla="*/ 2 h 25"/>
                    <a:gd name="T12" fmla="*/ 21 w 22"/>
                    <a:gd name="T13" fmla="*/ 3 h 25"/>
                    <a:gd name="T14" fmla="*/ 22 w 22"/>
                    <a:gd name="T15" fmla="*/ 10 h 25"/>
                    <a:gd name="T16" fmla="*/ 22 w 22"/>
                    <a:gd name="T17" fmla="*/ 16 h 25"/>
                    <a:gd name="T18" fmla="*/ 20 w 22"/>
                    <a:gd name="T19" fmla="*/ 18 h 25"/>
                    <a:gd name="T20" fmla="*/ 16 w 22"/>
                    <a:gd name="T21" fmla="*/ 21 h 25"/>
                    <a:gd name="T22" fmla="*/ 9 w 22"/>
                    <a:gd name="T23" fmla="*/ 25 h 25"/>
                    <a:gd name="T24" fmla="*/ 7 w 22"/>
                    <a:gd name="T25" fmla="*/ 21 h 25"/>
                    <a:gd name="T26" fmla="*/ 3 w 22"/>
                    <a:gd name="T27" fmla="*/ 20 h 25"/>
                    <a:gd name="T28" fmla="*/ 0 w 22"/>
                    <a:gd name="T29" fmla="*/ 16 h 25"/>
                    <a:gd name="T30" fmla="*/ 0 w 22"/>
                    <a:gd name="T31" fmla="*/ 11 h 25"/>
                    <a:gd name="T32" fmla="*/ 0 w 22"/>
                    <a:gd name="T33" fmla="*/ 10 h 25"/>
                    <a:gd name="T34" fmla="*/ 0 w 22"/>
                    <a:gd name="T35" fmla="*/ 10 h 25"/>
                    <a:gd name="T36" fmla="*/ 0 w 22"/>
                    <a:gd name="T37" fmla="*/ 1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" h="25">
                      <a:moveTo>
                        <a:pt x="0" y="10"/>
                      </a:move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21" y="3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20" y="18"/>
                      </a:lnTo>
                      <a:lnTo>
                        <a:pt x="16" y="21"/>
                      </a:lnTo>
                      <a:lnTo>
                        <a:pt x="9" y="25"/>
                      </a:lnTo>
                      <a:lnTo>
                        <a:pt x="7" y="21"/>
                      </a:lnTo>
                      <a:lnTo>
                        <a:pt x="3" y="20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3" name="Freeform 205"/>
                <p:cNvSpPr>
                  <a:spLocks/>
                </p:cNvSpPr>
                <p:nvPr/>
              </p:nvSpPr>
              <p:spPr bwMode="auto">
                <a:xfrm>
                  <a:off x="2771" y="3372"/>
                  <a:ext cx="12" cy="71"/>
                </a:xfrm>
                <a:custGeom>
                  <a:avLst/>
                  <a:gdLst>
                    <a:gd name="T0" fmla="*/ 34 w 49"/>
                    <a:gd name="T1" fmla="*/ 0 h 283"/>
                    <a:gd name="T2" fmla="*/ 37 w 49"/>
                    <a:gd name="T3" fmla="*/ 4 h 283"/>
                    <a:gd name="T4" fmla="*/ 44 w 49"/>
                    <a:gd name="T5" fmla="*/ 15 h 283"/>
                    <a:gd name="T6" fmla="*/ 48 w 49"/>
                    <a:gd name="T7" fmla="*/ 27 h 283"/>
                    <a:gd name="T8" fmla="*/ 49 w 49"/>
                    <a:gd name="T9" fmla="*/ 40 h 283"/>
                    <a:gd name="T10" fmla="*/ 48 w 49"/>
                    <a:gd name="T11" fmla="*/ 52 h 283"/>
                    <a:gd name="T12" fmla="*/ 18 w 49"/>
                    <a:gd name="T13" fmla="*/ 283 h 283"/>
                    <a:gd name="T14" fmla="*/ 0 w 49"/>
                    <a:gd name="T15" fmla="*/ 281 h 283"/>
                    <a:gd name="T16" fmla="*/ 34 w 49"/>
                    <a:gd name="T17" fmla="*/ 0 h 283"/>
                    <a:gd name="T18" fmla="*/ 34 w 49"/>
                    <a:gd name="T1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283">
                      <a:moveTo>
                        <a:pt x="34" y="0"/>
                      </a:moveTo>
                      <a:lnTo>
                        <a:pt x="37" y="4"/>
                      </a:lnTo>
                      <a:lnTo>
                        <a:pt x="44" y="15"/>
                      </a:lnTo>
                      <a:lnTo>
                        <a:pt x="48" y="27"/>
                      </a:lnTo>
                      <a:lnTo>
                        <a:pt x="49" y="40"/>
                      </a:lnTo>
                      <a:lnTo>
                        <a:pt x="48" y="52"/>
                      </a:lnTo>
                      <a:lnTo>
                        <a:pt x="18" y="283"/>
                      </a:lnTo>
                      <a:lnTo>
                        <a:pt x="0" y="281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4" name="Freeform 206"/>
                <p:cNvSpPr>
                  <a:spLocks/>
                </p:cNvSpPr>
                <p:nvPr/>
              </p:nvSpPr>
              <p:spPr bwMode="auto">
                <a:xfrm>
                  <a:off x="2640" y="3350"/>
                  <a:ext cx="30" cy="76"/>
                </a:xfrm>
                <a:custGeom>
                  <a:avLst/>
                  <a:gdLst>
                    <a:gd name="T0" fmla="*/ 120 w 120"/>
                    <a:gd name="T1" fmla="*/ 59 h 303"/>
                    <a:gd name="T2" fmla="*/ 116 w 120"/>
                    <a:gd name="T3" fmla="*/ 48 h 303"/>
                    <a:gd name="T4" fmla="*/ 110 w 120"/>
                    <a:gd name="T5" fmla="*/ 36 h 303"/>
                    <a:gd name="T6" fmla="*/ 104 w 120"/>
                    <a:gd name="T7" fmla="*/ 27 h 303"/>
                    <a:gd name="T8" fmla="*/ 94 w 120"/>
                    <a:gd name="T9" fmla="*/ 19 h 303"/>
                    <a:gd name="T10" fmla="*/ 82 w 120"/>
                    <a:gd name="T11" fmla="*/ 11 h 303"/>
                    <a:gd name="T12" fmla="*/ 73 w 120"/>
                    <a:gd name="T13" fmla="*/ 4 h 303"/>
                    <a:gd name="T14" fmla="*/ 62 w 120"/>
                    <a:gd name="T15" fmla="*/ 3 h 303"/>
                    <a:gd name="T16" fmla="*/ 49 w 120"/>
                    <a:gd name="T17" fmla="*/ 0 h 303"/>
                    <a:gd name="T18" fmla="*/ 37 w 120"/>
                    <a:gd name="T19" fmla="*/ 0 h 303"/>
                    <a:gd name="T20" fmla="*/ 0 w 120"/>
                    <a:gd name="T21" fmla="*/ 303 h 303"/>
                    <a:gd name="T22" fmla="*/ 90 w 120"/>
                    <a:gd name="T23" fmla="*/ 303 h 303"/>
                    <a:gd name="T24" fmla="*/ 120 w 120"/>
                    <a:gd name="T25" fmla="*/ 59 h 303"/>
                    <a:gd name="T26" fmla="*/ 120 w 120"/>
                    <a:gd name="T27" fmla="*/ 59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0" h="303">
                      <a:moveTo>
                        <a:pt x="120" y="59"/>
                      </a:moveTo>
                      <a:lnTo>
                        <a:pt x="116" y="48"/>
                      </a:lnTo>
                      <a:lnTo>
                        <a:pt x="110" y="36"/>
                      </a:lnTo>
                      <a:lnTo>
                        <a:pt x="104" y="27"/>
                      </a:lnTo>
                      <a:lnTo>
                        <a:pt x="94" y="19"/>
                      </a:lnTo>
                      <a:lnTo>
                        <a:pt x="82" y="11"/>
                      </a:lnTo>
                      <a:lnTo>
                        <a:pt x="73" y="4"/>
                      </a:lnTo>
                      <a:lnTo>
                        <a:pt x="62" y="3"/>
                      </a:lnTo>
                      <a:lnTo>
                        <a:pt x="49" y="0"/>
                      </a:lnTo>
                      <a:lnTo>
                        <a:pt x="37" y="0"/>
                      </a:lnTo>
                      <a:lnTo>
                        <a:pt x="0" y="303"/>
                      </a:lnTo>
                      <a:lnTo>
                        <a:pt x="90" y="303"/>
                      </a:lnTo>
                      <a:lnTo>
                        <a:pt x="120" y="59"/>
                      </a:lnTo>
                      <a:lnTo>
                        <a:pt x="120" y="5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5" name="Freeform 207"/>
                <p:cNvSpPr>
                  <a:spLocks/>
                </p:cNvSpPr>
                <p:nvPr/>
              </p:nvSpPr>
              <p:spPr bwMode="auto">
                <a:xfrm>
                  <a:off x="2739" y="3364"/>
                  <a:ext cx="32" cy="76"/>
                </a:xfrm>
                <a:custGeom>
                  <a:avLst/>
                  <a:gdLst>
                    <a:gd name="T0" fmla="*/ 27 w 125"/>
                    <a:gd name="T1" fmla="*/ 65 h 304"/>
                    <a:gd name="T2" fmla="*/ 29 w 125"/>
                    <a:gd name="T3" fmla="*/ 53 h 304"/>
                    <a:gd name="T4" fmla="*/ 33 w 125"/>
                    <a:gd name="T5" fmla="*/ 41 h 304"/>
                    <a:gd name="T6" fmla="*/ 39 w 125"/>
                    <a:gd name="T7" fmla="*/ 33 h 304"/>
                    <a:gd name="T8" fmla="*/ 45 w 125"/>
                    <a:gd name="T9" fmla="*/ 21 h 304"/>
                    <a:gd name="T10" fmla="*/ 58 w 125"/>
                    <a:gd name="T11" fmla="*/ 15 h 304"/>
                    <a:gd name="T12" fmla="*/ 66 w 125"/>
                    <a:gd name="T13" fmla="*/ 7 h 304"/>
                    <a:gd name="T14" fmla="*/ 79 w 125"/>
                    <a:gd name="T15" fmla="*/ 3 h 304"/>
                    <a:gd name="T16" fmla="*/ 92 w 125"/>
                    <a:gd name="T17" fmla="*/ 1 h 304"/>
                    <a:gd name="T18" fmla="*/ 102 w 125"/>
                    <a:gd name="T19" fmla="*/ 0 h 304"/>
                    <a:gd name="T20" fmla="*/ 115 w 125"/>
                    <a:gd name="T21" fmla="*/ 1 h 304"/>
                    <a:gd name="T22" fmla="*/ 125 w 125"/>
                    <a:gd name="T23" fmla="*/ 7 h 304"/>
                    <a:gd name="T24" fmla="*/ 90 w 125"/>
                    <a:gd name="T25" fmla="*/ 304 h 304"/>
                    <a:gd name="T26" fmla="*/ 0 w 125"/>
                    <a:gd name="T27" fmla="*/ 283 h 304"/>
                    <a:gd name="T28" fmla="*/ 27 w 125"/>
                    <a:gd name="T29" fmla="*/ 65 h 304"/>
                    <a:gd name="T30" fmla="*/ 27 w 125"/>
                    <a:gd name="T31" fmla="*/ 65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5" h="304">
                      <a:moveTo>
                        <a:pt x="27" y="65"/>
                      </a:moveTo>
                      <a:lnTo>
                        <a:pt x="29" y="53"/>
                      </a:lnTo>
                      <a:lnTo>
                        <a:pt x="33" y="41"/>
                      </a:lnTo>
                      <a:lnTo>
                        <a:pt x="39" y="33"/>
                      </a:lnTo>
                      <a:lnTo>
                        <a:pt x="45" y="21"/>
                      </a:lnTo>
                      <a:lnTo>
                        <a:pt x="58" y="15"/>
                      </a:lnTo>
                      <a:lnTo>
                        <a:pt x="66" y="7"/>
                      </a:lnTo>
                      <a:lnTo>
                        <a:pt x="79" y="3"/>
                      </a:lnTo>
                      <a:lnTo>
                        <a:pt x="92" y="1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25" y="7"/>
                      </a:lnTo>
                      <a:lnTo>
                        <a:pt x="90" y="304"/>
                      </a:lnTo>
                      <a:lnTo>
                        <a:pt x="0" y="283"/>
                      </a:lnTo>
                      <a:lnTo>
                        <a:pt x="27" y="65"/>
                      </a:lnTo>
                      <a:lnTo>
                        <a:pt x="27" y="6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6" name="Freeform 208"/>
                <p:cNvSpPr>
                  <a:spLocks/>
                </p:cNvSpPr>
                <p:nvPr/>
              </p:nvSpPr>
              <p:spPr bwMode="auto">
                <a:xfrm>
                  <a:off x="2627" y="3356"/>
                  <a:ext cx="12" cy="70"/>
                </a:xfrm>
                <a:custGeom>
                  <a:avLst/>
                  <a:gdLst>
                    <a:gd name="T0" fmla="*/ 48 w 48"/>
                    <a:gd name="T1" fmla="*/ 0 h 280"/>
                    <a:gd name="T2" fmla="*/ 39 w 48"/>
                    <a:gd name="T3" fmla="*/ 9 h 280"/>
                    <a:gd name="T4" fmla="*/ 34 w 48"/>
                    <a:gd name="T5" fmla="*/ 19 h 280"/>
                    <a:gd name="T6" fmla="*/ 30 w 48"/>
                    <a:gd name="T7" fmla="*/ 32 h 280"/>
                    <a:gd name="T8" fmla="*/ 29 w 48"/>
                    <a:gd name="T9" fmla="*/ 41 h 280"/>
                    <a:gd name="T10" fmla="*/ 0 w 48"/>
                    <a:gd name="T11" fmla="*/ 280 h 280"/>
                    <a:gd name="T12" fmla="*/ 15 w 48"/>
                    <a:gd name="T13" fmla="*/ 278 h 280"/>
                    <a:gd name="T14" fmla="*/ 48 w 48"/>
                    <a:gd name="T15" fmla="*/ 0 h 280"/>
                    <a:gd name="T16" fmla="*/ 48 w 48"/>
                    <a:gd name="T17" fmla="*/ 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280">
                      <a:moveTo>
                        <a:pt x="48" y="0"/>
                      </a:moveTo>
                      <a:lnTo>
                        <a:pt x="39" y="9"/>
                      </a:lnTo>
                      <a:lnTo>
                        <a:pt x="34" y="19"/>
                      </a:lnTo>
                      <a:lnTo>
                        <a:pt x="30" y="32"/>
                      </a:lnTo>
                      <a:lnTo>
                        <a:pt x="29" y="41"/>
                      </a:lnTo>
                      <a:lnTo>
                        <a:pt x="0" y="280"/>
                      </a:lnTo>
                      <a:lnTo>
                        <a:pt x="15" y="278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7" name="Freeform 209"/>
                <p:cNvSpPr>
                  <a:spLocks/>
                </p:cNvSpPr>
                <p:nvPr/>
              </p:nvSpPr>
              <p:spPr bwMode="auto">
                <a:xfrm>
                  <a:off x="2501" y="3741"/>
                  <a:ext cx="14" cy="89"/>
                </a:xfrm>
                <a:custGeom>
                  <a:avLst/>
                  <a:gdLst>
                    <a:gd name="T0" fmla="*/ 0 w 55"/>
                    <a:gd name="T1" fmla="*/ 359 h 359"/>
                    <a:gd name="T2" fmla="*/ 14 w 55"/>
                    <a:gd name="T3" fmla="*/ 359 h 359"/>
                    <a:gd name="T4" fmla="*/ 55 w 55"/>
                    <a:gd name="T5" fmla="*/ 0 h 359"/>
                    <a:gd name="T6" fmla="*/ 40 w 55"/>
                    <a:gd name="T7" fmla="*/ 0 h 359"/>
                    <a:gd name="T8" fmla="*/ 0 w 55"/>
                    <a:gd name="T9" fmla="*/ 359 h 359"/>
                    <a:gd name="T10" fmla="*/ 0 w 55"/>
                    <a:gd name="T11" fmla="*/ 359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359">
                      <a:moveTo>
                        <a:pt x="0" y="359"/>
                      </a:moveTo>
                      <a:lnTo>
                        <a:pt x="14" y="359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0" y="359"/>
                      </a:lnTo>
                      <a:lnTo>
                        <a:pt x="0" y="35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8" name="Freeform 210"/>
                <p:cNvSpPr>
                  <a:spLocks/>
                </p:cNvSpPr>
                <p:nvPr/>
              </p:nvSpPr>
              <p:spPr bwMode="auto">
                <a:xfrm>
                  <a:off x="2513" y="3608"/>
                  <a:ext cx="17" cy="121"/>
                </a:xfrm>
                <a:custGeom>
                  <a:avLst/>
                  <a:gdLst>
                    <a:gd name="T0" fmla="*/ 14 w 66"/>
                    <a:gd name="T1" fmla="*/ 472 h 483"/>
                    <a:gd name="T2" fmla="*/ 66 w 66"/>
                    <a:gd name="T3" fmla="*/ 0 h 483"/>
                    <a:gd name="T4" fmla="*/ 48 w 66"/>
                    <a:gd name="T5" fmla="*/ 29 h 483"/>
                    <a:gd name="T6" fmla="*/ 0 w 66"/>
                    <a:gd name="T7" fmla="*/ 483 h 483"/>
                    <a:gd name="T8" fmla="*/ 14 w 66"/>
                    <a:gd name="T9" fmla="*/ 472 h 483"/>
                    <a:gd name="T10" fmla="*/ 14 w 66"/>
                    <a:gd name="T11" fmla="*/ 472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483">
                      <a:moveTo>
                        <a:pt x="14" y="472"/>
                      </a:moveTo>
                      <a:lnTo>
                        <a:pt x="66" y="0"/>
                      </a:lnTo>
                      <a:lnTo>
                        <a:pt x="48" y="29"/>
                      </a:lnTo>
                      <a:lnTo>
                        <a:pt x="0" y="483"/>
                      </a:lnTo>
                      <a:lnTo>
                        <a:pt x="14" y="472"/>
                      </a:lnTo>
                      <a:lnTo>
                        <a:pt x="14" y="472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19" name="Freeform 211"/>
                <p:cNvSpPr>
                  <a:spLocks/>
                </p:cNvSpPr>
                <p:nvPr/>
              </p:nvSpPr>
              <p:spPr bwMode="auto">
                <a:xfrm>
                  <a:off x="2527" y="3485"/>
                  <a:ext cx="16" cy="114"/>
                </a:xfrm>
                <a:custGeom>
                  <a:avLst/>
                  <a:gdLst>
                    <a:gd name="T0" fmla="*/ 15 w 66"/>
                    <a:gd name="T1" fmla="*/ 448 h 459"/>
                    <a:gd name="T2" fmla="*/ 66 w 66"/>
                    <a:gd name="T3" fmla="*/ 0 h 459"/>
                    <a:gd name="T4" fmla="*/ 51 w 66"/>
                    <a:gd name="T5" fmla="*/ 0 h 459"/>
                    <a:gd name="T6" fmla="*/ 0 w 66"/>
                    <a:gd name="T7" fmla="*/ 459 h 459"/>
                    <a:gd name="T8" fmla="*/ 15 w 66"/>
                    <a:gd name="T9" fmla="*/ 448 h 459"/>
                    <a:gd name="T10" fmla="*/ 15 w 66"/>
                    <a:gd name="T11" fmla="*/ 44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459">
                      <a:moveTo>
                        <a:pt x="15" y="448"/>
                      </a:move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0" y="459"/>
                      </a:lnTo>
                      <a:lnTo>
                        <a:pt x="15" y="448"/>
                      </a:lnTo>
                      <a:lnTo>
                        <a:pt x="15" y="44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0" name="Freeform 212"/>
                <p:cNvSpPr>
                  <a:spLocks/>
                </p:cNvSpPr>
                <p:nvPr/>
              </p:nvSpPr>
              <p:spPr bwMode="auto">
                <a:xfrm>
                  <a:off x="2802" y="3780"/>
                  <a:ext cx="10" cy="50"/>
                </a:xfrm>
                <a:custGeom>
                  <a:avLst/>
                  <a:gdLst>
                    <a:gd name="T0" fmla="*/ 0 w 38"/>
                    <a:gd name="T1" fmla="*/ 201 h 201"/>
                    <a:gd name="T2" fmla="*/ 24 w 38"/>
                    <a:gd name="T3" fmla="*/ 0 h 201"/>
                    <a:gd name="T4" fmla="*/ 38 w 38"/>
                    <a:gd name="T5" fmla="*/ 0 h 201"/>
                    <a:gd name="T6" fmla="*/ 16 w 38"/>
                    <a:gd name="T7" fmla="*/ 201 h 201"/>
                    <a:gd name="T8" fmla="*/ 0 w 38"/>
                    <a:gd name="T9" fmla="*/ 201 h 201"/>
                    <a:gd name="T10" fmla="*/ 0 w 38"/>
                    <a:gd name="T11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201">
                      <a:moveTo>
                        <a:pt x="0" y="201"/>
                      </a:moveTo>
                      <a:lnTo>
                        <a:pt x="24" y="0"/>
                      </a:lnTo>
                      <a:lnTo>
                        <a:pt x="38" y="0"/>
                      </a:lnTo>
                      <a:lnTo>
                        <a:pt x="16" y="201"/>
                      </a:lnTo>
                      <a:lnTo>
                        <a:pt x="0" y="20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1" name="Freeform 213"/>
                <p:cNvSpPr>
                  <a:spLocks/>
                </p:cNvSpPr>
                <p:nvPr/>
              </p:nvSpPr>
              <p:spPr bwMode="auto">
                <a:xfrm>
                  <a:off x="2810" y="3649"/>
                  <a:ext cx="17" cy="118"/>
                </a:xfrm>
                <a:custGeom>
                  <a:avLst/>
                  <a:gdLst>
                    <a:gd name="T0" fmla="*/ 0 w 66"/>
                    <a:gd name="T1" fmla="*/ 453 h 468"/>
                    <a:gd name="T2" fmla="*/ 51 w 66"/>
                    <a:gd name="T3" fmla="*/ 0 h 468"/>
                    <a:gd name="T4" fmla="*/ 66 w 66"/>
                    <a:gd name="T5" fmla="*/ 0 h 468"/>
                    <a:gd name="T6" fmla="*/ 15 w 66"/>
                    <a:gd name="T7" fmla="*/ 468 h 468"/>
                    <a:gd name="T8" fmla="*/ 0 w 66"/>
                    <a:gd name="T9" fmla="*/ 453 h 468"/>
                    <a:gd name="T10" fmla="*/ 0 w 66"/>
                    <a:gd name="T11" fmla="*/ 453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468">
                      <a:moveTo>
                        <a:pt x="0" y="453"/>
                      </a:move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15" y="468"/>
                      </a:lnTo>
                      <a:lnTo>
                        <a:pt x="0" y="453"/>
                      </a:lnTo>
                      <a:lnTo>
                        <a:pt x="0" y="453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2" name="Freeform 214"/>
                <p:cNvSpPr>
                  <a:spLocks/>
                </p:cNvSpPr>
                <p:nvPr/>
              </p:nvSpPr>
              <p:spPr bwMode="auto">
                <a:xfrm>
                  <a:off x="2825" y="3515"/>
                  <a:ext cx="16" cy="120"/>
                </a:xfrm>
                <a:custGeom>
                  <a:avLst/>
                  <a:gdLst>
                    <a:gd name="T0" fmla="*/ 51 w 65"/>
                    <a:gd name="T1" fmla="*/ 5 h 477"/>
                    <a:gd name="T2" fmla="*/ 0 w 65"/>
                    <a:gd name="T3" fmla="*/ 462 h 477"/>
                    <a:gd name="T4" fmla="*/ 15 w 65"/>
                    <a:gd name="T5" fmla="*/ 477 h 477"/>
                    <a:gd name="T6" fmla="*/ 65 w 65"/>
                    <a:gd name="T7" fmla="*/ 0 h 477"/>
                    <a:gd name="T8" fmla="*/ 51 w 65"/>
                    <a:gd name="T9" fmla="*/ 5 h 477"/>
                    <a:gd name="T10" fmla="*/ 51 w 65"/>
                    <a:gd name="T11" fmla="*/ 5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477">
                      <a:moveTo>
                        <a:pt x="51" y="5"/>
                      </a:moveTo>
                      <a:lnTo>
                        <a:pt x="0" y="462"/>
                      </a:lnTo>
                      <a:lnTo>
                        <a:pt x="15" y="477"/>
                      </a:lnTo>
                      <a:lnTo>
                        <a:pt x="65" y="0"/>
                      </a:lnTo>
                      <a:lnTo>
                        <a:pt x="51" y="5"/>
                      </a:lnTo>
                      <a:lnTo>
                        <a:pt x="51" y="5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3" name="Freeform 215"/>
                <p:cNvSpPr>
                  <a:spLocks/>
                </p:cNvSpPr>
                <p:nvPr/>
              </p:nvSpPr>
              <p:spPr bwMode="auto">
                <a:xfrm>
                  <a:off x="2584" y="3332"/>
                  <a:ext cx="17" cy="119"/>
                </a:xfrm>
                <a:custGeom>
                  <a:avLst/>
                  <a:gdLst>
                    <a:gd name="T0" fmla="*/ 54 w 70"/>
                    <a:gd name="T1" fmla="*/ 19 h 478"/>
                    <a:gd name="T2" fmla="*/ 0 w 70"/>
                    <a:gd name="T3" fmla="*/ 478 h 478"/>
                    <a:gd name="T4" fmla="*/ 16 w 70"/>
                    <a:gd name="T5" fmla="*/ 476 h 478"/>
                    <a:gd name="T6" fmla="*/ 70 w 70"/>
                    <a:gd name="T7" fmla="*/ 0 h 478"/>
                    <a:gd name="T8" fmla="*/ 54 w 70"/>
                    <a:gd name="T9" fmla="*/ 19 h 478"/>
                    <a:gd name="T10" fmla="*/ 54 w 70"/>
                    <a:gd name="T11" fmla="*/ 19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478">
                      <a:moveTo>
                        <a:pt x="54" y="19"/>
                      </a:moveTo>
                      <a:lnTo>
                        <a:pt x="0" y="478"/>
                      </a:lnTo>
                      <a:lnTo>
                        <a:pt x="16" y="476"/>
                      </a:lnTo>
                      <a:lnTo>
                        <a:pt x="70" y="0"/>
                      </a:lnTo>
                      <a:lnTo>
                        <a:pt x="54" y="19"/>
                      </a:lnTo>
                      <a:lnTo>
                        <a:pt x="54" y="1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4" name="Freeform 216"/>
                <p:cNvSpPr>
                  <a:spLocks/>
                </p:cNvSpPr>
                <p:nvPr/>
              </p:nvSpPr>
              <p:spPr bwMode="auto">
                <a:xfrm>
                  <a:off x="2806" y="3355"/>
                  <a:ext cx="17" cy="125"/>
                </a:xfrm>
                <a:custGeom>
                  <a:avLst/>
                  <a:gdLst>
                    <a:gd name="T0" fmla="*/ 57 w 67"/>
                    <a:gd name="T1" fmla="*/ 0 h 499"/>
                    <a:gd name="T2" fmla="*/ 0 w 67"/>
                    <a:gd name="T3" fmla="*/ 491 h 499"/>
                    <a:gd name="T4" fmla="*/ 15 w 67"/>
                    <a:gd name="T5" fmla="*/ 499 h 499"/>
                    <a:gd name="T6" fmla="*/ 67 w 67"/>
                    <a:gd name="T7" fmla="*/ 39 h 499"/>
                    <a:gd name="T8" fmla="*/ 57 w 67"/>
                    <a:gd name="T9" fmla="*/ 0 h 499"/>
                    <a:gd name="T10" fmla="*/ 57 w 67"/>
                    <a:gd name="T11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499">
                      <a:moveTo>
                        <a:pt x="57" y="0"/>
                      </a:moveTo>
                      <a:lnTo>
                        <a:pt x="0" y="491"/>
                      </a:lnTo>
                      <a:lnTo>
                        <a:pt x="15" y="499"/>
                      </a:lnTo>
                      <a:lnTo>
                        <a:pt x="67" y="39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5" name="Freeform 217"/>
                <p:cNvSpPr>
                  <a:spLocks/>
                </p:cNvSpPr>
                <p:nvPr/>
              </p:nvSpPr>
              <p:spPr bwMode="auto">
                <a:xfrm>
                  <a:off x="2592" y="3265"/>
                  <a:ext cx="245" cy="101"/>
                </a:xfrm>
                <a:custGeom>
                  <a:avLst/>
                  <a:gdLst>
                    <a:gd name="T0" fmla="*/ 20 w 981"/>
                    <a:gd name="T1" fmla="*/ 141 h 403"/>
                    <a:gd name="T2" fmla="*/ 28 w 981"/>
                    <a:gd name="T3" fmla="*/ 116 h 403"/>
                    <a:gd name="T4" fmla="*/ 48 w 981"/>
                    <a:gd name="T5" fmla="*/ 93 h 403"/>
                    <a:gd name="T6" fmla="*/ 74 w 981"/>
                    <a:gd name="T7" fmla="*/ 72 h 403"/>
                    <a:gd name="T8" fmla="*/ 109 w 981"/>
                    <a:gd name="T9" fmla="*/ 55 h 403"/>
                    <a:gd name="T10" fmla="*/ 147 w 981"/>
                    <a:gd name="T11" fmla="*/ 40 h 403"/>
                    <a:gd name="T12" fmla="*/ 194 w 981"/>
                    <a:gd name="T13" fmla="*/ 27 h 403"/>
                    <a:gd name="T14" fmla="*/ 245 w 981"/>
                    <a:gd name="T15" fmla="*/ 17 h 403"/>
                    <a:gd name="T16" fmla="*/ 299 w 981"/>
                    <a:gd name="T17" fmla="*/ 12 h 403"/>
                    <a:gd name="T18" fmla="*/ 358 w 981"/>
                    <a:gd name="T19" fmla="*/ 12 h 403"/>
                    <a:gd name="T20" fmla="*/ 419 w 981"/>
                    <a:gd name="T21" fmla="*/ 12 h 403"/>
                    <a:gd name="T22" fmla="*/ 482 w 981"/>
                    <a:gd name="T23" fmla="*/ 15 h 403"/>
                    <a:gd name="T24" fmla="*/ 544 w 981"/>
                    <a:gd name="T25" fmla="*/ 21 h 403"/>
                    <a:gd name="T26" fmla="*/ 604 w 981"/>
                    <a:gd name="T27" fmla="*/ 33 h 403"/>
                    <a:gd name="T28" fmla="*/ 664 w 981"/>
                    <a:gd name="T29" fmla="*/ 46 h 403"/>
                    <a:gd name="T30" fmla="*/ 720 w 981"/>
                    <a:gd name="T31" fmla="*/ 62 h 403"/>
                    <a:gd name="T32" fmla="*/ 771 w 981"/>
                    <a:gd name="T33" fmla="*/ 81 h 403"/>
                    <a:gd name="T34" fmla="*/ 819 w 981"/>
                    <a:gd name="T35" fmla="*/ 102 h 403"/>
                    <a:gd name="T36" fmla="*/ 863 w 981"/>
                    <a:gd name="T37" fmla="*/ 126 h 403"/>
                    <a:gd name="T38" fmla="*/ 899 w 981"/>
                    <a:gd name="T39" fmla="*/ 150 h 403"/>
                    <a:gd name="T40" fmla="*/ 930 w 981"/>
                    <a:gd name="T41" fmla="*/ 175 h 403"/>
                    <a:gd name="T42" fmla="*/ 950 w 981"/>
                    <a:gd name="T43" fmla="*/ 201 h 403"/>
                    <a:gd name="T44" fmla="*/ 965 w 981"/>
                    <a:gd name="T45" fmla="*/ 227 h 403"/>
                    <a:gd name="T46" fmla="*/ 970 w 981"/>
                    <a:gd name="T47" fmla="*/ 254 h 403"/>
                    <a:gd name="T48" fmla="*/ 951 w 981"/>
                    <a:gd name="T49" fmla="*/ 403 h 403"/>
                    <a:gd name="T50" fmla="*/ 981 w 981"/>
                    <a:gd name="T51" fmla="*/ 271 h 403"/>
                    <a:gd name="T52" fmla="*/ 978 w 981"/>
                    <a:gd name="T53" fmla="*/ 233 h 403"/>
                    <a:gd name="T54" fmla="*/ 962 w 981"/>
                    <a:gd name="T55" fmla="*/ 204 h 403"/>
                    <a:gd name="T56" fmla="*/ 943 w 981"/>
                    <a:gd name="T57" fmla="*/ 176 h 403"/>
                    <a:gd name="T58" fmla="*/ 918 w 981"/>
                    <a:gd name="T59" fmla="*/ 152 h 403"/>
                    <a:gd name="T60" fmla="*/ 886 w 981"/>
                    <a:gd name="T61" fmla="*/ 128 h 403"/>
                    <a:gd name="T62" fmla="*/ 844 w 981"/>
                    <a:gd name="T63" fmla="*/ 104 h 403"/>
                    <a:gd name="T64" fmla="*/ 801 w 981"/>
                    <a:gd name="T65" fmla="*/ 83 h 403"/>
                    <a:gd name="T66" fmla="*/ 749 w 981"/>
                    <a:gd name="T67" fmla="*/ 60 h 403"/>
                    <a:gd name="T68" fmla="*/ 696 w 981"/>
                    <a:gd name="T69" fmla="*/ 44 h 403"/>
                    <a:gd name="T70" fmla="*/ 635 w 981"/>
                    <a:gd name="T71" fmla="*/ 29 h 403"/>
                    <a:gd name="T72" fmla="*/ 576 w 981"/>
                    <a:gd name="T73" fmla="*/ 16 h 403"/>
                    <a:gd name="T74" fmla="*/ 515 w 981"/>
                    <a:gd name="T75" fmla="*/ 6 h 403"/>
                    <a:gd name="T76" fmla="*/ 452 w 981"/>
                    <a:gd name="T77" fmla="*/ 1 h 403"/>
                    <a:gd name="T78" fmla="*/ 391 w 981"/>
                    <a:gd name="T79" fmla="*/ 0 h 403"/>
                    <a:gd name="T80" fmla="*/ 334 w 981"/>
                    <a:gd name="T81" fmla="*/ 0 h 403"/>
                    <a:gd name="T82" fmla="*/ 274 w 981"/>
                    <a:gd name="T83" fmla="*/ 4 h 403"/>
                    <a:gd name="T84" fmla="*/ 222 w 981"/>
                    <a:gd name="T85" fmla="*/ 12 h 403"/>
                    <a:gd name="T86" fmla="*/ 173 w 981"/>
                    <a:gd name="T87" fmla="*/ 23 h 403"/>
                    <a:gd name="T88" fmla="*/ 129 w 981"/>
                    <a:gd name="T89" fmla="*/ 36 h 403"/>
                    <a:gd name="T90" fmla="*/ 93 w 981"/>
                    <a:gd name="T91" fmla="*/ 52 h 403"/>
                    <a:gd name="T92" fmla="*/ 63 w 981"/>
                    <a:gd name="T93" fmla="*/ 70 h 403"/>
                    <a:gd name="T94" fmla="*/ 34 w 981"/>
                    <a:gd name="T95" fmla="*/ 92 h 403"/>
                    <a:gd name="T96" fmla="*/ 17 w 981"/>
                    <a:gd name="T97" fmla="*/ 120 h 403"/>
                    <a:gd name="T98" fmla="*/ 0 w 981"/>
                    <a:gd name="T99" fmla="*/ 277 h 403"/>
                    <a:gd name="T100" fmla="*/ 8 w 981"/>
                    <a:gd name="T101" fmla="*/ 259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81" h="403">
                      <a:moveTo>
                        <a:pt x="8" y="259"/>
                      </a:moveTo>
                      <a:lnTo>
                        <a:pt x="20" y="141"/>
                      </a:lnTo>
                      <a:lnTo>
                        <a:pt x="23" y="128"/>
                      </a:lnTo>
                      <a:lnTo>
                        <a:pt x="28" y="116"/>
                      </a:lnTo>
                      <a:lnTo>
                        <a:pt x="37" y="103"/>
                      </a:lnTo>
                      <a:lnTo>
                        <a:pt x="48" y="93"/>
                      </a:lnTo>
                      <a:lnTo>
                        <a:pt x="60" y="81"/>
                      </a:lnTo>
                      <a:lnTo>
                        <a:pt x="74" y="72"/>
                      </a:lnTo>
                      <a:lnTo>
                        <a:pt x="90" y="63"/>
                      </a:lnTo>
                      <a:lnTo>
                        <a:pt x="109" y="55"/>
                      </a:lnTo>
                      <a:lnTo>
                        <a:pt x="127" y="46"/>
                      </a:lnTo>
                      <a:lnTo>
                        <a:pt x="147" y="40"/>
                      </a:lnTo>
                      <a:lnTo>
                        <a:pt x="170" y="33"/>
                      </a:lnTo>
                      <a:lnTo>
                        <a:pt x="194" y="27"/>
                      </a:lnTo>
                      <a:lnTo>
                        <a:pt x="219" y="22"/>
                      </a:lnTo>
                      <a:lnTo>
                        <a:pt x="245" y="17"/>
                      </a:lnTo>
                      <a:lnTo>
                        <a:pt x="272" y="15"/>
                      </a:lnTo>
                      <a:lnTo>
                        <a:pt x="299" y="12"/>
                      </a:lnTo>
                      <a:lnTo>
                        <a:pt x="331" y="12"/>
                      </a:lnTo>
                      <a:lnTo>
                        <a:pt x="358" y="12"/>
                      </a:lnTo>
                      <a:lnTo>
                        <a:pt x="388" y="12"/>
                      </a:lnTo>
                      <a:lnTo>
                        <a:pt x="419" y="12"/>
                      </a:lnTo>
                      <a:lnTo>
                        <a:pt x="450" y="12"/>
                      </a:lnTo>
                      <a:lnTo>
                        <a:pt x="482" y="15"/>
                      </a:lnTo>
                      <a:lnTo>
                        <a:pt x="513" y="17"/>
                      </a:lnTo>
                      <a:lnTo>
                        <a:pt x="544" y="21"/>
                      </a:lnTo>
                      <a:lnTo>
                        <a:pt x="572" y="27"/>
                      </a:lnTo>
                      <a:lnTo>
                        <a:pt x="604" y="33"/>
                      </a:lnTo>
                      <a:lnTo>
                        <a:pt x="633" y="40"/>
                      </a:lnTo>
                      <a:lnTo>
                        <a:pt x="664" y="46"/>
                      </a:lnTo>
                      <a:lnTo>
                        <a:pt x="693" y="55"/>
                      </a:lnTo>
                      <a:lnTo>
                        <a:pt x="720" y="62"/>
                      </a:lnTo>
                      <a:lnTo>
                        <a:pt x="747" y="70"/>
                      </a:lnTo>
                      <a:lnTo>
                        <a:pt x="771" y="81"/>
                      </a:lnTo>
                      <a:lnTo>
                        <a:pt x="798" y="93"/>
                      </a:lnTo>
                      <a:lnTo>
                        <a:pt x="819" y="102"/>
                      </a:lnTo>
                      <a:lnTo>
                        <a:pt x="843" y="116"/>
                      </a:lnTo>
                      <a:lnTo>
                        <a:pt x="863" y="126"/>
                      </a:lnTo>
                      <a:lnTo>
                        <a:pt x="884" y="139"/>
                      </a:lnTo>
                      <a:lnTo>
                        <a:pt x="899" y="150"/>
                      </a:lnTo>
                      <a:lnTo>
                        <a:pt x="916" y="164"/>
                      </a:lnTo>
                      <a:lnTo>
                        <a:pt x="930" y="175"/>
                      </a:lnTo>
                      <a:lnTo>
                        <a:pt x="941" y="188"/>
                      </a:lnTo>
                      <a:lnTo>
                        <a:pt x="950" y="201"/>
                      </a:lnTo>
                      <a:lnTo>
                        <a:pt x="959" y="214"/>
                      </a:lnTo>
                      <a:lnTo>
                        <a:pt x="965" y="227"/>
                      </a:lnTo>
                      <a:lnTo>
                        <a:pt x="970" y="240"/>
                      </a:lnTo>
                      <a:lnTo>
                        <a:pt x="970" y="254"/>
                      </a:lnTo>
                      <a:lnTo>
                        <a:pt x="974" y="268"/>
                      </a:lnTo>
                      <a:lnTo>
                        <a:pt x="951" y="403"/>
                      </a:lnTo>
                      <a:lnTo>
                        <a:pt x="956" y="399"/>
                      </a:lnTo>
                      <a:lnTo>
                        <a:pt x="981" y="271"/>
                      </a:lnTo>
                      <a:lnTo>
                        <a:pt x="980" y="248"/>
                      </a:lnTo>
                      <a:lnTo>
                        <a:pt x="978" y="233"/>
                      </a:lnTo>
                      <a:lnTo>
                        <a:pt x="967" y="216"/>
                      </a:lnTo>
                      <a:lnTo>
                        <a:pt x="962" y="204"/>
                      </a:lnTo>
                      <a:lnTo>
                        <a:pt x="953" y="189"/>
                      </a:lnTo>
                      <a:lnTo>
                        <a:pt x="943" y="176"/>
                      </a:lnTo>
                      <a:lnTo>
                        <a:pt x="933" y="164"/>
                      </a:lnTo>
                      <a:lnTo>
                        <a:pt x="918" y="152"/>
                      </a:lnTo>
                      <a:lnTo>
                        <a:pt x="901" y="139"/>
                      </a:lnTo>
                      <a:lnTo>
                        <a:pt x="886" y="128"/>
                      </a:lnTo>
                      <a:lnTo>
                        <a:pt x="867" y="116"/>
                      </a:lnTo>
                      <a:lnTo>
                        <a:pt x="844" y="104"/>
                      </a:lnTo>
                      <a:lnTo>
                        <a:pt x="822" y="91"/>
                      </a:lnTo>
                      <a:lnTo>
                        <a:pt x="801" y="83"/>
                      </a:lnTo>
                      <a:lnTo>
                        <a:pt x="773" y="70"/>
                      </a:lnTo>
                      <a:lnTo>
                        <a:pt x="749" y="60"/>
                      </a:lnTo>
                      <a:lnTo>
                        <a:pt x="722" y="51"/>
                      </a:lnTo>
                      <a:lnTo>
                        <a:pt x="696" y="44"/>
                      </a:lnTo>
                      <a:lnTo>
                        <a:pt x="666" y="36"/>
                      </a:lnTo>
                      <a:lnTo>
                        <a:pt x="635" y="29"/>
                      </a:lnTo>
                      <a:lnTo>
                        <a:pt x="607" y="22"/>
                      </a:lnTo>
                      <a:lnTo>
                        <a:pt x="576" y="16"/>
                      </a:lnTo>
                      <a:lnTo>
                        <a:pt x="546" y="9"/>
                      </a:lnTo>
                      <a:lnTo>
                        <a:pt x="515" y="6"/>
                      </a:lnTo>
                      <a:lnTo>
                        <a:pt x="485" y="4"/>
                      </a:lnTo>
                      <a:lnTo>
                        <a:pt x="452" y="1"/>
                      </a:lnTo>
                      <a:lnTo>
                        <a:pt x="423" y="0"/>
                      </a:lnTo>
                      <a:lnTo>
                        <a:pt x="391" y="0"/>
                      </a:lnTo>
                      <a:lnTo>
                        <a:pt x="360" y="0"/>
                      </a:lnTo>
                      <a:lnTo>
                        <a:pt x="334" y="0"/>
                      </a:lnTo>
                      <a:lnTo>
                        <a:pt x="302" y="1"/>
                      </a:lnTo>
                      <a:lnTo>
                        <a:pt x="274" y="4"/>
                      </a:lnTo>
                      <a:lnTo>
                        <a:pt x="247" y="6"/>
                      </a:lnTo>
                      <a:lnTo>
                        <a:pt x="222" y="12"/>
                      </a:lnTo>
                      <a:lnTo>
                        <a:pt x="198" y="16"/>
                      </a:lnTo>
                      <a:lnTo>
                        <a:pt x="173" y="23"/>
                      </a:lnTo>
                      <a:lnTo>
                        <a:pt x="151" y="29"/>
                      </a:lnTo>
                      <a:lnTo>
                        <a:pt x="129" y="36"/>
                      </a:lnTo>
                      <a:lnTo>
                        <a:pt x="111" y="44"/>
                      </a:lnTo>
                      <a:lnTo>
                        <a:pt x="93" y="52"/>
                      </a:lnTo>
                      <a:lnTo>
                        <a:pt x="77" y="62"/>
                      </a:lnTo>
                      <a:lnTo>
                        <a:pt x="63" y="70"/>
                      </a:lnTo>
                      <a:lnTo>
                        <a:pt x="47" y="80"/>
                      </a:lnTo>
                      <a:lnTo>
                        <a:pt x="34" y="92"/>
                      </a:lnTo>
                      <a:lnTo>
                        <a:pt x="24" y="105"/>
                      </a:lnTo>
                      <a:lnTo>
                        <a:pt x="17" y="120"/>
                      </a:lnTo>
                      <a:lnTo>
                        <a:pt x="13" y="137"/>
                      </a:lnTo>
                      <a:lnTo>
                        <a:pt x="0" y="277"/>
                      </a:lnTo>
                      <a:lnTo>
                        <a:pt x="8" y="259"/>
                      </a:lnTo>
                      <a:lnTo>
                        <a:pt x="8" y="25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6" name="Freeform 218"/>
                <p:cNvSpPr>
                  <a:spLocks/>
                </p:cNvSpPr>
                <p:nvPr/>
              </p:nvSpPr>
              <p:spPr bwMode="auto">
                <a:xfrm>
                  <a:off x="2593" y="3284"/>
                  <a:ext cx="239" cy="70"/>
                </a:xfrm>
                <a:custGeom>
                  <a:avLst/>
                  <a:gdLst>
                    <a:gd name="T0" fmla="*/ 954 w 956"/>
                    <a:gd name="T1" fmla="*/ 269 h 284"/>
                    <a:gd name="T2" fmla="*/ 949 w 956"/>
                    <a:gd name="T3" fmla="*/ 239 h 284"/>
                    <a:gd name="T4" fmla="*/ 934 w 956"/>
                    <a:gd name="T5" fmla="*/ 213 h 284"/>
                    <a:gd name="T6" fmla="*/ 911 w 956"/>
                    <a:gd name="T7" fmla="*/ 184 h 284"/>
                    <a:gd name="T8" fmla="*/ 885 w 956"/>
                    <a:gd name="T9" fmla="*/ 157 h 284"/>
                    <a:gd name="T10" fmla="*/ 846 w 956"/>
                    <a:gd name="T11" fmla="*/ 131 h 284"/>
                    <a:gd name="T12" fmla="*/ 804 w 956"/>
                    <a:gd name="T13" fmla="*/ 106 h 284"/>
                    <a:gd name="T14" fmla="*/ 757 w 956"/>
                    <a:gd name="T15" fmla="*/ 84 h 284"/>
                    <a:gd name="T16" fmla="*/ 706 w 956"/>
                    <a:gd name="T17" fmla="*/ 63 h 284"/>
                    <a:gd name="T18" fmla="*/ 647 w 956"/>
                    <a:gd name="T19" fmla="*/ 48 h 284"/>
                    <a:gd name="T20" fmla="*/ 587 w 956"/>
                    <a:gd name="T21" fmla="*/ 30 h 284"/>
                    <a:gd name="T22" fmla="*/ 528 w 956"/>
                    <a:gd name="T23" fmla="*/ 21 h 284"/>
                    <a:gd name="T24" fmla="*/ 465 w 956"/>
                    <a:gd name="T25" fmla="*/ 14 h 284"/>
                    <a:gd name="T26" fmla="*/ 402 w 956"/>
                    <a:gd name="T27" fmla="*/ 8 h 284"/>
                    <a:gd name="T28" fmla="*/ 343 w 956"/>
                    <a:gd name="T29" fmla="*/ 11 h 284"/>
                    <a:gd name="T30" fmla="*/ 284 w 956"/>
                    <a:gd name="T31" fmla="*/ 14 h 284"/>
                    <a:gd name="T32" fmla="*/ 230 w 956"/>
                    <a:gd name="T33" fmla="*/ 20 h 284"/>
                    <a:gd name="T34" fmla="*/ 177 w 956"/>
                    <a:gd name="T35" fmla="*/ 30 h 284"/>
                    <a:gd name="T36" fmla="*/ 132 w 956"/>
                    <a:gd name="T37" fmla="*/ 44 h 284"/>
                    <a:gd name="T38" fmla="*/ 91 w 956"/>
                    <a:gd name="T39" fmla="*/ 61 h 284"/>
                    <a:gd name="T40" fmla="*/ 56 w 956"/>
                    <a:gd name="T41" fmla="*/ 84 h 284"/>
                    <a:gd name="T42" fmla="*/ 31 w 956"/>
                    <a:gd name="T43" fmla="*/ 106 h 284"/>
                    <a:gd name="T44" fmla="*/ 13 w 956"/>
                    <a:gd name="T45" fmla="*/ 128 h 284"/>
                    <a:gd name="T46" fmla="*/ 0 w 956"/>
                    <a:gd name="T47" fmla="*/ 157 h 284"/>
                    <a:gd name="T48" fmla="*/ 7 w 956"/>
                    <a:gd name="T49" fmla="*/ 133 h 284"/>
                    <a:gd name="T50" fmla="*/ 21 w 956"/>
                    <a:gd name="T51" fmla="*/ 109 h 284"/>
                    <a:gd name="T52" fmla="*/ 47 w 956"/>
                    <a:gd name="T53" fmla="*/ 84 h 284"/>
                    <a:gd name="T54" fmla="*/ 73 w 956"/>
                    <a:gd name="T55" fmla="*/ 64 h 284"/>
                    <a:gd name="T56" fmla="*/ 113 w 956"/>
                    <a:gd name="T57" fmla="*/ 45 h 284"/>
                    <a:gd name="T58" fmla="*/ 154 w 956"/>
                    <a:gd name="T59" fmla="*/ 31 h 284"/>
                    <a:gd name="T60" fmla="*/ 206 w 956"/>
                    <a:gd name="T61" fmla="*/ 18 h 284"/>
                    <a:gd name="T62" fmla="*/ 258 w 956"/>
                    <a:gd name="T63" fmla="*/ 10 h 284"/>
                    <a:gd name="T64" fmla="*/ 315 w 956"/>
                    <a:gd name="T65" fmla="*/ 3 h 284"/>
                    <a:gd name="T66" fmla="*/ 375 w 956"/>
                    <a:gd name="T67" fmla="*/ 0 h 284"/>
                    <a:gd name="T68" fmla="*/ 435 w 956"/>
                    <a:gd name="T69" fmla="*/ 3 h 284"/>
                    <a:gd name="T70" fmla="*/ 498 w 956"/>
                    <a:gd name="T71" fmla="*/ 10 h 284"/>
                    <a:gd name="T72" fmla="*/ 560 w 956"/>
                    <a:gd name="T73" fmla="*/ 19 h 284"/>
                    <a:gd name="T74" fmla="*/ 620 w 956"/>
                    <a:gd name="T75" fmla="*/ 32 h 284"/>
                    <a:gd name="T76" fmla="*/ 679 w 956"/>
                    <a:gd name="T77" fmla="*/ 47 h 284"/>
                    <a:gd name="T78" fmla="*/ 731 w 956"/>
                    <a:gd name="T79" fmla="*/ 64 h 284"/>
                    <a:gd name="T80" fmla="*/ 781 w 956"/>
                    <a:gd name="T81" fmla="*/ 86 h 284"/>
                    <a:gd name="T82" fmla="*/ 828 w 956"/>
                    <a:gd name="T83" fmla="*/ 110 h 284"/>
                    <a:gd name="T84" fmla="*/ 868 w 956"/>
                    <a:gd name="T85" fmla="*/ 138 h 284"/>
                    <a:gd name="T86" fmla="*/ 899 w 956"/>
                    <a:gd name="T87" fmla="*/ 163 h 284"/>
                    <a:gd name="T88" fmla="*/ 926 w 956"/>
                    <a:gd name="T89" fmla="*/ 190 h 284"/>
                    <a:gd name="T90" fmla="*/ 943 w 956"/>
                    <a:gd name="T91" fmla="*/ 220 h 284"/>
                    <a:gd name="T92" fmla="*/ 954 w 956"/>
                    <a:gd name="T93" fmla="*/ 246 h 284"/>
                    <a:gd name="T94" fmla="*/ 956 w 956"/>
                    <a:gd name="T95" fmla="*/ 276 h 284"/>
                    <a:gd name="T96" fmla="*/ 955 w 956"/>
                    <a:gd name="T97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56" h="284">
                      <a:moveTo>
                        <a:pt x="955" y="284"/>
                      </a:moveTo>
                      <a:lnTo>
                        <a:pt x="954" y="269"/>
                      </a:lnTo>
                      <a:lnTo>
                        <a:pt x="952" y="254"/>
                      </a:lnTo>
                      <a:lnTo>
                        <a:pt x="949" y="239"/>
                      </a:lnTo>
                      <a:lnTo>
                        <a:pt x="941" y="228"/>
                      </a:lnTo>
                      <a:lnTo>
                        <a:pt x="934" y="213"/>
                      </a:lnTo>
                      <a:lnTo>
                        <a:pt x="924" y="197"/>
                      </a:lnTo>
                      <a:lnTo>
                        <a:pt x="911" y="184"/>
                      </a:lnTo>
                      <a:lnTo>
                        <a:pt x="896" y="170"/>
                      </a:lnTo>
                      <a:lnTo>
                        <a:pt x="885" y="157"/>
                      </a:lnTo>
                      <a:lnTo>
                        <a:pt x="867" y="144"/>
                      </a:lnTo>
                      <a:lnTo>
                        <a:pt x="846" y="131"/>
                      </a:lnTo>
                      <a:lnTo>
                        <a:pt x="826" y="118"/>
                      </a:lnTo>
                      <a:lnTo>
                        <a:pt x="804" y="106"/>
                      </a:lnTo>
                      <a:lnTo>
                        <a:pt x="780" y="94"/>
                      </a:lnTo>
                      <a:lnTo>
                        <a:pt x="757" y="84"/>
                      </a:lnTo>
                      <a:lnTo>
                        <a:pt x="730" y="72"/>
                      </a:lnTo>
                      <a:lnTo>
                        <a:pt x="706" y="63"/>
                      </a:lnTo>
                      <a:lnTo>
                        <a:pt x="677" y="55"/>
                      </a:lnTo>
                      <a:lnTo>
                        <a:pt x="647" y="48"/>
                      </a:lnTo>
                      <a:lnTo>
                        <a:pt x="619" y="39"/>
                      </a:lnTo>
                      <a:lnTo>
                        <a:pt x="587" y="30"/>
                      </a:lnTo>
                      <a:lnTo>
                        <a:pt x="558" y="27"/>
                      </a:lnTo>
                      <a:lnTo>
                        <a:pt x="528" y="21"/>
                      </a:lnTo>
                      <a:lnTo>
                        <a:pt x="496" y="16"/>
                      </a:lnTo>
                      <a:lnTo>
                        <a:pt x="465" y="14"/>
                      </a:lnTo>
                      <a:lnTo>
                        <a:pt x="433" y="11"/>
                      </a:lnTo>
                      <a:lnTo>
                        <a:pt x="402" y="8"/>
                      </a:lnTo>
                      <a:lnTo>
                        <a:pt x="373" y="8"/>
                      </a:lnTo>
                      <a:lnTo>
                        <a:pt x="343" y="11"/>
                      </a:lnTo>
                      <a:lnTo>
                        <a:pt x="313" y="11"/>
                      </a:lnTo>
                      <a:lnTo>
                        <a:pt x="284" y="14"/>
                      </a:lnTo>
                      <a:lnTo>
                        <a:pt x="256" y="16"/>
                      </a:lnTo>
                      <a:lnTo>
                        <a:pt x="230" y="20"/>
                      </a:lnTo>
                      <a:lnTo>
                        <a:pt x="203" y="26"/>
                      </a:lnTo>
                      <a:lnTo>
                        <a:pt x="177" y="30"/>
                      </a:lnTo>
                      <a:lnTo>
                        <a:pt x="153" y="38"/>
                      </a:lnTo>
                      <a:lnTo>
                        <a:pt x="132" y="44"/>
                      </a:lnTo>
                      <a:lnTo>
                        <a:pt x="111" y="53"/>
                      </a:lnTo>
                      <a:lnTo>
                        <a:pt x="91" y="61"/>
                      </a:lnTo>
                      <a:lnTo>
                        <a:pt x="72" y="72"/>
                      </a:lnTo>
                      <a:lnTo>
                        <a:pt x="56" y="84"/>
                      </a:lnTo>
                      <a:lnTo>
                        <a:pt x="46" y="91"/>
                      </a:lnTo>
                      <a:lnTo>
                        <a:pt x="31" y="106"/>
                      </a:lnTo>
                      <a:lnTo>
                        <a:pt x="19" y="117"/>
                      </a:lnTo>
                      <a:lnTo>
                        <a:pt x="13" y="128"/>
                      </a:lnTo>
                      <a:lnTo>
                        <a:pt x="5" y="141"/>
                      </a:lnTo>
                      <a:lnTo>
                        <a:pt x="0" y="157"/>
                      </a:lnTo>
                      <a:lnTo>
                        <a:pt x="2" y="149"/>
                      </a:lnTo>
                      <a:lnTo>
                        <a:pt x="7" y="133"/>
                      </a:lnTo>
                      <a:lnTo>
                        <a:pt x="14" y="122"/>
                      </a:lnTo>
                      <a:lnTo>
                        <a:pt x="21" y="109"/>
                      </a:lnTo>
                      <a:lnTo>
                        <a:pt x="33" y="99"/>
                      </a:lnTo>
                      <a:lnTo>
                        <a:pt x="47" y="84"/>
                      </a:lnTo>
                      <a:lnTo>
                        <a:pt x="58" y="77"/>
                      </a:lnTo>
                      <a:lnTo>
                        <a:pt x="73" y="64"/>
                      </a:lnTo>
                      <a:lnTo>
                        <a:pt x="92" y="54"/>
                      </a:lnTo>
                      <a:lnTo>
                        <a:pt x="113" y="45"/>
                      </a:lnTo>
                      <a:lnTo>
                        <a:pt x="135" y="37"/>
                      </a:lnTo>
                      <a:lnTo>
                        <a:pt x="154" y="31"/>
                      </a:lnTo>
                      <a:lnTo>
                        <a:pt x="178" y="22"/>
                      </a:lnTo>
                      <a:lnTo>
                        <a:pt x="206" y="18"/>
                      </a:lnTo>
                      <a:lnTo>
                        <a:pt x="232" y="13"/>
                      </a:lnTo>
                      <a:lnTo>
                        <a:pt x="258" y="10"/>
                      </a:lnTo>
                      <a:lnTo>
                        <a:pt x="285" y="7"/>
                      </a:lnTo>
                      <a:lnTo>
                        <a:pt x="315" y="3"/>
                      </a:lnTo>
                      <a:lnTo>
                        <a:pt x="344" y="3"/>
                      </a:lnTo>
                      <a:lnTo>
                        <a:pt x="375" y="0"/>
                      </a:lnTo>
                      <a:lnTo>
                        <a:pt x="403" y="0"/>
                      </a:lnTo>
                      <a:lnTo>
                        <a:pt x="435" y="3"/>
                      </a:lnTo>
                      <a:lnTo>
                        <a:pt x="466" y="7"/>
                      </a:lnTo>
                      <a:lnTo>
                        <a:pt x="498" y="10"/>
                      </a:lnTo>
                      <a:lnTo>
                        <a:pt x="529" y="14"/>
                      </a:lnTo>
                      <a:lnTo>
                        <a:pt x="560" y="19"/>
                      </a:lnTo>
                      <a:lnTo>
                        <a:pt x="589" y="22"/>
                      </a:lnTo>
                      <a:lnTo>
                        <a:pt x="620" y="32"/>
                      </a:lnTo>
                      <a:lnTo>
                        <a:pt x="650" y="40"/>
                      </a:lnTo>
                      <a:lnTo>
                        <a:pt x="679" y="47"/>
                      </a:lnTo>
                      <a:lnTo>
                        <a:pt x="707" y="56"/>
                      </a:lnTo>
                      <a:lnTo>
                        <a:pt x="731" y="64"/>
                      </a:lnTo>
                      <a:lnTo>
                        <a:pt x="758" y="77"/>
                      </a:lnTo>
                      <a:lnTo>
                        <a:pt x="781" y="86"/>
                      </a:lnTo>
                      <a:lnTo>
                        <a:pt x="806" y="99"/>
                      </a:lnTo>
                      <a:lnTo>
                        <a:pt x="828" y="110"/>
                      </a:lnTo>
                      <a:lnTo>
                        <a:pt x="847" y="124"/>
                      </a:lnTo>
                      <a:lnTo>
                        <a:pt x="868" y="138"/>
                      </a:lnTo>
                      <a:lnTo>
                        <a:pt x="886" y="149"/>
                      </a:lnTo>
                      <a:lnTo>
                        <a:pt x="899" y="163"/>
                      </a:lnTo>
                      <a:lnTo>
                        <a:pt x="912" y="176"/>
                      </a:lnTo>
                      <a:lnTo>
                        <a:pt x="926" y="190"/>
                      </a:lnTo>
                      <a:lnTo>
                        <a:pt x="935" y="206"/>
                      </a:lnTo>
                      <a:lnTo>
                        <a:pt x="943" y="220"/>
                      </a:lnTo>
                      <a:lnTo>
                        <a:pt x="950" y="232"/>
                      </a:lnTo>
                      <a:lnTo>
                        <a:pt x="954" y="246"/>
                      </a:lnTo>
                      <a:lnTo>
                        <a:pt x="955" y="261"/>
                      </a:lnTo>
                      <a:lnTo>
                        <a:pt x="956" y="276"/>
                      </a:lnTo>
                      <a:lnTo>
                        <a:pt x="955" y="284"/>
                      </a:lnTo>
                      <a:lnTo>
                        <a:pt x="955" y="284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7" name="Freeform 219"/>
                <p:cNvSpPr>
                  <a:spLocks/>
                </p:cNvSpPr>
                <p:nvPr/>
              </p:nvSpPr>
              <p:spPr bwMode="auto">
                <a:xfrm>
                  <a:off x="2718" y="3187"/>
                  <a:ext cx="15" cy="108"/>
                </a:xfrm>
                <a:custGeom>
                  <a:avLst/>
                  <a:gdLst>
                    <a:gd name="T0" fmla="*/ 0 w 59"/>
                    <a:gd name="T1" fmla="*/ 429 h 431"/>
                    <a:gd name="T2" fmla="*/ 51 w 59"/>
                    <a:gd name="T3" fmla="*/ 0 h 431"/>
                    <a:gd name="T4" fmla="*/ 59 w 59"/>
                    <a:gd name="T5" fmla="*/ 1 h 431"/>
                    <a:gd name="T6" fmla="*/ 8 w 59"/>
                    <a:gd name="T7" fmla="*/ 431 h 431"/>
                    <a:gd name="T8" fmla="*/ 0 w 59"/>
                    <a:gd name="T9" fmla="*/ 429 h 431"/>
                    <a:gd name="T10" fmla="*/ 0 w 59"/>
                    <a:gd name="T11" fmla="*/ 429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431">
                      <a:moveTo>
                        <a:pt x="0" y="429"/>
                      </a:moveTo>
                      <a:lnTo>
                        <a:pt x="51" y="0"/>
                      </a:lnTo>
                      <a:lnTo>
                        <a:pt x="59" y="1"/>
                      </a:lnTo>
                      <a:lnTo>
                        <a:pt x="8" y="431"/>
                      </a:lnTo>
                      <a:lnTo>
                        <a:pt x="0" y="429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8" name="Freeform 220"/>
                <p:cNvSpPr>
                  <a:spLocks/>
                </p:cNvSpPr>
                <p:nvPr/>
              </p:nvSpPr>
              <p:spPr bwMode="auto">
                <a:xfrm>
                  <a:off x="2703" y="3268"/>
                  <a:ext cx="4" cy="26"/>
                </a:xfrm>
                <a:custGeom>
                  <a:avLst/>
                  <a:gdLst>
                    <a:gd name="T0" fmla="*/ 0 w 18"/>
                    <a:gd name="T1" fmla="*/ 100 h 101"/>
                    <a:gd name="T2" fmla="*/ 11 w 18"/>
                    <a:gd name="T3" fmla="*/ 0 h 101"/>
                    <a:gd name="T4" fmla="*/ 18 w 18"/>
                    <a:gd name="T5" fmla="*/ 0 h 101"/>
                    <a:gd name="T6" fmla="*/ 7 w 18"/>
                    <a:gd name="T7" fmla="*/ 101 h 101"/>
                    <a:gd name="T8" fmla="*/ 0 w 18"/>
                    <a:gd name="T9" fmla="*/ 100 h 101"/>
                    <a:gd name="T10" fmla="*/ 0 w 18"/>
                    <a:gd name="T1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01">
                      <a:moveTo>
                        <a:pt x="0" y="100"/>
                      </a:move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7" y="101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29" name="Freeform 221"/>
                <p:cNvSpPr>
                  <a:spLocks/>
                </p:cNvSpPr>
                <p:nvPr/>
              </p:nvSpPr>
              <p:spPr bwMode="auto">
                <a:xfrm>
                  <a:off x="2673" y="3267"/>
                  <a:ext cx="5" cy="25"/>
                </a:xfrm>
                <a:custGeom>
                  <a:avLst/>
                  <a:gdLst>
                    <a:gd name="T0" fmla="*/ 0 w 18"/>
                    <a:gd name="T1" fmla="*/ 101 h 102"/>
                    <a:gd name="T2" fmla="*/ 11 w 18"/>
                    <a:gd name="T3" fmla="*/ 0 h 102"/>
                    <a:gd name="T4" fmla="*/ 18 w 18"/>
                    <a:gd name="T5" fmla="*/ 0 h 102"/>
                    <a:gd name="T6" fmla="*/ 8 w 18"/>
                    <a:gd name="T7" fmla="*/ 102 h 102"/>
                    <a:gd name="T8" fmla="*/ 0 w 18"/>
                    <a:gd name="T9" fmla="*/ 101 h 102"/>
                    <a:gd name="T10" fmla="*/ 0 w 18"/>
                    <a:gd name="T1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02">
                      <a:moveTo>
                        <a:pt x="0" y="101"/>
                      </a:move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8" y="102"/>
                      </a:lnTo>
                      <a:lnTo>
                        <a:pt x="0" y="101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0" name="Freeform 222"/>
                <p:cNvSpPr>
                  <a:spLocks/>
                </p:cNvSpPr>
                <p:nvPr/>
              </p:nvSpPr>
              <p:spPr bwMode="auto">
                <a:xfrm>
                  <a:off x="2647" y="3269"/>
                  <a:ext cx="6" cy="28"/>
                </a:xfrm>
                <a:custGeom>
                  <a:avLst/>
                  <a:gdLst>
                    <a:gd name="T0" fmla="*/ 0 w 21"/>
                    <a:gd name="T1" fmla="*/ 111 h 111"/>
                    <a:gd name="T2" fmla="*/ 15 w 21"/>
                    <a:gd name="T3" fmla="*/ 0 h 111"/>
                    <a:gd name="T4" fmla="*/ 21 w 21"/>
                    <a:gd name="T5" fmla="*/ 1 h 111"/>
                    <a:gd name="T6" fmla="*/ 8 w 21"/>
                    <a:gd name="T7" fmla="*/ 110 h 111"/>
                    <a:gd name="T8" fmla="*/ 0 w 21"/>
                    <a:gd name="T9" fmla="*/ 111 h 111"/>
                    <a:gd name="T10" fmla="*/ 0 w 21"/>
                    <a:gd name="T1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11">
                      <a:moveTo>
                        <a:pt x="0" y="111"/>
                      </a:move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8" y="110"/>
                      </a:lnTo>
                      <a:lnTo>
                        <a:pt x="0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1" name="Freeform 223"/>
                <p:cNvSpPr>
                  <a:spLocks/>
                </p:cNvSpPr>
                <p:nvPr/>
              </p:nvSpPr>
              <p:spPr bwMode="auto">
                <a:xfrm>
                  <a:off x="2626" y="3274"/>
                  <a:ext cx="5" cy="28"/>
                </a:xfrm>
                <a:custGeom>
                  <a:avLst/>
                  <a:gdLst>
                    <a:gd name="T0" fmla="*/ 0 w 22"/>
                    <a:gd name="T1" fmla="*/ 111 h 111"/>
                    <a:gd name="T2" fmla="*/ 15 w 22"/>
                    <a:gd name="T3" fmla="*/ 0 h 111"/>
                    <a:gd name="T4" fmla="*/ 22 w 22"/>
                    <a:gd name="T5" fmla="*/ 1 h 111"/>
                    <a:gd name="T6" fmla="*/ 9 w 22"/>
                    <a:gd name="T7" fmla="*/ 110 h 111"/>
                    <a:gd name="T8" fmla="*/ 0 w 22"/>
                    <a:gd name="T9" fmla="*/ 111 h 111"/>
                    <a:gd name="T10" fmla="*/ 0 w 22"/>
                    <a:gd name="T1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11">
                      <a:moveTo>
                        <a:pt x="0" y="111"/>
                      </a:moveTo>
                      <a:lnTo>
                        <a:pt x="15" y="0"/>
                      </a:lnTo>
                      <a:lnTo>
                        <a:pt x="22" y="1"/>
                      </a:lnTo>
                      <a:lnTo>
                        <a:pt x="9" y="110"/>
                      </a:lnTo>
                      <a:lnTo>
                        <a:pt x="0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2" name="Freeform 224"/>
                <p:cNvSpPr>
                  <a:spLocks/>
                </p:cNvSpPr>
                <p:nvPr/>
              </p:nvSpPr>
              <p:spPr bwMode="auto">
                <a:xfrm>
                  <a:off x="2609" y="3280"/>
                  <a:ext cx="6" cy="30"/>
                </a:xfrm>
                <a:custGeom>
                  <a:avLst/>
                  <a:gdLst>
                    <a:gd name="T0" fmla="*/ 0 w 24"/>
                    <a:gd name="T1" fmla="*/ 118 h 118"/>
                    <a:gd name="T2" fmla="*/ 16 w 24"/>
                    <a:gd name="T3" fmla="*/ 2 h 118"/>
                    <a:gd name="T4" fmla="*/ 24 w 24"/>
                    <a:gd name="T5" fmla="*/ 0 h 118"/>
                    <a:gd name="T6" fmla="*/ 9 w 24"/>
                    <a:gd name="T7" fmla="*/ 116 h 118"/>
                    <a:gd name="T8" fmla="*/ 0 w 24"/>
                    <a:gd name="T9" fmla="*/ 118 h 118"/>
                    <a:gd name="T10" fmla="*/ 0 w 24"/>
                    <a:gd name="T11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18">
                      <a:moveTo>
                        <a:pt x="0" y="118"/>
                      </a:moveTo>
                      <a:lnTo>
                        <a:pt x="16" y="2"/>
                      </a:lnTo>
                      <a:lnTo>
                        <a:pt x="24" y="0"/>
                      </a:lnTo>
                      <a:lnTo>
                        <a:pt x="9" y="116"/>
                      </a:lnTo>
                      <a:lnTo>
                        <a:pt x="0" y="118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3" name="Freeform 225"/>
                <p:cNvSpPr>
                  <a:spLocks/>
                </p:cNvSpPr>
                <p:nvPr/>
              </p:nvSpPr>
              <p:spPr bwMode="auto">
                <a:xfrm>
                  <a:off x="2596" y="3290"/>
                  <a:ext cx="5" cy="34"/>
                </a:xfrm>
                <a:custGeom>
                  <a:avLst/>
                  <a:gdLst>
                    <a:gd name="T0" fmla="*/ 0 w 22"/>
                    <a:gd name="T1" fmla="*/ 134 h 134"/>
                    <a:gd name="T2" fmla="*/ 15 w 22"/>
                    <a:gd name="T3" fmla="*/ 1 h 134"/>
                    <a:gd name="T4" fmla="*/ 22 w 22"/>
                    <a:gd name="T5" fmla="*/ 0 h 134"/>
                    <a:gd name="T6" fmla="*/ 9 w 22"/>
                    <a:gd name="T7" fmla="*/ 128 h 134"/>
                    <a:gd name="T8" fmla="*/ 0 w 22"/>
                    <a:gd name="T9" fmla="*/ 134 h 134"/>
                    <a:gd name="T10" fmla="*/ 0 w 22"/>
                    <a:gd name="T1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34">
                      <a:moveTo>
                        <a:pt x="0" y="134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9" y="128"/>
                      </a:lnTo>
                      <a:lnTo>
                        <a:pt x="0" y="134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4" name="Freeform 226"/>
                <p:cNvSpPr>
                  <a:spLocks/>
                </p:cNvSpPr>
                <p:nvPr/>
              </p:nvSpPr>
              <p:spPr bwMode="auto">
                <a:xfrm>
                  <a:off x="2732" y="3271"/>
                  <a:ext cx="4" cy="26"/>
                </a:xfrm>
                <a:custGeom>
                  <a:avLst/>
                  <a:gdLst>
                    <a:gd name="T0" fmla="*/ 0 w 18"/>
                    <a:gd name="T1" fmla="*/ 102 h 103"/>
                    <a:gd name="T2" fmla="*/ 11 w 18"/>
                    <a:gd name="T3" fmla="*/ 0 h 103"/>
                    <a:gd name="T4" fmla="*/ 18 w 18"/>
                    <a:gd name="T5" fmla="*/ 1 h 103"/>
                    <a:gd name="T6" fmla="*/ 7 w 18"/>
                    <a:gd name="T7" fmla="*/ 103 h 103"/>
                    <a:gd name="T8" fmla="*/ 0 w 18"/>
                    <a:gd name="T9" fmla="*/ 102 h 103"/>
                    <a:gd name="T10" fmla="*/ 0 w 18"/>
                    <a:gd name="T11" fmla="*/ 10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03">
                      <a:moveTo>
                        <a:pt x="0" y="102"/>
                      </a:moveTo>
                      <a:lnTo>
                        <a:pt x="11" y="0"/>
                      </a:lnTo>
                      <a:lnTo>
                        <a:pt x="18" y="1"/>
                      </a:lnTo>
                      <a:lnTo>
                        <a:pt x="7" y="103"/>
                      </a:lnTo>
                      <a:lnTo>
                        <a:pt x="0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5" name="Freeform 227"/>
                <p:cNvSpPr>
                  <a:spLocks/>
                </p:cNvSpPr>
                <p:nvPr/>
              </p:nvSpPr>
              <p:spPr bwMode="auto">
                <a:xfrm>
                  <a:off x="2760" y="3277"/>
                  <a:ext cx="5" cy="27"/>
                </a:xfrm>
                <a:custGeom>
                  <a:avLst/>
                  <a:gdLst>
                    <a:gd name="T0" fmla="*/ 0 w 19"/>
                    <a:gd name="T1" fmla="*/ 110 h 111"/>
                    <a:gd name="T2" fmla="*/ 12 w 19"/>
                    <a:gd name="T3" fmla="*/ 0 h 111"/>
                    <a:gd name="T4" fmla="*/ 19 w 19"/>
                    <a:gd name="T5" fmla="*/ 1 h 111"/>
                    <a:gd name="T6" fmla="*/ 8 w 19"/>
                    <a:gd name="T7" fmla="*/ 111 h 111"/>
                    <a:gd name="T8" fmla="*/ 0 w 19"/>
                    <a:gd name="T9" fmla="*/ 110 h 111"/>
                    <a:gd name="T10" fmla="*/ 0 w 19"/>
                    <a:gd name="T11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11">
                      <a:moveTo>
                        <a:pt x="0" y="110"/>
                      </a:moveTo>
                      <a:lnTo>
                        <a:pt x="12" y="0"/>
                      </a:lnTo>
                      <a:lnTo>
                        <a:pt x="19" y="1"/>
                      </a:lnTo>
                      <a:lnTo>
                        <a:pt x="8" y="111"/>
                      </a:lnTo>
                      <a:lnTo>
                        <a:pt x="0" y="11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6" name="Freeform 228"/>
                <p:cNvSpPr>
                  <a:spLocks/>
                </p:cNvSpPr>
                <p:nvPr/>
              </p:nvSpPr>
              <p:spPr bwMode="auto">
                <a:xfrm>
                  <a:off x="2783" y="3286"/>
                  <a:ext cx="6" cy="28"/>
                </a:xfrm>
                <a:custGeom>
                  <a:avLst/>
                  <a:gdLst>
                    <a:gd name="T0" fmla="*/ 0 w 22"/>
                    <a:gd name="T1" fmla="*/ 110 h 111"/>
                    <a:gd name="T2" fmla="*/ 15 w 22"/>
                    <a:gd name="T3" fmla="*/ 0 h 111"/>
                    <a:gd name="T4" fmla="*/ 22 w 22"/>
                    <a:gd name="T5" fmla="*/ 0 h 111"/>
                    <a:gd name="T6" fmla="*/ 7 w 22"/>
                    <a:gd name="T7" fmla="*/ 111 h 111"/>
                    <a:gd name="T8" fmla="*/ 0 w 22"/>
                    <a:gd name="T9" fmla="*/ 110 h 111"/>
                    <a:gd name="T10" fmla="*/ 0 w 22"/>
                    <a:gd name="T11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11">
                      <a:moveTo>
                        <a:pt x="0" y="11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7" y="111"/>
                      </a:lnTo>
                      <a:lnTo>
                        <a:pt x="0" y="11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7" name="Freeform 229"/>
                <p:cNvSpPr>
                  <a:spLocks/>
                </p:cNvSpPr>
                <p:nvPr/>
              </p:nvSpPr>
              <p:spPr bwMode="auto">
                <a:xfrm>
                  <a:off x="2803" y="3296"/>
                  <a:ext cx="6" cy="27"/>
                </a:xfrm>
                <a:custGeom>
                  <a:avLst/>
                  <a:gdLst>
                    <a:gd name="T0" fmla="*/ 0 w 22"/>
                    <a:gd name="T1" fmla="*/ 108 h 109"/>
                    <a:gd name="T2" fmla="*/ 15 w 22"/>
                    <a:gd name="T3" fmla="*/ 0 h 109"/>
                    <a:gd name="T4" fmla="*/ 22 w 22"/>
                    <a:gd name="T5" fmla="*/ 0 h 109"/>
                    <a:gd name="T6" fmla="*/ 6 w 22"/>
                    <a:gd name="T7" fmla="*/ 109 h 109"/>
                    <a:gd name="T8" fmla="*/ 0 w 22"/>
                    <a:gd name="T9" fmla="*/ 108 h 109"/>
                    <a:gd name="T10" fmla="*/ 0 w 22"/>
                    <a:gd name="T11" fmla="*/ 108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09">
                      <a:moveTo>
                        <a:pt x="0" y="108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6" y="109"/>
                      </a:lnTo>
                      <a:lnTo>
                        <a:pt x="0" y="10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8" name="Freeform 230"/>
                <p:cNvSpPr>
                  <a:spLocks/>
                </p:cNvSpPr>
                <p:nvPr/>
              </p:nvSpPr>
              <p:spPr bwMode="auto">
                <a:xfrm>
                  <a:off x="2818" y="3305"/>
                  <a:ext cx="5" cy="31"/>
                </a:xfrm>
                <a:custGeom>
                  <a:avLst/>
                  <a:gdLst>
                    <a:gd name="T0" fmla="*/ 0 w 20"/>
                    <a:gd name="T1" fmla="*/ 117 h 123"/>
                    <a:gd name="T2" fmla="*/ 13 w 20"/>
                    <a:gd name="T3" fmla="*/ 0 h 123"/>
                    <a:gd name="T4" fmla="*/ 20 w 20"/>
                    <a:gd name="T5" fmla="*/ 0 h 123"/>
                    <a:gd name="T6" fmla="*/ 6 w 20"/>
                    <a:gd name="T7" fmla="*/ 123 h 123"/>
                    <a:gd name="T8" fmla="*/ 0 w 20"/>
                    <a:gd name="T9" fmla="*/ 117 h 123"/>
                    <a:gd name="T10" fmla="*/ 0 w 20"/>
                    <a:gd name="T11" fmla="*/ 117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23">
                      <a:moveTo>
                        <a:pt x="0" y="117"/>
                      </a:move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6" y="123"/>
                      </a:lnTo>
                      <a:lnTo>
                        <a:pt x="0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39" name="Freeform 231"/>
                <p:cNvSpPr>
                  <a:spLocks/>
                </p:cNvSpPr>
                <p:nvPr/>
              </p:nvSpPr>
              <p:spPr bwMode="auto">
                <a:xfrm>
                  <a:off x="2828" y="3319"/>
                  <a:ext cx="5" cy="32"/>
                </a:xfrm>
                <a:custGeom>
                  <a:avLst/>
                  <a:gdLst>
                    <a:gd name="T0" fmla="*/ 0 w 20"/>
                    <a:gd name="T1" fmla="*/ 117 h 129"/>
                    <a:gd name="T2" fmla="*/ 13 w 20"/>
                    <a:gd name="T3" fmla="*/ 0 h 129"/>
                    <a:gd name="T4" fmla="*/ 20 w 20"/>
                    <a:gd name="T5" fmla="*/ 0 h 129"/>
                    <a:gd name="T6" fmla="*/ 5 w 20"/>
                    <a:gd name="T7" fmla="*/ 129 h 129"/>
                    <a:gd name="T8" fmla="*/ 0 w 20"/>
                    <a:gd name="T9" fmla="*/ 117 h 129"/>
                    <a:gd name="T10" fmla="*/ 0 w 20"/>
                    <a:gd name="T11" fmla="*/ 11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29">
                      <a:moveTo>
                        <a:pt x="0" y="117"/>
                      </a:move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5" y="129"/>
                      </a:lnTo>
                      <a:lnTo>
                        <a:pt x="0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40" name="Freeform 232"/>
                <p:cNvSpPr>
                  <a:spLocks/>
                </p:cNvSpPr>
                <p:nvPr/>
              </p:nvSpPr>
              <p:spPr bwMode="auto">
                <a:xfrm>
                  <a:off x="2537" y="3446"/>
                  <a:ext cx="312" cy="74"/>
                </a:xfrm>
                <a:custGeom>
                  <a:avLst/>
                  <a:gdLst>
                    <a:gd name="T0" fmla="*/ 1229 w 1248"/>
                    <a:gd name="T1" fmla="*/ 229 h 294"/>
                    <a:gd name="T2" fmla="*/ 1112 w 1248"/>
                    <a:gd name="T3" fmla="*/ 143 h 294"/>
                    <a:gd name="T4" fmla="*/ 1069 w 1248"/>
                    <a:gd name="T5" fmla="*/ 123 h 294"/>
                    <a:gd name="T6" fmla="*/ 1021 w 1248"/>
                    <a:gd name="T7" fmla="*/ 104 h 294"/>
                    <a:gd name="T8" fmla="*/ 966 w 1248"/>
                    <a:gd name="T9" fmla="*/ 85 h 294"/>
                    <a:gd name="T10" fmla="*/ 911 w 1248"/>
                    <a:gd name="T11" fmla="*/ 67 h 294"/>
                    <a:gd name="T12" fmla="*/ 851 w 1248"/>
                    <a:gd name="T13" fmla="*/ 53 h 294"/>
                    <a:gd name="T14" fmla="*/ 788 w 1248"/>
                    <a:gd name="T15" fmla="*/ 40 h 294"/>
                    <a:gd name="T16" fmla="*/ 723 w 1248"/>
                    <a:gd name="T17" fmla="*/ 29 h 294"/>
                    <a:gd name="T18" fmla="*/ 658 w 1248"/>
                    <a:gd name="T19" fmla="*/ 17 h 294"/>
                    <a:gd name="T20" fmla="*/ 592 w 1248"/>
                    <a:gd name="T21" fmla="*/ 13 h 294"/>
                    <a:gd name="T22" fmla="*/ 528 w 1248"/>
                    <a:gd name="T23" fmla="*/ 5 h 294"/>
                    <a:gd name="T24" fmla="*/ 463 w 1248"/>
                    <a:gd name="T25" fmla="*/ 2 h 294"/>
                    <a:gd name="T26" fmla="*/ 401 w 1248"/>
                    <a:gd name="T27" fmla="*/ 0 h 294"/>
                    <a:gd name="T28" fmla="*/ 340 w 1248"/>
                    <a:gd name="T29" fmla="*/ 2 h 294"/>
                    <a:gd name="T30" fmla="*/ 283 w 1248"/>
                    <a:gd name="T31" fmla="*/ 8 h 294"/>
                    <a:gd name="T32" fmla="*/ 230 w 1248"/>
                    <a:gd name="T33" fmla="*/ 14 h 294"/>
                    <a:gd name="T34" fmla="*/ 180 w 1248"/>
                    <a:gd name="T35" fmla="*/ 23 h 294"/>
                    <a:gd name="T36" fmla="*/ 137 w 1248"/>
                    <a:gd name="T37" fmla="*/ 32 h 294"/>
                    <a:gd name="T38" fmla="*/ 97 w 1248"/>
                    <a:gd name="T39" fmla="*/ 45 h 294"/>
                    <a:gd name="T40" fmla="*/ 66 w 1248"/>
                    <a:gd name="T41" fmla="*/ 59 h 294"/>
                    <a:gd name="T42" fmla="*/ 39 w 1248"/>
                    <a:gd name="T43" fmla="*/ 73 h 294"/>
                    <a:gd name="T44" fmla="*/ 22 w 1248"/>
                    <a:gd name="T45" fmla="*/ 91 h 294"/>
                    <a:gd name="T46" fmla="*/ 8 w 1248"/>
                    <a:gd name="T47" fmla="*/ 110 h 294"/>
                    <a:gd name="T48" fmla="*/ 1 w 1248"/>
                    <a:gd name="T49" fmla="*/ 136 h 294"/>
                    <a:gd name="T50" fmla="*/ 8 w 1248"/>
                    <a:gd name="T51" fmla="*/ 130 h 294"/>
                    <a:gd name="T52" fmla="*/ 14 w 1248"/>
                    <a:gd name="T53" fmla="*/ 110 h 294"/>
                    <a:gd name="T54" fmla="*/ 32 w 1248"/>
                    <a:gd name="T55" fmla="*/ 91 h 294"/>
                    <a:gd name="T56" fmla="*/ 55 w 1248"/>
                    <a:gd name="T57" fmla="*/ 74 h 294"/>
                    <a:gd name="T58" fmla="*/ 87 w 1248"/>
                    <a:gd name="T59" fmla="*/ 58 h 294"/>
                    <a:gd name="T60" fmla="*/ 122 w 1248"/>
                    <a:gd name="T61" fmla="*/ 45 h 294"/>
                    <a:gd name="T62" fmla="*/ 162 w 1248"/>
                    <a:gd name="T63" fmla="*/ 35 h 294"/>
                    <a:gd name="T64" fmla="*/ 211 w 1248"/>
                    <a:gd name="T65" fmla="*/ 25 h 294"/>
                    <a:gd name="T66" fmla="*/ 264 w 1248"/>
                    <a:gd name="T67" fmla="*/ 19 h 294"/>
                    <a:gd name="T68" fmla="*/ 320 w 1248"/>
                    <a:gd name="T69" fmla="*/ 14 h 294"/>
                    <a:gd name="T70" fmla="*/ 378 w 1248"/>
                    <a:gd name="T71" fmla="*/ 10 h 294"/>
                    <a:gd name="T72" fmla="*/ 440 w 1248"/>
                    <a:gd name="T73" fmla="*/ 13 h 294"/>
                    <a:gd name="T74" fmla="*/ 504 w 1248"/>
                    <a:gd name="T75" fmla="*/ 14 h 294"/>
                    <a:gd name="T76" fmla="*/ 569 w 1248"/>
                    <a:gd name="T77" fmla="*/ 19 h 294"/>
                    <a:gd name="T78" fmla="*/ 636 w 1248"/>
                    <a:gd name="T79" fmla="*/ 25 h 294"/>
                    <a:gd name="T80" fmla="*/ 701 w 1248"/>
                    <a:gd name="T81" fmla="*/ 35 h 294"/>
                    <a:gd name="T82" fmla="*/ 765 w 1248"/>
                    <a:gd name="T83" fmla="*/ 45 h 294"/>
                    <a:gd name="T84" fmla="*/ 828 w 1248"/>
                    <a:gd name="T85" fmla="*/ 58 h 294"/>
                    <a:gd name="T86" fmla="*/ 888 w 1248"/>
                    <a:gd name="T87" fmla="*/ 72 h 294"/>
                    <a:gd name="T88" fmla="*/ 947 w 1248"/>
                    <a:gd name="T89" fmla="*/ 89 h 294"/>
                    <a:gd name="T90" fmla="*/ 1000 w 1248"/>
                    <a:gd name="T91" fmla="*/ 107 h 294"/>
                    <a:gd name="T92" fmla="*/ 1049 w 1248"/>
                    <a:gd name="T93" fmla="*/ 126 h 294"/>
                    <a:gd name="T94" fmla="*/ 1095 w 1248"/>
                    <a:gd name="T95" fmla="*/ 146 h 294"/>
                    <a:gd name="T96" fmla="*/ 1199 w 1248"/>
                    <a:gd name="T97" fmla="*/ 215 h 294"/>
                    <a:gd name="T98" fmla="*/ 1247 w 1248"/>
                    <a:gd name="T99" fmla="*/ 294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248" h="294">
                      <a:moveTo>
                        <a:pt x="1248" y="278"/>
                      </a:moveTo>
                      <a:lnTo>
                        <a:pt x="1244" y="253"/>
                      </a:lnTo>
                      <a:lnTo>
                        <a:pt x="1229" y="229"/>
                      </a:lnTo>
                      <a:lnTo>
                        <a:pt x="1201" y="206"/>
                      </a:lnTo>
                      <a:lnTo>
                        <a:pt x="1159" y="174"/>
                      </a:lnTo>
                      <a:lnTo>
                        <a:pt x="1112" y="143"/>
                      </a:lnTo>
                      <a:lnTo>
                        <a:pt x="1097" y="136"/>
                      </a:lnTo>
                      <a:lnTo>
                        <a:pt x="1085" y="130"/>
                      </a:lnTo>
                      <a:lnTo>
                        <a:pt x="1069" y="123"/>
                      </a:lnTo>
                      <a:lnTo>
                        <a:pt x="1052" y="115"/>
                      </a:lnTo>
                      <a:lnTo>
                        <a:pt x="1036" y="111"/>
                      </a:lnTo>
                      <a:lnTo>
                        <a:pt x="1021" y="104"/>
                      </a:lnTo>
                      <a:lnTo>
                        <a:pt x="1003" y="98"/>
                      </a:lnTo>
                      <a:lnTo>
                        <a:pt x="984" y="91"/>
                      </a:lnTo>
                      <a:lnTo>
                        <a:pt x="966" y="85"/>
                      </a:lnTo>
                      <a:lnTo>
                        <a:pt x="948" y="80"/>
                      </a:lnTo>
                      <a:lnTo>
                        <a:pt x="931" y="73"/>
                      </a:lnTo>
                      <a:lnTo>
                        <a:pt x="911" y="67"/>
                      </a:lnTo>
                      <a:lnTo>
                        <a:pt x="891" y="63"/>
                      </a:lnTo>
                      <a:lnTo>
                        <a:pt x="870" y="57"/>
                      </a:lnTo>
                      <a:lnTo>
                        <a:pt x="851" y="53"/>
                      </a:lnTo>
                      <a:lnTo>
                        <a:pt x="830" y="49"/>
                      </a:lnTo>
                      <a:lnTo>
                        <a:pt x="809" y="45"/>
                      </a:lnTo>
                      <a:lnTo>
                        <a:pt x="788" y="40"/>
                      </a:lnTo>
                      <a:lnTo>
                        <a:pt x="766" y="35"/>
                      </a:lnTo>
                      <a:lnTo>
                        <a:pt x="748" y="32"/>
                      </a:lnTo>
                      <a:lnTo>
                        <a:pt x="723" y="29"/>
                      </a:lnTo>
                      <a:lnTo>
                        <a:pt x="702" y="25"/>
                      </a:lnTo>
                      <a:lnTo>
                        <a:pt x="683" y="23"/>
                      </a:lnTo>
                      <a:lnTo>
                        <a:pt x="658" y="17"/>
                      </a:lnTo>
                      <a:lnTo>
                        <a:pt x="637" y="16"/>
                      </a:lnTo>
                      <a:lnTo>
                        <a:pt x="616" y="14"/>
                      </a:lnTo>
                      <a:lnTo>
                        <a:pt x="592" y="13"/>
                      </a:lnTo>
                      <a:lnTo>
                        <a:pt x="571" y="10"/>
                      </a:lnTo>
                      <a:lnTo>
                        <a:pt x="549" y="8"/>
                      </a:lnTo>
                      <a:lnTo>
                        <a:pt x="528" y="5"/>
                      </a:lnTo>
                      <a:lnTo>
                        <a:pt x="506" y="5"/>
                      </a:lnTo>
                      <a:lnTo>
                        <a:pt x="485" y="2"/>
                      </a:lnTo>
                      <a:lnTo>
                        <a:pt x="463" y="2"/>
                      </a:lnTo>
                      <a:lnTo>
                        <a:pt x="442" y="2"/>
                      </a:lnTo>
                      <a:lnTo>
                        <a:pt x="423" y="0"/>
                      </a:lnTo>
                      <a:lnTo>
                        <a:pt x="401" y="0"/>
                      </a:lnTo>
                      <a:lnTo>
                        <a:pt x="380" y="0"/>
                      </a:lnTo>
                      <a:lnTo>
                        <a:pt x="361" y="2"/>
                      </a:lnTo>
                      <a:lnTo>
                        <a:pt x="340" y="2"/>
                      </a:lnTo>
                      <a:lnTo>
                        <a:pt x="321" y="5"/>
                      </a:lnTo>
                      <a:lnTo>
                        <a:pt x="301" y="5"/>
                      </a:lnTo>
                      <a:lnTo>
                        <a:pt x="283" y="8"/>
                      </a:lnTo>
                      <a:lnTo>
                        <a:pt x="266" y="10"/>
                      </a:lnTo>
                      <a:lnTo>
                        <a:pt x="247" y="13"/>
                      </a:lnTo>
                      <a:lnTo>
                        <a:pt x="230" y="14"/>
                      </a:lnTo>
                      <a:lnTo>
                        <a:pt x="212" y="16"/>
                      </a:lnTo>
                      <a:lnTo>
                        <a:pt x="198" y="17"/>
                      </a:lnTo>
                      <a:lnTo>
                        <a:pt x="180" y="23"/>
                      </a:lnTo>
                      <a:lnTo>
                        <a:pt x="164" y="25"/>
                      </a:lnTo>
                      <a:lnTo>
                        <a:pt x="152" y="29"/>
                      </a:lnTo>
                      <a:lnTo>
                        <a:pt x="137" y="32"/>
                      </a:lnTo>
                      <a:lnTo>
                        <a:pt x="123" y="35"/>
                      </a:lnTo>
                      <a:lnTo>
                        <a:pt x="111" y="40"/>
                      </a:lnTo>
                      <a:lnTo>
                        <a:pt x="97" y="45"/>
                      </a:lnTo>
                      <a:lnTo>
                        <a:pt x="89" y="49"/>
                      </a:lnTo>
                      <a:lnTo>
                        <a:pt x="77" y="55"/>
                      </a:lnTo>
                      <a:lnTo>
                        <a:pt x="66" y="59"/>
                      </a:lnTo>
                      <a:lnTo>
                        <a:pt x="57" y="65"/>
                      </a:lnTo>
                      <a:lnTo>
                        <a:pt x="49" y="67"/>
                      </a:lnTo>
                      <a:lnTo>
                        <a:pt x="39" y="73"/>
                      </a:lnTo>
                      <a:lnTo>
                        <a:pt x="33" y="81"/>
                      </a:lnTo>
                      <a:lnTo>
                        <a:pt x="26" y="87"/>
                      </a:lnTo>
                      <a:lnTo>
                        <a:pt x="22" y="91"/>
                      </a:lnTo>
                      <a:lnTo>
                        <a:pt x="15" y="99"/>
                      </a:lnTo>
                      <a:lnTo>
                        <a:pt x="10" y="105"/>
                      </a:lnTo>
                      <a:lnTo>
                        <a:pt x="8" y="110"/>
                      </a:lnTo>
                      <a:lnTo>
                        <a:pt x="5" y="122"/>
                      </a:lnTo>
                      <a:lnTo>
                        <a:pt x="3" y="129"/>
                      </a:lnTo>
                      <a:lnTo>
                        <a:pt x="1" y="136"/>
                      </a:lnTo>
                      <a:lnTo>
                        <a:pt x="0" y="150"/>
                      </a:lnTo>
                      <a:lnTo>
                        <a:pt x="6" y="135"/>
                      </a:lnTo>
                      <a:lnTo>
                        <a:pt x="8" y="130"/>
                      </a:lnTo>
                      <a:lnTo>
                        <a:pt x="10" y="120"/>
                      </a:lnTo>
                      <a:lnTo>
                        <a:pt x="10" y="117"/>
                      </a:lnTo>
                      <a:lnTo>
                        <a:pt x="14" y="110"/>
                      </a:lnTo>
                      <a:lnTo>
                        <a:pt x="19" y="102"/>
                      </a:lnTo>
                      <a:lnTo>
                        <a:pt x="25" y="96"/>
                      </a:lnTo>
                      <a:lnTo>
                        <a:pt x="32" y="91"/>
                      </a:lnTo>
                      <a:lnTo>
                        <a:pt x="38" y="83"/>
                      </a:lnTo>
                      <a:lnTo>
                        <a:pt x="47" y="78"/>
                      </a:lnTo>
                      <a:lnTo>
                        <a:pt x="55" y="74"/>
                      </a:lnTo>
                      <a:lnTo>
                        <a:pt x="64" y="70"/>
                      </a:lnTo>
                      <a:lnTo>
                        <a:pt x="74" y="64"/>
                      </a:lnTo>
                      <a:lnTo>
                        <a:pt x="87" y="58"/>
                      </a:lnTo>
                      <a:lnTo>
                        <a:pt x="96" y="55"/>
                      </a:lnTo>
                      <a:lnTo>
                        <a:pt x="109" y="49"/>
                      </a:lnTo>
                      <a:lnTo>
                        <a:pt x="122" y="45"/>
                      </a:lnTo>
                      <a:lnTo>
                        <a:pt x="135" y="41"/>
                      </a:lnTo>
                      <a:lnTo>
                        <a:pt x="150" y="38"/>
                      </a:lnTo>
                      <a:lnTo>
                        <a:pt x="162" y="35"/>
                      </a:lnTo>
                      <a:lnTo>
                        <a:pt x="178" y="32"/>
                      </a:lnTo>
                      <a:lnTo>
                        <a:pt x="195" y="27"/>
                      </a:lnTo>
                      <a:lnTo>
                        <a:pt x="211" y="25"/>
                      </a:lnTo>
                      <a:lnTo>
                        <a:pt x="227" y="23"/>
                      </a:lnTo>
                      <a:lnTo>
                        <a:pt x="244" y="22"/>
                      </a:lnTo>
                      <a:lnTo>
                        <a:pt x="264" y="19"/>
                      </a:lnTo>
                      <a:lnTo>
                        <a:pt x="282" y="17"/>
                      </a:lnTo>
                      <a:lnTo>
                        <a:pt x="300" y="14"/>
                      </a:lnTo>
                      <a:lnTo>
                        <a:pt x="320" y="14"/>
                      </a:lnTo>
                      <a:lnTo>
                        <a:pt x="338" y="13"/>
                      </a:lnTo>
                      <a:lnTo>
                        <a:pt x="360" y="13"/>
                      </a:lnTo>
                      <a:lnTo>
                        <a:pt x="378" y="10"/>
                      </a:lnTo>
                      <a:lnTo>
                        <a:pt x="399" y="10"/>
                      </a:lnTo>
                      <a:lnTo>
                        <a:pt x="420" y="10"/>
                      </a:lnTo>
                      <a:lnTo>
                        <a:pt x="440" y="13"/>
                      </a:lnTo>
                      <a:lnTo>
                        <a:pt x="460" y="13"/>
                      </a:lnTo>
                      <a:lnTo>
                        <a:pt x="483" y="13"/>
                      </a:lnTo>
                      <a:lnTo>
                        <a:pt x="504" y="14"/>
                      </a:lnTo>
                      <a:lnTo>
                        <a:pt x="525" y="14"/>
                      </a:lnTo>
                      <a:lnTo>
                        <a:pt x="547" y="17"/>
                      </a:lnTo>
                      <a:lnTo>
                        <a:pt x="569" y="19"/>
                      </a:lnTo>
                      <a:lnTo>
                        <a:pt x="590" y="22"/>
                      </a:lnTo>
                      <a:lnTo>
                        <a:pt x="614" y="23"/>
                      </a:lnTo>
                      <a:lnTo>
                        <a:pt x="636" y="25"/>
                      </a:lnTo>
                      <a:lnTo>
                        <a:pt x="657" y="27"/>
                      </a:lnTo>
                      <a:lnTo>
                        <a:pt x="681" y="32"/>
                      </a:lnTo>
                      <a:lnTo>
                        <a:pt x="701" y="35"/>
                      </a:lnTo>
                      <a:lnTo>
                        <a:pt x="721" y="38"/>
                      </a:lnTo>
                      <a:lnTo>
                        <a:pt x="745" y="41"/>
                      </a:lnTo>
                      <a:lnTo>
                        <a:pt x="765" y="45"/>
                      </a:lnTo>
                      <a:lnTo>
                        <a:pt x="787" y="49"/>
                      </a:lnTo>
                      <a:lnTo>
                        <a:pt x="806" y="55"/>
                      </a:lnTo>
                      <a:lnTo>
                        <a:pt x="828" y="58"/>
                      </a:lnTo>
                      <a:lnTo>
                        <a:pt x="848" y="62"/>
                      </a:lnTo>
                      <a:lnTo>
                        <a:pt x="868" y="66"/>
                      </a:lnTo>
                      <a:lnTo>
                        <a:pt x="888" y="72"/>
                      </a:lnTo>
                      <a:lnTo>
                        <a:pt x="909" y="78"/>
                      </a:lnTo>
                      <a:lnTo>
                        <a:pt x="928" y="83"/>
                      </a:lnTo>
                      <a:lnTo>
                        <a:pt x="947" y="89"/>
                      </a:lnTo>
                      <a:lnTo>
                        <a:pt x="965" y="94"/>
                      </a:lnTo>
                      <a:lnTo>
                        <a:pt x="982" y="102"/>
                      </a:lnTo>
                      <a:lnTo>
                        <a:pt x="1000" y="107"/>
                      </a:lnTo>
                      <a:lnTo>
                        <a:pt x="1019" y="113"/>
                      </a:lnTo>
                      <a:lnTo>
                        <a:pt x="1035" y="120"/>
                      </a:lnTo>
                      <a:lnTo>
                        <a:pt x="1049" y="126"/>
                      </a:lnTo>
                      <a:lnTo>
                        <a:pt x="1067" y="133"/>
                      </a:lnTo>
                      <a:lnTo>
                        <a:pt x="1083" y="141"/>
                      </a:lnTo>
                      <a:lnTo>
                        <a:pt x="1095" y="146"/>
                      </a:lnTo>
                      <a:lnTo>
                        <a:pt x="1110" y="152"/>
                      </a:lnTo>
                      <a:lnTo>
                        <a:pt x="1157" y="184"/>
                      </a:lnTo>
                      <a:lnTo>
                        <a:pt x="1199" y="215"/>
                      </a:lnTo>
                      <a:lnTo>
                        <a:pt x="1226" y="238"/>
                      </a:lnTo>
                      <a:lnTo>
                        <a:pt x="1241" y="262"/>
                      </a:lnTo>
                      <a:lnTo>
                        <a:pt x="1247" y="294"/>
                      </a:lnTo>
                      <a:lnTo>
                        <a:pt x="1248" y="278"/>
                      </a:lnTo>
                      <a:lnTo>
                        <a:pt x="1248" y="27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41" name="Freeform 233"/>
                <p:cNvSpPr>
                  <a:spLocks/>
                </p:cNvSpPr>
                <p:nvPr/>
              </p:nvSpPr>
              <p:spPr bwMode="auto">
                <a:xfrm>
                  <a:off x="2521" y="3575"/>
                  <a:ext cx="312" cy="74"/>
                </a:xfrm>
                <a:custGeom>
                  <a:avLst/>
                  <a:gdLst>
                    <a:gd name="T0" fmla="*/ 1229 w 1248"/>
                    <a:gd name="T1" fmla="*/ 229 h 294"/>
                    <a:gd name="T2" fmla="*/ 1112 w 1248"/>
                    <a:gd name="T3" fmla="*/ 143 h 294"/>
                    <a:gd name="T4" fmla="*/ 1069 w 1248"/>
                    <a:gd name="T5" fmla="*/ 124 h 294"/>
                    <a:gd name="T6" fmla="*/ 1020 w 1248"/>
                    <a:gd name="T7" fmla="*/ 105 h 294"/>
                    <a:gd name="T8" fmla="*/ 966 w 1248"/>
                    <a:gd name="T9" fmla="*/ 85 h 294"/>
                    <a:gd name="T10" fmla="*/ 911 w 1248"/>
                    <a:gd name="T11" fmla="*/ 68 h 294"/>
                    <a:gd name="T12" fmla="*/ 851 w 1248"/>
                    <a:gd name="T13" fmla="*/ 53 h 294"/>
                    <a:gd name="T14" fmla="*/ 788 w 1248"/>
                    <a:gd name="T15" fmla="*/ 40 h 294"/>
                    <a:gd name="T16" fmla="*/ 723 w 1248"/>
                    <a:gd name="T17" fmla="*/ 29 h 294"/>
                    <a:gd name="T18" fmla="*/ 658 w 1248"/>
                    <a:gd name="T19" fmla="*/ 18 h 294"/>
                    <a:gd name="T20" fmla="*/ 592 w 1248"/>
                    <a:gd name="T21" fmla="*/ 13 h 294"/>
                    <a:gd name="T22" fmla="*/ 527 w 1248"/>
                    <a:gd name="T23" fmla="*/ 4 h 294"/>
                    <a:gd name="T24" fmla="*/ 463 w 1248"/>
                    <a:gd name="T25" fmla="*/ 3 h 294"/>
                    <a:gd name="T26" fmla="*/ 401 w 1248"/>
                    <a:gd name="T27" fmla="*/ 0 h 294"/>
                    <a:gd name="T28" fmla="*/ 340 w 1248"/>
                    <a:gd name="T29" fmla="*/ 3 h 294"/>
                    <a:gd name="T30" fmla="*/ 284 w 1248"/>
                    <a:gd name="T31" fmla="*/ 8 h 294"/>
                    <a:gd name="T32" fmla="*/ 230 w 1248"/>
                    <a:gd name="T33" fmla="*/ 14 h 294"/>
                    <a:gd name="T34" fmla="*/ 181 w 1248"/>
                    <a:gd name="T35" fmla="*/ 22 h 294"/>
                    <a:gd name="T36" fmla="*/ 137 w 1248"/>
                    <a:gd name="T37" fmla="*/ 32 h 294"/>
                    <a:gd name="T38" fmla="*/ 97 w 1248"/>
                    <a:gd name="T39" fmla="*/ 46 h 294"/>
                    <a:gd name="T40" fmla="*/ 66 w 1248"/>
                    <a:gd name="T41" fmla="*/ 60 h 294"/>
                    <a:gd name="T42" fmla="*/ 40 w 1248"/>
                    <a:gd name="T43" fmla="*/ 75 h 294"/>
                    <a:gd name="T44" fmla="*/ 22 w 1248"/>
                    <a:gd name="T45" fmla="*/ 93 h 294"/>
                    <a:gd name="T46" fmla="*/ 8 w 1248"/>
                    <a:gd name="T47" fmla="*/ 110 h 294"/>
                    <a:gd name="T48" fmla="*/ 1 w 1248"/>
                    <a:gd name="T49" fmla="*/ 137 h 294"/>
                    <a:gd name="T50" fmla="*/ 8 w 1248"/>
                    <a:gd name="T51" fmla="*/ 131 h 294"/>
                    <a:gd name="T52" fmla="*/ 14 w 1248"/>
                    <a:gd name="T53" fmla="*/ 110 h 294"/>
                    <a:gd name="T54" fmla="*/ 32 w 1248"/>
                    <a:gd name="T55" fmla="*/ 91 h 294"/>
                    <a:gd name="T56" fmla="*/ 55 w 1248"/>
                    <a:gd name="T57" fmla="*/ 75 h 294"/>
                    <a:gd name="T58" fmla="*/ 87 w 1248"/>
                    <a:gd name="T59" fmla="*/ 59 h 294"/>
                    <a:gd name="T60" fmla="*/ 122 w 1248"/>
                    <a:gd name="T61" fmla="*/ 45 h 294"/>
                    <a:gd name="T62" fmla="*/ 162 w 1248"/>
                    <a:gd name="T63" fmla="*/ 36 h 294"/>
                    <a:gd name="T64" fmla="*/ 211 w 1248"/>
                    <a:gd name="T65" fmla="*/ 26 h 294"/>
                    <a:gd name="T66" fmla="*/ 264 w 1248"/>
                    <a:gd name="T67" fmla="*/ 20 h 294"/>
                    <a:gd name="T68" fmla="*/ 319 w 1248"/>
                    <a:gd name="T69" fmla="*/ 14 h 294"/>
                    <a:gd name="T70" fmla="*/ 378 w 1248"/>
                    <a:gd name="T71" fmla="*/ 11 h 294"/>
                    <a:gd name="T72" fmla="*/ 440 w 1248"/>
                    <a:gd name="T73" fmla="*/ 13 h 294"/>
                    <a:gd name="T74" fmla="*/ 504 w 1248"/>
                    <a:gd name="T75" fmla="*/ 14 h 294"/>
                    <a:gd name="T76" fmla="*/ 569 w 1248"/>
                    <a:gd name="T77" fmla="*/ 20 h 294"/>
                    <a:gd name="T78" fmla="*/ 636 w 1248"/>
                    <a:gd name="T79" fmla="*/ 26 h 294"/>
                    <a:gd name="T80" fmla="*/ 701 w 1248"/>
                    <a:gd name="T81" fmla="*/ 36 h 294"/>
                    <a:gd name="T82" fmla="*/ 765 w 1248"/>
                    <a:gd name="T83" fmla="*/ 45 h 294"/>
                    <a:gd name="T84" fmla="*/ 828 w 1248"/>
                    <a:gd name="T85" fmla="*/ 59 h 294"/>
                    <a:gd name="T86" fmla="*/ 889 w 1248"/>
                    <a:gd name="T87" fmla="*/ 73 h 294"/>
                    <a:gd name="T88" fmla="*/ 946 w 1248"/>
                    <a:gd name="T89" fmla="*/ 90 h 294"/>
                    <a:gd name="T90" fmla="*/ 1000 w 1248"/>
                    <a:gd name="T91" fmla="*/ 108 h 294"/>
                    <a:gd name="T92" fmla="*/ 1050 w 1248"/>
                    <a:gd name="T93" fmla="*/ 126 h 294"/>
                    <a:gd name="T94" fmla="*/ 1095 w 1248"/>
                    <a:gd name="T95" fmla="*/ 147 h 294"/>
                    <a:gd name="T96" fmla="*/ 1199 w 1248"/>
                    <a:gd name="T97" fmla="*/ 215 h 294"/>
                    <a:gd name="T98" fmla="*/ 1247 w 1248"/>
                    <a:gd name="T99" fmla="*/ 294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248" h="294">
                      <a:moveTo>
                        <a:pt x="1248" y="278"/>
                      </a:moveTo>
                      <a:lnTo>
                        <a:pt x="1244" y="253"/>
                      </a:lnTo>
                      <a:lnTo>
                        <a:pt x="1229" y="229"/>
                      </a:lnTo>
                      <a:lnTo>
                        <a:pt x="1201" y="205"/>
                      </a:lnTo>
                      <a:lnTo>
                        <a:pt x="1159" y="174"/>
                      </a:lnTo>
                      <a:lnTo>
                        <a:pt x="1112" y="143"/>
                      </a:lnTo>
                      <a:lnTo>
                        <a:pt x="1097" y="137"/>
                      </a:lnTo>
                      <a:lnTo>
                        <a:pt x="1085" y="131"/>
                      </a:lnTo>
                      <a:lnTo>
                        <a:pt x="1069" y="124"/>
                      </a:lnTo>
                      <a:lnTo>
                        <a:pt x="1052" y="117"/>
                      </a:lnTo>
                      <a:lnTo>
                        <a:pt x="1036" y="110"/>
                      </a:lnTo>
                      <a:lnTo>
                        <a:pt x="1020" y="105"/>
                      </a:lnTo>
                      <a:lnTo>
                        <a:pt x="1003" y="99"/>
                      </a:lnTo>
                      <a:lnTo>
                        <a:pt x="984" y="93"/>
                      </a:lnTo>
                      <a:lnTo>
                        <a:pt x="966" y="85"/>
                      </a:lnTo>
                      <a:lnTo>
                        <a:pt x="948" y="81"/>
                      </a:lnTo>
                      <a:lnTo>
                        <a:pt x="930" y="75"/>
                      </a:lnTo>
                      <a:lnTo>
                        <a:pt x="911" y="68"/>
                      </a:lnTo>
                      <a:lnTo>
                        <a:pt x="891" y="63"/>
                      </a:lnTo>
                      <a:lnTo>
                        <a:pt x="870" y="58"/>
                      </a:lnTo>
                      <a:lnTo>
                        <a:pt x="851" y="53"/>
                      </a:lnTo>
                      <a:lnTo>
                        <a:pt x="830" y="48"/>
                      </a:lnTo>
                      <a:lnTo>
                        <a:pt x="809" y="46"/>
                      </a:lnTo>
                      <a:lnTo>
                        <a:pt x="788" y="40"/>
                      </a:lnTo>
                      <a:lnTo>
                        <a:pt x="766" y="36"/>
                      </a:lnTo>
                      <a:lnTo>
                        <a:pt x="747" y="32"/>
                      </a:lnTo>
                      <a:lnTo>
                        <a:pt x="723" y="29"/>
                      </a:lnTo>
                      <a:lnTo>
                        <a:pt x="702" y="26"/>
                      </a:lnTo>
                      <a:lnTo>
                        <a:pt x="682" y="22"/>
                      </a:lnTo>
                      <a:lnTo>
                        <a:pt x="658" y="18"/>
                      </a:lnTo>
                      <a:lnTo>
                        <a:pt x="638" y="16"/>
                      </a:lnTo>
                      <a:lnTo>
                        <a:pt x="617" y="14"/>
                      </a:lnTo>
                      <a:lnTo>
                        <a:pt x="592" y="13"/>
                      </a:lnTo>
                      <a:lnTo>
                        <a:pt x="570" y="11"/>
                      </a:lnTo>
                      <a:lnTo>
                        <a:pt x="548" y="8"/>
                      </a:lnTo>
                      <a:lnTo>
                        <a:pt x="527" y="4"/>
                      </a:lnTo>
                      <a:lnTo>
                        <a:pt x="505" y="4"/>
                      </a:lnTo>
                      <a:lnTo>
                        <a:pt x="484" y="3"/>
                      </a:lnTo>
                      <a:lnTo>
                        <a:pt x="463" y="3"/>
                      </a:lnTo>
                      <a:lnTo>
                        <a:pt x="442" y="3"/>
                      </a:lnTo>
                      <a:lnTo>
                        <a:pt x="423" y="0"/>
                      </a:lnTo>
                      <a:lnTo>
                        <a:pt x="401" y="0"/>
                      </a:lnTo>
                      <a:lnTo>
                        <a:pt x="380" y="0"/>
                      </a:lnTo>
                      <a:lnTo>
                        <a:pt x="361" y="3"/>
                      </a:lnTo>
                      <a:lnTo>
                        <a:pt x="340" y="3"/>
                      </a:lnTo>
                      <a:lnTo>
                        <a:pt x="321" y="4"/>
                      </a:lnTo>
                      <a:lnTo>
                        <a:pt x="302" y="4"/>
                      </a:lnTo>
                      <a:lnTo>
                        <a:pt x="284" y="8"/>
                      </a:lnTo>
                      <a:lnTo>
                        <a:pt x="266" y="11"/>
                      </a:lnTo>
                      <a:lnTo>
                        <a:pt x="247" y="13"/>
                      </a:lnTo>
                      <a:lnTo>
                        <a:pt x="230" y="14"/>
                      </a:lnTo>
                      <a:lnTo>
                        <a:pt x="212" y="16"/>
                      </a:lnTo>
                      <a:lnTo>
                        <a:pt x="198" y="18"/>
                      </a:lnTo>
                      <a:lnTo>
                        <a:pt x="181" y="22"/>
                      </a:lnTo>
                      <a:lnTo>
                        <a:pt x="165" y="26"/>
                      </a:lnTo>
                      <a:lnTo>
                        <a:pt x="152" y="29"/>
                      </a:lnTo>
                      <a:lnTo>
                        <a:pt x="137" y="32"/>
                      </a:lnTo>
                      <a:lnTo>
                        <a:pt x="123" y="36"/>
                      </a:lnTo>
                      <a:lnTo>
                        <a:pt x="111" y="40"/>
                      </a:lnTo>
                      <a:lnTo>
                        <a:pt x="97" y="46"/>
                      </a:lnTo>
                      <a:lnTo>
                        <a:pt x="89" y="48"/>
                      </a:lnTo>
                      <a:lnTo>
                        <a:pt x="77" y="55"/>
                      </a:lnTo>
                      <a:lnTo>
                        <a:pt x="66" y="60"/>
                      </a:lnTo>
                      <a:lnTo>
                        <a:pt x="56" y="66"/>
                      </a:lnTo>
                      <a:lnTo>
                        <a:pt x="49" y="68"/>
                      </a:lnTo>
                      <a:lnTo>
                        <a:pt x="40" y="75"/>
                      </a:lnTo>
                      <a:lnTo>
                        <a:pt x="33" y="82"/>
                      </a:lnTo>
                      <a:lnTo>
                        <a:pt x="26" y="87"/>
                      </a:lnTo>
                      <a:lnTo>
                        <a:pt x="22" y="93"/>
                      </a:lnTo>
                      <a:lnTo>
                        <a:pt x="14" y="100"/>
                      </a:lnTo>
                      <a:lnTo>
                        <a:pt x="10" y="106"/>
                      </a:lnTo>
                      <a:lnTo>
                        <a:pt x="8" y="110"/>
                      </a:lnTo>
                      <a:lnTo>
                        <a:pt x="5" y="123"/>
                      </a:lnTo>
                      <a:lnTo>
                        <a:pt x="4" y="130"/>
                      </a:lnTo>
                      <a:lnTo>
                        <a:pt x="1" y="137"/>
                      </a:lnTo>
                      <a:lnTo>
                        <a:pt x="0" y="150"/>
                      </a:lnTo>
                      <a:lnTo>
                        <a:pt x="6" y="135"/>
                      </a:lnTo>
                      <a:lnTo>
                        <a:pt x="8" y="131"/>
                      </a:lnTo>
                      <a:lnTo>
                        <a:pt x="10" y="122"/>
                      </a:lnTo>
                      <a:lnTo>
                        <a:pt x="10" y="117"/>
                      </a:lnTo>
                      <a:lnTo>
                        <a:pt x="14" y="110"/>
                      </a:lnTo>
                      <a:lnTo>
                        <a:pt x="19" y="102"/>
                      </a:lnTo>
                      <a:lnTo>
                        <a:pt x="24" y="98"/>
                      </a:lnTo>
                      <a:lnTo>
                        <a:pt x="32" y="91"/>
                      </a:lnTo>
                      <a:lnTo>
                        <a:pt x="38" y="84"/>
                      </a:lnTo>
                      <a:lnTo>
                        <a:pt x="47" y="78"/>
                      </a:lnTo>
                      <a:lnTo>
                        <a:pt x="55" y="75"/>
                      </a:lnTo>
                      <a:lnTo>
                        <a:pt x="64" y="69"/>
                      </a:lnTo>
                      <a:lnTo>
                        <a:pt x="74" y="65"/>
                      </a:lnTo>
                      <a:lnTo>
                        <a:pt x="87" y="59"/>
                      </a:lnTo>
                      <a:lnTo>
                        <a:pt x="96" y="55"/>
                      </a:lnTo>
                      <a:lnTo>
                        <a:pt x="109" y="51"/>
                      </a:lnTo>
                      <a:lnTo>
                        <a:pt x="122" y="45"/>
                      </a:lnTo>
                      <a:lnTo>
                        <a:pt x="135" y="42"/>
                      </a:lnTo>
                      <a:lnTo>
                        <a:pt x="150" y="38"/>
                      </a:lnTo>
                      <a:lnTo>
                        <a:pt x="162" y="36"/>
                      </a:lnTo>
                      <a:lnTo>
                        <a:pt x="178" y="32"/>
                      </a:lnTo>
                      <a:lnTo>
                        <a:pt x="195" y="27"/>
                      </a:lnTo>
                      <a:lnTo>
                        <a:pt x="211" y="26"/>
                      </a:lnTo>
                      <a:lnTo>
                        <a:pt x="227" y="23"/>
                      </a:lnTo>
                      <a:lnTo>
                        <a:pt x="244" y="22"/>
                      </a:lnTo>
                      <a:lnTo>
                        <a:pt x="264" y="20"/>
                      </a:lnTo>
                      <a:lnTo>
                        <a:pt x="282" y="18"/>
                      </a:lnTo>
                      <a:lnTo>
                        <a:pt x="300" y="14"/>
                      </a:lnTo>
                      <a:lnTo>
                        <a:pt x="319" y="14"/>
                      </a:lnTo>
                      <a:lnTo>
                        <a:pt x="338" y="13"/>
                      </a:lnTo>
                      <a:lnTo>
                        <a:pt x="359" y="13"/>
                      </a:lnTo>
                      <a:lnTo>
                        <a:pt x="378" y="11"/>
                      </a:lnTo>
                      <a:lnTo>
                        <a:pt x="399" y="11"/>
                      </a:lnTo>
                      <a:lnTo>
                        <a:pt x="420" y="11"/>
                      </a:lnTo>
                      <a:lnTo>
                        <a:pt x="440" y="13"/>
                      </a:lnTo>
                      <a:lnTo>
                        <a:pt x="460" y="13"/>
                      </a:lnTo>
                      <a:lnTo>
                        <a:pt x="483" y="13"/>
                      </a:lnTo>
                      <a:lnTo>
                        <a:pt x="504" y="14"/>
                      </a:lnTo>
                      <a:lnTo>
                        <a:pt x="525" y="14"/>
                      </a:lnTo>
                      <a:lnTo>
                        <a:pt x="547" y="18"/>
                      </a:lnTo>
                      <a:lnTo>
                        <a:pt x="569" y="20"/>
                      </a:lnTo>
                      <a:lnTo>
                        <a:pt x="589" y="22"/>
                      </a:lnTo>
                      <a:lnTo>
                        <a:pt x="614" y="23"/>
                      </a:lnTo>
                      <a:lnTo>
                        <a:pt x="636" y="26"/>
                      </a:lnTo>
                      <a:lnTo>
                        <a:pt x="657" y="27"/>
                      </a:lnTo>
                      <a:lnTo>
                        <a:pt x="680" y="32"/>
                      </a:lnTo>
                      <a:lnTo>
                        <a:pt x="701" y="36"/>
                      </a:lnTo>
                      <a:lnTo>
                        <a:pt x="722" y="38"/>
                      </a:lnTo>
                      <a:lnTo>
                        <a:pt x="746" y="42"/>
                      </a:lnTo>
                      <a:lnTo>
                        <a:pt x="765" y="45"/>
                      </a:lnTo>
                      <a:lnTo>
                        <a:pt x="786" y="51"/>
                      </a:lnTo>
                      <a:lnTo>
                        <a:pt x="806" y="55"/>
                      </a:lnTo>
                      <a:lnTo>
                        <a:pt x="828" y="59"/>
                      </a:lnTo>
                      <a:lnTo>
                        <a:pt x="849" y="62"/>
                      </a:lnTo>
                      <a:lnTo>
                        <a:pt x="868" y="67"/>
                      </a:lnTo>
                      <a:lnTo>
                        <a:pt x="889" y="73"/>
                      </a:lnTo>
                      <a:lnTo>
                        <a:pt x="909" y="78"/>
                      </a:lnTo>
                      <a:lnTo>
                        <a:pt x="928" y="84"/>
                      </a:lnTo>
                      <a:lnTo>
                        <a:pt x="946" y="90"/>
                      </a:lnTo>
                      <a:lnTo>
                        <a:pt x="964" y="95"/>
                      </a:lnTo>
                      <a:lnTo>
                        <a:pt x="982" y="102"/>
                      </a:lnTo>
                      <a:lnTo>
                        <a:pt x="1000" y="108"/>
                      </a:lnTo>
                      <a:lnTo>
                        <a:pt x="1019" y="114"/>
                      </a:lnTo>
                      <a:lnTo>
                        <a:pt x="1034" y="119"/>
                      </a:lnTo>
                      <a:lnTo>
                        <a:pt x="1050" y="126"/>
                      </a:lnTo>
                      <a:lnTo>
                        <a:pt x="1067" y="133"/>
                      </a:lnTo>
                      <a:lnTo>
                        <a:pt x="1083" y="141"/>
                      </a:lnTo>
                      <a:lnTo>
                        <a:pt x="1095" y="147"/>
                      </a:lnTo>
                      <a:lnTo>
                        <a:pt x="1110" y="153"/>
                      </a:lnTo>
                      <a:lnTo>
                        <a:pt x="1157" y="183"/>
                      </a:lnTo>
                      <a:lnTo>
                        <a:pt x="1199" y="215"/>
                      </a:lnTo>
                      <a:lnTo>
                        <a:pt x="1227" y="238"/>
                      </a:lnTo>
                      <a:lnTo>
                        <a:pt x="1241" y="262"/>
                      </a:lnTo>
                      <a:lnTo>
                        <a:pt x="1247" y="294"/>
                      </a:lnTo>
                      <a:lnTo>
                        <a:pt x="1248" y="278"/>
                      </a:lnTo>
                      <a:lnTo>
                        <a:pt x="1248" y="278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842" name="Freeform 234"/>
                <p:cNvSpPr>
                  <a:spLocks/>
                </p:cNvSpPr>
                <p:nvPr/>
              </p:nvSpPr>
              <p:spPr bwMode="auto">
                <a:xfrm>
                  <a:off x="2507" y="3707"/>
                  <a:ext cx="312" cy="75"/>
                </a:xfrm>
                <a:custGeom>
                  <a:avLst/>
                  <a:gdLst>
                    <a:gd name="T0" fmla="*/ 1229 w 1248"/>
                    <a:gd name="T1" fmla="*/ 236 h 302"/>
                    <a:gd name="T2" fmla="*/ 1111 w 1248"/>
                    <a:gd name="T3" fmla="*/ 149 h 302"/>
                    <a:gd name="T4" fmla="*/ 1069 w 1248"/>
                    <a:gd name="T5" fmla="*/ 129 h 302"/>
                    <a:gd name="T6" fmla="*/ 1021 w 1248"/>
                    <a:gd name="T7" fmla="*/ 110 h 302"/>
                    <a:gd name="T8" fmla="*/ 966 w 1248"/>
                    <a:gd name="T9" fmla="*/ 89 h 302"/>
                    <a:gd name="T10" fmla="*/ 911 w 1248"/>
                    <a:gd name="T11" fmla="*/ 72 h 302"/>
                    <a:gd name="T12" fmla="*/ 851 w 1248"/>
                    <a:gd name="T13" fmla="*/ 56 h 302"/>
                    <a:gd name="T14" fmla="*/ 788 w 1248"/>
                    <a:gd name="T15" fmla="*/ 44 h 302"/>
                    <a:gd name="T16" fmla="*/ 723 w 1248"/>
                    <a:gd name="T17" fmla="*/ 31 h 302"/>
                    <a:gd name="T18" fmla="*/ 658 w 1248"/>
                    <a:gd name="T19" fmla="*/ 20 h 302"/>
                    <a:gd name="T20" fmla="*/ 592 w 1248"/>
                    <a:gd name="T21" fmla="*/ 15 h 302"/>
                    <a:gd name="T22" fmla="*/ 528 w 1248"/>
                    <a:gd name="T23" fmla="*/ 6 h 302"/>
                    <a:gd name="T24" fmla="*/ 463 w 1248"/>
                    <a:gd name="T25" fmla="*/ 4 h 302"/>
                    <a:gd name="T26" fmla="*/ 401 w 1248"/>
                    <a:gd name="T27" fmla="*/ 1 h 302"/>
                    <a:gd name="T28" fmla="*/ 340 w 1248"/>
                    <a:gd name="T29" fmla="*/ 2 h 302"/>
                    <a:gd name="T30" fmla="*/ 284 w 1248"/>
                    <a:gd name="T31" fmla="*/ 8 h 302"/>
                    <a:gd name="T32" fmla="*/ 230 w 1248"/>
                    <a:gd name="T33" fmla="*/ 13 h 302"/>
                    <a:gd name="T34" fmla="*/ 181 w 1248"/>
                    <a:gd name="T35" fmla="*/ 21 h 302"/>
                    <a:gd name="T36" fmla="*/ 137 w 1248"/>
                    <a:gd name="T37" fmla="*/ 30 h 302"/>
                    <a:gd name="T38" fmla="*/ 97 w 1248"/>
                    <a:gd name="T39" fmla="*/ 44 h 302"/>
                    <a:gd name="T40" fmla="*/ 66 w 1248"/>
                    <a:gd name="T41" fmla="*/ 57 h 302"/>
                    <a:gd name="T42" fmla="*/ 40 w 1248"/>
                    <a:gd name="T43" fmla="*/ 72 h 302"/>
                    <a:gd name="T44" fmla="*/ 22 w 1248"/>
                    <a:gd name="T45" fmla="*/ 89 h 302"/>
                    <a:gd name="T46" fmla="*/ 8 w 1248"/>
                    <a:gd name="T47" fmla="*/ 106 h 302"/>
                    <a:gd name="T48" fmla="*/ 1 w 1248"/>
                    <a:gd name="T49" fmla="*/ 134 h 302"/>
                    <a:gd name="T50" fmla="*/ 8 w 1248"/>
                    <a:gd name="T51" fmla="*/ 127 h 302"/>
                    <a:gd name="T52" fmla="*/ 14 w 1248"/>
                    <a:gd name="T53" fmla="*/ 108 h 302"/>
                    <a:gd name="T54" fmla="*/ 32 w 1248"/>
                    <a:gd name="T55" fmla="*/ 89 h 302"/>
                    <a:gd name="T56" fmla="*/ 55 w 1248"/>
                    <a:gd name="T57" fmla="*/ 73 h 302"/>
                    <a:gd name="T58" fmla="*/ 87 w 1248"/>
                    <a:gd name="T59" fmla="*/ 56 h 302"/>
                    <a:gd name="T60" fmla="*/ 122 w 1248"/>
                    <a:gd name="T61" fmla="*/ 44 h 302"/>
                    <a:gd name="T62" fmla="*/ 162 w 1248"/>
                    <a:gd name="T63" fmla="*/ 34 h 302"/>
                    <a:gd name="T64" fmla="*/ 211 w 1248"/>
                    <a:gd name="T65" fmla="*/ 25 h 302"/>
                    <a:gd name="T66" fmla="*/ 264 w 1248"/>
                    <a:gd name="T67" fmla="*/ 20 h 302"/>
                    <a:gd name="T68" fmla="*/ 319 w 1248"/>
                    <a:gd name="T69" fmla="*/ 14 h 302"/>
                    <a:gd name="T70" fmla="*/ 378 w 1248"/>
                    <a:gd name="T71" fmla="*/ 10 h 302"/>
                    <a:gd name="T72" fmla="*/ 440 w 1248"/>
                    <a:gd name="T73" fmla="*/ 13 h 302"/>
                    <a:gd name="T74" fmla="*/ 504 w 1248"/>
                    <a:gd name="T75" fmla="*/ 15 h 302"/>
                    <a:gd name="T76" fmla="*/ 569 w 1248"/>
                    <a:gd name="T77" fmla="*/ 22 h 302"/>
                    <a:gd name="T78" fmla="*/ 636 w 1248"/>
                    <a:gd name="T79" fmla="*/ 28 h 302"/>
                    <a:gd name="T80" fmla="*/ 701 w 1248"/>
                    <a:gd name="T81" fmla="*/ 38 h 302"/>
                    <a:gd name="T82" fmla="*/ 765 w 1248"/>
                    <a:gd name="T83" fmla="*/ 48 h 302"/>
                    <a:gd name="T84" fmla="*/ 829 w 1248"/>
                    <a:gd name="T85" fmla="*/ 62 h 302"/>
                    <a:gd name="T86" fmla="*/ 889 w 1248"/>
                    <a:gd name="T87" fmla="*/ 77 h 302"/>
                    <a:gd name="T88" fmla="*/ 947 w 1248"/>
                    <a:gd name="T89" fmla="*/ 94 h 302"/>
                    <a:gd name="T90" fmla="*/ 1000 w 1248"/>
                    <a:gd name="T91" fmla="*/ 113 h 302"/>
                    <a:gd name="T92" fmla="*/ 1051 w 1248"/>
                    <a:gd name="T93" fmla="*/ 132 h 302"/>
                    <a:gd name="T94" fmla="*/ 1095 w 1248"/>
                    <a:gd name="T95" fmla="*/ 152 h 302"/>
                    <a:gd name="T96" fmla="*/ 1199 w 1248"/>
                    <a:gd name="T97" fmla="*/ 222 h 302"/>
                    <a:gd name="T98" fmla="*/ 1247 w 1248"/>
                    <a:gd name="T99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248" h="302">
                      <a:moveTo>
                        <a:pt x="1248" y="286"/>
                      </a:moveTo>
                      <a:lnTo>
                        <a:pt x="1244" y="260"/>
                      </a:lnTo>
                      <a:lnTo>
                        <a:pt x="1229" y="236"/>
                      </a:lnTo>
                      <a:lnTo>
                        <a:pt x="1201" y="212"/>
                      </a:lnTo>
                      <a:lnTo>
                        <a:pt x="1159" y="181"/>
                      </a:lnTo>
                      <a:lnTo>
                        <a:pt x="1111" y="149"/>
                      </a:lnTo>
                      <a:lnTo>
                        <a:pt x="1098" y="143"/>
                      </a:lnTo>
                      <a:lnTo>
                        <a:pt x="1085" y="136"/>
                      </a:lnTo>
                      <a:lnTo>
                        <a:pt x="1069" y="129"/>
                      </a:lnTo>
                      <a:lnTo>
                        <a:pt x="1052" y="121"/>
                      </a:lnTo>
                      <a:lnTo>
                        <a:pt x="1036" y="116"/>
                      </a:lnTo>
                      <a:lnTo>
                        <a:pt x="1021" y="110"/>
                      </a:lnTo>
                      <a:lnTo>
                        <a:pt x="1003" y="103"/>
                      </a:lnTo>
                      <a:lnTo>
                        <a:pt x="984" y="97"/>
                      </a:lnTo>
                      <a:lnTo>
                        <a:pt x="966" y="89"/>
                      </a:lnTo>
                      <a:lnTo>
                        <a:pt x="948" y="85"/>
                      </a:lnTo>
                      <a:lnTo>
                        <a:pt x="931" y="79"/>
                      </a:lnTo>
                      <a:lnTo>
                        <a:pt x="911" y="72"/>
                      </a:lnTo>
                      <a:lnTo>
                        <a:pt x="891" y="68"/>
                      </a:lnTo>
                      <a:lnTo>
                        <a:pt x="870" y="62"/>
                      </a:lnTo>
                      <a:lnTo>
                        <a:pt x="851" y="56"/>
                      </a:lnTo>
                      <a:lnTo>
                        <a:pt x="830" y="53"/>
                      </a:lnTo>
                      <a:lnTo>
                        <a:pt x="809" y="49"/>
                      </a:lnTo>
                      <a:lnTo>
                        <a:pt x="788" y="44"/>
                      </a:lnTo>
                      <a:lnTo>
                        <a:pt x="766" y="39"/>
                      </a:lnTo>
                      <a:lnTo>
                        <a:pt x="747" y="34"/>
                      </a:lnTo>
                      <a:lnTo>
                        <a:pt x="723" y="31"/>
                      </a:lnTo>
                      <a:lnTo>
                        <a:pt x="702" y="29"/>
                      </a:lnTo>
                      <a:lnTo>
                        <a:pt x="682" y="25"/>
                      </a:lnTo>
                      <a:lnTo>
                        <a:pt x="658" y="20"/>
                      </a:lnTo>
                      <a:lnTo>
                        <a:pt x="638" y="18"/>
                      </a:lnTo>
                      <a:lnTo>
                        <a:pt x="616" y="16"/>
                      </a:lnTo>
                      <a:lnTo>
                        <a:pt x="592" y="15"/>
                      </a:lnTo>
                      <a:lnTo>
                        <a:pt x="570" y="13"/>
                      </a:lnTo>
                      <a:lnTo>
                        <a:pt x="548" y="9"/>
                      </a:lnTo>
                      <a:lnTo>
                        <a:pt x="528" y="6"/>
                      </a:lnTo>
                      <a:lnTo>
                        <a:pt x="506" y="6"/>
                      </a:lnTo>
                      <a:lnTo>
                        <a:pt x="484" y="5"/>
                      </a:lnTo>
                      <a:lnTo>
                        <a:pt x="463" y="4"/>
                      </a:lnTo>
                      <a:lnTo>
                        <a:pt x="442" y="4"/>
                      </a:lnTo>
                      <a:lnTo>
                        <a:pt x="423" y="1"/>
                      </a:lnTo>
                      <a:lnTo>
                        <a:pt x="401" y="1"/>
                      </a:lnTo>
                      <a:lnTo>
                        <a:pt x="380" y="0"/>
                      </a:lnTo>
                      <a:lnTo>
                        <a:pt x="361" y="2"/>
                      </a:lnTo>
                      <a:lnTo>
                        <a:pt x="340" y="2"/>
                      </a:lnTo>
                      <a:lnTo>
                        <a:pt x="321" y="4"/>
                      </a:lnTo>
                      <a:lnTo>
                        <a:pt x="302" y="4"/>
                      </a:lnTo>
                      <a:lnTo>
                        <a:pt x="284" y="8"/>
                      </a:lnTo>
                      <a:lnTo>
                        <a:pt x="266" y="10"/>
                      </a:lnTo>
                      <a:lnTo>
                        <a:pt x="247" y="12"/>
                      </a:lnTo>
                      <a:lnTo>
                        <a:pt x="230" y="13"/>
                      </a:lnTo>
                      <a:lnTo>
                        <a:pt x="214" y="15"/>
                      </a:lnTo>
                      <a:lnTo>
                        <a:pt x="198" y="16"/>
                      </a:lnTo>
                      <a:lnTo>
                        <a:pt x="181" y="21"/>
                      </a:lnTo>
                      <a:lnTo>
                        <a:pt x="165" y="24"/>
                      </a:lnTo>
                      <a:lnTo>
                        <a:pt x="152" y="26"/>
                      </a:lnTo>
                      <a:lnTo>
                        <a:pt x="137" y="30"/>
                      </a:lnTo>
                      <a:lnTo>
                        <a:pt x="123" y="33"/>
                      </a:lnTo>
                      <a:lnTo>
                        <a:pt x="111" y="38"/>
                      </a:lnTo>
                      <a:lnTo>
                        <a:pt x="97" y="44"/>
                      </a:lnTo>
                      <a:lnTo>
                        <a:pt x="89" y="47"/>
                      </a:lnTo>
                      <a:lnTo>
                        <a:pt x="77" y="53"/>
                      </a:lnTo>
                      <a:lnTo>
                        <a:pt x="66" y="57"/>
                      </a:lnTo>
                      <a:lnTo>
                        <a:pt x="57" y="63"/>
                      </a:lnTo>
                      <a:lnTo>
                        <a:pt x="49" y="66"/>
                      </a:lnTo>
                      <a:lnTo>
                        <a:pt x="40" y="72"/>
                      </a:lnTo>
                      <a:lnTo>
                        <a:pt x="33" y="79"/>
                      </a:lnTo>
                      <a:lnTo>
                        <a:pt x="26" y="85"/>
                      </a:lnTo>
                      <a:lnTo>
                        <a:pt x="22" y="89"/>
                      </a:lnTo>
                      <a:lnTo>
                        <a:pt x="14" y="97"/>
                      </a:lnTo>
                      <a:lnTo>
                        <a:pt x="10" y="103"/>
                      </a:lnTo>
                      <a:lnTo>
                        <a:pt x="8" y="106"/>
                      </a:lnTo>
                      <a:lnTo>
                        <a:pt x="5" y="120"/>
                      </a:lnTo>
                      <a:lnTo>
                        <a:pt x="4" y="127"/>
                      </a:lnTo>
                      <a:lnTo>
                        <a:pt x="1" y="134"/>
                      </a:lnTo>
                      <a:lnTo>
                        <a:pt x="0" y="148"/>
                      </a:lnTo>
                      <a:lnTo>
                        <a:pt x="6" y="133"/>
                      </a:lnTo>
                      <a:lnTo>
                        <a:pt x="8" y="127"/>
                      </a:lnTo>
                      <a:lnTo>
                        <a:pt x="10" y="118"/>
                      </a:lnTo>
                      <a:lnTo>
                        <a:pt x="10" y="114"/>
                      </a:lnTo>
                      <a:lnTo>
                        <a:pt x="14" y="108"/>
                      </a:lnTo>
                      <a:lnTo>
                        <a:pt x="20" y="100"/>
                      </a:lnTo>
                      <a:lnTo>
                        <a:pt x="24" y="94"/>
                      </a:lnTo>
                      <a:lnTo>
                        <a:pt x="32" y="89"/>
                      </a:lnTo>
                      <a:lnTo>
                        <a:pt x="38" y="81"/>
                      </a:lnTo>
                      <a:lnTo>
                        <a:pt x="48" y="76"/>
                      </a:lnTo>
                      <a:lnTo>
                        <a:pt x="55" y="73"/>
                      </a:lnTo>
                      <a:lnTo>
                        <a:pt x="64" y="66"/>
                      </a:lnTo>
                      <a:lnTo>
                        <a:pt x="75" y="62"/>
                      </a:lnTo>
                      <a:lnTo>
                        <a:pt x="87" y="56"/>
                      </a:lnTo>
                      <a:lnTo>
                        <a:pt x="95" y="53"/>
                      </a:lnTo>
                      <a:lnTo>
                        <a:pt x="109" y="48"/>
                      </a:lnTo>
                      <a:lnTo>
                        <a:pt x="122" y="44"/>
                      </a:lnTo>
                      <a:lnTo>
                        <a:pt x="135" y="40"/>
                      </a:lnTo>
                      <a:lnTo>
                        <a:pt x="150" y="37"/>
                      </a:lnTo>
                      <a:lnTo>
                        <a:pt x="162" y="34"/>
                      </a:lnTo>
                      <a:lnTo>
                        <a:pt x="178" y="31"/>
                      </a:lnTo>
                      <a:lnTo>
                        <a:pt x="195" y="25"/>
                      </a:lnTo>
                      <a:lnTo>
                        <a:pt x="211" y="25"/>
                      </a:lnTo>
                      <a:lnTo>
                        <a:pt x="229" y="23"/>
                      </a:lnTo>
                      <a:lnTo>
                        <a:pt x="244" y="22"/>
                      </a:lnTo>
                      <a:lnTo>
                        <a:pt x="264" y="20"/>
                      </a:lnTo>
                      <a:lnTo>
                        <a:pt x="282" y="17"/>
                      </a:lnTo>
                      <a:lnTo>
                        <a:pt x="300" y="14"/>
                      </a:lnTo>
                      <a:lnTo>
                        <a:pt x="319" y="14"/>
                      </a:lnTo>
                      <a:lnTo>
                        <a:pt x="338" y="13"/>
                      </a:lnTo>
                      <a:lnTo>
                        <a:pt x="359" y="13"/>
                      </a:lnTo>
                      <a:lnTo>
                        <a:pt x="378" y="10"/>
                      </a:lnTo>
                      <a:lnTo>
                        <a:pt x="399" y="10"/>
                      </a:lnTo>
                      <a:lnTo>
                        <a:pt x="420" y="10"/>
                      </a:lnTo>
                      <a:lnTo>
                        <a:pt x="440" y="13"/>
                      </a:lnTo>
                      <a:lnTo>
                        <a:pt x="460" y="14"/>
                      </a:lnTo>
                      <a:lnTo>
                        <a:pt x="483" y="14"/>
                      </a:lnTo>
                      <a:lnTo>
                        <a:pt x="504" y="15"/>
                      </a:lnTo>
                      <a:lnTo>
                        <a:pt x="525" y="15"/>
                      </a:lnTo>
                      <a:lnTo>
                        <a:pt x="547" y="20"/>
                      </a:lnTo>
                      <a:lnTo>
                        <a:pt x="569" y="22"/>
                      </a:lnTo>
                      <a:lnTo>
                        <a:pt x="591" y="24"/>
                      </a:lnTo>
                      <a:lnTo>
                        <a:pt x="614" y="25"/>
                      </a:lnTo>
                      <a:lnTo>
                        <a:pt x="636" y="28"/>
                      </a:lnTo>
                      <a:lnTo>
                        <a:pt x="657" y="30"/>
                      </a:lnTo>
                      <a:lnTo>
                        <a:pt x="681" y="34"/>
                      </a:lnTo>
                      <a:lnTo>
                        <a:pt x="701" y="38"/>
                      </a:lnTo>
                      <a:lnTo>
                        <a:pt x="722" y="40"/>
                      </a:lnTo>
                      <a:lnTo>
                        <a:pt x="746" y="45"/>
                      </a:lnTo>
                      <a:lnTo>
                        <a:pt x="765" y="48"/>
                      </a:lnTo>
                      <a:lnTo>
                        <a:pt x="787" y="53"/>
                      </a:lnTo>
                      <a:lnTo>
                        <a:pt x="806" y="58"/>
                      </a:lnTo>
                      <a:lnTo>
                        <a:pt x="829" y="62"/>
                      </a:lnTo>
                      <a:lnTo>
                        <a:pt x="849" y="66"/>
                      </a:lnTo>
                      <a:lnTo>
                        <a:pt x="868" y="71"/>
                      </a:lnTo>
                      <a:lnTo>
                        <a:pt x="889" y="77"/>
                      </a:lnTo>
                      <a:lnTo>
                        <a:pt x="909" y="81"/>
                      </a:lnTo>
                      <a:lnTo>
                        <a:pt x="929" y="88"/>
                      </a:lnTo>
                      <a:lnTo>
                        <a:pt x="947" y="94"/>
                      </a:lnTo>
                      <a:lnTo>
                        <a:pt x="965" y="100"/>
                      </a:lnTo>
                      <a:lnTo>
                        <a:pt x="982" y="106"/>
                      </a:lnTo>
                      <a:lnTo>
                        <a:pt x="1000" y="113"/>
                      </a:lnTo>
                      <a:lnTo>
                        <a:pt x="1019" y="119"/>
                      </a:lnTo>
                      <a:lnTo>
                        <a:pt x="1034" y="125"/>
                      </a:lnTo>
                      <a:lnTo>
                        <a:pt x="1051" y="132"/>
                      </a:lnTo>
                      <a:lnTo>
                        <a:pt x="1067" y="138"/>
                      </a:lnTo>
                      <a:lnTo>
                        <a:pt x="1083" y="145"/>
                      </a:lnTo>
                      <a:lnTo>
                        <a:pt x="1095" y="152"/>
                      </a:lnTo>
                      <a:lnTo>
                        <a:pt x="1110" y="158"/>
                      </a:lnTo>
                      <a:lnTo>
                        <a:pt x="1157" y="190"/>
                      </a:lnTo>
                      <a:lnTo>
                        <a:pt x="1199" y="222"/>
                      </a:lnTo>
                      <a:lnTo>
                        <a:pt x="1227" y="245"/>
                      </a:lnTo>
                      <a:lnTo>
                        <a:pt x="1241" y="269"/>
                      </a:lnTo>
                      <a:lnTo>
                        <a:pt x="1247" y="302"/>
                      </a:lnTo>
                      <a:lnTo>
                        <a:pt x="1248" y="286"/>
                      </a:lnTo>
                      <a:lnTo>
                        <a:pt x="1248" y="286"/>
                      </a:ln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8843" name="Rectangle 235"/>
              <p:cNvSpPr>
                <a:spLocks noChangeArrowheads="1"/>
              </p:cNvSpPr>
              <p:nvPr/>
            </p:nvSpPr>
            <p:spPr bwMode="auto">
              <a:xfrm>
                <a:off x="4422" y="27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2000">
                    <a:solidFill>
                      <a:srgbClr val="006600"/>
                    </a:solidFill>
                    <a:latin typeface="Times New Roman" pitchFamily="18" charset="0"/>
                    <a:sym typeface="Webdings" pitchFamily="18" charset="2"/>
                  </a:rPr>
                  <a:t></a:t>
                </a:r>
                <a:endParaRPr lang="en-GB" altLang="en-US" sz="7200">
                  <a:solidFill>
                    <a:srgbClr val="66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844" name="Rectangle 236"/>
              <p:cNvSpPr>
                <a:spLocks noChangeArrowheads="1"/>
              </p:cNvSpPr>
              <p:nvPr/>
            </p:nvSpPr>
            <p:spPr bwMode="auto">
              <a:xfrm>
                <a:off x="4604" y="2704"/>
                <a:ext cx="2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2000" dirty="0">
                    <a:solidFill>
                      <a:srgbClr val="006600"/>
                    </a:solidFill>
                    <a:latin typeface="Times New Roman" pitchFamily="18" charset="0"/>
                    <a:sym typeface="Webdings" pitchFamily="18" charset="2"/>
                  </a:rPr>
                  <a:t></a:t>
                </a:r>
                <a:endParaRPr lang="en-GB" altLang="en-US" sz="2000" dirty="0">
                  <a:solidFill>
                    <a:srgbClr val="66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8845" name="Text Box 237"/>
            <p:cNvSpPr txBox="1">
              <a:spLocks noChangeArrowheads="1"/>
            </p:cNvSpPr>
            <p:nvPr/>
          </p:nvSpPr>
          <p:spPr bwMode="auto">
            <a:xfrm>
              <a:off x="3243" y="247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BE" altLang="en-US">
                  <a:solidFill>
                    <a:srgbClr val="000000"/>
                  </a:solidFill>
                </a:rPr>
                <a:t>or</a:t>
              </a:r>
            </a:p>
          </p:txBody>
        </p:sp>
      </p:grpSp>
      <p:sp>
        <p:nvSpPr>
          <p:cNvPr id="68901" name="AutoShape 293"/>
          <p:cNvSpPr>
            <a:spLocks noChangeArrowheads="1"/>
          </p:cNvSpPr>
          <p:nvPr/>
        </p:nvSpPr>
        <p:spPr bwMode="auto">
          <a:xfrm rot="-5400000">
            <a:off x="5364981" y="3884670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1547664" y="5300663"/>
            <a:ext cx="2663825" cy="485775"/>
            <a:chOff x="6227763" y="5300663"/>
            <a:chExt cx="2663825" cy="485775"/>
          </a:xfrm>
        </p:grpSpPr>
        <p:sp>
          <p:nvSpPr>
            <p:cNvPr id="68903" name="Text Box 295"/>
            <p:cNvSpPr txBox="1">
              <a:spLocks noChangeArrowheads="1"/>
            </p:cNvSpPr>
            <p:nvPr/>
          </p:nvSpPr>
          <p:spPr bwMode="auto">
            <a:xfrm>
              <a:off x="6227763" y="5373688"/>
              <a:ext cx="2663825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AAD3F1">
                      <a:alpha val="2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60A9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altLang="en-US" dirty="0">
                  <a:solidFill>
                    <a:srgbClr val="000000"/>
                  </a:solidFill>
                </a:rPr>
                <a:t>+ min.</a:t>
              </a:r>
              <a:br>
                <a:rPr lang="nl-BE" altLang="en-US" dirty="0">
                  <a:solidFill>
                    <a:srgbClr val="000000"/>
                  </a:solidFill>
                </a:rPr>
              </a:br>
              <a:r>
                <a:rPr lang="nl-BE" altLang="en-US" dirty="0">
                  <a:solidFill>
                    <a:srgbClr val="000000"/>
                  </a:solidFill>
                </a:rPr>
                <a:t>of </a:t>
              </a:r>
              <a:r>
                <a:rPr lang="nl-BE" altLang="en-US" dirty="0" err="1">
                  <a:solidFill>
                    <a:srgbClr val="000000"/>
                  </a:solidFill>
                </a:rPr>
                <a:t>each</a:t>
              </a:r>
              <a:r>
                <a:rPr lang="nl-BE" altLang="en-US" dirty="0">
                  <a:solidFill>
                    <a:srgbClr val="000000"/>
                  </a:solidFill>
                </a:rPr>
                <a:t> </a:t>
              </a:r>
              <a:r>
                <a:rPr lang="nl-BE" altLang="en-US" dirty="0" err="1">
                  <a:solidFill>
                    <a:srgbClr val="000000"/>
                  </a:solidFill>
                </a:rPr>
                <a:t>existing</a:t>
              </a:r>
              <a:r>
                <a:rPr lang="nl-BE" altLang="en-US" dirty="0">
                  <a:solidFill>
                    <a:srgbClr val="000000"/>
                  </a:solidFill>
                </a:rPr>
                <a:t> EWC</a:t>
              </a:r>
            </a:p>
          </p:txBody>
        </p:sp>
        <p:grpSp>
          <p:nvGrpSpPr>
            <p:cNvPr id="9" name="Group 303"/>
            <p:cNvGrpSpPr>
              <a:grpSpLocks/>
            </p:cNvGrpSpPr>
            <p:nvPr/>
          </p:nvGrpSpPr>
          <p:grpSpPr bwMode="auto">
            <a:xfrm>
              <a:off x="6948488" y="5300663"/>
              <a:ext cx="704850" cy="273050"/>
              <a:chOff x="4377" y="3339"/>
              <a:chExt cx="444" cy="172"/>
            </a:xfrm>
          </p:grpSpPr>
          <p:graphicFrame>
            <p:nvGraphicFramePr>
              <p:cNvPr id="68904" name="Object 296"/>
              <p:cNvGraphicFramePr>
                <a:graphicFrameLocks noChangeAspect="1"/>
              </p:cNvGraphicFramePr>
              <p:nvPr/>
            </p:nvGraphicFramePr>
            <p:xfrm>
              <a:off x="4513" y="3339"/>
              <a:ext cx="149" cy="167"/>
            </p:xfrm>
            <a:graphic>
              <a:graphicData uri="http://schemas.openxmlformats.org/presentationml/2006/ole">
                <p:oleObj spid="_x0000_s1081" name="Klipp" r:id="rId3" imgW="1523810" imgH="1704762" progId="">
                  <p:embed/>
                </p:oleObj>
              </a:graphicData>
            </a:graphic>
          </p:graphicFrame>
          <p:graphicFrame>
            <p:nvGraphicFramePr>
              <p:cNvPr id="68879" name="Object 271"/>
              <p:cNvGraphicFramePr>
                <a:graphicFrameLocks noChangeAspect="1"/>
              </p:cNvGraphicFramePr>
              <p:nvPr/>
            </p:nvGraphicFramePr>
            <p:xfrm>
              <a:off x="4649" y="3339"/>
              <a:ext cx="172" cy="172"/>
            </p:xfrm>
            <a:graphic>
              <a:graphicData uri="http://schemas.openxmlformats.org/presentationml/2006/ole">
                <p:oleObj spid="_x0000_s1082" name="Klipp" r:id="rId4" imgW="1714286" imgH="1714286" progId="">
                  <p:embed/>
                </p:oleObj>
              </a:graphicData>
            </a:graphic>
          </p:graphicFrame>
          <p:graphicFrame>
            <p:nvGraphicFramePr>
              <p:cNvPr id="68906" name="Object 298"/>
              <p:cNvGraphicFramePr>
                <a:graphicFrameLocks noChangeAspect="1"/>
              </p:cNvGraphicFramePr>
              <p:nvPr/>
            </p:nvGraphicFramePr>
            <p:xfrm>
              <a:off x="4377" y="3339"/>
              <a:ext cx="150" cy="168"/>
            </p:xfrm>
            <a:graphic>
              <a:graphicData uri="http://schemas.openxmlformats.org/presentationml/2006/ole">
                <p:oleObj spid="_x0000_s1083" name="Klipp" r:id="rId5" imgW="1523810" imgH="1704762" progId="">
                  <p:embed/>
                </p:oleObj>
              </a:graphicData>
            </a:graphic>
          </p:graphicFrame>
        </p:grpSp>
      </p:grpSp>
      <p:grpSp>
        <p:nvGrpSpPr>
          <p:cNvPr id="10" name="Group 302"/>
          <p:cNvGrpSpPr>
            <a:grpSpLocks/>
          </p:cNvGrpSpPr>
          <p:nvPr/>
        </p:nvGrpSpPr>
        <p:grpSpPr bwMode="auto">
          <a:xfrm>
            <a:off x="6002679" y="3576277"/>
            <a:ext cx="2282825" cy="1393825"/>
            <a:chOff x="2426" y="3113"/>
            <a:chExt cx="1438" cy="878"/>
          </a:xfrm>
        </p:grpSpPr>
        <p:graphicFrame>
          <p:nvGraphicFramePr>
            <p:cNvPr id="68877" name="Object 269"/>
            <p:cNvGraphicFramePr>
              <a:graphicFrameLocks noChangeAspect="1"/>
            </p:cNvGraphicFramePr>
            <p:nvPr/>
          </p:nvGraphicFramePr>
          <p:xfrm>
            <a:off x="2562" y="3203"/>
            <a:ext cx="181" cy="181"/>
          </p:xfrm>
          <a:graphic>
            <a:graphicData uri="http://schemas.openxmlformats.org/presentationml/2006/ole">
              <p:oleObj spid="_x0000_s1084" name="Klipp" r:id="rId6" imgW="1714286" imgH="1714286" progId="">
                <p:embed/>
              </p:oleObj>
            </a:graphicData>
          </a:graphic>
        </p:graphicFrame>
        <p:sp>
          <p:nvSpPr>
            <p:cNvPr id="68846" name="AutoShape 238"/>
            <p:cNvSpPr>
              <a:spLocks noChangeArrowheads="1"/>
            </p:cNvSpPr>
            <p:nvPr/>
          </p:nvSpPr>
          <p:spPr bwMode="auto">
            <a:xfrm>
              <a:off x="2608" y="3307"/>
              <a:ext cx="1041" cy="493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altLang="en-US" b="1" dirty="0">
                  <a:solidFill>
                    <a:srgbClr val="000000"/>
                  </a:solidFill>
                </a:rPr>
                <a:t>SNB</a:t>
              </a:r>
            </a:p>
          </p:txBody>
        </p:sp>
        <p:graphicFrame>
          <p:nvGraphicFramePr>
            <p:cNvPr id="68881" name="Object 273"/>
            <p:cNvGraphicFramePr>
              <a:graphicFrameLocks noChangeAspect="1"/>
            </p:cNvGraphicFramePr>
            <p:nvPr/>
          </p:nvGraphicFramePr>
          <p:xfrm>
            <a:off x="3016" y="3113"/>
            <a:ext cx="181" cy="181"/>
          </p:xfrm>
          <a:graphic>
            <a:graphicData uri="http://schemas.openxmlformats.org/presentationml/2006/ole">
              <p:oleObj spid="_x0000_s1085" name="Klipp" r:id="rId7" imgW="1714286" imgH="1714286" progId="">
                <p:embed/>
              </p:oleObj>
            </a:graphicData>
          </a:graphic>
        </p:graphicFrame>
        <p:graphicFrame>
          <p:nvGraphicFramePr>
            <p:cNvPr id="68882" name="Object 274"/>
            <p:cNvGraphicFramePr>
              <a:graphicFrameLocks noChangeAspect="1"/>
            </p:cNvGraphicFramePr>
            <p:nvPr/>
          </p:nvGraphicFramePr>
          <p:xfrm>
            <a:off x="2426" y="3476"/>
            <a:ext cx="177" cy="198"/>
          </p:xfrm>
          <a:graphic>
            <a:graphicData uri="http://schemas.openxmlformats.org/presentationml/2006/ole">
              <p:oleObj spid="_x0000_s1086" name="Klipp" r:id="rId8" imgW="1523810" imgH="1704762" progId="">
                <p:embed/>
              </p:oleObj>
            </a:graphicData>
          </a:graphic>
        </p:graphicFrame>
        <p:graphicFrame>
          <p:nvGraphicFramePr>
            <p:cNvPr id="68883" name="Object 275"/>
            <p:cNvGraphicFramePr>
              <a:graphicFrameLocks noChangeAspect="1"/>
            </p:cNvGraphicFramePr>
            <p:nvPr/>
          </p:nvGraphicFramePr>
          <p:xfrm>
            <a:off x="2608" y="3703"/>
            <a:ext cx="177" cy="198"/>
          </p:xfrm>
          <a:graphic>
            <a:graphicData uri="http://schemas.openxmlformats.org/presentationml/2006/ole">
              <p:oleObj spid="_x0000_s1087" name="Klipp" r:id="rId9" imgW="1523810" imgH="1704762" progId="">
                <p:embed/>
              </p:oleObj>
            </a:graphicData>
          </a:graphic>
        </p:graphicFrame>
        <p:graphicFrame>
          <p:nvGraphicFramePr>
            <p:cNvPr id="68884" name="Object 276"/>
            <p:cNvGraphicFramePr>
              <a:graphicFrameLocks noChangeAspect="1"/>
            </p:cNvGraphicFramePr>
            <p:nvPr/>
          </p:nvGraphicFramePr>
          <p:xfrm>
            <a:off x="3515" y="3204"/>
            <a:ext cx="177" cy="198"/>
          </p:xfrm>
          <a:graphic>
            <a:graphicData uri="http://schemas.openxmlformats.org/presentationml/2006/ole">
              <p:oleObj spid="_x0000_s1088" name="Klipp" r:id="rId10" imgW="1523810" imgH="1704762" progId="">
                <p:embed/>
              </p:oleObj>
            </a:graphicData>
          </a:graphic>
        </p:graphicFrame>
        <p:graphicFrame>
          <p:nvGraphicFramePr>
            <p:cNvPr id="68885" name="Object 277"/>
            <p:cNvGraphicFramePr>
              <a:graphicFrameLocks noChangeAspect="1"/>
            </p:cNvGraphicFramePr>
            <p:nvPr/>
          </p:nvGraphicFramePr>
          <p:xfrm>
            <a:off x="3469" y="3748"/>
            <a:ext cx="177" cy="198"/>
          </p:xfrm>
          <a:graphic>
            <a:graphicData uri="http://schemas.openxmlformats.org/presentationml/2006/ole">
              <p:oleObj spid="_x0000_s1089" name="Klipp" r:id="rId11" imgW="1523810" imgH="1704762" progId="">
                <p:embed/>
              </p:oleObj>
            </a:graphicData>
          </a:graphic>
        </p:graphicFrame>
        <p:graphicFrame>
          <p:nvGraphicFramePr>
            <p:cNvPr id="68886" name="Object 278"/>
            <p:cNvGraphicFramePr>
              <a:graphicFrameLocks noChangeAspect="1"/>
            </p:cNvGraphicFramePr>
            <p:nvPr/>
          </p:nvGraphicFramePr>
          <p:xfrm>
            <a:off x="3061" y="3793"/>
            <a:ext cx="177" cy="198"/>
          </p:xfrm>
          <a:graphic>
            <a:graphicData uri="http://schemas.openxmlformats.org/presentationml/2006/ole">
              <p:oleObj spid="_x0000_s1090" name="Klipp" r:id="rId12" imgW="1523810" imgH="1704762" progId="">
                <p:embed/>
              </p:oleObj>
            </a:graphicData>
          </a:graphic>
        </p:graphicFrame>
        <p:graphicFrame>
          <p:nvGraphicFramePr>
            <p:cNvPr id="68908" name="Object 300"/>
            <p:cNvGraphicFramePr>
              <a:graphicFrameLocks noChangeAspect="1"/>
            </p:cNvGraphicFramePr>
            <p:nvPr/>
          </p:nvGraphicFramePr>
          <p:xfrm>
            <a:off x="3696" y="3475"/>
            <a:ext cx="168" cy="168"/>
          </p:xfrm>
          <a:graphic>
            <a:graphicData uri="http://schemas.openxmlformats.org/presentationml/2006/ole">
              <p:oleObj spid="_x0000_s1091" name="Klipp" r:id="rId13" imgW="1714286" imgH="1714286" progId="">
                <p:embed/>
              </p:oleObj>
            </a:graphicData>
          </a:graphic>
        </p:graphicFrame>
      </p:grpSp>
      <p:sp>
        <p:nvSpPr>
          <p:cNvPr id="68909" name="Text Box 301"/>
          <p:cNvSpPr txBox="1">
            <a:spLocks noChangeArrowheads="1"/>
          </p:cNvSpPr>
          <p:nvPr/>
        </p:nvSpPr>
        <p:spPr bwMode="auto">
          <a:xfrm>
            <a:off x="4717182" y="5373688"/>
            <a:ext cx="29511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AAD3F1">
                    <a:alpha val="2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60A9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nl-BE" altLang="en-US" dirty="0" err="1">
                <a:solidFill>
                  <a:srgbClr val="000000"/>
                </a:solidFill>
              </a:rPr>
              <a:t>existing</a:t>
            </a:r>
            <a:r>
              <a:rPr lang="nl-BE" altLang="en-US" dirty="0">
                <a:solidFill>
                  <a:srgbClr val="000000"/>
                </a:solidFill>
              </a:rPr>
              <a:t> </a:t>
            </a:r>
            <a:r>
              <a:rPr lang="nl-BE" altLang="en-US" dirty="0" err="1">
                <a:solidFill>
                  <a:srgbClr val="000000"/>
                </a:solidFill>
              </a:rPr>
              <a:t>EWCs</a:t>
            </a:r>
            <a:r>
              <a:rPr lang="nl-BE" altLang="en-US" dirty="0">
                <a:solidFill>
                  <a:srgbClr val="000000"/>
                </a:solidFill>
              </a:rPr>
              <a:t> continue </a:t>
            </a:r>
            <a:r>
              <a:rPr lang="nl-BE" altLang="en-US" dirty="0" err="1">
                <a:solidFill>
                  <a:srgbClr val="000000"/>
                </a:solidFill>
              </a:rPr>
              <a:t>to</a:t>
            </a:r>
            <a:r>
              <a:rPr lang="nl-BE" altLang="en-US" dirty="0">
                <a:solidFill>
                  <a:srgbClr val="000000"/>
                </a:solidFill>
              </a:rPr>
              <a:t> </a:t>
            </a:r>
            <a:r>
              <a:rPr lang="nl-BE" altLang="en-US" dirty="0" err="1">
                <a:solidFill>
                  <a:srgbClr val="000000"/>
                </a:solidFill>
              </a:rPr>
              <a:t>operate</a:t>
            </a:r>
            <a:r>
              <a:rPr lang="nl-BE" altLang="en-US" dirty="0">
                <a:solidFill>
                  <a:srgbClr val="000000"/>
                </a:solidFill>
              </a:rPr>
              <a:t> </a:t>
            </a:r>
            <a:r>
              <a:rPr lang="nl-BE" altLang="en-US" dirty="0" err="1">
                <a:solidFill>
                  <a:srgbClr val="000000"/>
                </a:solidFill>
              </a:rPr>
              <a:t>during</a:t>
            </a:r>
            <a:r>
              <a:rPr lang="nl-BE" altLang="en-US" dirty="0">
                <a:solidFill>
                  <a:srgbClr val="000000"/>
                </a:solidFill>
              </a:rPr>
              <a:t> </a:t>
            </a:r>
            <a:r>
              <a:rPr lang="nl-BE" altLang="en-US" dirty="0" err="1">
                <a:solidFill>
                  <a:srgbClr val="000000"/>
                </a:solidFill>
              </a:rPr>
              <a:t>negotiations</a:t>
            </a:r>
            <a:endParaRPr lang="nl-BE" altLang="en-US" dirty="0">
              <a:solidFill>
                <a:srgbClr val="00000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99" t="13331" r="8231" b="7711"/>
          <a:stretch/>
        </p:blipFill>
        <p:spPr bwMode="auto">
          <a:xfrm>
            <a:off x="1184640" y="1656538"/>
            <a:ext cx="2197301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00" b="15796"/>
          <a:stretch/>
        </p:blipFill>
        <p:spPr bwMode="auto">
          <a:xfrm>
            <a:off x="3521800" y="1656538"/>
            <a:ext cx="2389617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06"/>
          <a:stretch/>
        </p:blipFill>
        <p:spPr bwMode="auto">
          <a:xfrm>
            <a:off x="6156176" y="1656538"/>
            <a:ext cx="1975832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0" name="AutoShape 22"/>
          <p:cNvSpPr>
            <a:spLocks noChangeArrowheads="1"/>
          </p:cNvSpPr>
          <p:nvPr/>
        </p:nvSpPr>
        <p:spPr bwMode="auto">
          <a:xfrm>
            <a:off x="467916" y="2395772"/>
            <a:ext cx="647700" cy="1728787"/>
          </a:xfrm>
          <a:prstGeom prst="curvedRightArrow">
            <a:avLst>
              <a:gd name="adj1" fmla="val 53382"/>
              <a:gd name="adj2" fmla="val 106765"/>
              <a:gd name="adj3" fmla="val 33333"/>
            </a:avLst>
          </a:prstGeom>
          <a:gradFill rotWithShape="1">
            <a:gsLst>
              <a:gs pos="0">
                <a:srgbClr val="FFFF99"/>
              </a:gs>
              <a:gs pos="100000">
                <a:srgbClr val="AAD3F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7157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01" grpId="0" animBg="1"/>
      <p:bldP spid="686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48663" cy="5040312"/>
          </a:xfrm>
        </p:spPr>
        <p:txBody>
          <a:bodyPr/>
          <a:lstStyle/>
          <a:p>
            <a:pPr eaLnBrk="1" hangingPunct="1"/>
            <a:r>
              <a:rPr lang="en-GB" b="1" smtClean="0"/>
              <a:t>trade union involvement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1612A5-5CAA-41CE-950D-81E81001D88C}" type="slidenum">
              <a:rPr lang="en-US"/>
              <a:pPr/>
              <a:t>17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en-US" smtClean="0"/>
          </a:p>
        </p:txBody>
      </p:sp>
      <p:pic>
        <p:nvPicPr>
          <p:cNvPr id="9222" name="Picture 6" descr="bedrijven,bureaus,kantoor,leidinggeven,managers,mannen,metaforen,ondersteunen,personeelszaken,personen,zakenman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19475" y="4187825"/>
            <a:ext cx="3384550" cy="2151063"/>
            <a:chOff x="1882" y="2840"/>
            <a:chExt cx="2132" cy="1355"/>
          </a:xfrm>
        </p:grpSpPr>
        <p:graphicFrame>
          <p:nvGraphicFramePr>
            <p:cNvPr id="15370" name="Object 8"/>
            <p:cNvGraphicFramePr>
              <a:graphicFrameLocks noChangeAspect="1"/>
            </p:cNvGraphicFramePr>
            <p:nvPr/>
          </p:nvGraphicFramePr>
          <p:xfrm>
            <a:off x="2084" y="3007"/>
            <a:ext cx="268" cy="243"/>
          </p:xfrm>
          <a:graphic>
            <a:graphicData uri="http://schemas.openxmlformats.org/presentationml/2006/ole">
              <p:oleObj spid="_x0000_s3114" name="Klipp" r:id="rId4" imgW="1714286" imgH="1714286" progId="">
                <p:embed/>
              </p:oleObj>
            </a:graphicData>
          </a:graphic>
        </p:graphicFrame>
        <p:sp>
          <p:nvSpPr>
            <p:cNvPr id="15371" name="AutoShape 9"/>
            <p:cNvSpPr>
              <a:spLocks noChangeArrowheads="1"/>
            </p:cNvSpPr>
            <p:nvPr/>
          </p:nvSpPr>
          <p:spPr bwMode="auto">
            <a:xfrm>
              <a:off x="2153" y="3110"/>
              <a:ext cx="1539" cy="821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nl-BE" sz="600" b="1"/>
                <a:t/>
              </a:r>
              <a:br>
                <a:rPr lang="nl-BE" sz="600" b="1"/>
              </a:br>
              <a:r>
                <a:rPr lang="nl-BE" b="1"/>
                <a:t>SNB</a:t>
              </a:r>
              <a:br>
                <a:rPr lang="nl-BE" b="1"/>
              </a:br>
              <a:endParaRPr lang="nl-BE" sz="600" b="1"/>
            </a:p>
          </p:txBody>
        </p:sp>
        <p:graphicFrame>
          <p:nvGraphicFramePr>
            <p:cNvPr id="15372" name="Object 10"/>
            <p:cNvGraphicFramePr>
              <a:graphicFrameLocks noChangeAspect="1"/>
            </p:cNvGraphicFramePr>
            <p:nvPr/>
          </p:nvGraphicFramePr>
          <p:xfrm>
            <a:off x="2789" y="2840"/>
            <a:ext cx="268" cy="243"/>
          </p:xfrm>
          <a:graphic>
            <a:graphicData uri="http://schemas.openxmlformats.org/presentationml/2006/ole">
              <p:oleObj spid="_x0000_s3115" name="Klipp" r:id="rId5" imgW="1714286" imgH="1714286" progId="">
                <p:embed/>
              </p:oleObj>
            </a:graphicData>
          </a:graphic>
        </p:graphicFrame>
        <p:graphicFrame>
          <p:nvGraphicFramePr>
            <p:cNvPr id="15373" name="Object 11"/>
            <p:cNvGraphicFramePr>
              <a:graphicFrameLocks noChangeAspect="1"/>
            </p:cNvGraphicFramePr>
            <p:nvPr/>
          </p:nvGraphicFramePr>
          <p:xfrm>
            <a:off x="1882" y="3373"/>
            <a:ext cx="262" cy="266"/>
          </p:xfrm>
          <a:graphic>
            <a:graphicData uri="http://schemas.openxmlformats.org/presentationml/2006/ole">
              <p:oleObj spid="_x0000_s3116" name="Klipp" r:id="rId6" imgW="1523810" imgH="1704762" progId="">
                <p:embed/>
              </p:oleObj>
            </a:graphicData>
          </a:graphic>
        </p:graphicFrame>
        <p:graphicFrame>
          <p:nvGraphicFramePr>
            <p:cNvPr id="15374" name="Object 12"/>
            <p:cNvGraphicFramePr>
              <a:graphicFrameLocks noChangeAspect="1"/>
            </p:cNvGraphicFramePr>
            <p:nvPr/>
          </p:nvGraphicFramePr>
          <p:xfrm>
            <a:off x="2152" y="3678"/>
            <a:ext cx="262" cy="266"/>
          </p:xfrm>
          <a:graphic>
            <a:graphicData uri="http://schemas.openxmlformats.org/presentationml/2006/ole">
              <p:oleObj spid="_x0000_s3117" name="Klipp" r:id="rId7" imgW="1523810" imgH="1704762" progId="">
                <p:embed/>
              </p:oleObj>
            </a:graphicData>
          </a:graphic>
        </p:graphicFrame>
        <p:graphicFrame>
          <p:nvGraphicFramePr>
            <p:cNvPr id="15375" name="Object 13"/>
            <p:cNvGraphicFramePr>
              <a:graphicFrameLocks noChangeAspect="1"/>
            </p:cNvGraphicFramePr>
            <p:nvPr/>
          </p:nvGraphicFramePr>
          <p:xfrm>
            <a:off x="3497" y="3008"/>
            <a:ext cx="262" cy="266"/>
          </p:xfrm>
          <a:graphic>
            <a:graphicData uri="http://schemas.openxmlformats.org/presentationml/2006/ole">
              <p:oleObj spid="_x0000_s3118" name="Klipp" r:id="rId8" imgW="1523810" imgH="1704762" progId="">
                <p:embed/>
              </p:oleObj>
            </a:graphicData>
          </a:graphic>
        </p:graphicFrame>
        <p:graphicFrame>
          <p:nvGraphicFramePr>
            <p:cNvPr id="15376" name="Object 14"/>
            <p:cNvGraphicFramePr>
              <a:graphicFrameLocks noChangeAspect="1"/>
            </p:cNvGraphicFramePr>
            <p:nvPr/>
          </p:nvGraphicFramePr>
          <p:xfrm>
            <a:off x="3428" y="3739"/>
            <a:ext cx="263" cy="266"/>
          </p:xfrm>
          <a:graphic>
            <a:graphicData uri="http://schemas.openxmlformats.org/presentationml/2006/ole">
              <p:oleObj spid="_x0000_s3119" name="Klipp" r:id="rId9" imgW="1523810" imgH="1704762" progId="">
                <p:embed/>
              </p:oleObj>
            </a:graphicData>
          </a:graphic>
        </p:graphicFrame>
        <p:graphicFrame>
          <p:nvGraphicFramePr>
            <p:cNvPr id="15377" name="Object 15"/>
            <p:cNvGraphicFramePr>
              <a:graphicFrameLocks noChangeAspect="1"/>
            </p:cNvGraphicFramePr>
            <p:nvPr/>
          </p:nvGraphicFramePr>
          <p:xfrm>
            <a:off x="2835" y="3929"/>
            <a:ext cx="263" cy="266"/>
          </p:xfrm>
          <a:graphic>
            <a:graphicData uri="http://schemas.openxmlformats.org/presentationml/2006/ole">
              <p:oleObj spid="_x0000_s3120" name="Klipp" r:id="rId10" imgW="1523810" imgH="1704762" progId="">
                <p:embed/>
              </p:oleObj>
            </a:graphicData>
          </a:graphic>
        </p:graphicFrame>
        <p:graphicFrame>
          <p:nvGraphicFramePr>
            <p:cNvPr id="15378" name="Object 16"/>
            <p:cNvGraphicFramePr>
              <a:graphicFrameLocks noChangeAspect="1"/>
            </p:cNvGraphicFramePr>
            <p:nvPr/>
          </p:nvGraphicFramePr>
          <p:xfrm>
            <a:off x="3765" y="3372"/>
            <a:ext cx="249" cy="226"/>
          </p:xfrm>
          <a:graphic>
            <a:graphicData uri="http://schemas.openxmlformats.org/presentationml/2006/ole">
              <p:oleObj spid="_x0000_s3121" name="Klipp" r:id="rId11" imgW="1714286" imgH="1714286" progId="">
                <p:embed/>
              </p:oleObj>
            </a:graphicData>
          </a:graphic>
        </p:graphicFrame>
      </p:grpSp>
      <p:sp>
        <p:nvSpPr>
          <p:cNvPr id="9234" name="AutoShape 18"/>
          <p:cNvSpPr>
            <a:spLocks noChangeArrowheads="1"/>
          </p:cNvSpPr>
          <p:nvPr/>
        </p:nvSpPr>
        <p:spPr bwMode="auto">
          <a:xfrm rot="-6403570">
            <a:off x="1973263" y="3355975"/>
            <a:ext cx="1273175" cy="1939925"/>
          </a:xfrm>
          <a:prstGeom prst="curvedRightArrow">
            <a:avLst>
              <a:gd name="adj1" fmla="val 30474"/>
              <a:gd name="adj2" fmla="val 60948"/>
              <a:gd name="adj3" fmla="val 33333"/>
            </a:avLst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1" hangingPunct="1"/>
            <a:endParaRPr lang="en-GB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11482651" flipV="1">
            <a:off x="7080250" y="3608388"/>
            <a:ext cx="1273175" cy="1939925"/>
          </a:xfrm>
          <a:prstGeom prst="curvedRightArrow">
            <a:avLst>
              <a:gd name="adj1" fmla="val 30474"/>
              <a:gd name="adj2" fmla="val 60948"/>
              <a:gd name="adj3" fmla="val 33333"/>
            </a:avLst>
          </a:prstGeom>
          <a:solidFill>
            <a:srgbClr val="CC99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1" hangingPunct="1"/>
            <a:endParaRPr lang="en-GB"/>
          </a:p>
        </p:txBody>
      </p:sp>
      <p:pic>
        <p:nvPicPr>
          <p:cNvPr id="20" name="Picture 15" descr="https://encrypted-tbn1.gstatic.com/images?q=tbn:ANd9GcQUHU5X7HrpvWf-fPSw7tZyeZpInvkLgdlhu2Lz4RIyTDqb0S_Ne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70659" y="1603033"/>
            <a:ext cx="1711847" cy="1968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EWC </a:t>
            </a:r>
            <a:r>
              <a:rPr lang="fr-BE" dirty="0" err="1" smtClean="0"/>
              <a:t>recast</a:t>
            </a:r>
            <a:r>
              <a:rPr lang="fr-BE" dirty="0" smtClean="0"/>
              <a:t> –the </a:t>
            </a:r>
            <a:r>
              <a:rPr lang="fr-BE" dirty="0" err="1" smtClean="0"/>
              <a:t>achievements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460499" y="2132857"/>
            <a:ext cx="7034213" cy="283072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Stronger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definitions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of information &amp; consultation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Transnational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competence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of the EWC (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Recital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16)</a:t>
            </a:r>
          </a:p>
          <a:p>
            <a:pPr marL="342900" indent="-342900">
              <a:buFontTx/>
              <a:buChar char="-"/>
            </a:pP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Better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interaction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between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levels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of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representation</a:t>
            </a:r>
            <a:endParaRPr lang="fr-BE" dirty="0" smtClean="0">
              <a:solidFill>
                <a:schemeClr val="tx1">
                  <a:alpha val="7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A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stronger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role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for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ETUFs</a:t>
            </a:r>
            <a:endParaRPr lang="fr-BE" dirty="0" smtClean="0">
              <a:solidFill>
                <a:schemeClr val="tx1">
                  <a:alpha val="7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Better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rules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for the establishment of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EWCs</a:t>
            </a:r>
            <a:endParaRPr lang="fr-BE" dirty="0" smtClean="0">
              <a:solidFill>
                <a:schemeClr val="tx1">
                  <a:alpha val="7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Adaptation clause to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allow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the EWC to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stay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in place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while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negotiating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their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replacements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following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structural changes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Training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withouth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loss</a:t>
            </a:r>
            <a:r>
              <a:rPr lang="fr-BE" dirty="0" smtClean="0">
                <a:solidFill>
                  <a:schemeClr val="tx1">
                    <a:alpha val="70000"/>
                  </a:schemeClr>
                </a:solidFill>
              </a:rPr>
              <a:t> of </a:t>
            </a:r>
            <a:r>
              <a:rPr lang="fr-BE" dirty="0" err="1" smtClean="0">
                <a:solidFill>
                  <a:schemeClr val="tx1">
                    <a:alpha val="70000"/>
                  </a:schemeClr>
                </a:solidFill>
              </a:rPr>
              <a:t>wages</a:t>
            </a:r>
            <a:endParaRPr lang="fr-BE" dirty="0" smtClean="0">
              <a:solidFill>
                <a:schemeClr val="tx1">
                  <a:alpha val="7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fr-BE" dirty="0" smtClean="0"/>
          </a:p>
          <a:p>
            <a:pPr marL="342900" indent="-342900">
              <a:buFontTx/>
              <a:buChar char="-"/>
            </a:pPr>
            <a:endParaRPr lang="fr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329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« </a:t>
            </a:r>
            <a:r>
              <a:rPr lang="fr-BE" dirty="0" err="1"/>
              <a:t>left</a:t>
            </a:r>
            <a:r>
              <a:rPr lang="fr-BE" dirty="0"/>
              <a:t>- </a:t>
            </a:r>
            <a:r>
              <a:rPr lang="fr-BE" dirty="0" err="1"/>
              <a:t>overs</a:t>
            </a:r>
            <a:r>
              <a:rPr lang="fr-BE" dirty="0"/>
              <a:t> » - a basis for </a:t>
            </a:r>
            <a:r>
              <a:rPr lang="fr-BE" dirty="0" err="1" smtClean="0"/>
              <a:t>review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722312" y="2204864"/>
            <a:ext cx="7034213" cy="3240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Thresholds</a:t>
            </a:r>
            <a:r>
              <a:rPr lang="fr-BE" dirty="0"/>
              <a:t>: ETUC/EFFAT </a:t>
            </a:r>
            <a:r>
              <a:rPr lang="fr-BE" dirty="0" err="1"/>
              <a:t>demand</a:t>
            </a:r>
            <a:r>
              <a:rPr lang="fr-BE" dirty="0"/>
              <a:t>: </a:t>
            </a:r>
            <a:r>
              <a:rPr lang="fr-BE" dirty="0" err="1"/>
              <a:t>from</a:t>
            </a:r>
            <a:r>
              <a:rPr lang="fr-BE" dirty="0"/>
              <a:t> 1000/ 500 </a:t>
            </a:r>
            <a:r>
              <a:rPr lang="fr-BE" dirty="0" err="1"/>
              <a:t>employees</a:t>
            </a:r>
            <a:r>
              <a:rPr lang="fr-BE" dirty="0"/>
              <a:t> to 150/ 100 </a:t>
            </a:r>
            <a:r>
              <a:rPr lang="fr-BE" dirty="0" err="1" smtClean="0"/>
              <a:t>employees</a:t>
            </a:r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Two</a:t>
            </a:r>
            <a:r>
              <a:rPr lang="fr-BE" dirty="0" smtClean="0"/>
              <a:t> meetings per </a:t>
            </a:r>
            <a:r>
              <a:rPr lang="fr-BE" dirty="0" err="1" smtClean="0"/>
              <a:t>year</a:t>
            </a: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Delete</a:t>
            </a:r>
            <a:r>
              <a:rPr lang="fr-BE" dirty="0" smtClean="0"/>
              <a:t> </a:t>
            </a:r>
            <a:r>
              <a:rPr lang="fr-BE" dirty="0" err="1"/>
              <a:t>reference</a:t>
            </a:r>
            <a:r>
              <a:rPr lang="fr-BE" dirty="0"/>
              <a:t> to </a:t>
            </a:r>
            <a:r>
              <a:rPr lang="fr-BE" dirty="0" err="1"/>
              <a:t>procedure</a:t>
            </a:r>
            <a:r>
              <a:rPr lang="fr-BE" dirty="0"/>
              <a:t> for </a:t>
            </a:r>
            <a:r>
              <a:rPr lang="fr-BE" dirty="0" err="1"/>
              <a:t>informing</a:t>
            </a:r>
            <a:r>
              <a:rPr lang="fr-BE" dirty="0"/>
              <a:t> and consulting </a:t>
            </a:r>
            <a:r>
              <a:rPr lang="fr-BE" dirty="0" err="1"/>
              <a:t>employees</a:t>
            </a:r>
            <a:r>
              <a:rPr lang="fr-BE" dirty="0"/>
              <a:t> (Art </a:t>
            </a:r>
            <a:r>
              <a:rPr lang="fr-BE" dirty="0" smtClean="0"/>
              <a:t>1.2)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Recognized</a:t>
            </a:r>
            <a:r>
              <a:rPr lang="fr-BE" dirty="0" smtClean="0"/>
              <a:t> right </a:t>
            </a:r>
            <a:r>
              <a:rPr lang="fr-BE" dirty="0"/>
              <a:t>to have substitutes for the SNB and the </a:t>
            </a:r>
            <a:r>
              <a:rPr lang="fr-BE" dirty="0" smtClean="0"/>
              <a:t>EWC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Additional</a:t>
            </a:r>
            <a:r>
              <a:rPr lang="fr-BE" dirty="0"/>
              <a:t> topics for meetings: </a:t>
            </a:r>
            <a:r>
              <a:rPr lang="fr-BE" dirty="0" err="1" smtClean="0"/>
              <a:t>gender</a:t>
            </a:r>
            <a:r>
              <a:rPr lang="fr-BE" dirty="0" smtClean="0"/>
              <a:t> </a:t>
            </a:r>
            <a:r>
              <a:rPr lang="fr-BE" dirty="0" err="1" smtClean="0"/>
              <a:t>equality</a:t>
            </a:r>
            <a:r>
              <a:rPr lang="fr-BE" dirty="0" smtClean="0"/>
              <a:t>, </a:t>
            </a:r>
            <a:r>
              <a:rPr lang="fr-BE" dirty="0"/>
              <a:t>anti-discrimination and </a:t>
            </a:r>
            <a:r>
              <a:rPr lang="fr-BE" dirty="0" err="1"/>
              <a:t>policies</a:t>
            </a:r>
            <a:r>
              <a:rPr lang="fr-BE" dirty="0"/>
              <a:t> to </a:t>
            </a:r>
            <a:r>
              <a:rPr lang="fr-BE" dirty="0" err="1"/>
              <a:t>aid</a:t>
            </a:r>
            <a:r>
              <a:rPr lang="fr-BE" dirty="0"/>
              <a:t> in the </a:t>
            </a:r>
            <a:r>
              <a:rPr lang="fr-BE" dirty="0" err="1"/>
              <a:t>integration</a:t>
            </a:r>
            <a:r>
              <a:rPr lang="fr-BE" dirty="0"/>
              <a:t> of </a:t>
            </a:r>
            <a:r>
              <a:rPr lang="fr-BE" dirty="0" err="1"/>
              <a:t>differently</a:t>
            </a:r>
            <a:r>
              <a:rPr lang="fr-BE" dirty="0"/>
              <a:t> </a:t>
            </a:r>
            <a:r>
              <a:rPr lang="fr-BE" dirty="0" err="1"/>
              <a:t>abled</a:t>
            </a:r>
            <a:r>
              <a:rPr lang="fr-BE" dirty="0"/>
              <a:t> people, </a:t>
            </a:r>
            <a:r>
              <a:rPr lang="fr-BE" dirty="0" err="1"/>
              <a:t>health</a:t>
            </a:r>
            <a:r>
              <a:rPr lang="fr-BE" dirty="0"/>
              <a:t> &amp; </a:t>
            </a:r>
            <a:r>
              <a:rPr lang="fr-BE" dirty="0" err="1" smtClean="0"/>
              <a:t>safety</a:t>
            </a:r>
            <a:r>
              <a:rPr lang="fr-BE" dirty="0" smtClean="0"/>
              <a:t>, </a:t>
            </a:r>
            <a:r>
              <a:rPr lang="fr-BE" dirty="0" err="1" smtClean="0"/>
              <a:t>Youth</a:t>
            </a:r>
            <a:r>
              <a:rPr lang="fr-BE" dirty="0" smtClean="0"/>
              <a:t>, </a:t>
            </a:r>
            <a:r>
              <a:rPr lang="fr-BE" dirty="0" err="1" smtClean="0"/>
              <a:t>Precarious</a:t>
            </a:r>
            <a:r>
              <a:rPr lang="fr-BE" dirty="0" smtClean="0"/>
              <a:t> </a:t>
            </a:r>
            <a:r>
              <a:rPr lang="fr-BE" dirty="0" err="1" smtClean="0"/>
              <a:t>employment</a:t>
            </a:r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7801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E1ED82-A762-494E-B5B8-D2412746D1E7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the </a:t>
            </a:r>
            <a:r>
              <a:rPr lang="fr-BE" dirty="0" err="1" smtClean="0"/>
              <a:t>legal</a:t>
            </a:r>
            <a:r>
              <a:rPr lang="fr-BE" dirty="0" smtClean="0"/>
              <a:t> </a:t>
            </a:r>
            <a:r>
              <a:rPr lang="fr-BE" dirty="0" err="1" smtClean="0"/>
              <a:t>framework</a:t>
            </a:r>
            <a:r>
              <a:rPr lang="fr-BE" dirty="0" smtClean="0"/>
              <a:t> for </a:t>
            </a:r>
            <a:r>
              <a:rPr lang="fr-BE" dirty="0" err="1" smtClean="0"/>
              <a:t>EWCs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48663" cy="4608512"/>
          </a:xfrm>
        </p:spPr>
        <p:txBody>
          <a:bodyPr/>
          <a:lstStyle/>
          <a:p>
            <a:pPr eaLnBrk="1" hangingPunct="1"/>
            <a:r>
              <a:rPr lang="nl-BE" b="1" dirty="0" smtClean="0"/>
              <a:t>EWC regulations : three legal documents</a:t>
            </a:r>
          </a:p>
          <a:p>
            <a:pPr eaLnBrk="1" hangingPunct="1"/>
            <a:endParaRPr lang="nl-BE" b="1" dirty="0" smtClean="0"/>
          </a:p>
          <a:p>
            <a:pPr lvl="1" eaLnBrk="1" hangingPunct="1"/>
            <a:r>
              <a:rPr lang="nl-BE" sz="2400" b="1" dirty="0" smtClean="0"/>
              <a:t>the directives 94/45/EC and 2009/38/EC</a:t>
            </a:r>
          </a:p>
          <a:p>
            <a:pPr lvl="1" eaLnBrk="1" hangingPunct="1"/>
            <a:endParaRPr lang="nl-BE" sz="2400" b="1" dirty="0" smtClean="0"/>
          </a:p>
          <a:p>
            <a:pPr lvl="1" eaLnBrk="1" hangingPunct="1"/>
            <a:endParaRPr lang="nl-BE" sz="2400" b="1" dirty="0" smtClean="0"/>
          </a:p>
          <a:p>
            <a:pPr lvl="1" eaLnBrk="1" hangingPunct="1"/>
            <a:r>
              <a:rPr lang="nl-BE" sz="2400" b="1" dirty="0" smtClean="0"/>
              <a:t>transposition into national legislation</a:t>
            </a:r>
          </a:p>
          <a:p>
            <a:pPr lvl="1" eaLnBrk="1" hangingPunct="1"/>
            <a:endParaRPr lang="nl-BE" sz="2400" b="1" dirty="0" smtClean="0"/>
          </a:p>
          <a:p>
            <a:pPr lvl="1" eaLnBrk="1" hangingPunct="1"/>
            <a:endParaRPr lang="nl-BE" sz="2400" b="1" dirty="0" smtClean="0"/>
          </a:p>
          <a:p>
            <a:pPr lvl="1" eaLnBrk="1" hangingPunct="1"/>
            <a:r>
              <a:rPr lang="nl-BE" sz="2400" b="1" dirty="0" smtClean="0"/>
              <a:t>your agreement</a:t>
            </a:r>
            <a:endParaRPr lang="en-US" sz="24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93242"/>
            <a:ext cx="8171184" cy="1022350"/>
          </a:xfrm>
        </p:spPr>
        <p:txBody>
          <a:bodyPr/>
          <a:lstStyle/>
          <a:p>
            <a:r>
              <a:rPr lang="fr-BE" dirty="0"/>
              <a:t>The « </a:t>
            </a:r>
            <a:r>
              <a:rPr lang="fr-BE" dirty="0" err="1"/>
              <a:t>left</a:t>
            </a:r>
            <a:r>
              <a:rPr lang="fr-BE" dirty="0"/>
              <a:t>- </a:t>
            </a:r>
            <a:r>
              <a:rPr lang="fr-BE" dirty="0" err="1"/>
              <a:t>overs</a:t>
            </a:r>
            <a:r>
              <a:rPr lang="fr-BE" dirty="0"/>
              <a:t> » - a basis for </a:t>
            </a:r>
            <a:r>
              <a:rPr lang="fr-BE" dirty="0" err="1"/>
              <a:t>review</a:t>
            </a:r>
            <a:r>
              <a:rPr lang="fr-BE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ext Placeholder 3"/>
          <p:cNvSpPr>
            <a:spLocks noGrp="1"/>
          </p:cNvSpPr>
          <p:nvPr>
            <p:ph type="body" idx="13"/>
          </p:nvPr>
        </p:nvSpPr>
        <p:spPr>
          <a:xfrm>
            <a:off x="365125" y="2349500"/>
            <a:ext cx="8129588" cy="3167063"/>
          </a:xfrm>
        </p:spPr>
        <p:txBody>
          <a:bodyPr/>
          <a:lstStyle/>
          <a:p>
            <a:r>
              <a:rPr lang="fr-BE" b="1" dirty="0"/>
              <a:t>SUBSIDIARY REQUIREMENTS </a:t>
            </a:r>
          </a:p>
          <a:p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Move provisions </a:t>
            </a:r>
            <a:r>
              <a:rPr lang="fr-BE" dirty="0" err="1" smtClean="0"/>
              <a:t>relating</a:t>
            </a:r>
            <a:r>
              <a:rPr lang="fr-BE" dirty="0" smtClean="0"/>
              <a:t> to experts and </a:t>
            </a:r>
            <a:r>
              <a:rPr lang="fr-BE" dirty="0"/>
              <a:t>operating </a:t>
            </a:r>
            <a:r>
              <a:rPr lang="fr-BE" dirty="0" err="1"/>
              <a:t>expenses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 smtClean="0"/>
              <a:t>subsidiary</a:t>
            </a:r>
            <a:r>
              <a:rPr lang="fr-BE" dirty="0" smtClean="0"/>
              <a:t> </a:t>
            </a:r>
            <a:r>
              <a:rPr lang="fr-BE" dirty="0" err="1" smtClean="0"/>
              <a:t>requirements</a:t>
            </a:r>
            <a:r>
              <a:rPr lang="fr-BE" dirty="0" smtClean="0"/>
              <a:t> </a:t>
            </a:r>
            <a:r>
              <a:rPr lang="fr-BE" dirty="0"/>
              <a:t>to Art </a:t>
            </a:r>
            <a:r>
              <a:rPr lang="fr-BE" dirty="0" smtClean="0"/>
              <a:t>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Removal</a:t>
            </a:r>
            <a:r>
              <a:rPr lang="fr-BE" dirty="0" smtClean="0"/>
              <a:t> of the limitation to a single </a:t>
            </a:r>
            <a:r>
              <a:rPr lang="fr-BE" dirty="0" err="1" smtClean="0"/>
              <a:t>paid</a:t>
            </a:r>
            <a:r>
              <a:rPr lang="fr-BE" dirty="0" smtClean="0"/>
              <a:t>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Translations</a:t>
            </a:r>
          </a:p>
          <a:p>
            <a:endParaRPr lang="fr-BE" dirty="0"/>
          </a:p>
          <a:p>
            <a:endParaRPr lang="en-GB" dirty="0"/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209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« </a:t>
            </a:r>
            <a:r>
              <a:rPr lang="fr-BE" dirty="0" err="1"/>
              <a:t>left</a:t>
            </a:r>
            <a:r>
              <a:rPr lang="fr-BE" dirty="0"/>
              <a:t>- </a:t>
            </a:r>
            <a:r>
              <a:rPr lang="fr-BE" dirty="0" err="1"/>
              <a:t>overs</a:t>
            </a:r>
            <a:r>
              <a:rPr lang="fr-BE" dirty="0"/>
              <a:t> » - a basis for </a:t>
            </a:r>
            <a:r>
              <a:rPr lang="fr-BE" dirty="0" err="1"/>
              <a:t>review</a:t>
            </a:r>
            <a:r>
              <a:rPr lang="fr-BE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3"/>
          <p:cNvSpPr>
            <a:spLocks noGrp="1"/>
          </p:cNvSpPr>
          <p:nvPr>
            <p:ph type="body" idx="13"/>
          </p:nvPr>
        </p:nvSpPr>
        <p:spPr>
          <a:xfrm>
            <a:off x="722313" y="2420938"/>
            <a:ext cx="7034212" cy="2603500"/>
          </a:xfrm>
        </p:spPr>
        <p:txBody>
          <a:bodyPr/>
          <a:lstStyle/>
          <a:p>
            <a:r>
              <a:rPr lang="fr-BE" b="1" dirty="0" smtClean="0"/>
              <a:t>ROLE OF TRADE UNION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Automatic</a:t>
            </a:r>
            <a:r>
              <a:rPr lang="fr-BE" dirty="0" smtClean="0"/>
              <a:t> </a:t>
            </a:r>
            <a:r>
              <a:rPr lang="fr-BE" dirty="0" err="1" smtClean="0"/>
              <a:t>entitlement</a:t>
            </a:r>
            <a:r>
              <a:rPr lang="fr-BE" dirty="0" smtClean="0"/>
              <a:t> of </a:t>
            </a:r>
            <a:r>
              <a:rPr lang="fr-BE" dirty="0" err="1" smtClean="0"/>
              <a:t>ETUFs</a:t>
            </a:r>
            <a:r>
              <a:rPr lang="fr-BE" dirty="0" smtClean="0"/>
              <a:t> to </a:t>
            </a:r>
            <a:r>
              <a:rPr lang="fr-BE" dirty="0" err="1" smtClean="0"/>
              <a:t>participate</a:t>
            </a:r>
            <a:r>
              <a:rPr lang="fr-BE" dirty="0" smtClean="0"/>
              <a:t> in all EWC meetings (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 smtClean="0"/>
              <a:t>those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management)</a:t>
            </a:r>
          </a:p>
        </p:txBody>
      </p:sp>
    </p:spTree>
    <p:extLst>
      <p:ext uri="{BB962C8B-B14F-4D97-AF65-F5344CB8AC3E}">
        <p14:creationId xmlns="" xmlns:p14="http://schemas.microsoft.com/office/powerpoint/2010/main" val="5896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« </a:t>
            </a:r>
            <a:r>
              <a:rPr lang="fr-BE" dirty="0" err="1"/>
              <a:t>left</a:t>
            </a:r>
            <a:r>
              <a:rPr lang="fr-BE" dirty="0"/>
              <a:t>- </a:t>
            </a:r>
            <a:r>
              <a:rPr lang="fr-BE" dirty="0" err="1"/>
              <a:t>overs</a:t>
            </a:r>
            <a:r>
              <a:rPr lang="fr-BE" dirty="0"/>
              <a:t> » - a basis for </a:t>
            </a:r>
            <a:r>
              <a:rPr lang="fr-BE" dirty="0" err="1"/>
              <a:t>review</a:t>
            </a:r>
            <a:r>
              <a:rPr lang="fr-BE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3"/>
          <p:cNvSpPr>
            <a:spLocks noGrp="1"/>
          </p:cNvSpPr>
          <p:nvPr>
            <p:ph type="body" idx="13"/>
          </p:nvPr>
        </p:nvSpPr>
        <p:spPr>
          <a:xfrm>
            <a:off x="788988" y="2420938"/>
            <a:ext cx="7034212" cy="2603500"/>
          </a:xfrm>
        </p:spPr>
        <p:txBody>
          <a:bodyPr/>
          <a:lstStyle/>
          <a:p>
            <a:r>
              <a:rPr lang="fr-BE" b="1" dirty="0" smtClean="0"/>
              <a:t>PROTECTION OF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Sanctions. Management </a:t>
            </a:r>
            <a:r>
              <a:rPr lang="fr-BE" dirty="0" err="1" smtClean="0"/>
              <a:t>decisions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/>
              <a:t> </a:t>
            </a:r>
            <a:r>
              <a:rPr lang="fr-BE" dirty="0" smtClean="0"/>
              <a:t>important impact for </a:t>
            </a:r>
            <a:r>
              <a:rPr lang="fr-BE" dirty="0" err="1" smtClean="0"/>
              <a:t>employees</a:t>
            </a:r>
            <a:r>
              <a:rPr lang="fr-BE" dirty="0" smtClean="0"/>
              <a:t> must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abandoned</a:t>
            </a:r>
            <a:r>
              <a:rPr lang="fr-BE" dirty="0" smtClean="0"/>
              <a:t> if </a:t>
            </a:r>
            <a:r>
              <a:rPr lang="fr-BE" dirty="0" err="1" smtClean="0"/>
              <a:t>they</a:t>
            </a:r>
            <a:r>
              <a:rPr lang="fr-BE" dirty="0" smtClean="0"/>
              <a:t> </a:t>
            </a:r>
            <a:r>
              <a:rPr lang="fr-BE" dirty="0" err="1" smtClean="0"/>
              <a:t>violate</a:t>
            </a:r>
            <a:r>
              <a:rPr lang="fr-BE" dirty="0" smtClean="0"/>
              <a:t> I&amp;C </a:t>
            </a:r>
            <a:r>
              <a:rPr lang="fr-BE" dirty="0" err="1" smtClean="0"/>
              <a:t>rights</a:t>
            </a:r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EWC to have </a:t>
            </a:r>
            <a:r>
              <a:rPr lang="fr-BE" dirty="0" err="1" smtClean="0"/>
              <a:t>legal</a:t>
            </a:r>
            <a:r>
              <a:rPr lang="fr-BE" dirty="0" smtClean="0"/>
              <a:t> </a:t>
            </a:r>
            <a:r>
              <a:rPr lang="fr-BE" dirty="0" err="1" smtClean="0"/>
              <a:t>personality</a:t>
            </a:r>
            <a:r>
              <a:rPr lang="fr-BE" dirty="0" smtClean="0"/>
              <a:t> and </a:t>
            </a:r>
            <a:r>
              <a:rPr lang="fr-BE" dirty="0" err="1" smtClean="0"/>
              <a:t>capacity</a:t>
            </a:r>
            <a:r>
              <a:rPr lang="fr-BE" dirty="0" smtClean="0"/>
              <a:t> (</a:t>
            </a:r>
            <a:r>
              <a:rPr lang="fr-BE" dirty="0" err="1" smtClean="0"/>
              <a:t>costs</a:t>
            </a:r>
            <a:r>
              <a:rPr lang="fr-BE" dirty="0" smtClean="0"/>
              <a:t>) </a:t>
            </a:r>
            <a:r>
              <a:rPr lang="fr-BE" dirty="0" err="1" smtClean="0"/>
              <a:t>necessary</a:t>
            </a:r>
            <a:r>
              <a:rPr lang="fr-BE" dirty="0" smtClean="0"/>
              <a:t> to go to Court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Include</a:t>
            </a:r>
            <a:r>
              <a:rPr lang="fr-BE" dirty="0" smtClean="0"/>
              <a:t> in Art 6 </a:t>
            </a:r>
            <a:r>
              <a:rPr lang="fr-BE" dirty="0" err="1" smtClean="0"/>
              <a:t>rules</a:t>
            </a:r>
            <a:r>
              <a:rPr lang="fr-BE" dirty="0" smtClean="0"/>
              <a:t> for collective </a:t>
            </a:r>
            <a:r>
              <a:rPr lang="fr-BE" dirty="0" err="1" smtClean="0"/>
              <a:t>decision-making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101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« </a:t>
            </a:r>
            <a:r>
              <a:rPr lang="fr-BE" dirty="0" err="1"/>
              <a:t>left</a:t>
            </a:r>
            <a:r>
              <a:rPr lang="fr-BE" dirty="0"/>
              <a:t>- </a:t>
            </a:r>
            <a:r>
              <a:rPr lang="fr-BE" dirty="0" err="1"/>
              <a:t>overs</a:t>
            </a:r>
            <a:r>
              <a:rPr lang="fr-BE" dirty="0"/>
              <a:t> » - a basis for </a:t>
            </a:r>
            <a:r>
              <a:rPr lang="fr-BE" dirty="0" err="1"/>
              <a:t>review</a:t>
            </a:r>
            <a:r>
              <a:rPr lang="fr-BE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13"/>
          </p:nvPr>
        </p:nvSpPr>
        <p:spPr>
          <a:xfrm>
            <a:off x="788988" y="2349500"/>
            <a:ext cx="7034212" cy="2603500"/>
          </a:xfrm>
        </p:spPr>
        <p:txBody>
          <a:bodyPr/>
          <a:lstStyle/>
          <a:p>
            <a:r>
              <a:rPr lang="fr-BE" b="1" dirty="0" smtClean="0"/>
              <a:t>TRANSNATIONAL COMPETENCE OF </a:t>
            </a:r>
            <a:r>
              <a:rPr lang="fr-BE" b="1" dirty="0" err="1" smtClean="0"/>
              <a:t>EWCs</a:t>
            </a:r>
            <a:endParaRPr lang="fr-BE" b="1" dirty="0" smtClean="0"/>
          </a:p>
          <a:p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definition</a:t>
            </a:r>
            <a:r>
              <a:rPr lang="fr-BE" dirty="0" smtClean="0"/>
              <a:t> in the body of the EWC Directive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Burden</a:t>
            </a:r>
            <a:r>
              <a:rPr lang="fr-BE" dirty="0" smtClean="0"/>
              <a:t> of proof on management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014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« </a:t>
            </a:r>
            <a:r>
              <a:rPr lang="fr-BE" dirty="0" err="1"/>
              <a:t>left</a:t>
            </a:r>
            <a:r>
              <a:rPr lang="fr-BE" dirty="0"/>
              <a:t>- </a:t>
            </a:r>
            <a:r>
              <a:rPr lang="fr-BE" dirty="0" err="1"/>
              <a:t>overs</a:t>
            </a:r>
            <a:r>
              <a:rPr lang="fr-BE" dirty="0"/>
              <a:t> » - a basis for </a:t>
            </a:r>
            <a:r>
              <a:rPr lang="fr-BE" dirty="0" err="1"/>
              <a:t>review</a:t>
            </a:r>
            <a:r>
              <a:rPr lang="fr-BE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3"/>
          <p:cNvSpPr>
            <a:spLocks noGrp="1"/>
          </p:cNvSpPr>
          <p:nvPr>
            <p:ph type="body" idx="13"/>
          </p:nvPr>
        </p:nvSpPr>
        <p:spPr>
          <a:xfrm>
            <a:off x="722313" y="2205038"/>
            <a:ext cx="7034212" cy="2603500"/>
          </a:xfrm>
        </p:spPr>
        <p:txBody>
          <a:bodyPr>
            <a:normAutofit/>
          </a:bodyPr>
          <a:lstStyle/>
          <a:p>
            <a:r>
              <a:rPr lang="fr-BE" b="1" dirty="0" smtClean="0"/>
              <a:t>FURTHER REACHING PROPOSALS (1)</a:t>
            </a:r>
          </a:p>
          <a:p>
            <a:endParaRPr lang="fr-BE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definition</a:t>
            </a:r>
            <a:r>
              <a:rPr lang="fr-BE" dirty="0" smtClean="0"/>
              <a:t> of </a:t>
            </a:r>
            <a:r>
              <a:rPr lang="fr-BE" dirty="0" err="1"/>
              <a:t>c</a:t>
            </a:r>
            <a:r>
              <a:rPr lang="fr-BE" dirty="0" err="1" smtClean="0"/>
              <a:t>ontrolling</a:t>
            </a:r>
            <a:r>
              <a:rPr lang="fr-BE" dirty="0" smtClean="0"/>
              <a:t> </a:t>
            </a:r>
            <a:r>
              <a:rPr lang="fr-BE" dirty="0" err="1" smtClean="0"/>
              <a:t>undertakings</a:t>
            </a:r>
            <a:r>
              <a:rPr lang="fr-BE" dirty="0"/>
              <a:t> </a:t>
            </a:r>
            <a:r>
              <a:rPr lang="fr-BE" dirty="0" smtClean="0"/>
              <a:t>(to </a:t>
            </a:r>
            <a:r>
              <a:rPr lang="fr-BE" dirty="0" err="1" smtClean="0"/>
              <a:t>cover</a:t>
            </a:r>
            <a:r>
              <a:rPr lang="fr-BE" dirty="0" smtClean="0"/>
              <a:t> joint ventures, franchises, </a:t>
            </a:r>
            <a:r>
              <a:rPr lang="fr-BE" dirty="0" err="1" smtClean="0"/>
              <a:t>private</a:t>
            </a:r>
            <a:r>
              <a:rPr lang="fr-BE" dirty="0" smtClean="0"/>
              <a:t> </a:t>
            </a:r>
            <a:r>
              <a:rPr lang="fr-BE" dirty="0" err="1" smtClean="0"/>
              <a:t>equity</a:t>
            </a:r>
            <a:r>
              <a:rPr lang="fr-BE" dirty="0" smtClean="0"/>
              <a:t> </a:t>
            </a:r>
            <a:r>
              <a:rPr lang="fr-BE" dirty="0" err="1" smtClean="0"/>
              <a:t>firms</a:t>
            </a:r>
            <a:r>
              <a:rPr lang="fr-BE" dirty="0" smtClean="0"/>
              <a:t>, </a:t>
            </a:r>
            <a:r>
              <a:rPr lang="fr-BE" dirty="0" err="1" smtClean="0"/>
              <a:t>monopsonies</a:t>
            </a:r>
            <a:r>
              <a:rPr lang="fr-BE" dirty="0" smtClean="0"/>
              <a:t> etc.)</a:t>
            </a:r>
          </a:p>
          <a:p>
            <a:endParaRPr lang="fr-BE" dirty="0" smtClean="0"/>
          </a:p>
          <a:p>
            <a:endParaRPr lang="fr-BE" dirty="0" smtClean="0"/>
          </a:p>
        </p:txBody>
      </p:sp>
    </p:spTree>
    <p:extLst>
      <p:ext uri="{BB962C8B-B14F-4D97-AF65-F5344CB8AC3E}">
        <p14:creationId xmlns="" xmlns:p14="http://schemas.microsoft.com/office/powerpoint/2010/main" val="12131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« </a:t>
            </a:r>
            <a:r>
              <a:rPr lang="fr-BE" dirty="0" err="1"/>
              <a:t>left</a:t>
            </a:r>
            <a:r>
              <a:rPr lang="fr-BE" dirty="0"/>
              <a:t>- </a:t>
            </a:r>
            <a:r>
              <a:rPr lang="fr-BE" dirty="0" err="1"/>
              <a:t>overs</a:t>
            </a:r>
            <a:r>
              <a:rPr lang="fr-BE" dirty="0"/>
              <a:t> » - a basis for </a:t>
            </a:r>
            <a:r>
              <a:rPr lang="fr-BE" dirty="0" err="1"/>
              <a:t>review</a:t>
            </a:r>
            <a:r>
              <a:rPr lang="fr-BE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3"/>
          <p:cNvSpPr>
            <a:spLocks noGrp="1"/>
          </p:cNvSpPr>
          <p:nvPr>
            <p:ph type="body" idx="13"/>
          </p:nvPr>
        </p:nvSpPr>
        <p:spPr>
          <a:xfrm>
            <a:off x="611188" y="2349500"/>
            <a:ext cx="7034212" cy="2603500"/>
          </a:xfrm>
        </p:spPr>
        <p:txBody>
          <a:bodyPr/>
          <a:lstStyle/>
          <a:p>
            <a:r>
              <a:rPr lang="fr-BE" b="1" dirty="0"/>
              <a:t>FURTHER REACHING </a:t>
            </a:r>
            <a:r>
              <a:rPr lang="fr-BE" b="1" dirty="0" smtClean="0"/>
              <a:t>PROPOSALS (2)</a:t>
            </a:r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Confidentiality</a:t>
            </a:r>
            <a:r>
              <a:rPr lang="fr-BE" dirty="0" smtClean="0"/>
              <a:t> (</a:t>
            </a:r>
            <a:r>
              <a:rPr lang="fr-BE" dirty="0" err="1" smtClean="0"/>
              <a:t>clearer</a:t>
            </a:r>
            <a:r>
              <a:rPr lang="fr-BE" dirty="0" smtClean="0"/>
              <a:t> </a:t>
            </a:r>
            <a:r>
              <a:rPr lang="fr-BE" dirty="0" err="1" smtClean="0"/>
              <a:t>definition</a:t>
            </a:r>
            <a:r>
              <a:rPr lang="fr-BE" dirty="0" smtClean="0"/>
              <a:t>, </a:t>
            </a:r>
            <a:r>
              <a:rPr lang="fr-BE" dirty="0" err="1" smtClean="0"/>
              <a:t>burden</a:t>
            </a:r>
            <a:r>
              <a:rPr lang="fr-BE" dirty="0" smtClean="0"/>
              <a:t> of proof on management)</a:t>
            </a:r>
          </a:p>
          <a:p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Duty</a:t>
            </a:r>
            <a:r>
              <a:rPr lang="fr-BE" dirty="0"/>
              <a:t> to </a:t>
            </a:r>
            <a:r>
              <a:rPr lang="fr-BE" dirty="0" err="1" smtClean="0"/>
              <a:t>register</a:t>
            </a:r>
            <a:r>
              <a:rPr lang="fr-BE" dirty="0" smtClean="0"/>
              <a:t> </a:t>
            </a:r>
            <a:r>
              <a:rPr lang="fr-BE" dirty="0" err="1" smtClean="0"/>
              <a:t>agreements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964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5034D2-DD05-4A66-BC4D-1DD95040DB88}" type="slidenum">
              <a:rPr lang="en-US"/>
              <a:pPr/>
              <a:t>26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en-US" smtClean="0"/>
          </a:p>
        </p:txBody>
      </p:sp>
      <p:pic>
        <p:nvPicPr>
          <p:cNvPr id="19461" name="Picture 5" descr="amusement,entertainment,filmrolletjes,films,filmstrookjes,Het einde,schermen,thea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125538"/>
            <a:ext cx="46069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99B7-58DF-4475-9AAE-6C5F72198465}" type="slidenum">
              <a:rPr lang="en-US"/>
              <a:pPr/>
              <a:t>27</a:t>
            </a:fld>
            <a:endParaRPr lang="en-US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666875" y="404813"/>
            <a:ext cx="5808663" cy="563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endParaRPr lang="en-GB" sz="2000" b="1" dirty="0">
              <a:solidFill>
                <a:srgbClr val="FF0000"/>
              </a:solidFill>
              <a:cs typeface="Lucida Sans Unicode" pitchFamily="34" charset="0"/>
            </a:endParaRPr>
          </a:p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sz="2800" b="1" dirty="0">
                <a:solidFill>
                  <a:srgbClr val="FF0000"/>
                </a:solidFill>
                <a:cs typeface="Lucida Sans Unicode" pitchFamily="34" charset="0"/>
              </a:rPr>
              <a:t>want to find out more ?</a:t>
            </a:r>
            <a:r>
              <a:rPr lang="en-GB" sz="2800" b="1" dirty="0">
                <a:solidFill>
                  <a:srgbClr val="000000"/>
                </a:solidFill>
                <a:cs typeface="Lucida Sans Unicode" pitchFamily="34" charset="0"/>
              </a:rPr>
              <a:t/>
            </a:r>
            <a:br>
              <a:rPr lang="en-GB" sz="2800" b="1" dirty="0">
                <a:solidFill>
                  <a:srgbClr val="000000"/>
                </a:solidFill>
                <a:cs typeface="Lucida Sans Unicode" pitchFamily="34" charset="0"/>
              </a:rPr>
            </a:br>
            <a:endParaRPr lang="en-GB" sz="2800" b="1" dirty="0" smtClean="0">
              <a:solidFill>
                <a:srgbClr val="000000"/>
              </a:solidFill>
              <a:cs typeface="Lucida Sans Unicode" pitchFamily="34" charset="0"/>
            </a:endParaRPr>
          </a:p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endParaRPr lang="en-GB" sz="2800" b="1" dirty="0" smtClean="0">
              <a:solidFill>
                <a:srgbClr val="000000"/>
              </a:solidFill>
              <a:cs typeface="Lucida Sans Unicode" pitchFamily="34" charset="0"/>
            </a:endParaRPr>
          </a:p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sz="2800" b="1" smtClean="0">
                <a:solidFill>
                  <a:srgbClr val="000066"/>
                </a:solidFill>
                <a:cs typeface="Lucida Sans Unicode" pitchFamily="34" charset="0"/>
                <a:hlinkClick r:id="rId3"/>
              </a:rPr>
              <a:t>www.effat.org</a:t>
            </a:r>
          </a:p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sz="2800" b="1" smtClean="0">
                <a:solidFill>
                  <a:srgbClr val="000066"/>
                </a:solidFill>
                <a:cs typeface="Lucida Sans Unicode" pitchFamily="34" charset="0"/>
                <a:hlinkClick r:id="rId3"/>
              </a:rPr>
              <a:t>www.etuc.org</a:t>
            </a:r>
            <a:endParaRPr lang="en-GB" sz="2800" b="1" dirty="0" smtClean="0">
              <a:solidFill>
                <a:srgbClr val="000066"/>
              </a:solidFill>
              <a:cs typeface="Lucida Sans Unicode" pitchFamily="34" charset="0"/>
              <a:hlinkClick r:id="rId3"/>
            </a:endParaRPr>
          </a:p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sz="2800" b="1" dirty="0" smtClean="0">
                <a:solidFill>
                  <a:srgbClr val="000066"/>
                </a:solidFill>
                <a:cs typeface="Lucida Sans Unicode" pitchFamily="34" charset="0"/>
                <a:hlinkClick r:id="rId4"/>
              </a:rPr>
              <a:t>www.etui.org</a:t>
            </a:r>
            <a:endParaRPr lang="en-GB" sz="2800" b="1" dirty="0">
              <a:solidFill>
                <a:srgbClr val="000066"/>
              </a:solidFill>
              <a:cs typeface="Lucida Sans Unicode" pitchFamily="34" charset="0"/>
              <a:hlinkClick r:id="rId4"/>
            </a:endParaRPr>
          </a:p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sz="2800" b="1" dirty="0">
                <a:solidFill>
                  <a:srgbClr val="000066"/>
                </a:solidFill>
                <a:cs typeface="Lucida Sans Unicode" pitchFamily="34" charset="0"/>
                <a:hlinkClick r:id="rId5"/>
              </a:rPr>
              <a:t>www.worker-participation.eu</a:t>
            </a:r>
            <a:endParaRPr lang="en-GB" sz="2800" b="1" dirty="0">
              <a:solidFill>
                <a:srgbClr val="000066"/>
              </a:solidFill>
              <a:cs typeface="Lucida Sans Unicode" pitchFamily="34" charset="0"/>
            </a:endParaRPr>
          </a:p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sz="2800" b="1" dirty="0" smtClean="0">
                <a:solidFill>
                  <a:srgbClr val="000066"/>
                </a:solidFill>
                <a:cs typeface="Lucida Sans Unicode" pitchFamily="34" charset="0"/>
                <a:hlinkClick r:id="rId6"/>
              </a:rPr>
              <a:t>www.ewcdb.eu</a:t>
            </a:r>
            <a:endParaRPr lang="en-GB" sz="2800" b="1" dirty="0">
              <a:solidFill>
                <a:srgbClr val="000066"/>
              </a:solidFill>
              <a:cs typeface="Lucida Sans Unicode" pitchFamily="34" charset="0"/>
            </a:endParaRPr>
          </a:p>
          <a:p>
            <a:pPr marL="265113" lvl="1" indent="-1588" algn="l" defTabSz="457200">
              <a:lnSpc>
                <a:spcPct val="84000"/>
              </a:lnSpc>
              <a:spcBef>
                <a:spcPts val="500"/>
              </a:spcBef>
              <a:spcAft>
                <a:spcPts val="625"/>
              </a:spcAft>
              <a:buClr>
                <a:srgbClr val="F5893F"/>
              </a:buClr>
              <a:buSzPct val="70000"/>
              <a:buFont typeface="Wingdings 3" pitchFamily="18" charset="2"/>
              <a:buNone/>
              <a:tabLst>
                <a:tab pos="1270000" algn="l"/>
                <a:tab pos="2184400" algn="l"/>
                <a:tab pos="3098800" algn="l"/>
                <a:tab pos="4013200" algn="l"/>
                <a:tab pos="4927600" algn="l"/>
                <a:tab pos="5842000" algn="l"/>
                <a:tab pos="6756400" algn="l"/>
                <a:tab pos="7670800" algn="l"/>
                <a:tab pos="8585200" algn="l"/>
                <a:tab pos="9499600" algn="l"/>
                <a:tab pos="10414000" algn="l"/>
              </a:tabLst>
            </a:pPr>
            <a:r>
              <a:rPr lang="en-GB" sz="2800" b="1" dirty="0">
                <a:solidFill>
                  <a:srgbClr val="000066"/>
                </a:solidFill>
                <a:cs typeface="Lucida Sans Unicode" pitchFamily="34" charset="0"/>
                <a:hlinkClick r:id="rId7"/>
              </a:rPr>
              <a:t>www.europa.eu</a:t>
            </a:r>
            <a:endParaRPr lang="en-GB" sz="2800" b="1" dirty="0">
              <a:solidFill>
                <a:srgbClr val="000066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B92534-2520-4A26-8334-FCE1E7C394DE}" type="slidenum">
              <a:rPr lang="en-GB"/>
              <a:pPr/>
              <a:t>3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nl-BE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348663" cy="5184775"/>
          </a:xfrm>
        </p:spPr>
        <p:txBody>
          <a:bodyPr/>
          <a:lstStyle/>
          <a:p>
            <a:r>
              <a:rPr lang="nl-BE" sz="2000" b="1" dirty="0" smtClean="0"/>
              <a:t>undertakings concerned within the EEA ( EU Union + </a:t>
            </a:r>
            <a:r>
              <a:rPr lang="en-US" sz="2000" b="1" dirty="0" smtClean="0"/>
              <a:t>EEA </a:t>
            </a:r>
            <a:r>
              <a:rPr lang="en-US" sz="2000" b="1" dirty="0"/>
              <a:t>EFTA </a:t>
            </a:r>
            <a:r>
              <a:rPr lang="en-US" sz="2000" b="1" dirty="0" smtClean="0"/>
              <a:t>States) </a:t>
            </a:r>
            <a:endParaRPr lang="nl-BE" sz="2000" b="1" dirty="0" smtClean="0"/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2266093" y="1327150"/>
            <a:ext cx="6480175" cy="5530850"/>
            <a:chOff x="1474" y="663"/>
            <a:chExt cx="4082" cy="3484"/>
          </a:xfrm>
        </p:grpSpPr>
        <p:sp>
          <p:nvSpPr>
            <p:cNvPr id="11281" name="Freeform 5"/>
            <p:cNvSpPr>
              <a:spLocks/>
            </p:cNvSpPr>
            <p:nvPr/>
          </p:nvSpPr>
          <p:spPr bwMode="auto">
            <a:xfrm>
              <a:off x="1865" y="873"/>
              <a:ext cx="361" cy="242"/>
            </a:xfrm>
            <a:custGeom>
              <a:avLst/>
              <a:gdLst>
                <a:gd name="T0" fmla="*/ 16 w 372"/>
                <a:gd name="T1" fmla="*/ 9 h 323"/>
                <a:gd name="T2" fmla="*/ 37 w 372"/>
                <a:gd name="T3" fmla="*/ 11 h 323"/>
                <a:gd name="T4" fmla="*/ 46 w 372"/>
                <a:gd name="T5" fmla="*/ 16 h 323"/>
                <a:gd name="T6" fmla="*/ 27 w 372"/>
                <a:gd name="T7" fmla="*/ 19 h 323"/>
                <a:gd name="T8" fmla="*/ 0 w 372"/>
                <a:gd name="T9" fmla="*/ 19 h 323"/>
                <a:gd name="T10" fmla="*/ 40 w 372"/>
                <a:gd name="T11" fmla="*/ 23 h 323"/>
                <a:gd name="T12" fmla="*/ 51 w 372"/>
                <a:gd name="T13" fmla="*/ 28 h 323"/>
                <a:gd name="T14" fmla="*/ 89 w 372"/>
                <a:gd name="T15" fmla="*/ 30 h 323"/>
                <a:gd name="T16" fmla="*/ 111 w 372"/>
                <a:gd name="T17" fmla="*/ 31 h 323"/>
                <a:gd name="T18" fmla="*/ 150 w 372"/>
                <a:gd name="T19" fmla="*/ 31 h 323"/>
                <a:gd name="T20" fmla="*/ 181 w 372"/>
                <a:gd name="T21" fmla="*/ 31 h 323"/>
                <a:gd name="T22" fmla="*/ 203 w 372"/>
                <a:gd name="T23" fmla="*/ 30 h 323"/>
                <a:gd name="T24" fmla="*/ 220 w 372"/>
                <a:gd name="T25" fmla="*/ 31 h 323"/>
                <a:gd name="T26" fmla="*/ 240 w 372"/>
                <a:gd name="T27" fmla="*/ 30 h 323"/>
                <a:gd name="T28" fmla="*/ 269 w 372"/>
                <a:gd name="T29" fmla="*/ 28 h 323"/>
                <a:gd name="T30" fmla="*/ 277 w 372"/>
                <a:gd name="T31" fmla="*/ 26 h 323"/>
                <a:gd name="T32" fmla="*/ 293 w 372"/>
                <a:gd name="T33" fmla="*/ 24 h 323"/>
                <a:gd name="T34" fmla="*/ 279 w 372"/>
                <a:gd name="T35" fmla="*/ 22 h 323"/>
                <a:gd name="T36" fmla="*/ 289 w 372"/>
                <a:gd name="T37" fmla="*/ 16 h 323"/>
                <a:gd name="T38" fmla="*/ 274 w 372"/>
                <a:gd name="T39" fmla="*/ 15 h 323"/>
                <a:gd name="T40" fmla="*/ 271 w 372"/>
                <a:gd name="T41" fmla="*/ 14 h 323"/>
                <a:gd name="T42" fmla="*/ 261 w 372"/>
                <a:gd name="T43" fmla="*/ 12 h 323"/>
                <a:gd name="T44" fmla="*/ 239 w 372"/>
                <a:gd name="T45" fmla="*/ 14 h 323"/>
                <a:gd name="T46" fmla="*/ 224 w 372"/>
                <a:gd name="T47" fmla="*/ 13 h 323"/>
                <a:gd name="T48" fmla="*/ 200 w 372"/>
                <a:gd name="T49" fmla="*/ 12 h 323"/>
                <a:gd name="T50" fmla="*/ 186 w 372"/>
                <a:gd name="T51" fmla="*/ 12 h 323"/>
                <a:gd name="T52" fmla="*/ 179 w 372"/>
                <a:gd name="T53" fmla="*/ 10 h 323"/>
                <a:gd name="T54" fmla="*/ 155 w 372"/>
                <a:gd name="T55" fmla="*/ 11 h 323"/>
                <a:gd name="T56" fmla="*/ 150 w 372"/>
                <a:gd name="T57" fmla="*/ 9 h 323"/>
                <a:gd name="T58" fmla="*/ 137 w 372"/>
                <a:gd name="T59" fmla="*/ 10 h 323"/>
                <a:gd name="T60" fmla="*/ 128 w 372"/>
                <a:gd name="T61" fmla="*/ 10 h 323"/>
                <a:gd name="T62" fmla="*/ 111 w 372"/>
                <a:gd name="T63" fmla="*/ 12 h 323"/>
                <a:gd name="T64" fmla="*/ 106 w 372"/>
                <a:gd name="T65" fmla="*/ 7 h 323"/>
                <a:gd name="T66" fmla="*/ 120 w 372"/>
                <a:gd name="T67" fmla="*/ 5 h 323"/>
                <a:gd name="T68" fmla="*/ 120 w 372"/>
                <a:gd name="T69" fmla="*/ 2 h 323"/>
                <a:gd name="T70" fmla="*/ 111 w 372"/>
                <a:gd name="T71" fmla="*/ 0 h 323"/>
                <a:gd name="T72" fmla="*/ 103 w 372"/>
                <a:gd name="T73" fmla="*/ 3 h 323"/>
                <a:gd name="T74" fmla="*/ 91 w 372"/>
                <a:gd name="T75" fmla="*/ 3 h 323"/>
                <a:gd name="T76" fmla="*/ 87 w 372"/>
                <a:gd name="T77" fmla="*/ 1 h 323"/>
                <a:gd name="T78" fmla="*/ 71 w 372"/>
                <a:gd name="T79" fmla="*/ 1 h 323"/>
                <a:gd name="T80" fmla="*/ 70 w 372"/>
                <a:gd name="T81" fmla="*/ 4 h 323"/>
                <a:gd name="T82" fmla="*/ 54 w 372"/>
                <a:gd name="T83" fmla="*/ 2 h 323"/>
                <a:gd name="T84" fmla="*/ 45 w 372"/>
                <a:gd name="T85" fmla="*/ 4 h 323"/>
                <a:gd name="T86" fmla="*/ 62 w 372"/>
                <a:gd name="T87" fmla="*/ 5 h 323"/>
                <a:gd name="T88" fmla="*/ 80 w 372"/>
                <a:gd name="T89" fmla="*/ 7 h 323"/>
                <a:gd name="T90" fmla="*/ 70 w 372"/>
                <a:gd name="T91" fmla="*/ 9 h 323"/>
                <a:gd name="T92" fmla="*/ 75 w 372"/>
                <a:gd name="T93" fmla="*/ 10 h 323"/>
                <a:gd name="T94" fmla="*/ 60 w 372"/>
                <a:gd name="T95" fmla="*/ 11 h 323"/>
                <a:gd name="T96" fmla="*/ 37 w 372"/>
                <a:gd name="T97" fmla="*/ 7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4"/>
                  </a:lnTo>
                  <a:lnTo>
                    <a:pt x="48" y="230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0"/>
                  </a:lnTo>
                  <a:lnTo>
                    <a:pt x="365" y="233"/>
                  </a:lnTo>
                  <a:lnTo>
                    <a:pt x="355" y="220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hlink"/>
                </a:gs>
              </a:gsLst>
              <a:lin ang="0" scaled="1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6"/>
            <p:cNvSpPr>
              <a:spLocks/>
            </p:cNvSpPr>
            <p:nvPr/>
          </p:nvSpPr>
          <p:spPr bwMode="auto">
            <a:xfrm>
              <a:off x="3841" y="3144"/>
              <a:ext cx="430" cy="295"/>
            </a:xfrm>
            <a:custGeom>
              <a:avLst/>
              <a:gdLst>
                <a:gd name="T0" fmla="*/ 19 w 428"/>
                <a:gd name="T1" fmla="*/ 39 h 293"/>
                <a:gd name="T2" fmla="*/ 0 w 428"/>
                <a:gd name="T3" fmla="*/ 72 h 293"/>
                <a:gd name="T4" fmla="*/ 12 w 428"/>
                <a:gd name="T5" fmla="*/ 125 h 293"/>
                <a:gd name="T6" fmla="*/ 27 w 428"/>
                <a:gd name="T7" fmla="*/ 157 h 293"/>
                <a:gd name="T8" fmla="*/ 12 w 428"/>
                <a:gd name="T9" fmla="*/ 191 h 293"/>
                <a:gd name="T10" fmla="*/ 12 w 428"/>
                <a:gd name="T11" fmla="*/ 217 h 293"/>
                <a:gd name="T12" fmla="*/ 12 w 428"/>
                <a:gd name="T13" fmla="*/ 226 h 293"/>
                <a:gd name="T14" fmla="*/ 46 w 428"/>
                <a:gd name="T15" fmla="*/ 252 h 293"/>
                <a:gd name="T16" fmla="*/ 60 w 428"/>
                <a:gd name="T17" fmla="*/ 309 h 293"/>
                <a:gd name="T18" fmla="*/ 99 w 428"/>
                <a:gd name="T19" fmla="*/ 297 h 293"/>
                <a:gd name="T20" fmla="*/ 141 w 428"/>
                <a:gd name="T21" fmla="*/ 297 h 293"/>
                <a:gd name="T22" fmla="*/ 173 w 428"/>
                <a:gd name="T23" fmla="*/ 277 h 293"/>
                <a:gd name="T24" fmla="*/ 255 w 428"/>
                <a:gd name="T25" fmla="*/ 291 h 293"/>
                <a:gd name="T26" fmla="*/ 282 w 428"/>
                <a:gd name="T27" fmla="*/ 284 h 293"/>
                <a:gd name="T28" fmla="*/ 294 w 428"/>
                <a:gd name="T29" fmla="*/ 265 h 293"/>
                <a:gd name="T30" fmla="*/ 308 w 428"/>
                <a:gd name="T31" fmla="*/ 238 h 293"/>
                <a:gd name="T32" fmla="*/ 369 w 428"/>
                <a:gd name="T33" fmla="*/ 198 h 293"/>
                <a:gd name="T34" fmla="*/ 396 w 428"/>
                <a:gd name="T35" fmla="*/ 203 h 293"/>
                <a:gd name="T36" fmla="*/ 437 w 428"/>
                <a:gd name="T37" fmla="*/ 198 h 293"/>
                <a:gd name="T38" fmla="*/ 423 w 428"/>
                <a:gd name="T39" fmla="*/ 184 h 293"/>
                <a:gd name="T40" fmla="*/ 384 w 428"/>
                <a:gd name="T41" fmla="*/ 151 h 293"/>
                <a:gd name="T42" fmla="*/ 410 w 428"/>
                <a:gd name="T43" fmla="*/ 118 h 293"/>
                <a:gd name="T44" fmla="*/ 410 w 428"/>
                <a:gd name="T45" fmla="*/ 65 h 293"/>
                <a:gd name="T46" fmla="*/ 444 w 428"/>
                <a:gd name="T47" fmla="*/ 44 h 293"/>
                <a:gd name="T48" fmla="*/ 444 w 428"/>
                <a:gd name="T49" fmla="*/ 12 h 293"/>
                <a:gd name="T50" fmla="*/ 423 w 428"/>
                <a:gd name="T51" fmla="*/ 19 h 293"/>
                <a:gd name="T52" fmla="*/ 396 w 428"/>
                <a:gd name="T53" fmla="*/ 7 h 293"/>
                <a:gd name="T54" fmla="*/ 315 w 428"/>
                <a:gd name="T55" fmla="*/ 0 h 293"/>
                <a:gd name="T56" fmla="*/ 282 w 428"/>
                <a:gd name="T57" fmla="*/ 12 h 293"/>
                <a:gd name="T58" fmla="*/ 241 w 428"/>
                <a:gd name="T59" fmla="*/ 51 h 293"/>
                <a:gd name="T60" fmla="*/ 221 w 428"/>
                <a:gd name="T61" fmla="*/ 58 h 293"/>
                <a:gd name="T62" fmla="*/ 161 w 428"/>
                <a:gd name="T63" fmla="*/ 58 h 293"/>
                <a:gd name="T64" fmla="*/ 99 w 428"/>
                <a:gd name="T65" fmla="*/ 65 h 293"/>
                <a:gd name="T66" fmla="*/ 60 w 428"/>
                <a:gd name="T67" fmla="*/ 65 h 293"/>
                <a:gd name="T68" fmla="*/ 27 w 428"/>
                <a:gd name="T69" fmla="*/ 58 h 293"/>
                <a:gd name="T70" fmla="*/ 19 w 428"/>
                <a:gd name="T71" fmla="*/ 39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8" h="293">
                  <a:moveTo>
                    <a:pt x="19" y="39"/>
                  </a:moveTo>
                  <a:lnTo>
                    <a:pt x="0" y="72"/>
                  </a:lnTo>
                  <a:lnTo>
                    <a:pt x="12" y="117"/>
                  </a:lnTo>
                  <a:lnTo>
                    <a:pt x="27" y="149"/>
                  </a:lnTo>
                  <a:lnTo>
                    <a:pt x="12" y="183"/>
                  </a:lnTo>
                  <a:lnTo>
                    <a:pt x="12" y="209"/>
                  </a:lnTo>
                  <a:lnTo>
                    <a:pt x="12" y="215"/>
                  </a:lnTo>
                  <a:lnTo>
                    <a:pt x="46" y="236"/>
                  </a:lnTo>
                  <a:lnTo>
                    <a:pt x="60" y="293"/>
                  </a:lnTo>
                  <a:lnTo>
                    <a:pt x="99" y="281"/>
                  </a:lnTo>
                  <a:lnTo>
                    <a:pt x="133" y="281"/>
                  </a:lnTo>
                  <a:lnTo>
                    <a:pt x="165" y="261"/>
                  </a:lnTo>
                  <a:lnTo>
                    <a:pt x="247" y="275"/>
                  </a:lnTo>
                  <a:lnTo>
                    <a:pt x="274" y="268"/>
                  </a:lnTo>
                  <a:lnTo>
                    <a:pt x="286" y="249"/>
                  </a:lnTo>
                  <a:lnTo>
                    <a:pt x="300" y="222"/>
                  </a:lnTo>
                  <a:lnTo>
                    <a:pt x="353" y="190"/>
                  </a:lnTo>
                  <a:lnTo>
                    <a:pt x="380" y="195"/>
                  </a:lnTo>
                  <a:lnTo>
                    <a:pt x="421" y="190"/>
                  </a:lnTo>
                  <a:lnTo>
                    <a:pt x="407" y="176"/>
                  </a:lnTo>
                  <a:lnTo>
                    <a:pt x="368" y="143"/>
                  </a:lnTo>
                  <a:lnTo>
                    <a:pt x="394" y="110"/>
                  </a:lnTo>
                  <a:lnTo>
                    <a:pt x="394" y="65"/>
                  </a:lnTo>
                  <a:lnTo>
                    <a:pt x="428" y="44"/>
                  </a:lnTo>
                  <a:lnTo>
                    <a:pt x="428" y="12"/>
                  </a:lnTo>
                  <a:lnTo>
                    <a:pt x="407" y="19"/>
                  </a:lnTo>
                  <a:lnTo>
                    <a:pt x="380" y="7"/>
                  </a:lnTo>
                  <a:lnTo>
                    <a:pt x="307" y="0"/>
                  </a:lnTo>
                  <a:lnTo>
                    <a:pt x="274" y="12"/>
                  </a:lnTo>
                  <a:lnTo>
                    <a:pt x="233" y="51"/>
                  </a:lnTo>
                  <a:lnTo>
                    <a:pt x="213" y="58"/>
                  </a:lnTo>
                  <a:lnTo>
                    <a:pt x="153" y="58"/>
                  </a:lnTo>
                  <a:lnTo>
                    <a:pt x="99" y="65"/>
                  </a:lnTo>
                  <a:lnTo>
                    <a:pt x="60" y="65"/>
                  </a:lnTo>
                  <a:lnTo>
                    <a:pt x="27" y="5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7"/>
            <p:cNvSpPr>
              <a:spLocks/>
            </p:cNvSpPr>
            <p:nvPr/>
          </p:nvSpPr>
          <p:spPr bwMode="auto">
            <a:xfrm>
              <a:off x="4152" y="3152"/>
              <a:ext cx="1404" cy="697"/>
            </a:xfrm>
            <a:custGeom>
              <a:avLst/>
              <a:gdLst>
                <a:gd name="T0" fmla="*/ 236 w 1396"/>
                <a:gd name="T1" fmla="*/ 294 h 694"/>
                <a:gd name="T2" fmla="*/ 216 w 1396"/>
                <a:gd name="T3" fmla="*/ 331 h 694"/>
                <a:gd name="T4" fmla="*/ 5 w 1396"/>
                <a:gd name="T5" fmla="*/ 393 h 694"/>
                <a:gd name="T6" fmla="*/ 60 w 1396"/>
                <a:gd name="T7" fmla="*/ 434 h 694"/>
                <a:gd name="T8" fmla="*/ 63 w 1396"/>
                <a:gd name="T9" fmla="*/ 510 h 694"/>
                <a:gd name="T10" fmla="*/ 61 w 1396"/>
                <a:gd name="T11" fmla="*/ 541 h 694"/>
                <a:gd name="T12" fmla="*/ 32 w 1396"/>
                <a:gd name="T13" fmla="*/ 554 h 694"/>
                <a:gd name="T14" fmla="*/ 109 w 1396"/>
                <a:gd name="T15" fmla="*/ 615 h 694"/>
                <a:gd name="T16" fmla="*/ 122 w 1396"/>
                <a:gd name="T17" fmla="*/ 667 h 694"/>
                <a:gd name="T18" fmla="*/ 187 w 1396"/>
                <a:gd name="T19" fmla="*/ 681 h 694"/>
                <a:gd name="T20" fmla="*/ 295 w 1396"/>
                <a:gd name="T21" fmla="*/ 706 h 694"/>
                <a:gd name="T22" fmla="*/ 386 w 1396"/>
                <a:gd name="T23" fmla="*/ 684 h 694"/>
                <a:gd name="T24" fmla="*/ 435 w 1396"/>
                <a:gd name="T25" fmla="*/ 645 h 694"/>
                <a:gd name="T26" fmla="*/ 528 w 1396"/>
                <a:gd name="T27" fmla="*/ 686 h 694"/>
                <a:gd name="T28" fmla="*/ 596 w 1396"/>
                <a:gd name="T29" fmla="*/ 672 h 694"/>
                <a:gd name="T30" fmla="*/ 689 w 1396"/>
                <a:gd name="T31" fmla="*/ 588 h 694"/>
                <a:gd name="T32" fmla="*/ 769 w 1396"/>
                <a:gd name="T33" fmla="*/ 600 h 694"/>
                <a:gd name="T34" fmla="*/ 816 w 1396"/>
                <a:gd name="T35" fmla="*/ 574 h 694"/>
                <a:gd name="T36" fmla="*/ 818 w 1396"/>
                <a:gd name="T37" fmla="*/ 647 h 694"/>
                <a:gd name="T38" fmla="*/ 849 w 1396"/>
                <a:gd name="T39" fmla="*/ 616 h 694"/>
                <a:gd name="T40" fmla="*/ 856 w 1396"/>
                <a:gd name="T41" fmla="*/ 580 h 694"/>
                <a:gd name="T42" fmla="*/ 878 w 1396"/>
                <a:gd name="T43" fmla="*/ 546 h 694"/>
                <a:gd name="T44" fmla="*/ 924 w 1396"/>
                <a:gd name="T45" fmla="*/ 546 h 694"/>
                <a:gd name="T46" fmla="*/ 986 w 1396"/>
                <a:gd name="T47" fmla="*/ 507 h 694"/>
                <a:gd name="T48" fmla="*/ 1058 w 1396"/>
                <a:gd name="T49" fmla="*/ 515 h 694"/>
                <a:gd name="T50" fmla="*/ 1154 w 1396"/>
                <a:gd name="T51" fmla="*/ 449 h 694"/>
                <a:gd name="T52" fmla="*/ 1248 w 1396"/>
                <a:gd name="T53" fmla="*/ 419 h 694"/>
                <a:gd name="T54" fmla="*/ 1279 w 1396"/>
                <a:gd name="T55" fmla="*/ 412 h 694"/>
                <a:gd name="T56" fmla="*/ 1313 w 1396"/>
                <a:gd name="T57" fmla="*/ 371 h 694"/>
                <a:gd name="T58" fmla="*/ 1392 w 1396"/>
                <a:gd name="T59" fmla="*/ 363 h 694"/>
                <a:gd name="T60" fmla="*/ 1454 w 1396"/>
                <a:gd name="T61" fmla="*/ 363 h 694"/>
                <a:gd name="T62" fmla="*/ 1404 w 1396"/>
                <a:gd name="T63" fmla="*/ 274 h 694"/>
                <a:gd name="T64" fmla="*/ 1354 w 1396"/>
                <a:gd name="T65" fmla="*/ 169 h 694"/>
                <a:gd name="T66" fmla="*/ 1375 w 1396"/>
                <a:gd name="T67" fmla="*/ 112 h 694"/>
                <a:gd name="T68" fmla="*/ 1306 w 1396"/>
                <a:gd name="T69" fmla="*/ 92 h 694"/>
                <a:gd name="T70" fmla="*/ 1262 w 1396"/>
                <a:gd name="T71" fmla="*/ 34 h 694"/>
                <a:gd name="T72" fmla="*/ 1228 w 1396"/>
                <a:gd name="T73" fmla="*/ 15 h 694"/>
                <a:gd name="T74" fmla="*/ 1178 w 1396"/>
                <a:gd name="T75" fmla="*/ 0 h 694"/>
                <a:gd name="T76" fmla="*/ 1126 w 1396"/>
                <a:gd name="T77" fmla="*/ 17 h 694"/>
                <a:gd name="T78" fmla="*/ 1044 w 1396"/>
                <a:gd name="T79" fmla="*/ 87 h 694"/>
                <a:gd name="T80" fmla="*/ 955 w 1396"/>
                <a:gd name="T81" fmla="*/ 108 h 694"/>
                <a:gd name="T82" fmla="*/ 842 w 1396"/>
                <a:gd name="T83" fmla="*/ 142 h 694"/>
                <a:gd name="T84" fmla="*/ 766 w 1396"/>
                <a:gd name="T85" fmla="*/ 142 h 694"/>
                <a:gd name="T86" fmla="*/ 705 w 1396"/>
                <a:gd name="T87" fmla="*/ 108 h 694"/>
                <a:gd name="T88" fmla="*/ 623 w 1396"/>
                <a:gd name="T89" fmla="*/ 95 h 694"/>
                <a:gd name="T90" fmla="*/ 543 w 1396"/>
                <a:gd name="T91" fmla="*/ 127 h 694"/>
                <a:gd name="T92" fmla="*/ 455 w 1396"/>
                <a:gd name="T93" fmla="*/ 150 h 694"/>
                <a:gd name="T94" fmla="*/ 314 w 1396"/>
                <a:gd name="T95" fmla="*/ 237 h 694"/>
                <a:gd name="T96" fmla="*/ 219 w 1396"/>
                <a:gd name="T97" fmla="*/ 252 h 6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96" h="694">
                  <a:moveTo>
                    <a:pt x="203" y="273"/>
                  </a:moveTo>
                  <a:lnTo>
                    <a:pt x="228" y="286"/>
                  </a:lnTo>
                  <a:lnTo>
                    <a:pt x="194" y="300"/>
                  </a:lnTo>
                  <a:lnTo>
                    <a:pt x="208" y="323"/>
                  </a:lnTo>
                  <a:lnTo>
                    <a:pt x="36" y="345"/>
                  </a:lnTo>
                  <a:lnTo>
                    <a:pt x="5" y="377"/>
                  </a:lnTo>
                  <a:lnTo>
                    <a:pt x="0" y="432"/>
                  </a:lnTo>
                  <a:lnTo>
                    <a:pt x="60" y="418"/>
                  </a:lnTo>
                  <a:lnTo>
                    <a:pt x="51" y="443"/>
                  </a:lnTo>
                  <a:lnTo>
                    <a:pt x="63" y="494"/>
                  </a:lnTo>
                  <a:lnTo>
                    <a:pt x="78" y="516"/>
                  </a:lnTo>
                  <a:lnTo>
                    <a:pt x="61" y="525"/>
                  </a:lnTo>
                  <a:lnTo>
                    <a:pt x="32" y="508"/>
                  </a:lnTo>
                  <a:lnTo>
                    <a:pt x="32" y="538"/>
                  </a:lnTo>
                  <a:lnTo>
                    <a:pt x="102" y="560"/>
                  </a:lnTo>
                  <a:lnTo>
                    <a:pt x="101" y="591"/>
                  </a:lnTo>
                  <a:lnTo>
                    <a:pt x="135" y="609"/>
                  </a:lnTo>
                  <a:lnTo>
                    <a:pt x="114" y="643"/>
                  </a:lnTo>
                  <a:lnTo>
                    <a:pt x="189" y="633"/>
                  </a:lnTo>
                  <a:lnTo>
                    <a:pt x="179" y="657"/>
                  </a:lnTo>
                  <a:lnTo>
                    <a:pt x="221" y="652"/>
                  </a:lnTo>
                  <a:lnTo>
                    <a:pt x="279" y="682"/>
                  </a:lnTo>
                  <a:lnTo>
                    <a:pt x="317" y="694"/>
                  </a:lnTo>
                  <a:lnTo>
                    <a:pt x="370" y="660"/>
                  </a:lnTo>
                  <a:lnTo>
                    <a:pt x="376" y="621"/>
                  </a:lnTo>
                  <a:lnTo>
                    <a:pt x="419" y="621"/>
                  </a:lnTo>
                  <a:lnTo>
                    <a:pt x="480" y="635"/>
                  </a:lnTo>
                  <a:lnTo>
                    <a:pt x="504" y="662"/>
                  </a:lnTo>
                  <a:lnTo>
                    <a:pt x="545" y="668"/>
                  </a:lnTo>
                  <a:lnTo>
                    <a:pt x="572" y="648"/>
                  </a:lnTo>
                  <a:lnTo>
                    <a:pt x="603" y="643"/>
                  </a:lnTo>
                  <a:lnTo>
                    <a:pt x="657" y="569"/>
                  </a:lnTo>
                  <a:lnTo>
                    <a:pt x="712" y="580"/>
                  </a:lnTo>
                  <a:lnTo>
                    <a:pt x="737" y="577"/>
                  </a:lnTo>
                  <a:lnTo>
                    <a:pt x="766" y="537"/>
                  </a:lnTo>
                  <a:lnTo>
                    <a:pt x="778" y="558"/>
                  </a:lnTo>
                  <a:lnTo>
                    <a:pt x="761" y="594"/>
                  </a:lnTo>
                  <a:lnTo>
                    <a:pt x="780" y="623"/>
                  </a:lnTo>
                  <a:lnTo>
                    <a:pt x="802" y="618"/>
                  </a:lnTo>
                  <a:lnTo>
                    <a:pt x="809" y="592"/>
                  </a:lnTo>
                  <a:lnTo>
                    <a:pt x="831" y="584"/>
                  </a:lnTo>
                  <a:lnTo>
                    <a:pt x="816" y="564"/>
                  </a:lnTo>
                  <a:lnTo>
                    <a:pt x="817" y="535"/>
                  </a:lnTo>
                  <a:lnTo>
                    <a:pt x="838" y="530"/>
                  </a:lnTo>
                  <a:lnTo>
                    <a:pt x="860" y="535"/>
                  </a:lnTo>
                  <a:lnTo>
                    <a:pt x="884" y="530"/>
                  </a:lnTo>
                  <a:lnTo>
                    <a:pt x="918" y="503"/>
                  </a:lnTo>
                  <a:lnTo>
                    <a:pt x="942" y="491"/>
                  </a:lnTo>
                  <a:lnTo>
                    <a:pt x="984" y="501"/>
                  </a:lnTo>
                  <a:lnTo>
                    <a:pt x="1010" y="499"/>
                  </a:lnTo>
                  <a:lnTo>
                    <a:pt x="1047" y="481"/>
                  </a:lnTo>
                  <a:lnTo>
                    <a:pt x="1104" y="433"/>
                  </a:lnTo>
                  <a:lnTo>
                    <a:pt x="1175" y="413"/>
                  </a:lnTo>
                  <a:lnTo>
                    <a:pt x="1192" y="403"/>
                  </a:lnTo>
                  <a:lnTo>
                    <a:pt x="1209" y="384"/>
                  </a:lnTo>
                  <a:lnTo>
                    <a:pt x="1223" y="396"/>
                  </a:lnTo>
                  <a:lnTo>
                    <a:pt x="1233" y="388"/>
                  </a:lnTo>
                  <a:lnTo>
                    <a:pt x="1257" y="355"/>
                  </a:lnTo>
                  <a:lnTo>
                    <a:pt x="1289" y="357"/>
                  </a:lnTo>
                  <a:lnTo>
                    <a:pt x="1328" y="347"/>
                  </a:lnTo>
                  <a:lnTo>
                    <a:pt x="1354" y="339"/>
                  </a:lnTo>
                  <a:lnTo>
                    <a:pt x="1390" y="347"/>
                  </a:lnTo>
                  <a:lnTo>
                    <a:pt x="1396" y="333"/>
                  </a:lnTo>
                  <a:lnTo>
                    <a:pt x="1340" y="266"/>
                  </a:lnTo>
                  <a:lnTo>
                    <a:pt x="1313" y="190"/>
                  </a:lnTo>
                  <a:lnTo>
                    <a:pt x="1293" y="161"/>
                  </a:lnTo>
                  <a:lnTo>
                    <a:pt x="1306" y="144"/>
                  </a:lnTo>
                  <a:lnTo>
                    <a:pt x="1311" y="112"/>
                  </a:lnTo>
                  <a:lnTo>
                    <a:pt x="1279" y="95"/>
                  </a:lnTo>
                  <a:lnTo>
                    <a:pt x="1250" y="92"/>
                  </a:lnTo>
                  <a:lnTo>
                    <a:pt x="1226" y="68"/>
                  </a:lnTo>
                  <a:lnTo>
                    <a:pt x="1206" y="34"/>
                  </a:lnTo>
                  <a:lnTo>
                    <a:pt x="1202" y="29"/>
                  </a:lnTo>
                  <a:lnTo>
                    <a:pt x="1172" y="15"/>
                  </a:lnTo>
                  <a:lnTo>
                    <a:pt x="1151" y="0"/>
                  </a:lnTo>
                  <a:lnTo>
                    <a:pt x="1124" y="0"/>
                  </a:lnTo>
                  <a:lnTo>
                    <a:pt x="1102" y="14"/>
                  </a:lnTo>
                  <a:lnTo>
                    <a:pt x="1078" y="17"/>
                  </a:lnTo>
                  <a:lnTo>
                    <a:pt x="1058" y="15"/>
                  </a:lnTo>
                  <a:lnTo>
                    <a:pt x="996" y="87"/>
                  </a:lnTo>
                  <a:lnTo>
                    <a:pt x="957" y="105"/>
                  </a:lnTo>
                  <a:lnTo>
                    <a:pt x="915" y="108"/>
                  </a:lnTo>
                  <a:lnTo>
                    <a:pt x="838" y="142"/>
                  </a:lnTo>
                  <a:lnTo>
                    <a:pt x="802" y="134"/>
                  </a:lnTo>
                  <a:lnTo>
                    <a:pt x="773" y="149"/>
                  </a:lnTo>
                  <a:lnTo>
                    <a:pt x="734" y="134"/>
                  </a:lnTo>
                  <a:lnTo>
                    <a:pt x="703" y="141"/>
                  </a:lnTo>
                  <a:lnTo>
                    <a:pt x="673" y="108"/>
                  </a:lnTo>
                  <a:lnTo>
                    <a:pt x="627" y="120"/>
                  </a:lnTo>
                  <a:lnTo>
                    <a:pt x="596" y="95"/>
                  </a:lnTo>
                  <a:lnTo>
                    <a:pt x="564" y="110"/>
                  </a:lnTo>
                  <a:lnTo>
                    <a:pt x="519" y="119"/>
                  </a:lnTo>
                  <a:lnTo>
                    <a:pt x="477" y="119"/>
                  </a:lnTo>
                  <a:lnTo>
                    <a:pt x="433" y="142"/>
                  </a:lnTo>
                  <a:lnTo>
                    <a:pt x="341" y="229"/>
                  </a:lnTo>
                  <a:lnTo>
                    <a:pt x="298" y="229"/>
                  </a:lnTo>
                  <a:lnTo>
                    <a:pt x="252" y="242"/>
                  </a:lnTo>
                  <a:lnTo>
                    <a:pt x="211" y="244"/>
                  </a:lnTo>
                  <a:lnTo>
                    <a:pt x="203" y="273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1A1A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8"/>
            <p:cNvSpPr>
              <a:spLocks/>
            </p:cNvSpPr>
            <p:nvPr/>
          </p:nvSpPr>
          <p:spPr bwMode="auto">
            <a:xfrm>
              <a:off x="4135" y="3336"/>
              <a:ext cx="223" cy="191"/>
            </a:xfrm>
            <a:custGeom>
              <a:avLst/>
              <a:gdLst>
                <a:gd name="T0" fmla="*/ 237 w 221"/>
                <a:gd name="T1" fmla="*/ 59 h 191"/>
                <a:gd name="T2" fmla="*/ 193 w 221"/>
                <a:gd name="T3" fmla="*/ 49 h 191"/>
                <a:gd name="T4" fmla="*/ 146 w 221"/>
                <a:gd name="T5" fmla="*/ 25 h 191"/>
                <a:gd name="T6" fmla="*/ 137 w 221"/>
                <a:gd name="T7" fmla="*/ 3 h 191"/>
                <a:gd name="T8" fmla="*/ 137 w 221"/>
                <a:gd name="T9" fmla="*/ 5 h 191"/>
                <a:gd name="T10" fmla="*/ 102 w 221"/>
                <a:gd name="T11" fmla="*/ 12 h 191"/>
                <a:gd name="T12" fmla="*/ 74 w 221"/>
                <a:gd name="T13" fmla="*/ 0 h 191"/>
                <a:gd name="T14" fmla="*/ 15 w 221"/>
                <a:gd name="T15" fmla="*/ 29 h 191"/>
                <a:gd name="T16" fmla="*/ 31 w 221"/>
                <a:gd name="T17" fmla="*/ 57 h 191"/>
                <a:gd name="T18" fmla="*/ 0 w 221"/>
                <a:gd name="T19" fmla="*/ 139 h 191"/>
                <a:gd name="T20" fmla="*/ 2 w 221"/>
                <a:gd name="T21" fmla="*/ 140 h 191"/>
                <a:gd name="T22" fmla="*/ 10 w 221"/>
                <a:gd name="T23" fmla="*/ 149 h 191"/>
                <a:gd name="T24" fmla="*/ 46 w 221"/>
                <a:gd name="T25" fmla="*/ 139 h 191"/>
                <a:gd name="T26" fmla="*/ 20 w 221"/>
                <a:gd name="T27" fmla="*/ 167 h 191"/>
                <a:gd name="T28" fmla="*/ 22 w 221"/>
                <a:gd name="T29" fmla="*/ 191 h 191"/>
                <a:gd name="T30" fmla="*/ 109 w 221"/>
                <a:gd name="T31" fmla="*/ 101 h 191"/>
                <a:gd name="T32" fmla="*/ 161 w 221"/>
                <a:gd name="T33" fmla="*/ 86 h 191"/>
                <a:gd name="T34" fmla="*/ 215 w 221"/>
                <a:gd name="T35" fmla="*/ 79 h 191"/>
                <a:gd name="T36" fmla="*/ 231 w 221"/>
                <a:gd name="T37" fmla="*/ 86 h 191"/>
                <a:gd name="T38" fmla="*/ 237 w 221"/>
                <a:gd name="T39" fmla="*/ 59 h 1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1" h="191">
                  <a:moveTo>
                    <a:pt x="221" y="59"/>
                  </a:moveTo>
                  <a:lnTo>
                    <a:pt x="177" y="49"/>
                  </a:lnTo>
                  <a:lnTo>
                    <a:pt x="138" y="25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94" y="12"/>
                  </a:lnTo>
                  <a:lnTo>
                    <a:pt x="66" y="0"/>
                  </a:lnTo>
                  <a:lnTo>
                    <a:pt x="15" y="29"/>
                  </a:lnTo>
                  <a:lnTo>
                    <a:pt x="31" y="57"/>
                  </a:lnTo>
                  <a:lnTo>
                    <a:pt x="0" y="139"/>
                  </a:lnTo>
                  <a:lnTo>
                    <a:pt x="2" y="140"/>
                  </a:lnTo>
                  <a:lnTo>
                    <a:pt x="10" y="149"/>
                  </a:lnTo>
                  <a:lnTo>
                    <a:pt x="46" y="139"/>
                  </a:lnTo>
                  <a:lnTo>
                    <a:pt x="20" y="167"/>
                  </a:lnTo>
                  <a:lnTo>
                    <a:pt x="22" y="191"/>
                  </a:lnTo>
                  <a:lnTo>
                    <a:pt x="101" y="101"/>
                  </a:lnTo>
                  <a:lnTo>
                    <a:pt x="153" y="86"/>
                  </a:lnTo>
                  <a:lnTo>
                    <a:pt x="199" y="79"/>
                  </a:lnTo>
                  <a:lnTo>
                    <a:pt x="215" y="86"/>
                  </a:lnTo>
                  <a:lnTo>
                    <a:pt x="221" y="59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1A1A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9"/>
            <p:cNvSpPr>
              <a:spLocks noChangeArrowheads="1"/>
            </p:cNvSpPr>
            <p:nvPr/>
          </p:nvSpPr>
          <p:spPr bwMode="auto">
            <a:xfrm>
              <a:off x="4103" y="3333"/>
              <a:ext cx="159" cy="24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11286" name="Rectangle 10"/>
            <p:cNvSpPr>
              <a:spLocks noChangeArrowheads="1"/>
            </p:cNvSpPr>
            <p:nvPr/>
          </p:nvSpPr>
          <p:spPr bwMode="auto">
            <a:xfrm>
              <a:off x="4109" y="3306"/>
              <a:ext cx="99" cy="160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11287" name="Freeform 13"/>
            <p:cNvSpPr>
              <a:spLocks/>
            </p:cNvSpPr>
            <p:nvPr/>
          </p:nvSpPr>
          <p:spPr bwMode="auto">
            <a:xfrm>
              <a:off x="3370" y="3092"/>
              <a:ext cx="276" cy="255"/>
            </a:xfrm>
            <a:custGeom>
              <a:avLst/>
              <a:gdLst>
                <a:gd name="T0" fmla="*/ 200 w 274"/>
                <a:gd name="T1" fmla="*/ 262 h 254"/>
                <a:gd name="T2" fmla="*/ 147 w 274"/>
                <a:gd name="T3" fmla="*/ 225 h 254"/>
                <a:gd name="T4" fmla="*/ 113 w 274"/>
                <a:gd name="T5" fmla="*/ 191 h 254"/>
                <a:gd name="T6" fmla="*/ 113 w 274"/>
                <a:gd name="T7" fmla="*/ 177 h 254"/>
                <a:gd name="T8" fmla="*/ 95 w 274"/>
                <a:gd name="T9" fmla="*/ 170 h 254"/>
                <a:gd name="T10" fmla="*/ 27 w 274"/>
                <a:gd name="T11" fmla="*/ 96 h 254"/>
                <a:gd name="T12" fmla="*/ 20 w 274"/>
                <a:gd name="T13" fmla="*/ 59 h 254"/>
                <a:gd name="T14" fmla="*/ 0 w 274"/>
                <a:gd name="T15" fmla="*/ 44 h 254"/>
                <a:gd name="T16" fmla="*/ 13 w 274"/>
                <a:gd name="T17" fmla="*/ 0 h 254"/>
                <a:gd name="T18" fmla="*/ 41 w 274"/>
                <a:gd name="T19" fmla="*/ 25 h 254"/>
                <a:gd name="T20" fmla="*/ 53 w 274"/>
                <a:gd name="T21" fmla="*/ 5 h 254"/>
                <a:gd name="T22" fmla="*/ 95 w 274"/>
                <a:gd name="T23" fmla="*/ 5 h 254"/>
                <a:gd name="T24" fmla="*/ 161 w 274"/>
                <a:gd name="T25" fmla="*/ 19 h 254"/>
                <a:gd name="T26" fmla="*/ 208 w 274"/>
                <a:gd name="T27" fmla="*/ 19 h 254"/>
                <a:gd name="T28" fmla="*/ 237 w 274"/>
                <a:gd name="T29" fmla="*/ 37 h 254"/>
                <a:gd name="T30" fmla="*/ 249 w 274"/>
                <a:gd name="T31" fmla="*/ 32 h 254"/>
                <a:gd name="T32" fmla="*/ 276 w 274"/>
                <a:gd name="T33" fmla="*/ 44 h 254"/>
                <a:gd name="T34" fmla="*/ 256 w 274"/>
                <a:gd name="T35" fmla="*/ 91 h 254"/>
                <a:gd name="T36" fmla="*/ 290 w 274"/>
                <a:gd name="T37" fmla="*/ 110 h 254"/>
                <a:gd name="T38" fmla="*/ 290 w 274"/>
                <a:gd name="T39" fmla="*/ 117 h 254"/>
                <a:gd name="T40" fmla="*/ 271 w 274"/>
                <a:gd name="T41" fmla="*/ 117 h 254"/>
                <a:gd name="T42" fmla="*/ 283 w 274"/>
                <a:gd name="T43" fmla="*/ 159 h 254"/>
                <a:gd name="T44" fmla="*/ 271 w 274"/>
                <a:gd name="T45" fmla="*/ 159 h 254"/>
                <a:gd name="T46" fmla="*/ 263 w 274"/>
                <a:gd name="T47" fmla="*/ 170 h 254"/>
                <a:gd name="T48" fmla="*/ 249 w 274"/>
                <a:gd name="T49" fmla="*/ 170 h 254"/>
                <a:gd name="T50" fmla="*/ 256 w 274"/>
                <a:gd name="T51" fmla="*/ 191 h 254"/>
                <a:gd name="T52" fmla="*/ 230 w 274"/>
                <a:gd name="T53" fmla="*/ 170 h 254"/>
                <a:gd name="T54" fmla="*/ 208 w 274"/>
                <a:gd name="T55" fmla="*/ 177 h 254"/>
                <a:gd name="T56" fmla="*/ 230 w 274"/>
                <a:gd name="T57" fmla="*/ 209 h 254"/>
                <a:gd name="T58" fmla="*/ 200 w 274"/>
                <a:gd name="T59" fmla="*/ 218 h 254"/>
                <a:gd name="T60" fmla="*/ 208 w 274"/>
                <a:gd name="T61" fmla="*/ 255 h 254"/>
                <a:gd name="T62" fmla="*/ 200 w 274"/>
                <a:gd name="T63" fmla="*/ 262 h 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4" h="254">
                  <a:moveTo>
                    <a:pt x="192" y="254"/>
                  </a:moveTo>
                  <a:lnTo>
                    <a:pt x="139" y="217"/>
                  </a:lnTo>
                  <a:lnTo>
                    <a:pt x="105" y="183"/>
                  </a:lnTo>
                  <a:lnTo>
                    <a:pt x="105" y="169"/>
                  </a:lnTo>
                  <a:lnTo>
                    <a:pt x="87" y="162"/>
                  </a:lnTo>
                  <a:lnTo>
                    <a:pt x="27" y="96"/>
                  </a:lnTo>
                  <a:lnTo>
                    <a:pt x="20" y="59"/>
                  </a:lnTo>
                  <a:lnTo>
                    <a:pt x="0" y="44"/>
                  </a:lnTo>
                  <a:lnTo>
                    <a:pt x="13" y="0"/>
                  </a:lnTo>
                  <a:lnTo>
                    <a:pt x="41" y="25"/>
                  </a:lnTo>
                  <a:lnTo>
                    <a:pt x="53" y="5"/>
                  </a:lnTo>
                  <a:lnTo>
                    <a:pt x="87" y="5"/>
                  </a:lnTo>
                  <a:lnTo>
                    <a:pt x="153" y="19"/>
                  </a:lnTo>
                  <a:lnTo>
                    <a:pt x="199" y="19"/>
                  </a:lnTo>
                  <a:lnTo>
                    <a:pt x="221" y="37"/>
                  </a:lnTo>
                  <a:lnTo>
                    <a:pt x="233" y="32"/>
                  </a:lnTo>
                  <a:lnTo>
                    <a:pt x="260" y="44"/>
                  </a:lnTo>
                  <a:lnTo>
                    <a:pt x="240" y="91"/>
                  </a:lnTo>
                  <a:lnTo>
                    <a:pt x="274" y="110"/>
                  </a:lnTo>
                  <a:lnTo>
                    <a:pt x="274" y="117"/>
                  </a:lnTo>
                  <a:lnTo>
                    <a:pt x="255" y="117"/>
                  </a:lnTo>
                  <a:lnTo>
                    <a:pt x="267" y="151"/>
                  </a:lnTo>
                  <a:lnTo>
                    <a:pt x="255" y="151"/>
                  </a:lnTo>
                  <a:lnTo>
                    <a:pt x="247" y="162"/>
                  </a:lnTo>
                  <a:lnTo>
                    <a:pt x="233" y="162"/>
                  </a:lnTo>
                  <a:lnTo>
                    <a:pt x="240" y="183"/>
                  </a:lnTo>
                  <a:lnTo>
                    <a:pt x="214" y="162"/>
                  </a:lnTo>
                  <a:lnTo>
                    <a:pt x="199" y="169"/>
                  </a:lnTo>
                  <a:lnTo>
                    <a:pt x="214" y="201"/>
                  </a:lnTo>
                  <a:lnTo>
                    <a:pt x="192" y="210"/>
                  </a:lnTo>
                  <a:lnTo>
                    <a:pt x="199" y="247"/>
                  </a:lnTo>
                  <a:lnTo>
                    <a:pt x="192" y="254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4"/>
            <p:cNvSpPr>
              <a:spLocks/>
            </p:cNvSpPr>
            <p:nvPr/>
          </p:nvSpPr>
          <p:spPr bwMode="auto">
            <a:xfrm>
              <a:off x="2086" y="2499"/>
              <a:ext cx="799" cy="811"/>
            </a:xfrm>
            <a:custGeom>
              <a:avLst/>
              <a:gdLst>
                <a:gd name="T0" fmla="*/ 102 w 794"/>
                <a:gd name="T1" fmla="*/ 699 h 807"/>
                <a:gd name="T2" fmla="*/ 168 w 794"/>
                <a:gd name="T3" fmla="*/ 759 h 807"/>
                <a:gd name="T4" fmla="*/ 228 w 794"/>
                <a:gd name="T5" fmla="*/ 778 h 807"/>
                <a:gd name="T6" fmla="*/ 289 w 794"/>
                <a:gd name="T7" fmla="*/ 798 h 807"/>
                <a:gd name="T8" fmla="*/ 335 w 794"/>
                <a:gd name="T9" fmla="*/ 823 h 807"/>
                <a:gd name="T10" fmla="*/ 416 w 794"/>
                <a:gd name="T11" fmla="*/ 778 h 807"/>
                <a:gd name="T12" fmla="*/ 493 w 794"/>
                <a:gd name="T13" fmla="*/ 746 h 807"/>
                <a:gd name="T14" fmla="*/ 585 w 794"/>
                <a:gd name="T15" fmla="*/ 778 h 807"/>
                <a:gd name="T16" fmla="*/ 659 w 794"/>
                <a:gd name="T17" fmla="*/ 805 h 807"/>
                <a:gd name="T18" fmla="*/ 745 w 794"/>
                <a:gd name="T19" fmla="*/ 759 h 807"/>
                <a:gd name="T20" fmla="*/ 756 w 794"/>
                <a:gd name="T21" fmla="*/ 705 h 807"/>
                <a:gd name="T22" fmla="*/ 714 w 794"/>
                <a:gd name="T23" fmla="*/ 685 h 807"/>
                <a:gd name="T24" fmla="*/ 707 w 794"/>
                <a:gd name="T25" fmla="*/ 633 h 807"/>
                <a:gd name="T26" fmla="*/ 736 w 794"/>
                <a:gd name="T27" fmla="*/ 541 h 807"/>
                <a:gd name="T28" fmla="*/ 720 w 794"/>
                <a:gd name="T29" fmla="*/ 481 h 807"/>
                <a:gd name="T30" fmla="*/ 679 w 794"/>
                <a:gd name="T31" fmla="*/ 499 h 807"/>
                <a:gd name="T32" fmla="*/ 707 w 794"/>
                <a:gd name="T33" fmla="*/ 435 h 807"/>
                <a:gd name="T34" fmla="*/ 756 w 794"/>
                <a:gd name="T35" fmla="*/ 383 h 807"/>
                <a:gd name="T36" fmla="*/ 793 w 794"/>
                <a:gd name="T37" fmla="*/ 376 h 807"/>
                <a:gd name="T38" fmla="*/ 815 w 794"/>
                <a:gd name="T39" fmla="*/ 283 h 807"/>
                <a:gd name="T40" fmla="*/ 822 w 794"/>
                <a:gd name="T41" fmla="*/ 236 h 807"/>
                <a:gd name="T42" fmla="*/ 756 w 794"/>
                <a:gd name="T43" fmla="*/ 206 h 807"/>
                <a:gd name="T44" fmla="*/ 714 w 794"/>
                <a:gd name="T45" fmla="*/ 184 h 807"/>
                <a:gd name="T46" fmla="*/ 673 w 794"/>
                <a:gd name="T47" fmla="*/ 170 h 807"/>
                <a:gd name="T48" fmla="*/ 659 w 794"/>
                <a:gd name="T49" fmla="*/ 145 h 807"/>
                <a:gd name="T50" fmla="*/ 632 w 794"/>
                <a:gd name="T51" fmla="*/ 133 h 807"/>
                <a:gd name="T52" fmla="*/ 606 w 794"/>
                <a:gd name="T53" fmla="*/ 84 h 807"/>
                <a:gd name="T54" fmla="*/ 560 w 794"/>
                <a:gd name="T55" fmla="*/ 40 h 807"/>
                <a:gd name="T56" fmla="*/ 537 w 794"/>
                <a:gd name="T57" fmla="*/ 6 h 807"/>
                <a:gd name="T58" fmla="*/ 471 w 794"/>
                <a:gd name="T59" fmla="*/ 18 h 807"/>
                <a:gd name="T60" fmla="*/ 436 w 794"/>
                <a:gd name="T61" fmla="*/ 84 h 807"/>
                <a:gd name="T62" fmla="*/ 369 w 794"/>
                <a:gd name="T63" fmla="*/ 91 h 807"/>
                <a:gd name="T64" fmla="*/ 323 w 794"/>
                <a:gd name="T65" fmla="*/ 145 h 807"/>
                <a:gd name="T66" fmla="*/ 263 w 794"/>
                <a:gd name="T67" fmla="*/ 133 h 807"/>
                <a:gd name="T68" fmla="*/ 214 w 794"/>
                <a:gd name="T69" fmla="*/ 77 h 807"/>
                <a:gd name="T70" fmla="*/ 214 w 794"/>
                <a:gd name="T71" fmla="*/ 192 h 807"/>
                <a:gd name="T72" fmla="*/ 141 w 794"/>
                <a:gd name="T73" fmla="*/ 177 h 807"/>
                <a:gd name="T74" fmla="*/ 79 w 794"/>
                <a:gd name="T75" fmla="*/ 140 h 807"/>
                <a:gd name="T76" fmla="*/ 5 w 794"/>
                <a:gd name="T77" fmla="*/ 145 h 807"/>
                <a:gd name="T78" fmla="*/ 19 w 794"/>
                <a:gd name="T79" fmla="*/ 211 h 807"/>
                <a:gd name="T80" fmla="*/ 79 w 794"/>
                <a:gd name="T81" fmla="*/ 250 h 807"/>
                <a:gd name="T82" fmla="*/ 155 w 794"/>
                <a:gd name="T83" fmla="*/ 330 h 807"/>
                <a:gd name="T84" fmla="*/ 148 w 794"/>
                <a:gd name="T85" fmla="*/ 383 h 807"/>
                <a:gd name="T86" fmla="*/ 180 w 794"/>
                <a:gd name="T87" fmla="*/ 455 h 807"/>
                <a:gd name="T88" fmla="*/ 107 w 794"/>
                <a:gd name="T89" fmla="*/ 646 h 8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4" h="807">
                  <a:moveTo>
                    <a:pt x="72" y="649"/>
                  </a:moveTo>
                  <a:lnTo>
                    <a:pt x="94" y="675"/>
                  </a:lnTo>
                  <a:lnTo>
                    <a:pt x="106" y="686"/>
                  </a:lnTo>
                  <a:lnTo>
                    <a:pt x="160" y="727"/>
                  </a:lnTo>
                  <a:lnTo>
                    <a:pt x="195" y="741"/>
                  </a:lnTo>
                  <a:lnTo>
                    <a:pt x="220" y="746"/>
                  </a:lnTo>
                  <a:lnTo>
                    <a:pt x="247" y="741"/>
                  </a:lnTo>
                  <a:lnTo>
                    <a:pt x="273" y="766"/>
                  </a:lnTo>
                  <a:lnTo>
                    <a:pt x="293" y="778"/>
                  </a:lnTo>
                  <a:lnTo>
                    <a:pt x="319" y="791"/>
                  </a:lnTo>
                  <a:lnTo>
                    <a:pt x="401" y="807"/>
                  </a:lnTo>
                  <a:lnTo>
                    <a:pt x="394" y="746"/>
                  </a:lnTo>
                  <a:lnTo>
                    <a:pt x="435" y="734"/>
                  </a:lnTo>
                  <a:lnTo>
                    <a:pt x="469" y="714"/>
                  </a:lnTo>
                  <a:lnTo>
                    <a:pt x="506" y="734"/>
                  </a:lnTo>
                  <a:lnTo>
                    <a:pt x="554" y="746"/>
                  </a:lnTo>
                  <a:lnTo>
                    <a:pt x="588" y="778"/>
                  </a:lnTo>
                  <a:lnTo>
                    <a:pt x="627" y="773"/>
                  </a:lnTo>
                  <a:lnTo>
                    <a:pt x="663" y="746"/>
                  </a:lnTo>
                  <a:lnTo>
                    <a:pt x="707" y="727"/>
                  </a:lnTo>
                  <a:lnTo>
                    <a:pt x="716" y="714"/>
                  </a:lnTo>
                  <a:lnTo>
                    <a:pt x="716" y="681"/>
                  </a:lnTo>
                  <a:lnTo>
                    <a:pt x="693" y="675"/>
                  </a:lnTo>
                  <a:lnTo>
                    <a:pt x="682" y="661"/>
                  </a:lnTo>
                  <a:lnTo>
                    <a:pt x="682" y="634"/>
                  </a:lnTo>
                  <a:lnTo>
                    <a:pt x="675" y="609"/>
                  </a:lnTo>
                  <a:lnTo>
                    <a:pt x="693" y="556"/>
                  </a:lnTo>
                  <a:lnTo>
                    <a:pt x="700" y="517"/>
                  </a:lnTo>
                  <a:lnTo>
                    <a:pt x="687" y="499"/>
                  </a:lnTo>
                  <a:lnTo>
                    <a:pt x="687" y="465"/>
                  </a:lnTo>
                  <a:lnTo>
                    <a:pt x="668" y="465"/>
                  </a:lnTo>
                  <a:lnTo>
                    <a:pt x="647" y="483"/>
                  </a:lnTo>
                  <a:lnTo>
                    <a:pt x="641" y="458"/>
                  </a:lnTo>
                  <a:lnTo>
                    <a:pt x="675" y="419"/>
                  </a:lnTo>
                  <a:lnTo>
                    <a:pt x="700" y="385"/>
                  </a:lnTo>
                  <a:lnTo>
                    <a:pt x="716" y="367"/>
                  </a:lnTo>
                  <a:lnTo>
                    <a:pt x="734" y="373"/>
                  </a:lnTo>
                  <a:lnTo>
                    <a:pt x="753" y="360"/>
                  </a:lnTo>
                  <a:lnTo>
                    <a:pt x="753" y="341"/>
                  </a:lnTo>
                  <a:lnTo>
                    <a:pt x="775" y="275"/>
                  </a:lnTo>
                  <a:lnTo>
                    <a:pt x="794" y="253"/>
                  </a:lnTo>
                  <a:lnTo>
                    <a:pt x="782" y="228"/>
                  </a:lnTo>
                  <a:lnTo>
                    <a:pt x="728" y="209"/>
                  </a:lnTo>
                  <a:lnTo>
                    <a:pt x="716" y="198"/>
                  </a:lnTo>
                  <a:lnTo>
                    <a:pt x="693" y="176"/>
                  </a:lnTo>
                  <a:lnTo>
                    <a:pt x="682" y="176"/>
                  </a:lnTo>
                  <a:lnTo>
                    <a:pt x="663" y="169"/>
                  </a:lnTo>
                  <a:lnTo>
                    <a:pt x="641" y="162"/>
                  </a:lnTo>
                  <a:lnTo>
                    <a:pt x="622" y="143"/>
                  </a:lnTo>
                  <a:lnTo>
                    <a:pt x="627" y="137"/>
                  </a:lnTo>
                  <a:lnTo>
                    <a:pt x="622" y="111"/>
                  </a:lnTo>
                  <a:lnTo>
                    <a:pt x="600" y="125"/>
                  </a:lnTo>
                  <a:lnTo>
                    <a:pt x="581" y="118"/>
                  </a:lnTo>
                  <a:lnTo>
                    <a:pt x="574" y="84"/>
                  </a:lnTo>
                  <a:lnTo>
                    <a:pt x="547" y="66"/>
                  </a:lnTo>
                  <a:lnTo>
                    <a:pt x="535" y="40"/>
                  </a:lnTo>
                  <a:lnTo>
                    <a:pt x="506" y="33"/>
                  </a:lnTo>
                  <a:lnTo>
                    <a:pt x="513" y="6"/>
                  </a:lnTo>
                  <a:lnTo>
                    <a:pt x="513" y="0"/>
                  </a:lnTo>
                  <a:lnTo>
                    <a:pt x="447" y="18"/>
                  </a:lnTo>
                  <a:lnTo>
                    <a:pt x="428" y="45"/>
                  </a:lnTo>
                  <a:lnTo>
                    <a:pt x="412" y="84"/>
                  </a:lnTo>
                  <a:lnTo>
                    <a:pt x="387" y="91"/>
                  </a:lnTo>
                  <a:lnTo>
                    <a:pt x="353" y="91"/>
                  </a:lnTo>
                  <a:lnTo>
                    <a:pt x="327" y="106"/>
                  </a:lnTo>
                  <a:lnTo>
                    <a:pt x="307" y="137"/>
                  </a:lnTo>
                  <a:lnTo>
                    <a:pt x="273" y="125"/>
                  </a:lnTo>
                  <a:lnTo>
                    <a:pt x="247" y="125"/>
                  </a:lnTo>
                  <a:lnTo>
                    <a:pt x="240" y="84"/>
                  </a:lnTo>
                  <a:lnTo>
                    <a:pt x="206" y="77"/>
                  </a:lnTo>
                  <a:lnTo>
                    <a:pt x="213" y="125"/>
                  </a:lnTo>
                  <a:lnTo>
                    <a:pt x="206" y="184"/>
                  </a:lnTo>
                  <a:lnTo>
                    <a:pt x="172" y="169"/>
                  </a:lnTo>
                  <a:lnTo>
                    <a:pt x="133" y="169"/>
                  </a:lnTo>
                  <a:lnTo>
                    <a:pt x="120" y="137"/>
                  </a:lnTo>
                  <a:lnTo>
                    <a:pt x="79" y="132"/>
                  </a:lnTo>
                  <a:lnTo>
                    <a:pt x="40" y="137"/>
                  </a:lnTo>
                  <a:lnTo>
                    <a:pt x="5" y="137"/>
                  </a:lnTo>
                  <a:lnTo>
                    <a:pt x="0" y="184"/>
                  </a:lnTo>
                  <a:lnTo>
                    <a:pt x="19" y="203"/>
                  </a:lnTo>
                  <a:lnTo>
                    <a:pt x="46" y="209"/>
                  </a:lnTo>
                  <a:lnTo>
                    <a:pt x="79" y="242"/>
                  </a:lnTo>
                  <a:lnTo>
                    <a:pt x="120" y="262"/>
                  </a:lnTo>
                  <a:lnTo>
                    <a:pt x="147" y="314"/>
                  </a:lnTo>
                  <a:lnTo>
                    <a:pt x="133" y="341"/>
                  </a:lnTo>
                  <a:lnTo>
                    <a:pt x="140" y="367"/>
                  </a:lnTo>
                  <a:lnTo>
                    <a:pt x="166" y="392"/>
                  </a:lnTo>
                  <a:lnTo>
                    <a:pt x="172" y="439"/>
                  </a:lnTo>
                  <a:lnTo>
                    <a:pt x="140" y="536"/>
                  </a:lnTo>
                  <a:lnTo>
                    <a:pt x="99" y="622"/>
                  </a:lnTo>
                  <a:lnTo>
                    <a:pt x="72" y="649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5"/>
            <p:cNvSpPr>
              <a:spLocks/>
            </p:cNvSpPr>
            <p:nvPr/>
          </p:nvSpPr>
          <p:spPr bwMode="auto">
            <a:xfrm>
              <a:off x="2086" y="2499"/>
              <a:ext cx="799" cy="811"/>
            </a:xfrm>
            <a:custGeom>
              <a:avLst/>
              <a:gdLst>
                <a:gd name="T0" fmla="*/ 102 w 794"/>
                <a:gd name="T1" fmla="*/ 699 h 807"/>
                <a:gd name="T2" fmla="*/ 168 w 794"/>
                <a:gd name="T3" fmla="*/ 759 h 807"/>
                <a:gd name="T4" fmla="*/ 228 w 794"/>
                <a:gd name="T5" fmla="*/ 778 h 807"/>
                <a:gd name="T6" fmla="*/ 289 w 794"/>
                <a:gd name="T7" fmla="*/ 798 h 807"/>
                <a:gd name="T8" fmla="*/ 335 w 794"/>
                <a:gd name="T9" fmla="*/ 823 h 807"/>
                <a:gd name="T10" fmla="*/ 416 w 794"/>
                <a:gd name="T11" fmla="*/ 778 h 807"/>
                <a:gd name="T12" fmla="*/ 493 w 794"/>
                <a:gd name="T13" fmla="*/ 746 h 807"/>
                <a:gd name="T14" fmla="*/ 585 w 794"/>
                <a:gd name="T15" fmla="*/ 778 h 807"/>
                <a:gd name="T16" fmla="*/ 659 w 794"/>
                <a:gd name="T17" fmla="*/ 805 h 807"/>
                <a:gd name="T18" fmla="*/ 745 w 794"/>
                <a:gd name="T19" fmla="*/ 759 h 807"/>
                <a:gd name="T20" fmla="*/ 756 w 794"/>
                <a:gd name="T21" fmla="*/ 705 h 807"/>
                <a:gd name="T22" fmla="*/ 714 w 794"/>
                <a:gd name="T23" fmla="*/ 685 h 807"/>
                <a:gd name="T24" fmla="*/ 707 w 794"/>
                <a:gd name="T25" fmla="*/ 633 h 807"/>
                <a:gd name="T26" fmla="*/ 736 w 794"/>
                <a:gd name="T27" fmla="*/ 541 h 807"/>
                <a:gd name="T28" fmla="*/ 720 w 794"/>
                <a:gd name="T29" fmla="*/ 481 h 807"/>
                <a:gd name="T30" fmla="*/ 679 w 794"/>
                <a:gd name="T31" fmla="*/ 499 h 807"/>
                <a:gd name="T32" fmla="*/ 707 w 794"/>
                <a:gd name="T33" fmla="*/ 435 h 807"/>
                <a:gd name="T34" fmla="*/ 756 w 794"/>
                <a:gd name="T35" fmla="*/ 383 h 807"/>
                <a:gd name="T36" fmla="*/ 793 w 794"/>
                <a:gd name="T37" fmla="*/ 376 h 807"/>
                <a:gd name="T38" fmla="*/ 815 w 794"/>
                <a:gd name="T39" fmla="*/ 283 h 807"/>
                <a:gd name="T40" fmla="*/ 822 w 794"/>
                <a:gd name="T41" fmla="*/ 236 h 807"/>
                <a:gd name="T42" fmla="*/ 756 w 794"/>
                <a:gd name="T43" fmla="*/ 206 h 807"/>
                <a:gd name="T44" fmla="*/ 714 w 794"/>
                <a:gd name="T45" fmla="*/ 184 h 807"/>
                <a:gd name="T46" fmla="*/ 673 w 794"/>
                <a:gd name="T47" fmla="*/ 170 h 807"/>
                <a:gd name="T48" fmla="*/ 659 w 794"/>
                <a:gd name="T49" fmla="*/ 145 h 807"/>
                <a:gd name="T50" fmla="*/ 632 w 794"/>
                <a:gd name="T51" fmla="*/ 133 h 807"/>
                <a:gd name="T52" fmla="*/ 606 w 794"/>
                <a:gd name="T53" fmla="*/ 84 h 807"/>
                <a:gd name="T54" fmla="*/ 560 w 794"/>
                <a:gd name="T55" fmla="*/ 40 h 807"/>
                <a:gd name="T56" fmla="*/ 537 w 794"/>
                <a:gd name="T57" fmla="*/ 6 h 807"/>
                <a:gd name="T58" fmla="*/ 471 w 794"/>
                <a:gd name="T59" fmla="*/ 18 h 807"/>
                <a:gd name="T60" fmla="*/ 436 w 794"/>
                <a:gd name="T61" fmla="*/ 84 h 807"/>
                <a:gd name="T62" fmla="*/ 369 w 794"/>
                <a:gd name="T63" fmla="*/ 91 h 807"/>
                <a:gd name="T64" fmla="*/ 323 w 794"/>
                <a:gd name="T65" fmla="*/ 145 h 807"/>
                <a:gd name="T66" fmla="*/ 263 w 794"/>
                <a:gd name="T67" fmla="*/ 133 h 807"/>
                <a:gd name="T68" fmla="*/ 214 w 794"/>
                <a:gd name="T69" fmla="*/ 77 h 807"/>
                <a:gd name="T70" fmla="*/ 214 w 794"/>
                <a:gd name="T71" fmla="*/ 192 h 807"/>
                <a:gd name="T72" fmla="*/ 141 w 794"/>
                <a:gd name="T73" fmla="*/ 177 h 807"/>
                <a:gd name="T74" fmla="*/ 79 w 794"/>
                <a:gd name="T75" fmla="*/ 140 h 807"/>
                <a:gd name="T76" fmla="*/ 5 w 794"/>
                <a:gd name="T77" fmla="*/ 145 h 807"/>
                <a:gd name="T78" fmla="*/ 19 w 794"/>
                <a:gd name="T79" fmla="*/ 211 h 807"/>
                <a:gd name="T80" fmla="*/ 79 w 794"/>
                <a:gd name="T81" fmla="*/ 250 h 807"/>
                <a:gd name="T82" fmla="*/ 155 w 794"/>
                <a:gd name="T83" fmla="*/ 330 h 807"/>
                <a:gd name="T84" fmla="*/ 148 w 794"/>
                <a:gd name="T85" fmla="*/ 383 h 807"/>
                <a:gd name="T86" fmla="*/ 180 w 794"/>
                <a:gd name="T87" fmla="*/ 455 h 807"/>
                <a:gd name="T88" fmla="*/ 107 w 794"/>
                <a:gd name="T89" fmla="*/ 646 h 8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4" h="807">
                  <a:moveTo>
                    <a:pt x="72" y="649"/>
                  </a:moveTo>
                  <a:lnTo>
                    <a:pt x="94" y="675"/>
                  </a:lnTo>
                  <a:lnTo>
                    <a:pt x="106" y="686"/>
                  </a:lnTo>
                  <a:lnTo>
                    <a:pt x="160" y="727"/>
                  </a:lnTo>
                  <a:lnTo>
                    <a:pt x="195" y="741"/>
                  </a:lnTo>
                  <a:lnTo>
                    <a:pt x="220" y="746"/>
                  </a:lnTo>
                  <a:lnTo>
                    <a:pt x="247" y="741"/>
                  </a:lnTo>
                  <a:lnTo>
                    <a:pt x="273" y="766"/>
                  </a:lnTo>
                  <a:lnTo>
                    <a:pt x="293" y="778"/>
                  </a:lnTo>
                  <a:lnTo>
                    <a:pt x="319" y="791"/>
                  </a:lnTo>
                  <a:lnTo>
                    <a:pt x="401" y="807"/>
                  </a:lnTo>
                  <a:lnTo>
                    <a:pt x="394" y="746"/>
                  </a:lnTo>
                  <a:lnTo>
                    <a:pt x="435" y="734"/>
                  </a:lnTo>
                  <a:lnTo>
                    <a:pt x="469" y="714"/>
                  </a:lnTo>
                  <a:lnTo>
                    <a:pt x="506" y="734"/>
                  </a:lnTo>
                  <a:lnTo>
                    <a:pt x="554" y="746"/>
                  </a:lnTo>
                  <a:lnTo>
                    <a:pt x="588" y="778"/>
                  </a:lnTo>
                  <a:lnTo>
                    <a:pt x="627" y="773"/>
                  </a:lnTo>
                  <a:lnTo>
                    <a:pt x="663" y="746"/>
                  </a:lnTo>
                  <a:lnTo>
                    <a:pt x="707" y="727"/>
                  </a:lnTo>
                  <a:lnTo>
                    <a:pt x="716" y="714"/>
                  </a:lnTo>
                  <a:lnTo>
                    <a:pt x="716" y="681"/>
                  </a:lnTo>
                  <a:lnTo>
                    <a:pt x="693" y="675"/>
                  </a:lnTo>
                  <a:lnTo>
                    <a:pt x="682" y="661"/>
                  </a:lnTo>
                  <a:lnTo>
                    <a:pt x="682" y="634"/>
                  </a:lnTo>
                  <a:lnTo>
                    <a:pt x="675" y="609"/>
                  </a:lnTo>
                  <a:lnTo>
                    <a:pt x="693" y="556"/>
                  </a:lnTo>
                  <a:lnTo>
                    <a:pt x="700" y="517"/>
                  </a:lnTo>
                  <a:lnTo>
                    <a:pt x="687" y="499"/>
                  </a:lnTo>
                  <a:lnTo>
                    <a:pt x="687" y="465"/>
                  </a:lnTo>
                  <a:lnTo>
                    <a:pt x="668" y="465"/>
                  </a:lnTo>
                  <a:lnTo>
                    <a:pt x="647" y="483"/>
                  </a:lnTo>
                  <a:lnTo>
                    <a:pt x="641" y="458"/>
                  </a:lnTo>
                  <a:lnTo>
                    <a:pt x="675" y="419"/>
                  </a:lnTo>
                  <a:lnTo>
                    <a:pt x="700" y="385"/>
                  </a:lnTo>
                  <a:lnTo>
                    <a:pt x="716" y="367"/>
                  </a:lnTo>
                  <a:lnTo>
                    <a:pt x="734" y="373"/>
                  </a:lnTo>
                  <a:lnTo>
                    <a:pt x="753" y="360"/>
                  </a:lnTo>
                  <a:lnTo>
                    <a:pt x="753" y="341"/>
                  </a:lnTo>
                  <a:lnTo>
                    <a:pt x="775" y="275"/>
                  </a:lnTo>
                  <a:lnTo>
                    <a:pt x="794" y="253"/>
                  </a:lnTo>
                  <a:lnTo>
                    <a:pt x="782" y="228"/>
                  </a:lnTo>
                  <a:lnTo>
                    <a:pt x="728" y="209"/>
                  </a:lnTo>
                  <a:lnTo>
                    <a:pt x="716" y="198"/>
                  </a:lnTo>
                  <a:lnTo>
                    <a:pt x="693" y="176"/>
                  </a:lnTo>
                  <a:lnTo>
                    <a:pt x="682" y="176"/>
                  </a:lnTo>
                  <a:lnTo>
                    <a:pt x="663" y="169"/>
                  </a:lnTo>
                  <a:lnTo>
                    <a:pt x="641" y="162"/>
                  </a:lnTo>
                  <a:lnTo>
                    <a:pt x="622" y="143"/>
                  </a:lnTo>
                  <a:lnTo>
                    <a:pt x="627" y="137"/>
                  </a:lnTo>
                  <a:lnTo>
                    <a:pt x="622" y="111"/>
                  </a:lnTo>
                  <a:lnTo>
                    <a:pt x="600" y="125"/>
                  </a:lnTo>
                  <a:lnTo>
                    <a:pt x="581" y="118"/>
                  </a:lnTo>
                  <a:lnTo>
                    <a:pt x="574" y="84"/>
                  </a:lnTo>
                  <a:lnTo>
                    <a:pt x="547" y="66"/>
                  </a:lnTo>
                  <a:lnTo>
                    <a:pt x="535" y="40"/>
                  </a:lnTo>
                  <a:lnTo>
                    <a:pt x="506" y="33"/>
                  </a:lnTo>
                  <a:lnTo>
                    <a:pt x="513" y="6"/>
                  </a:lnTo>
                  <a:lnTo>
                    <a:pt x="513" y="0"/>
                  </a:lnTo>
                  <a:lnTo>
                    <a:pt x="447" y="18"/>
                  </a:lnTo>
                  <a:lnTo>
                    <a:pt x="428" y="45"/>
                  </a:lnTo>
                  <a:lnTo>
                    <a:pt x="412" y="84"/>
                  </a:lnTo>
                  <a:lnTo>
                    <a:pt x="387" y="91"/>
                  </a:lnTo>
                  <a:lnTo>
                    <a:pt x="353" y="91"/>
                  </a:lnTo>
                  <a:lnTo>
                    <a:pt x="327" y="106"/>
                  </a:lnTo>
                  <a:lnTo>
                    <a:pt x="307" y="137"/>
                  </a:lnTo>
                  <a:lnTo>
                    <a:pt x="273" y="125"/>
                  </a:lnTo>
                  <a:lnTo>
                    <a:pt x="247" y="125"/>
                  </a:lnTo>
                  <a:lnTo>
                    <a:pt x="240" y="84"/>
                  </a:lnTo>
                  <a:lnTo>
                    <a:pt x="206" y="77"/>
                  </a:lnTo>
                  <a:lnTo>
                    <a:pt x="213" y="125"/>
                  </a:lnTo>
                  <a:lnTo>
                    <a:pt x="206" y="184"/>
                  </a:lnTo>
                  <a:lnTo>
                    <a:pt x="172" y="169"/>
                  </a:lnTo>
                  <a:lnTo>
                    <a:pt x="133" y="169"/>
                  </a:lnTo>
                  <a:lnTo>
                    <a:pt x="120" y="137"/>
                  </a:lnTo>
                  <a:lnTo>
                    <a:pt x="79" y="132"/>
                  </a:lnTo>
                  <a:lnTo>
                    <a:pt x="40" y="137"/>
                  </a:lnTo>
                  <a:lnTo>
                    <a:pt x="5" y="137"/>
                  </a:lnTo>
                  <a:lnTo>
                    <a:pt x="0" y="184"/>
                  </a:lnTo>
                  <a:lnTo>
                    <a:pt x="19" y="203"/>
                  </a:lnTo>
                  <a:lnTo>
                    <a:pt x="46" y="209"/>
                  </a:lnTo>
                  <a:lnTo>
                    <a:pt x="79" y="242"/>
                  </a:lnTo>
                  <a:lnTo>
                    <a:pt x="120" y="262"/>
                  </a:lnTo>
                  <a:lnTo>
                    <a:pt x="147" y="314"/>
                  </a:lnTo>
                  <a:lnTo>
                    <a:pt x="133" y="341"/>
                  </a:lnTo>
                  <a:lnTo>
                    <a:pt x="140" y="367"/>
                  </a:lnTo>
                  <a:lnTo>
                    <a:pt x="166" y="392"/>
                  </a:lnTo>
                  <a:lnTo>
                    <a:pt x="172" y="439"/>
                  </a:lnTo>
                  <a:lnTo>
                    <a:pt x="140" y="536"/>
                  </a:lnTo>
                  <a:lnTo>
                    <a:pt x="99" y="622"/>
                  </a:lnTo>
                  <a:lnTo>
                    <a:pt x="72" y="649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6"/>
            <p:cNvSpPr>
              <a:spLocks/>
            </p:cNvSpPr>
            <p:nvPr/>
          </p:nvSpPr>
          <p:spPr bwMode="auto">
            <a:xfrm>
              <a:off x="1609" y="2993"/>
              <a:ext cx="881" cy="749"/>
            </a:xfrm>
            <a:custGeom>
              <a:avLst/>
              <a:gdLst>
                <a:gd name="T0" fmla="*/ 802 w 876"/>
                <a:gd name="T1" fmla="*/ 302 h 744"/>
                <a:gd name="T2" fmla="*/ 834 w 876"/>
                <a:gd name="T3" fmla="*/ 315 h 744"/>
                <a:gd name="T4" fmla="*/ 916 w 876"/>
                <a:gd name="T5" fmla="*/ 331 h 744"/>
                <a:gd name="T6" fmla="*/ 902 w 876"/>
                <a:gd name="T7" fmla="*/ 376 h 744"/>
                <a:gd name="T8" fmla="*/ 811 w 876"/>
                <a:gd name="T9" fmla="*/ 423 h 744"/>
                <a:gd name="T10" fmla="*/ 720 w 876"/>
                <a:gd name="T11" fmla="*/ 435 h 744"/>
                <a:gd name="T12" fmla="*/ 586 w 876"/>
                <a:gd name="T13" fmla="*/ 561 h 744"/>
                <a:gd name="T14" fmla="*/ 586 w 876"/>
                <a:gd name="T15" fmla="*/ 600 h 744"/>
                <a:gd name="T16" fmla="*/ 620 w 876"/>
                <a:gd name="T17" fmla="*/ 639 h 744"/>
                <a:gd name="T18" fmla="*/ 566 w 876"/>
                <a:gd name="T19" fmla="*/ 660 h 744"/>
                <a:gd name="T20" fmla="*/ 533 w 876"/>
                <a:gd name="T21" fmla="*/ 682 h 744"/>
                <a:gd name="T22" fmla="*/ 511 w 876"/>
                <a:gd name="T23" fmla="*/ 725 h 744"/>
                <a:gd name="T24" fmla="*/ 472 w 876"/>
                <a:gd name="T25" fmla="*/ 713 h 744"/>
                <a:gd name="T26" fmla="*/ 416 w 876"/>
                <a:gd name="T27" fmla="*/ 754 h 744"/>
                <a:gd name="T28" fmla="*/ 384 w 876"/>
                <a:gd name="T29" fmla="*/ 784 h 744"/>
                <a:gd name="T30" fmla="*/ 242 w 876"/>
                <a:gd name="T31" fmla="*/ 754 h 744"/>
                <a:gd name="T32" fmla="*/ 196 w 876"/>
                <a:gd name="T33" fmla="*/ 747 h 744"/>
                <a:gd name="T34" fmla="*/ 155 w 876"/>
                <a:gd name="T35" fmla="*/ 747 h 744"/>
                <a:gd name="T36" fmla="*/ 102 w 876"/>
                <a:gd name="T37" fmla="*/ 772 h 744"/>
                <a:gd name="T38" fmla="*/ 60 w 876"/>
                <a:gd name="T39" fmla="*/ 747 h 744"/>
                <a:gd name="T40" fmla="*/ 46 w 876"/>
                <a:gd name="T41" fmla="*/ 660 h 744"/>
                <a:gd name="T42" fmla="*/ 0 w 876"/>
                <a:gd name="T43" fmla="*/ 626 h 744"/>
                <a:gd name="T44" fmla="*/ 7 w 876"/>
                <a:gd name="T45" fmla="*/ 588 h 744"/>
                <a:gd name="T46" fmla="*/ 41 w 876"/>
                <a:gd name="T47" fmla="*/ 566 h 744"/>
                <a:gd name="T48" fmla="*/ 53 w 876"/>
                <a:gd name="T49" fmla="*/ 546 h 744"/>
                <a:gd name="T50" fmla="*/ 46 w 876"/>
                <a:gd name="T51" fmla="*/ 501 h 744"/>
                <a:gd name="T52" fmla="*/ 67 w 876"/>
                <a:gd name="T53" fmla="*/ 474 h 744"/>
                <a:gd name="T54" fmla="*/ 75 w 876"/>
                <a:gd name="T55" fmla="*/ 442 h 744"/>
                <a:gd name="T56" fmla="*/ 75 w 876"/>
                <a:gd name="T57" fmla="*/ 410 h 744"/>
                <a:gd name="T58" fmla="*/ 109 w 876"/>
                <a:gd name="T59" fmla="*/ 401 h 744"/>
                <a:gd name="T60" fmla="*/ 127 w 876"/>
                <a:gd name="T61" fmla="*/ 376 h 744"/>
                <a:gd name="T62" fmla="*/ 155 w 876"/>
                <a:gd name="T63" fmla="*/ 302 h 744"/>
                <a:gd name="T64" fmla="*/ 214 w 876"/>
                <a:gd name="T65" fmla="*/ 258 h 744"/>
                <a:gd name="T66" fmla="*/ 208 w 876"/>
                <a:gd name="T67" fmla="*/ 209 h 744"/>
                <a:gd name="T68" fmla="*/ 168 w 876"/>
                <a:gd name="T69" fmla="*/ 197 h 744"/>
                <a:gd name="T70" fmla="*/ 127 w 876"/>
                <a:gd name="T71" fmla="*/ 191 h 744"/>
                <a:gd name="T72" fmla="*/ 102 w 876"/>
                <a:gd name="T73" fmla="*/ 184 h 744"/>
                <a:gd name="T74" fmla="*/ 75 w 876"/>
                <a:gd name="T75" fmla="*/ 150 h 744"/>
                <a:gd name="T76" fmla="*/ 41 w 876"/>
                <a:gd name="T77" fmla="*/ 165 h 744"/>
                <a:gd name="T78" fmla="*/ 34 w 876"/>
                <a:gd name="T79" fmla="*/ 165 h 744"/>
                <a:gd name="T80" fmla="*/ 34 w 876"/>
                <a:gd name="T81" fmla="*/ 143 h 744"/>
                <a:gd name="T82" fmla="*/ 46 w 876"/>
                <a:gd name="T83" fmla="*/ 111 h 744"/>
                <a:gd name="T84" fmla="*/ 41 w 876"/>
                <a:gd name="T85" fmla="*/ 39 h 744"/>
                <a:gd name="T86" fmla="*/ 67 w 876"/>
                <a:gd name="T87" fmla="*/ 25 h 744"/>
                <a:gd name="T88" fmla="*/ 114 w 876"/>
                <a:gd name="T89" fmla="*/ 32 h 744"/>
                <a:gd name="T90" fmla="*/ 148 w 876"/>
                <a:gd name="T91" fmla="*/ 0 h 744"/>
                <a:gd name="T92" fmla="*/ 189 w 876"/>
                <a:gd name="T93" fmla="*/ 39 h 744"/>
                <a:gd name="T94" fmla="*/ 236 w 876"/>
                <a:gd name="T95" fmla="*/ 51 h 744"/>
                <a:gd name="T96" fmla="*/ 297 w 876"/>
                <a:gd name="T97" fmla="*/ 64 h 744"/>
                <a:gd name="T98" fmla="*/ 343 w 876"/>
                <a:gd name="T99" fmla="*/ 92 h 744"/>
                <a:gd name="T100" fmla="*/ 384 w 876"/>
                <a:gd name="T101" fmla="*/ 118 h 744"/>
                <a:gd name="T102" fmla="*/ 447 w 876"/>
                <a:gd name="T103" fmla="*/ 118 h 744"/>
                <a:gd name="T104" fmla="*/ 545 w 876"/>
                <a:gd name="T105" fmla="*/ 158 h 744"/>
                <a:gd name="T106" fmla="*/ 571 w 876"/>
                <a:gd name="T107" fmla="*/ 165 h 744"/>
                <a:gd name="T108" fmla="*/ 593 w 876"/>
                <a:gd name="T109" fmla="*/ 191 h 744"/>
                <a:gd name="T110" fmla="*/ 605 w 876"/>
                <a:gd name="T111" fmla="*/ 202 h 744"/>
                <a:gd name="T112" fmla="*/ 667 w 876"/>
                <a:gd name="T113" fmla="*/ 251 h 744"/>
                <a:gd name="T114" fmla="*/ 702 w 876"/>
                <a:gd name="T115" fmla="*/ 265 h 744"/>
                <a:gd name="T116" fmla="*/ 727 w 876"/>
                <a:gd name="T117" fmla="*/ 270 h 744"/>
                <a:gd name="T118" fmla="*/ 754 w 876"/>
                <a:gd name="T119" fmla="*/ 265 h 744"/>
                <a:gd name="T120" fmla="*/ 780 w 876"/>
                <a:gd name="T121" fmla="*/ 290 h 744"/>
                <a:gd name="T122" fmla="*/ 802 w 876"/>
                <a:gd name="T123" fmla="*/ 302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76" h="744">
                  <a:moveTo>
                    <a:pt x="768" y="286"/>
                  </a:moveTo>
                  <a:lnTo>
                    <a:pt x="794" y="299"/>
                  </a:lnTo>
                  <a:lnTo>
                    <a:pt x="876" y="315"/>
                  </a:lnTo>
                  <a:lnTo>
                    <a:pt x="862" y="359"/>
                  </a:lnTo>
                  <a:lnTo>
                    <a:pt x="775" y="399"/>
                  </a:lnTo>
                  <a:lnTo>
                    <a:pt x="688" y="411"/>
                  </a:lnTo>
                  <a:lnTo>
                    <a:pt x="562" y="529"/>
                  </a:lnTo>
                  <a:lnTo>
                    <a:pt x="562" y="568"/>
                  </a:lnTo>
                  <a:lnTo>
                    <a:pt x="595" y="607"/>
                  </a:lnTo>
                  <a:lnTo>
                    <a:pt x="542" y="628"/>
                  </a:lnTo>
                  <a:lnTo>
                    <a:pt x="509" y="648"/>
                  </a:lnTo>
                  <a:lnTo>
                    <a:pt x="487" y="685"/>
                  </a:lnTo>
                  <a:lnTo>
                    <a:pt x="448" y="673"/>
                  </a:lnTo>
                  <a:lnTo>
                    <a:pt x="400" y="714"/>
                  </a:lnTo>
                  <a:lnTo>
                    <a:pt x="368" y="744"/>
                  </a:lnTo>
                  <a:lnTo>
                    <a:pt x="234" y="714"/>
                  </a:lnTo>
                  <a:lnTo>
                    <a:pt x="188" y="707"/>
                  </a:lnTo>
                  <a:lnTo>
                    <a:pt x="147" y="707"/>
                  </a:lnTo>
                  <a:lnTo>
                    <a:pt x="94" y="732"/>
                  </a:lnTo>
                  <a:lnTo>
                    <a:pt x="60" y="707"/>
                  </a:lnTo>
                  <a:lnTo>
                    <a:pt x="46" y="628"/>
                  </a:lnTo>
                  <a:lnTo>
                    <a:pt x="0" y="594"/>
                  </a:lnTo>
                  <a:lnTo>
                    <a:pt x="7" y="556"/>
                  </a:lnTo>
                  <a:lnTo>
                    <a:pt x="41" y="534"/>
                  </a:lnTo>
                  <a:lnTo>
                    <a:pt x="53" y="516"/>
                  </a:lnTo>
                  <a:lnTo>
                    <a:pt x="46" y="477"/>
                  </a:lnTo>
                  <a:lnTo>
                    <a:pt x="67" y="450"/>
                  </a:lnTo>
                  <a:lnTo>
                    <a:pt x="75" y="418"/>
                  </a:lnTo>
                  <a:lnTo>
                    <a:pt x="75" y="386"/>
                  </a:lnTo>
                  <a:lnTo>
                    <a:pt x="101" y="377"/>
                  </a:lnTo>
                  <a:lnTo>
                    <a:pt x="119" y="359"/>
                  </a:lnTo>
                  <a:lnTo>
                    <a:pt x="147" y="286"/>
                  </a:lnTo>
                  <a:lnTo>
                    <a:pt x="206" y="242"/>
                  </a:lnTo>
                  <a:lnTo>
                    <a:pt x="200" y="201"/>
                  </a:lnTo>
                  <a:lnTo>
                    <a:pt x="160" y="189"/>
                  </a:lnTo>
                  <a:lnTo>
                    <a:pt x="119" y="183"/>
                  </a:lnTo>
                  <a:lnTo>
                    <a:pt x="94" y="176"/>
                  </a:lnTo>
                  <a:lnTo>
                    <a:pt x="75" y="142"/>
                  </a:lnTo>
                  <a:lnTo>
                    <a:pt x="41" y="157"/>
                  </a:lnTo>
                  <a:lnTo>
                    <a:pt x="34" y="157"/>
                  </a:lnTo>
                  <a:lnTo>
                    <a:pt x="34" y="135"/>
                  </a:lnTo>
                  <a:lnTo>
                    <a:pt x="46" y="103"/>
                  </a:lnTo>
                  <a:lnTo>
                    <a:pt x="41" y="39"/>
                  </a:lnTo>
                  <a:lnTo>
                    <a:pt x="67" y="25"/>
                  </a:lnTo>
                  <a:lnTo>
                    <a:pt x="106" y="32"/>
                  </a:lnTo>
                  <a:lnTo>
                    <a:pt x="140" y="0"/>
                  </a:lnTo>
                  <a:lnTo>
                    <a:pt x="181" y="39"/>
                  </a:lnTo>
                  <a:lnTo>
                    <a:pt x="228" y="51"/>
                  </a:lnTo>
                  <a:lnTo>
                    <a:pt x="281" y="64"/>
                  </a:lnTo>
                  <a:lnTo>
                    <a:pt x="327" y="84"/>
                  </a:lnTo>
                  <a:lnTo>
                    <a:pt x="368" y="110"/>
                  </a:lnTo>
                  <a:lnTo>
                    <a:pt x="428" y="110"/>
                  </a:lnTo>
                  <a:lnTo>
                    <a:pt x="521" y="150"/>
                  </a:lnTo>
                  <a:lnTo>
                    <a:pt x="547" y="157"/>
                  </a:lnTo>
                  <a:lnTo>
                    <a:pt x="569" y="183"/>
                  </a:lnTo>
                  <a:lnTo>
                    <a:pt x="581" y="194"/>
                  </a:lnTo>
                  <a:lnTo>
                    <a:pt x="635" y="235"/>
                  </a:lnTo>
                  <a:lnTo>
                    <a:pt x="670" y="249"/>
                  </a:lnTo>
                  <a:lnTo>
                    <a:pt x="695" y="254"/>
                  </a:lnTo>
                  <a:lnTo>
                    <a:pt x="722" y="249"/>
                  </a:lnTo>
                  <a:lnTo>
                    <a:pt x="748" y="274"/>
                  </a:lnTo>
                  <a:lnTo>
                    <a:pt x="768" y="286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7"/>
            <p:cNvSpPr>
              <a:spLocks/>
            </p:cNvSpPr>
            <p:nvPr/>
          </p:nvSpPr>
          <p:spPr bwMode="auto">
            <a:xfrm>
              <a:off x="1609" y="2993"/>
              <a:ext cx="881" cy="749"/>
            </a:xfrm>
            <a:custGeom>
              <a:avLst/>
              <a:gdLst>
                <a:gd name="T0" fmla="*/ 802 w 876"/>
                <a:gd name="T1" fmla="*/ 302 h 744"/>
                <a:gd name="T2" fmla="*/ 834 w 876"/>
                <a:gd name="T3" fmla="*/ 315 h 744"/>
                <a:gd name="T4" fmla="*/ 916 w 876"/>
                <a:gd name="T5" fmla="*/ 331 h 744"/>
                <a:gd name="T6" fmla="*/ 902 w 876"/>
                <a:gd name="T7" fmla="*/ 376 h 744"/>
                <a:gd name="T8" fmla="*/ 811 w 876"/>
                <a:gd name="T9" fmla="*/ 423 h 744"/>
                <a:gd name="T10" fmla="*/ 720 w 876"/>
                <a:gd name="T11" fmla="*/ 435 h 744"/>
                <a:gd name="T12" fmla="*/ 586 w 876"/>
                <a:gd name="T13" fmla="*/ 561 h 744"/>
                <a:gd name="T14" fmla="*/ 586 w 876"/>
                <a:gd name="T15" fmla="*/ 600 h 744"/>
                <a:gd name="T16" fmla="*/ 620 w 876"/>
                <a:gd name="T17" fmla="*/ 639 h 744"/>
                <a:gd name="T18" fmla="*/ 566 w 876"/>
                <a:gd name="T19" fmla="*/ 660 h 744"/>
                <a:gd name="T20" fmla="*/ 533 w 876"/>
                <a:gd name="T21" fmla="*/ 682 h 744"/>
                <a:gd name="T22" fmla="*/ 511 w 876"/>
                <a:gd name="T23" fmla="*/ 725 h 744"/>
                <a:gd name="T24" fmla="*/ 472 w 876"/>
                <a:gd name="T25" fmla="*/ 713 h 744"/>
                <a:gd name="T26" fmla="*/ 416 w 876"/>
                <a:gd name="T27" fmla="*/ 754 h 744"/>
                <a:gd name="T28" fmla="*/ 384 w 876"/>
                <a:gd name="T29" fmla="*/ 784 h 744"/>
                <a:gd name="T30" fmla="*/ 242 w 876"/>
                <a:gd name="T31" fmla="*/ 754 h 744"/>
                <a:gd name="T32" fmla="*/ 196 w 876"/>
                <a:gd name="T33" fmla="*/ 747 h 744"/>
                <a:gd name="T34" fmla="*/ 155 w 876"/>
                <a:gd name="T35" fmla="*/ 747 h 744"/>
                <a:gd name="T36" fmla="*/ 102 w 876"/>
                <a:gd name="T37" fmla="*/ 772 h 744"/>
                <a:gd name="T38" fmla="*/ 60 w 876"/>
                <a:gd name="T39" fmla="*/ 747 h 744"/>
                <a:gd name="T40" fmla="*/ 46 w 876"/>
                <a:gd name="T41" fmla="*/ 660 h 744"/>
                <a:gd name="T42" fmla="*/ 0 w 876"/>
                <a:gd name="T43" fmla="*/ 626 h 744"/>
                <a:gd name="T44" fmla="*/ 7 w 876"/>
                <a:gd name="T45" fmla="*/ 588 h 744"/>
                <a:gd name="T46" fmla="*/ 41 w 876"/>
                <a:gd name="T47" fmla="*/ 566 h 744"/>
                <a:gd name="T48" fmla="*/ 53 w 876"/>
                <a:gd name="T49" fmla="*/ 546 h 744"/>
                <a:gd name="T50" fmla="*/ 46 w 876"/>
                <a:gd name="T51" fmla="*/ 501 h 744"/>
                <a:gd name="T52" fmla="*/ 67 w 876"/>
                <a:gd name="T53" fmla="*/ 474 h 744"/>
                <a:gd name="T54" fmla="*/ 75 w 876"/>
                <a:gd name="T55" fmla="*/ 442 h 744"/>
                <a:gd name="T56" fmla="*/ 75 w 876"/>
                <a:gd name="T57" fmla="*/ 410 h 744"/>
                <a:gd name="T58" fmla="*/ 109 w 876"/>
                <a:gd name="T59" fmla="*/ 401 h 744"/>
                <a:gd name="T60" fmla="*/ 127 w 876"/>
                <a:gd name="T61" fmla="*/ 376 h 744"/>
                <a:gd name="T62" fmla="*/ 155 w 876"/>
                <a:gd name="T63" fmla="*/ 302 h 744"/>
                <a:gd name="T64" fmla="*/ 214 w 876"/>
                <a:gd name="T65" fmla="*/ 258 h 744"/>
                <a:gd name="T66" fmla="*/ 208 w 876"/>
                <a:gd name="T67" fmla="*/ 209 h 744"/>
                <a:gd name="T68" fmla="*/ 168 w 876"/>
                <a:gd name="T69" fmla="*/ 197 h 744"/>
                <a:gd name="T70" fmla="*/ 127 w 876"/>
                <a:gd name="T71" fmla="*/ 191 h 744"/>
                <a:gd name="T72" fmla="*/ 102 w 876"/>
                <a:gd name="T73" fmla="*/ 184 h 744"/>
                <a:gd name="T74" fmla="*/ 75 w 876"/>
                <a:gd name="T75" fmla="*/ 150 h 744"/>
                <a:gd name="T76" fmla="*/ 41 w 876"/>
                <a:gd name="T77" fmla="*/ 165 h 744"/>
                <a:gd name="T78" fmla="*/ 34 w 876"/>
                <a:gd name="T79" fmla="*/ 165 h 744"/>
                <a:gd name="T80" fmla="*/ 34 w 876"/>
                <a:gd name="T81" fmla="*/ 143 h 744"/>
                <a:gd name="T82" fmla="*/ 46 w 876"/>
                <a:gd name="T83" fmla="*/ 111 h 744"/>
                <a:gd name="T84" fmla="*/ 41 w 876"/>
                <a:gd name="T85" fmla="*/ 39 h 744"/>
                <a:gd name="T86" fmla="*/ 67 w 876"/>
                <a:gd name="T87" fmla="*/ 25 h 744"/>
                <a:gd name="T88" fmla="*/ 114 w 876"/>
                <a:gd name="T89" fmla="*/ 32 h 744"/>
                <a:gd name="T90" fmla="*/ 148 w 876"/>
                <a:gd name="T91" fmla="*/ 0 h 744"/>
                <a:gd name="T92" fmla="*/ 189 w 876"/>
                <a:gd name="T93" fmla="*/ 39 h 744"/>
                <a:gd name="T94" fmla="*/ 236 w 876"/>
                <a:gd name="T95" fmla="*/ 51 h 744"/>
                <a:gd name="T96" fmla="*/ 297 w 876"/>
                <a:gd name="T97" fmla="*/ 64 h 744"/>
                <a:gd name="T98" fmla="*/ 343 w 876"/>
                <a:gd name="T99" fmla="*/ 92 h 744"/>
                <a:gd name="T100" fmla="*/ 384 w 876"/>
                <a:gd name="T101" fmla="*/ 118 h 744"/>
                <a:gd name="T102" fmla="*/ 447 w 876"/>
                <a:gd name="T103" fmla="*/ 118 h 744"/>
                <a:gd name="T104" fmla="*/ 545 w 876"/>
                <a:gd name="T105" fmla="*/ 158 h 744"/>
                <a:gd name="T106" fmla="*/ 571 w 876"/>
                <a:gd name="T107" fmla="*/ 165 h 744"/>
                <a:gd name="T108" fmla="*/ 593 w 876"/>
                <a:gd name="T109" fmla="*/ 191 h 744"/>
                <a:gd name="T110" fmla="*/ 605 w 876"/>
                <a:gd name="T111" fmla="*/ 202 h 744"/>
                <a:gd name="T112" fmla="*/ 667 w 876"/>
                <a:gd name="T113" fmla="*/ 251 h 744"/>
                <a:gd name="T114" fmla="*/ 702 w 876"/>
                <a:gd name="T115" fmla="*/ 265 h 744"/>
                <a:gd name="T116" fmla="*/ 727 w 876"/>
                <a:gd name="T117" fmla="*/ 270 h 744"/>
                <a:gd name="T118" fmla="*/ 754 w 876"/>
                <a:gd name="T119" fmla="*/ 265 h 744"/>
                <a:gd name="T120" fmla="*/ 780 w 876"/>
                <a:gd name="T121" fmla="*/ 290 h 744"/>
                <a:gd name="T122" fmla="*/ 802 w 876"/>
                <a:gd name="T123" fmla="*/ 302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76" h="744">
                  <a:moveTo>
                    <a:pt x="768" y="286"/>
                  </a:moveTo>
                  <a:lnTo>
                    <a:pt x="794" y="299"/>
                  </a:lnTo>
                  <a:lnTo>
                    <a:pt x="876" y="315"/>
                  </a:lnTo>
                  <a:lnTo>
                    <a:pt x="862" y="359"/>
                  </a:lnTo>
                  <a:lnTo>
                    <a:pt x="775" y="399"/>
                  </a:lnTo>
                  <a:lnTo>
                    <a:pt x="688" y="411"/>
                  </a:lnTo>
                  <a:lnTo>
                    <a:pt x="562" y="529"/>
                  </a:lnTo>
                  <a:lnTo>
                    <a:pt x="562" y="568"/>
                  </a:lnTo>
                  <a:lnTo>
                    <a:pt x="595" y="607"/>
                  </a:lnTo>
                  <a:lnTo>
                    <a:pt x="542" y="628"/>
                  </a:lnTo>
                  <a:lnTo>
                    <a:pt x="509" y="648"/>
                  </a:lnTo>
                  <a:lnTo>
                    <a:pt x="487" y="685"/>
                  </a:lnTo>
                  <a:lnTo>
                    <a:pt x="448" y="673"/>
                  </a:lnTo>
                  <a:lnTo>
                    <a:pt x="400" y="714"/>
                  </a:lnTo>
                  <a:lnTo>
                    <a:pt x="368" y="744"/>
                  </a:lnTo>
                  <a:lnTo>
                    <a:pt x="234" y="714"/>
                  </a:lnTo>
                  <a:lnTo>
                    <a:pt x="188" y="707"/>
                  </a:lnTo>
                  <a:lnTo>
                    <a:pt x="147" y="707"/>
                  </a:lnTo>
                  <a:lnTo>
                    <a:pt x="94" y="732"/>
                  </a:lnTo>
                  <a:lnTo>
                    <a:pt x="60" y="707"/>
                  </a:lnTo>
                  <a:lnTo>
                    <a:pt x="46" y="628"/>
                  </a:lnTo>
                  <a:lnTo>
                    <a:pt x="0" y="594"/>
                  </a:lnTo>
                  <a:lnTo>
                    <a:pt x="7" y="556"/>
                  </a:lnTo>
                  <a:lnTo>
                    <a:pt x="41" y="534"/>
                  </a:lnTo>
                  <a:lnTo>
                    <a:pt x="53" y="516"/>
                  </a:lnTo>
                  <a:lnTo>
                    <a:pt x="46" y="477"/>
                  </a:lnTo>
                  <a:lnTo>
                    <a:pt x="67" y="450"/>
                  </a:lnTo>
                  <a:lnTo>
                    <a:pt x="75" y="418"/>
                  </a:lnTo>
                  <a:lnTo>
                    <a:pt x="75" y="386"/>
                  </a:lnTo>
                  <a:lnTo>
                    <a:pt x="101" y="377"/>
                  </a:lnTo>
                  <a:lnTo>
                    <a:pt x="119" y="359"/>
                  </a:lnTo>
                  <a:lnTo>
                    <a:pt x="147" y="286"/>
                  </a:lnTo>
                  <a:lnTo>
                    <a:pt x="206" y="242"/>
                  </a:lnTo>
                  <a:lnTo>
                    <a:pt x="200" y="201"/>
                  </a:lnTo>
                  <a:lnTo>
                    <a:pt x="160" y="189"/>
                  </a:lnTo>
                  <a:lnTo>
                    <a:pt x="119" y="183"/>
                  </a:lnTo>
                  <a:lnTo>
                    <a:pt x="94" y="176"/>
                  </a:lnTo>
                  <a:lnTo>
                    <a:pt x="75" y="142"/>
                  </a:lnTo>
                  <a:lnTo>
                    <a:pt x="41" y="157"/>
                  </a:lnTo>
                  <a:lnTo>
                    <a:pt x="34" y="157"/>
                  </a:lnTo>
                  <a:lnTo>
                    <a:pt x="34" y="135"/>
                  </a:lnTo>
                  <a:lnTo>
                    <a:pt x="46" y="103"/>
                  </a:lnTo>
                  <a:lnTo>
                    <a:pt x="41" y="39"/>
                  </a:lnTo>
                  <a:lnTo>
                    <a:pt x="67" y="25"/>
                  </a:lnTo>
                  <a:lnTo>
                    <a:pt x="106" y="32"/>
                  </a:lnTo>
                  <a:lnTo>
                    <a:pt x="140" y="0"/>
                  </a:lnTo>
                  <a:lnTo>
                    <a:pt x="181" y="39"/>
                  </a:lnTo>
                  <a:lnTo>
                    <a:pt x="228" y="51"/>
                  </a:lnTo>
                  <a:lnTo>
                    <a:pt x="281" y="64"/>
                  </a:lnTo>
                  <a:lnTo>
                    <a:pt x="327" y="84"/>
                  </a:lnTo>
                  <a:lnTo>
                    <a:pt x="368" y="110"/>
                  </a:lnTo>
                  <a:lnTo>
                    <a:pt x="428" y="110"/>
                  </a:lnTo>
                  <a:lnTo>
                    <a:pt x="521" y="150"/>
                  </a:lnTo>
                  <a:lnTo>
                    <a:pt x="547" y="157"/>
                  </a:lnTo>
                  <a:lnTo>
                    <a:pt x="569" y="183"/>
                  </a:lnTo>
                  <a:lnTo>
                    <a:pt x="581" y="194"/>
                  </a:lnTo>
                  <a:lnTo>
                    <a:pt x="635" y="235"/>
                  </a:lnTo>
                  <a:lnTo>
                    <a:pt x="670" y="249"/>
                  </a:lnTo>
                  <a:lnTo>
                    <a:pt x="695" y="254"/>
                  </a:lnTo>
                  <a:lnTo>
                    <a:pt x="722" y="249"/>
                  </a:lnTo>
                  <a:lnTo>
                    <a:pt x="748" y="274"/>
                  </a:lnTo>
                  <a:lnTo>
                    <a:pt x="768" y="286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8"/>
            <p:cNvSpPr>
              <a:spLocks/>
            </p:cNvSpPr>
            <p:nvPr/>
          </p:nvSpPr>
          <p:spPr bwMode="auto">
            <a:xfrm>
              <a:off x="3431" y="2685"/>
              <a:ext cx="355" cy="183"/>
            </a:xfrm>
            <a:custGeom>
              <a:avLst/>
              <a:gdLst>
                <a:gd name="T0" fmla="*/ 0 w 353"/>
                <a:gd name="T1" fmla="*/ 97 h 181"/>
                <a:gd name="T2" fmla="*/ 26 w 353"/>
                <a:gd name="T3" fmla="*/ 171 h 181"/>
                <a:gd name="T4" fmla="*/ 67 w 353"/>
                <a:gd name="T5" fmla="*/ 197 h 181"/>
                <a:gd name="T6" fmla="*/ 85 w 353"/>
                <a:gd name="T7" fmla="*/ 197 h 181"/>
                <a:gd name="T8" fmla="*/ 114 w 353"/>
                <a:gd name="T9" fmla="*/ 197 h 181"/>
                <a:gd name="T10" fmla="*/ 194 w 353"/>
                <a:gd name="T11" fmla="*/ 146 h 181"/>
                <a:gd name="T12" fmla="*/ 228 w 353"/>
                <a:gd name="T13" fmla="*/ 136 h 181"/>
                <a:gd name="T14" fmla="*/ 240 w 353"/>
                <a:gd name="T15" fmla="*/ 123 h 181"/>
                <a:gd name="T16" fmla="*/ 262 w 353"/>
                <a:gd name="T17" fmla="*/ 111 h 181"/>
                <a:gd name="T18" fmla="*/ 302 w 353"/>
                <a:gd name="T19" fmla="*/ 104 h 181"/>
                <a:gd name="T20" fmla="*/ 357 w 353"/>
                <a:gd name="T21" fmla="*/ 116 h 181"/>
                <a:gd name="T22" fmla="*/ 369 w 353"/>
                <a:gd name="T23" fmla="*/ 37 h 181"/>
                <a:gd name="T24" fmla="*/ 357 w 353"/>
                <a:gd name="T25" fmla="*/ 37 h 181"/>
                <a:gd name="T26" fmla="*/ 335 w 353"/>
                <a:gd name="T27" fmla="*/ 17 h 181"/>
                <a:gd name="T28" fmla="*/ 302 w 353"/>
                <a:gd name="T29" fmla="*/ 12 h 181"/>
                <a:gd name="T30" fmla="*/ 282 w 353"/>
                <a:gd name="T31" fmla="*/ 23 h 181"/>
                <a:gd name="T32" fmla="*/ 233 w 353"/>
                <a:gd name="T33" fmla="*/ 23 h 181"/>
                <a:gd name="T34" fmla="*/ 214 w 353"/>
                <a:gd name="T35" fmla="*/ 42 h 181"/>
                <a:gd name="T36" fmla="*/ 173 w 353"/>
                <a:gd name="T37" fmla="*/ 12 h 181"/>
                <a:gd name="T38" fmla="*/ 146 w 353"/>
                <a:gd name="T39" fmla="*/ 23 h 181"/>
                <a:gd name="T40" fmla="*/ 105 w 353"/>
                <a:gd name="T41" fmla="*/ 0 h 181"/>
                <a:gd name="T42" fmla="*/ 0 w 353"/>
                <a:gd name="T43" fmla="*/ 97 h 1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3" h="181">
                  <a:moveTo>
                    <a:pt x="0" y="89"/>
                  </a:moveTo>
                  <a:lnTo>
                    <a:pt x="26" y="155"/>
                  </a:lnTo>
                  <a:lnTo>
                    <a:pt x="67" y="181"/>
                  </a:lnTo>
                  <a:lnTo>
                    <a:pt x="85" y="181"/>
                  </a:lnTo>
                  <a:lnTo>
                    <a:pt x="106" y="181"/>
                  </a:lnTo>
                  <a:lnTo>
                    <a:pt x="186" y="133"/>
                  </a:lnTo>
                  <a:lnTo>
                    <a:pt x="220" y="128"/>
                  </a:lnTo>
                  <a:lnTo>
                    <a:pt x="232" y="115"/>
                  </a:lnTo>
                  <a:lnTo>
                    <a:pt x="254" y="103"/>
                  </a:lnTo>
                  <a:lnTo>
                    <a:pt x="286" y="96"/>
                  </a:lnTo>
                  <a:lnTo>
                    <a:pt x="341" y="108"/>
                  </a:lnTo>
                  <a:lnTo>
                    <a:pt x="353" y="37"/>
                  </a:lnTo>
                  <a:lnTo>
                    <a:pt x="341" y="37"/>
                  </a:lnTo>
                  <a:lnTo>
                    <a:pt x="319" y="17"/>
                  </a:lnTo>
                  <a:lnTo>
                    <a:pt x="286" y="12"/>
                  </a:lnTo>
                  <a:lnTo>
                    <a:pt x="266" y="23"/>
                  </a:lnTo>
                  <a:lnTo>
                    <a:pt x="225" y="23"/>
                  </a:lnTo>
                  <a:lnTo>
                    <a:pt x="206" y="42"/>
                  </a:lnTo>
                  <a:lnTo>
                    <a:pt x="165" y="12"/>
                  </a:lnTo>
                  <a:lnTo>
                    <a:pt x="138" y="23"/>
                  </a:lnTo>
                  <a:lnTo>
                    <a:pt x="97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9"/>
            <p:cNvSpPr>
              <a:spLocks/>
            </p:cNvSpPr>
            <p:nvPr/>
          </p:nvSpPr>
          <p:spPr bwMode="auto">
            <a:xfrm>
              <a:off x="3431" y="2685"/>
              <a:ext cx="355" cy="183"/>
            </a:xfrm>
            <a:custGeom>
              <a:avLst/>
              <a:gdLst>
                <a:gd name="T0" fmla="*/ 0 w 353"/>
                <a:gd name="T1" fmla="*/ 97 h 181"/>
                <a:gd name="T2" fmla="*/ 26 w 353"/>
                <a:gd name="T3" fmla="*/ 171 h 181"/>
                <a:gd name="T4" fmla="*/ 67 w 353"/>
                <a:gd name="T5" fmla="*/ 197 h 181"/>
                <a:gd name="T6" fmla="*/ 85 w 353"/>
                <a:gd name="T7" fmla="*/ 197 h 181"/>
                <a:gd name="T8" fmla="*/ 114 w 353"/>
                <a:gd name="T9" fmla="*/ 197 h 181"/>
                <a:gd name="T10" fmla="*/ 194 w 353"/>
                <a:gd name="T11" fmla="*/ 146 h 181"/>
                <a:gd name="T12" fmla="*/ 228 w 353"/>
                <a:gd name="T13" fmla="*/ 136 h 181"/>
                <a:gd name="T14" fmla="*/ 240 w 353"/>
                <a:gd name="T15" fmla="*/ 123 h 181"/>
                <a:gd name="T16" fmla="*/ 262 w 353"/>
                <a:gd name="T17" fmla="*/ 111 h 181"/>
                <a:gd name="T18" fmla="*/ 302 w 353"/>
                <a:gd name="T19" fmla="*/ 104 h 181"/>
                <a:gd name="T20" fmla="*/ 357 w 353"/>
                <a:gd name="T21" fmla="*/ 116 h 181"/>
                <a:gd name="T22" fmla="*/ 369 w 353"/>
                <a:gd name="T23" fmla="*/ 37 h 181"/>
                <a:gd name="T24" fmla="*/ 357 w 353"/>
                <a:gd name="T25" fmla="*/ 37 h 181"/>
                <a:gd name="T26" fmla="*/ 335 w 353"/>
                <a:gd name="T27" fmla="*/ 17 h 181"/>
                <a:gd name="T28" fmla="*/ 302 w 353"/>
                <a:gd name="T29" fmla="*/ 12 h 181"/>
                <a:gd name="T30" fmla="*/ 282 w 353"/>
                <a:gd name="T31" fmla="*/ 23 h 181"/>
                <a:gd name="T32" fmla="*/ 233 w 353"/>
                <a:gd name="T33" fmla="*/ 23 h 181"/>
                <a:gd name="T34" fmla="*/ 214 w 353"/>
                <a:gd name="T35" fmla="*/ 42 h 181"/>
                <a:gd name="T36" fmla="*/ 173 w 353"/>
                <a:gd name="T37" fmla="*/ 12 h 181"/>
                <a:gd name="T38" fmla="*/ 146 w 353"/>
                <a:gd name="T39" fmla="*/ 23 h 181"/>
                <a:gd name="T40" fmla="*/ 105 w 353"/>
                <a:gd name="T41" fmla="*/ 0 h 181"/>
                <a:gd name="T42" fmla="*/ 0 w 353"/>
                <a:gd name="T43" fmla="*/ 97 h 1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3" h="181">
                  <a:moveTo>
                    <a:pt x="0" y="89"/>
                  </a:moveTo>
                  <a:lnTo>
                    <a:pt x="26" y="155"/>
                  </a:lnTo>
                  <a:lnTo>
                    <a:pt x="67" y="181"/>
                  </a:lnTo>
                  <a:lnTo>
                    <a:pt x="85" y="181"/>
                  </a:lnTo>
                  <a:lnTo>
                    <a:pt x="106" y="181"/>
                  </a:lnTo>
                  <a:lnTo>
                    <a:pt x="186" y="133"/>
                  </a:lnTo>
                  <a:lnTo>
                    <a:pt x="220" y="128"/>
                  </a:lnTo>
                  <a:lnTo>
                    <a:pt x="232" y="115"/>
                  </a:lnTo>
                  <a:lnTo>
                    <a:pt x="254" y="103"/>
                  </a:lnTo>
                  <a:lnTo>
                    <a:pt x="286" y="96"/>
                  </a:lnTo>
                  <a:lnTo>
                    <a:pt x="341" y="108"/>
                  </a:lnTo>
                  <a:lnTo>
                    <a:pt x="353" y="37"/>
                  </a:lnTo>
                  <a:lnTo>
                    <a:pt x="341" y="37"/>
                  </a:lnTo>
                  <a:lnTo>
                    <a:pt x="319" y="17"/>
                  </a:lnTo>
                  <a:lnTo>
                    <a:pt x="286" y="12"/>
                  </a:lnTo>
                  <a:lnTo>
                    <a:pt x="266" y="23"/>
                  </a:lnTo>
                  <a:lnTo>
                    <a:pt x="225" y="23"/>
                  </a:lnTo>
                  <a:lnTo>
                    <a:pt x="206" y="42"/>
                  </a:lnTo>
                  <a:lnTo>
                    <a:pt x="165" y="12"/>
                  </a:lnTo>
                  <a:lnTo>
                    <a:pt x="138" y="23"/>
                  </a:lnTo>
                  <a:lnTo>
                    <a:pt x="97" y="0"/>
                  </a:lnTo>
                  <a:lnTo>
                    <a:pt x="0" y="89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20"/>
            <p:cNvSpPr>
              <a:spLocks/>
            </p:cNvSpPr>
            <p:nvPr/>
          </p:nvSpPr>
          <p:spPr bwMode="auto">
            <a:xfrm>
              <a:off x="3638" y="2045"/>
              <a:ext cx="322" cy="245"/>
            </a:xfrm>
            <a:custGeom>
              <a:avLst/>
              <a:gdLst>
                <a:gd name="T0" fmla="*/ 7 w 320"/>
                <a:gd name="T1" fmla="*/ 52 h 244"/>
                <a:gd name="T2" fmla="*/ 14 w 320"/>
                <a:gd name="T3" fmla="*/ 78 h 244"/>
                <a:gd name="T4" fmla="*/ 0 w 320"/>
                <a:gd name="T5" fmla="*/ 112 h 244"/>
                <a:gd name="T6" fmla="*/ 33 w 320"/>
                <a:gd name="T7" fmla="*/ 112 h 244"/>
                <a:gd name="T8" fmla="*/ 41 w 320"/>
                <a:gd name="T9" fmla="*/ 118 h 244"/>
                <a:gd name="T10" fmla="*/ 60 w 320"/>
                <a:gd name="T11" fmla="*/ 133 h 244"/>
                <a:gd name="T12" fmla="*/ 73 w 320"/>
                <a:gd name="T13" fmla="*/ 133 h 244"/>
                <a:gd name="T14" fmla="*/ 102 w 320"/>
                <a:gd name="T15" fmla="*/ 133 h 244"/>
                <a:gd name="T16" fmla="*/ 109 w 320"/>
                <a:gd name="T17" fmla="*/ 133 h 244"/>
                <a:gd name="T18" fmla="*/ 121 w 320"/>
                <a:gd name="T19" fmla="*/ 158 h 244"/>
                <a:gd name="T20" fmla="*/ 115 w 320"/>
                <a:gd name="T21" fmla="*/ 170 h 244"/>
                <a:gd name="T22" fmla="*/ 115 w 320"/>
                <a:gd name="T23" fmla="*/ 186 h 244"/>
                <a:gd name="T24" fmla="*/ 121 w 320"/>
                <a:gd name="T25" fmla="*/ 192 h 244"/>
                <a:gd name="T26" fmla="*/ 134 w 320"/>
                <a:gd name="T27" fmla="*/ 199 h 244"/>
                <a:gd name="T28" fmla="*/ 161 w 320"/>
                <a:gd name="T29" fmla="*/ 224 h 244"/>
                <a:gd name="T30" fmla="*/ 168 w 320"/>
                <a:gd name="T31" fmla="*/ 243 h 244"/>
                <a:gd name="T32" fmla="*/ 189 w 320"/>
                <a:gd name="T33" fmla="*/ 252 h 244"/>
                <a:gd name="T34" fmla="*/ 202 w 320"/>
                <a:gd name="T35" fmla="*/ 243 h 244"/>
                <a:gd name="T36" fmla="*/ 214 w 320"/>
                <a:gd name="T37" fmla="*/ 243 h 244"/>
                <a:gd name="T38" fmla="*/ 228 w 320"/>
                <a:gd name="T39" fmla="*/ 230 h 244"/>
                <a:gd name="T40" fmla="*/ 236 w 320"/>
                <a:gd name="T41" fmla="*/ 236 h 244"/>
                <a:gd name="T42" fmla="*/ 256 w 320"/>
                <a:gd name="T43" fmla="*/ 230 h 244"/>
                <a:gd name="T44" fmla="*/ 246 w 320"/>
                <a:gd name="T45" fmla="*/ 218 h 244"/>
                <a:gd name="T46" fmla="*/ 263 w 320"/>
                <a:gd name="T47" fmla="*/ 218 h 244"/>
                <a:gd name="T48" fmla="*/ 277 w 320"/>
                <a:gd name="T49" fmla="*/ 204 h 244"/>
                <a:gd name="T50" fmla="*/ 297 w 320"/>
                <a:gd name="T51" fmla="*/ 211 h 244"/>
                <a:gd name="T52" fmla="*/ 304 w 320"/>
                <a:gd name="T53" fmla="*/ 211 h 244"/>
                <a:gd name="T54" fmla="*/ 289 w 320"/>
                <a:gd name="T55" fmla="*/ 192 h 244"/>
                <a:gd name="T56" fmla="*/ 297 w 320"/>
                <a:gd name="T57" fmla="*/ 165 h 244"/>
                <a:gd name="T58" fmla="*/ 297 w 320"/>
                <a:gd name="T59" fmla="*/ 133 h 244"/>
                <a:gd name="T60" fmla="*/ 311 w 320"/>
                <a:gd name="T61" fmla="*/ 118 h 244"/>
                <a:gd name="T62" fmla="*/ 316 w 320"/>
                <a:gd name="T63" fmla="*/ 105 h 244"/>
                <a:gd name="T64" fmla="*/ 330 w 320"/>
                <a:gd name="T65" fmla="*/ 105 h 244"/>
                <a:gd name="T66" fmla="*/ 336 w 320"/>
                <a:gd name="T67" fmla="*/ 84 h 244"/>
                <a:gd name="T68" fmla="*/ 323 w 320"/>
                <a:gd name="T69" fmla="*/ 84 h 244"/>
                <a:gd name="T70" fmla="*/ 316 w 320"/>
                <a:gd name="T71" fmla="*/ 71 h 244"/>
                <a:gd name="T72" fmla="*/ 323 w 320"/>
                <a:gd name="T73" fmla="*/ 66 h 244"/>
                <a:gd name="T74" fmla="*/ 330 w 320"/>
                <a:gd name="T75" fmla="*/ 59 h 244"/>
                <a:gd name="T76" fmla="*/ 311 w 320"/>
                <a:gd name="T77" fmla="*/ 52 h 244"/>
                <a:gd name="T78" fmla="*/ 289 w 320"/>
                <a:gd name="T79" fmla="*/ 34 h 244"/>
                <a:gd name="T80" fmla="*/ 263 w 320"/>
                <a:gd name="T81" fmla="*/ 20 h 244"/>
                <a:gd name="T82" fmla="*/ 228 w 320"/>
                <a:gd name="T83" fmla="*/ 20 h 244"/>
                <a:gd name="T84" fmla="*/ 214 w 320"/>
                <a:gd name="T85" fmla="*/ 0 h 244"/>
                <a:gd name="T86" fmla="*/ 209 w 320"/>
                <a:gd name="T87" fmla="*/ 0 h 244"/>
                <a:gd name="T88" fmla="*/ 196 w 320"/>
                <a:gd name="T89" fmla="*/ 13 h 244"/>
                <a:gd name="T90" fmla="*/ 182 w 320"/>
                <a:gd name="T91" fmla="*/ 20 h 244"/>
                <a:gd name="T92" fmla="*/ 150 w 320"/>
                <a:gd name="T93" fmla="*/ 13 h 244"/>
                <a:gd name="T94" fmla="*/ 115 w 320"/>
                <a:gd name="T95" fmla="*/ 13 h 244"/>
                <a:gd name="T96" fmla="*/ 102 w 320"/>
                <a:gd name="T97" fmla="*/ 20 h 244"/>
                <a:gd name="T98" fmla="*/ 95 w 320"/>
                <a:gd name="T99" fmla="*/ 13 h 244"/>
                <a:gd name="T100" fmla="*/ 60 w 320"/>
                <a:gd name="T101" fmla="*/ 20 h 244"/>
                <a:gd name="T102" fmla="*/ 26 w 320"/>
                <a:gd name="T103" fmla="*/ 39 h 244"/>
                <a:gd name="T104" fmla="*/ 14 w 320"/>
                <a:gd name="T105" fmla="*/ 52 h 244"/>
                <a:gd name="T106" fmla="*/ 7 w 320"/>
                <a:gd name="T107" fmla="*/ 52 h 2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0" h="244">
                  <a:moveTo>
                    <a:pt x="7" y="52"/>
                  </a:moveTo>
                  <a:lnTo>
                    <a:pt x="14" y="78"/>
                  </a:lnTo>
                  <a:lnTo>
                    <a:pt x="0" y="112"/>
                  </a:lnTo>
                  <a:lnTo>
                    <a:pt x="33" y="112"/>
                  </a:lnTo>
                  <a:lnTo>
                    <a:pt x="41" y="118"/>
                  </a:lnTo>
                  <a:lnTo>
                    <a:pt x="60" y="125"/>
                  </a:lnTo>
                  <a:lnTo>
                    <a:pt x="73" y="125"/>
                  </a:lnTo>
                  <a:lnTo>
                    <a:pt x="94" y="125"/>
                  </a:lnTo>
                  <a:lnTo>
                    <a:pt x="101" y="125"/>
                  </a:lnTo>
                  <a:lnTo>
                    <a:pt x="113" y="150"/>
                  </a:lnTo>
                  <a:lnTo>
                    <a:pt x="107" y="162"/>
                  </a:lnTo>
                  <a:lnTo>
                    <a:pt x="107" y="178"/>
                  </a:lnTo>
                  <a:lnTo>
                    <a:pt x="113" y="184"/>
                  </a:lnTo>
                  <a:lnTo>
                    <a:pt x="126" y="191"/>
                  </a:lnTo>
                  <a:lnTo>
                    <a:pt x="153" y="216"/>
                  </a:lnTo>
                  <a:lnTo>
                    <a:pt x="160" y="235"/>
                  </a:lnTo>
                  <a:lnTo>
                    <a:pt x="181" y="244"/>
                  </a:lnTo>
                  <a:lnTo>
                    <a:pt x="194" y="235"/>
                  </a:lnTo>
                  <a:lnTo>
                    <a:pt x="206" y="235"/>
                  </a:lnTo>
                  <a:lnTo>
                    <a:pt x="220" y="222"/>
                  </a:lnTo>
                  <a:lnTo>
                    <a:pt x="228" y="228"/>
                  </a:lnTo>
                  <a:lnTo>
                    <a:pt x="240" y="222"/>
                  </a:lnTo>
                  <a:lnTo>
                    <a:pt x="235" y="210"/>
                  </a:lnTo>
                  <a:lnTo>
                    <a:pt x="247" y="210"/>
                  </a:lnTo>
                  <a:lnTo>
                    <a:pt x="261" y="196"/>
                  </a:lnTo>
                  <a:lnTo>
                    <a:pt x="281" y="203"/>
                  </a:lnTo>
                  <a:lnTo>
                    <a:pt x="288" y="203"/>
                  </a:lnTo>
                  <a:lnTo>
                    <a:pt x="273" y="184"/>
                  </a:lnTo>
                  <a:lnTo>
                    <a:pt x="281" y="157"/>
                  </a:lnTo>
                  <a:lnTo>
                    <a:pt x="281" y="125"/>
                  </a:lnTo>
                  <a:lnTo>
                    <a:pt x="295" y="118"/>
                  </a:lnTo>
                  <a:lnTo>
                    <a:pt x="300" y="105"/>
                  </a:lnTo>
                  <a:lnTo>
                    <a:pt x="314" y="105"/>
                  </a:lnTo>
                  <a:lnTo>
                    <a:pt x="320" y="84"/>
                  </a:lnTo>
                  <a:lnTo>
                    <a:pt x="307" y="84"/>
                  </a:lnTo>
                  <a:lnTo>
                    <a:pt x="300" y="71"/>
                  </a:lnTo>
                  <a:lnTo>
                    <a:pt x="307" y="66"/>
                  </a:lnTo>
                  <a:lnTo>
                    <a:pt x="314" y="59"/>
                  </a:lnTo>
                  <a:lnTo>
                    <a:pt x="295" y="52"/>
                  </a:lnTo>
                  <a:lnTo>
                    <a:pt x="273" y="34"/>
                  </a:lnTo>
                  <a:lnTo>
                    <a:pt x="247" y="20"/>
                  </a:lnTo>
                  <a:lnTo>
                    <a:pt x="220" y="20"/>
                  </a:lnTo>
                  <a:lnTo>
                    <a:pt x="206" y="0"/>
                  </a:lnTo>
                  <a:lnTo>
                    <a:pt x="201" y="0"/>
                  </a:lnTo>
                  <a:lnTo>
                    <a:pt x="188" y="13"/>
                  </a:lnTo>
                  <a:lnTo>
                    <a:pt x="174" y="20"/>
                  </a:lnTo>
                  <a:lnTo>
                    <a:pt x="142" y="13"/>
                  </a:lnTo>
                  <a:lnTo>
                    <a:pt x="107" y="13"/>
                  </a:lnTo>
                  <a:lnTo>
                    <a:pt x="94" y="20"/>
                  </a:lnTo>
                  <a:lnTo>
                    <a:pt x="87" y="13"/>
                  </a:lnTo>
                  <a:lnTo>
                    <a:pt x="60" y="20"/>
                  </a:lnTo>
                  <a:lnTo>
                    <a:pt x="26" y="39"/>
                  </a:lnTo>
                  <a:lnTo>
                    <a:pt x="14" y="52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1"/>
            <p:cNvSpPr>
              <a:spLocks/>
            </p:cNvSpPr>
            <p:nvPr/>
          </p:nvSpPr>
          <p:spPr bwMode="auto">
            <a:xfrm>
              <a:off x="3638" y="2045"/>
              <a:ext cx="322" cy="245"/>
            </a:xfrm>
            <a:custGeom>
              <a:avLst/>
              <a:gdLst>
                <a:gd name="T0" fmla="*/ 7 w 320"/>
                <a:gd name="T1" fmla="*/ 52 h 244"/>
                <a:gd name="T2" fmla="*/ 14 w 320"/>
                <a:gd name="T3" fmla="*/ 78 h 244"/>
                <a:gd name="T4" fmla="*/ 0 w 320"/>
                <a:gd name="T5" fmla="*/ 112 h 244"/>
                <a:gd name="T6" fmla="*/ 33 w 320"/>
                <a:gd name="T7" fmla="*/ 112 h 244"/>
                <a:gd name="T8" fmla="*/ 41 w 320"/>
                <a:gd name="T9" fmla="*/ 118 h 244"/>
                <a:gd name="T10" fmla="*/ 60 w 320"/>
                <a:gd name="T11" fmla="*/ 133 h 244"/>
                <a:gd name="T12" fmla="*/ 73 w 320"/>
                <a:gd name="T13" fmla="*/ 133 h 244"/>
                <a:gd name="T14" fmla="*/ 102 w 320"/>
                <a:gd name="T15" fmla="*/ 133 h 244"/>
                <a:gd name="T16" fmla="*/ 109 w 320"/>
                <a:gd name="T17" fmla="*/ 133 h 244"/>
                <a:gd name="T18" fmla="*/ 121 w 320"/>
                <a:gd name="T19" fmla="*/ 158 h 244"/>
                <a:gd name="T20" fmla="*/ 115 w 320"/>
                <a:gd name="T21" fmla="*/ 170 h 244"/>
                <a:gd name="T22" fmla="*/ 115 w 320"/>
                <a:gd name="T23" fmla="*/ 186 h 244"/>
                <a:gd name="T24" fmla="*/ 121 w 320"/>
                <a:gd name="T25" fmla="*/ 192 h 244"/>
                <a:gd name="T26" fmla="*/ 134 w 320"/>
                <a:gd name="T27" fmla="*/ 199 h 244"/>
                <a:gd name="T28" fmla="*/ 161 w 320"/>
                <a:gd name="T29" fmla="*/ 224 h 244"/>
                <a:gd name="T30" fmla="*/ 168 w 320"/>
                <a:gd name="T31" fmla="*/ 243 h 244"/>
                <a:gd name="T32" fmla="*/ 189 w 320"/>
                <a:gd name="T33" fmla="*/ 252 h 244"/>
                <a:gd name="T34" fmla="*/ 202 w 320"/>
                <a:gd name="T35" fmla="*/ 243 h 244"/>
                <a:gd name="T36" fmla="*/ 214 w 320"/>
                <a:gd name="T37" fmla="*/ 243 h 244"/>
                <a:gd name="T38" fmla="*/ 228 w 320"/>
                <a:gd name="T39" fmla="*/ 230 h 244"/>
                <a:gd name="T40" fmla="*/ 236 w 320"/>
                <a:gd name="T41" fmla="*/ 236 h 244"/>
                <a:gd name="T42" fmla="*/ 256 w 320"/>
                <a:gd name="T43" fmla="*/ 230 h 244"/>
                <a:gd name="T44" fmla="*/ 246 w 320"/>
                <a:gd name="T45" fmla="*/ 218 h 244"/>
                <a:gd name="T46" fmla="*/ 263 w 320"/>
                <a:gd name="T47" fmla="*/ 218 h 244"/>
                <a:gd name="T48" fmla="*/ 277 w 320"/>
                <a:gd name="T49" fmla="*/ 204 h 244"/>
                <a:gd name="T50" fmla="*/ 297 w 320"/>
                <a:gd name="T51" fmla="*/ 211 h 244"/>
                <a:gd name="T52" fmla="*/ 304 w 320"/>
                <a:gd name="T53" fmla="*/ 211 h 244"/>
                <a:gd name="T54" fmla="*/ 289 w 320"/>
                <a:gd name="T55" fmla="*/ 192 h 244"/>
                <a:gd name="T56" fmla="*/ 297 w 320"/>
                <a:gd name="T57" fmla="*/ 165 h 244"/>
                <a:gd name="T58" fmla="*/ 297 w 320"/>
                <a:gd name="T59" fmla="*/ 133 h 244"/>
                <a:gd name="T60" fmla="*/ 311 w 320"/>
                <a:gd name="T61" fmla="*/ 118 h 244"/>
                <a:gd name="T62" fmla="*/ 316 w 320"/>
                <a:gd name="T63" fmla="*/ 105 h 244"/>
                <a:gd name="T64" fmla="*/ 330 w 320"/>
                <a:gd name="T65" fmla="*/ 105 h 244"/>
                <a:gd name="T66" fmla="*/ 336 w 320"/>
                <a:gd name="T67" fmla="*/ 84 h 244"/>
                <a:gd name="T68" fmla="*/ 323 w 320"/>
                <a:gd name="T69" fmla="*/ 84 h 244"/>
                <a:gd name="T70" fmla="*/ 316 w 320"/>
                <a:gd name="T71" fmla="*/ 71 h 244"/>
                <a:gd name="T72" fmla="*/ 323 w 320"/>
                <a:gd name="T73" fmla="*/ 66 h 244"/>
                <a:gd name="T74" fmla="*/ 330 w 320"/>
                <a:gd name="T75" fmla="*/ 59 h 244"/>
                <a:gd name="T76" fmla="*/ 311 w 320"/>
                <a:gd name="T77" fmla="*/ 52 h 244"/>
                <a:gd name="T78" fmla="*/ 289 w 320"/>
                <a:gd name="T79" fmla="*/ 34 h 244"/>
                <a:gd name="T80" fmla="*/ 263 w 320"/>
                <a:gd name="T81" fmla="*/ 20 h 244"/>
                <a:gd name="T82" fmla="*/ 228 w 320"/>
                <a:gd name="T83" fmla="*/ 20 h 244"/>
                <a:gd name="T84" fmla="*/ 214 w 320"/>
                <a:gd name="T85" fmla="*/ 0 h 244"/>
                <a:gd name="T86" fmla="*/ 209 w 320"/>
                <a:gd name="T87" fmla="*/ 0 h 244"/>
                <a:gd name="T88" fmla="*/ 196 w 320"/>
                <a:gd name="T89" fmla="*/ 13 h 244"/>
                <a:gd name="T90" fmla="*/ 182 w 320"/>
                <a:gd name="T91" fmla="*/ 20 h 244"/>
                <a:gd name="T92" fmla="*/ 150 w 320"/>
                <a:gd name="T93" fmla="*/ 13 h 244"/>
                <a:gd name="T94" fmla="*/ 115 w 320"/>
                <a:gd name="T95" fmla="*/ 13 h 244"/>
                <a:gd name="T96" fmla="*/ 102 w 320"/>
                <a:gd name="T97" fmla="*/ 20 h 244"/>
                <a:gd name="T98" fmla="*/ 95 w 320"/>
                <a:gd name="T99" fmla="*/ 13 h 244"/>
                <a:gd name="T100" fmla="*/ 60 w 320"/>
                <a:gd name="T101" fmla="*/ 20 h 244"/>
                <a:gd name="T102" fmla="*/ 26 w 320"/>
                <a:gd name="T103" fmla="*/ 39 h 244"/>
                <a:gd name="T104" fmla="*/ 14 w 320"/>
                <a:gd name="T105" fmla="*/ 52 h 244"/>
                <a:gd name="T106" fmla="*/ 7 w 320"/>
                <a:gd name="T107" fmla="*/ 52 h 2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0" h="244">
                  <a:moveTo>
                    <a:pt x="7" y="52"/>
                  </a:moveTo>
                  <a:lnTo>
                    <a:pt x="14" y="78"/>
                  </a:lnTo>
                  <a:lnTo>
                    <a:pt x="0" y="112"/>
                  </a:lnTo>
                  <a:lnTo>
                    <a:pt x="33" y="112"/>
                  </a:lnTo>
                  <a:lnTo>
                    <a:pt x="41" y="118"/>
                  </a:lnTo>
                  <a:lnTo>
                    <a:pt x="60" y="125"/>
                  </a:lnTo>
                  <a:lnTo>
                    <a:pt x="73" y="125"/>
                  </a:lnTo>
                  <a:lnTo>
                    <a:pt x="94" y="125"/>
                  </a:lnTo>
                  <a:lnTo>
                    <a:pt x="101" y="125"/>
                  </a:lnTo>
                  <a:lnTo>
                    <a:pt x="113" y="150"/>
                  </a:lnTo>
                  <a:lnTo>
                    <a:pt x="107" y="162"/>
                  </a:lnTo>
                  <a:lnTo>
                    <a:pt x="107" y="178"/>
                  </a:lnTo>
                  <a:lnTo>
                    <a:pt x="113" y="184"/>
                  </a:lnTo>
                  <a:lnTo>
                    <a:pt x="126" y="191"/>
                  </a:lnTo>
                  <a:lnTo>
                    <a:pt x="153" y="216"/>
                  </a:lnTo>
                  <a:lnTo>
                    <a:pt x="160" y="235"/>
                  </a:lnTo>
                  <a:lnTo>
                    <a:pt x="181" y="244"/>
                  </a:lnTo>
                  <a:lnTo>
                    <a:pt x="194" y="235"/>
                  </a:lnTo>
                  <a:lnTo>
                    <a:pt x="206" y="235"/>
                  </a:lnTo>
                  <a:lnTo>
                    <a:pt x="220" y="222"/>
                  </a:lnTo>
                  <a:lnTo>
                    <a:pt x="228" y="228"/>
                  </a:lnTo>
                  <a:lnTo>
                    <a:pt x="240" y="222"/>
                  </a:lnTo>
                  <a:lnTo>
                    <a:pt x="235" y="210"/>
                  </a:lnTo>
                  <a:lnTo>
                    <a:pt x="247" y="210"/>
                  </a:lnTo>
                  <a:lnTo>
                    <a:pt x="261" y="196"/>
                  </a:lnTo>
                  <a:lnTo>
                    <a:pt x="281" y="203"/>
                  </a:lnTo>
                  <a:lnTo>
                    <a:pt x="288" y="203"/>
                  </a:lnTo>
                  <a:lnTo>
                    <a:pt x="273" y="184"/>
                  </a:lnTo>
                  <a:lnTo>
                    <a:pt x="281" y="157"/>
                  </a:lnTo>
                  <a:lnTo>
                    <a:pt x="281" y="125"/>
                  </a:lnTo>
                  <a:lnTo>
                    <a:pt x="295" y="118"/>
                  </a:lnTo>
                  <a:lnTo>
                    <a:pt x="300" y="105"/>
                  </a:lnTo>
                  <a:lnTo>
                    <a:pt x="314" y="105"/>
                  </a:lnTo>
                  <a:lnTo>
                    <a:pt x="320" y="84"/>
                  </a:lnTo>
                  <a:lnTo>
                    <a:pt x="307" y="84"/>
                  </a:lnTo>
                  <a:lnTo>
                    <a:pt x="300" y="71"/>
                  </a:lnTo>
                  <a:lnTo>
                    <a:pt x="307" y="66"/>
                  </a:lnTo>
                  <a:lnTo>
                    <a:pt x="314" y="59"/>
                  </a:lnTo>
                  <a:lnTo>
                    <a:pt x="295" y="52"/>
                  </a:lnTo>
                  <a:lnTo>
                    <a:pt x="273" y="34"/>
                  </a:lnTo>
                  <a:lnTo>
                    <a:pt x="247" y="20"/>
                  </a:lnTo>
                  <a:lnTo>
                    <a:pt x="220" y="20"/>
                  </a:lnTo>
                  <a:lnTo>
                    <a:pt x="206" y="0"/>
                  </a:lnTo>
                  <a:lnTo>
                    <a:pt x="201" y="0"/>
                  </a:lnTo>
                  <a:lnTo>
                    <a:pt x="188" y="13"/>
                  </a:lnTo>
                  <a:lnTo>
                    <a:pt x="174" y="20"/>
                  </a:lnTo>
                  <a:lnTo>
                    <a:pt x="142" y="13"/>
                  </a:lnTo>
                  <a:lnTo>
                    <a:pt x="107" y="13"/>
                  </a:lnTo>
                  <a:lnTo>
                    <a:pt x="94" y="20"/>
                  </a:lnTo>
                  <a:lnTo>
                    <a:pt x="87" y="13"/>
                  </a:lnTo>
                  <a:lnTo>
                    <a:pt x="60" y="20"/>
                  </a:lnTo>
                  <a:lnTo>
                    <a:pt x="26" y="39"/>
                  </a:lnTo>
                  <a:lnTo>
                    <a:pt x="14" y="52"/>
                  </a:lnTo>
                  <a:lnTo>
                    <a:pt x="7" y="52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22"/>
            <p:cNvSpPr>
              <a:spLocks/>
            </p:cNvSpPr>
            <p:nvPr/>
          </p:nvSpPr>
          <p:spPr bwMode="auto">
            <a:xfrm>
              <a:off x="3484" y="1920"/>
              <a:ext cx="53" cy="85"/>
            </a:xfrm>
            <a:custGeom>
              <a:avLst/>
              <a:gdLst>
                <a:gd name="T0" fmla="*/ 0 w 53"/>
                <a:gd name="T1" fmla="*/ 44 h 85"/>
                <a:gd name="T2" fmla="*/ 7 w 53"/>
                <a:gd name="T3" fmla="*/ 85 h 85"/>
                <a:gd name="T4" fmla="*/ 32 w 53"/>
                <a:gd name="T5" fmla="*/ 66 h 85"/>
                <a:gd name="T6" fmla="*/ 32 w 53"/>
                <a:gd name="T7" fmla="*/ 26 h 85"/>
                <a:gd name="T8" fmla="*/ 53 w 53"/>
                <a:gd name="T9" fmla="*/ 0 h 85"/>
                <a:gd name="T10" fmla="*/ 14 w 53"/>
                <a:gd name="T11" fmla="*/ 19 h 85"/>
                <a:gd name="T12" fmla="*/ 0 w 53"/>
                <a:gd name="T13" fmla="*/ 4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85">
                  <a:moveTo>
                    <a:pt x="0" y="44"/>
                  </a:moveTo>
                  <a:lnTo>
                    <a:pt x="7" y="85"/>
                  </a:lnTo>
                  <a:lnTo>
                    <a:pt x="32" y="66"/>
                  </a:lnTo>
                  <a:lnTo>
                    <a:pt x="32" y="26"/>
                  </a:lnTo>
                  <a:lnTo>
                    <a:pt x="53" y="0"/>
                  </a:lnTo>
                  <a:lnTo>
                    <a:pt x="14" y="1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23"/>
            <p:cNvSpPr>
              <a:spLocks/>
            </p:cNvSpPr>
            <p:nvPr/>
          </p:nvSpPr>
          <p:spPr bwMode="auto">
            <a:xfrm>
              <a:off x="3484" y="1920"/>
              <a:ext cx="53" cy="85"/>
            </a:xfrm>
            <a:custGeom>
              <a:avLst/>
              <a:gdLst>
                <a:gd name="T0" fmla="*/ 0 w 53"/>
                <a:gd name="T1" fmla="*/ 44 h 85"/>
                <a:gd name="T2" fmla="*/ 7 w 53"/>
                <a:gd name="T3" fmla="*/ 85 h 85"/>
                <a:gd name="T4" fmla="*/ 32 w 53"/>
                <a:gd name="T5" fmla="*/ 66 h 85"/>
                <a:gd name="T6" fmla="*/ 32 w 53"/>
                <a:gd name="T7" fmla="*/ 26 h 85"/>
                <a:gd name="T8" fmla="*/ 53 w 53"/>
                <a:gd name="T9" fmla="*/ 0 h 85"/>
                <a:gd name="T10" fmla="*/ 14 w 53"/>
                <a:gd name="T11" fmla="*/ 19 h 85"/>
                <a:gd name="T12" fmla="*/ 0 w 53"/>
                <a:gd name="T13" fmla="*/ 4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85">
                  <a:moveTo>
                    <a:pt x="0" y="44"/>
                  </a:moveTo>
                  <a:lnTo>
                    <a:pt x="7" y="85"/>
                  </a:lnTo>
                  <a:lnTo>
                    <a:pt x="32" y="66"/>
                  </a:lnTo>
                  <a:lnTo>
                    <a:pt x="32" y="26"/>
                  </a:lnTo>
                  <a:lnTo>
                    <a:pt x="53" y="0"/>
                  </a:lnTo>
                  <a:lnTo>
                    <a:pt x="14" y="19"/>
                  </a:lnTo>
                  <a:lnTo>
                    <a:pt x="0" y="44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8"/>
            <p:cNvSpPr>
              <a:spLocks/>
            </p:cNvSpPr>
            <p:nvPr/>
          </p:nvSpPr>
          <p:spPr bwMode="auto">
            <a:xfrm>
              <a:off x="2865" y="3310"/>
              <a:ext cx="68" cy="151"/>
            </a:xfrm>
            <a:custGeom>
              <a:avLst/>
              <a:gdLst>
                <a:gd name="T0" fmla="*/ 7 w 67"/>
                <a:gd name="T1" fmla="*/ 37 h 150"/>
                <a:gd name="T2" fmla="*/ 0 w 67"/>
                <a:gd name="T3" fmla="*/ 85 h 150"/>
                <a:gd name="T4" fmla="*/ 0 w 67"/>
                <a:gd name="T5" fmla="*/ 118 h 150"/>
                <a:gd name="T6" fmla="*/ 42 w 67"/>
                <a:gd name="T7" fmla="*/ 158 h 150"/>
                <a:gd name="T8" fmla="*/ 54 w 67"/>
                <a:gd name="T9" fmla="*/ 111 h 150"/>
                <a:gd name="T10" fmla="*/ 75 w 67"/>
                <a:gd name="T11" fmla="*/ 71 h 150"/>
                <a:gd name="T12" fmla="*/ 68 w 67"/>
                <a:gd name="T13" fmla="*/ 44 h 150"/>
                <a:gd name="T14" fmla="*/ 75 w 67"/>
                <a:gd name="T15" fmla="*/ 0 h 150"/>
                <a:gd name="T16" fmla="*/ 54 w 67"/>
                <a:gd name="T17" fmla="*/ 25 h 150"/>
                <a:gd name="T18" fmla="*/ 7 w 67"/>
                <a:gd name="T19" fmla="*/ 37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50">
                  <a:moveTo>
                    <a:pt x="7" y="37"/>
                  </a:moveTo>
                  <a:lnTo>
                    <a:pt x="0" y="77"/>
                  </a:lnTo>
                  <a:lnTo>
                    <a:pt x="0" y="110"/>
                  </a:lnTo>
                  <a:lnTo>
                    <a:pt x="34" y="150"/>
                  </a:lnTo>
                  <a:lnTo>
                    <a:pt x="46" y="103"/>
                  </a:lnTo>
                  <a:lnTo>
                    <a:pt x="67" y="71"/>
                  </a:lnTo>
                  <a:lnTo>
                    <a:pt x="60" y="44"/>
                  </a:lnTo>
                  <a:lnTo>
                    <a:pt x="67" y="0"/>
                  </a:lnTo>
                  <a:lnTo>
                    <a:pt x="46" y="25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29"/>
            <p:cNvSpPr>
              <a:spLocks/>
            </p:cNvSpPr>
            <p:nvPr/>
          </p:nvSpPr>
          <p:spPr bwMode="auto">
            <a:xfrm>
              <a:off x="2865" y="3310"/>
              <a:ext cx="68" cy="151"/>
            </a:xfrm>
            <a:custGeom>
              <a:avLst/>
              <a:gdLst>
                <a:gd name="T0" fmla="*/ 7 w 67"/>
                <a:gd name="T1" fmla="*/ 37 h 150"/>
                <a:gd name="T2" fmla="*/ 0 w 67"/>
                <a:gd name="T3" fmla="*/ 85 h 150"/>
                <a:gd name="T4" fmla="*/ 0 w 67"/>
                <a:gd name="T5" fmla="*/ 118 h 150"/>
                <a:gd name="T6" fmla="*/ 42 w 67"/>
                <a:gd name="T7" fmla="*/ 158 h 150"/>
                <a:gd name="T8" fmla="*/ 54 w 67"/>
                <a:gd name="T9" fmla="*/ 111 h 150"/>
                <a:gd name="T10" fmla="*/ 75 w 67"/>
                <a:gd name="T11" fmla="*/ 71 h 150"/>
                <a:gd name="T12" fmla="*/ 68 w 67"/>
                <a:gd name="T13" fmla="*/ 44 h 150"/>
                <a:gd name="T14" fmla="*/ 75 w 67"/>
                <a:gd name="T15" fmla="*/ 0 h 150"/>
                <a:gd name="T16" fmla="*/ 54 w 67"/>
                <a:gd name="T17" fmla="*/ 25 h 150"/>
                <a:gd name="T18" fmla="*/ 7 w 67"/>
                <a:gd name="T19" fmla="*/ 37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50">
                  <a:moveTo>
                    <a:pt x="7" y="37"/>
                  </a:moveTo>
                  <a:lnTo>
                    <a:pt x="0" y="77"/>
                  </a:lnTo>
                  <a:lnTo>
                    <a:pt x="0" y="110"/>
                  </a:lnTo>
                  <a:lnTo>
                    <a:pt x="34" y="150"/>
                  </a:lnTo>
                  <a:lnTo>
                    <a:pt x="46" y="103"/>
                  </a:lnTo>
                  <a:lnTo>
                    <a:pt x="67" y="71"/>
                  </a:lnTo>
                  <a:lnTo>
                    <a:pt x="60" y="44"/>
                  </a:lnTo>
                  <a:lnTo>
                    <a:pt x="67" y="0"/>
                  </a:lnTo>
                  <a:lnTo>
                    <a:pt x="46" y="25"/>
                  </a:lnTo>
                  <a:lnTo>
                    <a:pt x="7" y="37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30"/>
            <p:cNvSpPr>
              <a:spLocks/>
            </p:cNvSpPr>
            <p:nvPr/>
          </p:nvSpPr>
          <p:spPr bwMode="auto">
            <a:xfrm>
              <a:off x="2819" y="3466"/>
              <a:ext cx="114" cy="226"/>
            </a:xfrm>
            <a:custGeom>
              <a:avLst/>
              <a:gdLst>
                <a:gd name="T0" fmla="*/ 6 w 114"/>
                <a:gd name="T1" fmla="*/ 27 h 224"/>
                <a:gd name="T2" fmla="*/ 0 w 114"/>
                <a:gd name="T3" fmla="*/ 53 h 224"/>
                <a:gd name="T4" fmla="*/ 13 w 114"/>
                <a:gd name="T5" fmla="*/ 106 h 224"/>
                <a:gd name="T6" fmla="*/ 13 w 114"/>
                <a:gd name="T7" fmla="*/ 154 h 224"/>
                <a:gd name="T8" fmla="*/ 0 w 114"/>
                <a:gd name="T9" fmla="*/ 206 h 224"/>
                <a:gd name="T10" fmla="*/ 25 w 114"/>
                <a:gd name="T11" fmla="*/ 240 h 224"/>
                <a:gd name="T12" fmla="*/ 59 w 114"/>
                <a:gd name="T13" fmla="*/ 206 h 224"/>
                <a:gd name="T14" fmla="*/ 86 w 114"/>
                <a:gd name="T15" fmla="*/ 212 h 224"/>
                <a:gd name="T16" fmla="*/ 107 w 114"/>
                <a:gd name="T17" fmla="*/ 166 h 224"/>
                <a:gd name="T18" fmla="*/ 114 w 114"/>
                <a:gd name="T19" fmla="*/ 127 h 224"/>
                <a:gd name="T20" fmla="*/ 114 w 114"/>
                <a:gd name="T21" fmla="*/ 88 h 224"/>
                <a:gd name="T22" fmla="*/ 114 w 114"/>
                <a:gd name="T23" fmla="*/ 39 h 224"/>
                <a:gd name="T24" fmla="*/ 86 w 114"/>
                <a:gd name="T25" fmla="*/ 0 h 224"/>
                <a:gd name="T26" fmla="*/ 47 w 114"/>
                <a:gd name="T27" fmla="*/ 27 h 224"/>
                <a:gd name="T28" fmla="*/ 20 w 114"/>
                <a:gd name="T29" fmla="*/ 32 h 224"/>
                <a:gd name="T30" fmla="*/ 6 w 114"/>
                <a:gd name="T31" fmla="*/ 27 h 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" h="224">
                  <a:moveTo>
                    <a:pt x="6" y="27"/>
                  </a:moveTo>
                  <a:lnTo>
                    <a:pt x="0" y="53"/>
                  </a:lnTo>
                  <a:lnTo>
                    <a:pt x="13" y="98"/>
                  </a:lnTo>
                  <a:lnTo>
                    <a:pt x="13" y="146"/>
                  </a:lnTo>
                  <a:lnTo>
                    <a:pt x="0" y="190"/>
                  </a:lnTo>
                  <a:lnTo>
                    <a:pt x="25" y="224"/>
                  </a:lnTo>
                  <a:lnTo>
                    <a:pt x="59" y="190"/>
                  </a:lnTo>
                  <a:lnTo>
                    <a:pt x="86" y="196"/>
                  </a:lnTo>
                  <a:lnTo>
                    <a:pt x="107" y="158"/>
                  </a:lnTo>
                  <a:lnTo>
                    <a:pt x="114" y="119"/>
                  </a:lnTo>
                  <a:lnTo>
                    <a:pt x="114" y="80"/>
                  </a:lnTo>
                  <a:lnTo>
                    <a:pt x="114" y="39"/>
                  </a:lnTo>
                  <a:lnTo>
                    <a:pt x="86" y="0"/>
                  </a:lnTo>
                  <a:lnTo>
                    <a:pt x="47" y="27"/>
                  </a:lnTo>
                  <a:lnTo>
                    <a:pt x="20" y="32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31"/>
            <p:cNvSpPr>
              <a:spLocks/>
            </p:cNvSpPr>
            <p:nvPr/>
          </p:nvSpPr>
          <p:spPr bwMode="auto">
            <a:xfrm>
              <a:off x="2819" y="3466"/>
              <a:ext cx="114" cy="226"/>
            </a:xfrm>
            <a:custGeom>
              <a:avLst/>
              <a:gdLst>
                <a:gd name="T0" fmla="*/ 6 w 114"/>
                <a:gd name="T1" fmla="*/ 27 h 224"/>
                <a:gd name="T2" fmla="*/ 0 w 114"/>
                <a:gd name="T3" fmla="*/ 53 h 224"/>
                <a:gd name="T4" fmla="*/ 13 w 114"/>
                <a:gd name="T5" fmla="*/ 106 h 224"/>
                <a:gd name="T6" fmla="*/ 13 w 114"/>
                <a:gd name="T7" fmla="*/ 154 h 224"/>
                <a:gd name="T8" fmla="*/ 0 w 114"/>
                <a:gd name="T9" fmla="*/ 206 h 224"/>
                <a:gd name="T10" fmla="*/ 25 w 114"/>
                <a:gd name="T11" fmla="*/ 240 h 224"/>
                <a:gd name="T12" fmla="*/ 59 w 114"/>
                <a:gd name="T13" fmla="*/ 206 h 224"/>
                <a:gd name="T14" fmla="*/ 86 w 114"/>
                <a:gd name="T15" fmla="*/ 212 h 224"/>
                <a:gd name="T16" fmla="*/ 107 w 114"/>
                <a:gd name="T17" fmla="*/ 166 h 224"/>
                <a:gd name="T18" fmla="*/ 114 w 114"/>
                <a:gd name="T19" fmla="*/ 127 h 224"/>
                <a:gd name="T20" fmla="*/ 114 w 114"/>
                <a:gd name="T21" fmla="*/ 88 h 224"/>
                <a:gd name="T22" fmla="*/ 114 w 114"/>
                <a:gd name="T23" fmla="*/ 39 h 224"/>
                <a:gd name="T24" fmla="*/ 86 w 114"/>
                <a:gd name="T25" fmla="*/ 0 h 224"/>
                <a:gd name="T26" fmla="*/ 47 w 114"/>
                <a:gd name="T27" fmla="*/ 27 h 224"/>
                <a:gd name="T28" fmla="*/ 20 w 114"/>
                <a:gd name="T29" fmla="*/ 32 h 224"/>
                <a:gd name="T30" fmla="*/ 6 w 114"/>
                <a:gd name="T31" fmla="*/ 27 h 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" h="224">
                  <a:moveTo>
                    <a:pt x="6" y="27"/>
                  </a:moveTo>
                  <a:lnTo>
                    <a:pt x="0" y="53"/>
                  </a:lnTo>
                  <a:lnTo>
                    <a:pt x="13" y="98"/>
                  </a:lnTo>
                  <a:lnTo>
                    <a:pt x="13" y="146"/>
                  </a:lnTo>
                  <a:lnTo>
                    <a:pt x="0" y="190"/>
                  </a:lnTo>
                  <a:lnTo>
                    <a:pt x="25" y="224"/>
                  </a:lnTo>
                  <a:lnTo>
                    <a:pt x="59" y="190"/>
                  </a:lnTo>
                  <a:lnTo>
                    <a:pt x="86" y="196"/>
                  </a:lnTo>
                  <a:lnTo>
                    <a:pt x="107" y="158"/>
                  </a:lnTo>
                  <a:lnTo>
                    <a:pt x="114" y="119"/>
                  </a:lnTo>
                  <a:lnTo>
                    <a:pt x="114" y="80"/>
                  </a:lnTo>
                  <a:lnTo>
                    <a:pt x="114" y="39"/>
                  </a:lnTo>
                  <a:lnTo>
                    <a:pt x="86" y="0"/>
                  </a:lnTo>
                  <a:lnTo>
                    <a:pt x="47" y="27"/>
                  </a:lnTo>
                  <a:lnTo>
                    <a:pt x="20" y="32"/>
                  </a:lnTo>
                  <a:lnTo>
                    <a:pt x="6" y="27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32"/>
            <p:cNvSpPr>
              <a:spLocks/>
            </p:cNvSpPr>
            <p:nvPr/>
          </p:nvSpPr>
          <p:spPr bwMode="auto">
            <a:xfrm>
              <a:off x="3121" y="3762"/>
              <a:ext cx="254" cy="151"/>
            </a:xfrm>
            <a:custGeom>
              <a:avLst/>
              <a:gdLst>
                <a:gd name="T0" fmla="*/ 0 w 252"/>
                <a:gd name="T1" fmla="*/ 27 h 150"/>
                <a:gd name="T2" fmla="*/ 20 w 252"/>
                <a:gd name="T3" fmla="*/ 66 h 150"/>
                <a:gd name="T4" fmla="*/ 46 w 252"/>
                <a:gd name="T5" fmla="*/ 71 h 150"/>
                <a:gd name="T6" fmla="*/ 107 w 252"/>
                <a:gd name="T7" fmla="*/ 106 h 150"/>
                <a:gd name="T8" fmla="*/ 148 w 252"/>
                <a:gd name="T9" fmla="*/ 119 h 150"/>
                <a:gd name="T10" fmla="*/ 166 w 252"/>
                <a:gd name="T11" fmla="*/ 151 h 150"/>
                <a:gd name="T12" fmla="*/ 230 w 252"/>
                <a:gd name="T13" fmla="*/ 158 h 150"/>
                <a:gd name="T14" fmla="*/ 242 w 252"/>
                <a:gd name="T15" fmla="*/ 126 h 150"/>
                <a:gd name="T16" fmla="*/ 230 w 252"/>
                <a:gd name="T17" fmla="*/ 94 h 150"/>
                <a:gd name="T18" fmla="*/ 242 w 252"/>
                <a:gd name="T19" fmla="*/ 40 h 150"/>
                <a:gd name="T20" fmla="*/ 268 w 252"/>
                <a:gd name="T21" fmla="*/ 0 h 150"/>
                <a:gd name="T22" fmla="*/ 215 w 252"/>
                <a:gd name="T23" fmla="*/ 20 h 150"/>
                <a:gd name="T24" fmla="*/ 154 w 252"/>
                <a:gd name="T25" fmla="*/ 27 h 150"/>
                <a:gd name="T26" fmla="*/ 107 w 252"/>
                <a:gd name="T27" fmla="*/ 27 h 150"/>
                <a:gd name="T28" fmla="*/ 73 w 252"/>
                <a:gd name="T29" fmla="*/ 6 h 150"/>
                <a:gd name="T30" fmla="*/ 27 w 252"/>
                <a:gd name="T31" fmla="*/ 6 h 150"/>
                <a:gd name="T32" fmla="*/ 0 w 252"/>
                <a:gd name="T33" fmla="*/ 27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2" h="150">
                  <a:moveTo>
                    <a:pt x="0" y="27"/>
                  </a:moveTo>
                  <a:lnTo>
                    <a:pt x="20" y="66"/>
                  </a:lnTo>
                  <a:lnTo>
                    <a:pt x="46" y="71"/>
                  </a:lnTo>
                  <a:lnTo>
                    <a:pt x="99" y="98"/>
                  </a:lnTo>
                  <a:lnTo>
                    <a:pt x="140" y="111"/>
                  </a:lnTo>
                  <a:lnTo>
                    <a:pt x="158" y="143"/>
                  </a:lnTo>
                  <a:lnTo>
                    <a:pt x="214" y="150"/>
                  </a:lnTo>
                  <a:lnTo>
                    <a:pt x="226" y="118"/>
                  </a:lnTo>
                  <a:lnTo>
                    <a:pt x="214" y="86"/>
                  </a:lnTo>
                  <a:lnTo>
                    <a:pt x="226" y="40"/>
                  </a:lnTo>
                  <a:lnTo>
                    <a:pt x="252" y="0"/>
                  </a:lnTo>
                  <a:lnTo>
                    <a:pt x="199" y="20"/>
                  </a:lnTo>
                  <a:lnTo>
                    <a:pt x="146" y="27"/>
                  </a:lnTo>
                  <a:lnTo>
                    <a:pt x="99" y="27"/>
                  </a:lnTo>
                  <a:lnTo>
                    <a:pt x="65" y="6"/>
                  </a:lnTo>
                  <a:lnTo>
                    <a:pt x="27" y="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33"/>
            <p:cNvSpPr>
              <a:spLocks/>
            </p:cNvSpPr>
            <p:nvPr/>
          </p:nvSpPr>
          <p:spPr bwMode="auto">
            <a:xfrm>
              <a:off x="3121" y="3762"/>
              <a:ext cx="254" cy="151"/>
            </a:xfrm>
            <a:custGeom>
              <a:avLst/>
              <a:gdLst>
                <a:gd name="T0" fmla="*/ 0 w 252"/>
                <a:gd name="T1" fmla="*/ 27 h 150"/>
                <a:gd name="T2" fmla="*/ 20 w 252"/>
                <a:gd name="T3" fmla="*/ 66 h 150"/>
                <a:gd name="T4" fmla="*/ 46 w 252"/>
                <a:gd name="T5" fmla="*/ 71 h 150"/>
                <a:gd name="T6" fmla="*/ 107 w 252"/>
                <a:gd name="T7" fmla="*/ 106 h 150"/>
                <a:gd name="T8" fmla="*/ 148 w 252"/>
                <a:gd name="T9" fmla="*/ 119 h 150"/>
                <a:gd name="T10" fmla="*/ 166 w 252"/>
                <a:gd name="T11" fmla="*/ 151 h 150"/>
                <a:gd name="T12" fmla="*/ 230 w 252"/>
                <a:gd name="T13" fmla="*/ 158 h 150"/>
                <a:gd name="T14" fmla="*/ 242 w 252"/>
                <a:gd name="T15" fmla="*/ 126 h 150"/>
                <a:gd name="T16" fmla="*/ 230 w 252"/>
                <a:gd name="T17" fmla="*/ 94 h 150"/>
                <a:gd name="T18" fmla="*/ 242 w 252"/>
                <a:gd name="T19" fmla="*/ 40 h 150"/>
                <a:gd name="T20" fmla="*/ 268 w 252"/>
                <a:gd name="T21" fmla="*/ 0 h 150"/>
                <a:gd name="T22" fmla="*/ 215 w 252"/>
                <a:gd name="T23" fmla="*/ 20 h 150"/>
                <a:gd name="T24" fmla="*/ 154 w 252"/>
                <a:gd name="T25" fmla="*/ 27 h 150"/>
                <a:gd name="T26" fmla="*/ 107 w 252"/>
                <a:gd name="T27" fmla="*/ 27 h 150"/>
                <a:gd name="T28" fmla="*/ 73 w 252"/>
                <a:gd name="T29" fmla="*/ 6 h 150"/>
                <a:gd name="T30" fmla="*/ 27 w 252"/>
                <a:gd name="T31" fmla="*/ 6 h 150"/>
                <a:gd name="T32" fmla="*/ 0 w 252"/>
                <a:gd name="T33" fmla="*/ 27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2" h="150">
                  <a:moveTo>
                    <a:pt x="0" y="27"/>
                  </a:moveTo>
                  <a:lnTo>
                    <a:pt x="20" y="66"/>
                  </a:lnTo>
                  <a:lnTo>
                    <a:pt x="46" y="71"/>
                  </a:lnTo>
                  <a:lnTo>
                    <a:pt x="99" y="98"/>
                  </a:lnTo>
                  <a:lnTo>
                    <a:pt x="140" y="111"/>
                  </a:lnTo>
                  <a:lnTo>
                    <a:pt x="158" y="143"/>
                  </a:lnTo>
                  <a:lnTo>
                    <a:pt x="214" y="150"/>
                  </a:lnTo>
                  <a:lnTo>
                    <a:pt x="226" y="118"/>
                  </a:lnTo>
                  <a:lnTo>
                    <a:pt x="214" y="86"/>
                  </a:lnTo>
                  <a:lnTo>
                    <a:pt x="226" y="40"/>
                  </a:lnTo>
                  <a:lnTo>
                    <a:pt x="252" y="0"/>
                  </a:lnTo>
                  <a:lnTo>
                    <a:pt x="199" y="20"/>
                  </a:lnTo>
                  <a:lnTo>
                    <a:pt x="146" y="27"/>
                  </a:lnTo>
                  <a:lnTo>
                    <a:pt x="99" y="27"/>
                  </a:lnTo>
                  <a:lnTo>
                    <a:pt x="65" y="6"/>
                  </a:lnTo>
                  <a:lnTo>
                    <a:pt x="27" y="6"/>
                  </a:lnTo>
                  <a:lnTo>
                    <a:pt x="0" y="27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34"/>
            <p:cNvSpPr>
              <a:spLocks/>
            </p:cNvSpPr>
            <p:nvPr/>
          </p:nvSpPr>
          <p:spPr bwMode="auto">
            <a:xfrm>
              <a:off x="3799" y="3742"/>
              <a:ext cx="170" cy="165"/>
            </a:xfrm>
            <a:custGeom>
              <a:avLst/>
              <a:gdLst>
                <a:gd name="T0" fmla="*/ 0 w 169"/>
                <a:gd name="T1" fmla="*/ 48 h 164"/>
                <a:gd name="T2" fmla="*/ 41 w 169"/>
                <a:gd name="T3" fmla="*/ 73 h 164"/>
                <a:gd name="T4" fmla="*/ 41 w 169"/>
                <a:gd name="T5" fmla="*/ 122 h 164"/>
                <a:gd name="T6" fmla="*/ 53 w 169"/>
                <a:gd name="T7" fmla="*/ 147 h 164"/>
                <a:gd name="T8" fmla="*/ 95 w 169"/>
                <a:gd name="T9" fmla="*/ 140 h 164"/>
                <a:gd name="T10" fmla="*/ 116 w 169"/>
                <a:gd name="T11" fmla="*/ 172 h 164"/>
                <a:gd name="T12" fmla="*/ 143 w 169"/>
                <a:gd name="T13" fmla="*/ 140 h 164"/>
                <a:gd name="T14" fmla="*/ 177 w 169"/>
                <a:gd name="T15" fmla="*/ 166 h 164"/>
                <a:gd name="T16" fmla="*/ 136 w 169"/>
                <a:gd name="T17" fmla="*/ 66 h 164"/>
                <a:gd name="T18" fmla="*/ 168 w 169"/>
                <a:gd name="T19" fmla="*/ 73 h 164"/>
                <a:gd name="T20" fmla="*/ 143 w 169"/>
                <a:gd name="T21" fmla="*/ 27 h 164"/>
                <a:gd name="T22" fmla="*/ 102 w 169"/>
                <a:gd name="T23" fmla="*/ 14 h 164"/>
                <a:gd name="T24" fmla="*/ 53 w 169"/>
                <a:gd name="T25" fmla="*/ 0 h 164"/>
                <a:gd name="T26" fmla="*/ 14 w 169"/>
                <a:gd name="T27" fmla="*/ 14 h 164"/>
                <a:gd name="T28" fmla="*/ 0 w 169"/>
                <a:gd name="T29" fmla="*/ 48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" h="164">
                  <a:moveTo>
                    <a:pt x="0" y="48"/>
                  </a:moveTo>
                  <a:lnTo>
                    <a:pt x="41" y="73"/>
                  </a:lnTo>
                  <a:lnTo>
                    <a:pt x="41" y="114"/>
                  </a:lnTo>
                  <a:lnTo>
                    <a:pt x="53" y="139"/>
                  </a:lnTo>
                  <a:lnTo>
                    <a:pt x="87" y="132"/>
                  </a:lnTo>
                  <a:lnTo>
                    <a:pt x="108" y="164"/>
                  </a:lnTo>
                  <a:lnTo>
                    <a:pt x="135" y="132"/>
                  </a:lnTo>
                  <a:lnTo>
                    <a:pt x="169" y="158"/>
                  </a:lnTo>
                  <a:lnTo>
                    <a:pt x="128" y="66"/>
                  </a:lnTo>
                  <a:lnTo>
                    <a:pt x="160" y="73"/>
                  </a:lnTo>
                  <a:lnTo>
                    <a:pt x="135" y="27"/>
                  </a:lnTo>
                  <a:lnTo>
                    <a:pt x="94" y="14"/>
                  </a:lnTo>
                  <a:lnTo>
                    <a:pt x="53" y="0"/>
                  </a:lnTo>
                  <a:lnTo>
                    <a:pt x="14" y="1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35"/>
            <p:cNvSpPr>
              <a:spLocks/>
            </p:cNvSpPr>
            <p:nvPr/>
          </p:nvSpPr>
          <p:spPr bwMode="auto">
            <a:xfrm>
              <a:off x="3799" y="3742"/>
              <a:ext cx="170" cy="165"/>
            </a:xfrm>
            <a:custGeom>
              <a:avLst/>
              <a:gdLst>
                <a:gd name="T0" fmla="*/ 0 w 169"/>
                <a:gd name="T1" fmla="*/ 48 h 164"/>
                <a:gd name="T2" fmla="*/ 41 w 169"/>
                <a:gd name="T3" fmla="*/ 73 h 164"/>
                <a:gd name="T4" fmla="*/ 41 w 169"/>
                <a:gd name="T5" fmla="*/ 122 h 164"/>
                <a:gd name="T6" fmla="*/ 53 w 169"/>
                <a:gd name="T7" fmla="*/ 147 h 164"/>
                <a:gd name="T8" fmla="*/ 95 w 169"/>
                <a:gd name="T9" fmla="*/ 140 h 164"/>
                <a:gd name="T10" fmla="*/ 116 w 169"/>
                <a:gd name="T11" fmla="*/ 172 h 164"/>
                <a:gd name="T12" fmla="*/ 143 w 169"/>
                <a:gd name="T13" fmla="*/ 140 h 164"/>
                <a:gd name="T14" fmla="*/ 177 w 169"/>
                <a:gd name="T15" fmla="*/ 166 h 164"/>
                <a:gd name="T16" fmla="*/ 136 w 169"/>
                <a:gd name="T17" fmla="*/ 66 h 164"/>
                <a:gd name="T18" fmla="*/ 168 w 169"/>
                <a:gd name="T19" fmla="*/ 73 h 164"/>
                <a:gd name="T20" fmla="*/ 143 w 169"/>
                <a:gd name="T21" fmla="*/ 27 h 164"/>
                <a:gd name="T22" fmla="*/ 102 w 169"/>
                <a:gd name="T23" fmla="*/ 14 h 164"/>
                <a:gd name="T24" fmla="*/ 53 w 169"/>
                <a:gd name="T25" fmla="*/ 0 h 164"/>
                <a:gd name="T26" fmla="*/ 14 w 169"/>
                <a:gd name="T27" fmla="*/ 14 h 164"/>
                <a:gd name="T28" fmla="*/ 0 w 169"/>
                <a:gd name="T29" fmla="*/ 48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" h="164">
                  <a:moveTo>
                    <a:pt x="0" y="48"/>
                  </a:moveTo>
                  <a:lnTo>
                    <a:pt x="41" y="73"/>
                  </a:lnTo>
                  <a:lnTo>
                    <a:pt x="41" y="114"/>
                  </a:lnTo>
                  <a:lnTo>
                    <a:pt x="53" y="139"/>
                  </a:lnTo>
                  <a:lnTo>
                    <a:pt x="87" y="132"/>
                  </a:lnTo>
                  <a:lnTo>
                    <a:pt x="108" y="164"/>
                  </a:lnTo>
                  <a:lnTo>
                    <a:pt x="135" y="132"/>
                  </a:lnTo>
                  <a:lnTo>
                    <a:pt x="169" y="158"/>
                  </a:lnTo>
                  <a:lnTo>
                    <a:pt x="128" y="66"/>
                  </a:lnTo>
                  <a:lnTo>
                    <a:pt x="160" y="73"/>
                  </a:lnTo>
                  <a:lnTo>
                    <a:pt x="135" y="27"/>
                  </a:lnTo>
                  <a:lnTo>
                    <a:pt x="94" y="14"/>
                  </a:lnTo>
                  <a:lnTo>
                    <a:pt x="53" y="0"/>
                  </a:lnTo>
                  <a:lnTo>
                    <a:pt x="14" y="14"/>
                  </a:lnTo>
                  <a:lnTo>
                    <a:pt x="0" y="48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36"/>
            <p:cNvSpPr>
              <a:spLocks/>
            </p:cNvSpPr>
            <p:nvPr/>
          </p:nvSpPr>
          <p:spPr bwMode="auto">
            <a:xfrm>
              <a:off x="4015" y="3973"/>
              <a:ext cx="222" cy="46"/>
            </a:xfrm>
            <a:custGeom>
              <a:avLst/>
              <a:gdLst>
                <a:gd name="T0" fmla="*/ 0 w 220"/>
                <a:gd name="T1" fmla="*/ 41 h 46"/>
                <a:gd name="T2" fmla="*/ 39 w 220"/>
                <a:gd name="T3" fmla="*/ 34 h 46"/>
                <a:gd name="T4" fmla="*/ 88 w 220"/>
                <a:gd name="T5" fmla="*/ 34 h 46"/>
                <a:gd name="T6" fmla="*/ 120 w 220"/>
                <a:gd name="T7" fmla="*/ 46 h 46"/>
                <a:gd name="T8" fmla="*/ 236 w 220"/>
                <a:gd name="T9" fmla="*/ 26 h 46"/>
                <a:gd name="T10" fmla="*/ 236 w 220"/>
                <a:gd name="T11" fmla="*/ 0 h 46"/>
                <a:gd name="T12" fmla="*/ 195 w 220"/>
                <a:gd name="T13" fmla="*/ 19 h 46"/>
                <a:gd name="T14" fmla="*/ 195 w 220"/>
                <a:gd name="T15" fmla="*/ 0 h 46"/>
                <a:gd name="T16" fmla="*/ 141 w 220"/>
                <a:gd name="T17" fmla="*/ 7 h 46"/>
                <a:gd name="T18" fmla="*/ 108 w 220"/>
                <a:gd name="T19" fmla="*/ 0 h 46"/>
                <a:gd name="T20" fmla="*/ 67 w 220"/>
                <a:gd name="T21" fmla="*/ 14 h 46"/>
                <a:gd name="T22" fmla="*/ 48 w 220"/>
                <a:gd name="T23" fmla="*/ 0 h 46"/>
                <a:gd name="T24" fmla="*/ 0 w 220"/>
                <a:gd name="T25" fmla="*/ 0 h 46"/>
                <a:gd name="T26" fmla="*/ 0 w 220"/>
                <a:gd name="T27" fmla="*/ 41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46">
                  <a:moveTo>
                    <a:pt x="0" y="41"/>
                  </a:moveTo>
                  <a:lnTo>
                    <a:pt x="39" y="34"/>
                  </a:lnTo>
                  <a:lnTo>
                    <a:pt x="80" y="34"/>
                  </a:lnTo>
                  <a:lnTo>
                    <a:pt x="112" y="46"/>
                  </a:lnTo>
                  <a:lnTo>
                    <a:pt x="220" y="26"/>
                  </a:lnTo>
                  <a:lnTo>
                    <a:pt x="220" y="0"/>
                  </a:lnTo>
                  <a:lnTo>
                    <a:pt x="179" y="19"/>
                  </a:lnTo>
                  <a:lnTo>
                    <a:pt x="179" y="0"/>
                  </a:lnTo>
                  <a:lnTo>
                    <a:pt x="133" y="7"/>
                  </a:lnTo>
                  <a:lnTo>
                    <a:pt x="100" y="0"/>
                  </a:lnTo>
                  <a:lnTo>
                    <a:pt x="59" y="14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37"/>
            <p:cNvSpPr>
              <a:spLocks/>
            </p:cNvSpPr>
            <p:nvPr/>
          </p:nvSpPr>
          <p:spPr bwMode="auto">
            <a:xfrm>
              <a:off x="4015" y="3973"/>
              <a:ext cx="222" cy="46"/>
            </a:xfrm>
            <a:custGeom>
              <a:avLst/>
              <a:gdLst>
                <a:gd name="T0" fmla="*/ 0 w 220"/>
                <a:gd name="T1" fmla="*/ 41 h 46"/>
                <a:gd name="T2" fmla="*/ 39 w 220"/>
                <a:gd name="T3" fmla="*/ 34 h 46"/>
                <a:gd name="T4" fmla="*/ 88 w 220"/>
                <a:gd name="T5" fmla="*/ 34 h 46"/>
                <a:gd name="T6" fmla="*/ 120 w 220"/>
                <a:gd name="T7" fmla="*/ 46 h 46"/>
                <a:gd name="T8" fmla="*/ 236 w 220"/>
                <a:gd name="T9" fmla="*/ 26 h 46"/>
                <a:gd name="T10" fmla="*/ 236 w 220"/>
                <a:gd name="T11" fmla="*/ 0 h 46"/>
                <a:gd name="T12" fmla="*/ 195 w 220"/>
                <a:gd name="T13" fmla="*/ 19 h 46"/>
                <a:gd name="T14" fmla="*/ 195 w 220"/>
                <a:gd name="T15" fmla="*/ 0 h 46"/>
                <a:gd name="T16" fmla="*/ 141 w 220"/>
                <a:gd name="T17" fmla="*/ 7 h 46"/>
                <a:gd name="T18" fmla="*/ 108 w 220"/>
                <a:gd name="T19" fmla="*/ 0 h 46"/>
                <a:gd name="T20" fmla="*/ 67 w 220"/>
                <a:gd name="T21" fmla="*/ 14 h 46"/>
                <a:gd name="T22" fmla="*/ 48 w 220"/>
                <a:gd name="T23" fmla="*/ 0 h 46"/>
                <a:gd name="T24" fmla="*/ 0 w 220"/>
                <a:gd name="T25" fmla="*/ 0 h 46"/>
                <a:gd name="T26" fmla="*/ 0 w 220"/>
                <a:gd name="T27" fmla="*/ 41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46">
                  <a:moveTo>
                    <a:pt x="0" y="41"/>
                  </a:moveTo>
                  <a:lnTo>
                    <a:pt x="39" y="34"/>
                  </a:lnTo>
                  <a:lnTo>
                    <a:pt x="80" y="34"/>
                  </a:lnTo>
                  <a:lnTo>
                    <a:pt x="112" y="46"/>
                  </a:lnTo>
                  <a:lnTo>
                    <a:pt x="220" y="26"/>
                  </a:lnTo>
                  <a:lnTo>
                    <a:pt x="220" y="0"/>
                  </a:lnTo>
                  <a:lnTo>
                    <a:pt x="179" y="19"/>
                  </a:lnTo>
                  <a:lnTo>
                    <a:pt x="179" y="0"/>
                  </a:lnTo>
                  <a:lnTo>
                    <a:pt x="133" y="7"/>
                  </a:lnTo>
                  <a:lnTo>
                    <a:pt x="100" y="0"/>
                  </a:lnTo>
                  <a:lnTo>
                    <a:pt x="59" y="14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41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38"/>
            <p:cNvSpPr>
              <a:spLocks/>
            </p:cNvSpPr>
            <p:nvPr/>
          </p:nvSpPr>
          <p:spPr bwMode="auto">
            <a:xfrm>
              <a:off x="2369" y="3530"/>
              <a:ext cx="86" cy="61"/>
            </a:xfrm>
            <a:custGeom>
              <a:avLst/>
              <a:gdLst>
                <a:gd name="T0" fmla="*/ 0 w 85"/>
                <a:gd name="T1" fmla="*/ 22 h 60"/>
                <a:gd name="T2" fmla="*/ 31 w 85"/>
                <a:gd name="T3" fmla="*/ 42 h 60"/>
                <a:gd name="T4" fmla="*/ 68 w 85"/>
                <a:gd name="T5" fmla="*/ 68 h 60"/>
                <a:gd name="T6" fmla="*/ 93 w 85"/>
                <a:gd name="T7" fmla="*/ 28 h 60"/>
                <a:gd name="T8" fmla="*/ 61 w 85"/>
                <a:gd name="T9" fmla="*/ 0 h 60"/>
                <a:gd name="T10" fmla="*/ 0 w 85"/>
                <a:gd name="T11" fmla="*/ 22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60">
                  <a:moveTo>
                    <a:pt x="0" y="22"/>
                  </a:moveTo>
                  <a:lnTo>
                    <a:pt x="31" y="34"/>
                  </a:lnTo>
                  <a:lnTo>
                    <a:pt x="60" y="60"/>
                  </a:lnTo>
                  <a:lnTo>
                    <a:pt x="85" y="28"/>
                  </a:lnTo>
                  <a:lnTo>
                    <a:pt x="5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39"/>
            <p:cNvSpPr>
              <a:spLocks/>
            </p:cNvSpPr>
            <p:nvPr/>
          </p:nvSpPr>
          <p:spPr bwMode="auto">
            <a:xfrm>
              <a:off x="2369" y="3530"/>
              <a:ext cx="86" cy="61"/>
            </a:xfrm>
            <a:custGeom>
              <a:avLst/>
              <a:gdLst>
                <a:gd name="T0" fmla="*/ 0 w 85"/>
                <a:gd name="T1" fmla="*/ 22 h 60"/>
                <a:gd name="T2" fmla="*/ 31 w 85"/>
                <a:gd name="T3" fmla="*/ 42 h 60"/>
                <a:gd name="T4" fmla="*/ 68 w 85"/>
                <a:gd name="T5" fmla="*/ 68 h 60"/>
                <a:gd name="T6" fmla="*/ 93 w 85"/>
                <a:gd name="T7" fmla="*/ 28 h 60"/>
                <a:gd name="T8" fmla="*/ 61 w 85"/>
                <a:gd name="T9" fmla="*/ 0 h 60"/>
                <a:gd name="T10" fmla="*/ 0 w 85"/>
                <a:gd name="T11" fmla="*/ 22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60">
                  <a:moveTo>
                    <a:pt x="0" y="22"/>
                  </a:moveTo>
                  <a:lnTo>
                    <a:pt x="31" y="34"/>
                  </a:lnTo>
                  <a:lnTo>
                    <a:pt x="60" y="60"/>
                  </a:lnTo>
                  <a:lnTo>
                    <a:pt x="85" y="28"/>
                  </a:lnTo>
                  <a:lnTo>
                    <a:pt x="53" y="0"/>
                  </a:lnTo>
                  <a:lnTo>
                    <a:pt x="0" y="22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40"/>
            <p:cNvSpPr>
              <a:spLocks/>
            </p:cNvSpPr>
            <p:nvPr/>
          </p:nvSpPr>
          <p:spPr bwMode="auto">
            <a:xfrm>
              <a:off x="1876" y="1991"/>
              <a:ext cx="290" cy="299"/>
            </a:xfrm>
            <a:custGeom>
              <a:avLst/>
              <a:gdLst>
                <a:gd name="T0" fmla="*/ 304 w 288"/>
                <a:gd name="T1" fmla="*/ 139 h 297"/>
                <a:gd name="T2" fmla="*/ 304 w 288"/>
                <a:gd name="T3" fmla="*/ 132 h 297"/>
                <a:gd name="T4" fmla="*/ 304 w 288"/>
                <a:gd name="T5" fmla="*/ 100 h 297"/>
                <a:gd name="T6" fmla="*/ 285 w 288"/>
                <a:gd name="T7" fmla="*/ 95 h 297"/>
                <a:gd name="T8" fmla="*/ 265 w 288"/>
                <a:gd name="T9" fmla="*/ 95 h 297"/>
                <a:gd name="T10" fmla="*/ 244 w 288"/>
                <a:gd name="T11" fmla="*/ 107 h 297"/>
                <a:gd name="T12" fmla="*/ 228 w 288"/>
                <a:gd name="T13" fmla="*/ 73 h 297"/>
                <a:gd name="T14" fmla="*/ 218 w 288"/>
                <a:gd name="T15" fmla="*/ 53 h 297"/>
                <a:gd name="T16" fmla="*/ 265 w 288"/>
                <a:gd name="T17" fmla="*/ 21 h 297"/>
                <a:gd name="T18" fmla="*/ 218 w 288"/>
                <a:gd name="T19" fmla="*/ 0 h 297"/>
                <a:gd name="T20" fmla="*/ 183 w 288"/>
                <a:gd name="T21" fmla="*/ 28 h 297"/>
                <a:gd name="T22" fmla="*/ 204 w 288"/>
                <a:gd name="T23" fmla="*/ 53 h 297"/>
                <a:gd name="T24" fmla="*/ 177 w 288"/>
                <a:gd name="T25" fmla="*/ 66 h 297"/>
                <a:gd name="T26" fmla="*/ 110 w 288"/>
                <a:gd name="T27" fmla="*/ 46 h 297"/>
                <a:gd name="T28" fmla="*/ 90 w 288"/>
                <a:gd name="T29" fmla="*/ 66 h 297"/>
                <a:gd name="T30" fmla="*/ 110 w 288"/>
                <a:gd name="T31" fmla="*/ 100 h 297"/>
                <a:gd name="T32" fmla="*/ 68 w 288"/>
                <a:gd name="T33" fmla="*/ 113 h 297"/>
                <a:gd name="T34" fmla="*/ 90 w 288"/>
                <a:gd name="T35" fmla="*/ 154 h 297"/>
                <a:gd name="T36" fmla="*/ 117 w 288"/>
                <a:gd name="T37" fmla="*/ 161 h 297"/>
                <a:gd name="T38" fmla="*/ 68 w 288"/>
                <a:gd name="T39" fmla="*/ 191 h 297"/>
                <a:gd name="T40" fmla="*/ 34 w 288"/>
                <a:gd name="T41" fmla="*/ 240 h 297"/>
                <a:gd name="T42" fmla="*/ 0 w 288"/>
                <a:gd name="T43" fmla="*/ 223 h 297"/>
                <a:gd name="T44" fmla="*/ 0 w 288"/>
                <a:gd name="T45" fmla="*/ 272 h 297"/>
                <a:gd name="T46" fmla="*/ 22 w 288"/>
                <a:gd name="T47" fmla="*/ 304 h 297"/>
                <a:gd name="T48" fmla="*/ 83 w 288"/>
                <a:gd name="T49" fmla="*/ 313 h 297"/>
                <a:gd name="T50" fmla="*/ 129 w 288"/>
                <a:gd name="T51" fmla="*/ 313 h 297"/>
                <a:gd name="T52" fmla="*/ 177 w 288"/>
                <a:gd name="T53" fmla="*/ 297 h 297"/>
                <a:gd name="T54" fmla="*/ 237 w 288"/>
                <a:gd name="T55" fmla="*/ 304 h 297"/>
                <a:gd name="T56" fmla="*/ 285 w 288"/>
                <a:gd name="T57" fmla="*/ 223 h 297"/>
                <a:gd name="T58" fmla="*/ 292 w 288"/>
                <a:gd name="T59" fmla="*/ 186 h 297"/>
                <a:gd name="T60" fmla="*/ 304 w 288"/>
                <a:gd name="T61" fmla="*/ 139 h 2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97">
                  <a:moveTo>
                    <a:pt x="288" y="131"/>
                  </a:moveTo>
                  <a:lnTo>
                    <a:pt x="288" y="124"/>
                  </a:lnTo>
                  <a:lnTo>
                    <a:pt x="288" y="92"/>
                  </a:lnTo>
                  <a:lnTo>
                    <a:pt x="269" y="87"/>
                  </a:lnTo>
                  <a:lnTo>
                    <a:pt x="249" y="87"/>
                  </a:lnTo>
                  <a:lnTo>
                    <a:pt x="228" y="99"/>
                  </a:lnTo>
                  <a:lnTo>
                    <a:pt x="214" y="73"/>
                  </a:lnTo>
                  <a:lnTo>
                    <a:pt x="209" y="53"/>
                  </a:lnTo>
                  <a:lnTo>
                    <a:pt x="249" y="21"/>
                  </a:lnTo>
                  <a:lnTo>
                    <a:pt x="209" y="0"/>
                  </a:lnTo>
                  <a:lnTo>
                    <a:pt x="175" y="28"/>
                  </a:lnTo>
                  <a:lnTo>
                    <a:pt x="196" y="53"/>
                  </a:lnTo>
                  <a:lnTo>
                    <a:pt x="169" y="66"/>
                  </a:lnTo>
                  <a:lnTo>
                    <a:pt x="102" y="46"/>
                  </a:lnTo>
                  <a:lnTo>
                    <a:pt x="82" y="66"/>
                  </a:lnTo>
                  <a:lnTo>
                    <a:pt x="102" y="92"/>
                  </a:lnTo>
                  <a:lnTo>
                    <a:pt x="68" y="105"/>
                  </a:lnTo>
                  <a:lnTo>
                    <a:pt x="82" y="146"/>
                  </a:lnTo>
                  <a:lnTo>
                    <a:pt x="109" y="153"/>
                  </a:lnTo>
                  <a:lnTo>
                    <a:pt x="68" y="183"/>
                  </a:lnTo>
                  <a:lnTo>
                    <a:pt x="34" y="224"/>
                  </a:lnTo>
                  <a:lnTo>
                    <a:pt x="0" y="215"/>
                  </a:lnTo>
                  <a:lnTo>
                    <a:pt x="0" y="256"/>
                  </a:lnTo>
                  <a:lnTo>
                    <a:pt x="22" y="288"/>
                  </a:lnTo>
                  <a:lnTo>
                    <a:pt x="75" y="297"/>
                  </a:lnTo>
                  <a:lnTo>
                    <a:pt x="121" y="297"/>
                  </a:lnTo>
                  <a:lnTo>
                    <a:pt x="169" y="281"/>
                  </a:lnTo>
                  <a:lnTo>
                    <a:pt x="221" y="288"/>
                  </a:lnTo>
                  <a:lnTo>
                    <a:pt x="269" y="215"/>
                  </a:lnTo>
                  <a:lnTo>
                    <a:pt x="276" y="178"/>
                  </a:lnTo>
                  <a:lnTo>
                    <a:pt x="288" y="131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41"/>
            <p:cNvSpPr>
              <a:spLocks/>
            </p:cNvSpPr>
            <p:nvPr/>
          </p:nvSpPr>
          <p:spPr bwMode="auto">
            <a:xfrm>
              <a:off x="1876" y="1991"/>
              <a:ext cx="290" cy="299"/>
            </a:xfrm>
            <a:custGeom>
              <a:avLst/>
              <a:gdLst>
                <a:gd name="T0" fmla="*/ 304 w 288"/>
                <a:gd name="T1" fmla="*/ 139 h 297"/>
                <a:gd name="T2" fmla="*/ 304 w 288"/>
                <a:gd name="T3" fmla="*/ 132 h 297"/>
                <a:gd name="T4" fmla="*/ 304 w 288"/>
                <a:gd name="T5" fmla="*/ 100 h 297"/>
                <a:gd name="T6" fmla="*/ 285 w 288"/>
                <a:gd name="T7" fmla="*/ 95 h 297"/>
                <a:gd name="T8" fmla="*/ 265 w 288"/>
                <a:gd name="T9" fmla="*/ 95 h 297"/>
                <a:gd name="T10" fmla="*/ 244 w 288"/>
                <a:gd name="T11" fmla="*/ 107 h 297"/>
                <a:gd name="T12" fmla="*/ 228 w 288"/>
                <a:gd name="T13" fmla="*/ 73 h 297"/>
                <a:gd name="T14" fmla="*/ 218 w 288"/>
                <a:gd name="T15" fmla="*/ 53 h 297"/>
                <a:gd name="T16" fmla="*/ 265 w 288"/>
                <a:gd name="T17" fmla="*/ 21 h 297"/>
                <a:gd name="T18" fmla="*/ 218 w 288"/>
                <a:gd name="T19" fmla="*/ 0 h 297"/>
                <a:gd name="T20" fmla="*/ 183 w 288"/>
                <a:gd name="T21" fmla="*/ 28 h 297"/>
                <a:gd name="T22" fmla="*/ 204 w 288"/>
                <a:gd name="T23" fmla="*/ 53 h 297"/>
                <a:gd name="T24" fmla="*/ 177 w 288"/>
                <a:gd name="T25" fmla="*/ 66 h 297"/>
                <a:gd name="T26" fmla="*/ 110 w 288"/>
                <a:gd name="T27" fmla="*/ 46 h 297"/>
                <a:gd name="T28" fmla="*/ 90 w 288"/>
                <a:gd name="T29" fmla="*/ 66 h 297"/>
                <a:gd name="T30" fmla="*/ 110 w 288"/>
                <a:gd name="T31" fmla="*/ 100 h 297"/>
                <a:gd name="T32" fmla="*/ 68 w 288"/>
                <a:gd name="T33" fmla="*/ 113 h 297"/>
                <a:gd name="T34" fmla="*/ 90 w 288"/>
                <a:gd name="T35" fmla="*/ 154 h 297"/>
                <a:gd name="T36" fmla="*/ 117 w 288"/>
                <a:gd name="T37" fmla="*/ 161 h 297"/>
                <a:gd name="T38" fmla="*/ 68 w 288"/>
                <a:gd name="T39" fmla="*/ 191 h 297"/>
                <a:gd name="T40" fmla="*/ 34 w 288"/>
                <a:gd name="T41" fmla="*/ 240 h 297"/>
                <a:gd name="T42" fmla="*/ 0 w 288"/>
                <a:gd name="T43" fmla="*/ 223 h 297"/>
                <a:gd name="T44" fmla="*/ 0 w 288"/>
                <a:gd name="T45" fmla="*/ 272 h 297"/>
                <a:gd name="T46" fmla="*/ 22 w 288"/>
                <a:gd name="T47" fmla="*/ 304 h 297"/>
                <a:gd name="T48" fmla="*/ 83 w 288"/>
                <a:gd name="T49" fmla="*/ 313 h 297"/>
                <a:gd name="T50" fmla="*/ 129 w 288"/>
                <a:gd name="T51" fmla="*/ 313 h 297"/>
                <a:gd name="T52" fmla="*/ 177 w 288"/>
                <a:gd name="T53" fmla="*/ 297 h 297"/>
                <a:gd name="T54" fmla="*/ 237 w 288"/>
                <a:gd name="T55" fmla="*/ 304 h 297"/>
                <a:gd name="T56" fmla="*/ 285 w 288"/>
                <a:gd name="T57" fmla="*/ 223 h 297"/>
                <a:gd name="T58" fmla="*/ 292 w 288"/>
                <a:gd name="T59" fmla="*/ 186 h 297"/>
                <a:gd name="T60" fmla="*/ 304 w 288"/>
                <a:gd name="T61" fmla="*/ 139 h 2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97">
                  <a:moveTo>
                    <a:pt x="288" y="131"/>
                  </a:moveTo>
                  <a:lnTo>
                    <a:pt x="288" y="124"/>
                  </a:lnTo>
                  <a:lnTo>
                    <a:pt x="288" y="92"/>
                  </a:lnTo>
                  <a:lnTo>
                    <a:pt x="269" y="87"/>
                  </a:lnTo>
                  <a:lnTo>
                    <a:pt x="249" y="87"/>
                  </a:lnTo>
                  <a:lnTo>
                    <a:pt x="228" y="99"/>
                  </a:lnTo>
                  <a:lnTo>
                    <a:pt x="214" y="73"/>
                  </a:lnTo>
                  <a:lnTo>
                    <a:pt x="209" y="53"/>
                  </a:lnTo>
                  <a:lnTo>
                    <a:pt x="249" y="21"/>
                  </a:lnTo>
                  <a:lnTo>
                    <a:pt x="209" y="0"/>
                  </a:lnTo>
                  <a:lnTo>
                    <a:pt x="175" y="28"/>
                  </a:lnTo>
                  <a:lnTo>
                    <a:pt x="196" y="53"/>
                  </a:lnTo>
                  <a:lnTo>
                    <a:pt x="169" y="66"/>
                  </a:lnTo>
                  <a:lnTo>
                    <a:pt x="102" y="46"/>
                  </a:lnTo>
                  <a:lnTo>
                    <a:pt x="82" y="66"/>
                  </a:lnTo>
                  <a:lnTo>
                    <a:pt x="102" y="92"/>
                  </a:lnTo>
                  <a:lnTo>
                    <a:pt x="68" y="105"/>
                  </a:lnTo>
                  <a:lnTo>
                    <a:pt x="82" y="146"/>
                  </a:lnTo>
                  <a:lnTo>
                    <a:pt x="109" y="153"/>
                  </a:lnTo>
                  <a:lnTo>
                    <a:pt x="68" y="183"/>
                  </a:lnTo>
                  <a:lnTo>
                    <a:pt x="34" y="224"/>
                  </a:lnTo>
                  <a:lnTo>
                    <a:pt x="0" y="215"/>
                  </a:lnTo>
                  <a:lnTo>
                    <a:pt x="0" y="256"/>
                  </a:lnTo>
                  <a:lnTo>
                    <a:pt x="22" y="288"/>
                  </a:lnTo>
                  <a:lnTo>
                    <a:pt x="75" y="297"/>
                  </a:lnTo>
                  <a:lnTo>
                    <a:pt x="121" y="297"/>
                  </a:lnTo>
                  <a:lnTo>
                    <a:pt x="169" y="281"/>
                  </a:lnTo>
                  <a:lnTo>
                    <a:pt x="221" y="288"/>
                  </a:lnTo>
                  <a:lnTo>
                    <a:pt x="269" y="215"/>
                  </a:lnTo>
                  <a:lnTo>
                    <a:pt x="276" y="178"/>
                  </a:lnTo>
                  <a:lnTo>
                    <a:pt x="288" y="131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42"/>
            <p:cNvSpPr>
              <a:spLocks/>
            </p:cNvSpPr>
            <p:nvPr/>
          </p:nvSpPr>
          <p:spPr bwMode="auto">
            <a:xfrm>
              <a:off x="1474" y="3137"/>
              <a:ext cx="342" cy="454"/>
            </a:xfrm>
            <a:custGeom>
              <a:avLst/>
              <a:gdLst>
                <a:gd name="T0" fmla="*/ 183 w 340"/>
                <a:gd name="T1" fmla="*/ 15 h 452"/>
                <a:gd name="T2" fmla="*/ 217 w 340"/>
                <a:gd name="T3" fmla="*/ 0 h 452"/>
                <a:gd name="T4" fmla="*/ 236 w 340"/>
                <a:gd name="T5" fmla="*/ 34 h 452"/>
                <a:gd name="T6" fmla="*/ 267 w 340"/>
                <a:gd name="T7" fmla="*/ 41 h 452"/>
                <a:gd name="T8" fmla="*/ 310 w 340"/>
                <a:gd name="T9" fmla="*/ 47 h 452"/>
                <a:gd name="T10" fmla="*/ 350 w 340"/>
                <a:gd name="T11" fmla="*/ 59 h 452"/>
                <a:gd name="T12" fmla="*/ 356 w 340"/>
                <a:gd name="T13" fmla="*/ 100 h 452"/>
                <a:gd name="T14" fmla="*/ 297 w 340"/>
                <a:gd name="T15" fmla="*/ 152 h 452"/>
                <a:gd name="T16" fmla="*/ 267 w 340"/>
                <a:gd name="T17" fmla="*/ 225 h 452"/>
                <a:gd name="T18" fmla="*/ 243 w 340"/>
                <a:gd name="T19" fmla="*/ 243 h 452"/>
                <a:gd name="T20" fmla="*/ 217 w 340"/>
                <a:gd name="T21" fmla="*/ 252 h 452"/>
                <a:gd name="T22" fmla="*/ 217 w 340"/>
                <a:gd name="T23" fmla="*/ 284 h 452"/>
                <a:gd name="T24" fmla="*/ 209 w 340"/>
                <a:gd name="T25" fmla="*/ 316 h 452"/>
                <a:gd name="T26" fmla="*/ 188 w 340"/>
                <a:gd name="T27" fmla="*/ 346 h 452"/>
                <a:gd name="T28" fmla="*/ 195 w 340"/>
                <a:gd name="T29" fmla="*/ 390 h 452"/>
                <a:gd name="T30" fmla="*/ 183 w 340"/>
                <a:gd name="T31" fmla="*/ 408 h 452"/>
                <a:gd name="T32" fmla="*/ 149 w 340"/>
                <a:gd name="T33" fmla="*/ 430 h 452"/>
                <a:gd name="T34" fmla="*/ 142 w 340"/>
                <a:gd name="T35" fmla="*/ 468 h 452"/>
                <a:gd name="T36" fmla="*/ 129 w 340"/>
                <a:gd name="T37" fmla="*/ 463 h 452"/>
                <a:gd name="T38" fmla="*/ 81 w 340"/>
                <a:gd name="T39" fmla="*/ 463 h 452"/>
                <a:gd name="T40" fmla="*/ 47 w 340"/>
                <a:gd name="T41" fmla="*/ 442 h 452"/>
                <a:gd name="T42" fmla="*/ 0 w 340"/>
                <a:gd name="T43" fmla="*/ 436 h 452"/>
                <a:gd name="T44" fmla="*/ 27 w 340"/>
                <a:gd name="T45" fmla="*/ 403 h 452"/>
                <a:gd name="T46" fmla="*/ 41 w 340"/>
                <a:gd name="T47" fmla="*/ 364 h 452"/>
                <a:gd name="T48" fmla="*/ 68 w 340"/>
                <a:gd name="T49" fmla="*/ 309 h 452"/>
                <a:gd name="T50" fmla="*/ 34 w 340"/>
                <a:gd name="T51" fmla="*/ 304 h 452"/>
                <a:gd name="T52" fmla="*/ 27 w 340"/>
                <a:gd name="T53" fmla="*/ 265 h 452"/>
                <a:gd name="T54" fmla="*/ 47 w 340"/>
                <a:gd name="T55" fmla="*/ 225 h 452"/>
                <a:gd name="T56" fmla="*/ 95 w 340"/>
                <a:gd name="T57" fmla="*/ 206 h 452"/>
                <a:gd name="T58" fmla="*/ 115 w 340"/>
                <a:gd name="T59" fmla="*/ 152 h 452"/>
                <a:gd name="T60" fmla="*/ 142 w 340"/>
                <a:gd name="T61" fmla="*/ 107 h 452"/>
                <a:gd name="T62" fmla="*/ 161 w 340"/>
                <a:gd name="T63" fmla="*/ 73 h 452"/>
                <a:gd name="T64" fmla="*/ 176 w 340"/>
                <a:gd name="T65" fmla="*/ 15 h 452"/>
                <a:gd name="T66" fmla="*/ 183 w 340"/>
                <a:gd name="T67" fmla="*/ 15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0" h="452">
                  <a:moveTo>
                    <a:pt x="175" y="15"/>
                  </a:moveTo>
                  <a:lnTo>
                    <a:pt x="209" y="0"/>
                  </a:lnTo>
                  <a:lnTo>
                    <a:pt x="228" y="34"/>
                  </a:lnTo>
                  <a:lnTo>
                    <a:pt x="253" y="41"/>
                  </a:lnTo>
                  <a:lnTo>
                    <a:pt x="294" y="47"/>
                  </a:lnTo>
                  <a:lnTo>
                    <a:pt x="334" y="59"/>
                  </a:lnTo>
                  <a:lnTo>
                    <a:pt x="340" y="100"/>
                  </a:lnTo>
                  <a:lnTo>
                    <a:pt x="281" y="144"/>
                  </a:lnTo>
                  <a:lnTo>
                    <a:pt x="253" y="217"/>
                  </a:lnTo>
                  <a:lnTo>
                    <a:pt x="235" y="235"/>
                  </a:lnTo>
                  <a:lnTo>
                    <a:pt x="209" y="244"/>
                  </a:lnTo>
                  <a:lnTo>
                    <a:pt x="209" y="276"/>
                  </a:lnTo>
                  <a:lnTo>
                    <a:pt x="201" y="308"/>
                  </a:lnTo>
                  <a:lnTo>
                    <a:pt x="180" y="335"/>
                  </a:lnTo>
                  <a:lnTo>
                    <a:pt x="187" y="374"/>
                  </a:lnTo>
                  <a:lnTo>
                    <a:pt x="175" y="392"/>
                  </a:lnTo>
                  <a:lnTo>
                    <a:pt x="141" y="414"/>
                  </a:lnTo>
                  <a:lnTo>
                    <a:pt x="134" y="452"/>
                  </a:lnTo>
                  <a:lnTo>
                    <a:pt x="121" y="447"/>
                  </a:lnTo>
                  <a:lnTo>
                    <a:pt x="81" y="447"/>
                  </a:lnTo>
                  <a:lnTo>
                    <a:pt x="47" y="426"/>
                  </a:lnTo>
                  <a:lnTo>
                    <a:pt x="0" y="420"/>
                  </a:lnTo>
                  <a:lnTo>
                    <a:pt x="27" y="387"/>
                  </a:lnTo>
                  <a:lnTo>
                    <a:pt x="41" y="348"/>
                  </a:lnTo>
                  <a:lnTo>
                    <a:pt x="68" y="301"/>
                  </a:lnTo>
                  <a:lnTo>
                    <a:pt x="34" y="296"/>
                  </a:lnTo>
                  <a:lnTo>
                    <a:pt x="27" y="257"/>
                  </a:lnTo>
                  <a:lnTo>
                    <a:pt x="47" y="217"/>
                  </a:lnTo>
                  <a:lnTo>
                    <a:pt x="87" y="198"/>
                  </a:lnTo>
                  <a:lnTo>
                    <a:pt x="107" y="144"/>
                  </a:lnTo>
                  <a:lnTo>
                    <a:pt x="134" y="107"/>
                  </a:lnTo>
                  <a:lnTo>
                    <a:pt x="153" y="73"/>
                  </a:lnTo>
                  <a:lnTo>
                    <a:pt x="168" y="15"/>
                  </a:lnTo>
                  <a:lnTo>
                    <a:pt x="175" y="15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43"/>
            <p:cNvSpPr>
              <a:spLocks/>
            </p:cNvSpPr>
            <p:nvPr/>
          </p:nvSpPr>
          <p:spPr bwMode="auto">
            <a:xfrm>
              <a:off x="1474" y="3137"/>
              <a:ext cx="342" cy="454"/>
            </a:xfrm>
            <a:custGeom>
              <a:avLst/>
              <a:gdLst>
                <a:gd name="T0" fmla="*/ 183 w 340"/>
                <a:gd name="T1" fmla="*/ 15 h 452"/>
                <a:gd name="T2" fmla="*/ 217 w 340"/>
                <a:gd name="T3" fmla="*/ 0 h 452"/>
                <a:gd name="T4" fmla="*/ 236 w 340"/>
                <a:gd name="T5" fmla="*/ 34 h 452"/>
                <a:gd name="T6" fmla="*/ 267 w 340"/>
                <a:gd name="T7" fmla="*/ 41 h 452"/>
                <a:gd name="T8" fmla="*/ 310 w 340"/>
                <a:gd name="T9" fmla="*/ 47 h 452"/>
                <a:gd name="T10" fmla="*/ 350 w 340"/>
                <a:gd name="T11" fmla="*/ 59 h 452"/>
                <a:gd name="T12" fmla="*/ 356 w 340"/>
                <a:gd name="T13" fmla="*/ 100 h 452"/>
                <a:gd name="T14" fmla="*/ 297 w 340"/>
                <a:gd name="T15" fmla="*/ 152 h 452"/>
                <a:gd name="T16" fmla="*/ 267 w 340"/>
                <a:gd name="T17" fmla="*/ 225 h 452"/>
                <a:gd name="T18" fmla="*/ 243 w 340"/>
                <a:gd name="T19" fmla="*/ 243 h 452"/>
                <a:gd name="T20" fmla="*/ 217 w 340"/>
                <a:gd name="T21" fmla="*/ 252 h 452"/>
                <a:gd name="T22" fmla="*/ 217 w 340"/>
                <a:gd name="T23" fmla="*/ 284 h 452"/>
                <a:gd name="T24" fmla="*/ 209 w 340"/>
                <a:gd name="T25" fmla="*/ 316 h 452"/>
                <a:gd name="T26" fmla="*/ 188 w 340"/>
                <a:gd name="T27" fmla="*/ 346 h 452"/>
                <a:gd name="T28" fmla="*/ 195 w 340"/>
                <a:gd name="T29" fmla="*/ 390 h 452"/>
                <a:gd name="T30" fmla="*/ 183 w 340"/>
                <a:gd name="T31" fmla="*/ 408 h 452"/>
                <a:gd name="T32" fmla="*/ 149 w 340"/>
                <a:gd name="T33" fmla="*/ 430 h 452"/>
                <a:gd name="T34" fmla="*/ 142 w 340"/>
                <a:gd name="T35" fmla="*/ 468 h 452"/>
                <a:gd name="T36" fmla="*/ 129 w 340"/>
                <a:gd name="T37" fmla="*/ 463 h 452"/>
                <a:gd name="T38" fmla="*/ 81 w 340"/>
                <a:gd name="T39" fmla="*/ 463 h 452"/>
                <a:gd name="T40" fmla="*/ 47 w 340"/>
                <a:gd name="T41" fmla="*/ 442 h 452"/>
                <a:gd name="T42" fmla="*/ 0 w 340"/>
                <a:gd name="T43" fmla="*/ 436 h 452"/>
                <a:gd name="T44" fmla="*/ 27 w 340"/>
                <a:gd name="T45" fmla="*/ 403 h 452"/>
                <a:gd name="T46" fmla="*/ 41 w 340"/>
                <a:gd name="T47" fmla="*/ 364 h 452"/>
                <a:gd name="T48" fmla="*/ 68 w 340"/>
                <a:gd name="T49" fmla="*/ 309 h 452"/>
                <a:gd name="T50" fmla="*/ 34 w 340"/>
                <a:gd name="T51" fmla="*/ 304 h 452"/>
                <a:gd name="T52" fmla="*/ 27 w 340"/>
                <a:gd name="T53" fmla="*/ 265 h 452"/>
                <a:gd name="T54" fmla="*/ 47 w 340"/>
                <a:gd name="T55" fmla="*/ 225 h 452"/>
                <a:gd name="T56" fmla="*/ 95 w 340"/>
                <a:gd name="T57" fmla="*/ 206 h 452"/>
                <a:gd name="T58" fmla="*/ 115 w 340"/>
                <a:gd name="T59" fmla="*/ 152 h 452"/>
                <a:gd name="T60" fmla="*/ 142 w 340"/>
                <a:gd name="T61" fmla="*/ 107 h 452"/>
                <a:gd name="T62" fmla="*/ 161 w 340"/>
                <a:gd name="T63" fmla="*/ 73 h 452"/>
                <a:gd name="T64" fmla="*/ 176 w 340"/>
                <a:gd name="T65" fmla="*/ 15 h 452"/>
                <a:gd name="T66" fmla="*/ 183 w 340"/>
                <a:gd name="T67" fmla="*/ 15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0" h="452">
                  <a:moveTo>
                    <a:pt x="175" y="15"/>
                  </a:moveTo>
                  <a:lnTo>
                    <a:pt x="209" y="0"/>
                  </a:lnTo>
                  <a:lnTo>
                    <a:pt x="228" y="34"/>
                  </a:lnTo>
                  <a:lnTo>
                    <a:pt x="253" y="41"/>
                  </a:lnTo>
                  <a:lnTo>
                    <a:pt x="294" y="47"/>
                  </a:lnTo>
                  <a:lnTo>
                    <a:pt x="334" y="59"/>
                  </a:lnTo>
                  <a:lnTo>
                    <a:pt x="340" y="100"/>
                  </a:lnTo>
                  <a:lnTo>
                    <a:pt x="281" y="144"/>
                  </a:lnTo>
                  <a:lnTo>
                    <a:pt x="253" y="217"/>
                  </a:lnTo>
                  <a:lnTo>
                    <a:pt x="235" y="235"/>
                  </a:lnTo>
                  <a:lnTo>
                    <a:pt x="209" y="244"/>
                  </a:lnTo>
                  <a:lnTo>
                    <a:pt x="209" y="276"/>
                  </a:lnTo>
                  <a:lnTo>
                    <a:pt x="201" y="308"/>
                  </a:lnTo>
                  <a:lnTo>
                    <a:pt x="180" y="335"/>
                  </a:lnTo>
                  <a:lnTo>
                    <a:pt x="187" y="374"/>
                  </a:lnTo>
                  <a:lnTo>
                    <a:pt x="175" y="392"/>
                  </a:lnTo>
                  <a:lnTo>
                    <a:pt x="141" y="414"/>
                  </a:lnTo>
                  <a:lnTo>
                    <a:pt x="134" y="452"/>
                  </a:lnTo>
                  <a:lnTo>
                    <a:pt x="121" y="447"/>
                  </a:lnTo>
                  <a:lnTo>
                    <a:pt x="81" y="447"/>
                  </a:lnTo>
                  <a:lnTo>
                    <a:pt x="47" y="426"/>
                  </a:lnTo>
                  <a:lnTo>
                    <a:pt x="0" y="420"/>
                  </a:lnTo>
                  <a:lnTo>
                    <a:pt x="27" y="387"/>
                  </a:lnTo>
                  <a:lnTo>
                    <a:pt x="41" y="348"/>
                  </a:lnTo>
                  <a:lnTo>
                    <a:pt x="68" y="301"/>
                  </a:lnTo>
                  <a:lnTo>
                    <a:pt x="34" y="296"/>
                  </a:lnTo>
                  <a:lnTo>
                    <a:pt x="27" y="257"/>
                  </a:lnTo>
                  <a:lnTo>
                    <a:pt x="47" y="217"/>
                  </a:lnTo>
                  <a:lnTo>
                    <a:pt x="87" y="198"/>
                  </a:lnTo>
                  <a:lnTo>
                    <a:pt x="107" y="144"/>
                  </a:lnTo>
                  <a:lnTo>
                    <a:pt x="134" y="107"/>
                  </a:lnTo>
                  <a:lnTo>
                    <a:pt x="153" y="73"/>
                  </a:lnTo>
                  <a:lnTo>
                    <a:pt x="168" y="15"/>
                  </a:lnTo>
                  <a:lnTo>
                    <a:pt x="175" y="15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44"/>
            <p:cNvSpPr>
              <a:spLocks/>
            </p:cNvSpPr>
            <p:nvPr/>
          </p:nvSpPr>
          <p:spPr bwMode="auto">
            <a:xfrm>
              <a:off x="2595" y="2480"/>
              <a:ext cx="195" cy="188"/>
            </a:xfrm>
            <a:custGeom>
              <a:avLst/>
              <a:gdLst>
                <a:gd name="T0" fmla="*/ 149 w 194"/>
                <a:gd name="T1" fmla="*/ 19 h 188"/>
                <a:gd name="T2" fmla="*/ 165 w 194"/>
                <a:gd name="T3" fmla="*/ 32 h 188"/>
                <a:gd name="T4" fmla="*/ 177 w 194"/>
                <a:gd name="T5" fmla="*/ 37 h 188"/>
                <a:gd name="T6" fmla="*/ 177 w 194"/>
                <a:gd name="T7" fmla="*/ 71 h 188"/>
                <a:gd name="T8" fmla="*/ 195 w 194"/>
                <a:gd name="T9" fmla="*/ 85 h 188"/>
                <a:gd name="T10" fmla="*/ 202 w 194"/>
                <a:gd name="T11" fmla="*/ 110 h 188"/>
                <a:gd name="T12" fmla="*/ 189 w 194"/>
                <a:gd name="T13" fmla="*/ 137 h 188"/>
                <a:gd name="T14" fmla="*/ 184 w 194"/>
                <a:gd name="T15" fmla="*/ 137 h 188"/>
                <a:gd name="T16" fmla="*/ 165 w 194"/>
                <a:gd name="T17" fmla="*/ 156 h 188"/>
                <a:gd name="T18" fmla="*/ 165 w 194"/>
                <a:gd name="T19" fmla="*/ 188 h 188"/>
                <a:gd name="T20" fmla="*/ 143 w 194"/>
                <a:gd name="T21" fmla="*/ 181 h 188"/>
                <a:gd name="T22" fmla="*/ 124 w 194"/>
                <a:gd name="T23" fmla="*/ 162 h 188"/>
                <a:gd name="T24" fmla="*/ 129 w 194"/>
                <a:gd name="T25" fmla="*/ 156 h 188"/>
                <a:gd name="T26" fmla="*/ 124 w 194"/>
                <a:gd name="T27" fmla="*/ 130 h 188"/>
                <a:gd name="T28" fmla="*/ 94 w 194"/>
                <a:gd name="T29" fmla="*/ 144 h 188"/>
                <a:gd name="T30" fmla="*/ 75 w 194"/>
                <a:gd name="T31" fmla="*/ 137 h 188"/>
                <a:gd name="T32" fmla="*/ 68 w 194"/>
                <a:gd name="T33" fmla="*/ 103 h 188"/>
                <a:gd name="T34" fmla="*/ 41 w 194"/>
                <a:gd name="T35" fmla="*/ 85 h 188"/>
                <a:gd name="T36" fmla="*/ 29 w 194"/>
                <a:gd name="T37" fmla="*/ 59 h 188"/>
                <a:gd name="T38" fmla="*/ 0 w 194"/>
                <a:gd name="T39" fmla="*/ 52 h 188"/>
                <a:gd name="T40" fmla="*/ 7 w 194"/>
                <a:gd name="T41" fmla="*/ 25 h 188"/>
                <a:gd name="T42" fmla="*/ 7 w 194"/>
                <a:gd name="T43" fmla="*/ 19 h 188"/>
                <a:gd name="T44" fmla="*/ 55 w 194"/>
                <a:gd name="T45" fmla="*/ 0 h 188"/>
                <a:gd name="T46" fmla="*/ 68 w 194"/>
                <a:gd name="T47" fmla="*/ 19 h 188"/>
                <a:gd name="T48" fmla="*/ 129 w 194"/>
                <a:gd name="T49" fmla="*/ 5 h 188"/>
                <a:gd name="T50" fmla="*/ 149 w 194"/>
                <a:gd name="T51" fmla="*/ 19 h 1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4" h="188">
                  <a:moveTo>
                    <a:pt x="141" y="19"/>
                  </a:moveTo>
                  <a:lnTo>
                    <a:pt x="157" y="32"/>
                  </a:lnTo>
                  <a:lnTo>
                    <a:pt x="169" y="37"/>
                  </a:lnTo>
                  <a:lnTo>
                    <a:pt x="169" y="71"/>
                  </a:lnTo>
                  <a:lnTo>
                    <a:pt x="187" y="85"/>
                  </a:lnTo>
                  <a:lnTo>
                    <a:pt x="194" y="110"/>
                  </a:lnTo>
                  <a:lnTo>
                    <a:pt x="181" y="137"/>
                  </a:lnTo>
                  <a:lnTo>
                    <a:pt x="176" y="137"/>
                  </a:lnTo>
                  <a:lnTo>
                    <a:pt x="157" y="156"/>
                  </a:lnTo>
                  <a:lnTo>
                    <a:pt x="157" y="188"/>
                  </a:lnTo>
                  <a:lnTo>
                    <a:pt x="135" y="181"/>
                  </a:lnTo>
                  <a:lnTo>
                    <a:pt x="116" y="162"/>
                  </a:lnTo>
                  <a:lnTo>
                    <a:pt x="121" y="156"/>
                  </a:lnTo>
                  <a:lnTo>
                    <a:pt x="116" y="130"/>
                  </a:lnTo>
                  <a:lnTo>
                    <a:pt x="94" y="144"/>
                  </a:lnTo>
                  <a:lnTo>
                    <a:pt x="75" y="137"/>
                  </a:lnTo>
                  <a:lnTo>
                    <a:pt x="68" y="103"/>
                  </a:lnTo>
                  <a:lnTo>
                    <a:pt x="41" y="85"/>
                  </a:lnTo>
                  <a:lnTo>
                    <a:pt x="29" y="59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7" y="19"/>
                  </a:lnTo>
                  <a:lnTo>
                    <a:pt x="55" y="0"/>
                  </a:lnTo>
                  <a:lnTo>
                    <a:pt x="68" y="19"/>
                  </a:lnTo>
                  <a:lnTo>
                    <a:pt x="121" y="5"/>
                  </a:lnTo>
                  <a:lnTo>
                    <a:pt x="141" y="19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45"/>
            <p:cNvSpPr>
              <a:spLocks/>
            </p:cNvSpPr>
            <p:nvPr/>
          </p:nvSpPr>
          <p:spPr bwMode="auto">
            <a:xfrm>
              <a:off x="2595" y="2480"/>
              <a:ext cx="195" cy="188"/>
            </a:xfrm>
            <a:custGeom>
              <a:avLst/>
              <a:gdLst>
                <a:gd name="T0" fmla="*/ 149 w 194"/>
                <a:gd name="T1" fmla="*/ 19 h 188"/>
                <a:gd name="T2" fmla="*/ 165 w 194"/>
                <a:gd name="T3" fmla="*/ 32 h 188"/>
                <a:gd name="T4" fmla="*/ 177 w 194"/>
                <a:gd name="T5" fmla="*/ 37 h 188"/>
                <a:gd name="T6" fmla="*/ 177 w 194"/>
                <a:gd name="T7" fmla="*/ 71 h 188"/>
                <a:gd name="T8" fmla="*/ 195 w 194"/>
                <a:gd name="T9" fmla="*/ 85 h 188"/>
                <a:gd name="T10" fmla="*/ 202 w 194"/>
                <a:gd name="T11" fmla="*/ 110 h 188"/>
                <a:gd name="T12" fmla="*/ 189 w 194"/>
                <a:gd name="T13" fmla="*/ 137 h 188"/>
                <a:gd name="T14" fmla="*/ 184 w 194"/>
                <a:gd name="T15" fmla="*/ 137 h 188"/>
                <a:gd name="T16" fmla="*/ 165 w 194"/>
                <a:gd name="T17" fmla="*/ 156 h 188"/>
                <a:gd name="T18" fmla="*/ 165 w 194"/>
                <a:gd name="T19" fmla="*/ 188 h 188"/>
                <a:gd name="T20" fmla="*/ 143 w 194"/>
                <a:gd name="T21" fmla="*/ 181 h 188"/>
                <a:gd name="T22" fmla="*/ 124 w 194"/>
                <a:gd name="T23" fmla="*/ 162 h 188"/>
                <a:gd name="T24" fmla="*/ 129 w 194"/>
                <a:gd name="T25" fmla="*/ 156 h 188"/>
                <a:gd name="T26" fmla="*/ 124 w 194"/>
                <a:gd name="T27" fmla="*/ 130 h 188"/>
                <a:gd name="T28" fmla="*/ 94 w 194"/>
                <a:gd name="T29" fmla="*/ 144 h 188"/>
                <a:gd name="T30" fmla="*/ 75 w 194"/>
                <a:gd name="T31" fmla="*/ 137 h 188"/>
                <a:gd name="T32" fmla="*/ 68 w 194"/>
                <a:gd name="T33" fmla="*/ 103 h 188"/>
                <a:gd name="T34" fmla="*/ 41 w 194"/>
                <a:gd name="T35" fmla="*/ 85 h 188"/>
                <a:gd name="T36" fmla="*/ 29 w 194"/>
                <a:gd name="T37" fmla="*/ 59 h 188"/>
                <a:gd name="T38" fmla="*/ 0 w 194"/>
                <a:gd name="T39" fmla="*/ 52 h 188"/>
                <a:gd name="T40" fmla="*/ 7 w 194"/>
                <a:gd name="T41" fmla="*/ 25 h 188"/>
                <a:gd name="T42" fmla="*/ 7 w 194"/>
                <a:gd name="T43" fmla="*/ 19 h 188"/>
                <a:gd name="T44" fmla="*/ 55 w 194"/>
                <a:gd name="T45" fmla="*/ 0 h 188"/>
                <a:gd name="T46" fmla="*/ 68 w 194"/>
                <a:gd name="T47" fmla="*/ 19 h 188"/>
                <a:gd name="T48" fmla="*/ 129 w 194"/>
                <a:gd name="T49" fmla="*/ 5 h 188"/>
                <a:gd name="T50" fmla="*/ 149 w 194"/>
                <a:gd name="T51" fmla="*/ 19 h 1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4" h="188">
                  <a:moveTo>
                    <a:pt x="141" y="19"/>
                  </a:moveTo>
                  <a:lnTo>
                    <a:pt x="157" y="32"/>
                  </a:lnTo>
                  <a:lnTo>
                    <a:pt x="169" y="37"/>
                  </a:lnTo>
                  <a:lnTo>
                    <a:pt x="169" y="71"/>
                  </a:lnTo>
                  <a:lnTo>
                    <a:pt x="187" y="85"/>
                  </a:lnTo>
                  <a:lnTo>
                    <a:pt x="194" y="110"/>
                  </a:lnTo>
                  <a:lnTo>
                    <a:pt x="181" y="137"/>
                  </a:lnTo>
                  <a:lnTo>
                    <a:pt x="176" y="137"/>
                  </a:lnTo>
                  <a:lnTo>
                    <a:pt x="157" y="156"/>
                  </a:lnTo>
                  <a:lnTo>
                    <a:pt x="157" y="188"/>
                  </a:lnTo>
                  <a:lnTo>
                    <a:pt x="135" y="181"/>
                  </a:lnTo>
                  <a:lnTo>
                    <a:pt x="116" y="162"/>
                  </a:lnTo>
                  <a:lnTo>
                    <a:pt x="121" y="156"/>
                  </a:lnTo>
                  <a:lnTo>
                    <a:pt x="116" y="130"/>
                  </a:lnTo>
                  <a:lnTo>
                    <a:pt x="94" y="144"/>
                  </a:lnTo>
                  <a:lnTo>
                    <a:pt x="75" y="137"/>
                  </a:lnTo>
                  <a:lnTo>
                    <a:pt x="68" y="103"/>
                  </a:lnTo>
                  <a:lnTo>
                    <a:pt x="41" y="85"/>
                  </a:lnTo>
                  <a:lnTo>
                    <a:pt x="29" y="59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7" y="19"/>
                  </a:lnTo>
                  <a:lnTo>
                    <a:pt x="55" y="0"/>
                  </a:lnTo>
                  <a:lnTo>
                    <a:pt x="68" y="19"/>
                  </a:lnTo>
                  <a:lnTo>
                    <a:pt x="121" y="5"/>
                  </a:lnTo>
                  <a:lnTo>
                    <a:pt x="141" y="19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46"/>
            <p:cNvSpPr>
              <a:spLocks/>
            </p:cNvSpPr>
            <p:nvPr/>
          </p:nvSpPr>
          <p:spPr bwMode="auto">
            <a:xfrm>
              <a:off x="2651" y="2315"/>
              <a:ext cx="227" cy="251"/>
            </a:xfrm>
            <a:custGeom>
              <a:avLst/>
              <a:gdLst>
                <a:gd name="T0" fmla="*/ 234 w 226"/>
                <a:gd name="T1" fmla="*/ 25 h 249"/>
                <a:gd name="T2" fmla="*/ 215 w 226"/>
                <a:gd name="T3" fmla="*/ 81 h 249"/>
                <a:gd name="T4" fmla="*/ 200 w 226"/>
                <a:gd name="T5" fmla="*/ 92 h 249"/>
                <a:gd name="T6" fmla="*/ 215 w 226"/>
                <a:gd name="T7" fmla="*/ 118 h 249"/>
                <a:gd name="T8" fmla="*/ 195 w 226"/>
                <a:gd name="T9" fmla="*/ 131 h 249"/>
                <a:gd name="T10" fmla="*/ 175 w 226"/>
                <a:gd name="T11" fmla="*/ 158 h 249"/>
                <a:gd name="T12" fmla="*/ 154 w 226"/>
                <a:gd name="T13" fmla="*/ 158 h 249"/>
                <a:gd name="T14" fmla="*/ 147 w 226"/>
                <a:gd name="T15" fmla="*/ 205 h 249"/>
                <a:gd name="T16" fmla="*/ 140 w 226"/>
                <a:gd name="T17" fmla="*/ 232 h 249"/>
                <a:gd name="T18" fmla="*/ 140 w 226"/>
                <a:gd name="T19" fmla="*/ 265 h 249"/>
                <a:gd name="T20" fmla="*/ 122 w 226"/>
                <a:gd name="T21" fmla="*/ 251 h 249"/>
                <a:gd name="T22" fmla="*/ 122 w 226"/>
                <a:gd name="T23" fmla="*/ 217 h 249"/>
                <a:gd name="T24" fmla="*/ 102 w 226"/>
                <a:gd name="T25" fmla="*/ 212 h 249"/>
                <a:gd name="T26" fmla="*/ 86 w 226"/>
                <a:gd name="T27" fmla="*/ 195 h 249"/>
                <a:gd name="T28" fmla="*/ 66 w 226"/>
                <a:gd name="T29" fmla="*/ 177 h 249"/>
                <a:gd name="T30" fmla="*/ 13 w 226"/>
                <a:gd name="T31" fmla="*/ 195 h 249"/>
                <a:gd name="T32" fmla="*/ 0 w 226"/>
                <a:gd name="T33" fmla="*/ 172 h 249"/>
                <a:gd name="T34" fmla="*/ 27 w 226"/>
                <a:gd name="T35" fmla="*/ 145 h 249"/>
                <a:gd name="T36" fmla="*/ 54 w 226"/>
                <a:gd name="T37" fmla="*/ 118 h 249"/>
                <a:gd name="T38" fmla="*/ 73 w 226"/>
                <a:gd name="T39" fmla="*/ 92 h 249"/>
                <a:gd name="T40" fmla="*/ 86 w 226"/>
                <a:gd name="T41" fmla="*/ 44 h 249"/>
                <a:gd name="T42" fmla="*/ 107 w 226"/>
                <a:gd name="T43" fmla="*/ 39 h 249"/>
                <a:gd name="T44" fmla="*/ 102 w 226"/>
                <a:gd name="T45" fmla="*/ 92 h 249"/>
                <a:gd name="T46" fmla="*/ 129 w 226"/>
                <a:gd name="T47" fmla="*/ 113 h 249"/>
                <a:gd name="T48" fmla="*/ 154 w 226"/>
                <a:gd name="T49" fmla="*/ 92 h 249"/>
                <a:gd name="T50" fmla="*/ 163 w 226"/>
                <a:gd name="T51" fmla="*/ 74 h 249"/>
                <a:gd name="T52" fmla="*/ 140 w 226"/>
                <a:gd name="T53" fmla="*/ 52 h 249"/>
                <a:gd name="T54" fmla="*/ 140 w 226"/>
                <a:gd name="T55" fmla="*/ 13 h 249"/>
                <a:gd name="T56" fmla="*/ 181 w 226"/>
                <a:gd name="T57" fmla="*/ 0 h 249"/>
                <a:gd name="T58" fmla="*/ 234 w 226"/>
                <a:gd name="T59" fmla="*/ 25 h 2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6" h="249">
                  <a:moveTo>
                    <a:pt x="226" y="25"/>
                  </a:moveTo>
                  <a:lnTo>
                    <a:pt x="207" y="73"/>
                  </a:lnTo>
                  <a:lnTo>
                    <a:pt x="192" y="84"/>
                  </a:lnTo>
                  <a:lnTo>
                    <a:pt x="207" y="110"/>
                  </a:lnTo>
                  <a:lnTo>
                    <a:pt x="187" y="123"/>
                  </a:lnTo>
                  <a:lnTo>
                    <a:pt x="167" y="150"/>
                  </a:lnTo>
                  <a:lnTo>
                    <a:pt x="146" y="150"/>
                  </a:lnTo>
                  <a:lnTo>
                    <a:pt x="139" y="189"/>
                  </a:lnTo>
                  <a:lnTo>
                    <a:pt x="132" y="216"/>
                  </a:lnTo>
                  <a:lnTo>
                    <a:pt x="132" y="249"/>
                  </a:lnTo>
                  <a:lnTo>
                    <a:pt x="114" y="235"/>
                  </a:lnTo>
                  <a:lnTo>
                    <a:pt x="114" y="201"/>
                  </a:lnTo>
                  <a:lnTo>
                    <a:pt x="102" y="196"/>
                  </a:lnTo>
                  <a:lnTo>
                    <a:pt x="86" y="183"/>
                  </a:lnTo>
                  <a:lnTo>
                    <a:pt x="66" y="169"/>
                  </a:lnTo>
                  <a:lnTo>
                    <a:pt x="13" y="183"/>
                  </a:lnTo>
                  <a:lnTo>
                    <a:pt x="0" y="164"/>
                  </a:lnTo>
                  <a:lnTo>
                    <a:pt x="27" y="137"/>
                  </a:lnTo>
                  <a:lnTo>
                    <a:pt x="54" y="110"/>
                  </a:lnTo>
                  <a:lnTo>
                    <a:pt x="73" y="84"/>
                  </a:lnTo>
                  <a:lnTo>
                    <a:pt x="86" y="44"/>
                  </a:lnTo>
                  <a:lnTo>
                    <a:pt x="107" y="39"/>
                  </a:lnTo>
                  <a:lnTo>
                    <a:pt x="102" y="84"/>
                  </a:lnTo>
                  <a:lnTo>
                    <a:pt x="121" y="105"/>
                  </a:lnTo>
                  <a:lnTo>
                    <a:pt x="146" y="84"/>
                  </a:lnTo>
                  <a:lnTo>
                    <a:pt x="155" y="66"/>
                  </a:lnTo>
                  <a:lnTo>
                    <a:pt x="132" y="52"/>
                  </a:lnTo>
                  <a:lnTo>
                    <a:pt x="132" y="13"/>
                  </a:lnTo>
                  <a:lnTo>
                    <a:pt x="173" y="0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47"/>
            <p:cNvSpPr>
              <a:spLocks/>
            </p:cNvSpPr>
            <p:nvPr/>
          </p:nvSpPr>
          <p:spPr bwMode="auto">
            <a:xfrm>
              <a:off x="2651" y="2315"/>
              <a:ext cx="227" cy="251"/>
            </a:xfrm>
            <a:custGeom>
              <a:avLst/>
              <a:gdLst>
                <a:gd name="T0" fmla="*/ 234 w 226"/>
                <a:gd name="T1" fmla="*/ 25 h 249"/>
                <a:gd name="T2" fmla="*/ 215 w 226"/>
                <a:gd name="T3" fmla="*/ 81 h 249"/>
                <a:gd name="T4" fmla="*/ 200 w 226"/>
                <a:gd name="T5" fmla="*/ 92 h 249"/>
                <a:gd name="T6" fmla="*/ 215 w 226"/>
                <a:gd name="T7" fmla="*/ 118 h 249"/>
                <a:gd name="T8" fmla="*/ 195 w 226"/>
                <a:gd name="T9" fmla="*/ 131 h 249"/>
                <a:gd name="T10" fmla="*/ 175 w 226"/>
                <a:gd name="T11" fmla="*/ 158 h 249"/>
                <a:gd name="T12" fmla="*/ 154 w 226"/>
                <a:gd name="T13" fmla="*/ 158 h 249"/>
                <a:gd name="T14" fmla="*/ 147 w 226"/>
                <a:gd name="T15" fmla="*/ 205 h 249"/>
                <a:gd name="T16" fmla="*/ 140 w 226"/>
                <a:gd name="T17" fmla="*/ 232 h 249"/>
                <a:gd name="T18" fmla="*/ 140 w 226"/>
                <a:gd name="T19" fmla="*/ 265 h 249"/>
                <a:gd name="T20" fmla="*/ 122 w 226"/>
                <a:gd name="T21" fmla="*/ 251 h 249"/>
                <a:gd name="T22" fmla="*/ 122 w 226"/>
                <a:gd name="T23" fmla="*/ 217 h 249"/>
                <a:gd name="T24" fmla="*/ 102 w 226"/>
                <a:gd name="T25" fmla="*/ 212 h 249"/>
                <a:gd name="T26" fmla="*/ 86 w 226"/>
                <a:gd name="T27" fmla="*/ 195 h 249"/>
                <a:gd name="T28" fmla="*/ 66 w 226"/>
                <a:gd name="T29" fmla="*/ 177 h 249"/>
                <a:gd name="T30" fmla="*/ 13 w 226"/>
                <a:gd name="T31" fmla="*/ 195 h 249"/>
                <a:gd name="T32" fmla="*/ 0 w 226"/>
                <a:gd name="T33" fmla="*/ 172 h 249"/>
                <a:gd name="T34" fmla="*/ 27 w 226"/>
                <a:gd name="T35" fmla="*/ 145 h 249"/>
                <a:gd name="T36" fmla="*/ 54 w 226"/>
                <a:gd name="T37" fmla="*/ 118 h 249"/>
                <a:gd name="T38" fmla="*/ 73 w 226"/>
                <a:gd name="T39" fmla="*/ 92 h 249"/>
                <a:gd name="T40" fmla="*/ 86 w 226"/>
                <a:gd name="T41" fmla="*/ 44 h 249"/>
                <a:gd name="T42" fmla="*/ 107 w 226"/>
                <a:gd name="T43" fmla="*/ 39 h 249"/>
                <a:gd name="T44" fmla="*/ 102 w 226"/>
                <a:gd name="T45" fmla="*/ 92 h 249"/>
                <a:gd name="T46" fmla="*/ 129 w 226"/>
                <a:gd name="T47" fmla="*/ 113 h 249"/>
                <a:gd name="T48" fmla="*/ 154 w 226"/>
                <a:gd name="T49" fmla="*/ 92 h 249"/>
                <a:gd name="T50" fmla="*/ 163 w 226"/>
                <a:gd name="T51" fmla="*/ 74 h 249"/>
                <a:gd name="T52" fmla="*/ 140 w 226"/>
                <a:gd name="T53" fmla="*/ 52 h 249"/>
                <a:gd name="T54" fmla="*/ 140 w 226"/>
                <a:gd name="T55" fmla="*/ 13 h 249"/>
                <a:gd name="T56" fmla="*/ 181 w 226"/>
                <a:gd name="T57" fmla="*/ 0 h 249"/>
                <a:gd name="T58" fmla="*/ 234 w 226"/>
                <a:gd name="T59" fmla="*/ 25 h 2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6" h="249">
                  <a:moveTo>
                    <a:pt x="226" y="25"/>
                  </a:moveTo>
                  <a:lnTo>
                    <a:pt x="207" y="73"/>
                  </a:lnTo>
                  <a:lnTo>
                    <a:pt x="192" y="84"/>
                  </a:lnTo>
                  <a:lnTo>
                    <a:pt x="207" y="110"/>
                  </a:lnTo>
                  <a:lnTo>
                    <a:pt x="187" y="123"/>
                  </a:lnTo>
                  <a:lnTo>
                    <a:pt x="167" y="150"/>
                  </a:lnTo>
                  <a:lnTo>
                    <a:pt x="146" y="150"/>
                  </a:lnTo>
                  <a:lnTo>
                    <a:pt x="139" y="189"/>
                  </a:lnTo>
                  <a:lnTo>
                    <a:pt x="132" y="216"/>
                  </a:lnTo>
                  <a:lnTo>
                    <a:pt x="132" y="249"/>
                  </a:lnTo>
                  <a:lnTo>
                    <a:pt x="114" y="235"/>
                  </a:lnTo>
                  <a:lnTo>
                    <a:pt x="114" y="201"/>
                  </a:lnTo>
                  <a:lnTo>
                    <a:pt x="102" y="196"/>
                  </a:lnTo>
                  <a:lnTo>
                    <a:pt x="86" y="183"/>
                  </a:lnTo>
                  <a:lnTo>
                    <a:pt x="66" y="169"/>
                  </a:lnTo>
                  <a:lnTo>
                    <a:pt x="13" y="183"/>
                  </a:lnTo>
                  <a:lnTo>
                    <a:pt x="0" y="164"/>
                  </a:lnTo>
                  <a:lnTo>
                    <a:pt x="27" y="137"/>
                  </a:lnTo>
                  <a:lnTo>
                    <a:pt x="54" y="110"/>
                  </a:lnTo>
                  <a:lnTo>
                    <a:pt x="73" y="84"/>
                  </a:lnTo>
                  <a:lnTo>
                    <a:pt x="86" y="44"/>
                  </a:lnTo>
                  <a:lnTo>
                    <a:pt x="107" y="39"/>
                  </a:lnTo>
                  <a:lnTo>
                    <a:pt x="102" y="84"/>
                  </a:lnTo>
                  <a:lnTo>
                    <a:pt x="121" y="105"/>
                  </a:lnTo>
                  <a:lnTo>
                    <a:pt x="146" y="84"/>
                  </a:lnTo>
                  <a:lnTo>
                    <a:pt x="155" y="66"/>
                  </a:lnTo>
                  <a:lnTo>
                    <a:pt x="132" y="52"/>
                  </a:lnTo>
                  <a:lnTo>
                    <a:pt x="132" y="13"/>
                  </a:lnTo>
                  <a:lnTo>
                    <a:pt x="173" y="0"/>
                  </a:lnTo>
                  <a:lnTo>
                    <a:pt x="226" y="25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48"/>
            <p:cNvSpPr>
              <a:spLocks/>
            </p:cNvSpPr>
            <p:nvPr/>
          </p:nvSpPr>
          <p:spPr bwMode="auto">
            <a:xfrm>
              <a:off x="2753" y="2618"/>
              <a:ext cx="31" cy="58"/>
            </a:xfrm>
            <a:custGeom>
              <a:avLst/>
              <a:gdLst>
                <a:gd name="T0" fmla="*/ 38 w 30"/>
                <a:gd name="T1" fmla="*/ 58 h 58"/>
                <a:gd name="T2" fmla="*/ 38 w 30"/>
                <a:gd name="T3" fmla="*/ 32 h 58"/>
                <a:gd name="T4" fmla="*/ 32 w 30"/>
                <a:gd name="T5" fmla="*/ 0 h 58"/>
                <a:gd name="T6" fmla="*/ 27 w 30"/>
                <a:gd name="T7" fmla="*/ 0 h 58"/>
                <a:gd name="T8" fmla="*/ 0 w 30"/>
                <a:gd name="T9" fmla="*/ 19 h 58"/>
                <a:gd name="T10" fmla="*/ 0 w 30"/>
                <a:gd name="T11" fmla="*/ 51 h 58"/>
                <a:gd name="T12" fmla="*/ 27 w 30"/>
                <a:gd name="T13" fmla="*/ 58 h 58"/>
                <a:gd name="T14" fmla="*/ 38 w 30"/>
                <a:gd name="T15" fmla="*/ 5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58">
                  <a:moveTo>
                    <a:pt x="30" y="58"/>
                  </a:moveTo>
                  <a:lnTo>
                    <a:pt x="30" y="3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51"/>
                  </a:lnTo>
                  <a:lnTo>
                    <a:pt x="19" y="58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49"/>
            <p:cNvSpPr>
              <a:spLocks/>
            </p:cNvSpPr>
            <p:nvPr/>
          </p:nvSpPr>
          <p:spPr bwMode="auto">
            <a:xfrm>
              <a:off x="2753" y="2618"/>
              <a:ext cx="31" cy="58"/>
            </a:xfrm>
            <a:custGeom>
              <a:avLst/>
              <a:gdLst>
                <a:gd name="T0" fmla="*/ 38 w 30"/>
                <a:gd name="T1" fmla="*/ 58 h 58"/>
                <a:gd name="T2" fmla="*/ 38 w 30"/>
                <a:gd name="T3" fmla="*/ 32 h 58"/>
                <a:gd name="T4" fmla="*/ 32 w 30"/>
                <a:gd name="T5" fmla="*/ 0 h 58"/>
                <a:gd name="T6" fmla="*/ 27 w 30"/>
                <a:gd name="T7" fmla="*/ 0 h 58"/>
                <a:gd name="T8" fmla="*/ 0 w 30"/>
                <a:gd name="T9" fmla="*/ 19 h 58"/>
                <a:gd name="T10" fmla="*/ 0 w 30"/>
                <a:gd name="T11" fmla="*/ 51 h 58"/>
                <a:gd name="T12" fmla="*/ 27 w 30"/>
                <a:gd name="T13" fmla="*/ 58 h 58"/>
                <a:gd name="T14" fmla="*/ 38 w 30"/>
                <a:gd name="T15" fmla="*/ 5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58">
                  <a:moveTo>
                    <a:pt x="30" y="58"/>
                  </a:moveTo>
                  <a:lnTo>
                    <a:pt x="30" y="3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51"/>
                  </a:lnTo>
                  <a:lnTo>
                    <a:pt x="19" y="58"/>
                  </a:lnTo>
                  <a:lnTo>
                    <a:pt x="30" y="58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50"/>
            <p:cNvSpPr>
              <a:spLocks/>
            </p:cNvSpPr>
            <p:nvPr/>
          </p:nvSpPr>
          <p:spPr bwMode="auto">
            <a:xfrm>
              <a:off x="2731" y="2861"/>
              <a:ext cx="288" cy="164"/>
            </a:xfrm>
            <a:custGeom>
              <a:avLst/>
              <a:gdLst>
                <a:gd name="T0" fmla="*/ 59 w 287"/>
                <a:gd name="T1" fmla="*/ 157 h 164"/>
                <a:gd name="T2" fmla="*/ 46 w 287"/>
                <a:gd name="T3" fmla="*/ 139 h 164"/>
                <a:gd name="T4" fmla="*/ 46 w 287"/>
                <a:gd name="T5" fmla="*/ 105 h 164"/>
                <a:gd name="T6" fmla="*/ 27 w 287"/>
                <a:gd name="T7" fmla="*/ 105 h 164"/>
                <a:gd name="T8" fmla="*/ 6 w 287"/>
                <a:gd name="T9" fmla="*/ 123 h 164"/>
                <a:gd name="T10" fmla="*/ 0 w 287"/>
                <a:gd name="T11" fmla="*/ 98 h 164"/>
                <a:gd name="T12" fmla="*/ 34 w 287"/>
                <a:gd name="T13" fmla="*/ 59 h 164"/>
                <a:gd name="T14" fmla="*/ 59 w 287"/>
                <a:gd name="T15" fmla="*/ 25 h 164"/>
                <a:gd name="T16" fmla="*/ 75 w 287"/>
                <a:gd name="T17" fmla="*/ 7 h 164"/>
                <a:gd name="T18" fmla="*/ 93 w 287"/>
                <a:gd name="T19" fmla="*/ 13 h 164"/>
                <a:gd name="T20" fmla="*/ 112 w 287"/>
                <a:gd name="T21" fmla="*/ 0 h 164"/>
                <a:gd name="T22" fmla="*/ 154 w 287"/>
                <a:gd name="T23" fmla="*/ 7 h 164"/>
                <a:gd name="T24" fmla="*/ 209 w 287"/>
                <a:gd name="T25" fmla="*/ 7 h 164"/>
                <a:gd name="T26" fmla="*/ 243 w 287"/>
                <a:gd name="T27" fmla="*/ 25 h 164"/>
                <a:gd name="T28" fmla="*/ 243 w 287"/>
                <a:gd name="T29" fmla="*/ 59 h 164"/>
                <a:gd name="T30" fmla="*/ 248 w 287"/>
                <a:gd name="T31" fmla="*/ 73 h 164"/>
                <a:gd name="T32" fmla="*/ 282 w 287"/>
                <a:gd name="T33" fmla="*/ 85 h 164"/>
                <a:gd name="T34" fmla="*/ 295 w 287"/>
                <a:gd name="T35" fmla="*/ 85 h 164"/>
                <a:gd name="T36" fmla="*/ 275 w 287"/>
                <a:gd name="T37" fmla="*/ 110 h 164"/>
                <a:gd name="T38" fmla="*/ 275 w 287"/>
                <a:gd name="T39" fmla="*/ 139 h 164"/>
                <a:gd name="T40" fmla="*/ 229 w 287"/>
                <a:gd name="T41" fmla="*/ 123 h 164"/>
                <a:gd name="T42" fmla="*/ 214 w 287"/>
                <a:gd name="T43" fmla="*/ 139 h 164"/>
                <a:gd name="T44" fmla="*/ 202 w 287"/>
                <a:gd name="T45" fmla="*/ 164 h 164"/>
                <a:gd name="T46" fmla="*/ 181 w 287"/>
                <a:gd name="T47" fmla="*/ 150 h 164"/>
                <a:gd name="T48" fmla="*/ 168 w 287"/>
                <a:gd name="T49" fmla="*/ 123 h 164"/>
                <a:gd name="T50" fmla="*/ 134 w 287"/>
                <a:gd name="T51" fmla="*/ 132 h 164"/>
                <a:gd name="T52" fmla="*/ 121 w 287"/>
                <a:gd name="T53" fmla="*/ 157 h 164"/>
                <a:gd name="T54" fmla="*/ 59 w 287"/>
                <a:gd name="T55" fmla="*/ 157 h 1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7" h="164">
                  <a:moveTo>
                    <a:pt x="59" y="157"/>
                  </a:moveTo>
                  <a:lnTo>
                    <a:pt x="46" y="139"/>
                  </a:lnTo>
                  <a:lnTo>
                    <a:pt x="46" y="105"/>
                  </a:lnTo>
                  <a:lnTo>
                    <a:pt x="27" y="105"/>
                  </a:lnTo>
                  <a:lnTo>
                    <a:pt x="6" y="123"/>
                  </a:lnTo>
                  <a:lnTo>
                    <a:pt x="0" y="98"/>
                  </a:lnTo>
                  <a:lnTo>
                    <a:pt x="34" y="59"/>
                  </a:lnTo>
                  <a:lnTo>
                    <a:pt x="59" y="25"/>
                  </a:lnTo>
                  <a:lnTo>
                    <a:pt x="75" y="7"/>
                  </a:lnTo>
                  <a:lnTo>
                    <a:pt x="93" y="13"/>
                  </a:lnTo>
                  <a:lnTo>
                    <a:pt x="112" y="0"/>
                  </a:lnTo>
                  <a:lnTo>
                    <a:pt x="146" y="7"/>
                  </a:lnTo>
                  <a:lnTo>
                    <a:pt x="201" y="7"/>
                  </a:lnTo>
                  <a:lnTo>
                    <a:pt x="235" y="25"/>
                  </a:lnTo>
                  <a:lnTo>
                    <a:pt x="235" y="59"/>
                  </a:lnTo>
                  <a:lnTo>
                    <a:pt x="240" y="73"/>
                  </a:lnTo>
                  <a:lnTo>
                    <a:pt x="274" y="85"/>
                  </a:lnTo>
                  <a:lnTo>
                    <a:pt x="287" y="85"/>
                  </a:lnTo>
                  <a:lnTo>
                    <a:pt x="267" y="110"/>
                  </a:lnTo>
                  <a:lnTo>
                    <a:pt x="267" y="139"/>
                  </a:lnTo>
                  <a:lnTo>
                    <a:pt x="221" y="123"/>
                  </a:lnTo>
                  <a:lnTo>
                    <a:pt x="206" y="139"/>
                  </a:lnTo>
                  <a:lnTo>
                    <a:pt x="194" y="164"/>
                  </a:lnTo>
                  <a:lnTo>
                    <a:pt x="173" y="150"/>
                  </a:lnTo>
                  <a:lnTo>
                    <a:pt x="160" y="123"/>
                  </a:lnTo>
                  <a:lnTo>
                    <a:pt x="134" y="132"/>
                  </a:lnTo>
                  <a:lnTo>
                    <a:pt x="121" y="157"/>
                  </a:lnTo>
                  <a:lnTo>
                    <a:pt x="59" y="157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51"/>
            <p:cNvSpPr>
              <a:spLocks/>
            </p:cNvSpPr>
            <p:nvPr/>
          </p:nvSpPr>
          <p:spPr bwMode="auto">
            <a:xfrm>
              <a:off x="2731" y="2861"/>
              <a:ext cx="288" cy="164"/>
            </a:xfrm>
            <a:custGeom>
              <a:avLst/>
              <a:gdLst>
                <a:gd name="T0" fmla="*/ 59 w 287"/>
                <a:gd name="T1" fmla="*/ 157 h 164"/>
                <a:gd name="T2" fmla="*/ 46 w 287"/>
                <a:gd name="T3" fmla="*/ 139 h 164"/>
                <a:gd name="T4" fmla="*/ 46 w 287"/>
                <a:gd name="T5" fmla="*/ 105 h 164"/>
                <a:gd name="T6" fmla="*/ 27 w 287"/>
                <a:gd name="T7" fmla="*/ 105 h 164"/>
                <a:gd name="T8" fmla="*/ 6 w 287"/>
                <a:gd name="T9" fmla="*/ 123 h 164"/>
                <a:gd name="T10" fmla="*/ 0 w 287"/>
                <a:gd name="T11" fmla="*/ 98 h 164"/>
                <a:gd name="T12" fmla="*/ 34 w 287"/>
                <a:gd name="T13" fmla="*/ 59 h 164"/>
                <a:gd name="T14" fmla="*/ 59 w 287"/>
                <a:gd name="T15" fmla="*/ 25 h 164"/>
                <a:gd name="T16" fmla="*/ 75 w 287"/>
                <a:gd name="T17" fmla="*/ 7 h 164"/>
                <a:gd name="T18" fmla="*/ 93 w 287"/>
                <a:gd name="T19" fmla="*/ 13 h 164"/>
                <a:gd name="T20" fmla="*/ 112 w 287"/>
                <a:gd name="T21" fmla="*/ 0 h 164"/>
                <a:gd name="T22" fmla="*/ 154 w 287"/>
                <a:gd name="T23" fmla="*/ 7 h 164"/>
                <a:gd name="T24" fmla="*/ 209 w 287"/>
                <a:gd name="T25" fmla="*/ 7 h 164"/>
                <a:gd name="T26" fmla="*/ 243 w 287"/>
                <a:gd name="T27" fmla="*/ 25 h 164"/>
                <a:gd name="T28" fmla="*/ 243 w 287"/>
                <a:gd name="T29" fmla="*/ 59 h 164"/>
                <a:gd name="T30" fmla="*/ 248 w 287"/>
                <a:gd name="T31" fmla="*/ 73 h 164"/>
                <a:gd name="T32" fmla="*/ 282 w 287"/>
                <a:gd name="T33" fmla="*/ 85 h 164"/>
                <a:gd name="T34" fmla="*/ 295 w 287"/>
                <a:gd name="T35" fmla="*/ 85 h 164"/>
                <a:gd name="T36" fmla="*/ 275 w 287"/>
                <a:gd name="T37" fmla="*/ 110 h 164"/>
                <a:gd name="T38" fmla="*/ 275 w 287"/>
                <a:gd name="T39" fmla="*/ 139 h 164"/>
                <a:gd name="T40" fmla="*/ 229 w 287"/>
                <a:gd name="T41" fmla="*/ 123 h 164"/>
                <a:gd name="T42" fmla="*/ 214 w 287"/>
                <a:gd name="T43" fmla="*/ 139 h 164"/>
                <a:gd name="T44" fmla="*/ 202 w 287"/>
                <a:gd name="T45" fmla="*/ 164 h 164"/>
                <a:gd name="T46" fmla="*/ 181 w 287"/>
                <a:gd name="T47" fmla="*/ 150 h 164"/>
                <a:gd name="T48" fmla="*/ 168 w 287"/>
                <a:gd name="T49" fmla="*/ 123 h 164"/>
                <a:gd name="T50" fmla="*/ 134 w 287"/>
                <a:gd name="T51" fmla="*/ 132 h 164"/>
                <a:gd name="T52" fmla="*/ 121 w 287"/>
                <a:gd name="T53" fmla="*/ 157 h 164"/>
                <a:gd name="T54" fmla="*/ 59 w 287"/>
                <a:gd name="T55" fmla="*/ 157 h 1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7" h="164">
                  <a:moveTo>
                    <a:pt x="59" y="157"/>
                  </a:moveTo>
                  <a:lnTo>
                    <a:pt x="46" y="139"/>
                  </a:lnTo>
                  <a:lnTo>
                    <a:pt x="46" y="105"/>
                  </a:lnTo>
                  <a:lnTo>
                    <a:pt x="27" y="105"/>
                  </a:lnTo>
                  <a:lnTo>
                    <a:pt x="6" y="123"/>
                  </a:lnTo>
                  <a:lnTo>
                    <a:pt x="0" y="98"/>
                  </a:lnTo>
                  <a:lnTo>
                    <a:pt x="34" y="59"/>
                  </a:lnTo>
                  <a:lnTo>
                    <a:pt x="59" y="25"/>
                  </a:lnTo>
                  <a:lnTo>
                    <a:pt x="75" y="7"/>
                  </a:lnTo>
                  <a:lnTo>
                    <a:pt x="93" y="13"/>
                  </a:lnTo>
                  <a:lnTo>
                    <a:pt x="112" y="0"/>
                  </a:lnTo>
                  <a:lnTo>
                    <a:pt x="146" y="7"/>
                  </a:lnTo>
                  <a:lnTo>
                    <a:pt x="201" y="7"/>
                  </a:lnTo>
                  <a:lnTo>
                    <a:pt x="235" y="25"/>
                  </a:lnTo>
                  <a:lnTo>
                    <a:pt x="235" y="59"/>
                  </a:lnTo>
                  <a:lnTo>
                    <a:pt x="240" y="73"/>
                  </a:lnTo>
                  <a:lnTo>
                    <a:pt x="274" y="85"/>
                  </a:lnTo>
                  <a:lnTo>
                    <a:pt x="287" y="85"/>
                  </a:lnTo>
                  <a:lnTo>
                    <a:pt x="267" y="110"/>
                  </a:lnTo>
                  <a:lnTo>
                    <a:pt x="267" y="139"/>
                  </a:lnTo>
                  <a:lnTo>
                    <a:pt x="221" y="123"/>
                  </a:lnTo>
                  <a:lnTo>
                    <a:pt x="206" y="139"/>
                  </a:lnTo>
                  <a:lnTo>
                    <a:pt x="194" y="164"/>
                  </a:lnTo>
                  <a:lnTo>
                    <a:pt x="173" y="150"/>
                  </a:lnTo>
                  <a:lnTo>
                    <a:pt x="160" y="123"/>
                  </a:lnTo>
                  <a:lnTo>
                    <a:pt x="134" y="132"/>
                  </a:lnTo>
                  <a:lnTo>
                    <a:pt x="121" y="157"/>
                  </a:lnTo>
                  <a:lnTo>
                    <a:pt x="59" y="157"/>
                  </a:lnTo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52"/>
            <p:cNvSpPr>
              <a:spLocks/>
            </p:cNvSpPr>
            <p:nvPr/>
          </p:nvSpPr>
          <p:spPr bwMode="auto">
            <a:xfrm>
              <a:off x="2967" y="2886"/>
              <a:ext cx="18" cy="49"/>
            </a:xfrm>
            <a:custGeom>
              <a:avLst/>
              <a:gdLst>
                <a:gd name="T0" fmla="*/ 5 w 18"/>
                <a:gd name="T1" fmla="*/ 56 h 48"/>
                <a:gd name="T2" fmla="*/ 18 w 18"/>
                <a:gd name="T3" fmla="*/ 35 h 48"/>
                <a:gd name="T4" fmla="*/ 0 w 18"/>
                <a:gd name="T5" fmla="*/ 0 h 48"/>
                <a:gd name="T6" fmla="*/ 0 w 18"/>
                <a:gd name="T7" fmla="*/ 42 h 48"/>
                <a:gd name="T8" fmla="*/ 5 w 18"/>
                <a:gd name="T9" fmla="*/ 5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8">
                  <a:moveTo>
                    <a:pt x="5" y="48"/>
                  </a:moveTo>
                  <a:lnTo>
                    <a:pt x="18" y="27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53"/>
            <p:cNvSpPr>
              <a:spLocks/>
            </p:cNvSpPr>
            <p:nvPr/>
          </p:nvSpPr>
          <p:spPr bwMode="auto">
            <a:xfrm>
              <a:off x="2967" y="2886"/>
              <a:ext cx="18" cy="49"/>
            </a:xfrm>
            <a:custGeom>
              <a:avLst/>
              <a:gdLst>
                <a:gd name="T0" fmla="*/ 5 w 18"/>
                <a:gd name="T1" fmla="*/ 56 h 48"/>
                <a:gd name="T2" fmla="*/ 18 w 18"/>
                <a:gd name="T3" fmla="*/ 35 h 48"/>
                <a:gd name="T4" fmla="*/ 0 w 18"/>
                <a:gd name="T5" fmla="*/ 0 h 48"/>
                <a:gd name="T6" fmla="*/ 0 w 18"/>
                <a:gd name="T7" fmla="*/ 42 h 48"/>
                <a:gd name="T8" fmla="*/ 5 w 18"/>
                <a:gd name="T9" fmla="*/ 5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8">
                  <a:moveTo>
                    <a:pt x="5" y="48"/>
                  </a:moveTo>
                  <a:lnTo>
                    <a:pt x="18" y="27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48"/>
                  </a:lnTo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54"/>
            <p:cNvSpPr>
              <a:spLocks/>
            </p:cNvSpPr>
            <p:nvPr/>
          </p:nvSpPr>
          <p:spPr bwMode="auto">
            <a:xfrm>
              <a:off x="3275" y="2207"/>
              <a:ext cx="592" cy="521"/>
            </a:xfrm>
            <a:custGeom>
              <a:avLst/>
              <a:gdLst>
                <a:gd name="T0" fmla="*/ 579 w 589"/>
                <a:gd name="T1" fmla="*/ 312 h 518"/>
                <a:gd name="T2" fmla="*/ 566 w 589"/>
                <a:gd name="T3" fmla="*/ 292 h 518"/>
                <a:gd name="T4" fmla="*/ 566 w 589"/>
                <a:gd name="T5" fmla="*/ 259 h 518"/>
                <a:gd name="T6" fmla="*/ 545 w 589"/>
                <a:gd name="T7" fmla="*/ 232 h 518"/>
                <a:gd name="T8" fmla="*/ 566 w 589"/>
                <a:gd name="T9" fmla="*/ 199 h 518"/>
                <a:gd name="T10" fmla="*/ 573 w 589"/>
                <a:gd name="T11" fmla="*/ 159 h 518"/>
                <a:gd name="T12" fmla="*/ 545 w 589"/>
                <a:gd name="T13" fmla="*/ 73 h 518"/>
                <a:gd name="T14" fmla="*/ 538 w 589"/>
                <a:gd name="T15" fmla="*/ 54 h 518"/>
                <a:gd name="T16" fmla="*/ 509 w 589"/>
                <a:gd name="T17" fmla="*/ 29 h 518"/>
                <a:gd name="T18" fmla="*/ 490 w 589"/>
                <a:gd name="T19" fmla="*/ 22 h 518"/>
                <a:gd name="T20" fmla="*/ 444 w 589"/>
                <a:gd name="T21" fmla="*/ 34 h 518"/>
                <a:gd name="T22" fmla="*/ 391 w 589"/>
                <a:gd name="T23" fmla="*/ 41 h 518"/>
                <a:gd name="T24" fmla="*/ 318 w 589"/>
                <a:gd name="T25" fmla="*/ 34 h 518"/>
                <a:gd name="T26" fmla="*/ 289 w 589"/>
                <a:gd name="T27" fmla="*/ 48 h 518"/>
                <a:gd name="T28" fmla="*/ 255 w 589"/>
                <a:gd name="T29" fmla="*/ 48 h 518"/>
                <a:gd name="T30" fmla="*/ 235 w 589"/>
                <a:gd name="T31" fmla="*/ 0 h 518"/>
                <a:gd name="T32" fmla="*/ 196 w 589"/>
                <a:gd name="T33" fmla="*/ 16 h 518"/>
                <a:gd name="T34" fmla="*/ 148 w 589"/>
                <a:gd name="T35" fmla="*/ 29 h 518"/>
                <a:gd name="T36" fmla="*/ 115 w 589"/>
                <a:gd name="T37" fmla="*/ 60 h 518"/>
                <a:gd name="T38" fmla="*/ 61 w 589"/>
                <a:gd name="T39" fmla="*/ 66 h 518"/>
                <a:gd name="T40" fmla="*/ 0 w 589"/>
                <a:gd name="T41" fmla="*/ 115 h 518"/>
                <a:gd name="T42" fmla="*/ 5 w 589"/>
                <a:gd name="T43" fmla="*/ 140 h 518"/>
                <a:gd name="T44" fmla="*/ 5 w 589"/>
                <a:gd name="T45" fmla="*/ 167 h 518"/>
                <a:gd name="T46" fmla="*/ 0 w 589"/>
                <a:gd name="T47" fmla="*/ 193 h 518"/>
                <a:gd name="T48" fmla="*/ 14 w 589"/>
                <a:gd name="T49" fmla="*/ 213 h 518"/>
                <a:gd name="T50" fmla="*/ 21 w 589"/>
                <a:gd name="T51" fmla="*/ 319 h 518"/>
                <a:gd name="T52" fmla="*/ 34 w 589"/>
                <a:gd name="T53" fmla="*/ 339 h 518"/>
                <a:gd name="T54" fmla="*/ 39 w 589"/>
                <a:gd name="T55" fmla="*/ 365 h 518"/>
                <a:gd name="T56" fmla="*/ 34 w 589"/>
                <a:gd name="T57" fmla="*/ 390 h 518"/>
                <a:gd name="T58" fmla="*/ 53 w 589"/>
                <a:gd name="T59" fmla="*/ 377 h 518"/>
                <a:gd name="T60" fmla="*/ 73 w 589"/>
                <a:gd name="T61" fmla="*/ 397 h 518"/>
                <a:gd name="T62" fmla="*/ 94 w 589"/>
                <a:gd name="T63" fmla="*/ 397 h 518"/>
                <a:gd name="T64" fmla="*/ 122 w 589"/>
                <a:gd name="T65" fmla="*/ 412 h 518"/>
                <a:gd name="T66" fmla="*/ 143 w 589"/>
                <a:gd name="T67" fmla="*/ 448 h 518"/>
                <a:gd name="T68" fmla="*/ 163 w 589"/>
                <a:gd name="T69" fmla="*/ 464 h 518"/>
                <a:gd name="T70" fmla="*/ 170 w 589"/>
                <a:gd name="T71" fmla="*/ 431 h 518"/>
                <a:gd name="T72" fmla="*/ 207 w 589"/>
                <a:gd name="T73" fmla="*/ 448 h 518"/>
                <a:gd name="T74" fmla="*/ 230 w 589"/>
                <a:gd name="T75" fmla="*/ 476 h 518"/>
                <a:gd name="T76" fmla="*/ 289 w 589"/>
                <a:gd name="T77" fmla="*/ 517 h 518"/>
                <a:gd name="T78" fmla="*/ 307 w 589"/>
                <a:gd name="T79" fmla="*/ 523 h 518"/>
                <a:gd name="T80" fmla="*/ 336 w 589"/>
                <a:gd name="T81" fmla="*/ 512 h 518"/>
                <a:gd name="T82" fmla="*/ 377 w 589"/>
                <a:gd name="T83" fmla="*/ 542 h 518"/>
                <a:gd name="T84" fmla="*/ 396 w 589"/>
                <a:gd name="T85" fmla="*/ 523 h 518"/>
                <a:gd name="T86" fmla="*/ 437 w 589"/>
                <a:gd name="T87" fmla="*/ 523 h 518"/>
                <a:gd name="T88" fmla="*/ 457 w 589"/>
                <a:gd name="T89" fmla="*/ 512 h 518"/>
                <a:gd name="T90" fmla="*/ 490 w 589"/>
                <a:gd name="T91" fmla="*/ 517 h 518"/>
                <a:gd name="T92" fmla="*/ 520 w 589"/>
                <a:gd name="T93" fmla="*/ 537 h 518"/>
                <a:gd name="T94" fmla="*/ 532 w 589"/>
                <a:gd name="T95" fmla="*/ 537 h 518"/>
                <a:gd name="T96" fmla="*/ 552 w 589"/>
                <a:gd name="T97" fmla="*/ 483 h 518"/>
                <a:gd name="T98" fmla="*/ 573 w 589"/>
                <a:gd name="T99" fmla="*/ 431 h 518"/>
                <a:gd name="T100" fmla="*/ 613 w 589"/>
                <a:gd name="T101" fmla="*/ 397 h 518"/>
                <a:gd name="T102" fmla="*/ 605 w 589"/>
                <a:gd name="T103" fmla="*/ 365 h 518"/>
                <a:gd name="T104" fmla="*/ 579 w 589"/>
                <a:gd name="T105" fmla="*/ 312 h 5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9" h="518">
                  <a:moveTo>
                    <a:pt x="555" y="296"/>
                  </a:moveTo>
                  <a:lnTo>
                    <a:pt x="542" y="276"/>
                  </a:lnTo>
                  <a:lnTo>
                    <a:pt x="542" y="251"/>
                  </a:lnTo>
                  <a:lnTo>
                    <a:pt x="521" y="224"/>
                  </a:lnTo>
                  <a:lnTo>
                    <a:pt x="542" y="191"/>
                  </a:lnTo>
                  <a:lnTo>
                    <a:pt x="549" y="151"/>
                  </a:lnTo>
                  <a:lnTo>
                    <a:pt x="521" y="73"/>
                  </a:lnTo>
                  <a:lnTo>
                    <a:pt x="514" y="54"/>
                  </a:lnTo>
                  <a:lnTo>
                    <a:pt x="487" y="29"/>
                  </a:lnTo>
                  <a:lnTo>
                    <a:pt x="474" y="22"/>
                  </a:lnTo>
                  <a:lnTo>
                    <a:pt x="428" y="34"/>
                  </a:lnTo>
                  <a:lnTo>
                    <a:pt x="375" y="41"/>
                  </a:lnTo>
                  <a:lnTo>
                    <a:pt x="302" y="34"/>
                  </a:lnTo>
                  <a:lnTo>
                    <a:pt x="281" y="48"/>
                  </a:lnTo>
                  <a:lnTo>
                    <a:pt x="247" y="48"/>
                  </a:lnTo>
                  <a:lnTo>
                    <a:pt x="227" y="0"/>
                  </a:lnTo>
                  <a:lnTo>
                    <a:pt x="188" y="16"/>
                  </a:lnTo>
                  <a:lnTo>
                    <a:pt x="140" y="29"/>
                  </a:lnTo>
                  <a:lnTo>
                    <a:pt x="107" y="60"/>
                  </a:lnTo>
                  <a:lnTo>
                    <a:pt x="61" y="66"/>
                  </a:lnTo>
                  <a:lnTo>
                    <a:pt x="0" y="107"/>
                  </a:lnTo>
                  <a:lnTo>
                    <a:pt x="5" y="132"/>
                  </a:lnTo>
                  <a:lnTo>
                    <a:pt x="5" y="159"/>
                  </a:lnTo>
                  <a:lnTo>
                    <a:pt x="0" y="185"/>
                  </a:lnTo>
                  <a:lnTo>
                    <a:pt x="14" y="205"/>
                  </a:lnTo>
                  <a:lnTo>
                    <a:pt x="21" y="303"/>
                  </a:lnTo>
                  <a:lnTo>
                    <a:pt x="34" y="323"/>
                  </a:lnTo>
                  <a:lnTo>
                    <a:pt x="39" y="349"/>
                  </a:lnTo>
                  <a:lnTo>
                    <a:pt x="34" y="374"/>
                  </a:lnTo>
                  <a:lnTo>
                    <a:pt x="53" y="361"/>
                  </a:lnTo>
                  <a:lnTo>
                    <a:pt x="73" y="381"/>
                  </a:lnTo>
                  <a:lnTo>
                    <a:pt x="94" y="381"/>
                  </a:lnTo>
                  <a:lnTo>
                    <a:pt x="114" y="396"/>
                  </a:lnTo>
                  <a:lnTo>
                    <a:pt x="135" y="427"/>
                  </a:lnTo>
                  <a:lnTo>
                    <a:pt x="155" y="440"/>
                  </a:lnTo>
                  <a:lnTo>
                    <a:pt x="162" y="415"/>
                  </a:lnTo>
                  <a:lnTo>
                    <a:pt x="199" y="427"/>
                  </a:lnTo>
                  <a:lnTo>
                    <a:pt x="222" y="452"/>
                  </a:lnTo>
                  <a:lnTo>
                    <a:pt x="281" y="493"/>
                  </a:lnTo>
                  <a:lnTo>
                    <a:pt x="293" y="499"/>
                  </a:lnTo>
                  <a:lnTo>
                    <a:pt x="320" y="488"/>
                  </a:lnTo>
                  <a:lnTo>
                    <a:pt x="361" y="518"/>
                  </a:lnTo>
                  <a:lnTo>
                    <a:pt x="380" y="499"/>
                  </a:lnTo>
                  <a:lnTo>
                    <a:pt x="421" y="499"/>
                  </a:lnTo>
                  <a:lnTo>
                    <a:pt x="441" y="488"/>
                  </a:lnTo>
                  <a:lnTo>
                    <a:pt x="474" y="493"/>
                  </a:lnTo>
                  <a:lnTo>
                    <a:pt x="496" y="513"/>
                  </a:lnTo>
                  <a:lnTo>
                    <a:pt x="508" y="513"/>
                  </a:lnTo>
                  <a:lnTo>
                    <a:pt x="528" y="459"/>
                  </a:lnTo>
                  <a:lnTo>
                    <a:pt x="549" y="415"/>
                  </a:lnTo>
                  <a:lnTo>
                    <a:pt x="589" y="381"/>
                  </a:lnTo>
                  <a:lnTo>
                    <a:pt x="581" y="349"/>
                  </a:lnTo>
                  <a:lnTo>
                    <a:pt x="555" y="296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55"/>
            <p:cNvSpPr>
              <a:spLocks/>
            </p:cNvSpPr>
            <p:nvPr/>
          </p:nvSpPr>
          <p:spPr bwMode="auto">
            <a:xfrm>
              <a:off x="3275" y="2207"/>
              <a:ext cx="592" cy="521"/>
            </a:xfrm>
            <a:custGeom>
              <a:avLst/>
              <a:gdLst>
                <a:gd name="T0" fmla="*/ 579 w 589"/>
                <a:gd name="T1" fmla="*/ 312 h 518"/>
                <a:gd name="T2" fmla="*/ 566 w 589"/>
                <a:gd name="T3" fmla="*/ 292 h 518"/>
                <a:gd name="T4" fmla="*/ 566 w 589"/>
                <a:gd name="T5" fmla="*/ 259 h 518"/>
                <a:gd name="T6" fmla="*/ 545 w 589"/>
                <a:gd name="T7" fmla="*/ 232 h 518"/>
                <a:gd name="T8" fmla="*/ 566 w 589"/>
                <a:gd name="T9" fmla="*/ 199 h 518"/>
                <a:gd name="T10" fmla="*/ 573 w 589"/>
                <a:gd name="T11" fmla="*/ 159 h 518"/>
                <a:gd name="T12" fmla="*/ 545 w 589"/>
                <a:gd name="T13" fmla="*/ 73 h 518"/>
                <a:gd name="T14" fmla="*/ 538 w 589"/>
                <a:gd name="T15" fmla="*/ 54 h 518"/>
                <a:gd name="T16" fmla="*/ 509 w 589"/>
                <a:gd name="T17" fmla="*/ 29 h 518"/>
                <a:gd name="T18" fmla="*/ 490 w 589"/>
                <a:gd name="T19" fmla="*/ 22 h 518"/>
                <a:gd name="T20" fmla="*/ 444 w 589"/>
                <a:gd name="T21" fmla="*/ 34 h 518"/>
                <a:gd name="T22" fmla="*/ 391 w 589"/>
                <a:gd name="T23" fmla="*/ 41 h 518"/>
                <a:gd name="T24" fmla="*/ 318 w 589"/>
                <a:gd name="T25" fmla="*/ 34 h 518"/>
                <a:gd name="T26" fmla="*/ 289 w 589"/>
                <a:gd name="T27" fmla="*/ 48 h 518"/>
                <a:gd name="T28" fmla="*/ 255 w 589"/>
                <a:gd name="T29" fmla="*/ 48 h 518"/>
                <a:gd name="T30" fmla="*/ 235 w 589"/>
                <a:gd name="T31" fmla="*/ 0 h 518"/>
                <a:gd name="T32" fmla="*/ 196 w 589"/>
                <a:gd name="T33" fmla="*/ 16 h 518"/>
                <a:gd name="T34" fmla="*/ 148 w 589"/>
                <a:gd name="T35" fmla="*/ 29 h 518"/>
                <a:gd name="T36" fmla="*/ 115 w 589"/>
                <a:gd name="T37" fmla="*/ 60 h 518"/>
                <a:gd name="T38" fmla="*/ 61 w 589"/>
                <a:gd name="T39" fmla="*/ 66 h 518"/>
                <a:gd name="T40" fmla="*/ 0 w 589"/>
                <a:gd name="T41" fmla="*/ 115 h 518"/>
                <a:gd name="T42" fmla="*/ 5 w 589"/>
                <a:gd name="T43" fmla="*/ 140 h 518"/>
                <a:gd name="T44" fmla="*/ 5 w 589"/>
                <a:gd name="T45" fmla="*/ 167 h 518"/>
                <a:gd name="T46" fmla="*/ 0 w 589"/>
                <a:gd name="T47" fmla="*/ 193 h 518"/>
                <a:gd name="T48" fmla="*/ 14 w 589"/>
                <a:gd name="T49" fmla="*/ 213 h 518"/>
                <a:gd name="T50" fmla="*/ 21 w 589"/>
                <a:gd name="T51" fmla="*/ 319 h 518"/>
                <a:gd name="T52" fmla="*/ 34 w 589"/>
                <a:gd name="T53" fmla="*/ 339 h 518"/>
                <a:gd name="T54" fmla="*/ 39 w 589"/>
                <a:gd name="T55" fmla="*/ 365 h 518"/>
                <a:gd name="T56" fmla="*/ 34 w 589"/>
                <a:gd name="T57" fmla="*/ 390 h 518"/>
                <a:gd name="T58" fmla="*/ 53 w 589"/>
                <a:gd name="T59" fmla="*/ 377 h 518"/>
                <a:gd name="T60" fmla="*/ 73 w 589"/>
                <a:gd name="T61" fmla="*/ 397 h 518"/>
                <a:gd name="T62" fmla="*/ 94 w 589"/>
                <a:gd name="T63" fmla="*/ 397 h 518"/>
                <a:gd name="T64" fmla="*/ 122 w 589"/>
                <a:gd name="T65" fmla="*/ 412 h 518"/>
                <a:gd name="T66" fmla="*/ 143 w 589"/>
                <a:gd name="T67" fmla="*/ 448 h 518"/>
                <a:gd name="T68" fmla="*/ 163 w 589"/>
                <a:gd name="T69" fmla="*/ 464 h 518"/>
                <a:gd name="T70" fmla="*/ 170 w 589"/>
                <a:gd name="T71" fmla="*/ 431 h 518"/>
                <a:gd name="T72" fmla="*/ 207 w 589"/>
                <a:gd name="T73" fmla="*/ 448 h 518"/>
                <a:gd name="T74" fmla="*/ 230 w 589"/>
                <a:gd name="T75" fmla="*/ 476 h 518"/>
                <a:gd name="T76" fmla="*/ 289 w 589"/>
                <a:gd name="T77" fmla="*/ 517 h 518"/>
                <a:gd name="T78" fmla="*/ 307 w 589"/>
                <a:gd name="T79" fmla="*/ 523 h 518"/>
                <a:gd name="T80" fmla="*/ 336 w 589"/>
                <a:gd name="T81" fmla="*/ 512 h 518"/>
                <a:gd name="T82" fmla="*/ 377 w 589"/>
                <a:gd name="T83" fmla="*/ 542 h 518"/>
                <a:gd name="T84" fmla="*/ 396 w 589"/>
                <a:gd name="T85" fmla="*/ 523 h 518"/>
                <a:gd name="T86" fmla="*/ 437 w 589"/>
                <a:gd name="T87" fmla="*/ 523 h 518"/>
                <a:gd name="T88" fmla="*/ 457 w 589"/>
                <a:gd name="T89" fmla="*/ 512 h 518"/>
                <a:gd name="T90" fmla="*/ 490 w 589"/>
                <a:gd name="T91" fmla="*/ 517 h 518"/>
                <a:gd name="T92" fmla="*/ 520 w 589"/>
                <a:gd name="T93" fmla="*/ 537 h 518"/>
                <a:gd name="T94" fmla="*/ 532 w 589"/>
                <a:gd name="T95" fmla="*/ 537 h 518"/>
                <a:gd name="T96" fmla="*/ 552 w 589"/>
                <a:gd name="T97" fmla="*/ 483 h 518"/>
                <a:gd name="T98" fmla="*/ 573 w 589"/>
                <a:gd name="T99" fmla="*/ 431 h 518"/>
                <a:gd name="T100" fmla="*/ 613 w 589"/>
                <a:gd name="T101" fmla="*/ 397 h 518"/>
                <a:gd name="T102" fmla="*/ 605 w 589"/>
                <a:gd name="T103" fmla="*/ 365 h 518"/>
                <a:gd name="T104" fmla="*/ 579 w 589"/>
                <a:gd name="T105" fmla="*/ 312 h 5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9" h="518">
                  <a:moveTo>
                    <a:pt x="555" y="296"/>
                  </a:moveTo>
                  <a:lnTo>
                    <a:pt x="542" y="276"/>
                  </a:lnTo>
                  <a:lnTo>
                    <a:pt x="542" y="251"/>
                  </a:lnTo>
                  <a:lnTo>
                    <a:pt x="521" y="224"/>
                  </a:lnTo>
                  <a:lnTo>
                    <a:pt x="542" y="191"/>
                  </a:lnTo>
                  <a:lnTo>
                    <a:pt x="549" y="151"/>
                  </a:lnTo>
                  <a:lnTo>
                    <a:pt x="521" y="73"/>
                  </a:lnTo>
                  <a:lnTo>
                    <a:pt x="514" y="54"/>
                  </a:lnTo>
                  <a:lnTo>
                    <a:pt x="487" y="29"/>
                  </a:lnTo>
                  <a:lnTo>
                    <a:pt x="474" y="22"/>
                  </a:lnTo>
                  <a:lnTo>
                    <a:pt x="428" y="34"/>
                  </a:lnTo>
                  <a:lnTo>
                    <a:pt x="375" y="41"/>
                  </a:lnTo>
                  <a:lnTo>
                    <a:pt x="302" y="34"/>
                  </a:lnTo>
                  <a:lnTo>
                    <a:pt x="281" y="48"/>
                  </a:lnTo>
                  <a:lnTo>
                    <a:pt x="247" y="48"/>
                  </a:lnTo>
                  <a:lnTo>
                    <a:pt x="227" y="0"/>
                  </a:lnTo>
                  <a:lnTo>
                    <a:pt x="188" y="16"/>
                  </a:lnTo>
                  <a:lnTo>
                    <a:pt x="140" y="29"/>
                  </a:lnTo>
                  <a:lnTo>
                    <a:pt x="107" y="60"/>
                  </a:lnTo>
                  <a:lnTo>
                    <a:pt x="61" y="66"/>
                  </a:lnTo>
                  <a:lnTo>
                    <a:pt x="0" y="107"/>
                  </a:lnTo>
                  <a:lnTo>
                    <a:pt x="5" y="132"/>
                  </a:lnTo>
                  <a:lnTo>
                    <a:pt x="5" y="159"/>
                  </a:lnTo>
                  <a:lnTo>
                    <a:pt x="0" y="185"/>
                  </a:lnTo>
                  <a:lnTo>
                    <a:pt x="14" y="205"/>
                  </a:lnTo>
                  <a:lnTo>
                    <a:pt x="21" y="303"/>
                  </a:lnTo>
                  <a:lnTo>
                    <a:pt x="34" y="323"/>
                  </a:lnTo>
                  <a:lnTo>
                    <a:pt x="39" y="349"/>
                  </a:lnTo>
                  <a:lnTo>
                    <a:pt x="34" y="374"/>
                  </a:lnTo>
                  <a:lnTo>
                    <a:pt x="53" y="361"/>
                  </a:lnTo>
                  <a:lnTo>
                    <a:pt x="73" y="381"/>
                  </a:lnTo>
                  <a:lnTo>
                    <a:pt x="94" y="381"/>
                  </a:lnTo>
                  <a:lnTo>
                    <a:pt x="114" y="396"/>
                  </a:lnTo>
                  <a:lnTo>
                    <a:pt x="135" y="427"/>
                  </a:lnTo>
                  <a:lnTo>
                    <a:pt x="155" y="440"/>
                  </a:lnTo>
                  <a:lnTo>
                    <a:pt x="162" y="415"/>
                  </a:lnTo>
                  <a:lnTo>
                    <a:pt x="199" y="427"/>
                  </a:lnTo>
                  <a:lnTo>
                    <a:pt x="222" y="452"/>
                  </a:lnTo>
                  <a:lnTo>
                    <a:pt x="281" y="493"/>
                  </a:lnTo>
                  <a:lnTo>
                    <a:pt x="293" y="499"/>
                  </a:lnTo>
                  <a:lnTo>
                    <a:pt x="320" y="488"/>
                  </a:lnTo>
                  <a:lnTo>
                    <a:pt x="361" y="518"/>
                  </a:lnTo>
                  <a:lnTo>
                    <a:pt x="380" y="499"/>
                  </a:lnTo>
                  <a:lnTo>
                    <a:pt x="421" y="499"/>
                  </a:lnTo>
                  <a:lnTo>
                    <a:pt x="441" y="488"/>
                  </a:lnTo>
                  <a:lnTo>
                    <a:pt x="474" y="493"/>
                  </a:lnTo>
                  <a:lnTo>
                    <a:pt x="496" y="513"/>
                  </a:lnTo>
                  <a:lnTo>
                    <a:pt x="508" y="513"/>
                  </a:lnTo>
                  <a:lnTo>
                    <a:pt x="528" y="459"/>
                  </a:lnTo>
                  <a:lnTo>
                    <a:pt x="549" y="415"/>
                  </a:lnTo>
                  <a:lnTo>
                    <a:pt x="589" y="381"/>
                  </a:lnTo>
                  <a:lnTo>
                    <a:pt x="581" y="349"/>
                  </a:lnTo>
                  <a:lnTo>
                    <a:pt x="555" y="296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56"/>
            <p:cNvSpPr>
              <a:spLocks/>
            </p:cNvSpPr>
            <p:nvPr/>
          </p:nvSpPr>
          <p:spPr bwMode="auto">
            <a:xfrm>
              <a:off x="3216" y="2953"/>
              <a:ext cx="195" cy="144"/>
            </a:xfrm>
            <a:custGeom>
              <a:avLst/>
              <a:gdLst>
                <a:gd name="T0" fmla="*/ 0 w 194"/>
                <a:gd name="T1" fmla="*/ 139 h 144"/>
                <a:gd name="T2" fmla="*/ 18 w 194"/>
                <a:gd name="T3" fmla="*/ 132 h 144"/>
                <a:gd name="T4" fmla="*/ 18 w 194"/>
                <a:gd name="T5" fmla="*/ 125 h 144"/>
                <a:gd name="T6" fmla="*/ 34 w 194"/>
                <a:gd name="T7" fmla="*/ 119 h 144"/>
                <a:gd name="T8" fmla="*/ 18 w 194"/>
                <a:gd name="T9" fmla="*/ 105 h 144"/>
                <a:gd name="T10" fmla="*/ 12 w 194"/>
                <a:gd name="T11" fmla="*/ 73 h 144"/>
                <a:gd name="T12" fmla="*/ 12 w 194"/>
                <a:gd name="T13" fmla="*/ 48 h 144"/>
                <a:gd name="T14" fmla="*/ 18 w 194"/>
                <a:gd name="T15" fmla="*/ 41 h 144"/>
                <a:gd name="T16" fmla="*/ 64 w 194"/>
                <a:gd name="T17" fmla="*/ 48 h 144"/>
                <a:gd name="T18" fmla="*/ 120 w 194"/>
                <a:gd name="T19" fmla="*/ 19 h 144"/>
                <a:gd name="T20" fmla="*/ 140 w 194"/>
                <a:gd name="T21" fmla="*/ 19 h 144"/>
                <a:gd name="T22" fmla="*/ 161 w 194"/>
                <a:gd name="T23" fmla="*/ 14 h 144"/>
                <a:gd name="T24" fmla="*/ 188 w 194"/>
                <a:gd name="T25" fmla="*/ 0 h 144"/>
                <a:gd name="T26" fmla="*/ 202 w 194"/>
                <a:gd name="T27" fmla="*/ 14 h 144"/>
                <a:gd name="T28" fmla="*/ 188 w 194"/>
                <a:gd name="T29" fmla="*/ 19 h 144"/>
                <a:gd name="T30" fmla="*/ 188 w 194"/>
                <a:gd name="T31" fmla="*/ 32 h 144"/>
                <a:gd name="T32" fmla="*/ 140 w 194"/>
                <a:gd name="T33" fmla="*/ 54 h 144"/>
                <a:gd name="T34" fmla="*/ 120 w 194"/>
                <a:gd name="T35" fmla="*/ 132 h 144"/>
                <a:gd name="T36" fmla="*/ 64 w 194"/>
                <a:gd name="T37" fmla="*/ 119 h 144"/>
                <a:gd name="T38" fmla="*/ 18 w 194"/>
                <a:gd name="T39" fmla="*/ 144 h 144"/>
                <a:gd name="T40" fmla="*/ 0 w 194"/>
                <a:gd name="T41" fmla="*/ 13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4" h="144">
                  <a:moveTo>
                    <a:pt x="0" y="139"/>
                  </a:moveTo>
                  <a:lnTo>
                    <a:pt x="18" y="132"/>
                  </a:lnTo>
                  <a:lnTo>
                    <a:pt x="18" y="125"/>
                  </a:lnTo>
                  <a:lnTo>
                    <a:pt x="34" y="119"/>
                  </a:lnTo>
                  <a:lnTo>
                    <a:pt x="18" y="105"/>
                  </a:lnTo>
                  <a:lnTo>
                    <a:pt x="12" y="73"/>
                  </a:lnTo>
                  <a:lnTo>
                    <a:pt x="12" y="48"/>
                  </a:lnTo>
                  <a:lnTo>
                    <a:pt x="18" y="41"/>
                  </a:lnTo>
                  <a:lnTo>
                    <a:pt x="64" y="48"/>
                  </a:lnTo>
                  <a:lnTo>
                    <a:pt x="112" y="19"/>
                  </a:lnTo>
                  <a:lnTo>
                    <a:pt x="132" y="19"/>
                  </a:lnTo>
                  <a:lnTo>
                    <a:pt x="153" y="14"/>
                  </a:lnTo>
                  <a:lnTo>
                    <a:pt x="180" y="0"/>
                  </a:lnTo>
                  <a:lnTo>
                    <a:pt x="194" y="14"/>
                  </a:lnTo>
                  <a:lnTo>
                    <a:pt x="180" y="19"/>
                  </a:lnTo>
                  <a:lnTo>
                    <a:pt x="180" y="32"/>
                  </a:lnTo>
                  <a:lnTo>
                    <a:pt x="132" y="54"/>
                  </a:lnTo>
                  <a:lnTo>
                    <a:pt x="112" y="132"/>
                  </a:lnTo>
                  <a:lnTo>
                    <a:pt x="64" y="119"/>
                  </a:lnTo>
                  <a:lnTo>
                    <a:pt x="18" y="14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57"/>
            <p:cNvSpPr>
              <a:spLocks/>
            </p:cNvSpPr>
            <p:nvPr/>
          </p:nvSpPr>
          <p:spPr bwMode="auto">
            <a:xfrm>
              <a:off x="3216" y="2953"/>
              <a:ext cx="195" cy="144"/>
            </a:xfrm>
            <a:custGeom>
              <a:avLst/>
              <a:gdLst>
                <a:gd name="T0" fmla="*/ 0 w 194"/>
                <a:gd name="T1" fmla="*/ 139 h 144"/>
                <a:gd name="T2" fmla="*/ 18 w 194"/>
                <a:gd name="T3" fmla="*/ 132 h 144"/>
                <a:gd name="T4" fmla="*/ 18 w 194"/>
                <a:gd name="T5" fmla="*/ 125 h 144"/>
                <a:gd name="T6" fmla="*/ 34 w 194"/>
                <a:gd name="T7" fmla="*/ 119 h 144"/>
                <a:gd name="T8" fmla="*/ 18 w 194"/>
                <a:gd name="T9" fmla="*/ 105 h 144"/>
                <a:gd name="T10" fmla="*/ 12 w 194"/>
                <a:gd name="T11" fmla="*/ 73 h 144"/>
                <a:gd name="T12" fmla="*/ 12 w 194"/>
                <a:gd name="T13" fmla="*/ 48 h 144"/>
                <a:gd name="T14" fmla="*/ 18 w 194"/>
                <a:gd name="T15" fmla="*/ 41 h 144"/>
                <a:gd name="T16" fmla="*/ 64 w 194"/>
                <a:gd name="T17" fmla="*/ 48 h 144"/>
                <a:gd name="T18" fmla="*/ 120 w 194"/>
                <a:gd name="T19" fmla="*/ 19 h 144"/>
                <a:gd name="T20" fmla="*/ 140 w 194"/>
                <a:gd name="T21" fmla="*/ 19 h 144"/>
                <a:gd name="T22" fmla="*/ 161 w 194"/>
                <a:gd name="T23" fmla="*/ 14 h 144"/>
                <a:gd name="T24" fmla="*/ 188 w 194"/>
                <a:gd name="T25" fmla="*/ 0 h 144"/>
                <a:gd name="T26" fmla="*/ 202 w 194"/>
                <a:gd name="T27" fmla="*/ 14 h 144"/>
                <a:gd name="T28" fmla="*/ 188 w 194"/>
                <a:gd name="T29" fmla="*/ 19 h 144"/>
                <a:gd name="T30" fmla="*/ 188 w 194"/>
                <a:gd name="T31" fmla="*/ 32 h 144"/>
                <a:gd name="T32" fmla="*/ 140 w 194"/>
                <a:gd name="T33" fmla="*/ 54 h 144"/>
                <a:gd name="T34" fmla="*/ 120 w 194"/>
                <a:gd name="T35" fmla="*/ 132 h 144"/>
                <a:gd name="T36" fmla="*/ 64 w 194"/>
                <a:gd name="T37" fmla="*/ 119 h 144"/>
                <a:gd name="T38" fmla="*/ 18 w 194"/>
                <a:gd name="T39" fmla="*/ 144 h 144"/>
                <a:gd name="T40" fmla="*/ 0 w 194"/>
                <a:gd name="T41" fmla="*/ 13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4" h="144">
                  <a:moveTo>
                    <a:pt x="0" y="139"/>
                  </a:moveTo>
                  <a:lnTo>
                    <a:pt x="18" y="132"/>
                  </a:lnTo>
                  <a:lnTo>
                    <a:pt x="18" y="125"/>
                  </a:lnTo>
                  <a:lnTo>
                    <a:pt x="34" y="119"/>
                  </a:lnTo>
                  <a:lnTo>
                    <a:pt x="18" y="105"/>
                  </a:lnTo>
                  <a:lnTo>
                    <a:pt x="12" y="73"/>
                  </a:lnTo>
                  <a:lnTo>
                    <a:pt x="12" y="48"/>
                  </a:lnTo>
                  <a:lnTo>
                    <a:pt x="18" y="41"/>
                  </a:lnTo>
                  <a:lnTo>
                    <a:pt x="64" y="48"/>
                  </a:lnTo>
                  <a:lnTo>
                    <a:pt x="112" y="19"/>
                  </a:lnTo>
                  <a:lnTo>
                    <a:pt x="132" y="19"/>
                  </a:lnTo>
                  <a:lnTo>
                    <a:pt x="153" y="14"/>
                  </a:lnTo>
                  <a:lnTo>
                    <a:pt x="180" y="0"/>
                  </a:lnTo>
                  <a:lnTo>
                    <a:pt x="194" y="14"/>
                  </a:lnTo>
                  <a:lnTo>
                    <a:pt x="180" y="19"/>
                  </a:lnTo>
                  <a:lnTo>
                    <a:pt x="180" y="32"/>
                  </a:lnTo>
                  <a:lnTo>
                    <a:pt x="132" y="54"/>
                  </a:lnTo>
                  <a:lnTo>
                    <a:pt x="112" y="132"/>
                  </a:lnTo>
                  <a:lnTo>
                    <a:pt x="64" y="119"/>
                  </a:lnTo>
                  <a:lnTo>
                    <a:pt x="18" y="144"/>
                  </a:lnTo>
                  <a:lnTo>
                    <a:pt x="0" y="139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58"/>
            <p:cNvSpPr>
              <a:spLocks/>
            </p:cNvSpPr>
            <p:nvPr/>
          </p:nvSpPr>
          <p:spPr bwMode="auto">
            <a:xfrm>
              <a:off x="3726" y="3347"/>
              <a:ext cx="174" cy="151"/>
            </a:xfrm>
            <a:custGeom>
              <a:avLst/>
              <a:gdLst>
                <a:gd name="T0" fmla="*/ 126 w 174"/>
                <a:gd name="T1" fmla="*/ 7 h 150"/>
                <a:gd name="T2" fmla="*/ 126 w 174"/>
                <a:gd name="T3" fmla="*/ 13 h 150"/>
                <a:gd name="T4" fmla="*/ 160 w 174"/>
                <a:gd name="T5" fmla="*/ 34 h 150"/>
                <a:gd name="T6" fmla="*/ 174 w 174"/>
                <a:gd name="T7" fmla="*/ 99 h 150"/>
                <a:gd name="T8" fmla="*/ 153 w 174"/>
                <a:gd name="T9" fmla="*/ 121 h 150"/>
                <a:gd name="T10" fmla="*/ 126 w 174"/>
                <a:gd name="T11" fmla="*/ 126 h 150"/>
                <a:gd name="T12" fmla="*/ 60 w 174"/>
                <a:gd name="T13" fmla="*/ 153 h 150"/>
                <a:gd name="T14" fmla="*/ 39 w 174"/>
                <a:gd name="T15" fmla="*/ 158 h 150"/>
                <a:gd name="T16" fmla="*/ 14 w 174"/>
                <a:gd name="T17" fmla="*/ 140 h 150"/>
                <a:gd name="T18" fmla="*/ 0 w 174"/>
                <a:gd name="T19" fmla="*/ 113 h 150"/>
                <a:gd name="T20" fmla="*/ 0 w 174"/>
                <a:gd name="T21" fmla="*/ 66 h 150"/>
                <a:gd name="T22" fmla="*/ 0 w 174"/>
                <a:gd name="T23" fmla="*/ 54 h 150"/>
                <a:gd name="T24" fmla="*/ 7 w 174"/>
                <a:gd name="T25" fmla="*/ 47 h 150"/>
                <a:gd name="T26" fmla="*/ 7 w 174"/>
                <a:gd name="T27" fmla="*/ 34 h 150"/>
                <a:gd name="T28" fmla="*/ 32 w 174"/>
                <a:gd name="T29" fmla="*/ 13 h 150"/>
                <a:gd name="T30" fmla="*/ 55 w 174"/>
                <a:gd name="T31" fmla="*/ 0 h 150"/>
                <a:gd name="T32" fmla="*/ 114 w 174"/>
                <a:gd name="T33" fmla="*/ 0 h 150"/>
                <a:gd name="T34" fmla="*/ 126 w 174"/>
                <a:gd name="T35" fmla="*/ 7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4" h="150">
                  <a:moveTo>
                    <a:pt x="126" y="7"/>
                  </a:moveTo>
                  <a:lnTo>
                    <a:pt x="126" y="13"/>
                  </a:lnTo>
                  <a:lnTo>
                    <a:pt x="160" y="34"/>
                  </a:lnTo>
                  <a:lnTo>
                    <a:pt x="174" y="91"/>
                  </a:lnTo>
                  <a:lnTo>
                    <a:pt x="153" y="113"/>
                  </a:lnTo>
                  <a:lnTo>
                    <a:pt x="126" y="118"/>
                  </a:lnTo>
                  <a:lnTo>
                    <a:pt x="60" y="145"/>
                  </a:lnTo>
                  <a:lnTo>
                    <a:pt x="39" y="150"/>
                  </a:lnTo>
                  <a:lnTo>
                    <a:pt x="14" y="132"/>
                  </a:lnTo>
                  <a:lnTo>
                    <a:pt x="0" y="105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7" y="47"/>
                  </a:lnTo>
                  <a:lnTo>
                    <a:pt x="7" y="34"/>
                  </a:lnTo>
                  <a:lnTo>
                    <a:pt x="32" y="13"/>
                  </a:lnTo>
                  <a:lnTo>
                    <a:pt x="55" y="0"/>
                  </a:lnTo>
                  <a:lnTo>
                    <a:pt x="114" y="0"/>
                  </a:lnTo>
                  <a:lnTo>
                    <a:pt x="126" y="7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59"/>
            <p:cNvSpPr>
              <a:spLocks/>
            </p:cNvSpPr>
            <p:nvPr/>
          </p:nvSpPr>
          <p:spPr bwMode="auto">
            <a:xfrm>
              <a:off x="3216" y="2967"/>
              <a:ext cx="415" cy="401"/>
            </a:xfrm>
            <a:custGeom>
              <a:avLst/>
              <a:gdLst>
                <a:gd name="T0" fmla="*/ 349 w 413"/>
                <a:gd name="T1" fmla="*/ 415 h 399"/>
                <a:gd name="T2" fmla="*/ 331 w 413"/>
                <a:gd name="T3" fmla="*/ 402 h 399"/>
                <a:gd name="T4" fmla="*/ 282 w 413"/>
                <a:gd name="T5" fmla="*/ 363 h 399"/>
                <a:gd name="T6" fmla="*/ 229 w 413"/>
                <a:gd name="T7" fmla="*/ 329 h 399"/>
                <a:gd name="T8" fmla="*/ 188 w 413"/>
                <a:gd name="T9" fmla="*/ 324 h 399"/>
                <a:gd name="T10" fmla="*/ 166 w 413"/>
                <a:gd name="T11" fmla="*/ 289 h 399"/>
                <a:gd name="T12" fmla="*/ 128 w 413"/>
                <a:gd name="T13" fmla="*/ 270 h 399"/>
                <a:gd name="T14" fmla="*/ 128 w 413"/>
                <a:gd name="T15" fmla="*/ 236 h 399"/>
                <a:gd name="T16" fmla="*/ 98 w 413"/>
                <a:gd name="T17" fmla="*/ 211 h 399"/>
                <a:gd name="T18" fmla="*/ 98 w 413"/>
                <a:gd name="T19" fmla="*/ 177 h 399"/>
                <a:gd name="T20" fmla="*/ 52 w 413"/>
                <a:gd name="T21" fmla="*/ 145 h 399"/>
                <a:gd name="T22" fmla="*/ 46 w 413"/>
                <a:gd name="T23" fmla="*/ 170 h 399"/>
                <a:gd name="T24" fmla="*/ 27 w 413"/>
                <a:gd name="T25" fmla="*/ 192 h 399"/>
                <a:gd name="T26" fmla="*/ 5 w 413"/>
                <a:gd name="T27" fmla="*/ 165 h 399"/>
                <a:gd name="T28" fmla="*/ 0 w 413"/>
                <a:gd name="T29" fmla="*/ 133 h 399"/>
                <a:gd name="T30" fmla="*/ 18 w 413"/>
                <a:gd name="T31" fmla="*/ 138 h 399"/>
                <a:gd name="T32" fmla="*/ 64 w 413"/>
                <a:gd name="T33" fmla="*/ 113 h 399"/>
                <a:gd name="T34" fmla="*/ 120 w 413"/>
                <a:gd name="T35" fmla="*/ 126 h 399"/>
                <a:gd name="T36" fmla="*/ 140 w 413"/>
                <a:gd name="T37" fmla="*/ 40 h 399"/>
                <a:gd name="T38" fmla="*/ 188 w 413"/>
                <a:gd name="T39" fmla="*/ 18 h 399"/>
                <a:gd name="T40" fmla="*/ 188 w 413"/>
                <a:gd name="T41" fmla="*/ 5 h 399"/>
                <a:gd name="T42" fmla="*/ 202 w 413"/>
                <a:gd name="T43" fmla="*/ 0 h 399"/>
                <a:gd name="T44" fmla="*/ 260 w 413"/>
                <a:gd name="T45" fmla="*/ 59 h 399"/>
                <a:gd name="T46" fmla="*/ 307 w 413"/>
                <a:gd name="T47" fmla="*/ 91 h 399"/>
                <a:gd name="T48" fmla="*/ 336 w 413"/>
                <a:gd name="T49" fmla="*/ 84 h 399"/>
                <a:gd name="T50" fmla="*/ 368 w 413"/>
                <a:gd name="T51" fmla="*/ 71 h 399"/>
                <a:gd name="T52" fmla="*/ 383 w 413"/>
                <a:gd name="T53" fmla="*/ 84 h 399"/>
                <a:gd name="T54" fmla="*/ 390 w 413"/>
                <a:gd name="T55" fmla="*/ 126 h 399"/>
                <a:gd name="T56" fmla="*/ 429 w 413"/>
                <a:gd name="T57" fmla="*/ 145 h 399"/>
                <a:gd name="T58" fmla="*/ 409 w 413"/>
                <a:gd name="T59" fmla="*/ 152 h 399"/>
                <a:gd name="T60" fmla="*/ 402 w 413"/>
                <a:gd name="T61" fmla="*/ 165 h 399"/>
                <a:gd name="T62" fmla="*/ 390 w 413"/>
                <a:gd name="T63" fmla="*/ 170 h 399"/>
                <a:gd name="T64" fmla="*/ 368 w 413"/>
                <a:gd name="T65" fmla="*/ 152 h 399"/>
                <a:gd name="T66" fmla="*/ 318 w 413"/>
                <a:gd name="T67" fmla="*/ 152 h 399"/>
                <a:gd name="T68" fmla="*/ 248 w 413"/>
                <a:gd name="T69" fmla="*/ 138 h 399"/>
                <a:gd name="T70" fmla="*/ 214 w 413"/>
                <a:gd name="T71" fmla="*/ 138 h 399"/>
                <a:gd name="T72" fmla="*/ 202 w 413"/>
                <a:gd name="T73" fmla="*/ 158 h 399"/>
                <a:gd name="T74" fmla="*/ 174 w 413"/>
                <a:gd name="T75" fmla="*/ 133 h 399"/>
                <a:gd name="T76" fmla="*/ 161 w 413"/>
                <a:gd name="T77" fmla="*/ 177 h 399"/>
                <a:gd name="T78" fmla="*/ 181 w 413"/>
                <a:gd name="T79" fmla="*/ 192 h 399"/>
                <a:gd name="T80" fmla="*/ 188 w 413"/>
                <a:gd name="T81" fmla="*/ 229 h 399"/>
                <a:gd name="T82" fmla="*/ 248 w 413"/>
                <a:gd name="T83" fmla="*/ 295 h 399"/>
                <a:gd name="T84" fmla="*/ 266 w 413"/>
                <a:gd name="T85" fmla="*/ 304 h 399"/>
                <a:gd name="T86" fmla="*/ 266 w 413"/>
                <a:gd name="T87" fmla="*/ 324 h 399"/>
                <a:gd name="T88" fmla="*/ 300 w 413"/>
                <a:gd name="T89" fmla="*/ 358 h 399"/>
                <a:gd name="T90" fmla="*/ 361 w 413"/>
                <a:gd name="T91" fmla="*/ 395 h 399"/>
                <a:gd name="T92" fmla="*/ 349 w 413"/>
                <a:gd name="T93" fmla="*/ 415 h 3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13" h="399">
                  <a:moveTo>
                    <a:pt x="333" y="399"/>
                  </a:moveTo>
                  <a:lnTo>
                    <a:pt x="315" y="386"/>
                  </a:lnTo>
                  <a:lnTo>
                    <a:pt x="274" y="347"/>
                  </a:lnTo>
                  <a:lnTo>
                    <a:pt x="221" y="313"/>
                  </a:lnTo>
                  <a:lnTo>
                    <a:pt x="180" y="308"/>
                  </a:lnTo>
                  <a:lnTo>
                    <a:pt x="158" y="281"/>
                  </a:lnTo>
                  <a:lnTo>
                    <a:pt x="120" y="262"/>
                  </a:lnTo>
                  <a:lnTo>
                    <a:pt x="120" y="228"/>
                  </a:lnTo>
                  <a:lnTo>
                    <a:pt x="98" y="203"/>
                  </a:lnTo>
                  <a:lnTo>
                    <a:pt x="98" y="169"/>
                  </a:lnTo>
                  <a:lnTo>
                    <a:pt x="52" y="137"/>
                  </a:lnTo>
                  <a:lnTo>
                    <a:pt x="46" y="162"/>
                  </a:lnTo>
                  <a:lnTo>
                    <a:pt x="27" y="184"/>
                  </a:lnTo>
                  <a:lnTo>
                    <a:pt x="5" y="157"/>
                  </a:lnTo>
                  <a:lnTo>
                    <a:pt x="0" y="125"/>
                  </a:lnTo>
                  <a:lnTo>
                    <a:pt x="18" y="130"/>
                  </a:lnTo>
                  <a:lnTo>
                    <a:pt x="64" y="105"/>
                  </a:lnTo>
                  <a:lnTo>
                    <a:pt x="112" y="118"/>
                  </a:lnTo>
                  <a:lnTo>
                    <a:pt x="132" y="40"/>
                  </a:lnTo>
                  <a:lnTo>
                    <a:pt x="180" y="18"/>
                  </a:lnTo>
                  <a:lnTo>
                    <a:pt x="180" y="5"/>
                  </a:lnTo>
                  <a:lnTo>
                    <a:pt x="194" y="0"/>
                  </a:lnTo>
                  <a:lnTo>
                    <a:pt x="252" y="59"/>
                  </a:lnTo>
                  <a:lnTo>
                    <a:pt x="299" y="91"/>
                  </a:lnTo>
                  <a:lnTo>
                    <a:pt x="320" y="84"/>
                  </a:lnTo>
                  <a:lnTo>
                    <a:pt x="352" y="71"/>
                  </a:lnTo>
                  <a:lnTo>
                    <a:pt x="367" y="84"/>
                  </a:lnTo>
                  <a:lnTo>
                    <a:pt x="374" y="118"/>
                  </a:lnTo>
                  <a:lnTo>
                    <a:pt x="413" y="137"/>
                  </a:lnTo>
                  <a:lnTo>
                    <a:pt x="393" y="144"/>
                  </a:lnTo>
                  <a:lnTo>
                    <a:pt x="386" y="157"/>
                  </a:lnTo>
                  <a:lnTo>
                    <a:pt x="374" y="162"/>
                  </a:lnTo>
                  <a:lnTo>
                    <a:pt x="352" y="144"/>
                  </a:lnTo>
                  <a:lnTo>
                    <a:pt x="306" y="144"/>
                  </a:lnTo>
                  <a:lnTo>
                    <a:pt x="240" y="130"/>
                  </a:lnTo>
                  <a:lnTo>
                    <a:pt x="206" y="130"/>
                  </a:lnTo>
                  <a:lnTo>
                    <a:pt x="194" y="150"/>
                  </a:lnTo>
                  <a:lnTo>
                    <a:pt x="166" y="125"/>
                  </a:lnTo>
                  <a:lnTo>
                    <a:pt x="153" y="169"/>
                  </a:lnTo>
                  <a:lnTo>
                    <a:pt x="173" y="184"/>
                  </a:lnTo>
                  <a:lnTo>
                    <a:pt x="180" y="221"/>
                  </a:lnTo>
                  <a:lnTo>
                    <a:pt x="240" y="287"/>
                  </a:lnTo>
                  <a:lnTo>
                    <a:pt x="258" y="294"/>
                  </a:lnTo>
                  <a:lnTo>
                    <a:pt x="258" y="308"/>
                  </a:lnTo>
                  <a:lnTo>
                    <a:pt x="292" y="342"/>
                  </a:lnTo>
                  <a:lnTo>
                    <a:pt x="345" y="379"/>
                  </a:lnTo>
                  <a:lnTo>
                    <a:pt x="333" y="399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60"/>
            <p:cNvSpPr>
              <a:spLocks/>
            </p:cNvSpPr>
            <p:nvPr/>
          </p:nvSpPr>
          <p:spPr bwMode="auto">
            <a:xfrm>
              <a:off x="3570" y="3006"/>
              <a:ext cx="297" cy="396"/>
            </a:xfrm>
            <a:custGeom>
              <a:avLst/>
              <a:gdLst>
                <a:gd name="T0" fmla="*/ 101 w 296"/>
                <a:gd name="T1" fmla="*/ 356 h 393"/>
                <a:gd name="T2" fmla="*/ 101 w 296"/>
                <a:gd name="T3" fmla="*/ 329 h 393"/>
                <a:gd name="T4" fmla="*/ 116 w 296"/>
                <a:gd name="T5" fmla="*/ 340 h 393"/>
                <a:gd name="T6" fmla="*/ 128 w 296"/>
                <a:gd name="T7" fmla="*/ 323 h 393"/>
                <a:gd name="T8" fmla="*/ 48 w 296"/>
                <a:gd name="T9" fmla="*/ 277 h 393"/>
                <a:gd name="T10" fmla="*/ 48 w 296"/>
                <a:gd name="T11" fmla="*/ 263 h 393"/>
                <a:gd name="T12" fmla="*/ 56 w 296"/>
                <a:gd name="T13" fmla="*/ 252 h 393"/>
                <a:gd name="T14" fmla="*/ 68 w 296"/>
                <a:gd name="T15" fmla="*/ 252 h 393"/>
                <a:gd name="T16" fmla="*/ 56 w 296"/>
                <a:gd name="T17" fmla="*/ 218 h 393"/>
                <a:gd name="T18" fmla="*/ 75 w 296"/>
                <a:gd name="T19" fmla="*/ 218 h 393"/>
                <a:gd name="T20" fmla="*/ 75 w 296"/>
                <a:gd name="T21" fmla="*/ 209 h 393"/>
                <a:gd name="T22" fmla="*/ 41 w 296"/>
                <a:gd name="T23" fmla="*/ 184 h 393"/>
                <a:gd name="T24" fmla="*/ 61 w 296"/>
                <a:gd name="T25" fmla="*/ 137 h 393"/>
                <a:gd name="T26" fmla="*/ 34 w 296"/>
                <a:gd name="T27" fmla="*/ 125 h 393"/>
                <a:gd name="T28" fmla="*/ 41 w 296"/>
                <a:gd name="T29" fmla="*/ 112 h 393"/>
                <a:gd name="T30" fmla="*/ 61 w 296"/>
                <a:gd name="T31" fmla="*/ 105 h 393"/>
                <a:gd name="T32" fmla="*/ 22 w 296"/>
                <a:gd name="T33" fmla="*/ 86 h 393"/>
                <a:gd name="T34" fmla="*/ 15 w 296"/>
                <a:gd name="T35" fmla="*/ 44 h 393"/>
                <a:gd name="T36" fmla="*/ 0 w 296"/>
                <a:gd name="T37" fmla="*/ 31 h 393"/>
                <a:gd name="T38" fmla="*/ 61 w 296"/>
                <a:gd name="T39" fmla="*/ 5 h 393"/>
                <a:gd name="T40" fmla="*/ 87 w 296"/>
                <a:gd name="T41" fmla="*/ 0 h 393"/>
                <a:gd name="T42" fmla="*/ 101 w 296"/>
                <a:gd name="T43" fmla="*/ 5 h 393"/>
                <a:gd name="T44" fmla="*/ 128 w 296"/>
                <a:gd name="T45" fmla="*/ 19 h 393"/>
                <a:gd name="T46" fmla="*/ 141 w 296"/>
                <a:gd name="T47" fmla="*/ 44 h 393"/>
                <a:gd name="T48" fmla="*/ 170 w 296"/>
                <a:gd name="T49" fmla="*/ 86 h 393"/>
                <a:gd name="T50" fmla="*/ 195 w 296"/>
                <a:gd name="T51" fmla="*/ 98 h 393"/>
                <a:gd name="T52" fmla="*/ 202 w 296"/>
                <a:gd name="T53" fmla="*/ 125 h 393"/>
                <a:gd name="T54" fmla="*/ 223 w 296"/>
                <a:gd name="T55" fmla="*/ 137 h 393"/>
                <a:gd name="T56" fmla="*/ 243 w 296"/>
                <a:gd name="T57" fmla="*/ 145 h 393"/>
                <a:gd name="T58" fmla="*/ 270 w 296"/>
                <a:gd name="T59" fmla="*/ 130 h 393"/>
                <a:gd name="T60" fmla="*/ 270 w 296"/>
                <a:gd name="T61" fmla="*/ 157 h 393"/>
                <a:gd name="T62" fmla="*/ 296 w 296"/>
                <a:gd name="T63" fmla="*/ 184 h 393"/>
                <a:gd name="T64" fmla="*/ 277 w 296"/>
                <a:gd name="T65" fmla="*/ 225 h 393"/>
                <a:gd name="T66" fmla="*/ 289 w 296"/>
                <a:gd name="T67" fmla="*/ 270 h 393"/>
                <a:gd name="T68" fmla="*/ 304 w 296"/>
                <a:gd name="T69" fmla="*/ 302 h 393"/>
                <a:gd name="T70" fmla="*/ 289 w 296"/>
                <a:gd name="T71" fmla="*/ 340 h 393"/>
                <a:gd name="T72" fmla="*/ 289 w 296"/>
                <a:gd name="T73" fmla="*/ 370 h 393"/>
                <a:gd name="T74" fmla="*/ 277 w 296"/>
                <a:gd name="T75" fmla="*/ 363 h 393"/>
                <a:gd name="T76" fmla="*/ 218 w 296"/>
                <a:gd name="T77" fmla="*/ 363 h 393"/>
                <a:gd name="T78" fmla="*/ 195 w 296"/>
                <a:gd name="T79" fmla="*/ 376 h 393"/>
                <a:gd name="T80" fmla="*/ 170 w 296"/>
                <a:gd name="T81" fmla="*/ 397 h 393"/>
                <a:gd name="T82" fmla="*/ 170 w 296"/>
                <a:gd name="T83" fmla="*/ 410 h 393"/>
                <a:gd name="T84" fmla="*/ 163 w 296"/>
                <a:gd name="T85" fmla="*/ 417 h 393"/>
                <a:gd name="T86" fmla="*/ 141 w 296"/>
                <a:gd name="T87" fmla="*/ 383 h 393"/>
                <a:gd name="T88" fmla="*/ 121 w 296"/>
                <a:gd name="T89" fmla="*/ 363 h 393"/>
                <a:gd name="T90" fmla="*/ 101 w 296"/>
                <a:gd name="T91" fmla="*/ 35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6" h="393">
                  <a:moveTo>
                    <a:pt x="101" y="332"/>
                  </a:moveTo>
                  <a:lnTo>
                    <a:pt x="101" y="313"/>
                  </a:lnTo>
                  <a:lnTo>
                    <a:pt x="116" y="320"/>
                  </a:lnTo>
                  <a:lnTo>
                    <a:pt x="128" y="307"/>
                  </a:lnTo>
                  <a:lnTo>
                    <a:pt x="48" y="261"/>
                  </a:lnTo>
                  <a:lnTo>
                    <a:pt x="48" y="247"/>
                  </a:lnTo>
                  <a:lnTo>
                    <a:pt x="56" y="236"/>
                  </a:lnTo>
                  <a:lnTo>
                    <a:pt x="68" y="236"/>
                  </a:lnTo>
                  <a:lnTo>
                    <a:pt x="56" y="202"/>
                  </a:lnTo>
                  <a:lnTo>
                    <a:pt x="75" y="202"/>
                  </a:lnTo>
                  <a:lnTo>
                    <a:pt x="75" y="195"/>
                  </a:lnTo>
                  <a:lnTo>
                    <a:pt x="41" y="176"/>
                  </a:lnTo>
                  <a:lnTo>
                    <a:pt x="61" y="129"/>
                  </a:lnTo>
                  <a:lnTo>
                    <a:pt x="34" y="117"/>
                  </a:lnTo>
                  <a:lnTo>
                    <a:pt x="41" y="104"/>
                  </a:lnTo>
                  <a:lnTo>
                    <a:pt x="61" y="97"/>
                  </a:lnTo>
                  <a:lnTo>
                    <a:pt x="22" y="78"/>
                  </a:lnTo>
                  <a:lnTo>
                    <a:pt x="15" y="44"/>
                  </a:lnTo>
                  <a:lnTo>
                    <a:pt x="0" y="31"/>
                  </a:lnTo>
                  <a:lnTo>
                    <a:pt x="61" y="5"/>
                  </a:lnTo>
                  <a:lnTo>
                    <a:pt x="87" y="0"/>
                  </a:lnTo>
                  <a:lnTo>
                    <a:pt x="101" y="5"/>
                  </a:lnTo>
                  <a:lnTo>
                    <a:pt x="128" y="19"/>
                  </a:lnTo>
                  <a:lnTo>
                    <a:pt x="141" y="44"/>
                  </a:lnTo>
                  <a:lnTo>
                    <a:pt x="162" y="78"/>
                  </a:lnTo>
                  <a:lnTo>
                    <a:pt x="187" y="90"/>
                  </a:lnTo>
                  <a:lnTo>
                    <a:pt x="194" y="117"/>
                  </a:lnTo>
                  <a:lnTo>
                    <a:pt x="215" y="129"/>
                  </a:lnTo>
                  <a:lnTo>
                    <a:pt x="235" y="137"/>
                  </a:lnTo>
                  <a:lnTo>
                    <a:pt x="262" y="122"/>
                  </a:lnTo>
                  <a:lnTo>
                    <a:pt x="262" y="149"/>
                  </a:lnTo>
                  <a:lnTo>
                    <a:pt x="288" y="176"/>
                  </a:lnTo>
                  <a:lnTo>
                    <a:pt x="269" y="209"/>
                  </a:lnTo>
                  <a:lnTo>
                    <a:pt x="281" y="254"/>
                  </a:lnTo>
                  <a:lnTo>
                    <a:pt x="296" y="286"/>
                  </a:lnTo>
                  <a:lnTo>
                    <a:pt x="281" y="320"/>
                  </a:lnTo>
                  <a:lnTo>
                    <a:pt x="281" y="346"/>
                  </a:lnTo>
                  <a:lnTo>
                    <a:pt x="269" y="339"/>
                  </a:lnTo>
                  <a:lnTo>
                    <a:pt x="210" y="339"/>
                  </a:lnTo>
                  <a:lnTo>
                    <a:pt x="187" y="352"/>
                  </a:lnTo>
                  <a:lnTo>
                    <a:pt x="162" y="373"/>
                  </a:lnTo>
                  <a:lnTo>
                    <a:pt x="162" y="386"/>
                  </a:lnTo>
                  <a:lnTo>
                    <a:pt x="155" y="393"/>
                  </a:lnTo>
                  <a:lnTo>
                    <a:pt x="141" y="359"/>
                  </a:lnTo>
                  <a:lnTo>
                    <a:pt x="121" y="339"/>
                  </a:lnTo>
                  <a:lnTo>
                    <a:pt x="101" y="332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61"/>
            <p:cNvSpPr>
              <a:spLocks/>
            </p:cNvSpPr>
            <p:nvPr/>
          </p:nvSpPr>
          <p:spPr bwMode="auto">
            <a:xfrm>
              <a:off x="3551" y="3255"/>
              <a:ext cx="148" cy="159"/>
            </a:xfrm>
            <a:custGeom>
              <a:avLst/>
              <a:gdLst>
                <a:gd name="T0" fmla="*/ 12 w 147"/>
                <a:gd name="T1" fmla="*/ 100 h 158"/>
                <a:gd name="T2" fmla="*/ 19 w 147"/>
                <a:gd name="T3" fmla="*/ 93 h 158"/>
                <a:gd name="T4" fmla="*/ 12 w 147"/>
                <a:gd name="T5" fmla="*/ 48 h 158"/>
                <a:gd name="T6" fmla="*/ 34 w 147"/>
                <a:gd name="T7" fmla="*/ 39 h 158"/>
                <a:gd name="T8" fmla="*/ 19 w 147"/>
                <a:gd name="T9" fmla="*/ 7 h 158"/>
                <a:gd name="T10" fmla="*/ 34 w 147"/>
                <a:gd name="T11" fmla="*/ 0 h 158"/>
                <a:gd name="T12" fmla="*/ 60 w 147"/>
                <a:gd name="T13" fmla="*/ 21 h 158"/>
                <a:gd name="T14" fmla="*/ 53 w 147"/>
                <a:gd name="T15" fmla="*/ 0 h 158"/>
                <a:gd name="T16" fmla="*/ 67 w 147"/>
                <a:gd name="T17" fmla="*/ 0 h 158"/>
                <a:gd name="T18" fmla="*/ 67 w 147"/>
                <a:gd name="T19" fmla="*/ 14 h 158"/>
                <a:gd name="T20" fmla="*/ 155 w 147"/>
                <a:gd name="T21" fmla="*/ 60 h 158"/>
                <a:gd name="T22" fmla="*/ 143 w 147"/>
                <a:gd name="T23" fmla="*/ 73 h 158"/>
                <a:gd name="T24" fmla="*/ 128 w 147"/>
                <a:gd name="T25" fmla="*/ 66 h 158"/>
                <a:gd name="T26" fmla="*/ 128 w 147"/>
                <a:gd name="T27" fmla="*/ 93 h 158"/>
                <a:gd name="T28" fmla="*/ 114 w 147"/>
                <a:gd name="T29" fmla="*/ 93 h 158"/>
                <a:gd name="T30" fmla="*/ 102 w 147"/>
                <a:gd name="T31" fmla="*/ 113 h 158"/>
                <a:gd name="T32" fmla="*/ 102 w 147"/>
                <a:gd name="T33" fmla="*/ 147 h 158"/>
                <a:gd name="T34" fmla="*/ 95 w 147"/>
                <a:gd name="T35" fmla="*/ 166 h 158"/>
                <a:gd name="T36" fmla="*/ 60 w 147"/>
                <a:gd name="T37" fmla="*/ 159 h 158"/>
                <a:gd name="T38" fmla="*/ 28 w 147"/>
                <a:gd name="T39" fmla="*/ 125 h 158"/>
                <a:gd name="T40" fmla="*/ 0 w 147"/>
                <a:gd name="T41" fmla="*/ 120 h 158"/>
                <a:gd name="T42" fmla="*/ 12 w 147"/>
                <a:gd name="T43" fmla="*/ 100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7" h="158">
                  <a:moveTo>
                    <a:pt x="12" y="92"/>
                  </a:moveTo>
                  <a:lnTo>
                    <a:pt x="19" y="85"/>
                  </a:lnTo>
                  <a:lnTo>
                    <a:pt x="12" y="48"/>
                  </a:lnTo>
                  <a:lnTo>
                    <a:pt x="34" y="39"/>
                  </a:lnTo>
                  <a:lnTo>
                    <a:pt x="19" y="7"/>
                  </a:lnTo>
                  <a:lnTo>
                    <a:pt x="34" y="0"/>
                  </a:lnTo>
                  <a:lnTo>
                    <a:pt x="60" y="21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67" y="14"/>
                  </a:lnTo>
                  <a:lnTo>
                    <a:pt x="147" y="60"/>
                  </a:lnTo>
                  <a:lnTo>
                    <a:pt x="135" y="73"/>
                  </a:lnTo>
                  <a:lnTo>
                    <a:pt x="120" y="66"/>
                  </a:lnTo>
                  <a:lnTo>
                    <a:pt x="120" y="85"/>
                  </a:lnTo>
                  <a:lnTo>
                    <a:pt x="106" y="85"/>
                  </a:lnTo>
                  <a:lnTo>
                    <a:pt x="94" y="105"/>
                  </a:lnTo>
                  <a:lnTo>
                    <a:pt x="94" y="139"/>
                  </a:lnTo>
                  <a:lnTo>
                    <a:pt x="87" y="158"/>
                  </a:lnTo>
                  <a:lnTo>
                    <a:pt x="60" y="151"/>
                  </a:lnTo>
                  <a:lnTo>
                    <a:pt x="28" y="117"/>
                  </a:lnTo>
                  <a:lnTo>
                    <a:pt x="0" y="11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62"/>
            <p:cNvSpPr>
              <a:spLocks/>
            </p:cNvSpPr>
            <p:nvPr/>
          </p:nvSpPr>
          <p:spPr bwMode="auto">
            <a:xfrm>
              <a:off x="2967" y="2762"/>
              <a:ext cx="491" cy="239"/>
            </a:xfrm>
            <a:custGeom>
              <a:avLst/>
              <a:gdLst>
                <a:gd name="T0" fmla="*/ 0 w 487"/>
                <a:gd name="T1" fmla="*/ 131 h 237"/>
                <a:gd name="T2" fmla="*/ 18 w 487"/>
                <a:gd name="T3" fmla="*/ 158 h 237"/>
                <a:gd name="T4" fmla="*/ 5 w 487"/>
                <a:gd name="T5" fmla="*/ 180 h 237"/>
                <a:gd name="T6" fmla="*/ 39 w 487"/>
                <a:gd name="T7" fmla="*/ 199 h 237"/>
                <a:gd name="T8" fmla="*/ 52 w 487"/>
                <a:gd name="T9" fmla="*/ 199 h 237"/>
                <a:gd name="T10" fmla="*/ 79 w 487"/>
                <a:gd name="T11" fmla="*/ 205 h 237"/>
                <a:gd name="T12" fmla="*/ 127 w 487"/>
                <a:gd name="T13" fmla="*/ 192 h 237"/>
                <a:gd name="T14" fmla="*/ 147 w 487"/>
                <a:gd name="T15" fmla="*/ 192 h 237"/>
                <a:gd name="T16" fmla="*/ 173 w 487"/>
                <a:gd name="T17" fmla="*/ 180 h 237"/>
                <a:gd name="T18" fmla="*/ 181 w 487"/>
                <a:gd name="T19" fmla="*/ 212 h 237"/>
                <a:gd name="T20" fmla="*/ 229 w 487"/>
                <a:gd name="T21" fmla="*/ 231 h 237"/>
                <a:gd name="T22" fmla="*/ 281 w 487"/>
                <a:gd name="T23" fmla="*/ 246 h 237"/>
                <a:gd name="T24" fmla="*/ 335 w 487"/>
                <a:gd name="T25" fmla="*/ 253 h 237"/>
                <a:gd name="T26" fmla="*/ 383 w 487"/>
                <a:gd name="T27" fmla="*/ 224 h 237"/>
                <a:gd name="T28" fmla="*/ 403 w 487"/>
                <a:gd name="T29" fmla="*/ 224 h 237"/>
                <a:gd name="T30" fmla="*/ 424 w 487"/>
                <a:gd name="T31" fmla="*/ 219 h 237"/>
                <a:gd name="T32" fmla="*/ 459 w 487"/>
                <a:gd name="T33" fmla="*/ 205 h 237"/>
                <a:gd name="T34" fmla="*/ 478 w 487"/>
                <a:gd name="T35" fmla="*/ 192 h 237"/>
                <a:gd name="T36" fmla="*/ 478 w 487"/>
                <a:gd name="T37" fmla="*/ 158 h 237"/>
                <a:gd name="T38" fmla="*/ 500 w 487"/>
                <a:gd name="T39" fmla="*/ 119 h 237"/>
                <a:gd name="T40" fmla="*/ 519 w 487"/>
                <a:gd name="T41" fmla="*/ 119 h 237"/>
                <a:gd name="T42" fmla="*/ 519 w 487"/>
                <a:gd name="T43" fmla="*/ 87 h 237"/>
                <a:gd name="T44" fmla="*/ 493 w 487"/>
                <a:gd name="T45" fmla="*/ 13 h 237"/>
                <a:gd name="T46" fmla="*/ 449 w 487"/>
                <a:gd name="T47" fmla="*/ 20 h 237"/>
                <a:gd name="T48" fmla="*/ 429 w 487"/>
                <a:gd name="T49" fmla="*/ 7 h 237"/>
                <a:gd name="T50" fmla="*/ 383 w 487"/>
                <a:gd name="T51" fmla="*/ 0 h 237"/>
                <a:gd name="T52" fmla="*/ 357 w 487"/>
                <a:gd name="T53" fmla="*/ 27 h 237"/>
                <a:gd name="T54" fmla="*/ 335 w 487"/>
                <a:gd name="T55" fmla="*/ 32 h 237"/>
                <a:gd name="T56" fmla="*/ 297 w 487"/>
                <a:gd name="T57" fmla="*/ 20 h 237"/>
                <a:gd name="T58" fmla="*/ 268 w 487"/>
                <a:gd name="T59" fmla="*/ 32 h 237"/>
                <a:gd name="T60" fmla="*/ 229 w 487"/>
                <a:gd name="T61" fmla="*/ 87 h 237"/>
                <a:gd name="T62" fmla="*/ 242 w 487"/>
                <a:gd name="T63" fmla="*/ 125 h 237"/>
                <a:gd name="T64" fmla="*/ 215 w 487"/>
                <a:gd name="T65" fmla="*/ 125 h 237"/>
                <a:gd name="T66" fmla="*/ 193 w 487"/>
                <a:gd name="T67" fmla="*/ 119 h 237"/>
                <a:gd name="T68" fmla="*/ 106 w 487"/>
                <a:gd name="T69" fmla="*/ 145 h 237"/>
                <a:gd name="T70" fmla="*/ 74 w 487"/>
                <a:gd name="T71" fmla="*/ 131 h 237"/>
                <a:gd name="T72" fmla="*/ 46 w 487"/>
                <a:gd name="T73" fmla="*/ 145 h 237"/>
                <a:gd name="T74" fmla="*/ 32 w 487"/>
                <a:gd name="T75" fmla="*/ 131 h 237"/>
                <a:gd name="T76" fmla="*/ 12 w 487"/>
                <a:gd name="T77" fmla="*/ 125 h 237"/>
                <a:gd name="T78" fmla="*/ 0 w 487"/>
                <a:gd name="T79" fmla="*/ 131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7" h="237">
                  <a:moveTo>
                    <a:pt x="0" y="123"/>
                  </a:moveTo>
                  <a:lnTo>
                    <a:pt x="18" y="150"/>
                  </a:lnTo>
                  <a:lnTo>
                    <a:pt x="5" y="171"/>
                  </a:lnTo>
                  <a:lnTo>
                    <a:pt x="39" y="183"/>
                  </a:lnTo>
                  <a:lnTo>
                    <a:pt x="52" y="183"/>
                  </a:lnTo>
                  <a:lnTo>
                    <a:pt x="71" y="189"/>
                  </a:lnTo>
                  <a:lnTo>
                    <a:pt x="119" y="177"/>
                  </a:lnTo>
                  <a:lnTo>
                    <a:pt x="139" y="177"/>
                  </a:lnTo>
                  <a:lnTo>
                    <a:pt x="165" y="171"/>
                  </a:lnTo>
                  <a:lnTo>
                    <a:pt x="173" y="196"/>
                  </a:lnTo>
                  <a:lnTo>
                    <a:pt x="213" y="215"/>
                  </a:lnTo>
                  <a:lnTo>
                    <a:pt x="265" y="230"/>
                  </a:lnTo>
                  <a:lnTo>
                    <a:pt x="311" y="237"/>
                  </a:lnTo>
                  <a:lnTo>
                    <a:pt x="359" y="208"/>
                  </a:lnTo>
                  <a:lnTo>
                    <a:pt x="379" y="208"/>
                  </a:lnTo>
                  <a:lnTo>
                    <a:pt x="400" y="203"/>
                  </a:lnTo>
                  <a:lnTo>
                    <a:pt x="427" y="189"/>
                  </a:lnTo>
                  <a:lnTo>
                    <a:pt x="446" y="177"/>
                  </a:lnTo>
                  <a:lnTo>
                    <a:pt x="446" y="150"/>
                  </a:lnTo>
                  <a:lnTo>
                    <a:pt x="468" y="111"/>
                  </a:lnTo>
                  <a:lnTo>
                    <a:pt x="487" y="111"/>
                  </a:lnTo>
                  <a:lnTo>
                    <a:pt x="487" y="79"/>
                  </a:lnTo>
                  <a:lnTo>
                    <a:pt x="461" y="13"/>
                  </a:lnTo>
                  <a:lnTo>
                    <a:pt x="420" y="20"/>
                  </a:lnTo>
                  <a:lnTo>
                    <a:pt x="405" y="7"/>
                  </a:lnTo>
                  <a:lnTo>
                    <a:pt x="359" y="0"/>
                  </a:lnTo>
                  <a:lnTo>
                    <a:pt x="333" y="27"/>
                  </a:lnTo>
                  <a:lnTo>
                    <a:pt x="311" y="32"/>
                  </a:lnTo>
                  <a:lnTo>
                    <a:pt x="281" y="20"/>
                  </a:lnTo>
                  <a:lnTo>
                    <a:pt x="252" y="32"/>
                  </a:lnTo>
                  <a:lnTo>
                    <a:pt x="213" y="79"/>
                  </a:lnTo>
                  <a:lnTo>
                    <a:pt x="226" y="117"/>
                  </a:lnTo>
                  <a:lnTo>
                    <a:pt x="199" y="117"/>
                  </a:lnTo>
                  <a:lnTo>
                    <a:pt x="180" y="111"/>
                  </a:lnTo>
                  <a:lnTo>
                    <a:pt x="98" y="137"/>
                  </a:lnTo>
                  <a:lnTo>
                    <a:pt x="66" y="123"/>
                  </a:lnTo>
                  <a:lnTo>
                    <a:pt x="46" y="137"/>
                  </a:lnTo>
                  <a:lnTo>
                    <a:pt x="32" y="123"/>
                  </a:lnTo>
                  <a:lnTo>
                    <a:pt x="12" y="11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63"/>
            <p:cNvSpPr>
              <a:spLocks/>
            </p:cNvSpPr>
            <p:nvPr/>
          </p:nvSpPr>
          <p:spPr bwMode="auto">
            <a:xfrm>
              <a:off x="2967" y="2762"/>
              <a:ext cx="491" cy="239"/>
            </a:xfrm>
            <a:custGeom>
              <a:avLst/>
              <a:gdLst>
                <a:gd name="T0" fmla="*/ 0 w 487"/>
                <a:gd name="T1" fmla="*/ 131 h 237"/>
                <a:gd name="T2" fmla="*/ 18 w 487"/>
                <a:gd name="T3" fmla="*/ 158 h 237"/>
                <a:gd name="T4" fmla="*/ 5 w 487"/>
                <a:gd name="T5" fmla="*/ 180 h 237"/>
                <a:gd name="T6" fmla="*/ 39 w 487"/>
                <a:gd name="T7" fmla="*/ 199 h 237"/>
                <a:gd name="T8" fmla="*/ 52 w 487"/>
                <a:gd name="T9" fmla="*/ 199 h 237"/>
                <a:gd name="T10" fmla="*/ 79 w 487"/>
                <a:gd name="T11" fmla="*/ 205 h 237"/>
                <a:gd name="T12" fmla="*/ 127 w 487"/>
                <a:gd name="T13" fmla="*/ 192 h 237"/>
                <a:gd name="T14" fmla="*/ 147 w 487"/>
                <a:gd name="T15" fmla="*/ 192 h 237"/>
                <a:gd name="T16" fmla="*/ 173 w 487"/>
                <a:gd name="T17" fmla="*/ 180 h 237"/>
                <a:gd name="T18" fmla="*/ 181 w 487"/>
                <a:gd name="T19" fmla="*/ 212 h 237"/>
                <a:gd name="T20" fmla="*/ 229 w 487"/>
                <a:gd name="T21" fmla="*/ 231 h 237"/>
                <a:gd name="T22" fmla="*/ 281 w 487"/>
                <a:gd name="T23" fmla="*/ 246 h 237"/>
                <a:gd name="T24" fmla="*/ 335 w 487"/>
                <a:gd name="T25" fmla="*/ 253 h 237"/>
                <a:gd name="T26" fmla="*/ 383 w 487"/>
                <a:gd name="T27" fmla="*/ 224 h 237"/>
                <a:gd name="T28" fmla="*/ 403 w 487"/>
                <a:gd name="T29" fmla="*/ 224 h 237"/>
                <a:gd name="T30" fmla="*/ 424 w 487"/>
                <a:gd name="T31" fmla="*/ 219 h 237"/>
                <a:gd name="T32" fmla="*/ 459 w 487"/>
                <a:gd name="T33" fmla="*/ 205 h 237"/>
                <a:gd name="T34" fmla="*/ 478 w 487"/>
                <a:gd name="T35" fmla="*/ 192 h 237"/>
                <a:gd name="T36" fmla="*/ 478 w 487"/>
                <a:gd name="T37" fmla="*/ 158 h 237"/>
                <a:gd name="T38" fmla="*/ 500 w 487"/>
                <a:gd name="T39" fmla="*/ 119 h 237"/>
                <a:gd name="T40" fmla="*/ 519 w 487"/>
                <a:gd name="T41" fmla="*/ 119 h 237"/>
                <a:gd name="T42" fmla="*/ 519 w 487"/>
                <a:gd name="T43" fmla="*/ 87 h 237"/>
                <a:gd name="T44" fmla="*/ 493 w 487"/>
                <a:gd name="T45" fmla="*/ 13 h 237"/>
                <a:gd name="T46" fmla="*/ 449 w 487"/>
                <a:gd name="T47" fmla="*/ 20 h 237"/>
                <a:gd name="T48" fmla="*/ 429 w 487"/>
                <a:gd name="T49" fmla="*/ 7 h 237"/>
                <a:gd name="T50" fmla="*/ 383 w 487"/>
                <a:gd name="T51" fmla="*/ 0 h 237"/>
                <a:gd name="T52" fmla="*/ 357 w 487"/>
                <a:gd name="T53" fmla="*/ 27 h 237"/>
                <a:gd name="T54" fmla="*/ 335 w 487"/>
                <a:gd name="T55" fmla="*/ 32 h 237"/>
                <a:gd name="T56" fmla="*/ 297 w 487"/>
                <a:gd name="T57" fmla="*/ 20 h 237"/>
                <a:gd name="T58" fmla="*/ 268 w 487"/>
                <a:gd name="T59" fmla="*/ 32 h 237"/>
                <a:gd name="T60" fmla="*/ 229 w 487"/>
                <a:gd name="T61" fmla="*/ 87 h 237"/>
                <a:gd name="T62" fmla="*/ 242 w 487"/>
                <a:gd name="T63" fmla="*/ 125 h 237"/>
                <a:gd name="T64" fmla="*/ 215 w 487"/>
                <a:gd name="T65" fmla="*/ 125 h 237"/>
                <a:gd name="T66" fmla="*/ 193 w 487"/>
                <a:gd name="T67" fmla="*/ 119 h 237"/>
                <a:gd name="T68" fmla="*/ 106 w 487"/>
                <a:gd name="T69" fmla="*/ 145 h 237"/>
                <a:gd name="T70" fmla="*/ 74 w 487"/>
                <a:gd name="T71" fmla="*/ 131 h 237"/>
                <a:gd name="T72" fmla="*/ 46 w 487"/>
                <a:gd name="T73" fmla="*/ 145 h 237"/>
                <a:gd name="T74" fmla="*/ 32 w 487"/>
                <a:gd name="T75" fmla="*/ 131 h 237"/>
                <a:gd name="T76" fmla="*/ 12 w 487"/>
                <a:gd name="T77" fmla="*/ 125 h 237"/>
                <a:gd name="T78" fmla="*/ 0 w 487"/>
                <a:gd name="T79" fmla="*/ 131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7" h="237">
                  <a:moveTo>
                    <a:pt x="0" y="123"/>
                  </a:moveTo>
                  <a:lnTo>
                    <a:pt x="18" y="150"/>
                  </a:lnTo>
                  <a:lnTo>
                    <a:pt x="5" y="171"/>
                  </a:lnTo>
                  <a:lnTo>
                    <a:pt x="39" y="183"/>
                  </a:lnTo>
                  <a:lnTo>
                    <a:pt x="52" y="183"/>
                  </a:lnTo>
                  <a:lnTo>
                    <a:pt x="71" y="189"/>
                  </a:lnTo>
                  <a:lnTo>
                    <a:pt x="119" y="177"/>
                  </a:lnTo>
                  <a:lnTo>
                    <a:pt x="139" y="177"/>
                  </a:lnTo>
                  <a:lnTo>
                    <a:pt x="165" y="171"/>
                  </a:lnTo>
                  <a:lnTo>
                    <a:pt x="173" y="196"/>
                  </a:lnTo>
                  <a:lnTo>
                    <a:pt x="213" y="215"/>
                  </a:lnTo>
                  <a:lnTo>
                    <a:pt x="265" y="230"/>
                  </a:lnTo>
                  <a:lnTo>
                    <a:pt x="311" y="237"/>
                  </a:lnTo>
                  <a:lnTo>
                    <a:pt x="359" y="208"/>
                  </a:lnTo>
                  <a:lnTo>
                    <a:pt x="379" y="208"/>
                  </a:lnTo>
                  <a:lnTo>
                    <a:pt x="400" y="203"/>
                  </a:lnTo>
                  <a:lnTo>
                    <a:pt x="427" y="189"/>
                  </a:lnTo>
                  <a:lnTo>
                    <a:pt x="446" y="177"/>
                  </a:lnTo>
                  <a:lnTo>
                    <a:pt x="446" y="150"/>
                  </a:lnTo>
                  <a:lnTo>
                    <a:pt x="468" y="111"/>
                  </a:lnTo>
                  <a:lnTo>
                    <a:pt x="487" y="111"/>
                  </a:lnTo>
                  <a:lnTo>
                    <a:pt x="487" y="79"/>
                  </a:lnTo>
                  <a:lnTo>
                    <a:pt x="461" y="13"/>
                  </a:lnTo>
                  <a:lnTo>
                    <a:pt x="420" y="20"/>
                  </a:lnTo>
                  <a:lnTo>
                    <a:pt x="405" y="7"/>
                  </a:lnTo>
                  <a:lnTo>
                    <a:pt x="359" y="0"/>
                  </a:lnTo>
                  <a:lnTo>
                    <a:pt x="333" y="27"/>
                  </a:lnTo>
                  <a:lnTo>
                    <a:pt x="311" y="32"/>
                  </a:lnTo>
                  <a:lnTo>
                    <a:pt x="281" y="20"/>
                  </a:lnTo>
                  <a:lnTo>
                    <a:pt x="252" y="32"/>
                  </a:lnTo>
                  <a:lnTo>
                    <a:pt x="213" y="79"/>
                  </a:lnTo>
                  <a:lnTo>
                    <a:pt x="226" y="117"/>
                  </a:lnTo>
                  <a:lnTo>
                    <a:pt x="199" y="117"/>
                  </a:lnTo>
                  <a:lnTo>
                    <a:pt x="180" y="111"/>
                  </a:lnTo>
                  <a:lnTo>
                    <a:pt x="98" y="137"/>
                  </a:lnTo>
                  <a:lnTo>
                    <a:pt x="66" y="123"/>
                  </a:lnTo>
                  <a:lnTo>
                    <a:pt x="46" y="137"/>
                  </a:lnTo>
                  <a:lnTo>
                    <a:pt x="32" y="123"/>
                  </a:lnTo>
                  <a:lnTo>
                    <a:pt x="12" y="117"/>
                  </a:lnTo>
                  <a:lnTo>
                    <a:pt x="0" y="123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64"/>
            <p:cNvSpPr>
              <a:spLocks/>
            </p:cNvSpPr>
            <p:nvPr/>
          </p:nvSpPr>
          <p:spPr bwMode="auto">
            <a:xfrm>
              <a:off x="2766" y="2935"/>
              <a:ext cx="813" cy="861"/>
            </a:xfrm>
            <a:custGeom>
              <a:avLst/>
              <a:gdLst>
                <a:gd name="T0" fmla="*/ 41 w 809"/>
                <a:gd name="T1" fmla="*/ 256 h 857"/>
                <a:gd name="T2" fmla="*/ 7 w 809"/>
                <a:gd name="T3" fmla="*/ 236 h 857"/>
                <a:gd name="T4" fmla="*/ 0 w 809"/>
                <a:gd name="T5" fmla="*/ 184 h 857"/>
                <a:gd name="T6" fmla="*/ 25 w 809"/>
                <a:gd name="T7" fmla="*/ 84 h 857"/>
                <a:gd name="T8" fmla="*/ 100 w 809"/>
                <a:gd name="T9" fmla="*/ 59 h 857"/>
                <a:gd name="T10" fmla="*/ 147 w 809"/>
                <a:gd name="T11" fmla="*/ 77 h 857"/>
                <a:gd name="T12" fmla="*/ 180 w 809"/>
                <a:gd name="T13" fmla="*/ 66 h 857"/>
                <a:gd name="T14" fmla="*/ 241 w 809"/>
                <a:gd name="T15" fmla="*/ 66 h 857"/>
                <a:gd name="T16" fmla="*/ 261 w 809"/>
                <a:gd name="T17" fmla="*/ 12 h 857"/>
                <a:gd name="T18" fmla="*/ 336 w 809"/>
                <a:gd name="T19" fmla="*/ 6 h 857"/>
                <a:gd name="T20" fmla="*/ 382 w 809"/>
                <a:gd name="T21" fmla="*/ 0 h 857"/>
                <a:gd name="T22" fmla="*/ 430 w 809"/>
                <a:gd name="T23" fmla="*/ 44 h 857"/>
                <a:gd name="T24" fmla="*/ 476 w 809"/>
                <a:gd name="T25" fmla="*/ 66 h 857"/>
                <a:gd name="T26" fmla="*/ 482 w 809"/>
                <a:gd name="T27" fmla="*/ 131 h 857"/>
                <a:gd name="T28" fmla="*/ 482 w 809"/>
                <a:gd name="T29" fmla="*/ 151 h 857"/>
                <a:gd name="T30" fmla="*/ 443 w 809"/>
                <a:gd name="T31" fmla="*/ 136 h 857"/>
                <a:gd name="T32" fmla="*/ 382 w 809"/>
                <a:gd name="T33" fmla="*/ 158 h 857"/>
                <a:gd name="T34" fmla="*/ 390 w 809"/>
                <a:gd name="T35" fmla="*/ 209 h 857"/>
                <a:gd name="T36" fmla="*/ 382 w 809"/>
                <a:gd name="T37" fmla="*/ 275 h 857"/>
                <a:gd name="T38" fmla="*/ 476 w 809"/>
                <a:gd name="T39" fmla="*/ 361 h 857"/>
                <a:gd name="T40" fmla="*/ 498 w 809"/>
                <a:gd name="T41" fmla="*/ 440 h 857"/>
                <a:gd name="T42" fmla="*/ 599 w 809"/>
                <a:gd name="T43" fmla="*/ 506 h 857"/>
                <a:gd name="T44" fmla="*/ 638 w 809"/>
                <a:gd name="T45" fmla="*/ 542 h 857"/>
                <a:gd name="T46" fmla="*/ 800 w 809"/>
                <a:gd name="T47" fmla="*/ 626 h 857"/>
                <a:gd name="T48" fmla="*/ 832 w 809"/>
                <a:gd name="T49" fmla="*/ 699 h 857"/>
                <a:gd name="T50" fmla="*/ 800 w 809"/>
                <a:gd name="T51" fmla="*/ 658 h 857"/>
                <a:gd name="T52" fmla="*/ 722 w 809"/>
                <a:gd name="T53" fmla="*/ 639 h 857"/>
                <a:gd name="T54" fmla="*/ 693 w 809"/>
                <a:gd name="T55" fmla="*/ 717 h 857"/>
                <a:gd name="T56" fmla="*/ 737 w 809"/>
                <a:gd name="T57" fmla="*/ 785 h 857"/>
                <a:gd name="T58" fmla="*/ 698 w 809"/>
                <a:gd name="T59" fmla="*/ 842 h 857"/>
                <a:gd name="T60" fmla="*/ 659 w 809"/>
                <a:gd name="T61" fmla="*/ 889 h 857"/>
                <a:gd name="T62" fmla="*/ 630 w 809"/>
                <a:gd name="T63" fmla="*/ 862 h 857"/>
                <a:gd name="T64" fmla="*/ 666 w 809"/>
                <a:gd name="T65" fmla="*/ 805 h 857"/>
                <a:gd name="T66" fmla="*/ 638 w 809"/>
                <a:gd name="T67" fmla="*/ 717 h 857"/>
                <a:gd name="T68" fmla="*/ 577 w 809"/>
                <a:gd name="T69" fmla="*/ 672 h 857"/>
                <a:gd name="T70" fmla="*/ 536 w 809"/>
                <a:gd name="T71" fmla="*/ 626 h 857"/>
                <a:gd name="T72" fmla="*/ 469 w 809"/>
                <a:gd name="T73" fmla="*/ 573 h 857"/>
                <a:gd name="T74" fmla="*/ 382 w 809"/>
                <a:gd name="T75" fmla="*/ 542 h 857"/>
                <a:gd name="T76" fmla="*/ 280 w 809"/>
                <a:gd name="T77" fmla="*/ 452 h 857"/>
                <a:gd name="T78" fmla="*/ 241 w 809"/>
                <a:gd name="T79" fmla="*/ 383 h 857"/>
                <a:gd name="T80" fmla="*/ 227 w 809"/>
                <a:gd name="T81" fmla="*/ 289 h 857"/>
                <a:gd name="T82" fmla="*/ 161 w 809"/>
                <a:gd name="T83" fmla="*/ 261 h 857"/>
                <a:gd name="T84" fmla="*/ 93 w 809"/>
                <a:gd name="T85" fmla="*/ 261 h 857"/>
                <a:gd name="T86" fmla="*/ 41 w 809"/>
                <a:gd name="T87" fmla="*/ 289 h 8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9" h="857">
                  <a:moveTo>
                    <a:pt x="41" y="281"/>
                  </a:moveTo>
                  <a:lnTo>
                    <a:pt x="41" y="248"/>
                  </a:lnTo>
                  <a:lnTo>
                    <a:pt x="18" y="242"/>
                  </a:lnTo>
                  <a:lnTo>
                    <a:pt x="7" y="228"/>
                  </a:lnTo>
                  <a:lnTo>
                    <a:pt x="7" y="201"/>
                  </a:lnTo>
                  <a:lnTo>
                    <a:pt x="0" y="176"/>
                  </a:lnTo>
                  <a:lnTo>
                    <a:pt x="18" y="123"/>
                  </a:lnTo>
                  <a:lnTo>
                    <a:pt x="25" y="84"/>
                  </a:lnTo>
                  <a:lnTo>
                    <a:pt x="87" y="84"/>
                  </a:lnTo>
                  <a:lnTo>
                    <a:pt x="100" y="59"/>
                  </a:lnTo>
                  <a:lnTo>
                    <a:pt x="126" y="50"/>
                  </a:lnTo>
                  <a:lnTo>
                    <a:pt x="139" y="77"/>
                  </a:lnTo>
                  <a:lnTo>
                    <a:pt x="160" y="91"/>
                  </a:lnTo>
                  <a:lnTo>
                    <a:pt x="172" y="66"/>
                  </a:lnTo>
                  <a:lnTo>
                    <a:pt x="187" y="50"/>
                  </a:lnTo>
                  <a:lnTo>
                    <a:pt x="233" y="66"/>
                  </a:lnTo>
                  <a:lnTo>
                    <a:pt x="233" y="37"/>
                  </a:lnTo>
                  <a:lnTo>
                    <a:pt x="253" y="12"/>
                  </a:lnTo>
                  <a:lnTo>
                    <a:pt x="272" y="18"/>
                  </a:lnTo>
                  <a:lnTo>
                    <a:pt x="320" y="6"/>
                  </a:lnTo>
                  <a:lnTo>
                    <a:pt x="340" y="6"/>
                  </a:lnTo>
                  <a:lnTo>
                    <a:pt x="366" y="0"/>
                  </a:lnTo>
                  <a:lnTo>
                    <a:pt x="374" y="25"/>
                  </a:lnTo>
                  <a:lnTo>
                    <a:pt x="414" y="44"/>
                  </a:lnTo>
                  <a:lnTo>
                    <a:pt x="466" y="59"/>
                  </a:lnTo>
                  <a:lnTo>
                    <a:pt x="460" y="66"/>
                  </a:lnTo>
                  <a:lnTo>
                    <a:pt x="460" y="91"/>
                  </a:lnTo>
                  <a:lnTo>
                    <a:pt x="466" y="123"/>
                  </a:lnTo>
                  <a:lnTo>
                    <a:pt x="482" y="137"/>
                  </a:lnTo>
                  <a:lnTo>
                    <a:pt x="466" y="143"/>
                  </a:lnTo>
                  <a:lnTo>
                    <a:pt x="466" y="150"/>
                  </a:lnTo>
                  <a:lnTo>
                    <a:pt x="427" y="128"/>
                  </a:lnTo>
                  <a:lnTo>
                    <a:pt x="393" y="150"/>
                  </a:lnTo>
                  <a:lnTo>
                    <a:pt x="366" y="150"/>
                  </a:lnTo>
                  <a:lnTo>
                    <a:pt x="361" y="182"/>
                  </a:lnTo>
                  <a:lnTo>
                    <a:pt x="374" y="201"/>
                  </a:lnTo>
                  <a:lnTo>
                    <a:pt x="361" y="235"/>
                  </a:lnTo>
                  <a:lnTo>
                    <a:pt x="366" y="267"/>
                  </a:lnTo>
                  <a:lnTo>
                    <a:pt x="393" y="294"/>
                  </a:lnTo>
                  <a:lnTo>
                    <a:pt x="460" y="345"/>
                  </a:lnTo>
                  <a:lnTo>
                    <a:pt x="475" y="385"/>
                  </a:lnTo>
                  <a:lnTo>
                    <a:pt x="482" y="424"/>
                  </a:lnTo>
                  <a:lnTo>
                    <a:pt x="494" y="445"/>
                  </a:lnTo>
                  <a:lnTo>
                    <a:pt x="575" y="490"/>
                  </a:lnTo>
                  <a:lnTo>
                    <a:pt x="635" y="490"/>
                  </a:lnTo>
                  <a:lnTo>
                    <a:pt x="614" y="524"/>
                  </a:lnTo>
                  <a:lnTo>
                    <a:pt x="695" y="561"/>
                  </a:lnTo>
                  <a:lnTo>
                    <a:pt x="768" y="602"/>
                  </a:lnTo>
                  <a:lnTo>
                    <a:pt x="809" y="641"/>
                  </a:lnTo>
                  <a:lnTo>
                    <a:pt x="800" y="675"/>
                  </a:lnTo>
                  <a:lnTo>
                    <a:pt x="775" y="666"/>
                  </a:lnTo>
                  <a:lnTo>
                    <a:pt x="768" y="634"/>
                  </a:lnTo>
                  <a:lnTo>
                    <a:pt x="729" y="627"/>
                  </a:lnTo>
                  <a:lnTo>
                    <a:pt x="695" y="615"/>
                  </a:lnTo>
                  <a:lnTo>
                    <a:pt x="681" y="648"/>
                  </a:lnTo>
                  <a:lnTo>
                    <a:pt x="669" y="693"/>
                  </a:lnTo>
                  <a:lnTo>
                    <a:pt x="706" y="712"/>
                  </a:lnTo>
                  <a:lnTo>
                    <a:pt x="706" y="753"/>
                  </a:lnTo>
                  <a:lnTo>
                    <a:pt x="669" y="773"/>
                  </a:lnTo>
                  <a:lnTo>
                    <a:pt x="674" y="810"/>
                  </a:lnTo>
                  <a:lnTo>
                    <a:pt x="647" y="830"/>
                  </a:lnTo>
                  <a:lnTo>
                    <a:pt x="635" y="857"/>
                  </a:lnTo>
                  <a:lnTo>
                    <a:pt x="606" y="857"/>
                  </a:lnTo>
                  <a:lnTo>
                    <a:pt x="606" y="830"/>
                  </a:lnTo>
                  <a:lnTo>
                    <a:pt x="621" y="791"/>
                  </a:lnTo>
                  <a:lnTo>
                    <a:pt x="642" y="773"/>
                  </a:lnTo>
                  <a:lnTo>
                    <a:pt x="635" y="732"/>
                  </a:lnTo>
                  <a:lnTo>
                    <a:pt x="614" y="693"/>
                  </a:lnTo>
                  <a:lnTo>
                    <a:pt x="606" y="659"/>
                  </a:lnTo>
                  <a:lnTo>
                    <a:pt x="553" y="648"/>
                  </a:lnTo>
                  <a:lnTo>
                    <a:pt x="541" y="609"/>
                  </a:lnTo>
                  <a:lnTo>
                    <a:pt x="512" y="602"/>
                  </a:lnTo>
                  <a:lnTo>
                    <a:pt x="482" y="575"/>
                  </a:lnTo>
                  <a:lnTo>
                    <a:pt x="453" y="549"/>
                  </a:lnTo>
                  <a:lnTo>
                    <a:pt x="407" y="543"/>
                  </a:lnTo>
                  <a:lnTo>
                    <a:pt x="366" y="524"/>
                  </a:lnTo>
                  <a:lnTo>
                    <a:pt x="306" y="436"/>
                  </a:lnTo>
                  <a:lnTo>
                    <a:pt x="272" y="436"/>
                  </a:lnTo>
                  <a:lnTo>
                    <a:pt x="267" y="404"/>
                  </a:lnTo>
                  <a:lnTo>
                    <a:pt x="233" y="367"/>
                  </a:lnTo>
                  <a:lnTo>
                    <a:pt x="219" y="326"/>
                  </a:lnTo>
                  <a:lnTo>
                    <a:pt x="219" y="281"/>
                  </a:lnTo>
                  <a:lnTo>
                    <a:pt x="180" y="267"/>
                  </a:lnTo>
                  <a:lnTo>
                    <a:pt x="153" y="253"/>
                  </a:lnTo>
                  <a:lnTo>
                    <a:pt x="119" y="242"/>
                  </a:lnTo>
                  <a:lnTo>
                    <a:pt x="93" y="253"/>
                  </a:lnTo>
                  <a:lnTo>
                    <a:pt x="73" y="281"/>
                  </a:lnTo>
                  <a:lnTo>
                    <a:pt x="41" y="281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65"/>
            <p:cNvSpPr>
              <a:spLocks/>
            </p:cNvSpPr>
            <p:nvPr/>
          </p:nvSpPr>
          <p:spPr bwMode="auto">
            <a:xfrm>
              <a:off x="2766" y="2935"/>
              <a:ext cx="813" cy="861"/>
            </a:xfrm>
            <a:custGeom>
              <a:avLst/>
              <a:gdLst>
                <a:gd name="T0" fmla="*/ 41 w 809"/>
                <a:gd name="T1" fmla="*/ 256 h 857"/>
                <a:gd name="T2" fmla="*/ 7 w 809"/>
                <a:gd name="T3" fmla="*/ 236 h 857"/>
                <a:gd name="T4" fmla="*/ 0 w 809"/>
                <a:gd name="T5" fmla="*/ 184 h 857"/>
                <a:gd name="T6" fmla="*/ 25 w 809"/>
                <a:gd name="T7" fmla="*/ 84 h 857"/>
                <a:gd name="T8" fmla="*/ 100 w 809"/>
                <a:gd name="T9" fmla="*/ 59 h 857"/>
                <a:gd name="T10" fmla="*/ 147 w 809"/>
                <a:gd name="T11" fmla="*/ 77 h 857"/>
                <a:gd name="T12" fmla="*/ 180 w 809"/>
                <a:gd name="T13" fmla="*/ 66 h 857"/>
                <a:gd name="T14" fmla="*/ 241 w 809"/>
                <a:gd name="T15" fmla="*/ 66 h 857"/>
                <a:gd name="T16" fmla="*/ 261 w 809"/>
                <a:gd name="T17" fmla="*/ 12 h 857"/>
                <a:gd name="T18" fmla="*/ 336 w 809"/>
                <a:gd name="T19" fmla="*/ 6 h 857"/>
                <a:gd name="T20" fmla="*/ 382 w 809"/>
                <a:gd name="T21" fmla="*/ 0 h 857"/>
                <a:gd name="T22" fmla="*/ 430 w 809"/>
                <a:gd name="T23" fmla="*/ 44 h 857"/>
                <a:gd name="T24" fmla="*/ 476 w 809"/>
                <a:gd name="T25" fmla="*/ 66 h 857"/>
                <a:gd name="T26" fmla="*/ 482 w 809"/>
                <a:gd name="T27" fmla="*/ 131 h 857"/>
                <a:gd name="T28" fmla="*/ 482 w 809"/>
                <a:gd name="T29" fmla="*/ 151 h 857"/>
                <a:gd name="T30" fmla="*/ 443 w 809"/>
                <a:gd name="T31" fmla="*/ 136 h 857"/>
                <a:gd name="T32" fmla="*/ 382 w 809"/>
                <a:gd name="T33" fmla="*/ 158 h 857"/>
                <a:gd name="T34" fmla="*/ 390 w 809"/>
                <a:gd name="T35" fmla="*/ 209 h 857"/>
                <a:gd name="T36" fmla="*/ 382 w 809"/>
                <a:gd name="T37" fmla="*/ 275 h 857"/>
                <a:gd name="T38" fmla="*/ 476 w 809"/>
                <a:gd name="T39" fmla="*/ 361 h 857"/>
                <a:gd name="T40" fmla="*/ 498 w 809"/>
                <a:gd name="T41" fmla="*/ 440 h 857"/>
                <a:gd name="T42" fmla="*/ 599 w 809"/>
                <a:gd name="T43" fmla="*/ 506 h 857"/>
                <a:gd name="T44" fmla="*/ 638 w 809"/>
                <a:gd name="T45" fmla="*/ 542 h 857"/>
                <a:gd name="T46" fmla="*/ 800 w 809"/>
                <a:gd name="T47" fmla="*/ 626 h 857"/>
                <a:gd name="T48" fmla="*/ 832 w 809"/>
                <a:gd name="T49" fmla="*/ 699 h 857"/>
                <a:gd name="T50" fmla="*/ 800 w 809"/>
                <a:gd name="T51" fmla="*/ 658 h 857"/>
                <a:gd name="T52" fmla="*/ 722 w 809"/>
                <a:gd name="T53" fmla="*/ 639 h 857"/>
                <a:gd name="T54" fmla="*/ 693 w 809"/>
                <a:gd name="T55" fmla="*/ 717 h 857"/>
                <a:gd name="T56" fmla="*/ 737 w 809"/>
                <a:gd name="T57" fmla="*/ 785 h 857"/>
                <a:gd name="T58" fmla="*/ 698 w 809"/>
                <a:gd name="T59" fmla="*/ 842 h 857"/>
                <a:gd name="T60" fmla="*/ 659 w 809"/>
                <a:gd name="T61" fmla="*/ 889 h 857"/>
                <a:gd name="T62" fmla="*/ 630 w 809"/>
                <a:gd name="T63" fmla="*/ 862 h 857"/>
                <a:gd name="T64" fmla="*/ 666 w 809"/>
                <a:gd name="T65" fmla="*/ 805 h 857"/>
                <a:gd name="T66" fmla="*/ 638 w 809"/>
                <a:gd name="T67" fmla="*/ 717 h 857"/>
                <a:gd name="T68" fmla="*/ 577 w 809"/>
                <a:gd name="T69" fmla="*/ 672 h 857"/>
                <a:gd name="T70" fmla="*/ 536 w 809"/>
                <a:gd name="T71" fmla="*/ 626 h 857"/>
                <a:gd name="T72" fmla="*/ 469 w 809"/>
                <a:gd name="T73" fmla="*/ 573 h 857"/>
                <a:gd name="T74" fmla="*/ 382 w 809"/>
                <a:gd name="T75" fmla="*/ 542 h 857"/>
                <a:gd name="T76" fmla="*/ 280 w 809"/>
                <a:gd name="T77" fmla="*/ 452 h 857"/>
                <a:gd name="T78" fmla="*/ 241 w 809"/>
                <a:gd name="T79" fmla="*/ 383 h 857"/>
                <a:gd name="T80" fmla="*/ 227 w 809"/>
                <a:gd name="T81" fmla="*/ 289 h 857"/>
                <a:gd name="T82" fmla="*/ 161 w 809"/>
                <a:gd name="T83" fmla="*/ 261 h 857"/>
                <a:gd name="T84" fmla="*/ 93 w 809"/>
                <a:gd name="T85" fmla="*/ 261 h 857"/>
                <a:gd name="T86" fmla="*/ 41 w 809"/>
                <a:gd name="T87" fmla="*/ 289 h 8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9" h="857">
                  <a:moveTo>
                    <a:pt x="41" y="281"/>
                  </a:moveTo>
                  <a:lnTo>
                    <a:pt x="41" y="248"/>
                  </a:lnTo>
                  <a:lnTo>
                    <a:pt x="18" y="242"/>
                  </a:lnTo>
                  <a:lnTo>
                    <a:pt x="7" y="228"/>
                  </a:lnTo>
                  <a:lnTo>
                    <a:pt x="7" y="201"/>
                  </a:lnTo>
                  <a:lnTo>
                    <a:pt x="0" y="176"/>
                  </a:lnTo>
                  <a:lnTo>
                    <a:pt x="18" y="123"/>
                  </a:lnTo>
                  <a:lnTo>
                    <a:pt x="25" y="84"/>
                  </a:lnTo>
                  <a:lnTo>
                    <a:pt x="87" y="84"/>
                  </a:lnTo>
                  <a:lnTo>
                    <a:pt x="100" y="59"/>
                  </a:lnTo>
                  <a:lnTo>
                    <a:pt x="126" y="50"/>
                  </a:lnTo>
                  <a:lnTo>
                    <a:pt x="139" y="77"/>
                  </a:lnTo>
                  <a:lnTo>
                    <a:pt x="160" y="91"/>
                  </a:lnTo>
                  <a:lnTo>
                    <a:pt x="172" y="66"/>
                  </a:lnTo>
                  <a:lnTo>
                    <a:pt x="187" y="50"/>
                  </a:lnTo>
                  <a:lnTo>
                    <a:pt x="233" y="66"/>
                  </a:lnTo>
                  <a:lnTo>
                    <a:pt x="233" y="37"/>
                  </a:lnTo>
                  <a:lnTo>
                    <a:pt x="253" y="12"/>
                  </a:lnTo>
                  <a:lnTo>
                    <a:pt x="272" y="18"/>
                  </a:lnTo>
                  <a:lnTo>
                    <a:pt x="320" y="6"/>
                  </a:lnTo>
                  <a:lnTo>
                    <a:pt x="340" y="6"/>
                  </a:lnTo>
                  <a:lnTo>
                    <a:pt x="366" y="0"/>
                  </a:lnTo>
                  <a:lnTo>
                    <a:pt x="374" y="25"/>
                  </a:lnTo>
                  <a:lnTo>
                    <a:pt x="414" y="44"/>
                  </a:lnTo>
                  <a:lnTo>
                    <a:pt x="466" y="59"/>
                  </a:lnTo>
                  <a:lnTo>
                    <a:pt x="460" y="66"/>
                  </a:lnTo>
                  <a:lnTo>
                    <a:pt x="460" y="91"/>
                  </a:lnTo>
                  <a:lnTo>
                    <a:pt x="466" y="123"/>
                  </a:lnTo>
                  <a:lnTo>
                    <a:pt x="482" y="137"/>
                  </a:lnTo>
                  <a:lnTo>
                    <a:pt x="466" y="143"/>
                  </a:lnTo>
                  <a:lnTo>
                    <a:pt x="466" y="150"/>
                  </a:lnTo>
                  <a:lnTo>
                    <a:pt x="427" y="128"/>
                  </a:lnTo>
                  <a:lnTo>
                    <a:pt x="393" y="150"/>
                  </a:lnTo>
                  <a:lnTo>
                    <a:pt x="366" y="150"/>
                  </a:lnTo>
                  <a:lnTo>
                    <a:pt x="361" y="182"/>
                  </a:lnTo>
                  <a:lnTo>
                    <a:pt x="374" y="201"/>
                  </a:lnTo>
                  <a:lnTo>
                    <a:pt x="361" y="235"/>
                  </a:lnTo>
                  <a:lnTo>
                    <a:pt x="366" y="267"/>
                  </a:lnTo>
                  <a:lnTo>
                    <a:pt x="393" y="294"/>
                  </a:lnTo>
                  <a:lnTo>
                    <a:pt x="460" y="345"/>
                  </a:lnTo>
                  <a:lnTo>
                    <a:pt x="475" y="385"/>
                  </a:lnTo>
                  <a:lnTo>
                    <a:pt x="482" y="424"/>
                  </a:lnTo>
                  <a:lnTo>
                    <a:pt x="494" y="445"/>
                  </a:lnTo>
                  <a:lnTo>
                    <a:pt x="575" y="490"/>
                  </a:lnTo>
                  <a:lnTo>
                    <a:pt x="635" y="490"/>
                  </a:lnTo>
                  <a:lnTo>
                    <a:pt x="614" y="524"/>
                  </a:lnTo>
                  <a:lnTo>
                    <a:pt x="695" y="561"/>
                  </a:lnTo>
                  <a:lnTo>
                    <a:pt x="768" y="602"/>
                  </a:lnTo>
                  <a:lnTo>
                    <a:pt x="809" y="641"/>
                  </a:lnTo>
                  <a:lnTo>
                    <a:pt x="800" y="675"/>
                  </a:lnTo>
                  <a:lnTo>
                    <a:pt x="775" y="666"/>
                  </a:lnTo>
                  <a:lnTo>
                    <a:pt x="768" y="634"/>
                  </a:lnTo>
                  <a:lnTo>
                    <a:pt x="729" y="627"/>
                  </a:lnTo>
                  <a:lnTo>
                    <a:pt x="695" y="615"/>
                  </a:lnTo>
                  <a:lnTo>
                    <a:pt x="681" y="648"/>
                  </a:lnTo>
                  <a:lnTo>
                    <a:pt x="669" y="693"/>
                  </a:lnTo>
                  <a:lnTo>
                    <a:pt x="706" y="712"/>
                  </a:lnTo>
                  <a:lnTo>
                    <a:pt x="706" y="753"/>
                  </a:lnTo>
                  <a:lnTo>
                    <a:pt x="669" y="773"/>
                  </a:lnTo>
                  <a:lnTo>
                    <a:pt x="674" y="810"/>
                  </a:lnTo>
                  <a:lnTo>
                    <a:pt x="647" y="830"/>
                  </a:lnTo>
                  <a:lnTo>
                    <a:pt x="635" y="857"/>
                  </a:lnTo>
                  <a:lnTo>
                    <a:pt x="606" y="857"/>
                  </a:lnTo>
                  <a:lnTo>
                    <a:pt x="606" y="830"/>
                  </a:lnTo>
                  <a:lnTo>
                    <a:pt x="621" y="791"/>
                  </a:lnTo>
                  <a:lnTo>
                    <a:pt x="642" y="773"/>
                  </a:lnTo>
                  <a:lnTo>
                    <a:pt x="635" y="732"/>
                  </a:lnTo>
                  <a:lnTo>
                    <a:pt x="614" y="693"/>
                  </a:lnTo>
                  <a:lnTo>
                    <a:pt x="606" y="659"/>
                  </a:lnTo>
                  <a:lnTo>
                    <a:pt x="553" y="648"/>
                  </a:lnTo>
                  <a:lnTo>
                    <a:pt x="541" y="609"/>
                  </a:lnTo>
                  <a:lnTo>
                    <a:pt x="512" y="602"/>
                  </a:lnTo>
                  <a:lnTo>
                    <a:pt x="482" y="575"/>
                  </a:lnTo>
                  <a:lnTo>
                    <a:pt x="453" y="549"/>
                  </a:lnTo>
                  <a:lnTo>
                    <a:pt x="407" y="543"/>
                  </a:lnTo>
                  <a:lnTo>
                    <a:pt x="366" y="524"/>
                  </a:lnTo>
                  <a:lnTo>
                    <a:pt x="306" y="436"/>
                  </a:lnTo>
                  <a:lnTo>
                    <a:pt x="272" y="436"/>
                  </a:lnTo>
                  <a:lnTo>
                    <a:pt x="267" y="404"/>
                  </a:lnTo>
                  <a:lnTo>
                    <a:pt x="233" y="367"/>
                  </a:lnTo>
                  <a:lnTo>
                    <a:pt x="219" y="326"/>
                  </a:lnTo>
                  <a:lnTo>
                    <a:pt x="219" y="281"/>
                  </a:lnTo>
                  <a:lnTo>
                    <a:pt x="180" y="267"/>
                  </a:lnTo>
                  <a:lnTo>
                    <a:pt x="153" y="253"/>
                  </a:lnTo>
                  <a:lnTo>
                    <a:pt x="119" y="242"/>
                  </a:lnTo>
                  <a:lnTo>
                    <a:pt x="93" y="253"/>
                  </a:lnTo>
                  <a:lnTo>
                    <a:pt x="73" y="281"/>
                  </a:lnTo>
                  <a:lnTo>
                    <a:pt x="41" y="281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66"/>
            <p:cNvSpPr>
              <a:spLocks/>
            </p:cNvSpPr>
            <p:nvPr/>
          </p:nvSpPr>
          <p:spPr bwMode="auto">
            <a:xfrm>
              <a:off x="3638" y="3340"/>
              <a:ext cx="136" cy="279"/>
            </a:xfrm>
            <a:custGeom>
              <a:avLst/>
              <a:gdLst>
                <a:gd name="T0" fmla="*/ 0 w 135"/>
                <a:gd name="T1" fmla="*/ 81 h 277"/>
                <a:gd name="T2" fmla="*/ 7 w 135"/>
                <a:gd name="T3" fmla="*/ 54 h 277"/>
                <a:gd name="T4" fmla="*/ 7 w 135"/>
                <a:gd name="T5" fmla="*/ 20 h 277"/>
                <a:gd name="T6" fmla="*/ 19 w 135"/>
                <a:gd name="T7" fmla="*/ 0 h 277"/>
                <a:gd name="T8" fmla="*/ 33 w 135"/>
                <a:gd name="T9" fmla="*/ 0 h 277"/>
                <a:gd name="T10" fmla="*/ 53 w 135"/>
                <a:gd name="T11" fmla="*/ 7 h 277"/>
                <a:gd name="T12" fmla="*/ 81 w 135"/>
                <a:gd name="T13" fmla="*/ 27 h 277"/>
                <a:gd name="T14" fmla="*/ 95 w 135"/>
                <a:gd name="T15" fmla="*/ 61 h 277"/>
                <a:gd name="T16" fmla="*/ 95 w 135"/>
                <a:gd name="T17" fmla="*/ 81 h 277"/>
                <a:gd name="T18" fmla="*/ 95 w 135"/>
                <a:gd name="T19" fmla="*/ 120 h 277"/>
                <a:gd name="T20" fmla="*/ 109 w 135"/>
                <a:gd name="T21" fmla="*/ 147 h 277"/>
                <a:gd name="T22" fmla="*/ 134 w 135"/>
                <a:gd name="T23" fmla="*/ 165 h 277"/>
                <a:gd name="T24" fmla="*/ 143 w 135"/>
                <a:gd name="T25" fmla="*/ 197 h 277"/>
                <a:gd name="T26" fmla="*/ 102 w 135"/>
                <a:gd name="T27" fmla="*/ 271 h 277"/>
                <a:gd name="T28" fmla="*/ 81 w 135"/>
                <a:gd name="T29" fmla="*/ 293 h 277"/>
                <a:gd name="T30" fmla="*/ 67 w 135"/>
                <a:gd name="T31" fmla="*/ 293 h 277"/>
                <a:gd name="T32" fmla="*/ 41 w 135"/>
                <a:gd name="T33" fmla="*/ 265 h 277"/>
                <a:gd name="T34" fmla="*/ 7 w 135"/>
                <a:gd name="T35" fmla="*/ 239 h 277"/>
                <a:gd name="T36" fmla="*/ 7 w 135"/>
                <a:gd name="T37" fmla="*/ 186 h 277"/>
                <a:gd name="T38" fmla="*/ 14 w 135"/>
                <a:gd name="T39" fmla="*/ 94 h 277"/>
                <a:gd name="T40" fmla="*/ 0 w 135"/>
                <a:gd name="T41" fmla="*/ 81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5" h="277">
                  <a:moveTo>
                    <a:pt x="0" y="73"/>
                  </a:moveTo>
                  <a:lnTo>
                    <a:pt x="7" y="54"/>
                  </a:lnTo>
                  <a:lnTo>
                    <a:pt x="7" y="20"/>
                  </a:lnTo>
                  <a:lnTo>
                    <a:pt x="19" y="0"/>
                  </a:lnTo>
                  <a:lnTo>
                    <a:pt x="33" y="0"/>
                  </a:lnTo>
                  <a:lnTo>
                    <a:pt x="53" y="7"/>
                  </a:lnTo>
                  <a:lnTo>
                    <a:pt x="73" y="27"/>
                  </a:lnTo>
                  <a:lnTo>
                    <a:pt x="87" y="61"/>
                  </a:lnTo>
                  <a:lnTo>
                    <a:pt x="87" y="73"/>
                  </a:lnTo>
                  <a:lnTo>
                    <a:pt x="87" y="112"/>
                  </a:lnTo>
                  <a:lnTo>
                    <a:pt x="101" y="139"/>
                  </a:lnTo>
                  <a:lnTo>
                    <a:pt x="126" y="157"/>
                  </a:lnTo>
                  <a:lnTo>
                    <a:pt x="135" y="189"/>
                  </a:lnTo>
                  <a:lnTo>
                    <a:pt x="94" y="255"/>
                  </a:lnTo>
                  <a:lnTo>
                    <a:pt x="73" y="277"/>
                  </a:lnTo>
                  <a:lnTo>
                    <a:pt x="67" y="277"/>
                  </a:lnTo>
                  <a:lnTo>
                    <a:pt x="41" y="249"/>
                  </a:lnTo>
                  <a:lnTo>
                    <a:pt x="7" y="223"/>
                  </a:lnTo>
                  <a:lnTo>
                    <a:pt x="7" y="178"/>
                  </a:lnTo>
                  <a:lnTo>
                    <a:pt x="14" y="8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3216" y="2967"/>
              <a:ext cx="684" cy="652"/>
              <a:chOff x="2822" y="2587"/>
              <a:chExt cx="720" cy="691"/>
            </a:xfrm>
          </p:grpSpPr>
          <p:sp>
            <p:nvSpPr>
              <p:cNvPr id="11392" name="Freeform 68"/>
              <p:cNvSpPr>
                <a:spLocks/>
              </p:cNvSpPr>
              <p:nvPr/>
            </p:nvSpPr>
            <p:spPr bwMode="auto">
              <a:xfrm>
                <a:off x="2984" y="2720"/>
                <a:ext cx="290" cy="270"/>
              </a:xfrm>
              <a:custGeom>
                <a:avLst/>
                <a:gdLst>
                  <a:gd name="T0" fmla="*/ 303 w 274"/>
                  <a:gd name="T1" fmla="*/ 414 h 254"/>
                  <a:gd name="T2" fmla="*/ 219 w 274"/>
                  <a:gd name="T3" fmla="*/ 354 h 254"/>
                  <a:gd name="T4" fmla="*/ 165 w 274"/>
                  <a:gd name="T5" fmla="*/ 300 h 254"/>
                  <a:gd name="T6" fmla="*/ 165 w 274"/>
                  <a:gd name="T7" fmla="*/ 275 h 254"/>
                  <a:gd name="T8" fmla="*/ 137 w 274"/>
                  <a:gd name="T9" fmla="*/ 265 h 254"/>
                  <a:gd name="T10" fmla="*/ 43 w 274"/>
                  <a:gd name="T11" fmla="*/ 156 h 254"/>
                  <a:gd name="T12" fmla="*/ 30 w 274"/>
                  <a:gd name="T13" fmla="*/ 96 h 254"/>
                  <a:gd name="T14" fmla="*/ 0 w 274"/>
                  <a:gd name="T15" fmla="*/ 72 h 254"/>
                  <a:gd name="T16" fmla="*/ 21 w 274"/>
                  <a:gd name="T17" fmla="*/ 0 h 254"/>
                  <a:gd name="T18" fmla="*/ 65 w 274"/>
                  <a:gd name="T19" fmla="*/ 41 h 254"/>
                  <a:gd name="T20" fmla="*/ 83 w 274"/>
                  <a:gd name="T21" fmla="*/ 5 h 254"/>
                  <a:gd name="T22" fmla="*/ 137 w 274"/>
                  <a:gd name="T23" fmla="*/ 5 h 254"/>
                  <a:gd name="T24" fmla="*/ 241 w 274"/>
                  <a:gd name="T25" fmla="*/ 30 h 254"/>
                  <a:gd name="T26" fmla="*/ 313 w 274"/>
                  <a:gd name="T27" fmla="*/ 30 h 254"/>
                  <a:gd name="T28" fmla="*/ 347 w 274"/>
                  <a:gd name="T29" fmla="*/ 60 h 254"/>
                  <a:gd name="T30" fmla="*/ 366 w 274"/>
                  <a:gd name="T31" fmla="*/ 52 h 254"/>
                  <a:gd name="T32" fmla="*/ 409 w 274"/>
                  <a:gd name="T33" fmla="*/ 72 h 254"/>
                  <a:gd name="T34" fmla="*/ 380 w 274"/>
                  <a:gd name="T35" fmla="*/ 148 h 254"/>
                  <a:gd name="T36" fmla="*/ 431 w 274"/>
                  <a:gd name="T37" fmla="*/ 179 h 254"/>
                  <a:gd name="T38" fmla="*/ 431 w 274"/>
                  <a:gd name="T39" fmla="*/ 190 h 254"/>
                  <a:gd name="T40" fmla="*/ 403 w 274"/>
                  <a:gd name="T41" fmla="*/ 190 h 254"/>
                  <a:gd name="T42" fmla="*/ 423 w 274"/>
                  <a:gd name="T43" fmla="*/ 247 h 254"/>
                  <a:gd name="T44" fmla="*/ 403 w 274"/>
                  <a:gd name="T45" fmla="*/ 247 h 254"/>
                  <a:gd name="T46" fmla="*/ 387 w 274"/>
                  <a:gd name="T47" fmla="*/ 265 h 254"/>
                  <a:gd name="T48" fmla="*/ 366 w 274"/>
                  <a:gd name="T49" fmla="*/ 265 h 254"/>
                  <a:gd name="T50" fmla="*/ 380 w 274"/>
                  <a:gd name="T51" fmla="*/ 300 h 254"/>
                  <a:gd name="T52" fmla="*/ 338 w 274"/>
                  <a:gd name="T53" fmla="*/ 265 h 254"/>
                  <a:gd name="T54" fmla="*/ 313 w 274"/>
                  <a:gd name="T55" fmla="*/ 275 h 254"/>
                  <a:gd name="T56" fmla="*/ 338 w 274"/>
                  <a:gd name="T57" fmla="*/ 326 h 254"/>
                  <a:gd name="T58" fmla="*/ 303 w 274"/>
                  <a:gd name="T59" fmla="*/ 342 h 254"/>
                  <a:gd name="T60" fmla="*/ 313 w 274"/>
                  <a:gd name="T61" fmla="*/ 405 h 254"/>
                  <a:gd name="T62" fmla="*/ 303 w 274"/>
                  <a:gd name="T63" fmla="*/ 414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74" h="254">
                    <a:moveTo>
                      <a:pt x="192" y="254"/>
                    </a:moveTo>
                    <a:lnTo>
                      <a:pt x="139" y="217"/>
                    </a:lnTo>
                    <a:lnTo>
                      <a:pt x="105" y="183"/>
                    </a:lnTo>
                    <a:lnTo>
                      <a:pt x="105" y="169"/>
                    </a:lnTo>
                    <a:lnTo>
                      <a:pt x="87" y="162"/>
                    </a:lnTo>
                    <a:lnTo>
                      <a:pt x="27" y="96"/>
                    </a:lnTo>
                    <a:lnTo>
                      <a:pt x="20" y="59"/>
                    </a:lnTo>
                    <a:lnTo>
                      <a:pt x="0" y="44"/>
                    </a:lnTo>
                    <a:lnTo>
                      <a:pt x="13" y="0"/>
                    </a:lnTo>
                    <a:lnTo>
                      <a:pt x="41" y="25"/>
                    </a:lnTo>
                    <a:lnTo>
                      <a:pt x="53" y="5"/>
                    </a:lnTo>
                    <a:lnTo>
                      <a:pt x="87" y="5"/>
                    </a:lnTo>
                    <a:lnTo>
                      <a:pt x="153" y="19"/>
                    </a:lnTo>
                    <a:lnTo>
                      <a:pt x="199" y="19"/>
                    </a:lnTo>
                    <a:lnTo>
                      <a:pt x="221" y="37"/>
                    </a:lnTo>
                    <a:lnTo>
                      <a:pt x="233" y="32"/>
                    </a:lnTo>
                    <a:lnTo>
                      <a:pt x="260" y="44"/>
                    </a:lnTo>
                    <a:lnTo>
                      <a:pt x="240" y="91"/>
                    </a:lnTo>
                    <a:lnTo>
                      <a:pt x="274" y="110"/>
                    </a:lnTo>
                    <a:lnTo>
                      <a:pt x="274" y="117"/>
                    </a:lnTo>
                    <a:lnTo>
                      <a:pt x="255" y="117"/>
                    </a:lnTo>
                    <a:lnTo>
                      <a:pt x="267" y="151"/>
                    </a:lnTo>
                    <a:lnTo>
                      <a:pt x="255" y="151"/>
                    </a:lnTo>
                    <a:lnTo>
                      <a:pt x="247" y="162"/>
                    </a:lnTo>
                    <a:lnTo>
                      <a:pt x="233" y="162"/>
                    </a:lnTo>
                    <a:lnTo>
                      <a:pt x="240" y="183"/>
                    </a:lnTo>
                    <a:lnTo>
                      <a:pt x="214" y="162"/>
                    </a:lnTo>
                    <a:lnTo>
                      <a:pt x="199" y="169"/>
                    </a:lnTo>
                    <a:lnTo>
                      <a:pt x="214" y="201"/>
                    </a:lnTo>
                    <a:lnTo>
                      <a:pt x="192" y="210"/>
                    </a:lnTo>
                    <a:lnTo>
                      <a:pt x="199" y="247"/>
                    </a:lnTo>
                    <a:lnTo>
                      <a:pt x="192" y="254"/>
                    </a:ln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3" name="Freeform 69"/>
              <p:cNvSpPr>
                <a:spLocks/>
              </p:cNvSpPr>
              <p:nvPr/>
            </p:nvSpPr>
            <p:spPr bwMode="auto">
              <a:xfrm>
                <a:off x="3358" y="2990"/>
                <a:ext cx="184" cy="160"/>
              </a:xfrm>
              <a:custGeom>
                <a:avLst/>
                <a:gdLst>
                  <a:gd name="T0" fmla="*/ 198 w 174"/>
                  <a:gd name="T1" fmla="*/ 7 h 150"/>
                  <a:gd name="T2" fmla="*/ 198 w 174"/>
                  <a:gd name="T3" fmla="*/ 21 h 150"/>
                  <a:gd name="T4" fmla="*/ 250 w 174"/>
                  <a:gd name="T5" fmla="*/ 57 h 150"/>
                  <a:gd name="T6" fmla="*/ 273 w 174"/>
                  <a:gd name="T7" fmla="*/ 151 h 150"/>
                  <a:gd name="T8" fmla="*/ 239 w 174"/>
                  <a:gd name="T9" fmla="*/ 190 h 150"/>
                  <a:gd name="T10" fmla="*/ 198 w 174"/>
                  <a:gd name="T11" fmla="*/ 198 h 150"/>
                  <a:gd name="T12" fmla="*/ 94 w 174"/>
                  <a:gd name="T13" fmla="*/ 243 h 150"/>
                  <a:gd name="T14" fmla="*/ 60 w 174"/>
                  <a:gd name="T15" fmla="*/ 252 h 150"/>
                  <a:gd name="T16" fmla="*/ 22 w 174"/>
                  <a:gd name="T17" fmla="*/ 221 h 150"/>
                  <a:gd name="T18" fmla="*/ 0 w 174"/>
                  <a:gd name="T19" fmla="*/ 175 h 150"/>
                  <a:gd name="T20" fmla="*/ 0 w 174"/>
                  <a:gd name="T21" fmla="*/ 110 h 150"/>
                  <a:gd name="T22" fmla="*/ 0 w 174"/>
                  <a:gd name="T23" fmla="*/ 91 h 150"/>
                  <a:gd name="T24" fmla="*/ 7 w 174"/>
                  <a:gd name="T25" fmla="*/ 79 h 150"/>
                  <a:gd name="T26" fmla="*/ 7 w 174"/>
                  <a:gd name="T27" fmla="*/ 57 h 150"/>
                  <a:gd name="T28" fmla="*/ 50 w 174"/>
                  <a:gd name="T29" fmla="*/ 21 h 150"/>
                  <a:gd name="T30" fmla="*/ 86 w 174"/>
                  <a:gd name="T31" fmla="*/ 0 h 150"/>
                  <a:gd name="T32" fmla="*/ 179 w 174"/>
                  <a:gd name="T33" fmla="*/ 0 h 150"/>
                  <a:gd name="T34" fmla="*/ 198 w 174"/>
                  <a:gd name="T35" fmla="*/ 7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4" h="150">
                    <a:moveTo>
                      <a:pt x="126" y="7"/>
                    </a:moveTo>
                    <a:lnTo>
                      <a:pt x="126" y="13"/>
                    </a:lnTo>
                    <a:lnTo>
                      <a:pt x="160" y="34"/>
                    </a:lnTo>
                    <a:lnTo>
                      <a:pt x="174" y="91"/>
                    </a:lnTo>
                    <a:lnTo>
                      <a:pt x="153" y="113"/>
                    </a:lnTo>
                    <a:lnTo>
                      <a:pt x="126" y="118"/>
                    </a:lnTo>
                    <a:lnTo>
                      <a:pt x="60" y="145"/>
                    </a:lnTo>
                    <a:lnTo>
                      <a:pt x="39" y="150"/>
                    </a:lnTo>
                    <a:lnTo>
                      <a:pt x="14" y="132"/>
                    </a:lnTo>
                    <a:lnTo>
                      <a:pt x="0" y="105"/>
                    </a:lnTo>
                    <a:lnTo>
                      <a:pt x="0" y="66"/>
                    </a:lnTo>
                    <a:lnTo>
                      <a:pt x="0" y="54"/>
                    </a:lnTo>
                    <a:lnTo>
                      <a:pt x="7" y="47"/>
                    </a:lnTo>
                    <a:lnTo>
                      <a:pt x="7" y="34"/>
                    </a:lnTo>
                    <a:lnTo>
                      <a:pt x="32" y="13"/>
                    </a:lnTo>
                    <a:lnTo>
                      <a:pt x="55" y="0"/>
                    </a:lnTo>
                    <a:lnTo>
                      <a:pt x="114" y="0"/>
                    </a:lnTo>
                    <a:lnTo>
                      <a:pt x="126" y="7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4" name="Freeform 70"/>
              <p:cNvSpPr>
                <a:spLocks/>
              </p:cNvSpPr>
              <p:nvPr/>
            </p:nvSpPr>
            <p:spPr bwMode="auto">
              <a:xfrm>
                <a:off x="2822" y="2587"/>
                <a:ext cx="437" cy="425"/>
              </a:xfrm>
              <a:custGeom>
                <a:avLst/>
                <a:gdLst>
                  <a:gd name="T0" fmla="*/ 523 w 413"/>
                  <a:gd name="T1" fmla="*/ 661 h 399"/>
                  <a:gd name="T2" fmla="*/ 494 w 413"/>
                  <a:gd name="T3" fmla="*/ 639 h 399"/>
                  <a:gd name="T4" fmla="*/ 431 w 413"/>
                  <a:gd name="T5" fmla="*/ 575 h 399"/>
                  <a:gd name="T6" fmla="*/ 347 w 413"/>
                  <a:gd name="T7" fmla="*/ 519 h 399"/>
                  <a:gd name="T8" fmla="*/ 283 w 413"/>
                  <a:gd name="T9" fmla="*/ 509 h 399"/>
                  <a:gd name="T10" fmla="*/ 249 w 413"/>
                  <a:gd name="T11" fmla="*/ 465 h 399"/>
                  <a:gd name="T12" fmla="*/ 188 w 413"/>
                  <a:gd name="T13" fmla="*/ 434 h 399"/>
                  <a:gd name="T14" fmla="*/ 188 w 413"/>
                  <a:gd name="T15" fmla="*/ 378 h 399"/>
                  <a:gd name="T16" fmla="*/ 154 w 413"/>
                  <a:gd name="T17" fmla="*/ 336 h 399"/>
                  <a:gd name="T18" fmla="*/ 154 w 413"/>
                  <a:gd name="T19" fmla="*/ 280 h 399"/>
                  <a:gd name="T20" fmla="*/ 81 w 413"/>
                  <a:gd name="T21" fmla="*/ 228 h 399"/>
                  <a:gd name="T22" fmla="*/ 73 w 413"/>
                  <a:gd name="T23" fmla="*/ 271 h 399"/>
                  <a:gd name="T24" fmla="*/ 43 w 413"/>
                  <a:gd name="T25" fmla="*/ 308 h 399"/>
                  <a:gd name="T26" fmla="*/ 5 w 413"/>
                  <a:gd name="T27" fmla="*/ 260 h 399"/>
                  <a:gd name="T28" fmla="*/ 0 w 413"/>
                  <a:gd name="T29" fmla="*/ 207 h 399"/>
                  <a:gd name="T30" fmla="*/ 26 w 413"/>
                  <a:gd name="T31" fmla="*/ 215 h 399"/>
                  <a:gd name="T32" fmla="*/ 101 w 413"/>
                  <a:gd name="T33" fmla="*/ 174 h 399"/>
                  <a:gd name="T34" fmla="*/ 177 w 413"/>
                  <a:gd name="T35" fmla="*/ 196 h 399"/>
                  <a:gd name="T36" fmla="*/ 208 w 413"/>
                  <a:gd name="T37" fmla="*/ 67 h 399"/>
                  <a:gd name="T38" fmla="*/ 283 w 413"/>
                  <a:gd name="T39" fmla="*/ 28 h 399"/>
                  <a:gd name="T40" fmla="*/ 283 w 413"/>
                  <a:gd name="T41" fmla="*/ 5 h 399"/>
                  <a:gd name="T42" fmla="*/ 305 w 413"/>
                  <a:gd name="T43" fmla="*/ 0 h 399"/>
                  <a:gd name="T44" fmla="*/ 396 w 413"/>
                  <a:gd name="T45" fmla="*/ 98 h 399"/>
                  <a:gd name="T46" fmla="*/ 469 w 413"/>
                  <a:gd name="T47" fmla="*/ 151 h 399"/>
                  <a:gd name="T48" fmla="*/ 504 w 413"/>
                  <a:gd name="T49" fmla="*/ 138 h 399"/>
                  <a:gd name="T50" fmla="*/ 553 w 413"/>
                  <a:gd name="T51" fmla="*/ 118 h 399"/>
                  <a:gd name="T52" fmla="*/ 577 w 413"/>
                  <a:gd name="T53" fmla="*/ 138 h 399"/>
                  <a:gd name="T54" fmla="*/ 588 w 413"/>
                  <a:gd name="T55" fmla="*/ 196 h 399"/>
                  <a:gd name="T56" fmla="*/ 649 w 413"/>
                  <a:gd name="T57" fmla="*/ 228 h 399"/>
                  <a:gd name="T58" fmla="*/ 618 w 413"/>
                  <a:gd name="T59" fmla="*/ 239 h 399"/>
                  <a:gd name="T60" fmla="*/ 606 w 413"/>
                  <a:gd name="T61" fmla="*/ 260 h 399"/>
                  <a:gd name="T62" fmla="*/ 588 w 413"/>
                  <a:gd name="T63" fmla="*/ 271 h 399"/>
                  <a:gd name="T64" fmla="*/ 553 w 413"/>
                  <a:gd name="T65" fmla="*/ 239 h 399"/>
                  <a:gd name="T66" fmla="*/ 481 w 413"/>
                  <a:gd name="T67" fmla="*/ 239 h 399"/>
                  <a:gd name="T68" fmla="*/ 380 w 413"/>
                  <a:gd name="T69" fmla="*/ 215 h 399"/>
                  <a:gd name="T70" fmla="*/ 324 w 413"/>
                  <a:gd name="T71" fmla="*/ 215 h 399"/>
                  <a:gd name="T72" fmla="*/ 305 w 413"/>
                  <a:gd name="T73" fmla="*/ 248 h 399"/>
                  <a:gd name="T74" fmla="*/ 261 w 413"/>
                  <a:gd name="T75" fmla="*/ 207 h 399"/>
                  <a:gd name="T76" fmla="*/ 240 w 413"/>
                  <a:gd name="T77" fmla="*/ 280 h 399"/>
                  <a:gd name="T78" fmla="*/ 272 w 413"/>
                  <a:gd name="T79" fmla="*/ 308 h 399"/>
                  <a:gd name="T80" fmla="*/ 283 w 413"/>
                  <a:gd name="T81" fmla="*/ 364 h 399"/>
                  <a:gd name="T82" fmla="*/ 380 w 413"/>
                  <a:gd name="T83" fmla="*/ 476 h 399"/>
                  <a:gd name="T84" fmla="*/ 406 w 413"/>
                  <a:gd name="T85" fmla="*/ 487 h 399"/>
                  <a:gd name="T86" fmla="*/ 406 w 413"/>
                  <a:gd name="T87" fmla="*/ 509 h 399"/>
                  <a:gd name="T88" fmla="*/ 458 w 413"/>
                  <a:gd name="T89" fmla="*/ 568 h 399"/>
                  <a:gd name="T90" fmla="*/ 542 w 413"/>
                  <a:gd name="T91" fmla="*/ 628 h 399"/>
                  <a:gd name="T92" fmla="*/ 523 w 413"/>
                  <a:gd name="T93" fmla="*/ 661 h 3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13" h="399">
                    <a:moveTo>
                      <a:pt x="333" y="399"/>
                    </a:moveTo>
                    <a:lnTo>
                      <a:pt x="315" y="386"/>
                    </a:lnTo>
                    <a:lnTo>
                      <a:pt x="274" y="347"/>
                    </a:lnTo>
                    <a:lnTo>
                      <a:pt x="221" y="313"/>
                    </a:lnTo>
                    <a:lnTo>
                      <a:pt x="180" y="308"/>
                    </a:lnTo>
                    <a:lnTo>
                      <a:pt x="158" y="281"/>
                    </a:lnTo>
                    <a:lnTo>
                      <a:pt x="120" y="262"/>
                    </a:lnTo>
                    <a:lnTo>
                      <a:pt x="120" y="228"/>
                    </a:lnTo>
                    <a:lnTo>
                      <a:pt x="98" y="203"/>
                    </a:lnTo>
                    <a:lnTo>
                      <a:pt x="98" y="169"/>
                    </a:lnTo>
                    <a:lnTo>
                      <a:pt x="52" y="137"/>
                    </a:lnTo>
                    <a:lnTo>
                      <a:pt x="46" y="162"/>
                    </a:lnTo>
                    <a:lnTo>
                      <a:pt x="27" y="184"/>
                    </a:lnTo>
                    <a:lnTo>
                      <a:pt x="5" y="157"/>
                    </a:lnTo>
                    <a:lnTo>
                      <a:pt x="0" y="125"/>
                    </a:lnTo>
                    <a:lnTo>
                      <a:pt x="18" y="130"/>
                    </a:lnTo>
                    <a:lnTo>
                      <a:pt x="64" y="105"/>
                    </a:lnTo>
                    <a:lnTo>
                      <a:pt x="112" y="118"/>
                    </a:lnTo>
                    <a:lnTo>
                      <a:pt x="132" y="40"/>
                    </a:lnTo>
                    <a:lnTo>
                      <a:pt x="180" y="18"/>
                    </a:lnTo>
                    <a:lnTo>
                      <a:pt x="180" y="5"/>
                    </a:lnTo>
                    <a:lnTo>
                      <a:pt x="194" y="0"/>
                    </a:lnTo>
                    <a:lnTo>
                      <a:pt x="252" y="59"/>
                    </a:lnTo>
                    <a:lnTo>
                      <a:pt x="299" y="91"/>
                    </a:lnTo>
                    <a:lnTo>
                      <a:pt x="320" y="84"/>
                    </a:lnTo>
                    <a:lnTo>
                      <a:pt x="352" y="71"/>
                    </a:lnTo>
                    <a:lnTo>
                      <a:pt x="367" y="84"/>
                    </a:lnTo>
                    <a:lnTo>
                      <a:pt x="374" y="118"/>
                    </a:lnTo>
                    <a:lnTo>
                      <a:pt x="413" y="137"/>
                    </a:lnTo>
                    <a:lnTo>
                      <a:pt x="393" y="144"/>
                    </a:lnTo>
                    <a:lnTo>
                      <a:pt x="386" y="157"/>
                    </a:lnTo>
                    <a:lnTo>
                      <a:pt x="374" y="162"/>
                    </a:lnTo>
                    <a:lnTo>
                      <a:pt x="352" y="144"/>
                    </a:lnTo>
                    <a:lnTo>
                      <a:pt x="306" y="144"/>
                    </a:lnTo>
                    <a:lnTo>
                      <a:pt x="240" y="130"/>
                    </a:lnTo>
                    <a:lnTo>
                      <a:pt x="206" y="130"/>
                    </a:lnTo>
                    <a:lnTo>
                      <a:pt x="194" y="150"/>
                    </a:lnTo>
                    <a:lnTo>
                      <a:pt x="166" y="125"/>
                    </a:lnTo>
                    <a:lnTo>
                      <a:pt x="153" y="169"/>
                    </a:lnTo>
                    <a:lnTo>
                      <a:pt x="173" y="184"/>
                    </a:lnTo>
                    <a:lnTo>
                      <a:pt x="180" y="221"/>
                    </a:lnTo>
                    <a:lnTo>
                      <a:pt x="240" y="287"/>
                    </a:lnTo>
                    <a:lnTo>
                      <a:pt x="258" y="294"/>
                    </a:lnTo>
                    <a:lnTo>
                      <a:pt x="258" y="308"/>
                    </a:lnTo>
                    <a:lnTo>
                      <a:pt x="292" y="342"/>
                    </a:lnTo>
                    <a:lnTo>
                      <a:pt x="345" y="379"/>
                    </a:lnTo>
                    <a:lnTo>
                      <a:pt x="333" y="399"/>
                    </a:lnTo>
                  </a:path>
                </a:pathLst>
              </a:custGeom>
              <a:solidFill>
                <a:schemeClr val="accent2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5" name="Freeform 71"/>
              <p:cNvSpPr>
                <a:spLocks/>
              </p:cNvSpPr>
              <p:nvPr/>
            </p:nvSpPr>
            <p:spPr bwMode="auto">
              <a:xfrm>
                <a:off x="3194" y="2629"/>
                <a:ext cx="313" cy="419"/>
              </a:xfrm>
              <a:custGeom>
                <a:avLst/>
                <a:gdLst>
                  <a:gd name="T0" fmla="*/ 158 w 296"/>
                  <a:gd name="T1" fmla="*/ 553 h 393"/>
                  <a:gd name="T2" fmla="*/ 158 w 296"/>
                  <a:gd name="T3" fmla="*/ 523 h 393"/>
                  <a:gd name="T4" fmla="*/ 181 w 296"/>
                  <a:gd name="T5" fmla="*/ 534 h 393"/>
                  <a:gd name="T6" fmla="*/ 200 w 296"/>
                  <a:gd name="T7" fmla="*/ 513 h 393"/>
                  <a:gd name="T8" fmla="*/ 75 w 296"/>
                  <a:gd name="T9" fmla="*/ 435 h 393"/>
                  <a:gd name="T10" fmla="*/ 75 w 296"/>
                  <a:gd name="T11" fmla="*/ 412 h 393"/>
                  <a:gd name="T12" fmla="*/ 87 w 296"/>
                  <a:gd name="T13" fmla="*/ 396 h 393"/>
                  <a:gd name="T14" fmla="*/ 106 w 296"/>
                  <a:gd name="T15" fmla="*/ 396 h 393"/>
                  <a:gd name="T16" fmla="*/ 87 w 296"/>
                  <a:gd name="T17" fmla="*/ 336 h 393"/>
                  <a:gd name="T18" fmla="*/ 117 w 296"/>
                  <a:gd name="T19" fmla="*/ 336 h 393"/>
                  <a:gd name="T20" fmla="*/ 117 w 296"/>
                  <a:gd name="T21" fmla="*/ 327 h 393"/>
                  <a:gd name="T22" fmla="*/ 63 w 296"/>
                  <a:gd name="T23" fmla="*/ 293 h 393"/>
                  <a:gd name="T24" fmla="*/ 96 w 296"/>
                  <a:gd name="T25" fmla="*/ 216 h 393"/>
                  <a:gd name="T26" fmla="*/ 53 w 296"/>
                  <a:gd name="T27" fmla="*/ 195 h 393"/>
                  <a:gd name="T28" fmla="*/ 63 w 296"/>
                  <a:gd name="T29" fmla="*/ 173 h 393"/>
                  <a:gd name="T30" fmla="*/ 96 w 296"/>
                  <a:gd name="T31" fmla="*/ 161 h 393"/>
                  <a:gd name="T32" fmla="*/ 33 w 296"/>
                  <a:gd name="T33" fmla="*/ 130 h 393"/>
                  <a:gd name="T34" fmla="*/ 23 w 296"/>
                  <a:gd name="T35" fmla="*/ 74 h 393"/>
                  <a:gd name="T36" fmla="*/ 0 w 296"/>
                  <a:gd name="T37" fmla="*/ 51 h 393"/>
                  <a:gd name="T38" fmla="*/ 96 w 296"/>
                  <a:gd name="T39" fmla="*/ 5 h 393"/>
                  <a:gd name="T40" fmla="*/ 136 w 296"/>
                  <a:gd name="T41" fmla="*/ 0 h 393"/>
                  <a:gd name="T42" fmla="*/ 158 w 296"/>
                  <a:gd name="T43" fmla="*/ 5 h 393"/>
                  <a:gd name="T44" fmla="*/ 200 w 296"/>
                  <a:gd name="T45" fmla="*/ 31 h 393"/>
                  <a:gd name="T46" fmla="*/ 221 w 296"/>
                  <a:gd name="T47" fmla="*/ 74 h 393"/>
                  <a:gd name="T48" fmla="*/ 253 w 296"/>
                  <a:gd name="T49" fmla="*/ 130 h 393"/>
                  <a:gd name="T50" fmla="*/ 292 w 296"/>
                  <a:gd name="T51" fmla="*/ 150 h 393"/>
                  <a:gd name="T52" fmla="*/ 303 w 296"/>
                  <a:gd name="T53" fmla="*/ 195 h 393"/>
                  <a:gd name="T54" fmla="*/ 335 w 296"/>
                  <a:gd name="T55" fmla="*/ 216 h 393"/>
                  <a:gd name="T56" fmla="*/ 367 w 296"/>
                  <a:gd name="T57" fmla="*/ 229 h 393"/>
                  <a:gd name="T58" fmla="*/ 410 w 296"/>
                  <a:gd name="T59" fmla="*/ 204 h 393"/>
                  <a:gd name="T60" fmla="*/ 410 w 296"/>
                  <a:gd name="T61" fmla="*/ 251 h 393"/>
                  <a:gd name="T62" fmla="*/ 453 w 296"/>
                  <a:gd name="T63" fmla="*/ 293 h 393"/>
                  <a:gd name="T64" fmla="*/ 418 w 296"/>
                  <a:gd name="T65" fmla="*/ 350 h 393"/>
                  <a:gd name="T66" fmla="*/ 439 w 296"/>
                  <a:gd name="T67" fmla="*/ 424 h 393"/>
                  <a:gd name="T68" fmla="*/ 462 w 296"/>
                  <a:gd name="T69" fmla="*/ 478 h 393"/>
                  <a:gd name="T70" fmla="*/ 439 w 296"/>
                  <a:gd name="T71" fmla="*/ 534 h 393"/>
                  <a:gd name="T72" fmla="*/ 439 w 296"/>
                  <a:gd name="T73" fmla="*/ 579 h 393"/>
                  <a:gd name="T74" fmla="*/ 418 w 296"/>
                  <a:gd name="T75" fmla="*/ 565 h 393"/>
                  <a:gd name="T76" fmla="*/ 328 w 296"/>
                  <a:gd name="T77" fmla="*/ 565 h 393"/>
                  <a:gd name="T78" fmla="*/ 292 w 296"/>
                  <a:gd name="T79" fmla="*/ 586 h 393"/>
                  <a:gd name="T80" fmla="*/ 253 w 296"/>
                  <a:gd name="T81" fmla="*/ 623 h 393"/>
                  <a:gd name="T82" fmla="*/ 253 w 296"/>
                  <a:gd name="T83" fmla="*/ 645 h 393"/>
                  <a:gd name="T84" fmla="*/ 242 w 296"/>
                  <a:gd name="T85" fmla="*/ 658 h 393"/>
                  <a:gd name="T86" fmla="*/ 221 w 296"/>
                  <a:gd name="T87" fmla="*/ 600 h 393"/>
                  <a:gd name="T88" fmla="*/ 189 w 296"/>
                  <a:gd name="T89" fmla="*/ 565 h 393"/>
                  <a:gd name="T90" fmla="*/ 158 w 296"/>
                  <a:gd name="T91" fmla="*/ 553 h 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6" h="393">
                    <a:moveTo>
                      <a:pt x="101" y="332"/>
                    </a:moveTo>
                    <a:lnTo>
                      <a:pt x="101" y="313"/>
                    </a:lnTo>
                    <a:lnTo>
                      <a:pt x="116" y="320"/>
                    </a:lnTo>
                    <a:lnTo>
                      <a:pt x="128" y="307"/>
                    </a:lnTo>
                    <a:lnTo>
                      <a:pt x="48" y="261"/>
                    </a:lnTo>
                    <a:lnTo>
                      <a:pt x="48" y="247"/>
                    </a:lnTo>
                    <a:lnTo>
                      <a:pt x="56" y="236"/>
                    </a:lnTo>
                    <a:lnTo>
                      <a:pt x="68" y="236"/>
                    </a:lnTo>
                    <a:lnTo>
                      <a:pt x="56" y="202"/>
                    </a:lnTo>
                    <a:lnTo>
                      <a:pt x="75" y="202"/>
                    </a:lnTo>
                    <a:lnTo>
                      <a:pt x="75" y="195"/>
                    </a:lnTo>
                    <a:lnTo>
                      <a:pt x="41" y="176"/>
                    </a:lnTo>
                    <a:lnTo>
                      <a:pt x="61" y="129"/>
                    </a:lnTo>
                    <a:lnTo>
                      <a:pt x="34" y="117"/>
                    </a:lnTo>
                    <a:lnTo>
                      <a:pt x="41" y="104"/>
                    </a:lnTo>
                    <a:lnTo>
                      <a:pt x="61" y="97"/>
                    </a:lnTo>
                    <a:lnTo>
                      <a:pt x="22" y="78"/>
                    </a:lnTo>
                    <a:lnTo>
                      <a:pt x="15" y="44"/>
                    </a:lnTo>
                    <a:lnTo>
                      <a:pt x="0" y="31"/>
                    </a:lnTo>
                    <a:lnTo>
                      <a:pt x="61" y="5"/>
                    </a:lnTo>
                    <a:lnTo>
                      <a:pt x="87" y="0"/>
                    </a:lnTo>
                    <a:lnTo>
                      <a:pt x="101" y="5"/>
                    </a:lnTo>
                    <a:lnTo>
                      <a:pt x="128" y="19"/>
                    </a:lnTo>
                    <a:lnTo>
                      <a:pt x="141" y="44"/>
                    </a:lnTo>
                    <a:lnTo>
                      <a:pt x="162" y="78"/>
                    </a:lnTo>
                    <a:lnTo>
                      <a:pt x="187" y="90"/>
                    </a:lnTo>
                    <a:lnTo>
                      <a:pt x="194" y="117"/>
                    </a:lnTo>
                    <a:lnTo>
                      <a:pt x="215" y="129"/>
                    </a:lnTo>
                    <a:lnTo>
                      <a:pt x="235" y="137"/>
                    </a:lnTo>
                    <a:lnTo>
                      <a:pt x="262" y="122"/>
                    </a:lnTo>
                    <a:lnTo>
                      <a:pt x="262" y="149"/>
                    </a:lnTo>
                    <a:lnTo>
                      <a:pt x="288" y="176"/>
                    </a:lnTo>
                    <a:lnTo>
                      <a:pt x="269" y="209"/>
                    </a:lnTo>
                    <a:lnTo>
                      <a:pt x="281" y="254"/>
                    </a:lnTo>
                    <a:lnTo>
                      <a:pt x="296" y="286"/>
                    </a:lnTo>
                    <a:lnTo>
                      <a:pt x="281" y="320"/>
                    </a:lnTo>
                    <a:lnTo>
                      <a:pt x="281" y="346"/>
                    </a:lnTo>
                    <a:lnTo>
                      <a:pt x="269" y="339"/>
                    </a:lnTo>
                    <a:lnTo>
                      <a:pt x="210" y="339"/>
                    </a:lnTo>
                    <a:lnTo>
                      <a:pt x="187" y="352"/>
                    </a:lnTo>
                    <a:lnTo>
                      <a:pt x="162" y="373"/>
                    </a:lnTo>
                    <a:lnTo>
                      <a:pt x="162" y="386"/>
                    </a:lnTo>
                    <a:lnTo>
                      <a:pt x="155" y="393"/>
                    </a:lnTo>
                    <a:lnTo>
                      <a:pt x="141" y="359"/>
                    </a:lnTo>
                    <a:lnTo>
                      <a:pt x="121" y="339"/>
                    </a:lnTo>
                    <a:lnTo>
                      <a:pt x="101" y="332"/>
                    </a:ln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6" name="Freeform 72"/>
              <p:cNvSpPr>
                <a:spLocks/>
              </p:cNvSpPr>
              <p:nvPr/>
            </p:nvSpPr>
            <p:spPr bwMode="auto">
              <a:xfrm>
                <a:off x="3174" y="2892"/>
                <a:ext cx="156" cy="169"/>
              </a:xfrm>
              <a:custGeom>
                <a:avLst/>
                <a:gdLst>
                  <a:gd name="T0" fmla="*/ 20 w 147"/>
                  <a:gd name="T1" fmla="*/ 157 h 158"/>
                  <a:gd name="T2" fmla="*/ 29 w 147"/>
                  <a:gd name="T3" fmla="*/ 145 h 158"/>
                  <a:gd name="T4" fmla="*/ 20 w 147"/>
                  <a:gd name="T5" fmla="*/ 82 h 158"/>
                  <a:gd name="T6" fmla="*/ 54 w 147"/>
                  <a:gd name="T7" fmla="*/ 67 h 158"/>
                  <a:gd name="T8" fmla="*/ 29 w 147"/>
                  <a:gd name="T9" fmla="*/ 7 h 158"/>
                  <a:gd name="T10" fmla="*/ 54 w 147"/>
                  <a:gd name="T11" fmla="*/ 0 h 158"/>
                  <a:gd name="T12" fmla="*/ 97 w 147"/>
                  <a:gd name="T13" fmla="*/ 36 h 158"/>
                  <a:gd name="T14" fmla="*/ 85 w 147"/>
                  <a:gd name="T15" fmla="*/ 0 h 158"/>
                  <a:gd name="T16" fmla="*/ 108 w 147"/>
                  <a:gd name="T17" fmla="*/ 0 h 158"/>
                  <a:gd name="T18" fmla="*/ 108 w 147"/>
                  <a:gd name="T19" fmla="*/ 22 h 158"/>
                  <a:gd name="T20" fmla="*/ 237 w 147"/>
                  <a:gd name="T21" fmla="*/ 102 h 158"/>
                  <a:gd name="T22" fmla="*/ 216 w 147"/>
                  <a:gd name="T23" fmla="*/ 125 h 158"/>
                  <a:gd name="T24" fmla="*/ 192 w 147"/>
                  <a:gd name="T25" fmla="*/ 113 h 158"/>
                  <a:gd name="T26" fmla="*/ 192 w 147"/>
                  <a:gd name="T27" fmla="*/ 145 h 158"/>
                  <a:gd name="T28" fmla="*/ 170 w 147"/>
                  <a:gd name="T29" fmla="*/ 145 h 158"/>
                  <a:gd name="T30" fmla="*/ 151 w 147"/>
                  <a:gd name="T31" fmla="*/ 180 h 158"/>
                  <a:gd name="T32" fmla="*/ 151 w 147"/>
                  <a:gd name="T33" fmla="*/ 240 h 158"/>
                  <a:gd name="T34" fmla="*/ 140 w 147"/>
                  <a:gd name="T35" fmla="*/ 271 h 158"/>
                  <a:gd name="T36" fmla="*/ 97 w 147"/>
                  <a:gd name="T37" fmla="*/ 260 h 158"/>
                  <a:gd name="T38" fmla="*/ 45 w 147"/>
                  <a:gd name="T39" fmla="*/ 200 h 158"/>
                  <a:gd name="T40" fmla="*/ 0 w 147"/>
                  <a:gd name="T41" fmla="*/ 193 h 158"/>
                  <a:gd name="T42" fmla="*/ 20 w 147"/>
                  <a:gd name="T43" fmla="*/ 157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47" h="158">
                    <a:moveTo>
                      <a:pt x="12" y="92"/>
                    </a:moveTo>
                    <a:lnTo>
                      <a:pt x="19" y="85"/>
                    </a:lnTo>
                    <a:lnTo>
                      <a:pt x="12" y="48"/>
                    </a:lnTo>
                    <a:lnTo>
                      <a:pt x="34" y="39"/>
                    </a:lnTo>
                    <a:lnTo>
                      <a:pt x="19" y="7"/>
                    </a:lnTo>
                    <a:lnTo>
                      <a:pt x="34" y="0"/>
                    </a:lnTo>
                    <a:lnTo>
                      <a:pt x="60" y="21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67" y="14"/>
                    </a:lnTo>
                    <a:lnTo>
                      <a:pt x="147" y="60"/>
                    </a:lnTo>
                    <a:lnTo>
                      <a:pt x="135" y="73"/>
                    </a:lnTo>
                    <a:lnTo>
                      <a:pt x="120" y="66"/>
                    </a:lnTo>
                    <a:lnTo>
                      <a:pt x="120" y="85"/>
                    </a:lnTo>
                    <a:lnTo>
                      <a:pt x="106" y="85"/>
                    </a:lnTo>
                    <a:lnTo>
                      <a:pt x="94" y="105"/>
                    </a:lnTo>
                    <a:lnTo>
                      <a:pt x="94" y="139"/>
                    </a:lnTo>
                    <a:lnTo>
                      <a:pt x="87" y="158"/>
                    </a:lnTo>
                    <a:lnTo>
                      <a:pt x="60" y="151"/>
                    </a:lnTo>
                    <a:lnTo>
                      <a:pt x="28" y="117"/>
                    </a:lnTo>
                    <a:lnTo>
                      <a:pt x="0" y="112"/>
                    </a:lnTo>
                    <a:lnTo>
                      <a:pt x="12" y="92"/>
                    </a:ln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7" name="Freeform 73"/>
              <p:cNvSpPr>
                <a:spLocks/>
              </p:cNvSpPr>
              <p:nvPr/>
            </p:nvSpPr>
            <p:spPr bwMode="auto">
              <a:xfrm>
                <a:off x="3266" y="2983"/>
                <a:ext cx="143" cy="295"/>
              </a:xfrm>
              <a:custGeom>
                <a:avLst/>
                <a:gdLst>
                  <a:gd name="T0" fmla="*/ 0 w 135"/>
                  <a:gd name="T1" fmla="*/ 120 h 277"/>
                  <a:gd name="T2" fmla="*/ 7 w 135"/>
                  <a:gd name="T3" fmla="*/ 91 h 277"/>
                  <a:gd name="T4" fmla="*/ 7 w 135"/>
                  <a:gd name="T5" fmla="*/ 32 h 277"/>
                  <a:gd name="T6" fmla="*/ 28 w 135"/>
                  <a:gd name="T7" fmla="*/ 0 h 277"/>
                  <a:gd name="T8" fmla="*/ 52 w 135"/>
                  <a:gd name="T9" fmla="*/ 0 h 277"/>
                  <a:gd name="T10" fmla="*/ 83 w 135"/>
                  <a:gd name="T11" fmla="*/ 7 h 277"/>
                  <a:gd name="T12" fmla="*/ 115 w 135"/>
                  <a:gd name="T13" fmla="*/ 45 h 277"/>
                  <a:gd name="T14" fmla="*/ 137 w 135"/>
                  <a:gd name="T15" fmla="*/ 100 h 277"/>
                  <a:gd name="T16" fmla="*/ 137 w 135"/>
                  <a:gd name="T17" fmla="*/ 120 h 277"/>
                  <a:gd name="T18" fmla="*/ 137 w 135"/>
                  <a:gd name="T19" fmla="*/ 185 h 277"/>
                  <a:gd name="T20" fmla="*/ 160 w 135"/>
                  <a:gd name="T21" fmla="*/ 230 h 277"/>
                  <a:gd name="T22" fmla="*/ 198 w 135"/>
                  <a:gd name="T23" fmla="*/ 260 h 277"/>
                  <a:gd name="T24" fmla="*/ 213 w 135"/>
                  <a:gd name="T25" fmla="*/ 313 h 277"/>
                  <a:gd name="T26" fmla="*/ 149 w 135"/>
                  <a:gd name="T27" fmla="*/ 423 h 277"/>
                  <a:gd name="T28" fmla="*/ 115 w 135"/>
                  <a:gd name="T29" fmla="*/ 458 h 277"/>
                  <a:gd name="T30" fmla="*/ 106 w 135"/>
                  <a:gd name="T31" fmla="*/ 458 h 277"/>
                  <a:gd name="T32" fmla="*/ 65 w 135"/>
                  <a:gd name="T33" fmla="*/ 411 h 277"/>
                  <a:gd name="T34" fmla="*/ 7 w 135"/>
                  <a:gd name="T35" fmla="*/ 367 h 277"/>
                  <a:gd name="T36" fmla="*/ 7 w 135"/>
                  <a:gd name="T37" fmla="*/ 295 h 277"/>
                  <a:gd name="T38" fmla="*/ 22 w 135"/>
                  <a:gd name="T39" fmla="*/ 143 h 277"/>
                  <a:gd name="T40" fmla="*/ 0 w 135"/>
                  <a:gd name="T41" fmla="*/ 120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5" h="277">
                    <a:moveTo>
                      <a:pt x="0" y="73"/>
                    </a:moveTo>
                    <a:lnTo>
                      <a:pt x="7" y="54"/>
                    </a:lnTo>
                    <a:lnTo>
                      <a:pt x="7" y="20"/>
                    </a:lnTo>
                    <a:lnTo>
                      <a:pt x="19" y="0"/>
                    </a:lnTo>
                    <a:lnTo>
                      <a:pt x="33" y="0"/>
                    </a:lnTo>
                    <a:lnTo>
                      <a:pt x="53" y="7"/>
                    </a:lnTo>
                    <a:lnTo>
                      <a:pt x="73" y="27"/>
                    </a:lnTo>
                    <a:lnTo>
                      <a:pt x="87" y="61"/>
                    </a:lnTo>
                    <a:lnTo>
                      <a:pt x="87" y="73"/>
                    </a:lnTo>
                    <a:lnTo>
                      <a:pt x="87" y="112"/>
                    </a:lnTo>
                    <a:lnTo>
                      <a:pt x="101" y="139"/>
                    </a:lnTo>
                    <a:lnTo>
                      <a:pt x="126" y="157"/>
                    </a:lnTo>
                    <a:lnTo>
                      <a:pt x="135" y="189"/>
                    </a:lnTo>
                    <a:lnTo>
                      <a:pt x="94" y="255"/>
                    </a:lnTo>
                    <a:lnTo>
                      <a:pt x="73" y="277"/>
                    </a:lnTo>
                    <a:lnTo>
                      <a:pt x="67" y="277"/>
                    </a:lnTo>
                    <a:lnTo>
                      <a:pt x="41" y="249"/>
                    </a:lnTo>
                    <a:lnTo>
                      <a:pt x="7" y="223"/>
                    </a:lnTo>
                    <a:lnTo>
                      <a:pt x="7" y="178"/>
                    </a:lnTo>
                    <a:lnTo>
                      <a:pt x="14" y="86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3706" y="3368"/>
              <a:ext cx="456" cy="415"/>
            </a:xfrm>
            <a:custGeom>
              <a:avLst/>
              <a:gdLst>
                <a:gd name="T0" fmla="*/ 202 w 454"/>
                <a:gd name="T1" fmla="*/ 71 h 413"/>
                <a:gd name="T2" fmla="*/ 241 w 454"/>
                <a:gd name="T3" fmla="*/ 59 h 413"/>
                <a:gd name="T4" fmla="*/ 275 w 454"/>
                <a:gd name="T5" fmla="*/ 59 h 413"/>
                <a:gd name="T6" fmla="*/ 307 w 454"/>
                <a:gd name="T7" fmla="*/ 39 h 413"/>
                <a:gd name="T8" fmla="*/ 397 w 454"/>
                <a:gd name="T9" fmla="*/ 53 h 413"/>
                <a:gd name="T10" fmla="*/ 424 w 454"/>
                <a:gd name="T11" fmla="*/ 46 h 413"/>
                <a:gd name="T12" fmla="*/ 436 w 454"/>
                <a:gd name="T13" fmla="*/ 27 h 413"/>
                <a:gd name="T14" fmla="*/ 450 w 454"/>
                <a:gd name="T15" fmla="*/ 0 h 413"/>
                <a:gd name="T16" fmla="*/ 470 w 454"/>
                <a:gd name="T17" fmla="*/ 27 h 413"/>
                <a:gd name="T18" fmla="*/ 443 w 454"/>
                <a:gd name="T19" fmla="*/ 98 h 413"/>
                <a:gd name="T20" fmla="*/ 424 w 454"/>
                <a:gd name="T21" fmla="*/ 98 h 413"/>
                <a:gd name="T22" fmla="*/ 377 w 454"/>
                <a:gd name="T23" fmla="*/ 93 h 413"/>
                <a:gd name="T24" fmla="*/ 341 w 454"/>
                <a:gd name="T25" fmla="*/ 113 h 413"/>
                <a:gd name="T26" fmla="*/ 302 w 454"/>
                <a:gd name="T27" fmla="*/ 113 h 413"/>
                <a:gd name="T28" fmla="*/ 289 w 454"/>
                <a:gd name="T29" fmla="*/ 138 h 413"/>
                <a:gd name="T30" fmla="*/ 255 w 454"/>
                <a:gd name="T31" fmla="*/ 138 h 413"/>
                <a:gd name="T32" fmla="*/ 275 w 454"/>
                <a:gd name="T33" fmla="*/ 159 h 413"/>
                <a:gd name="T34" fmla="*/ 261 w 454"/>
                <a:gd name="T35" fmla="*/ 186 h 413"/>
                <a:gd name="T36" fmla="*/ 229 w 454"/>
                <a:gd name="T37" fmla="*/ 192 h 413"/>
                <a:gd name="T38" fmla="*/ 188 w 454"/>
                <a:gd name="T39" fmla="*/ 159 h 413"/>
                <a:gd name="T40" fmla="*/ 188 w 454"/>
                <a:gd name="T41" fmla="*/ 211 h 413"/>
                <a:gd name="T42" fmla="*/ 214 w 454"/>
                <a:gd name="T43" fmla="*/ 243 h 413"/>
                <a:gd name="T44" fmla="*/ 241 w 454"/>
                <a:gd name="T45" fmla="*/ 277 h 413"/>
                <a:gd name="T46" fmla="*/ 261 w 454"/>
                <a:gd name="T47" fmla="*/ 302 h 413"/>
                <a:gd name="T48" fmla="*/ 289 w 454"/>
                <a:gd name="T49" fmla="*/ 329 h 413"/>
                <a:gd name="T50" fmla="*/ 323 w 454"/>
                <a:gd name="T51" fmla="*/ 344 h 413"/>
                <a:gd name="T52" fmla="*/ 335 w 454"/>
                <a:gd name="T53" fmla="*/ 376 h 413"/>
                <a:gd name="T54" fmla="*/ 377 w 454"/>
                <a:gd name="T55" fmla="*/ 383 h 413"/>
                <a:gd name="T56" fmla="*/ 323 w 454"/>
                <a:gd name="T57" fmla="*/ 383 h 413"/>
                <a:gd name="T58" fmla="*/ 329 w 454"/>
                <a:gd name="T59" fmla="*/ 429 h 413"/>
                <a:gd name="T60" fmla="*/ 282 w 454"/>
                <a:gd name="T61" fmla="*/ 402 h 413"/>
                <a:gd name="T62" fmla="*/ 241 w 454"/>
                <a:gd name="T63" fmla="*/ 402 h 413"/>
                <a:gd name="T64" fmla="*/ 209 w 454"/>
                <a:gd name="T65" fmla="*/ 370 h 413"/>
                <a:gd name="T66" fmla="*/ 154 w 454"/>
                <a:gd name="T67" fmla="*/ 383 h 413"/>
                <a:gd name="T68" fmla="*/ 86 w 454"/>
                <a:gd name="T69" fmla="*/ 383 h 413"/>
                <a:gd name="T70" fmla="*/ 52 w 454"/>
                <a:gd name="T71" fmla="*/ 351 h 413"/>
                <a:gd name="T72" fmla="*/ 0 w 454"/>
                <a:gd name="T73" fmla="*/ 258 h 413"/>
                <a:gd name="T74" fmla="*/ 6 w 454"/>
                <a:gd name="T75" fmla="*/ 258 h 413"/>
                <a:gd name="T76" fmla="*/ 27 w 454"/>
                <a:gd name="T77" fmla="*/ 236 h 413"/>
                <a:gd name="T78" fmla="*/ 68 w 454"/>
                <a:gd name="T79" fmla="*/ 170 h 413"/>
                <a:gd name="T80" fmla="*/ 59 w 454"/>
                <a:gd name="T81" fmla="*/ 138 h 413"/>
                <a:gd name="T82" fmla="*/ 80 w 454"/>
                <a:gd name="T83" fmla="*/ 133 h 413"/>
                <a:gd name="T84" fmla="*/ 154 w 454"/>
                <a:gd name="T85" fmla="*/ 98 h 413"/>
                <a:gd name="T86" fmla="*/ 181 w 454"/>
                <a:gd name="T87" fmla="*/ 93 h 413"/>
                <a:gd name="T88" fmla="*/ 202 w 454"/>
                <a:gd name="T89" fmla="*/ 71 h 4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4" h="413">
                  <a:moveTo>
                    <a:pt x="194" y="71"/>
                  </a:moveTo>
                  <a:lnTo>
                    <a:pt x="233" y="59"/>
                  </a:lnTo>
                  <a:lnTo>
                    <a:pt x="267" y="59"/>
                  </a:lnTo>
                  <a:lnTo>
                    <a:pt x="299" y="39"/>
                  </a:lnTo>
                  <a:lnTo>
                    <a:pt x="381" y="53"/>
                  </a:lnTo>
                  <a:lnTo>
                    <a:pt x="408" y="46"/>
                  </a:lnTo>
                  <a:lnTo>
                    <a:pt x="420" y="27"/>
                  </a:lnTo>
                  <a:lnTo>
                    <a:pt x="434" y="0"/>
                  </a:lnTo>
                  <a:lnTo>
                    <a:pt x="454" y="27"/>
                  </a:lnTo>
                  <a:lnTo>
                    <a:pt x="427" y="98"/>
                  </a:lnTo>
                  <a:lnTo>
                    <a:pt x="408" y="98"/>
                  </a:lnTo>
                  <a:lnTo>
                    <a:pt x="361" y="93"/>
                  </a:lnTo>
                  <a:lnTo>
                    <a:pt x="333" y="105"/>
                  </a:lnTo>
                  <a:lnTo>
                    <a:pt x="294" y="105"/>
                  </a:lnTo>
                  <a:lnTo>
                    <a:pt x="281" y="130"/>
                  </a:lnTo>
                  <a:lnTo>
                    <a:pt x="247" y="130"/>
                  </a:lnTo>
                  <a:lnTo>
                    <a:pt x="267" y="151"/>
                  </a:lnTo>
                  <a:lnTo>
                    <a:pt x="253" y="178"/>
                  </a:lnTo>
                  <a:lnTo>
                    <a:pt x="221" y="184"/>
                  </a:lnTo>
                  <a:lnTo>
                    <a:pt x="180" y="151"/>
                  </a:lnTo>
                  <a:lnTo>
                    <a:pt x="180" y="203"/>
                  </a:lnTo>
                  <a:lnTo>
                    <a:pt x="206" y="235"/>
                  </a:lnTo>
                  <a:lnTo>
                    <a:pt x="233" y="269"/>
                  </a:lnTo>
                  <a:lnTo>
                    <a:pt x="253" y="294"/>
                  </a:lnTo>
                  <a:lnTo>
                    <a:pt x="281" y="313"/>
                  </a:lnTo>
                  <a:lnTo>
                    <a:pt x="315" y="328"/>
                  </a:lnTo>
                  <a:lnTo>
                    <a:pt x="327" y="360"/>
                  </a:lnTo>
                  <a:lnTo>
                    <a:pt x="361" y="367"/>
                  </a:lnTo>
                  <a:lnTo>
                    <a:pt x="315" y="367"/>
                  </a:lnTo>
                  <a:lnTo>
                    <a:pt x="321" y="413"/>
                  </a:lnTo>
                  <a:lnTo>
                    <a:pt x="274" y="386"/>
                  </a:lnTo>
                  <a:lnTo>
                    <a:pt x="233" y="386"/>
                  </a:lnTo>
                  <a:lnTo>
                    <a:pt x="201" y="354"/>
                  </a:lnTo>
                  <a:lnTo>
                    <a:pt x="146" y="367"/>
                  </a:lnTo>
                  <a:lnTo>
                    <a:pt x="86" y="367"/>
                  </a:lnTo>
                  <a:lnTo>
                    <a:pt x="52" y="335"/>
                  </a:lnTo>
                  <a:lnTo>
                    <a:pt x="0" y="250"/>
                  </a:lnTo>
                  <a:lnTo>
                    <a:pt x="6" y="250"/>
                  </a:lnTo>
                  <a:lnTo>
                    <a:pt x="27" y="228"/>
                  </a:lnTo>
                  <a:lnTo>
                    <a:pt x="68" y="162"/>
                  </a:lnTo>
                  <a:lnTo>
                    <a:pt x="59" y="130"/>
                  </a:lnTo>
                  <a:lnTo>
                    <a:pt x="80" y="125"/>
                  </a:lnTo>
                  <a:lnTo>
                    <a:pt x="146" y="98"/>
                  </a:lnTo>
                  <a:lnTo>
                    <a:pt x="173" y="93"/>
                  </a:lnTo>
                  <a:lnTo>
                    <a:pt x="194" y="71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3706" y="3368"/>
              <a:ext cx="456" cy="415"/>
            </a:xfrm>
            <a:custGeom>
              <a:avLst/>
              <a:gdLst>
                <a:gd name="T0" fmla="*/ 202 w 454"/>
                <a:gd name="T1" fmla="*/ 71 h 413"/>
                <a:gd name="T2" fmla="*/ 241 w 454"/>
                <a:gd name="T3" fmla="*/ 59 h 413"/>
                <a:gd name="T4" fmla="*/ 275 w 454"/>
                <a:gd name="T5" fmla="*/ 59 h 413"/>
                <a:gd name="T6" fmla="*/ 307 w 454"/>
                <a:gd name="T7" fmla="*/ 39 h 413"/>
                <a:gd name="T8" fmla="*/ 397 w 454"/>
                <a:gd name="T9" fmla="*/ 53 h 413"/>
                <a:gd name="T10" fmla="*/ 424 w 454"/>
                <a:gd name="T11" fmla="*/ 46 h 413"/>
                <a:gd name="T12" fmla="*/ 436 w 454"/>
                <a:gd name="T13" fmla="*/ 27 h 413"/>
                <a:gd name="T14" fmla="*/ 450 w 454"/>
                <a:gd name="T15" fmla="*/ 0 h 413"/>
                <a:gd name="T16" fmla="*/ 470 w 454"/>
                <a:gd name="T17" fmla="*/ 27 h 413"/>
                <a:gd name="T18" fmla="*/ 443 w 454"/>
                <a:gd name="T19" fmla="*/ 98 h 413"/>
                <a:gd name="T20" fmla="*/ 424 w 454"/>
                <a:gd name="T21" fmla="*/ 98 h 413"/>
                <a:gd name="T22" fmla="*/ 377 w 454"/>
                <a:gd name="T23" fmla="*/ 93 h 413"/>
                <a:gd name="T24" fmla="*/ 341 w 454"/>
                <a:gd name="T25" fmla="*/ 113 h 413"/>
                <a:gd name="T26" fmla="*/ 302 w 454"/>
                <a:gd name="T27" fmla="*/ 113 h 413"/>
                <a:gd name="T28" fmla="*/ 289 w 454"/>
                <a:gd name="T29" fmla="*/ 138 h 413"/>
                <a:gd name="T30" fmla="*/ 255 w 454"/>
                <a:gd name="T31" fmla="*/ 138 h 413"/>
                <a:gd name="T32" fmla="*/ 275 w 454"/>
                <a:gd name="T33" fmla="*/ 159 h 413"/>
                <a:gd name="T34" fmla="*/ 261 w 454"/>
                <a:gd name="T35" fmla="*/ 186 h 413"/>
                <a:gd name="T36" fmla="*/ 229 w 454"/>
                <a:gd name="T37" fmla="*/ 192 h 413"/>
                <a:gd name="T38" fmla="*/ 188 w 454"/>
                <a:gd name="T39" fmla="*/ 159 h 413"/>
                <a:gd name="T40" fmla="*/ 188 w 454"/>
                <a:gd name="T41" fmla="*/ 211 h 413"/>
                <a:gd name="T42" fmla="*/ 214 w 454"/>
                <a:gd name="T43" fmla="*/ 243 h 413"/>
                <a:gd name="T44" fmla="*/ 241 w 454"/>
                <a:gd name="T45" fmla="*/ 277 h 413"/>
                <a:gd name="T46" fmla="*/ 261 w 454"/>
                <a:gd name="T47" fmla="*/ 302 h 413"/>
                <a:gd name="T48" fmla="*/ 289 w 454"/>
                <a:gd name="T49" fmla="*/ 329 h 413"/>
                <a:gd name="T50" fmla="*/ 323 w 454"/>
                <a:gd name="T51" fmla="*/ 344 h 413"/>
                <a:gd name="T52" fmla="*/ 335 w 454"/>
                <a:gd name="T53" fmla="*/ 376 h 413"/>
                <a:gd name="T54" fmla="*/ 377 w 454"/>
                <a:gd name="T55" fmla="*/ 383 h 413"/>
                <a:gd name="T56" fmla="*/ 323 w 454"/>
                <a:gd name="T57" fmla="*/ 383 h 413"/>
                <a:gd name="T58" fmla="*/ 329 w 454"/>
                <a:gd name="T59" fmla="*/ 429 h 413"/>
                <a:gd name="T60" fmla="*/ 282 w 454"/>
                <a:gd name="T61" fmla="*/ 402 h 413"/>
                <a:gd name="T62" fmla="*/ 241 w 454"/>
                <a:gd name="T63" fmla="*/ 402 h 413"/>
                <a:gd name="T64" fmla="*/ 209 w 454"/>
                <a:gd name="T65" fmla="*/ 370 h 413"/>
                <a:gd name="T66" fmla="*/ 154 w 454"/>
                <a:gd name="T67" fmla="*/ 383 h 413"/>
                <a:gd name="T68" fmla="*/ 86 w 454"/>
                <a:gd name="T69" fmla="*/ 383 h 413"/>
                <a:gd name="T70" fmla="*/ 52 w 454"/>
                <a:gd name="T71" fmla="*/ 351 h 413"/>
                <a:gd name="T72" fmla="*/ 0 w 454"/>
                <a:gd name="T73" fmla="*/ 258 h 413"/>
                <a:gd name="T74" fmla="*/ 6 w 454"/>
                <a:gd name="T75" fmla="*/ 258 h 413"/>
                <a:gd name="T76" fmla="*/ 27 w 454"/>
                <a:gd name="T77" fmla="*/ 236 h 413"/>
                <a:gd name="T78" fmla="*/ 68 w 454"/>
                <a:gd name="T79" fmla="*/ 170 h 413"/>
                <a:gd name="T80" fmla="*/ 59 w 454"/>
                <a:gd name="T81" fmla="*/ 138 h 413"/>
                <a:gd name="T82" fmla="*/ 80 w 454"/>
                <a:gd name="T83" fmla="*/ 133 h 413"/>
                <a:gd name="T84" fmla="*/ 154 w 454"/>
                <a:gd name="T85" fmla="*/ 98 h 413"/>
                <a:gd name="T86" fmla="*/ 181 w 454"/>
                <a:gd name="T87" fmla="*/ 93 h 413"/>
                <a:gd name="T88" fmla="*/ 202 w 454"/>
                <a:gd name="T89" fmla="*/ 71 h 4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4" h="413">
                  <a:moveTo>
                    <a:pt x="194" y="71"/>
                  </a:moveTo>
                  <a:lnTo>
                    <a:pt x="233" y="59"/>
                  </a:lnTo>
                  <a:lnTo>
                    <a:pt x="267" y="59"/>
                  </a:lnTo>
                  <a:lnTo>
                    <a:pt x="299" y="39"/>
                  </a:lnTo>
                  <a:lnTo>
                    <a:pt x="381" y="53"/>
                  </a:lnTo>
                  <a:lnTo>
                    <a:pt x="408" y="46"/>
                  </a:lnTo>
                  <a:lnTo>
                    <a:pt x="420" y="27"/>
                  </a:lnTo>
                  <a:lnTo>
                    <a:pt x="434" y="0"/>
                  </a:lnTo>
                  <a:lnTo>
                    <a:pt x="454" y="27"/>
                  </a:lnTo>
                  <a:lnTo>
                    <a:pt x="427" y="98"/>
                  </a:lnTo>
                  <a:lnTo>
                    <a:pt x="408" y="98"/>
                  </a:lnTo>
                  <a:lnTo>
                    <a:pt x="361" y="93"/>
                  </a:lnTo>
                  <a:lnTo>
                    <a:pt x="333" y="105"/>
                  </a:lnTo>
                  <a:lnTo>
                    <a:pt x="294" y="105"/>
                  </a:lnTo>
                  <a:lnTo>
                    <a:pt x="281" y="130"/>
                  </a:lnTo>
                  <a:lnTo>
                    <a:pt x="247" y="130"/>
                  </a:lnTo>
                  <a:lnTo>
                    <a:pt x="267" y="151"/>
                  </a:lnTo>
                  <a:lnTo>
                    <a:pt x="253" y="178"/>
                  </a:lnTo>
                  <a:lnTo>
                    <a:pt x="221" y="184"/>
                  </a:lnTo>
                  <a:lnTo>
                    <a:pt x="180" y="151"/>
                  </a:lnTo>
                  <a:lnTo>
                    <a:pt x="180" y="203"/>
                  </a:lnTo>
                  <a:lnTo>
                    <a:pt x="206" y="235"/>
                  </a:lnTo>
                  <a:lnTo>
                    <a:pt x="233" y="269"/>
                  </a:lnTo>
                  <a:lnTo>
                    <a:pt x="253" y="294"/>
                  </a:lnTo>
                  <a:lnTo>
                    <a:pt x="281" y="313"/>
                  </a:lnTo>
                  <a:lnTo>
                    <a:pt x="315" y="328"/>
                  </a:lnTo>
                  <a:lnTo>
                    <a:pt x="327" y="360"/>
                  </a:lnTo>
                  <a:lnTo>
                    <a:pt x="361" y="367"/>
                  </a:lnTo>
                  <a:lnTo>
                    <a:pt x="315" y="367"/>
                  </a:lnTo>
                  <a:lnTo>
                    <a:pt x="321" y="413"/>
                  </a:lnTo>
                  <a:lnTo>
                    <a:pt x="274" y="386"/>
                  </a:lnTo>
                  <a:lnTo>
                    <a:pt x="233" y="386"/>
                  </a:lnTo>
                  <a:lnTo>
                    <a:pt x="201" y="354"/>
                  </a:lnTo>
                  <a:lnTo>
                    <a:pt x="146" y="367"/>
                  </a:lnTo>
                  <a:lnTo>
                    <a:pt x="86" y="367"/>
                  </a:lnTo>
                  <a:lnTo>
                    <a:pt x="52" y="335"/>
                  </a:lnTo>
                  <a:lnTo>
                    <a:pt x="0" y="250"/>
                  </a:lnTo>
                  <a:lnTo>
                    <a:pt x="6" y="250"/>
                  </a:lnTo>
                  <a:lnTo>
                    <a:pt x="27" y="228"/>
                  </a:lnTo>
                  <a:lnTo>
                    <a:pt x="68" y="162"/>
                  </a:lnTo>
                  <a:lnTo>
                    <a:pt x="59" y="130"/>
                  </a:lnTo>
                  <a:lnTo>
                    <a:pt x="80" y="125"/>
                  </a:lnTo>
                  <a:lnTo>
                    <a:pt x="146" y="98"/>
                  </a:lnTo>
                  <a:lnTo>
                    <a:pt x="173" y="93"/>
                  </a:lnTo>
                  <a:lnTo>
                    <a:pt x="194" y="71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3841" y="3144"/>
              <a:ext cx="430" cy="295"/>
            </a:xfrm>
            <a:custGeom>
              <a:avLst/>
              <a:gdLst>
                <a:gd name="T0" fmla="*/ 19 w 428"/>
                <a:gd name="T1" fmla="*/ 39 h 293"/>
                <a:gd name="T2" fmla="*/ 0 w 428"/>
                <a:gd name="T3" fmla="*/ 72 h 293"/>
                <a:gd name="T4" fmla="*/ 12 w 428"/>
                <a:gd name="T5" fmla="*/ 125 h 293"/>
                <a:gd name="T6" fmla="*/ 27 w 428"/>
                <a:gd name="T7" fmla="*/ 157 h 293"/>
                <a:gd name="T8" fmla="*/ 12 w 428"/>
                <a:gd name="T9" fmla="*/ 191 h 293"/>
                <a:gd name="T10" fmla="*/ 12 w 428"/>
                <a:gd name="T11" fmla="*/ 217 h 293"/>
                <a:gd name="T12" fmla="*/ 12 w 428"/>
                <a:gd name="T13" fmla="*/ 226 h 293"/>
                <a:gd name="T14" fmla="*/ 46 w 428"/>
                <a:gd name="T15" fmla="*/ 252 h 293"/>
                <a:gd name="T16" fmla="*/ 60 w 428"/>
                <a:gd name="T17" fmla="*/ 309 h 293"/>
                <a:gd name="T18" fmla="*/ 99 w 428"/>
                <a:gd name="T19" fmla="*/ 297 h 293"/>
                <a:gd name="T20" fmla="*/ 141 w 428"/>
                <a:gd name="T21" fmla="*/ 297 h 293"/>
                <a:gd name="T22" fmla="*/ 173 w 428"/>
                <a:gd name="T23" fmla="*/ 277 h 293"/>
                <a:gd name="T24" fmla="*/ 255 w 428"/>
                <a:gd name="T25" fmla="*/ 291 h 293"/>
                <a:gd name="T26" fmla="*/ 282 w 428"/>
                <a:gd name="T27" fmla="*/ 284 h 293"/>
                <a:gd name="T28" fmla="*/ 294 w 428"/>
                <a:gd name="T29" fmla="*/ 265 h 293"/>
                <a:gd name="T30" fmla="*/ 308 w 428"/>
                <a:gd name="T31" fmla="*/ 238 h 293"/>
                <a:gd name="T32" fmla="*/ 369 w 428"/>
                <a:gd name="T33" fmla="*/ 198 h 293"/>
                <a:gd name="T34" fmla="*/ 396 w 428"/>
                <a:gd name="T35" fmla="*/ 203 h 293"/>
                <a:gd name="T36" fmla="*/ 437 w 428"/>
                <a:gd name="T37" fmla="*/ 198 h 293"/>
                <a:gd name="T38" fmla="*/ 423 w 428"/>
                <a:gd name="T39" fmla="*/ 184 h 293"/>
                <a:gd name="T40" fmla="*/ 384 w 428"/>
                <a:gd name="T41" fmla="*/ 151 h 293"/>
                <a:gd name="T42" fmla="*/ 410 w 428"/>
                <a:gd name="T43" fmla="*/ 118 h 293"/>
                <a:gd name="T44" fmla="*/ 410 w 428"/>
                <a:gd name="T45" fmla="*/ 65 h 293"/>
                <a:gd name="T46" fmla="*/ 444 w 428"/>
                <a:gd name="T47" fmla="*/ 44 h 293"/>
                <a:gd name="T48" fmla="*/ 444 w 428"/>
                <a:gd name="T49" fmla="*/ 12 h 293"/>
                <a:gd name="T50" fmla="*/ 423 w 428"/>
                <a:gd name="T51" fmla="*/ 19 h 293"/>
                <a:gd name="T52" fmla="*/ 396 w 428"/>
                <a:gd name="T53" fmla="*/ 7 h 293"/>
                <a:gd name="T54" fmla="*/ 315 w 428"/>
                <a:gd name="T55" fmla="*/ 0 h 293"/>
                <a:gd name="T56" fmla="*/ 282 w 428"/>
                <a:gd name="T57" fmla="*/ 12 h 293"/>
                <a:gd name="T58" fmla="*/ 241 w 428"/>
                <a:gd name="T59" fmla="*/ 51 h 293"/>
                <a:gd name="T60" fmla="*/ 221 w 428"/>
                <a:gd name="T61" fmla="*/ 58 h 293"/>
                <a:gd name="T62" fmla="*/ 161 w 428"/>
                <a:gd name="T63" fmla="*/ 58 h 293"/>
                <a:gd name="T64" fmla="*/ 99 w 428"/>
                <a:gd name="T65" fmla="*/ 65 h 293"/>
                <a:gd name="T66" fmla="*/ 60 w 428"/>
                <a:gd name="T67" fmla="*/ 65 h 293"/>
                <a:gd name="T68" fmla="*/ 27 w 428"/>
                <a:gd name="T69" fmla="*/ 58 h 293"/>
                <a:gd name="T70" fmla="*/ 19 w 428"/>
                <a:gd name="T71" fmla="*/ 39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8" h="293">
                  <a:moveTo>
                    <a:pt x="19" y="39"/>
                  </a:moveTo>
                  <a:lnTo>
                    <a:pt x="0" y="72"/>
                  </a:lnTo>
                  <a:lnTo>
                    <a:pt x="12" y="117"/>
                  </a:lnTo>
                  <a:lnTo>
                    <a:pt x="27" y="149"/>
                  </a:lnTo>
                  <a:lnTo>
                    <a:pt x="12" y="183"/>
                  </a:lnTo>
                  <a:lnTo>
                    <a:pt x="12" y="209"/>
                  </a:lnTo>
                  <a:lnTo>
                    <a:pt x="12" y="215"/>
                  </a:lnTo>
                  <a:lnTo>
                    <a:pt x="46" y="236"/>
                  </a:lnTo>
                  <a:lnTo>
                    <a:pt x="60" y="293"/>
                  </a:lnTo>
                  <a:lnTo>
                    <a:pt x="99" y="281"/>
                  </a:lnTo>
                  <a:lnTo>
                    <a:pt x="133" y="281"/>
                  </a:lnTo>
                  <a:lnTo>
                    <a:pt x="165" y="261"/>
                  </a:lnTo>
                  <a:lnTo>
                    <a:pt x="247" y="275"/>
                  </a:lnTo>
                  <a:lnTo>
                    <a:pt x="274" y="268"/>
                  </a:lnTo>
                  <a:lnTo>
                    <a:pt x="286" y="249"/>
                  </a:lnTo>
                  <a:lnTo>
                    <a:pt x="300" y="222"/>
                  </a:lnTo>
                  <a:lnTo>
                    <a:pt x="353" y="190"/>
                  </a:lnTo>
                  <a:lnTo>
                    <a:pt x="380" y="195"/>
                  </a:lnTo>
                  <a:lnTo>
                    <a:pt x="421" y="190"/>
                  </a:lnTo>
                  <a:lnTo>
                    <a:pt x="407" y="176"/>
                  </a:lnTo>
                  <a:lnTo>
                    <a:pt x="368" y="143"/>
                  </a:lnTo>
                  <a:lnTo>
                    <a:pt x="394" y="110"/>
                  </a:lnTo>
                  <a:lnTo>
                    <a:pt x="394" y="65"/>
                  </a:lnTo>
                  <a:lnTo>
                    <a:pt x="428" y="44"/>
                  </a:lnTo>
                  <a:lnTo>
                    <a:pt x="428" y="12"/>
                  </a:lnTo>
                  <a:lnTo>
                    <a:pt x="407" y="19"/>
                  </a:lnTo>
                  <a:lnTo>
                    <a:pt x="380" y="7"/>
                  </a:lnTo>
                  <a:lnTo>
                    <a:pt x="307" y="0"/>
                  </a:lnTo>
                  <a:lnTo>
                    <a:pt x="274" y="12"/>
                  </a:lnTo>
                  <a:lnTo>
                    <a:pt x="233" y="51"/>
                  </a:lnTo>
                  <a:lnTo>
                    <a:pt x="213" y="58"/>
                  </a:lnTo>
                  <a:lnTo>
                    <a:pt x="153" y="58"/>
                  </a:lnTo>
                  <a:lnTo>
                    <a:pt x="99" y="65"/>
                  </a:lnTo>
                  <a:lnTo>
                    <a:pt x="60" y="65"/>
                  </a:lnTo>
                  <a:lnTo>
                    <a:pt x="27" y="58"/>
                  </a:lnTo>
                  <a:lnTo>
                    <a:pt x="19" y="39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3671" y="2769"/>
              <a:ext cx="640" cy="440"/>
            </a:xfrm>
            <a:custGeom>
              <a:avLst/>
              <a:gdLst>
                <a:gd name="T0" fmla="*/ 662 w 636"/>
                <a:gd name="T1" fmla="*/ 231 h 438"/>
                <a:gd name="T2" fmla="*/ 653 w 636"/>
                <a:gd name="T3" fmla="*/ 231 h 438"/>
                <a:gd name="T4" fmla="*/ 634 w 636"/>
                <a:gd name="T5" fmla="*/ 238 h 438"/>
                <a:gd name="T6" fmla="*/ 607 w 636"/>
                <a:gd name="T7" fmla="*/ 256 h 438"/>
                <a:gd name="T8" fmla="*/ 586 w 636"/>
                <a:gd name="T9" fmla="*/ 249 h 438"/>
                <a:gd name="T10" fmla="*/ 577 w 636"/>
                <a:gd name="T11" fmla="*/ 249 h 438"/>
                <a:gd name="T12" fmla="*/ 551 w 636"/>
                <a:gd name="T13" fmla="*/ 222 h 438"/>
                <a:gd name="T14" fmla="*/ 540 w 636"/>
                <a:gd name="T15" fmla="*/ 197 h 438"/>
                <a:gd name="T16" fmla="*/ 540 w 636"/>
                <a:gd name="T17" fmla="*/ 151 h 438"/>
                <a:gd name="T18" fmla="*/ 526 w 636"/>
                <a:gd name="T19" fmla="*/ 118 h 438"/>
                <a:gd name="T20" fmla="*/ 473 w 636"/>
                <a:gd name="T21" fmla="*/ 50 h 438"/>
                <a:gd name="T22" fmla="*/ 451 w 636"/>
                <a:gd name="T23" fmla="*/ 20 h 438"/>
                <a:gd name="T24" fmla="*/ 432 w 636"/>
                <a:gd name="T25" fmla="*/ 6 h 438"/>
                <a:gd name="T26" fmla="*/ 417 w 636"/>
                <a:gd name="T27" fmla="*/ 6 h 438"/>
                <a:gd name="T28" fmla="*/ 390 w 636"/>
                <a:gd name="T29" fmla="*/ 0 h 438"/>
                <a:gd name="T30" fmla="*/ 358 w 636"/>
                <a:gd name="T31" fmla="*/ 25 h 438"/>
                <a:gd name="T32" fmla="*/ 317 w 636"/>
                <a:gd name="T33" fmla="*/ 38 h 438"/>
                <a:gd name="T34" fmla="*/ 303 w 636"/>
                <a:gd name="T35" fmla="*/ 57 h 438"/>
                <a:gd name="T36" fmla="*/ 278 w 636"/>
                <a:gd name="T37" fmla="*/ 38 h 438"/>
                <a:gd name="T38" fmla="*/ 236 w 636"/>
                <a:gd name="T39" fmla="*/ 50 h 438"/>
                <a:gd name="T40" fmla="*/ 181 w 636"/>
                <a:gd name="T41" fmla="*/ 50 h 438"/>
                <a:gd name="T42" fmla="*/ 156 w 636"/>
                <a:gd name="T43" fmla="*/ 57 h 438"/>
                <a:gd name="T44" fmla="*/ 142 w 636"/>
                <a:gd name="T45" fmla="*/ 79 h 438"/>
                <a:gd name="T46" fmla="*/ 122 w 636"/>
                <a:gd name="T47" fmla="*/ 84 h 438"/>
                <a:gd name="T48" fmla="*/ 88 w 636"/>
                <a:gd name="T49" fmla="*/ 158 h 438"/>
                <a:gd name="T50" fmla="*/ 54 w 636"/>
                <a:gd name="T51" fmla="*/ 222 h 438"/>
                <a:gd name="T52" fmla="*/ 0 w 636"/>
                <a:gd name="T53" fmla="*/ 249 h 438"/>
                <a:gd name="T54" fmla="*/ 27 w 636"/>
                <a:gd name="T55" fmla="*/ 263 h 438"/>
                <a:gd name="T56" fmla="*/ 40 w 636"/>
                <a:gd name="T57" fmla="*/ 288 h 438"/>
                <a:gd name="T58" fmla="*/ 61 w 636"/>
                <a:gd name="T59" fmla="*/ 322 h 438"/>
                <a:gd name="T60" fmla="*/ 94 w 636"/>
                <a:gd name="T61" fmla="*/ 339 h 438"/>
                <a:gd name="T62" fmla="*/ 101 w 636"/>
                <a:gd name="T63" fmla="*/ 369 h 438"/>
                <a:gd name="T64" fmla="*/ 122 w 636"/>
                <a:gd name="T65" fmla="*/ 381 h 438"/>
                <a:gd name="T66" fmla="*/ 142 w 636"/>
                <a:gd name="T67" fmla="*/ 389 h 438"/>
                <a:gd name="T68" fmla="*/ 169 w 636"/>
                <a:gd name="T69" fmla="*/ 374 h 438"/>
                <a:gd name="T70" fmla="*/ 169 w 636"/>
                <a:gd name="T71" fmla="*/ 401 h 438"/>
                <a:gd name="T72" fmla="*/ 195 w 636"/>
                <a:gd name="T73" fmla="*/ 428 h 438"/>
                <a:gd name="T74" fmla="*/ 203 w 636"/>
                <a:gd name="T75" fmla="*/ 447 h 438"/>
                <a:gd name="T76" fmla="*/ 236 w 636"/>
                <a:gd name="T77" fmla="*/ 454 h 438"/>
                <a:gd name="T78" fmla="*/ 283 w 636"/>
                <a:gd name="T79" fmla="*/ 454 h 438"/>
                <a:gd name="T80" fmla="*/ 337 w 636"/>
                <a:gd name="T81" fmla="*/ 447 h 438"/>
                <a:gd name="T82" fmla="*/ 397 w 636"/>
                <a:gd name="T83" fmla="*/ 447 h 438"/>
                <a:gd name="T84" fmla="*/ 425 w 636"/>
                <a:gd name="T85" fmla="*/ 440 h 438"/>
                <a:gd name="T86" fmla="*/ 466 w 636"/>
                <a:gd name="T87" fmla="*/ 401 h 438"/>
                <a:gd name="T88" fmla="*/ 499 w 636"/>
                <a:gd name="T89" fmla="*/ 389 h 438"/>
                <a:gd name="T90" fmla="*/ 577 w 636"/>
                <a:gd name="T91" fmla="*/ 396 h 438"/>
                <a:gd name="T92" fmla="*/ 607 w 636"/>
                <a:gd name="T93" fmla="*/ 408 h 438"/>
                <a:gd name="T94" fmla="*/ 628 w 636"/>
                <a:gd name="T95" fmla="*/ 401 h 438"/>
                <a:gd name="T96" fmla="*/ 628 w 636"/>
                <a:gd name="T97" fmla="*/ 389 h 438"/>
                <a:gd name="T98" fmla="*/ 621 w 636"/>
                <a:gd name="T99" fmla="*/ 349 h 438"/>
                <a:gd name="T100" fmla="*/ 634 w 636"/>
                <a:gd name="T101" fmla="*/ 309 h 438"/>
                <a:gd name="T102" fmla="*/ 668 w 636"/>
                <a:gd name="T103" fmla="*/ 288 h 438"/>
                <a:gd name="T104" fmla="*/ 668 w 636"/>
                <a:gd name="T105" fmla="*/ 256 h 438"/>
                <a:gd name="T106" fmla="*/ 662 w 636"/>
                <a:gd name="T107" fmla="*/ 231 h 4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6" h="438">
                  <a:moveTo>
                    <a:pt x="630" y="223"/>
                  </a:moveTo>
                  <a:lnTo>
                    <a:pt x="621" y="223"/>
                  </a:lnTo>
                  <a:lnTo>
                    <a:pt x="602" y="230"/>
                  </a:lnTo>
                  <a:lnTo>
                    <a:pt x="575" y="248"/>
                  </a:lnTo>
                  <a:lnTo>
                    <a:pt x="555" y="241"/>
                  </a:lnTo>
                  <a:lnTo>
                    <a:pt x="548" y="241"/>
                  </a:lnTo>
                  <a:lnTo>
                    <a:pt x="527" y="214"/>
                  </a:lnTo>
                  <a:lnTo>
                    <a:pt x="516" y="189"/>
                  </a:lnTo>
                  <a:lnTo>
                    <a:pt x="516" y="143"/>
                  </a:lnTo>
                  <a:lnTo>
                    <a:pt x="502" y="110"/>
                  </a:lnTo>
                  <a:lnTo>
                    <a:pt x="449" y="50"/>
                  </a:lnTo>
                  <a:lnTo>
                    <a:pt x="427" y="20"/>
                  </a:lnTo>
                  <a:lnTo>
                    <a:pt x="408" y="6"/>
                  </a:lnTo>
                  <a:lnTo>
                    <a:pt x="395" y="6"/>
                  </a:lnTo>
                  <a:lnTo>
                    <a:pt x="374" y="0"/>
                  </a:lnTo>
                  <a:lnTo>
                    <a:pt x="342" y="25"/>
                  </a:lnTo>
                  <a:lnTo>
                    <a:pt x="301" y="38"/>
                  </a:lnTo>
                  <a:lnTo>
                    <a:pt x="287" y="57"/>
                  </a:lnTo>
                  <a:lnTo>
                    <a:pt x="262" y="38"/>
                  </a:lnTo>
                  <a:lnTo>
                    <a:pt x="228" y="50"/>
                  </a:lnTo>
                  <a:lnTo>
                    <a:pt x="173" y="50"/>
                  </a:lnTo>
                  <a:lnTo>
                    <a:pt x="148" y="57"/>
                  </a:lnTo>
                  <a:lnTo>
                    <a:pt x="134" y="79"/>
                  </a:lnTo>
                  <a:lnTo>
                    <a:pt x="114" y="84"/>
                  </a:lnTo>
                  <a:lnTo>
                    <a:pt x="80" y="150"/>
                  </a:lnTo>
                  <a:lnTo>
                    <a:pt x="54" y="214"/>
                  </a:lnTo>
                  <a:lnTo>
                    <a:pt x="0" y="241"/>
                  </a:lnTo>
                  <a:lnTo>
                    <a:pt x="27" y="255"/>
                  </a:lnTo>
                  <a:lnTo>
                    <a:pt x="40" y="280"/>
                  </a:lnTo>
                  <a:lnTo>
                    <a:pt x="61" y="314"/>
                  </a:lnTo>
                  <a:lnTo>
                    <a:pt x="86" y="326"/>
                  </a:lnTo>
                  <a:lnTo>
                    <a:pt x="93" y="353"/>
                  </a:lnTo>
                  <a:lnTo>
                    <a:pt x="114" y="365"/>
                  </a:lnTo>
                  <a:lnTo>
                    <a:pt x="134" y="373"/>
                  </a:lnTo>
                  <a:lnTo>
                    <a:pt x="161" y="358"/>
                  </a:lnTo>
                  <a:lnTo>
                    <a:pt x="161" y="385"/>
                  </a:lnTo>
                  <a:lnTo>
                    <a:pt x="187" y="412"/>
                  </a:lnTo>
                  <a:lnTo>
                    <a:pt x="195" y="431"/>
                  </a:lnTo>
                  <a:lnTo>
                    <a:pt x="228" y="438"/>
                  </a:lnTo>
                  <a:lnTo>
                    <a:pt x="267" y="438"/>
                  </a:lnTo>
                  <a:lnTo>
                    <a:pt x="321" y="431"/>
                  </a:lnTo>
                  <a:lnTo>
                    <a:pt x="381" y="431"/>
                  </a:lnTo>
                  <a:lnTo>
                    <a:pt x="401" y="424"/>
                  </a:lnTo>
                  <a:lnTo>
                    <a:pt x="442" y="385"/>
                  </a:lnTo>
                  <a:lnTo>
                    <a:pt x="475" y="373"/>
                  </a:lnTo>
                  <a:lnTo>
                    <a:pt x="548" y="380"/>
                  </a:lnTo>
                  <a:lnTo>
                    <a:pt x="575" y="392"/>
                  </a:lnTo>
                  <a:lnTo>
                    <a:pt x="596" y="385"/>
                  </a:lnTo>
                  <a:lnTo>
                    <a:pt x="596" y="373"/>
                  </a:lnTo>
                  <a:lnTo>
                    <a:pt x="589" y="333"/>
                  </a:lnTo>
                  <a:lnTo>
                    <a:pt x="602" y="301"/>
                  </a:lnTo>
                  <a:lnTo>
                    <a:pt x="636" y="280"/>
                  </a:lnTo>
                  <a:lnTo>
                    <a:pt x="636" y="248"/>
                  </a:lnTo>
                  <a:lnTo>
                    <a:pt x="630" y="223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3671" y="2769"/>
              <a:ext cx="640" cy="440"/>
            </a:xfrm>
            <a:custGeom>
              <a:avLst/>
              <a:gdLst>
                <a:gd name="T0" fmla="*/ 662 w 636"/>
                <a:gd name="T1" fmla="*/ 231 h 438"/>
                <a:gd name="T2" fmla="*/ 653 w 636"/>
                <a:gd name="T3" fmla="*/ 231 h 438"/>
                <a:gd name="T4" fmla="*/ 634 w 636"/>
                <a:gd name="T5" fmla="*/ 238 h 438"/>
                <a:gd name="T6" fmla="*/ 607 w 636"/>
                <a:gd name="T7" fmla="*/ 256 h 438"/>
                <a:gd name="T8" fmla="*/ 586 w 636"/>
                <a:gd name="T9" fmla="*/ 249 h 438"/>
                <a:gd name="T10" fmla="*/ 577 w 636"/>
                <a:gd name="T11" fmla="*/ 249 h 438"/>
                <a:gd name="T12" fmla="*/ 551 w 636"/>
                <a:gd name="T13" fmla="*/ 222 h 438"/>
                <a:gd name="T14" fmla="*/ 540 w 636"/>
                <a:gd name="T15" fmla="*/ 197 h 438"/>
                <a:gd name="T16" fmla="*/ 540 w 636"/>
                <a:gd name="T17" fmla="*/ 151 h 438"/>
                <a:gd name="T18" fmla="*/ 526 w 636"/>
                <a:gd name="T19" fmla="*/ 118 h 438"/>
                <a:gd name="T20" fmla="*/ 473 w 636"/>
                <a:gd name="T21" fmla="*/ 50 h 438"/>
                <a:gd name="T22" fmla="*/ 451 w 636"/>
                <a:gd name="T23" fmla="*/ 20 h 438"/>
                <a:gd name="T24" fmla="*/ 432 w 636"/>
                <a:gd name="T25" fmla="*/ 6 h 438"/>
                <a:gd name="T26" fmla="*/ 417 w 636"/>
                <a:gd name="T27" fmla="*/ 6 h 438"/>
                <a:gd name="T28" fmla="*/ 390 w 636"/>
                <a:gd name="T29" fmla="*/ 0 h 438"/>
                <a:gd name="T30" fmla="*/ 358 w 636"/>
                <a:gd name="T31" fmla="*/ 25 h 438"/>
                <a:gd name="T32" fmla="*/ 317 w 636"/>
                <a:gd name="T33" fmla="*/ 38 h 438"/>
                <a:gd name="T34" fmla="*/ 303 w 636"/>
                <a:gd name="T35" fmla="*/ 57 h 438"/>
                <a:gd name="T36" fmla="*/ 278 w 636"/>
                <a:gd name="T37" fmla="*/ 38 h 438"/>
                <a:gd name="T38" fmla="*/ 236 w 636"/>
                <a:gd name="T39" fmla="*/ 50 h 438"/>
                <a:gd name="T40" fmla="*/ 181 w 636"/>
                <a:gd name="T41" fmla="*/ 50 h 438"/>
                <a:gd name="T42" fmla="*/ 156 w 636"/>
                <a:gd name="T43" fmla="*/ 57 h 438"/>
                <a:gd name="T44" fmla="*/ 142 w 636"/>
                <a:gd name="T45" fmla="*/ 79 h 438"/>
                <a:gd name="T46" fmla="*/ 122 w 636"/>
                <a:gd name="T47" fmla="*/ 84 h 438"/>
                <a:gd name="T48" fmla="*/ 88 w 636"/>
                <a:gd name="T49" fmla="*/ 158 h 438"/>
                <a:gd name="T50" fmla="*/ 54 w 636"/>
                <a:gd name="T51" fmla="*/ 222 h 438"/>
                <a:gd name="T52" fmla="*/ 0 w 636"/>
                <a:gd name="T53" fmla="*/ 249 h 438"/>
                <a:gd name="T54" fmla="*/ 27 w 636"/>
                <a:gd name="T55" fmla="*/ 263 h 438"/>
                <a:gd name="T56" fmla="*/ 40 w 636"/>
                <a:gd name="T57" fmla="*/ 288 h 438"/>
                <a:gd name="T58" fmla="*/ 61 w 636"/>
                <a:gd name="T59" fmla="*/ 322 h 438"/>
                <a:gd name="T60" fmla="*/ 94 w 636"/>
                <a:gd name="T61" fmla="*/ 339 h 438"/>
                <a:gd name="T62" fmla="*/ 101 w 636"/>
                <a:gd name="T63" fmla="*/ 369 h 438"/>
                <a:gd name="T64" fmla="*/ 122 w 636"/>
                <a:gd name="T65" fmla="*/ 381 h 438"/>
                <a:gd name="T66" fmla="*/ 142 w 636"/>
                <a:gd name="T67" fmla="*/ 389 h 438"/>
                <a:gd name="T68" fmla="*/ 169 w 636"/>
                <a:gd name="T69" fmla="*/ 374 h 438"/>
                <a:gd name="T70" fmla="*/ 169 w 636"/>
                <a:gd name="T71" fmla="*/ 401 h 438"/>
                <a:gd name="T72" fmla="*/ 195 w 636"/>
                <a:gd name="T73" fmla="*/ 428 h 438"/>
                <a:gd name="T74" fmla="*/ 203 w 636"/>
                <a:gd name="T75" fmla="*/ 447 h 438"/>
                <a:gd name="T76" fmla="*/ 236 w 636"/>
                <a:gd name="T77" fmla="*/ 454 h 438"/>
                <a:gd name="T78" fmla="*/ 283 w 636"/>
                <a:gd name="T79" fmla="*/ 454 h 438"/>
                <a:gd name="T80" fmla="*/ 337 w 636"/>
                <a:gd name="T81" fmla="*/ 447 h 438"/>
                <a:gd name="T82" fmla="*/ 397 w 636"/>
                <a:gd name="T83" fmla="*/ 447 h 438"/>
                <a:gd name="T84" fmla="*/ 425 w 636"/>
                <a:gd name="T85" fmla="*/ 440 h 438"/>
                <a:gd name="T86" fmla="*/ 466 w 636"/>
                <a:gd name="T87" fmla="*/ 401 h 438"/>
                <a:gd name="T88" fmla="*/ 499 w 636"/>
                <a:gd name="T89" fmla="*/ 389 h 438"/>
                <a:gd name="T90" fmla="*/ 577 w 636"/>
                <a:gd name="T91" fmla="*/ 396 h 438"/>
                <a:gd name="T92" fmla="*/ 607 w 636"/>
                <a:gd name="T93" fmla="*/ 408 h 438"/>
                <a:gd name="T94" fmla="*/ 628 w 636"/>
                <a:gd name="T95" fmla="*/ 401 h 438"/>
                <a:gd name="T96" fmla="*/ 628 w 636"/>
                <a:gd name="T97" fmla="*/ 389 h 438"/>
                <a:gd name="T98" fmla="*/ 621 w 636"/>
                <a:gd name="T99" fmla="*/ 349 h 438"/>
                <a:gd name="T100" fmla="*/ 634 w 636"/>
                <a:gd name="T101" fmla="*/ 309 h 438"/>
                <a:gd name="T102" fmla="*/ 668 w 636"/>
                <a:gd name="T103" fmla="*/ 288 h 438"/>
                <a:gd name="T104" fmla="*/ 668 w 636"/>
                <a:gd name="T105" fmla="*/ 256 h 438"/>
                <a:gd name="T106" fmla="*/ 662 w 636"/>
                <a:gd name="T107" fmla="*/ 231 h 4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6" h="438">
                  <a:moveTo>
                    <a:pt x="630" y="223"/>
                  </a:moveTo>
                  <a:lnTo>
                    <a:pt x="621" y="223"/>
                  </a:lnTo>
                  <a:lnTo>
                    <a:pt x="602" y="230"/>
                  </a:lnTo>
                  <a:lnTo>
                    <a:pt x="575" y="248"/>
                  </a:lnTo>
                  <a:lnTo>
                    <a:pt x="555" y="241"/>
                  </a:lnTo>
                  <a:lnTo>
                    <a:pt x="548" y="241"/>
                  </a:lnTo>
                  <a:lnTo>
                    <a:pt x="527" y="214"/>
                  </a:lnTo>
                  <a:lnTo>
                    <a:pt x="516" y="189"/>
                  </a:lnTo>
                  <a:lnTo>
                    <a:pt x="516" y="143"/>
                  </a:lnTo>
                  <a:lnTo>
                    <a:pt x="502" y="110"/>
                  </a:lnTo>
                  <a:lnTo>
                    <a:pt x="449" y="50"/>
                  </a:lnTo>
                  <a:lnTo>
                    <a:pt x="427" y="20"/>
                  </a:lnTo>
                  <a:lnTo>
                    <a:pt x="408" y="6"/>
                  </a:lnTo>
                  <a:lnTo>
                    <a:pt x="395" y="6"/>
                  </a:lnTo>
                  <a:lnTo>
                    <a:pt x="374" y="0"/>
                  </a:lnTo>
                  <a:lnTo>
                    <a:pt x="342" y="25"/>
                  </a:lnTo>
                  <a:lnTo>
                    <a:pt x="301" y="38"/>
                  </a:lnTo>
                  <a:lnTo>
                    <a:pt x="287" y="57"/>
                  </a:lnTo>
                  <a:lnTo>
                    <a:pt x="262" y="38"/>
                  </a:lnTo>
                  <a:lnTo>
                    <a:pt x="228" y="50"/>
                  </a:lnTo>
                  <a:lnTo>
                    <a:pt x="173" y="50"/>
                  </a:lnTo>
                  <a:lnTo>
                    <a:pt x="148" y="57"/>
                  </a:lnTo>
                  <a:lnTo>
                    <a:pt x="134" y="79"/>
                  </a:lnTo>
                  <a:lnTo>
                    <a:pt x="114" y="84"/>
                  </a:lnTo>
                  <a:lnTo>
                    <a:pt x="80" y="150"/>
                  </a:lnTo>
                  <a:lnTo>
                    <a:pt x="54" y="214"/>
                  </a:lnTo>
                  <a:lnTo>
                    <a:pt x="0" y="241"/>
                  </a:lnTo>
                  <a:lnTo>
                    <a:pt x="27" y="255"/>
                  </a:lnTo>
                  <a:lnTo>
                    <a:pt x="40" y="280"/>
                  </a:lnTo>
                  <a:lnTo>
                    <a:pt x="61" y="314"/>
                  </a:lnTo>
                  <a:lnTo>
                    <a:pt x="86" y="326"/>
                  </a:lnTo>
                  <a:lnTo>
                    <a:pt x="93" y="353"/>
                  </a:lnTo>
                  <a:lnTo>
                    <a:pt x="114" y="365"/>
                  </a:lnTo>
                  <a:lnTo>
                    <a:pt x="134" y="373"/>
                  </a:lnTo>
                  <a:lnTo>
                    <a:pt x="161" y="358"/>
                  </a:lnTo>
                  <a:lnTo>
                    <a:pt x="161" y="385"/>
                  </a:lnTo>
                  <a:lnTo>
                    <a:pt x="187" y="412"/>
                  </a:lnTo>
                  <a:lnTo>
                    <a:pt x="195" y="431"/>
                  </a:lnTo>
                  <a:lnTo>
                    <a:pt x="228" y="438"/>
                  </a:lnTo>
                  <a:lnTo>
                    <a:pt x="267" y="438"/>
                  </a:lnTo>
                  <a:lnTo>
                    <a:pt x="321" y="431"/>
                  </a:lnTo>
                  <a:lnTo>
                    <a:pt x="381" y="431"/>
                  </a:lnTo>
                  <a:lnTo>
                    <a:pt x="401" y="424"/>
                  </a:lnTo>
                  <a:lnTo>
                    <a:pt x="442" y="385"/>
                  </a:lnTo>
                  <a:lnTo>
                    <a:pt x="475" y="373"/>
                  </a:lnTo>
                  <a:lnTo>
                    <a:pt x="548" y="380"/>
                  </a:lnTo>
                  <a:lnTo>
                    <a:pt x="575" y="392"/>
                  </a:lnTo>
                  <a:lnTo>
                    <a:pt x="596" y="385"/>
                  </a:lnTo>
                  <a:lnTo>
                    <a:pt x="596" y="373"/>
                  </a:lnTo>
                  <a:lnTo>
                    <a:pt x="589" y="333"/>
                  </a:lnTo>
                  <a:lnTo>
                    <a:pt x="602" y="301"/>
                  </a:lnTo>
                  <a:lnTo>
                    <a:pt x="636" y="280"/>
                  </a:lnTo>
                  <a:lnTo>
                    <a:pt x="636" y="248"/>
                  </a:lnTo>
                  <a:lnTo>
                    <a:pt x="630" y="223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3397" y="2783"/>
              <a:ext cx="424" cy="275"/>
            </a:xfrm>
            <a:custGeom>
              <a:avLst/>
              <a:gdLst>
                <a:gd name="T0" fmla="*/ 289 w 421"/>
                <a:gd name="T1" fmla="*/ 236 h 274"/>
                <a:gd name="T2" fmla="*/ 275 w 421"/>
                <a:gd name="T3" fmla="*/ 231 h 274"/>
                <a:gd name="T4" fmla="*/ 249 w 421"/>
                <a:gd name="T5" fmla="*/ 236 h 274"/>
                <a:gd name="T6" fmla="*/ 180 w 421"/>
                <a:gd name="T7" fmla="*/ 262 h 274"/>
                <a:gd name="T8" fmla="*/ 148 w 421"/>
                <a:gd name="T9" fmla="*/ 275 h 274"/>
                <a:gd name="T10" fmla="*/ 127 w 421"/>
                <a:gd name="T11" fmla="*/ 282 h 274"/>
                <a:gd name="T12" fmla="*/ 80 w 421"/>
                <a:gd name="T13" fmla="*/ 250 h 274"/>
                <a:gd name="T14" fmla="*/ 14 w 421"/>
                <a:gd name="T15" fmla="*/ 191 h 274"/>
                <a:gd name="T16" fmla="*/ 0 w 421"/>
                <a:gd name="T17" fmla="*/ 177 h 274"/>
                <a:gd name="T18" fmla="*/ 19 w 421"/>
                <a:gd name="T19" fmla="*/ 165 h 274"/>
                <a:gd name="T20" fmla="*/ 19 w 421"/>
                <a:gd name="T21" fmla="*/ 130 h 274"/>
                <a:gd name="T22" fmla="*/ 41 w 421"/>
                <a:gd name="T23" fmla="*/ 91 h 274"/>
                <a:gd name="T24" fmla="*/ 60 w 421"/>
                <a:gd name="T25" fmla="*/ 91 h 274"/>
                <a:gd name="T26" fmla="*/ 60 w 421"/>
                <a:gd name="T27" fmla="*/ 59 h 274"/>
                <a:gd name="T28" fmla="*/ 109 w 421"/>
                <a:gd name="T29" fmla="*/ 85 h 274"/>
                <a:gd name="T30" fmla="*/ 127 w 421"/>
                <a:gd name="T31" fmla="*/ 85 h 274"/>
                <a:gd name="T32" fmla="*/ 148 w 421"/>
                <a:gd name="T33" fmla="*/ 85 h 274"/>
                <a:gd name="T34" fmla="*/ 236 w 421"/>
                <a:gd name="T35" fmla="*/ 37 h 274"/>
                <a:gd name="T36" fmla="*/ 270 w 421"/>
                <a:gd name="T37" fmla="*/ 32 h 274"/>
                <a:gd name="T38" fmla="*/ 282 w 421"/>
                <a:gd name="T39" fmla="*/ 19 h 274"/>
                <a:gd name="T40" fmla="*/ 304 w 421"/>
                <a:gd name="T41" fmla="*/ 7 h 274"/>
                <a:gd name="T42" fmla="*/ 336 w 421"/>
                <a:gd name="T43" fmla="*/ 0 h 274"/>
                <a:gd name="T44" fmla="*/ 399 w 421"/>
                <a:gd name="T45" fmla="*/ 12 h 274"/>
                <a:gd name="T46" fmla="*/ 431 w 421"/>
                <a:gd name="T47" fmla="*/ 25 h 274"/>
                <a:gd name="T48" fmla="*/ 445 w 421"/>
                <a:gd name="T49" fmla="*/ 44 h 274"/>
                <a:gd name="T50" fmla="*/ 431 w 421"/>
                <a:gd name="T51" fmla="*/ 66 h 274"/>
                <a:gd name="T52" fmla="*/ 411 w 421"/>
                <a:gd name="T53" fmla="*/ 71 h 274"/>
                <a:gd name="T54" fmla="*/ 377 w 421"/>
                <a:gd name="T55" fmla="*/ 145 h 274"/>
                <a:gd name="T56" fmla="*/ 343 w 421"/>
                <a:gd name="T57" fmla="*/ 209 h 274"/>
                <a:gd name="T58" fmla="*/ 289 w 421"/>
                <a:gd name="T59" fmla="*/ 236 h 2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74">
                  <a:moveTo>
                    <a:pt x="273" y="228"/>
                  </a:moveTo>
                  <a:lnTo>
                    <a:pt x="259" y="223"/>
                  </a:lnTo>
                  <a:lnTo>
                    <a:pt x="233" y="228"/>
                  </a:lnTo>
                  <a:lnTo>
                    <a:pt x="172" y="254"/>
                  </a:lnTo>
                  <a:lnTo>
                    <a:pt x="140" y="267"/>
                  </a:lnTo>
                  <a:lnTo>
                    <a:pt x="119" y="274"/>
                  </a:lnTo>
                  <a:lnTo>
                    <a:pt x="72" y="242"/>
                  </a:lnTo>
                  <a:lnTo>
                    <a:pt x="14" y="183"/>
                  </a:lnTo>
                  <a:lnTo>
                    <a:pt x="0" y="169"/>
                  </a:lnTo>
                  <a:lnTo>
                    <a:pt x="19" y="157"/>
                  </a:lnTo>
                  <a:lnTo>
                    <a:pt x="19" y="130"/>
                  </a:lnTo>
                  <a:lnTo>
                    <a:pt x="41" y="91"/>
                  </a:lnTo>
                  <a:lnTo>
                    <a:pt x="60" y="91"/>
                  </a:lnTo>
                  <a:lnTo>
                    <a:pt x="60" y="59"/>
                  </a:lnTo>
                  <a:lnTo>
                    <a:pt x="101" y="85"/>
                  </a:lnTo>
                  <a:lnTo>
                    <a:pt x="119" y="85"/>
                  </a:lnTo>
                  <a:lnTo>
                    <a:pt x="140" y="85"/>
                  </a:lnTo>
                  <a:lnTo>
                    <a:pt x="220" y="37"/>
                  </a:lnTo>
                  <a:lnTo>
                    <a:pt x="254" y="32"/>
                  </a:lnTo>
                  <a:lnTo>
                    <a:pt x="266" y="19"/>
                  </a:lnTo>
                  <a:lnTo>
                    <a:pt x="288" y="7"/>
                  </a:lnTo>
                  <a:lnTo>
                    <a:pt x="320" y="0"/>
                  </a:lnTo>
                  <a:lnTo>
                    <a:pt x="375" y="12"/>
                  </a:lnTo>
                  <a:lnTo>
                    <a:pt x="407" y="25"/>
                  </a:lnTo>
                  <a:lnTo>
                    <a:pt x="421" y="44"/>
                  </a:lnTo>
                  <a:lnTo>
                    <a:pt x="407" y="66"/>
                  </a:lnTo>
                  <a:lnTo>
                    <a:pt x="387" y="71"/>
                  </a:lnTo>
                  <a:lnTo>
                    <a:pt x="353" y="137"/>
                  </a:lnTo>
                  <a:lnTo>
                    <a:pt x="327" y="201"/>
                  </a:lnTo>
                  <a:lnTo>
                    <a:pt x="273" y="228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3397" y="2783"/>
              <a:ext cx="424" cy="275"/>
            </a:xfrm>
            <a:custGeom>
              <a:avLst/>
              <a:gdLst>
                <a:gd name="T0" fmla="*/ 289 w 421"/>
                <a:gd name="T1" fmla="*/ 236 h 274"/>
                <a:gd name="T2" fmla="*/ 275 w 421"/>
                <a:gd name="T3" fmla="*/ 231 h 274"/>
                <a:gd name="T4" fmla="*/ 249 w 421"/>
                <a:gd name="T5" fmla="*/ 236 h 274"/>
                <a:gd name="T6" fmla="*/ 180 w 421"/>
                <a:gd name="T7" fmla="*/ 262 h 274"/>
                <a:gd name="T8" fmla="*/ 148 w 421"/>
                <a:gd name="T9" fmla="*/ 275 h 274"/>
                <a:gd name="T10" fmla="*/ 127 w 421"/>
                <a:gd name="T11" fmla="*/ 282 h 274"/>
                <a:gd name="T12" fmla="*/ 80 w 421"/>
                <a:gd name="T13" fmla="*/ 250 h 274"/>
                <a:gd name="T14" fmla="*/ 14 w 421"/>
                <a:gd name="T15" fmla="*/ 191 h 274"/>
                <a:gd name="T16" fmla="*/ 0 w 421"/>
                <a:gd name="T17" fmla="*/ 177 h 274"/>
                <a:gd name="T18" fmla="*/ 19 w 421"/>
                <a:gd name="T19" fmla="*/ 165 h 274"/>
                <a:gd name="T20" fmla="*/ 19 w 421"/>
                <a:gd name="T21" fmla="*/ 130 h 274"/>
                <a:gd name="T22" fmla="*/ 41 w 421"/>
                <a:gd name="T23" fmla="*/ 91 h 274"/>
                <a:gd name="T24" fmla="*/ 60 w 421"/>
                <a:gd name="T25" fmla="*/ 91 h 274"/>
                <a:gd name="T26" fmla="*/ 60 w 421"/>
                <a:gd name="T27" fmla="*/ 59 h 274"/>
                <a:gd name="T28" fmla="*/ 109 w 421"/>
                <a:gd name="T29" fmla="*/ 85 h 274"/>
                <a:gd name="T30" fmla="*/ 127 w 421"/>
                <a:gd name="T31" fmla="*/ 85 h 274"/>
                <a:gd name="T32" fmla="*/ 148 w 421"/>
                <a:gd name="T33" fmla="*/ 85 h 274"/>
                <a:gd name="T34" fmla="*/ 236 w 421"/>
                <a:gd name="T35" fmla="*/ 37 h 274"/>
                <a:gd name="T36" fmla="*/ 270 w 421"/>
                <a:gd name="T37" fmla="*/ 32 h 274"/>
                <a:gd name="T38" fmla="*/ 282 w 421"/>
                <a:gd name="T39" fmla="*/ 19 h 274"/>
                <a:gd name="T40" fmla="*/ 304 w 421"/>
                <a:gd name="T41" fmla="*/ 7 h 274"/>
                <a:gd name="T42" fmla="*/ 336 w 421"/>
                <a:gd name="T43" fmla="*/ 0 h 274"/>
                <a:gd name="T44" fmla="*/ 399 w 421"/>
                <a:gd name="T45" fmla="*/ 12 h 274"/>
                <a:gd name="T46" fmla="*/ 431 w 421"/>
                <a:gd name="T47" fmla="*/ 25 h 274"/>
                <a:gd name="T48" fmla="*/ 445 w 421"/>
                <a:gd name="T49" fmla="*/ 44 h 274"/>
                <a:gd name="T50" fmla="*/ 431 w 421"/>
                <a:gd name="T51" fmla="*/ 66 h 274"/>
                <a:gd name="T52" fmla="*/ 411 w 421"/>
                <a:gd name="T53" fmla="*/ 71 h 274"/>
                <a:gd name="T54" fmla="*/ 377 w 421"/>
                <a:gd name="T55" fmla="*/ 145 h 274"/>
                <a:gd name="T56" fmla="*/ 343 w 421"/>
                <a:gd name="T57" fmla="*/ 209 h 274"/>
                <a:gd name="T58" fmla="*/ 289 w 421"/>
                <a:gd name="T59" fmla="*/ 236 h 2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74">
                  <a:moveTo>
                    <a:pt x="273" y="228"/>
                  </a:moveTo>
                  <a:lnTo>
                    <a:pt x="259" y="223"/>
                  </a:lnTo>
                  <a:lnTo>
                    <a:pt x="233" y="228"/>
                  </a:lnTo>
                  <a:lnTo>
                    <a:pt x="172" y="254"/>
                  </a:lnTo>
                  <a:lnTo>
                    <a:pt x="140" y="267"/>
                  </a:lnTo>
                  <a:lnTo>
                    <a:pt x="119" y="274"/>
                  </a:lnTo>
                  <a:lnTo>
                    <a:pt x="72" y="242"/>
                  </a:lnTo>
                  <a:lnTo>
                    <a:pt x="14" y="183"/>
                  </a:lnTo>
                  <a:lnTo>
                    <a:pt x="0" y="169"/>
                  </a:lnTo>
                  <a:lnTo>
                    <a:pt x="19" y="157"/>
                  </a:lnTo>
                  <a:lnTo>
                    <a:pt x="19" y="130"/>
                  </a:lnTo>
                  <a:lnTo>
                    <a:pt x="41" y="91"/>
                  </a:lnTo>
                  <a:lnTo>
                    <a:pt x="60" y="91"/>
                  </a:lnTo>
                  <a:lnTo>
                    <a:pt x="60" y="59"/>
                  </a:lnTo>
                  <a:lnTo>
                    <a:pt x="101" y="85"/>
                  </a:lnTo>
                  <a:lnTo>
                    <a:pt x="119" y="85"/>
                  </a:lnTo>
                  <a:lnTo>
                    <a:pt x="140" y="85"/>
                  </a:lnTo>
                  <a:lnTo>
                    <a:pt x="220" y="37"/>
                  </a:lnTo>
                  <a:lnTo>
                    <a:pt x="254" y="32"/>
                  </a:lnTo>
                  <a:lnTo>
                    <a:pt x="266" y="19"/>
                  </a:lnTo>
                  <a:lnTo>
                    <a:pt x="288" y="7"/>
                  </a:lnTo>
                  <a:lnTo>
                    <a:pt x="320" y="0"/>
                  </a:lnTo>
                  <a:lnTo>
                    <a:pt x="375" y="12"/>
                  </a:lnTo>
                  <a:lnTo>
                    <a:pt x="407" y="25"/>
                  </a:lnTo>
                  <a:lnTo>
                    <a:pt x="421" y="44"/>
                  </a:lnTo>
                  <a:lnTo>
                    <a:pt x="407" y="66"/>
                  </a:lnTo>
                  <a:lnTo>
                    <a:pt x="387" y="71"/>
                  </a:lnTo>
                  <a:lnTo>
                    <a:pt x="353" y="137"/>
                  </a:lnTo>
                  <a:lnTo>
                    <a:pt x="327" y="201"/>
                  </a:lnTo>
                  <a:lnTo>
                    <a:pt x="273" y="228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2859" y="663"/>
              <a:ext cx="1008" cy="1238"/>
            </a:xfrm>
            <a:custGeom>
              <a:avLst/>
              <a:gdLst>
                <a:gd name="T0" fmla="*/ 315 w 1003"/>
                <a:gd name="T1" fmla="*/ 1172 h 1232"/>
                <a:gd name="T2" fmla="*/ 350 w 1003"/>
                <a:gd name="T3" fmla="*/ 1099 h 1232"/>
                <a:gd name="T4" fmla="*/ 371 w 1003"/>
                <a:gd name="T5" fmla="*/ 996 h 1232"/>
                <a:gd name="T6" fmla="*/ 350 w 1003"/>
                <a:gd name="T7" fmla="*/ 895 h 1232"/>
                <a:gd name="T8" fmla="*/ 350 w 1003"/>
                <a:gd name="T9" fmla="*/ 777 h 1232"/>
                <a:gd name="T10" fmla="*/ 389 w 1003"/>
                <a:gd name="T11" fmla="*/ 718 h 1232"/>
                <a:gd name="T12" fmla="*/ 444 w 1003"/>
                <a:gd name="T13" fmla="*/ 703 h 1232"/>
                <a:gd name="T14" fmla="*/ 457 w 1003"/>
                <a:gd name="T15" fmla="*/ 606 h 1232"/>
                <a:gd name="T16" fmla="*/ 491 w 1003"/>
                <a:gd name="T17" fmla="*/ 481 h 1232"/>
                <a:gd name="T18" fmla="*/ 532 w 1003"/>
                <a:gd name="T19" fmla="*/ 388 h 1232"/>
                <a:gd name="T20" fmla="*/ 600 w 1003"/>
                <a:gd name="T21" fmla="*/ 329 h 1232"/>
                <a:gd name="T22" fmla="*/ 660 w 1003"/>
                <a:gd name="T23" fmla="*/ 282 h 1232"/>
                <a:gd name="T24" fmla="*/ 671 w 1003"/>
                <a:gd name="T25" fmla="*/ 223 h 1232"/>
                <a:gd name="T26" fmla="*/ 707 w 1003"/>
                <a:gd name="T27" fmla="*/ 198 h 1232"/>
                <a:gd name="T28" fmla="*/ 754 w 1003"/>
                <a:gd name="T29" fmla="*/ 243 h 1232"/>
                <a:gd name="T30" fmla="*/ 800 w 1003"/>
                <a:gd name="T31" fmla="*/ 243 h 1232"/>
                <a:gd name="T32" fmla="*/ 848 w 1003"/>
                <a:gd name="T33" fmla="*/ 237 h 1232"/>
                <a:gd name="T34" fmla="*/ 867 w 1003"/>
                <a:gd name="T35" fmla="*/ 144 h 1232"/>
                <a:gd name="T36" fmla="*/ 924 w 1003"/>
                <a:gd name="T37" fmla="*/ 92 h 1232"/>
                <a:gd name="T38" fmla="*/ 968 w 1003"/>
                <a:gd name="T39" fmla="*/ 118 h 1232"/>
                <a:gd name="T40" fmla="*/ 982 w 1003"/>
                <a:gd name="T41" fmla="*/ 166 h 1232"/>
                <a:gd name="T42" fmla="*/ 1016 w 1003"/>
                <a:gd name="T43" fmla="*/ 150 h 1232"/>
                <a:gd name="T44" fmla="*/ 1043 w 1003"/>
                <a:gd name="T45" fmla="*/ 98 h 1232"/>
                <a:gd name="T46" fmla="*/ 1003 w 1003"/>
                <a:gd name="T47" fmla="*/ 78 h 1232"/>
                <a:gd name="T48" fmla="*/ 909 w 1003"/>
                <a:gd name="T49" fmla="*/ 0 h 1232"/>
                <a:gd name="T50" fmla="*/ 840 w 1003"/>
                <a:gd name="T51" fmla="*/ 58 h 1232"/>
                <a:gd name="T52" fmla="*/ 800 w 1003"/>
                <a:gd name="T53" fmla="*/ 51 h 1232"/>
                <a:gd name="T54" fmla="*/ 707 w 1003"/>
                <a:gd name="T55" fmla="*/ 111 h 1232"/>
                <a:gd name="T56" fmla="*/ 593 w 1003"/>
                <a:gd name="T57" fmla="*/ 177 h 1232"/>
                <a:gd name="T58" fmla="*/ 578 w 1003"/>
                <a:gd name="T59" fmla="*/ 237 h 1232"/>
                <a:gd name="T60" fmla="*/ 514 w 1003"/>
                <a:gd name="T61" fmla="*/ 264 h 1232"/>
                <a:gd name="T62" fmla="*/ 457 w 1003"/>
                <a:gd name="T63" fmla="*/ 269 h 1232"/>
                <a:gd name="T64" fmla="*/ 405 w 1003"/>
                <a:gd name="T65" fmla="*/ 349 h 1232"/>
                <a:gd name="T66" fmla="*/ 476 w 1003"/>
                <a:gd name="T67" fmla="*/ 356 h 1232"/>
                <a:gd name="T68" fmla="*/ 417 w 1003"/>
                <a:gd name="T69" fmla="*/ 466 h 1232"/>
                <a:gd name="T70" fmla="*/ 289 w 1003"/>
                <a:gd name="T71" fmla="*/ 677 h 1232"/>
                <a:gd name="T72" fmla="*/ 196 w 1003"/>
                <a:gd name="T73" fmla="*/ 777 h 1232"/>
                <a:gd name="T74" fmla="*/ 87 w 1003"/>
                <a:gd name="T75" fmla="*/ 843 h 1232"/>
                <a:gd name="T76" fmla="*/ 0 w 1003"/>
                <a:gd name="T77" fmla="*/ 964 h 1232"/>
                <a:gd name="T78" fmla="*/ 0 w 1003"/>
                <a:gd name="T79" fmla="*/ 1113 h 1232"/>
                <a:gd name="T80" fmla="*/ 14 w 1003"/>
                <a:gd name="T81" fmla="*/ 1172 h 1232"/>
                <a:gd name="T82" fmla="*/ 53 w 1003"/>
                <a:gd name="T83" fmla="*/ 1265 h 1232"/>
                <a:gd name="T84" fmla="*/ 214 w 1003"/>
                <a:gd name="T85" fmla="*/ 1200 h 1232"/>
                <a:gd name="T86" fmla="*/ 281 w 1003"/>
                <a:gd name="T87" fmla="*/ 1192 h 1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3" h="1232">
                  <a:moveTo>
                    <a:pt x="281" y="1166"/>
                  </a:moveTo>
                  <a:lnTo>
                    <a:pt x="295" y="1159"/>
                  </a:lnTo>
                  <a:lnTo>
                    <a:pt x="300" y="1125"/>
                  </a:lnTo>
                  <a:lnTo>
                    <a:pt x="300" y="1093"/>
                  </a:lnTo>
                  <a:lnTo>
                    <a:pt x="321" y="1066"/>
                  </a:lnTo>
                  <a:lnTo>
                    <a:pt x="334" y="1059"/>
                  </a:lnTo>
                  <a:lnTo>
                    <a:pt x="341" y="1002"/>
                  </a:lnTo>
                  <a:lnTo>
                    <a:pt x="334" y="968"/>
                  </a:lnTo>
                  <a:lnTo>
                    <a:pt x="355" y="956"/>
                  </a:lnTo>
                  <a:lnTo>
                    <a:pt x="360" y="924"/>
                  </a:lnTo>
                  <a:lnTo>
                    <a:pt x="334" y="895"/>
                  </a:lnTo>
                  <a:lnTo>
                    <a:pt x="334" y="863"/>
                  </a:lnTo>
                  <a:lnTo>
                    <a:pt x="334" y="831"/>
                  </a:lnTo>
                  <a:lnTo>
                    <a:pt x="341" y="772"/>
                  </a:lnTo>
                  <a:lnTo>
                    <a:pt x="334" y="745"/>
                  </a:lnTo>
                  <a:lnTo>
                    <a:pt x="341" y="719"/>
                  </a:lnTo>
                  <a:lnTo>
                    <a:pt x="360" y="701"/>
                  </a:lnTo>
                  <a:lnTo>
                    <a:pt x="373" y="694"/>
                  </a:lnTo>
                  <a:lnTo>
                    <a:pt x="394" y="685"/>
                  </a:lnTo>
                  <a:lnTo>
                    <a:pt x="407" y="685"/>
                  </a:lnTo>
                  <a:lnTo>
                    <a:pt x="428" y="679"/>
                  </a:lnTo>
                  <a:lnTo>
                    <a:pt x="419" y="648"/>
                  </a:lnTo>
                  <a:lnTo>
                    <a:pt x="414" y="628"/>
                  </a:lnTo>
                  <a:lnTo>
                    <a:pt x="441" y="582"/>
                  </a:lnTo>
                  <a:lnTo>
                    <a:pt x="448" y="496"/>
                  </a:lnTo>
                  <a:lnTo>
                    <a:pt x="467" y="491"/>
                  </a:lnTo>
                  <a:lnTo>
                    <a:pt x="475" y="465"/>
                  </a:lnTo>
                  <a:lnTo>
                    <a:pt x="501" y="425"/>
                  </a:lnTo>
                  <a:lnTo>
                    <a:pt x="513" y="393"/>
                  </a:lnTo>
                  <a:lnTo>
                    <a:pt x="508" y="372"/>
                  </a:lnTo>
                  <a:lnTo>
                    <a:pt x="528" y="327"/>
                  </a:lnTo>
                  <a:lnTo>
                    <a:pt x="542" y="313"/>
                  </a:lnTo>
                  <a:lnTo>
                    <a:pt x="576" y="313"/>
                  </a:lnTo>
                  <a:lnTo>
                    <a:pt x="576" y="281"/>
                  </a:lnTo>
                  <a:lnTo>
                    <a:pt x="588" y="268"/>
                  </a:lnTo>
                  <a:lnTo>
                    <a:pt x="636" y="274"/>
                  </a:lnTo>
                  <a:lnTo>
                    <a:pt x="647" y="268"/>
                  </a:lnTo>
                  <a:lnTo>
                    <a:pt x="641" y="242"/>
                  </a:lnTo>
                  <a:lnTo>
                    <a:pt x="647" y="215"/>
                  </a:lnTo>
                  <a:lnTo>
                    <a:pt x="661" y="215"/>
                  </a:lnTo>
                  <a:lnTo>
                    <a:pt x="670" y="208"/>
                  </a:lnTo>
                  <a:lnTo>
                    <a:pt x="682" y="190"/>
                  </a:lnTo>
                  <a:lnTo>
                    <a:pt x="695" y="195"/>
                  </a:lnTo>
                  <a:lnTo>
                    <a:pt x="716" y="215"/>
                  </a:lnTo>
                  <a:lnTo>
                    <a:pt x="722" y="235"/>
                  </a:lnTo>
                  <a:lnTo>
                    <a:pt x="734" y="235"/>
                  </a:lnTo>
                  <a:lnTo>
                    <a:pt x="755" y="242"/>
                  </a:lnTo>
                  <a:lnTo>
                    <a:pt x="768" y="235"/>
                  </a:lnTo>
                  <a:lnTo>
                    <a:pt x="782" y="220"/>
                  </a:lnTo>
                  <a:lnTo>
                    <a:pt x="794" y="229"/>
                  </a:lnTo>
                  <a:lnTo>
                    <a:pt x="816" y="229"/>
                  </a:lnTo>
                  <a:lnTo>
                    <a:pt x="835" y="202"/>
                  </a:lnTo>
                  <a:lnTo>
                    <a:pt x="835" y="169"/>
                  </a:lnTo>
                  <a:lnTo>
                    <a:pt x="835" y="136"/>
                  </a:lnTo>
                  <a:lnTo>
                    <a:pt x="842" y="117"/>
                  </a:lnTo>
                  <a:lnTo>
                    <a:pt x="869" y="110"/>
                  </a:lnTo>
                  <a:lnTo>
                    <a:pt x="888" y="92"/>
                  </a:lnTo>
                  <a:lnTo>
                    <a:pt x="901" y="92"/>
                  </a:lnTo>
                  <a:lnTo>
                    <a:pt x="922" y="103"/>
                  </a:lnTo>
                  <a:lnTo>
                    <a:pt x="928" y="110"/>
                  </a:lnTo>
                  <a:lnTo>
                    <a:pt x="942" y="117"/>
                  </a:lnTo>
                  <a:lnTo>
                    <a:pt x="956" y="142"/>
                  </a:lnTo>
                  <a:lnTo>
                    <a:pt x="942" y="158"/>
                  </a:lnTo>
                  <a:lnTo>
                    <a:pt x="956" y="176"/>
                  </a:lnTo>
                  <a:lnTo>
                    <a:pt x="963" y="158"/>
                  </a:lnTo>
                  <a:lnTo>
                    <a:pt x="976" y="142"/>
                  </a:lnTo>
                  <a:lnTo>
                    <a:pt x="981" y="124"/>
                  </a:lnTo>
                  <a:lnTo>
                    <a:pt x="995" y="117"/>
                  </a:lnTo>
                  <a:lnTo>
                    <a:pt x="1003" y="98"/>
                  </a:lnTo>
                  <a:lnTo>
                    <a:pt x="969" y="98"/>
                  </a:lnTo>
                  <a:lnTo>
                    <a:pt x="922" y="78"/>
                  </a:lnTo>
                  <a:lnTo>
                    <a:pt x="963" y="78"/>
                  </a:lnTo>
                  <a:lnTo>
                    <a:pt x="995" y="39"/>
                  </a:lnTo>
                  <a:lnTo>
                    <a:pt x="917" y="7"/>
                  </a:lnTo>
                  <a:lnTo>
                    <a:pt x="876" y="0"/>
                  </a:lnTo>
                  <a:lnTo>
                    <a:pt x="855" y="58"/>
                  </a:lnTo>
                  <a:lnTo>
                    <a:pt x="835" y="19"/>
                  </a:lnTo>
                  <a:lnTo>
                    <a:pt x="808" y="58"/>
                  </a:lnTo>
                  <a:lnTo>
                    <a:pt x="808" y="0"/>
                  </a:lnTo>
                  <a:lnTo>
                    <a:pt x="782" y="19"/>
                  </a:lnTo>
                  <a:lnTo>
                    <a:pt x="768" y="51"/>
                  </a:lnTo>
                  <a:lnTo>
                    <a:pt x="734" y="39"/>
                  </a:lnTo>
                  <a:lnTo>
                    <a:pt x="700" y="64"/>
                  </a:lnTo>
                  <a:lnTo>
                    <a:pt x="682" y="103"/>
                  </a:lnTo>
                  <a:lnTo>
                    <a:pt x="636" y="124"/>
                  </a:lnTo>
                  <a:lnTo>
                    <a:pt x="595" y="124"/>
                  </a:lnTo>
                  <a:lnTo>
                    <a:pt x="569" y="169"/>
                  </a:lnTo>
                  <a:lnTo>
                    <a:pt x="535" y="190"/>
                  </a:lnTo>
                  <a:lnTo>
                    <a:pt x="535" y="220"/>
                  </a:lnTo>
                  <a:lnTo>
                    <a:pt x="554" y="229"/>
                  </a:lnTo>
                  <a:lnTo>
                    <a:pt x="521" y="261"/>
                  </a:lnTo>
                  <a:lnTo>
                    <a:pt x="521" y="229"/>
                  </a:lnTo>
                  <a:lnTo>
                    <a:pt x="494" y="256"/>
                  </a:lnTo>
                  <a:lnTo>
                    <a:pt x="501" y="208"/>
                  </a:lnTo>
                  <a:lnTo>
                    <a:pt x="475" y="235"/>
                  </a:lnTo>
                  <a:lnTo>
                    <a:pt x="441" y="261"/>
                  </a:lnTo>
                  <a:lnTo>
                    <a:pt x="460" y="281"/>
                  </a:lnTo>
                  <a:lnTo>
                    <a:pt x="414" y="301"/>
                  </a:lnTo>
                  <a:lnTo>
                    <a:pt x="389" y="333"/>
                  </a:lnTo>
                  <a:lnTo>
                    <a:pt x="428" y="308"/>
                  </a:lnTo>
                  <a:lnTo>
                    <a:pt x="508" y="286"/>
                  </a:lnTo>
                  <a:lnTo>
                    <a:pt x="460" y="340"/>
                  </a:lnTo>
                  <a:lnTo>
                    <a:pt x="448" y="379"/>
                  </a:lnTo>
                  <a:lnTo>
                    <a:pt x="419" y="411"/>
                  </a:lnTo>
                  <a:lnTo>
                    <a:pt x="401" y="450"/>
                  </a:lnTo>
                  <a:lnTo>
                    <a:pt x="348" y="575"/>
                  </a:lnTo>
                  <a:lnTo>
                    <a:pt x="314" y="601"/>
                  </a:lnTo>
                  <a:lnTo>
                    <a:pt x="281" y="653"/>
                  </a:lnTo>
                  <a:lnTo>
                    <a:pt x="227" y="733"/>
                  </a:lnTo>
                  <a:lnTo>
                    <a:pt x="206" y="707"/>
                  </a:lnTo>
                  <a:lnTo>
                    <a:pt x="188" y="745"/>
                  </a:lnTo>
                  <a:lnTo>
                    <a:pt x="160" y="772"/>
                  </a:lnTo>
                  <a:lnTo>
                    <a:pt x="120" y="772"/>
                  </a:lnTo>
                  <a:lnTo>
                    <a:pt x="87" y="811"/>
                  </a:lnTo>
                  <a:lnTo>
                    <a:pt x="14" y="863"/>
                  </a:lnTo>
                  <a:lnTo>
                    <a:pt x="19" y="895"/>
                  </a:lnTo>
                  <a:lnTo>
                    <a:pt x="0" y="924"/>
                  </a:lnTo>
                  <a:lnTo>
                    <a:pt x="0" y="1002"/>
                  </a:lnTo>
                  <a:lnTo>
                    <a:pt x="19" y="1041"/>
                  </a:lnTo>
                  <a:lnTo>
                    <a:pt x="0" y="1073"/>
                  </a:lnTo>
                  <a:lnTo>
                    <a:pt x="0" y="1105"/>
                  </a:lnTo>
                  <a:lnTo>
                    <a:pt x="41" y="1100"/>
                  </a:lnTo>
                  <a:lnTo>
                    <a:pt x="14" y="1125"/>
                  </a:lnTo>
                  <a:lnTo>
                    <a:pt x="0" y="1166"/>
                  </a:lnTo>
                  <a:lnTo>
                    <a:pt x="19" y="1191"/>
                  </a:lnTo>
                  <a:lnTo>
                    <a:pt x="53" y="1217"/>
                  </a:lnTo>
                  <a:lnTo>
                    <a:pt x="101" y="1232"/>
                  </a:lnTo>
                  <a:lnTo>
                    <a:pt x="140" y="1210"/>
                  </a:lnTo>
                  <a:lnTo>
                    <a:pt x="206" y="1152"/>
                  </a:lnTo>
                  <a:lnTo>
                    <a:pt x="234" y="1152"/>
                  </a:lnTo>
                  <a:lnTo>
                    <a:pt x="247" y="1118"/>
                  </a:lnTo>
                  <a:lnTo>
                    <a:pt x="273" y="1144"/>
                  </a:lnTo>
                  <a:lnTo>
                    <a:pt x="273" y="1166"/>
                  </a:lnTo>
                  <a:lnTo>
                    <a:pt x="281" y="1166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2859" y="663"/>
              <a:ext cx="1008" cy="1238"/>
            </a:xfrm>
            <a:custGeom>
              <a:avLst/>
              <a:gdLst>
                <a:gd name="T0" fmla="*/ 315 w 1003"/>
                <a:gd name="T1" fmla="*/ 1172 h 1232"/>
                <a:gd name="T2" fmla="*/ 350 w 1003"/>
                <a:gd name="T3" fmla="*/ 1099 h 1232"/>
                <a:gd name="T4" fmla="*/ 371 w 1003"/>
                <a:gd name="T5" fmla="*/ 996 h 1232"/>
                <a:gd name="T6" fmla="*/ 350 w 1003"/>
                <a:gd name="T7" fmla="*/ 895 h 1232"/>
                <a:gd name="T8" fmla="*/ 350 w 1003"/>
                <a:gd name="T9" fmla="*/ 777 h 1232"/>
                <a:gd name="T10" fmla="*/ 389 w 1003"/>
                <a:gd name="T11" fmla="*/ 718 h 1232"/>
                <a:gd name="T12" fmla="*/ 444 w 1003"/>
                <a:gd name="T13" fmla="*/ 703 h 1232"/>
                <a:gd name="T14" fmla="*/ 457 w 1003"/>
                <a:gd name="T15" fmla="*/ 606 h 1232"/>
                <a:gd name="T16" fmla="*/ 491 w 1003"/>
                <a:gd name="T17" fmla="*/ 481 h 1232"/>
                <a:gd name="T18" fmla="*/ 532 w 1003"/>
                <a:gd name="T19" fmla="*/ 388 h 1232"/>
                <a:gd name="T20" fmla="*/ 600 w 1003"/>
                <a:gd name="T21" fmla="*/ 329 h 1232"/>
                <a:gd name="T22" fmla="*/ 660 w 1003"/>
                <a:gd name="T23" fmla="*/ 282 h 1232"/>
                <a:gd name="T24" fmla="*/ 671 w 1003"/>
                <a:gd name="T25" fmla="*/ 223 h 1232"/>
                <a:gd name="T26" fmla="*/ 707 w 1003"/>
                <a:gd name="T27" fmla="*/ 198 h 1232"/>
                <a:gd name="T28" fmla="*/ 754 w 1003"/>
                <a:gd name="T29" fmla="*/ 243 h 1232"/>
                <a:gd name="T30" fmla="*/ 800 w 1003"/>
                <a:gd name="T31" fmla="*/ 243 h 1232"/>
                <a:gd name="T32" fmla="*/ 848 w 1003"/>
                <a:gd name="T33" fmla="*/ 237 h 1232"/>
                <a:gd name="T34" fmla="*/ 867 w 1003"/>
                <a:gd name="T35" fmla="*/ 144 h 1232"/>
                <a:gd name="T36" fmla="*/ 924 w 1003"/>
                <a:gd name="T37" fmla="*/ 92 h 1232"/>
                <a:gd name="T38" fmla="*/ 968 w 1003"/>
                <a:gd name="T39" fmla="*/ 118 h 1232"/>
                <a:gd name="T40" fmla="*/ 982 w 1003"/>
                <a:gd name="T41" fmla="*/ 166 h 1232"/>
                <a:gd name="T42" fmla="*/ 1016 w 1003"/>
                <a:gd name="T43" fmla="*/ 150 h 1232"/>
                <a:gd name="T44" fmla="*/ 1043 w 1003"/>
                <a:gd name="T45" fmla="*/ 98 h 1232"/>
                <a:gd name="T46" fmla="*/ 1003 w 1003"/>
                <a:gd name="T47" fmla="*/ 78 h 1232"/>
                <a:gd name="T48" fmla="*/ 909 w 1003"/>
                <a:gd name="T49" fmla="*/ 0 h 1232"/>
                <a:gd name="T50" fmla="*/ 840 w 1003"/>
                <a:gd name="T51" fmla="*/ 58 h 1232"/>
                <a:gd name="T52" fmla="*/ 800 w 1003"/>
                <a:gd name="T53" fmla="*/ 51 h 1232"/>
                <a:gd name="T54" fmla="*/ 707 w 1003"/>
                <a:gd name="T55" fmla="*/ 111 h 1232"/>
                <a:gd name="T56" fmla="*/ 593 w 1003"/>
                <a:gd name="T57" fmla="*/ 177 h 1232"/>
                <a:gd name="T58" fmla="*/ 578 w 1003"/>
                <a:gd name="T59" fmla="*/ 237 h 1232"/>
                <a:gd name="T60" fmla="*/ 514 w 1003"/>
                <a:gd name="T61" fmla="*/ 264 h 1232"/>
                <a:gd name="T62" fmla="*/ 457 w 1003"/>
                <a:gd name="T63" fmla="*/ 269 h 1232"/>
                <a:gd name="T64" fmla="*/ 405 w 1003"/>
                <a:gd name="T65" fmla="*/ 349 h 1232"/>
                <a:gd name="T66" fmla="*/ 476 w 1003"/>
                <a:gd name="T67" fmla="*/ 356 h 1232"/>
                <a:gd name="T68" fmla="*/ 417 w 1003"/>
                <a:gd name="T69" fmla="*/ 466 h 1232"/>
                <a:gd name="T70" fmla="*/ 289 w 1003"/>
                <a:gd name="T71" fmla="*/ 677 h 1232"/>
                <a:gd name="T72" fmla="*/ 196 w 1003"/>
                <a:gd name="T73" fmla="*/ 777 h 1232"/>
                <a:gd name="T74" fmla="*/ 87 w 1003"/>
                <a:gd name="T75" fmla="*/ 843 h 1232"/>
                <a:gd name="T76" fmla="*/ 0 w 1003"/>
                <a:gd name="T77" fmla="*/ 964 h 1232"/>
                <a:gd name="T78" fmla="*/ 0 w 1003"/>
                <a:gd name="T79" fmla="*/ 1113 h 1232"/>
                <a:gd name="T80" fmla="*/ 14 w 1003"/>
                <a:gd name="T81" fmla="*/ 1172 h 1232"/>
                <a:gd name="T82" fmla="*/ 53 w 1003"/>
                <a:gd name="T83" fmla="*/ 1265 h 1232"/>
                <a:gd name="T84" fmla="*/ 214 w 1003"/>
                <a:gd name="T85" fmla="*/ 1200 h 1232"/>
                <a:gd name="T86" fmla="*/ 281 w 1003"/>
                <a:gd name="T87" fmla="*/ 1192 h 1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3" h="1232">
                  <a:moveTo>
                    <a:pt x="281" y="1166"/>
                  </a:moveTo>
                  <a:lnTo>
                    <a:pt x="295" y="1159"/>
                  </a:lnTo>
                  <a:lnTo>
                    <a:pt x="300" y="1125"/>
                  </a:lnTo>
                  <a:lnTo>
                    <a:pt x="300" y="1093"/>
                  </a:lnTo>
                  <a:lnTo>
                    <a:pt x="321" y="1066"/>
                  </a:lnTo>
                  <a:lnTo>
                    <a:pt x="334" y="1059"/>
                  </a:lnTo>
                  <a:lnTo>
                    <a:pt x="341" y="1002"/>
                  </a:lnTo>
                  <a:lnTo>
                    <a:pt x="334" y="968"/>
                  </a:lnTo>
                  <a:lnTo>
                    <a:pt x="355" y="956"/>
                  </a:lnTo>
                  <a:lnTo>
                    <a:pt x="360" y="924"/>
                  </a:lnTo>
                  <a:lnTo>
                    <a:pt x="334" y="895"/>
                  </a:lnTo>
                  <a:lnTo>
                    <a:pt x="334" y="863"/>
                  </a:lnTo>
                  <a:lnTo>
                    <a:pt x="334" y="831"/>
                  </a:lnTo>
                  <a:lnTo>
                    <a:pt x="341" y="772"/>
                  </a:lnTo>
                  <a:lnTo>
                    <a:pt x="334" y="745"/>
                  </a:lnTo>
                  <a:lnTo>
                    <a:pt x="341" y="719"/>
                  </a:lnTo>
                  <a:lnTo>
                    <a:pt x="360" y="701"/>
                  </a:lnTo>
                  <a:lnTo>
                    <a:pt x="373" y="694"/>
                  </a:lnTo>
                  <a:lnTo>
                    <a:pt x="394" y="685"/>
                  </a:lnTo>
                  <a:lnTo>
                    <a:pt x="407" y="685"/>
                  </a:lnTo>
                  <a:lnTo>
                    <a:pt x="428" y="679"/>
                  </a:lnTo>
                  <a:lnTo>
                    <a:pt x="419" y="648"/>
                  </a:lnTo>
                  <a:lnTo>
                    <a:pt x="414" y="628"/>
                  </a:lnTo>
                  <a:lnTo>
                    <a:pt x="441" y="582"/>
                  </a:lnTo>
                  <a:lnTo>
                    <a:pt x="448" y="496"/>
                  </a:lnTo>
                  <a:lnTo>
                    <a:pt x="467" y="491"/>
                  </a:lnTo>
                  <a:lnTo>
                    <a:pt x="475" y="465"/>
                  </a:lnTo>
                  <a:lnTo>
                    <a:pt x="501" y="425"/>
                  </a:lnTo>
                  <a:lnTo>
                    <a:pt x="513" y="393"/>
                  </a:lnTo>
                  <a:lnTo>
                    <a:pt x="508" y="372"/>
                  </a:lnTo>
                  <a:lnTo>
                    <a:pt x="528" y="327"/>
                  </a:lnTo>
                  <a:lnTo>
                    <a:pt x="542" y="313"/>
                  </a:lnTo>
                  <a:lnTo>
                    <a:pt x="576" y="313"/>
                  </a:lnTo>
                  <a:lnTo>
                    <a:pt x="576" y="281"/>
                  </a:lnTo>
                  <a:lnTo>
                    <a:pt x="588" y="268"/>
                  </a:lnTo>
                  <a:lnTo>
                    <a:pt x="636" y="274"/>
                  </a:lnTo>
                  <a:lnTo>
                    <a:pt x="647" y="268"/>
                  </a:lnTo>
                  <a:lnTo>
                    <a:pt x="641" y="242"/>
                  </a:lnTo>
                  <a:lnTo>
                    <a:pt x="647" y="215"/>
                  </a:lnTo>
                  <a:lnTo>
                    <a:pt x="661" y="215"/>
                  </a:lnTo>
                  <a:lnTo>
                    <a:pt x="670" y="208"/>
                  </a:lnTo>
                  <a:lnTo>
                    <a:pt x="682" y="190"/>
                  </a:lnTo>
                  <a:lnTo>
                    <a:pt x="695" y="195"/>
                  </a:lnTo>
                  <a:lnTo>
                    <a:pt x="716" y="215"/>
                  </a:lnTo>
                  <a:lnTo>
                    <a:pt x="722" y="235"/>
                  </a:lnTo>
                  <a:lnTo>
                    <a:pt x="734" y="235"/>
                  </a:lnTo>
                  <a:lnTo>
                    <a:pt x="755" y="242"/>
                  </a:lnTo>
                  <a:lnTo>
                    <a:pt x="768" y="235"/>
                  </a:lnTo>
                  <a:lnTo>
                    <a:pt x="782" y="220"/>
                  </a:lnTo>
                  <a:lnTo>
                    <a:pt x="794" y="229"/>
                  </a:lnTo>
                  <a:lnTo>
                    <a:pt x="816" y="229"/>
                  </a:lnTo>
                  <a:lnTo>
                    <a:pt x="835" y="202"/>
                  </a:lnTo>
                  <a:lnTo>
                    <a:pt x="835" y="169"/>
                  </a:lnTo>
                  <a:lnTo>
                    <a:pt x="835" y="136"/>
                  </a:lnTo>
                  <a:lnTo>
                    <a:pt x="842" y="117"/>
                  </a:lnTo>
                  <a:lnTo>
                    <a:pt x="869" y="110"/>
                  </a:lnTo>
                  <a:lnTo>
                    <a:pt x="888" y="92"/>
                  </a:lnTo>
                  <a:lnTo>
                    <a:pt x="901" y="92"/>
                  </a:lnTo>
                  <a:lnTo>
                    <a:pt x="922" y="103"/>
                  </a:lnTo>
                  <a:lnTo>
                    <a:pt x="928" y="110"/>
                  </a:lnTo>
                  <a:lnTo>
                    <a:pt x="942" y="117"/>
                  </a:lnTo>
                  <a:lnTo>
                    <a:pt x="956" y="142"/>
                  </a:lnTo>
                  <a:lnTo>
                    <a:pt x="942" y="158"/>
                  </a:lnTo>
                  <a:lnTo>
                    <a:pt x="956" y="176"/>
                  </a:lnTo>
                  <a:lnTo>
                    <a:pt x="963" y="158"/>
                  </a:lnTo>
                  <a:lnTo>
                    <a:pt x="976" y="142"/>
                  </a:lnTo>
                  <a:lnTo>
                    <a:pt x="981" y="124"/>
                  </a:lnTo>
                  <a:lnTo>
                    <a:pt x="995" y="117"/>
                  </a:lnTo>
                  <a:lnTo>
                    <a:pt x="1003" y="98"/>
                  </a:lnTo>
                  <a:lnTo>
                    <a:pt x="969" y="98"/>
                  </a:lnTo>
                  <a:lnTo>
                    <a:pt x="922" y="78"/>
                  </a:lnTo>
                  <a:lnTo>
                    <a:pt x="963" y="78"/>
                  </a:lnTo>
                  <a:lnTo>
                    <a:pt x="995" y="39"/>
                  </a:lnTo>
                  <a:lnTo>
                    <a:pt x="917" y="7"/>
                  </a:lnTo>
                  <a:lnTo>
                    <a:pt x="876" y="0"/>
                  </a:lnTo>
                  <a:lnTo>
                    <a:pt x="855" y="58"/>
                  </a:lnTo>
                  <a:lnTo>
                    <a:pt x="835" y="19"/>
                  </a:lnTo>
                  <a:lnTo>
                    <a:pt x="808" y="58"/>
                  </a:lnTo>
                  <a:lnTo>
                    <a:pt x="808" y="0"/>
                  </a:lnTo>
                  <a:lnTo>
                    <a:pt x="782" y="19"/>
                  </a:lnTo>
                  <a:lnTo>
                    <a:pt x="768" y="51"/>
                  </a:lnTo>
                  <a:lnTo>
                    <a:pt x="734" y="39"/>
                  </a:lnTo>
                  <a:lnTo>
                    <a:pt x="700" y="64"/>
                  </a:lnTo>
                  <a:lnTo>
                    <a:pt x="682" y="103"/>
                  </a:lnTo>
                  <a:lnTo>
                    <a:pt x="636" y="124"/>
                  </a:lnTo>
                  <a:lnTo>
                    <a:pt x="595" y="124"/>
                  </a:lnTo>
                  <a:lnTo>
                    <a:pt x="569" y="169"/>
                  </a:lnTo>
                  <a:lnTo>
                    <a:pt x="535" y="190"/>
                  </a:lnTo>
                  <a:lnTo>
                    <a:pt x="535" y="220"/>
                  </a:lnTo>
                  <a:lnTo>
                    <a:pt x="554" y="229"/>
                  </a:lnTo>
                  <a:lnTo>
                    <a:pt x="521" y="261"/>
                  </a:lnTo>
                  <a:lnTo>
                    <a:pt x="521" y="229"/>
                  </a:lnTo>
                  <a:lnTo>
                    <a:pt x="494" y="256"/>
                  </a:lnTo>
                  <a:lnTo>
                    <a:pt x="501" y="208"/>
                  </a:lnTo>
                  <a:lnTo>
                    <a:pt x="475" y="235"/>
                  </a:lnTo>
                  <a:lnTo>
                    <a:pt x="441" y="261"/>
                  </a:lnTo>
                  <a:lnTo>
                    <a:pt x="460" y="281"/>
                  </a:lnTo>
                  <a:lnTo>
                    <a:pt x="414" y="301"/>
                  </a:lnTo>
                  <a:lnTo>
                    <a:pt x="389" y="333"/>
                  </a:lnTo>
                  <a:lnTo>
                    <a:pt x="428" y="308"/>
                  </a:lnTo>
                  <a:lnTo>
                    <a:pt x="508" y="286"/>
                  </a:lnTo>
                  <a:lnTo>
                    <a:pt x="460" y="340"/>
                  </a:lnTo>
                  <a:lnTo>
                    <a:pt x="448" y="379"/>
                  </a:lnTo>
                  <a:lnTo>
                    <a:pt x="419" y="411"/>
                  </a:lnTo>
                  <a:lnTo>
                    <a:pt x="401" y="450"/>
                  </a:lnTo>
                  <a:lnTo>
                    <a:pt x="348" y="575"/>
                  </a:lnTo>
                  <a:lnTo>
                    <a:pt x="314" y="601"/>
                  </a:lnTo>
                  <a:lnTo>
                    <a:pt x="281" y="653"/>
                  </a:lnTo>
                  <a:lnTo>
                    <a:pt x="227" y="733"/>
                  </a:lnTo>
                  <a:lnTo>
                    <a:pt x="206" y="707"/>
                  </a:lnTo>
                  <a:lnTo>
                    <a:pt x="188" y="745"/>
                  </a:lnTo>
                  <a:lnTo>
                    <a:pt x="160" y="772"/>
                  </a:lnTo>
                  <a:lnTo>
                    <a:pt x="120" y="772"/>
                  </a:lnTo>
                  <a:lnTo>
                    <a:pt x="87" y="811"/>
                  </a:lnTo>
                  <a:lnTo>
                    <a:pt x="14" y="863"/>
                  </a:lnTo>
                  <a:lnTo>
                    <a:pt x="19" y="895"/>
                  </a:lnTo>
                  <a:lnTo>
                    <a:pt x="0" y="924"/>
                  </a:lnTo>
                  <a:lnTo>
                    <a:pt x="0" y="1002"/>
                  </a:lnTo>
                  <a:lnTo>
                    <a:pt x="19" y="1041"/>
                  </a:lnTo>
                  <a:lnTo>
                    <a:pt x="0" y="1073"/>
                  </a:lnTo>
                  <a:lnTo>
                    <a:pt x="0" y="1105"/>
                  </a:lnTo>
                  <a:lnTo>
                    <a:pt x="41" y="1100"/>
                  </a:lnTo>
                  <a:lnTo>
                    <a:pt x="14" y="1125"/>
                  </a:lnTo>
                  <a:lnTo>
                    <a:pt x="0" y="1166"/>
                  </a:lnTo>
                  <a:lnTo>
                    <a:pt x="19" y="1191"/>
                  </a:lnTo>
                  <a:lnTo>
                    <a:pt x="53" y="1217"/>
                  </a:lnTo>
                  <a:lnTo>
                    <a:pt x="101" y="1232"/>
                  </a:lnTo>
                  <a:lnTo>
                    <a:pt x="140" y="1210"/>
                  </a:lnTo>
                  <a:lnTo>
                    <a:pt x="206" y="1152"/>
                  </a:lnTo>
                  <a:lnTo>
                    <a:pt x="234" y="1152"/>
                  </a:lnTo>
                  <a:lnTo>
                    <a:pt x="247" y="1118"/>
                  </a:lnTo>
                  <a:lnTo>
                    <a:pt x="273" y="1144"/>
                  </a:lnTo>
                  <a:lnTo>
                    <a:pt x="273" y="1166"/>
                  </a:lnTo>
                  <a:lnTo>
                    <a:pt x="281" y="1166"/>
                  </a:lnTo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3133" y="879"/>
              <a:ext cx="547" cy="1284"/>
            </a:xfrm>
            <a:custGeom>
              <a:avLst/>
              <a:gdLst>
                <a:gd name="T0" fmla="*/ 567 w 543"/>
                <a:gd name="T1" fmla="*/ 280 h 1277"/>
                <a:gd name="T2" fmla="*/ 560 w 543"/>
                <a:gd name="T3" fmla="*/ 211 h 1277"/>
                <a:gd name="T4" fmla="*/ 541 w 543"/>
                <a:gd name="T5" fmla="*/ 172 h 1277"/>
                <a:gd name="T6" fmla="*/ 527 w 543"/>
                <a:gd name="T7" fmla="*/ 78 h 1277"/>
                <a:gd name="T8" fmla="*/ 488 w 543"/>
                <a:gd name="T9" fmla="*/ 53 h 1277"/>
                <a:gd name="T10" fmla="*/ 412 w 543"/>
                <a:gd name="T11" fmla="*/ 0 h 1277"/>
                <a:gd name="T12" fmla="*/ 392 w 543"/>
                <a:gd name="T13" fmla="*/ 27 h 1277"/>
                <a:gd name="T14" fmla="*/ 387 w 543"/>
                <a:gd name="T15" fmla="*/ 59 h 1277"/>
                <a:gd name="T16" fmla="*/ 319 w 543"/>
                <a:gd name="T17" fmla="*/ 66 h 1277"/>
                <a:gd name="T18" fmla="*/ 285 w 543"/>
                <a:gd name="T19" fmla="*/ 106 h 1277"/>
                <a:gd name="T20" fmla="*/ 251 w 543"/>
                <a:gd name="T21" fmla="*/ 165 h 1277"/>
                <a:gd name="T22" fmla="*/ 244 w 543"/>
                <a:gd name="T23" fmla="*/ 218 h 1277"/>
                <a:gd name="T24" fmla="*/ 202 w 543"/>
                <a:gd name="T25" fmla="*/ 292 h 1277"/>
                <a:gd name="T26" fmla="*/ 176 w 543"/>
                <a:gd name="T27" fmla="*/ 383 h 1277"/>
                <a:gd name="T28" fmla="*/ 154 w 543"/>
                <a:gd name="T29" fmla="*/ 449 h 1277"/>
                <a:gd name="T30" fmla="*/ 142 w 543"/>
                <a:gd name="T31" fmla="*/ 494 h 1277"/>
                <a:gd name="T32" fmla="*/ 108 w 543"/>
                <a:gd name="T33" fmla="*/ 503 h 1277"/>
                <a:gd name="T34" fmla="*/ 76 w 543"/>
                <a:gd name="T35" fmla="*/ 528 h 1277"/>
                <a:gd name="T36" fmla="*/ 76 w 543"/>
                <a:gd name="T37" fmla="*/ 581 h 1277"/>
                <a:gd name="T38" fmla="*/ 61 w 543"/>
                <a:gd name="T39" fmla="*/ 680 h 1277"/>
                <a:gd name="T40" fmla="*/ 95 w 543"/>
                <a:gd name="T41" fmla="*/ 741 h 1277"/>
                <a:gd name="T42" fmla="*/ 61 w 543"/>
                <a:gd name="T43" fmla="*/ 785 h 1277"/>
                <a:gd name="T44" fmla="*/ 61 w 543"/>
                <a:gd name="T45" fmla="*/ 884 h 1277"/>
                <a:gd name="T46" fmla="*/ 27 w 543"/>
                <a:gd name="T47" fmla="*/ 918 h 1277"/>
                <a:gd name="T48" fmla="*/ 22 w 543"/>
                <a:gd name="T49" fmla="*/ 984 h 1277"/>
                <a:gd name="T50" fmla="*/ 0 w 543"/>
                <a:gd name="T51" fmla="*/ 991 h 1277"/>
                <a:gd name="T52" fmla="*/ 53 w 543"/>
                <a:gd name="T53" fmla="*/ 1182 h 1277"/>
                <a:gd name="T54" fmla="*/ 76 w 543"/>
                <a:gd name="T55" fmla="*/ 1261 h 1277"/>
                <a:gd name="T56" fmla="*/ 90 w 543"/>
                <a:gd name="T57" fmla="*/ 1333 h 1277"/>
                <a:gd name="T58" fmla="*/ 154 w 543"/>
                <a:gd name="T59" fmla="*/ 1299 h 1277"/>
                <a:gd name="T60" fmla="*/ 256 w 543"/>
                <a:gd name="T61" fmla="*/ 1261 h 1277"/>
                <a:gd name="T62" fmla="*/ 292 w 543"/>
                <a:gd name="T63" fmla="*/ 1109 h 1277"/>
                <a:gd name="T64" fmla="*/ 297 w 543"/>
                <a:gd name="T65" fmla="*/ 1024 h 1277"/>
                <a:gd name="T66" fmla="*/ 373 w 543"/>
                <a:gd name="T67" fmla="*/ 964 h 1277"/>
                <a:gd name="T68" fmla="*/ 387 w 543"/>
                <a:gd name="T69" fmla="*/ 925 h 1277"/>
                <a:gd name="T70" fmla="*/ 387 w 543"/>
                <a:gd name="T71" fmla="*/ 872 h 1277"/>
                <a:gd name="T72" fmla="*/ 304 w 543"/>
                <a:gd name="T73" fmla="*/ 766 h 1277"/>
                <a:gd name="T74" fmla="*/ 355 w 543"/>
                <a:gd name="T75" fmla="*/ 594 h 1277"/>
                <a:gd name="T76" fmla="*/ 451 w 543"/>
                <a:gd name="T77" fmla="*/ 510 h 1277"/>
                <a:gd name="T78" fmla="*/ 488 w 543"/>
                <a:gd name="T79" fmla="*/ 436 h 1277"/>
                <a:gd name="T80" fmla="*/ 481 w 543"/>
                <a:gd name="T81" fmla="*/ 383 h 1277"/>
                <a:gd name="T82" fmla="*/ 497 w 543"/>
                <a:gd name="T83" fmla="*/ 344 h 1277"/>
                <a:gd name="T84" fmla="*/ 548 w 543"/>
                <a:gd name="T85" fmla="*/ 310 h 12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3" h="1277">
                  <a:moveTo>
                    <a:pt x="543" y="276"/>
                  </a:moveTo>
                  <a:lnTo>
                    <a:pt x="535" y="269"/>
                  </a:lnTo>
                  <a:lnTo>
                    <a:pt x="528" y="228"/>
                  </a:lnTo>
                  <a:lnTo>
                    <a:pt x="528" y="203"/>
                  </a:lnTo>
                  <a:lnTo>
                    <a:pt x="516" y="184"/>
                  </a:lnTo>
                  <a:lnTo>
                    <a:pt x="509" y="164"/>
                  </a:lnTo>
                  <a:lnTo>
                    <a:pt x="502" y="105"/>
                  </a:lnTo>
                  <a:lnTo>
                    <a:pt x="495" y="78"/>
                  </a:lnTo>
                  <a:lnTo>
                    <a:pt x="475" y="59"/>
                  </a:lnTo>
                  <a:lnTo>
                    <a:pt x="461" y="53"/>
                  </a:lnTo>
                  <a:lnTo>
                    <a:pt x="443" y="46"/>
                  </a:lnTo>
                  <a:lnTo>
                    <a:pt x="388" y="0"/>
                  </a:lnTo>
                  <a:lnTo>
                    <a:pt x="374" y="0"/>
                  </a:lnTo>
                  <a:lnTo>
                    <a:pt x="368" y="2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15" y="53"/>
                  </a:lnTo>
                  <a:lnTo>
                    <a:pt x="303" y="66"/>
                  </a:lnTo>
                  <a:lnTo>
                    <a:pt x="303" y="98"/>
                  </a:lnTo>
                  <a:lnTo>
                    <a:pt x="269" y="98"/>
                  </a:lnTo>
                  <a:lnTo>
                    <a:pt x="255" y="112"/>
                  </a:lnTo>
                  <a:lnTo>
                    <a:pt x="235" y="157"/>
                  </a:lnTo>
                  <a:lnTo>
                    <a:pt x="240" y="178"/>
                  </a:lnTo>
                  <a:lnTo>
                    <a:pt x="228" y="210"/>
                  </a:lnTo>
                  <a:lnTo>
                    <a:pt x="202" y="250"/>
                  </a:lnTo>
                  <a:lnTo>
                    <a:pt x="194" y="276"/>
                  </a:lnTo>
                  <a:lnTo>
                    <a:pt x="175" y="281"/>
                  </a:lnTo>
                  <a:lnTo>
                    <a:pt x="168" y="367"/>
                  </a:lnTo>
                  <a:lnTo>
                    <a:pt x="141" y="413"/>
                  </a:lnTo>
                  <a:lnTo>
                    <a:pt x="146" y="433"/>
                  </a:lnTo>
                  <a:lnTo>
                    <a:pt x="155" y="464"/>
                  </a:lnTo>
                  <a:lnTo>
                    <a:pt x="134" y="470"/>
                  </a:lnTo>
                  <a:lnTo>
                    <a:pt x="121" y="470"/>
                  </a:lnTo>
                  <a:lnTo>
                    <a:pt x="100" y="479"/>
                  </a:lnTo>
                  <a:lnTo>
                    <a:pt x="87" y="486"/>
                  </a:lnTo>
                  <a:lnTo>
                    <a:pt x="68" y="504"/>
                  </a:lnTo>
                  <a:lnTo>
                    <a:pt x="61" y="530"/>
                  </a:lnTo>
                  <a:lnTo>
                    <a:pt x="68" y="557"/>
                  </a:lnTo>
                  <a:lnTo>
                    <a:pt x="61" y="616"/>
                  </a:lnTo>
                  <a:lnTo>
                    <a:pt x="61" y="648"/>
                  </a:lnTo>
                  <a:lnTo>
                    <a:pt x="61" y="680"/>
                  </a:lnTo>
                  <a:lnTo>
                    <a:pt x="87" y="709"/>
                  </a:lnTo>
                  <a:lnTo>
                    <a:pt x="82" y="741"/>
                  </a:lnTo>
                  <a:lnTo>
                    <a:pt x="61" y="753"/>
                  </a:lnTo>
                  <a:lnTo>
                    <a:pt x="68" y="787"/>
                  </a:lnTo>
                  <a:lnTo>
                    <a:pt x="61" y="844"/>
                  </a:lnTo>
                  <a:lnTo>
                    <a:pt x="48" y="851"/>
                  </a:lnTo>
                  <a:lnTo>
                    <a:pt x="27" y="878"/>
                  </a:lnTo>
                  <a:lnTo>
                    <a:pt x="27" y="910"/>
                  </a:lnTo>
                  <a:lnTo>
                    <a:pt x="22" y="944"/>
                  </a:lnTo>
                  <a:lnTo>
                    <a:pt x="8" y="951"/>
                  </a:lnTo>
                  <a:lnTo>
                    <a:pt x="0" y="951"/>
                  </a:lnTo>
                  <a:lnTo>
                    <a:pt x="8" y="981"/>
                  </a:lnTo>
                  <a:lnTo>
                    <a:pt x="53" y="1134"/>
                  </a:lnTo>
                  <a:lnTo>
                    <a:pt x="82" y="1172"/>
                  </a:lnTo>
                  <a:lnTo>
                    <a:pt x="68" y="1205"/>
                  </a:lnTo>
                  <a:lnTo>
                    <a:pt x="82" y="1243"/>
                  </a:lnTo>
                  <a:lnTo>
                    <a:pt x="82" y="1277"/>
                  </a:lnTo>
                  <a:lnTo>
                    <a:pt x="146" y="1277"/>
                  </a:lnTo>
                  <a:lnTo>
                    <a:pt x="146" y="1243"/>
                  </a:lnTo>
                  <a:lnTo>
                    <a:pt x="175" y="1205"/>
                  </a:lnTo>
                  <a:lnTo>
                    <a:pt x="240" y="1205"/>
                  </a:lnTo>
                  <a:lnTo>
                    <a:pt x="262" y="1152"/>
                  </a:lnTo>
                  <a:lnTo>
                    <a:pt x="276" y="1061"/>
                  </a:lnTo>
                  <a:lnTo>
                    <a:pt x="276" y="1008"/>
                  </a:lnTo>
                  <a:lnTo>
                    <a:pt x="281" y="981"/>
                  </a:lnTo>
                  <a:lnTo>
                    <a:pt x="315" y="951"/>
                  </a:lnTo>
                  <a:lnTo>
                    <a:pt x="349" y="924"/>
                  </a:lnTo>
                  <a:lnTo>
                    <a:pt x="334" y="910"/>
                  </a:lnTo>
                  <a:lnTo>
                    <a:pt x="363" y="885"/>
                  </a:lnTo>
                  <a:lnTo>
                    <a:pt x="374" y="858"/>
                  </a:lnTo>
                  <a:lnTo>
                    <a:pt x="363" y="832"/>
                  </a:lnTo>
                  <a:lnTo>
                    <a:pt x="296" y="771"/>
                  </a:lnTo>
                  <a:lnTo>
                    <a:pt x="288" y="734"/>
                  </a:lnTo>
                  <a:lnTo>
                    <a:pt x="296" y="643"/>
                  </a:lnTo>
                  <a:lnTo>
                    <a:pt x="334" y="570"/>
                  </a:lnTo>
                  <a:lnTo>
                    <a:pt x="397" y="511"/>
                  </a:lnTo>
                  <a:lnTo>
                    <a:pt x="427" y="486"/>
                  </a:lnTo>
                  <a:lnTo>
                    <a:pt x="443" y="452"/>
                  </a:lnTo>
                  <a:lnTo>
                    <a:pt x="461" y="420"/>
                  </a:lnTo>
                  <a:lnTo>
                    <a:pt x="434" y="401"/>
                  </a:lnTo>
                  <a:lnTo>
                    <a:pt x="456" y="367"/>
                  </a:lnTo>
                  <a:lnTo>
                    <a:pt x="449" y="342"/>
                  </a:lnTo>
                  <a:lnTo>
                    <a:pt x="468" y="328"/>
                  </a:lnTo>
                  <a:lnTo>
                    <a:pt x="482" y="294"/>
                  </a:lnTo>
                  <a:lnTo>
                    <a:pt x="516" y="294"/>
                  </a:lnTo>
                  <a:lnTo>
                    <a:pt x="543" y="276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3133" y="879"/>
              <a:ext cx="547" cy="1284"/>
            </a:xfrm>
            <a:custGeom>
              <a:avLst/>
              <a:gdLst>
                <a:gd name="T0" fmla="*/ 567 w 543"/>
                <a:gd name="T1" fmla="*/ 280 h 1277"/>
                <a:gd name="T2" fmla="*/ 560 w 543"/>
                <a:gd name="T3" fmla="*/ 211 h 1277"/>
                <a:gd name="T4" fmla="*/ 541 w 543"/>
                <a:gd name="T5" fmla="*/ 172 h 1277"/>
                <a:gd name="T6" fmla="*/ 527 w 543"/>
                <a:gd name="T7" fmla="*/ 78 h 1277"/>
                <a:gd name="T8" fmla="*/ 488 w 543"/>
                <a:gd name="T9" fmla="*/ 53 h 1277"/>
                <a:gd name="T10" fmla="*/ 412 w 543"/>
                <a:gd name="T11" fmla="*/ 0 h 1277"/>
                <a:gd name="T12" fmla="*/ 392 w 543"/>
                <a:gd name="T13" fmla="*/ 27 h 1277"/>
                <a:gd name="T14" fmla="*/ 387 w 543"/>
                <a:gd name="T15" fmla="*/ 59 h 1277"/>
                <a:gd name="T16" fmla="*/ 319 w 543"/>
                <a:gd name="T17" fmla="*/ 66 h 1277"/>
                <a:gd name="T18" fmla="*/ 285 w 543"/>
                <a:gd name="T19" fmla="*/ 106 h 1277"/>
                <a:gd name="T20" fmla="*/ 251 w 543"/>
                <a:gd name="T21" fmla="*/ 165 h 1277"/>
                <a:gd name="T22" fmla="*/ 244 w 543"/>
                <a:gd name="T23" fmla="*/ 218 h 1277"/>
                <a:gd name="T24" fmla="*/ 202 w 543"/>
                <a:gd name="T25" fmla="*/ 292 h 1277"/>
                <a:gd name="T26" fmla="*/ 176 w 543"/>
                <a:gd name="T27" fmla="*/ 383 h 1277"/>
                <a:gd name="T28" fmla="*/ 154 w 543"/>
                <a:gd name="T29" fmla="*/ 449 h 1277"/>
                <a:gd name="T30" fmla="*/ 142 w 543"/>
                <a:gd name="T31" fmla="*/ 494 h 1277"/>
                <a:gd name="T32" fmla="*/ 108 w 543"/>
                <a:gd name="T33" fmla="*/ 503 h 1277"/>
                <a:gd name="T34" fmla="*/ 76 w 543"/>
                <a:gd name="T35" fmla="*/ 528 h 1277"/>
                <a:gd name="T36" fmla="*/ 76 w 543"/>
                <a:gd name="T37" fmla="*/ 581 h 1277"/>
                <a:gd name="T38" fmla="*/ 61 w 543"/>
                <a:gd name="T39" fmla="*/ 680 h 1277"/>
                <a:gd name="T40" fmla="*/ 95 w 543"/>
                <a:gd name="T41" fmla="*/ 741 h 1277"/>
                <a:gd name="T42" fmla="*/ 61 w 543"/>
                <a:gd name="T43" fmla="*/ 785 h 1277"/>
                <a:gd name="T44" fmla="*/ 61 w 543"/>
                <a:gd name="T45" fmla="*/ 884 h 1277"/>
                <a:gd name="T46" fmla="*/ 27 w 543"/>
                <a:gd name="T47" fmla="*/ 918 h 1277"/>
                <a:gd name="T48" fmla="*/ 22 w 543"/>
                <a:gd name="T49" fmla="*/ 984 h 1277"/>
                <a:gd name="T50" fmla="*/ 0 w 543"/>
                <a:gd name="T51" fmla="*/ 991 h 1277"/>
                <a:gd name="T52" fmla="*/ 53 w 543"/>
                <a:gd name="T53" fmla="*/ 1182 h 1277"/>
                <a:gd name="T54" fmla="*/ 76 w 543"/>
                <a:gd name="T55" fmla="*/ 1261 h 1277"/>
                <a:gd name="T56" fmla="*/ 90 w 543"/>
                <a:gd name="T57" fmla="*/ 1333 h 1277"/>
                <a:gd name="T58" fmla="*/ 154 w 543"/>
                <a:gd name="T59" fmla="*/ 1299 h 1277"/>
                <a:gd name="T60" fmla="*/ 256 w 543"/>
                <a:gd name="T61" fmla="*/ 1261 h 1277"/>
                <a:gd name="T62" fmla="*/ 292 w 543"/>
                <a:gd name="T63" fmla="*/ 1109 h 1277"/>
                <a:gd name="T64" fmla="*/ 297 w 543"/>
                <a:gd name="T65" fmla="*/ 1024 h 1277"/>
                <a:gd name="T66" fmla="*/ 373 w 543"/>
                <a:gd name="T67" fmla="*/ 964 h 1277"/>
                <a:gd name="T68" fmla="*/ 387 w 543"/>
                <a:gd name="T69" fmla="*/ 925 h 1277"/>
                <a:gd name="T70" fmla="*/ 387 w 543"/>
                <a:gd name="T71" fmla="*/ 872 h 1277"/>
                <a:gd name="T72" fmla="*/ 304 w 543"/>
                <a:gd name="T73" fmla="*/ 766 h 1277"/>
                <a:gd name="T74" fmla="*/ 355 w 543"/>
                <a:gd name="T75" fmla="*/ 594 h 1277"/>
                <a:gd name="T76" fmla="*/ 451 w 543"/>
                <a:gd name="T77" fmla="*/ 510 h 1277"/>
                <a:gd name="T78" fmla="*/ 488 w 543"/>
                <a:gd name="T79" fmla="*/ 436 h 1277"/>
                <a:gd name="T80" fmla="*/ 481 w 543"/>
                <a:gd name="T81" fmla="*/ 383 h 1277"/>
                <a:gd name="T82" fmla="*/ 497 w 543"/>
                <a:gd name="T83" fmla="*/ 344 h 1277"/>
                <a:gd name="T84" fmla="*/ 548 w 543"/>
                <a:gd name="T85" fmla="*/ 310 h 12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3" h="1277">
                  <a:moveTo>
                    <a:pt x="543" y="276"/>
                  </a:moveTo>
                  <a:lnTo>
                    <a:pt x="535" y="269"/>
                  </a:lnTo>
                  <a:lnTo>
                    <a:pt x="528" y="228"/>
                  </a:lnTo>
                  <a:lnTo>
                    <a:pt x="528" y="203"/>
                  </a:lnTo>
                  <a:lnTo>
                    <a:pt x="516" y="184"/>
                  </a:lnTo>
                  <a:lnTo>
                    <a:pt x="509" y="164"/>
                  </a:lnTo>
                  <a:lnTo>
                    <a:pt x="502" y="105"/>
                  </a:lnTo>
                  <a:lnTo>
                    <a:pt x="495" y="78"/>
                  </a:lnTo>
                  <a:lnTo>
                    <a:pt x="475" y="59"/>
                  </a:lnTo>
                  <a:lnTo>
                    <a:pt x="461" y="53"/>
                  </a:lnTo>
                  <a:lnTo>
                    <a:pt x="443" y="46"/>
                  </a:lnTo>
                  <a:lnTo>
                    <a:pt x="388" y="0"/>
                  </a:lnTo>
                  <a:lnTo>
                    <a:pt x="374" y="0"/>
                  </a:lnTo>
                  <a:lnTo>
                    <a:pt x="368" y="2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15" y="53"/>
                  </a:lnTo>
                  <a:lnTo>
                    <a:pt x="303" y="66"/>
                  </a:lnTo>
                  <a:lnTo>
                    <a:pt x="303" y="98"/>
                  </a:lnTo>
                  <a:lnTo>
                    <a:pt x="269" y="98"/>
                  </a:lnTo>
                  <a:lnTo>
                    <a:pt x="255" y="112"/>
                  </a:lnTo>
                  <a:lnTo>
                    <a:pt x="235" y="157"/>
                  </a:lnTo>
                  <a:lnTo>
                    <a:pt x="240" y="178"/>
                  </a:lnTo>
                  <a:lnTo>
                    <a:pt x="228" y="210"/>
                  </a:lnTo>
                  <a:lnTo>
                    <a:pt x="202" y="250"/>
                  </a:lnTo>
                  <a:lnTo>
                    <a:pt x="194" y="276"/>
                  </a:lnTo>
                  <a:lnTo>
                    <a:pt x="175" y="281"/>
                  </a:lnTo>
                  <a:lnTo>
                    <a:pt x="168" y="367"/>
                  </a:lnTo>
                  <a:lnTo>
                    <a:pt x="141" y="413"/>
                  </a:lnTo>
                  <a:lnTo>
                    <a:pt x="146" y="433"/>
                  </a:lnTo>
                  <a:lnTo>
                    <a:pt x="155" y="464"/>
                  </a:lnTo>
                  <a:lnTo>
                    <a:pt x="134" y="470"/>
                  </a:lnTo>
                  <a:lnTo>
                    <a:pt x="121" y="470"/>
                  </a:lnTo>
                  <a:lnTo>
                    <a:pt x="100" y="479"/>
                  </a:lnTo>
                  <a:lnTo>
                    <a:pt x="87" y="486"/>
                  </a:lnTo>
                  <a:lnTo>
                    <a:pt x="68" y="504"/>
                  </a:lnTo>
                  <a:lnTo>
                    <a:pt x="61" y="530"/>
                  </a:lnTo>
                  <a:lnTo>
                    <a:pt x="68" y="557"/>
                  </a:lnTo>
                  <a:lnTo>
                    <a:pt x="61" y="616"/>
                  </a:lnTo>
                  <a:lnTo>
                    <a:pt x="61" y="648"/>
                  </a:lnTo>
                  <a:lnTo>
                    <a:pt x="61" y="680"/>
                  </a:lnTo>
                  <a:lnTo>
                    <a:pt x="87" y="709"/>
                  </a:lnTo>
                  <a:lnTo>
                    <a:pt x="82" y="741"/>
                  </a:lnTo>
                  <a:lnTo>
                    <a:pt x="61" y="753"/>
                  </a:lnTo>
                  <a:lnTo>
                    <a:pt x="68" y="787"/>
                  </a:lnTo>
                  <a:lnTo>
                    <a:pt x="61" y="844"/>
                  </a:lnTo>
                  <a:lnTo>
                    <a:pt x="48" y="851"/>
                  </a:lnTo>
                  <a:lnTo>
                    <a:pt x="27" y="878"/>
                  </a:lnTo>
                  <a:lnTo>
                    <a:pt x="27" y="910"/>
                  </a:lnTo>
                  <a:lnTo>
                    <a:pt x="22" y="944"/>
                  </a:lnTo>
                  <a:lnTo>
                    <a:pt x="8" y="951"/>
                  </a:lnTo>
                  <a:lnTo>
                    <a:pt x="0" y="951"/>
                  </a:lnTo>
                  <a:lnTo>
                    <a:pt x="8" y="981"/>
                  </a:lnTo>
                  <a:lnTo>
                    <a:pt x="53" y="1134"/>
                  </a:lnTo>
                  <a:lnTo>
                    <a:pt x="82" y="1172"/>
                  </a:lnTo>
                  <a:lnTo>
                    <a:pt x="68" y="1205"/>
                  </a:lnTo>
                  <a:lnTo>
                    <a:pt x="82" y="1243"/>
                  </a:lnTo>
                  <a:lnTo>
                    <a:pt x="82" y="1277"/>
                  </a:lnTo>
                  <a:lnTo>
                    <a:pt x="146" y="1277"/>
                  </a:lnTo>
                  <a:lnTo>
                    <a:pt x="146" y="1243"/>
                  </a:lnTo>
                  <a:lnTo>
                    <a:pt x="175" y="1205"/>
                  </a:lnTo>
                  <a:lnTo>
                    <a:pt x="240" y="1205"/>
                  </a:lnTo>
                  <a:lnTo>
                    <a:pt x="262" y="1152"/>
                  </a:lnTo>
                  <a:lnTo>
                    <a:pt x="276" y="1061"/>
                  </a:lnTo>
                  <a:lnTo>
                    <a:pt x="276" y="1008"/>
                  </a:lnTo>
                  <a:lnTo>
                    <a:pt x="281" y="981"/>
                  </a:lnTo>
                  <a:lnTo>
                    <a:pt x="315" y="951"/>
                  </a:lnTo>
                  <a:lnTo>
                    <a:pt x="349" y="924"/>
                  </a:lnTo>
                  <a:lnTo>
                    <a:pt x="334" y="910"/>
                  </a:lnTo>
                  <a:lnTo>
                    <a:pt x="363" y="885"/>
                  </a:lnTo>
                  <a:lnTo>
                    <a:pt x="374" y="858"/>
                  </a:lnTo>
                  <a:lnTo>
                    <a:pt x="363" y="832"/>
                  </a:lnTo>
                  <a:lnTo>
                    <a:pt x="296" y="771"/>
                  </a:lnTo>
                  <a:lnTo>
                    <a:pt x="288" y="734"/>
                  </a:lnTo>
                  <a:lnTo>
                    <a:pt x="296" y="643"/>
                  </a:lnTo>
                  <a:lnTo>
                    <a:pt x="334" y="570"/>
                  </a:lnTo>
                  <a:lnTo>
                    <a:pt x="397" y="511"/>
                  </a:lnTo>
                  <a:lnTo>
                    <a:pt x="427" y="486"/>
                  </a:lnTo>
                  <a:lnTo>
                    <a:pt x="443" y="452"/>
                  </a:lnTo>
                  <a:lnTo>
                    <a:pt x="461" y="420"/>
                  </a:lnTo>
                  <a:lnTo>
                    <a:pt x="434" y="401"/>
                  </a:lnTo>
                  <a:lnTo>
                    <a:pt x="456" y="367"/>
                  </a:lnTo>
                  <a:lnTo>
                    <a:pt x="449" y="342"/>
                  </a:lnTo>
                  <a:lnTo>
                    <a:pt x="468" y="328"/>
                  </a:lnTo>
                  <a:lnTo>
                    <a:pt x="482" y="294"/>
                  </a:lnTo>
                  <a:lnTo>
                    <a:pt x="516" y="294"/>
                  </a:lnTo>
                  <a:lnTo>
                    <a:pt x="543" y="276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3523" y="755"/>
              <a:ext cx="511" cy="955"/>
            </a:xfrm>
            <a:custGeom>
              <a:avLst/>
              <a:gdLst>
                <a:gd name="T0" fmla="*/ 418 w 508"/>
                <a:gd name="T1" fmla="*/ 902 h 949"/>
                <a:gd name="T2" fmla="*/ 504 w 508"/>
                <a:gd name="T3" fmla="*/ 765 h 949"/>
                <a:gd name="T4" fmla="*/ 532 w 508"/>
                <a:gd name="T5" fmla="*/ 673 h 949"/>
                <a:gd name="T6" fmla="*/ 513 w 508"/>
                <a:gd name="T7" fmla="*/ 634 h 949"/>
                <a:gd name="T8" fmla="*/ 479 w 508"/>
                <a:gd name="T9" fmla="*/ 614 h 949"/>
                <a:gd name="T10" fmla="*/ 472 w 508"/>
                <a:gd name="T11" fmla="*/ 562 h 949"/>
                <a:gd name="T12" fmla="*/ 443 w 508"/>
                <a:gd name="T13" fmla="*/ 514 h 949"/>
                <a:gd name="T14" fmla="*/ 411 w 508"/>
                <a:gd name="T15" fmla="*/ 468 h 949"/>
                <a:gd name="T16" fmla="*/ 403 w 508"/>
                <a:gd name="T17" fmla="*/ 374 h 949"/>
                <a:gd name="T18" fmla="*/ 377 w 508"/>
                <a:gd name="T19" fmla="*/ 342 h 949"/>
                <a:gd name="T20" fmla="*/ 358 w 508"/>
                <a:gd name="T21" fmla="*/ 283 h 949"/>
                <a:gd name="T22" fmla="*/ 365 w 508"/>
                <a:gd name="T23" fmla="*/ 202 h 949"/>
                <a:gd name="T24" fmla="*/ 331 w 508"/>
                <a:gd name="T25" fmla="*/ 172 h 949"/>
                <a:gd name="T26" fmla="*/ 297 w 508"/>
                <a:gd name="T27" fmla="*/ 131 h 949"/>
                <a:gd name="T28" fmla="*/ 311 w 508"/>
                <a:gd name="T29" fmla="*/ 92 h 949"/>
                <a:gd name="T30" fmla="*/ 311 w 508"/>
                <a:gd name="T31" fmla="*/ 50 h 949"/>
                <a:gd name="T32" fmla="*/ 283 w 508"/>
                <a:gd name="T33" fmla="*/ 18 h 949"/>
                <a:gd name="T34" fmla="*/ 248 w 508"/>
                <a:gd name="T35" fmla="*/ 0 h 949"/>
                <a:gd name="T36" fmla="*/ 216 w 508"/>
                <a:gd name="T37" fmla="*/ 18 h 949"/>
                <a:gd name="T38" fmla="*/ 182 w 508"/>
                <a:gd name="T39" fmla="*/ 44 h 949"/>
                <a:gd name="T40" fmla="*/ 182 w 508"/>
                <a:gd name="T41" fmla="*/ 118 h 949"/>
                <a:gd name="T42" fmla="*/ 141 w 508"/>
                <a:gd name="T43" fmla="*/ 145 h 949"/>
                <a:gd name="T44" fmla="*/ 115 w 508"/>
                <a:gd name="T45" fmla="*/ 151 h 949"/>
                <a:gd name="T46" fmla="*/ 73 w 508"/>
                <a:gd name="T47" fmla="*/ 151 h 949"/>
                <a:gd name="T48" fmla="*/ 55 w 508"/>
                <a:gd name="T49" fmla="*/ 131 h 949"/>
                <a:gd name="T50" fmla="*/ 21 w 508"/>
                <a:gd name="T51" fmla="*/ 106 h 949"/>
                <a:gd name="T52" fmla="*/ 0 w 508"/>
                <a:gd name="T53" fmla="*/ 131 h 949"/>
                <a:gd name="T54" fmla="*/ 73 w 508"/>
                <a:gd name="T55" fmla="*/ 184 h 949"/>
                <a:gd name="T56" fmla="*/ 115 w 508"/>
                <a:gd name="T57" fmla="*/ 209 h 949"/>
                <a:gd name="T58" fmla="*/ 129 w 508"/>
                <a:gd name="T59" fmla="*/ 303 h 949"/>
                <a:gd name="T60" fmla="*/ 148 w 508"/>
                <a:gd name="T61" fmla="*/ 342 h 949"/>
                <a:gd name="T62" fmla="*/ 155 w 508"/>
                <a:gd name="T63" fmla="*/ 414 h 949"/>
                <a:gd name="T64" fmla="*/ 182 w 508"/>
                <a:gd name="T65" fmla="*/ 428 h 949"/>
                <a:gd name="T66" fmla="*/ 229 w 508"/>
                <a:gd name="T67" fmla="*/ 501 h 949"/>
                <a:gd name="T68" fmla="*/ 189 w 508"/>
                <a:gd name="T69" fmla="*/ 579 h 949"/>
                <a:gd name="T70" fmla="*/ 95 w 508"/>
                <a:gd name="T71" fmla="*/ 712 h 949"/>
                <a:gd name="T72" fmla="*/ 80 w 508"/>
                <a:gd name="T73" fmla="*/ 818 h 949"/>
                <a:gd name="T74" fmla="*/ 102 w 508"/>
                <a:gd name="T75" fmla="*/ 916 h 949"/>
                <a:gd name="T76" fmla="*/ 141 w 508"/>
                <a:gd name="T77" fmla="*/ 964 h 949"/>
                <a:gd name="T78" fmla="*/ 209 w 508"/>
                <a:gd name="T79" fmla="*/ 997 h 949"/>
                <a:gd name="T80" fmla="*/ 384 w 508"/>
                <a:gd name="T81" fmla="*/ 916 h 9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08" h="949">
                  <a:moveTo>
                    <a:pt x="387" y="869"/>
                  </a:moveTo>
                  <a:lnTo>
                    <a:pt x="402" y="857"/>
                  </a:lnTo>
                  <a:lnTo>
                    <a:pt x="455" y="771"/>
                  </a:lnTo>
                  <a:lnTo>
                    <a:pt x="480" y="725"/>
                  </a:lnTo>
                  <a:lnTo>
                    <a:pt x="502" y="675"/>
                  </a:lnTo>
                  <a:lnTo>
                    <a:pt x="508" y="641"/>
                  </a:lnTo>
                  <a:lnTo>
                    <a:pt x="502" y="609"/>
                  </a:lnTo>
                  <a:lnTo>
                    <a:pt x="489" y="602"/>
                  </a:lnTo>
                  <a:lnTo>
                    <a:pt x="475" y="587"/>
                  </a:lnTo>
                  <a:lnTo>
                    <a:pt x="455" y="582"/>
                  </a:lnTo>
                  <a:lnTo>
                    <a:pt x="443" y="561"/>
                  </a:lnTo>
                  <a:lnTo>
                    <a:pt x="448" y="536"/>
                  </a:lnTo>
                  <a:lnTo>
                    <a:pt x="443" y="502"/>
                  </a:lnTo>
                  <a:lnTo>
                    <a:pt x="421" y="490"/>
                  </a:lnTo>
                  <a:lnTo>
                    <a:pt x="414" y="465"/>
                  </a:lnTo>
                  <a:lnTo>
                    <a:pt x="395" y="444"/>
                  </a:lnTo>
                  <a:lnTo>
                    <a:pt x="387" y="417"/>
                  </a:lnTo>
                  <a:lnTo>
                    <a:pt x="387" y="358"/>
                  </a:lnTo>
                  <a:lnTo>
                    <a:pt x="375" y="340"/>
                  </a:lnTo>
                  <a:lnTo>
                    <a:pt x="361" y="326"/>
                  </a:lnTo>
                  <a:lnTo>
                    <a:pt x="349" y="301"/>
                  </a:lnTo>
                  <a:lnTo>
                    <a:pt x="342" y="267"/>
                  </a:lnTo>
                  <a:lnTo>
                    <a:pt x="349" y="235"/>
                  </a:lnTo>
                  <a:lnTo>
                    <a:pt x="349" y="194"/>
                  </a:lnTo>
                  <a:lnTo>
                    <a:pt x="327" y="176"/>
                  </a:lnTo>
                  <a:lnTo>
                    <a:pt x="315" y="164"/>
                  </a:lnTo>
                  <a:lnTo>
                    <a:pt x="288" y="157"/>
                  </a:lnTo>
                  <a:lnTo>
                    <a:pt x="281" y="123"/>
                  </a:lnTo>
                  <a:lnTo>
                    <a:pt x="281" y="98"/>
                  </a:lnTo>
                  <a:lnTo>
                    <a:pt x="295" y="84"/>
                  </a:lnTo>
                  <a:lnTo>
                    <a:pt x="281" y="66"/>
                  </a:lnTo>
                  <a:lnTo>
                    <a:pt x="295" y="50"/>
                  </a:lnTo>
                  <a:lnTo>
                    <a:pt x="281" y="25"/>
                  </a:lnTo>
                  <a:lnTo>
                    <a:pt x="267" y="18"/>
                  </a:lnTo>
                  <a:lnTo>
                    <a:pt x="261" y="11"/>
                  </a:lnTo>
                  <a:lnTo>
                    <a:pt x="240" y="0"/>
                  </a:lnTo>
                  <a:lnTo>
                    <a:pt x="227" y="0"/>
                  </a:lnTo>
                  <a:lnTo>
                    <a:pt x="208" y="18"/>
                  </a:lnTo>
                  <a:lnTo>
                    <a:pt x="181" y="25"/>
                  </a:lnTo>
                  <a:lnTo>
                    <a:pt x="174" y="44"/>
                  </a:lnTo>
                  <a:lnTo>
                    <a:pt x="174" y="77"/>
                  </a:lnTo>
                  <a:lnTo>
                    <a:pt x="174" y="110"/>
                  </a:lnTo>
                  <a:lnTo>
                    <a:pt x="155" y="137"/>
                  </a:lnTo>
                  <a:lnTo>
                    <a:pt x="133" y="137"/>
                  </a:lnTo>
                  <a:lnTo>
                    <a:pt x="121" y="128"/>
                  </a:lnTo>
                  <a:lnTo>
                    <a:pt x="107" y="143"/>
                  </a:lnTo>
                  <a:lnTo>
                    <a:pt x="94" y="150"/>
                  </a:lnTo>
                  <a:lnTo>
                    <a:pt x="73" y="143"/>
                  </a:lnTo>
                  <a:lnTo>
                    <a:pt x="61" y="143"/>
                  </a:lnTo>
                  <a:lnTo>
                    <a:pt x="55" y="123"/>
                  </a:lnTo>
                  <a:lnTo>
                    <a:pt x="34" y="103"/>
                  </a:lnTo>
                  <a:lnTo>
                    <a:pt x="21" y="98"/>
                  </a:lnTo>
                  <a:lnTo>
                    <a:pt x="9" y="116"/>
                  </a:lnTo>
                  <a:lnTo>
                    <a:pt x="0" y="123"/>
                  </a:lnTo>
                  <a:lnTo>
                    <a:pt x="55" y="169"/>
                  </a:lnTo>
                  <a:lnTo>
                    <a:pt x="73" y="176"/>
                  </a:lnTo>
                  <a:lnTo>
                    <a:pt x="87" y="182"/>
                  </a:lnTo>
                  <a:lnTo>
                    <a:pt x="107" y="201"/>
                  </a:lnTo>
                  <a:lnTo>
                    <a:pt x="114" y="228"/>
                  </a:lnTo>
                  <a:lnTo>
                    <a:pt x="121" y="287"/>
                  </a:lnTo>
                  <a:lnTo>
                    <a:pt x="128" y="307"/>
                  </a:lnTo>
                  <a:lnTo>
                    <a:pt x="140" y="326"/>
                  </a:lnTo>
                  <a:lnTo>
                    <a:pt x="140" y="351"/>
                  </a:lnTo>
                  <a:lnTo>
                    <a:pt x="147" y="392"/>
                  </a:lnTo>
                  <a:lnTo>
                    <a:pt x="155" y="399"/>
                  </a:lnTo>
                  <a:lnTo>
                    <a:pt x="174" y="404"/>
                  </a:lnTo>
                  <a:lnTo>
                    <a:pt x="215" y="431"/>
                  </a:lnTo>
                  <a:lnTo>
                    <a:pt x="221" y="477"/>
                  </a:lnTo>
                  <a:lnTo>
                    <a:pt x="194" y="495"/>
                  </a:lnTo>
                  <a:lnTo>
                    <a:pt x="181" y="549"/>
                  </a:lnTo>
                  <a:lnTo>
                    <a:pt x="121" y="641"/>
                  </a:lnTo>
                  <a:lnTo>
                    <a:pt x="87" y="680"/>
                  </a:lnTo>
                  <a:lnTo>
                    <a:pt x="73" y="732"/>
                  </a:lnTo>
                  <a:lnTo>
                    <a:pt x="80" y="778"/>
                  </a:lnTo>
                  <a:lnTo>
                    <a:pt x="102" y="817"/>
                  </a:lnTo>
                  <a:lnTo>
                    <a:pt x="94" y="869"/>
                  </a:lnTo>
                  <a:lnTo>
                    <a:pt x="94" y="894"/>
                  </a:lnTo>
                  <a:lnTo>
                    <a:pt x="133" y="916"/>
                  </a:lnTo>
                  <a:lnTo>
                    <a:pt x="162" y="935"/>
                  </a:lnTo>
                  <a:lnTo>
                    <a:pt x="201" y="949"/>
                  </a:lnTo>
                  <a:lnTo>
                    <a:pt x="249" y="935"/>
                  </a:lnTo>
                  <a:lnTo>
                    <a:pt x="368" y="869"/>
                  </a:lnTo>
                  <a:lnTo>
                    <a:pt x="387" y="869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3523" y="755"/>
              <a:ext cx="511" cy="955"/>
            </a:xfrm>
            <a:custGeom>
              <a:avLst/>
              <a:gdLst>
                <a:gd name="T0" fmla="*/ 418 w 508"/>
                <a:gd name="T1" fmla="*/ 902 h 949"/>
                <a:gd name="T2" fmla="*/ 504 w 508"/>
                <a:gd name="T3" fmla="*/ 765 h 949"/>
                <a:gd name="T4" fmla="*/ 532 w 508"/>
                <a:gd name="T5" fmla="*/ 673 h 949"/>
                <a:gd name="T6" fmla="*/ 513 w 508"/>
                <a:gd name="T7" fmla="*/ 634 h 949"/>
                <a:gd name="T8" fmla="*/ 479 w 508"/>
                <a:gd name="T9" fmla="*/ 614 h 949"/>
                <a:gd name="T10" fmla="*/ 472 w 508"/>
                <a:gd name="T11" fmla="*/ 562 h 949"/>
                <a:gd name="T12" fmla="*/ 443 w 508"/>
                <a:gd name="T13" fmla="*/ 514 h 949"/>
                <a:gd name="T14" fmla="*/ 411 w 508"/>
                <a:gd name="T15" fmla="*/ 468 h 949"/>
                <a:gd name="T16" fmla="*/ 403 w 508"/>
                <a:gd name="T17" fmla="*/ 374 h 949"/>
                <a:gd name="T18" fmla="*/ 377 w 508"/>
                <a:gd name="T19" fmla="*/ 342 h 949"/>
                <a:gd name="T20" fmla="*/ 358 w 508"/>
                <a:gd name="T21" fmla="*/ 283 h 949"/>
                <a:gd name="T22" fmla="*/ 365 w 508"/>
                <a:gd name="T23" fmla="*/ 202 h 949"/>
                <a:gd name="T24" fmla="*/ 331 w 508"/>
                <a:gd name="T25" fmla="*/ 172 h 949"/>
                <a:gd name="T26" fmla="*/ 297 w 508"/>
                <a:gd name="T27" fmla="*/ 131 h 949"/>
                <a:gd name="T28" fmla="*/ 311 w 508"/>
                <a:gd name="T29" fmla="*/ 92 h 949"/>
                <a:gd name="T30" fmla="*/ 311 w 508"/>
                <a:gd name="T31" fmla="*/ 50 h 949"/>
                <a:gd name="T32" fmla="*/ 283 w 508"/>
                <a:gd name="T33" fmla="*/ 18 h 949"/>
                <a:gd name="T34" fmla="*/ 248 w 508"/>
                <a:gd name="T35" fmla="*/ 0 h 949"/>
                <a:gd name="T36" fmla="*/ 216 w 508"/>
                <a:gd name="T37" fmla="*/ 18 h 949"/>
                <a:gd name="T38" fmla="*/ 182 w 508"/>
                <a:gd name="T39" fmla="*/ 44 h 949"/>
                <a:gd name="T40" fmla="*/ 182 w 508"/>
                <a:gd name="T41" fmla="*/ 118 h 949"/>
                <a:gd name="T42" fmla="*/ 141 w 508"/>
                <a:gd name="T43" fmla="*/ 145 h 949"/>
                <a:gd name="T44" fmla="*/ 115 w 508"/>
                <a:gd name="T45" fmla="*/ 151 h 949"/>
                <a:gd name="T46" fmla="*/ 73 w 508"/>
                <a:gd name="T47" fmla="*/ 151 h 949"/>
                <a:gd name="T48" fmla="*/ 55 w 508"/>
                <a:gd name="T49" fmla="*/ 131 h 949"/>
                <a:gd name="T50" fmla="*/ 21 w 508"/>
                <a:gd name="T51" fmla="*/ 106 h 949"/>
                <a:gd name="T52" fmla="*/ 0 w 508"/>
                <a:gd name="T53" fmla="*/ 131 h 949"/>
                <a:gd name="T54" fmla="*/ 73 w 508"/>
                <a:gd name="T55" fmla="*/ 184 h 949"/>
                <a:gd name="T56" fmla="*/ 115 w 508"/>
                <a:gd name="T57" fmla="*/ 209 h 949"/>
                <a:gd name="T58" fmla="*/ 129 w 508"/>
                <a:gd name="T59" fmla="*/ 303 h 949"/>
                <a:gd name="T60" fmla="*/ 148 w 508"/>
                <a:gd name="T61" fmla="*/ 342 h 949"/>
                <a:gd name="T62" fmla="*/ 155 w 508"/>
                <a:gd name="T63" fmla="*/ 414 h 949"/>
                <a:gd name="T64" fmla="*/ 182 w 508"/>
                <a:gd name="T65" fmla="*/ 428 h 949"/>
                <a:gd name="T66" fmla="*/ 229 w 508"/>
                <a:gd name="T67" fmla="*/ 501 h 949"/>
                <a:gd name="T68" fmla="*/ 189 w 508"/>
                <a:gd name="T69" fmla="*/ 579 h 949"/>
                <a:gd name="T70" fmla="*/ 95 w 508"/>
                <a:gd name="T71" fmla="*/ 712 h 949"/>
                <a:gd name="T72" fmla="*/ 80 w 508"/>
                <a:gd name="T73" fmla="*/ 818 h 949"/>
                <a:gd name="T74" fmla="*/ 102 w 508"/>
                <a:gd name="T75" fmla="*/ 916 h 949"/>
                <a:gd name="T76" fmla="*/ 141 w 508"/>
                <a:gd name="T77" fmla="*/ 964 h 949"/>
                <a:gd name="T78" fmla="*/ 209 w 508"/>
                <a:gd name="T79" fmla="*/ 997 h 949"/>
                <a:gd name="T80" fmla="*/ 384 w 508"/>
                <a:gd name="T81" fmla="*/ 916 h 9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08" h="949">
                  <a:moveTo>
                    <a:pt x="387" y="869"/>
                  </a:moveTo>
                  <a:lnTo>
                    <a:pt x="402" y="857"/>
                  </a:lnTo>
                  <a:lnTo>
                    <a:pt x="455" y="771"/>
                  </a:lnTo>
                  <a:lnTo>
                    <a:pt x="480" y="725"/>
                  </a:lnTo>
                  <a:lnTo>
                    <a:pt x="502" y="675"/>
                  </a:lnTo>
                  <a:lnTo>
                    <a:pt x="508" y="641"/>
                  </a:lnTo>
                  <a:lnTo>
                    <a:pt x="502" y="609"/>
                  </a:lnTo>
                  <a:lnTo>
                    <a:pt x="489" y="602"/>
                  </a:lnTo>
                  <a:lnTo>
                    <a:pt x="475" y="587"/>
                  </a:lnTo>
                  <a:lnTo>
                    <a:pt x="455" y="582"/>
                  </a:lnTo>
                  <a:lnTo>
                    <a:pt x="443" y="561"/>
                  </a:lnTo>
                  <a:lnTo>
                    <a:pt x="448" y="536"/>
                  </a:lnTo>
                  <a:lnTo>
                    <a:pt x="443" y="502"/>
                  </a:lnTo>
                  <a:lnTo>
                    <a:pt x="421" y="490"/>
                  </a:lnTo>
                  <a:lnTo>
                    <a:pt x="414" y="465"/>
                  </a:lnTo>
                  <a:lnTo>
                    <a:pt x="395" y="444"/>
                  </a:lnTo>
                  <a:lnTo>
                    <a:pt x="387" y="417"/>
                  </a:lnTo>
                  <a:lnTo>
                    <a:pt x="387" y="358"/>
                  </a:lnTo>
                  <a:lnTo>
                    <a:pt x="375" y="340"/>
                  </a:lnTo>
                  <a:lnTo>
                    <a:pt x="361" y="326"/>
                  </a:lnTo>
                  <a:lnTo>
                    <a:pt x="349" y="301"/>
                  </a:lnTo>
                  <a:lnTo>
                    <a:pt x="342" y="267"/>
                  </a:lnTo>
                  <a:lnTo>
                    <a:pt x="349" y="235"/>
                  </a:lnTo>
                  <a:lnTo>
                    <a:pt x="349" y="194"/>
                  </a:lnTo>
                  <a:lnTo>
                    <a:pt x="327" y="176"/>
                  </a:lnTo>
                  <a:lnTo>
                    <a:pt x="315" y="164"/>
                  </a:lnTo>
                  <a:lnTo>
                    <a:pt x="288" y="157"/>
                  </a:lnTo>
                  <a:lnTo>
                    <a:pt x="281" y="123"/>
                  </a:lnTo>
                  <a:lnTo>
                    <a:pt x="281" y="98"/>
                  </a:lnTo>
                  <a:lnTo>
                    <a:pt x="295" y="84"/>
                  </a:lnTo>
                  <a:lnTo>
                    <a:pt x="281" y="66"/>
                  </a:lnTo>
                  <a:lnTo>
                    <a:pt x="295" y="50"/>
                  </a:lnTo>
                  <a:lnTo>
                    <a:pt x="281" y="25"/>
                  </a:lnTo>
                  <a:lnTo>
                    <a:pt x="267" y="18"/>
                  </a:lnTo>
                  <a:lnTo>
                    <a:pt x="261" y="11"/>
                  </a:lnTo>
                  <a:lnTo>
                    <a:pt x="240" y="0"/>
                  </a:lnTo>
                  <a:lnTo>
                    <a:pt x="227" y="0"/>
                  </a:lnTo>
                  <a:lnTo>
                    <a:pt x="208" y="18"/>
                  </a:lnTo>
                  <a:lnTo>
                    <a:pt x="181" y="25"/>
                  </a:lnTo>
                  <a:lnTo>
                    <a:pt x="174" y="44"/>
                  </a:lnTo>
                  <a:lnTo>
                    <a:pt x="174" y="77"/>
                  </a:lnTo>
                  <a:lnTo>
                    <a:pt x="174" y="110"/>
                  </a:lnTo>
                  <a:lnTo>
                    <a:pt x="155" y="137"/>
                  </a:lnTo>
                  <a:lnTo>
                    <a:pt x="133" y="137"/>
                  </a:lnTo>
                  <a:lnTo>
                    <a:pt x="121" y="128"/>
                  </a:lnTo>
                  <a:lnTo>
                    <a:pt x="107" y="143"/>
                  </a:lnTo>
                  <a:lnTo>
                    <a:pt x="94" y="150"/>
                  </a:lnTo>
                  <a:lnTo>
                    <a:pt x="73" y="143"/>
                  </a:lnTo>
                  <a:lnTo>
                    <a:pt x="61" y="143"/>
                  </a:lnTo>
                  <a:lnTo>
                    <a:pt x="55" y="123"/>
                  </a:lnTo>
                  <a:lnTo>
                    <a:pt x="34" y="103"/>
                  </a:lnTo>
                  <a:lnTo>
                    <a:pt x="21" y="98"/>
                  </a:lnTo>
                  <a:lnTo>
                    <a:pt x="9" y="116"/>
                  </a:lnTo>
                  <a:lnTo>
                    <a:pt x="0" y="123"/>
                  </a:lnTo>
                  <a:lnTo>
                    <a:pt x="55" y="169"/>
                  </a:lnTo>
                  <a:lnTo>
                    <a:pt x="73" y="176"/>
                  </a:lnTo>
                  <a:lnTo>
                    <a:pt x="87" y="182"/>
                  </a:lnTo>
                  <a:lnTo>
                    <a:pt x="107" y="201"/>
                  </a:lnTo>
                  <a:lnTo>
                    <a:pt x="114" y="228"/>
                  </a:lnTo>
                  <a:lnTo>
                    <a:pt x="121" y="287"/>
                  </a:lnTo>
                  <a:lnTo>
                    <a:pt x="128" y="307"/>
                  </a:lnTo>
                  <a:lnTo>
                    <a:pt x="140" y="326"/>
                  </a:lnTo>
                  <a:lnTo>
                    <a:pt x="140" y="351"/>
                  </a:lnTo>
                  <a:lnTo>
                    <a:pt x="147" y="392"/>
                  </a:lnTo>
                  <a:lnTo>
                    <a:pt x="155" y="399"/>
                  </a:lnTo>
                  <a:lnTo>
                    <a:pt x="174" y="404"/>
                  </a:lnTo>
                  <a:lnTo>
                    <a:pt x="215" y="431"/>
                  </a:lnTo>
                  <a:lnTo>
                    <a:pt x="221" y="477"/>
                  </a:lnTo>
                  <a:lnTo>
                    <a:pt x="194" y="495"/>
                  </a:lnTo>
                  <a:lnTo>
                    <a:pt x="181" y="549"/>
                  </a:lnTo>
                  <a:lnTo>
                    <a:pt x="121" y="641"/>
                  </a:lnTo>
                  <a:lnTo>
                    <a:pt x="87" y="680"/>
                  </a:lnTo>
                  <a:lnTo>
                    <a:pt x="73" y="732"/>
                  </a:lnTo>
                  <a:lnTo>
                    <a:pt x="80" y="778"/>
                  </a:lnTo>
                  <a:lnTo>
                    <a:pt x="102" y="817"/>
                  </a:lnTo>
                  <a:lnTo>
                    <a:pt x="94" y="869"/>
                  </a:lnTo>
                  <a:lnTo>
                    <a:pt x="94" y="894"/>
                  </a:lnTo>
                  <a:lnTo>
                    <a:pt x="133" y="916"/>
                  </a:lnTo>
                  <a:lnTo>
                    <a:pt x="162" y="935"/>
                  </a:lnTo>
                  <a:lnTo>
                    <a:pt x="201" y="949"/>
                  </a:lnTo>
                  <a:lnTo>
                    <a:pt x="249" y="935"/>
                  </a:lnTo>
                  <a:lnTo>
                    <a:pt x="368" y="869"/>
                  </a:lnTo>
                  <a:lnTo>
                    <a:pt x="387" y="869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4720" y="3796"/>
              <a:ext cx="160" cy="125"/>
            </a:xfrm>
            <a:custGeom>
              <a:avLst/>
              <a:gdLst>
                <a:gd name="T0" fmla="*/ 0 w 160"/>
                <a:gd name="T1" fmla="*/ 107 h 124"/>
                <a:gd name="T2" fmla="*/ 22 w 160"/>
                <a:gd name="T3" fmla="*/ 132 h 124"/>
                <a:gd name="T4" fmla="*/ 66 w 160"/>
                <a:gd name="T5" fmla="*/ 125 h 124"/>
                <a:gd name="T6" fmla="*/ 107 w 160"/>
                <a:gd name="T7" fmla="*/ 107 h 124"/>
                <a:gd name="T8" fmla="*/ 114 w 160"/>
                <a:gd name="T9" fmla="*/ 86 h 124"/>
                <a:gd name="T10" fmla="*/ 148 w 160"/>
                <a:gd name="T11" fmla="*/ 73 h 124"/>
                <a:gd name="T12" fmla="*/ 129 w 160"/>
                <a:gd name="T13" fmla="*/ 44 h 124"/>
                <a:gd name="T14" fmla="*/ 160 w 160"/>
                <a:gd name="T15" fmla="*/ 0 h 124"/>
                <a:gd name="T16" fmla="*/ 122 w 160"/>
                <a:gd name="T17" fmla="*/ 26 h 124"/>
                <a:gd name="T18" fmla="*/ 88 w 160"/>
                <a:gd name="T19" fmla="*/ 44 h 124"/>
                <a:gd name="T20" fmla="*/ 54 w 160"/>
                <a:gd name="T21" fmla="*/ 60 h 124"/>
                <a:gd name="T22" fmla="*/ 41 w 160"/>
                <a:gd name="T23" fmla="*/ 86 h 124"/>
                <a:gd name="T24" fmla="*/ 0 w 160"/>
                <a:gd name="T25" fmla="*/ 107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124">
                  <a:moveTo>
                    <a:pt x="0" y="99"/>
                  </a:moveTo>
                  <a:lnTo>
                    <a:pt x="22" y="124"/>
                  </a:lnTo>
                  <a:lnTo>
                    <a:pt x="66" y="117"/>
                  </a:lnTo>
                  <a:lnTo>
                    <a:pt x="107" y="99"/>
                  </a:lnTo>
                  <a:lnTo>
                    <a:pt x="114" y="78"/>
                  </a:lnTo>
                  <a:lnTo>
                    <a:pt x="148" y="65"/>
                  </a:lnTo>
                  <a:lnTo>
                    <a:pt x="129" y="44"/>
                  </a:lnTo>
                  <a:lnTo>
                    <a:pt x="160" y="0"/>
                  </a:lnTo>
                  <a:lnTo>
                    <a:pt x="122" y="26"/>
                  </a:lnTo>
                  <a:lnTo>
                    <a:pt x="88" y="44"/>
                  </a:lnTo>
                  <a:lnTo>
                    <a:pt x="54" y="60"/>
                  </a:lnTo>
                  <a:lnTo>
                    <a:pt x="41" y="7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4720" y="3796"/>
              <a:ext cx="160" cy="125"/>
            </a:xfrm>
            <a:custGeom>
              <a:avLst/>
              <a:gdLst>
                <a:gd name="T0" fmla="*/ 0 w 160"/>
                <a:gd name="T1" fmla="*/ 107 h 124"/>
                <a:gd name="T2" fmla="*/ 22 w 160"/>
                <a:gd name="T3" fmla="*/ 132 h 124"/>
                <a:gd name="T4" fmla="*/ 66 w 160"/>
                <a:gd name="T5" fmla="*/ 125 h 124"/>
                <a:gd name="T6" fmla="*/ 107 w 160"/>
                <a:gd name="T7" fmla="*/ 107 h 124"/>
                <a:gd name="T8" fmla="*/ 114 w 160"/>
                <a:gd name="T9" fmla="*/ 86 h 124"/>
                <a:gd name="T10" fmla="*/ 148 w 160"/>
                <a:gd name="T11" fmla="*/ 73 h 124"/>
                <a:gd name="T12" fmla="*/ 129 w 160"/>
                <a:gd name="T13" fmla="*/ 44 h 124"/>
                <a:gd name="T14" fmla="*/ 160 w 160"/>
                <a:gd name="T15" fmla="*/ 0 h 124"/>
                <a:gd name="T16" fmla="*/ 122 w 160"/>
                <a:gd name="T17" fmla="*/ 26 h 124"/>
                <a:gd name="T18" fmla="*/ 88 w 160"/>
                <a:gd name="T19" fmla="*/ 44 h 124"/>
                <a:gd name="T20" fmla="*/ 54 w 160"/>
                <a:gd name="T21" fmla="*/ 60 h 124"/>
                <a:gd name="T22" fmla="*/ 41 w 160"/>
                <a:gd name="T23" fmla="*/ 86 h 124"/>
                <a:gd name="T24" fmla="*/ 0 w 160"/>
                <a:gd name="T25" fmla="*/ 107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124">
                  <a:moveTo>
                    <a:pt x="0" y="99"/>
                  </a:moveTo>
                  <a:lnTo>
                    <a:pt x="22" y="124"/>
                  </a:lnTo>
                  <a:lnTo>
                    <a:pt x="66" y="117"/>
                  </a:lnTo>
                  <a:lnTo>
                    <a:pt x="107" y="99"/>
                  </a:lnTo>
                  <a:lnTo>
                    <a:pt x="114" y="78"/>
                  </a:lnTo>
                  <a:lnTo>
                    <a:pt x="148" y="65"/>
                  </a:lnTo>
                  <a:lnTo>
                    <a:pt x="129" y="44"/>
                  </a:lnTo>
                  <a:lnTo>
                    <a:pt x="160" y="0"/>
                  </a:lnTo>
                  <a:lnTo>
                    <a:pt x="122" y="26"/>
                  </a:lnTo>
                  <a:lnTo>
                    <a:pt x="88" y="44"/>
                  </a:lnTo>
                  <a:lnTo>
                    <a:pt x="54" y="60"/>
                  </a:lnTo>
                  <a:lnTo>
                    <a:pt x="41" y="78"/>
                  </a:lnTo>
                  <a:lnTo>
                    <a:pt x="0" y="99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3579" y="2157"/>
              <a:ext cx="173" cy="92"/>
            </a:xfrm>
            <a:custGeom>
              <a:avLst/>
              <a:gdLst>
                <a:gd name="T0" fmla="*/ 59 w 172"/>
                <a:gd name="T1" fmla="*/ 0 h 91"/>
                <a:gd name="T2" fmla="*/ 59 w 172"/>
                <a:gd name="T3" fmla="*/ 13 h 91"/>
                <a:gd name="T4" fmla="*/ 18 w 172"/>
                <a:gd name="T5" fmla="*/ 38 h 91"/>
                <a:gd name="T6" fmla="*/ 0 w 172"/>
                <a:gd name="T7" fmla="*/ 92 h 91"/>
                <a:gd name="T8" fmla="*/ 73 w 172"/>
                <a:gd name="T9" fmla="*/ 99 h 91"/>
                <a:gd name="T10" fmla="*/ 134 w 172"/>
                <a:gd name="T11" fmla="*/ 92 h 91"/>
                <a:gd name="T12" fmla="*/ 180 w 172"/>
                <a:gd name="T13" fmla="*/ 80 h 91"/>
                <a:gd name="T14" fmla="*/ 174 w 172"/>
                <a:gd name="T15" fmla="*/ 74 h 91"/>
                <a:gd name="T16" fmla="*/ 174 w 172"/>
                <a:gd name="T17" fmla="*/ 58 h 91"/>
                <a:gd name="T18" fmla="*/ 180 w 172"/>
                <a:gd name="T19" fmla="*/ 38 h 91"/>
                <a:gd name="T20" fmla="*/ 168 w 172"/>
                <a:gd name="T21" fmla="*/ 13 h 91"/>
                <a:gd name="T22" fmla="*/ 161 w 172"/>
                <a:gd name="T23" fmla="*/ 13 h 91"/>
                <a:gd name="T24" fmla="*/ 140 w 172"/>
                <a:gd name="T25" fmla="*/ 13 h 91"/>
                <a:gd name="T26" fmla="*/ 127 w 172"/>
                <a:gd name="T27" fmla="*/ 13 h 91"/>
                <a:gd name="T28" fmla="*/ 108 w 172"/>
                <a:gd name="T29" fmla="*/ 6 h 91"/>
                <a:gd name="T30" fmla="*/ 100 w 172"/>
                <a:gd name="T31" fmla="*/ 0 h 91"/>
                <a:gd name="T32" fmla="*/ 59 w 172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91">
                  <a:moveTo>
                    <a:pt x="59" y="0"/>
                  </a:moveTo>
                  <a:lnTo>
                    <a:pt x="59" y="13"/>
                  </a:lnTo>
                  <a:lnTo>
                    <a:pt x="18" y="38"/>
                  </a:lnTo>
                  <a:lnTo>
                    <a:pt x="0" y="84"/>
                  </a:lnTo>
                  <a:lnTo>
                    <a:pt x="73" y="91"/>
                  </a:lnTo>
                  <a:lnTo>
                    <a:pt x="126" y="84"/>
                  </a:lnTo>
                  <a:lnTo>
                    <a:pt x="172" y="72"/>
                  </a:lnTo>
                  <a:lnTo>
                    <a:pt x="166" y="66"/>
                  </a:lnTo>
                  <a:lnTo>
                    <a:pt x="166" y="50"/>
                  </a:lnTo>
                  <a:lnTo>
                    <a:pt x="172" y="38"/>
                  </a:lnTo>
                  <a:lnTo>
                    <a:pt x="160" y="13"/>
                  </a:lnTo>
                  <a:lnTo>
                    <a:pt x="153" y="13"/>
                  </a:lnTo>
                  <a:lnTo>
                    <a:pt x="132" y="13"/>
                  </a:lnTo>
                  <a:lnTo>
                    <a:pt x="119" y="13"/>
                  </a:lnTo>
                  <a:lnTo>
                    <a:pt x="100" y="6"/>
                  </a:lnTo>
                  <a:lnTo>
                    <a:pt x="92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3579" y="2157"/>
              <a:ext cx="173" cy="92"/>
            </a:xfrm>
            <a:custGeom>
              <a:avLst/>
              <a:gdLst>
                <a:gd name="T0" fmla="*/ 59 w 172"/>
                <a:gd name="T1" fmla="*/ 0 h 91"/>
                <a:gd name="T2" fmla="*/ 59 w 172"/>
                <a:gd name="T3" fmla="*/ 13 h 91"/>
                <a:gd name="T4" fmla="*/ 18 w 172"/>
                <a:gd name="T5" fmla="*/ 38 h 91"/>
                <a:gd name="T6" fmla="*/ 0 w 172"/>
                <a:gd name="T7" fmla="*/ 92 h 91"/>
                <a:gd name="T8" fmla="*/ 73 w 172"/>
                <a:gd name="T9" fmla="*/ 99 h 91"/>
                <a:gd name="T10" fmla="*/ 134 w 172"/>
                <a:gd name="T11" fmla="*/ 92 h 91"/>
                <a:gd name="T12" fmla="*/ 180 w 172"/>
                <a:gd name="T13" fmla="*/ 80 h 91"/>
                <a:gd name="T14" fmla="*/ 174 w 172"/>
                <a:gd name="T15" fmla="*/ 74 h 91"/>
                <a:gd name="T16" fmla="*/ 174 w 172"/>
                <a:gd name="T17" fmla="*/ 58 h 91"/>
                <a:gd name="T18" fmla="*/ 180 w 172"/>
                <a:gd name="T19" fmla="*/ 38 h 91"/>
                <a:gd name="T20" fmla="*/ 168 w 172"/>
                <a:gd name="T21" fmla="*/ 13 h 91"/>
                <a:gd name="T22" fmla="*/ 161 w 172"/>
                <a:gd name="T23" fmla="*/ 13 h 91"/>
                <a:gd name="T24" fmla="*/ 140 w 172"/>
                <a:gd name="T25" fmla="*/ 13 h 91"/>
                <a:gd name="T26" fmla="*/ 127 w 172"/>
                <a:gd name="T27" fmla="*/ 13 h 91"/>
                <a:gd name="T28" fmla="*/ 108 w 172"/>
                <a:gd name="T29" fmla="*/ 6 h 91"/>
                <a:gd name="T30" fmla="*/ 100 w 172"/>
                <a:gd name="T31" fmla="*/ 0 h 91"/>
                <a:gd name="T32" fmla="*/ 59 w 172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91">
                  <a:moveTo>
                    <a:pt x="59" y="0"/>
                  </a:moveTo>
                  <a:lnTo>
                    <a:pt x="59" y="13"/>
                  </a:lnTo>
                  <a:lnTo>
                    <a:pt x="18" y="38"/>
                  </a:lnTo>
                  <a:lnTo>
                    <a:pt x="0" y="84"/>
                  </a:lnTo>
                  <a:lnTo>
                    <a:pt x="73" y="91"/>
                  </a:lnTo>
                  <a:lnTo>
                    <a:pt x="126" y="84"/>
                  </a:lnTo>
                  <a:lnTo>
                    <a:pt x="172" y="72"/>
                  </a:lnTo>
                  <a:lnTo>
                    <a:pt x="166" y="66"/>
                  </a:lnTo>
                  <a:lnTo>
                    <a:pt x="166" y="50"/>
                  </a:lnTo>
                  <a:lnTo>
                    <a:pt x="172" y="38"/>
                  </a:lnTo>
                  <a:lnTo>
                    <a:pt x="160" y="13"/>
                  </a:lnTo>
                  <a:lnTo>
                    <a:pt x="153" y="13"/>
                  </a:lnTo>
                  <a:lnTo>
                    <a:pt x="132" y="13"/>
                  </a:lnTo>
                  <a:lnTo>
                    <a:pt x="119" y="13"/>
                  </a:lnTo>
                  <a:lnTo>
                    <a:pt x="100" y="6"/>
                  </a:lnTo>
                  <a:lnTo>
                    <a:pt x="92" y="0"/>
                  </a:lnTo>
                  <a:lnTo>
                    <a:pt x="59" y="0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3638" y="1893"/>
              <a:ext cx="391" cy="211"/>
            </a:xfrm>
            <a:custGeom>
              <a:avLst/>
              <a:gdLst>
                <a:gd name="T0" fmla="*/ 333 w 388"/>
                <a:gd name="T1" fmla="*/ 218 h 210"/>
                <a:gd name="T2" fmla="*/ 342 w 388"/>
                <a:gd name="T3" fmla="*/ 218 h 210"/>
                <a:gd name="T4" fmla="*/ 353 w 388"/>
                <a:gd name="T5" fmla="*/ 198 h 210"/>
                <a:gd name="T6" fmla="*/ 372 w 388"/>
                <a:gd name="T7" fmla="*/ 198 h 210"/>
                <a:gd name="T8" fmla="*/ 378 w 388"/>
                <a:gd name="T9" fmla="*/ 198 h 210"/>
                <a:gd name="T10" fmla="*/ 385 w 388"/>
                <a:gd name="T11" fmla="*/ 179 h 210"/>
                <a:gd name="T12" fmla="*/ 390 w 388"/>
                <a:gd name="T13" fmla="*/ 166 h 210"/>
                <a:gd name="T14" fmla="*/ 412 w 388"/>
                <a:gd name="T15" fmla="*/ 152 h 210"/>
                <a:gd name="T16" fmla="*/ 406 w 388"/>
                <a:gd name="T17" fmla="*/ 134 h 210"/>
                <a:gd name="T18" fmla="*/ 399 w 388"/>
                <a:gd name="T19" fmla="*/ 120 h 210"/>
                <a:gd name="T20" fmla="*/ 378 w 388"/>
                <a:gd name="T21" fmla="*/ 93 h 210"/>
                <a:gd name="T22" fmla="*/ 378 w 388"/>
                <a:gd name="T23" fmla="*/ 87 h 210"/>
                <a:gd name="T24" fmla="*/ 365 w 388"/>
                <a:gd name="T25" fmla="*/ 87 h 210"/>
                <a:gd name="T26" fmla="*/ 365 w 388"/>
                <a:gd name="T27" fmla="*/ 53 h 210"/>
                <a:gd name="T28" fmla="*/ 365 w 388"/>
                <a:gd name="T29" fmla="*/ 46 h 210"/>
                <a:gd name="T30" fmla="*/ 353 w 388"/>
                <a:gd name="T31" fmla="*/ 39 h 210"/>
                <a:gd name="T32" fmla="*/ 342 w 388"/>
                <a:gd name="T33" fmla="*/ 27 h 210"/>
                <a:gd name="T34" fmla="*/ 316 w 388"/>
                <a:gd name="T35" fmla="*/ 27 h 210"/>
                <a:gd name="T36" fmla="*/ 289 w 388"/>
                <a:gd name="T37" fmla="*/ 34 h 210"/>
                <a:gd name="T38" fmla="*/ 270 w 388"/>
                <a:gd name="T39" fmla="*/ 21 h 210"/>
                <a:gd name="T40" fmla="*/ 263 w 388"/>
                <a:gd name="T41" fmla="*/ 14 h 210"/>
                <a:gd name="T42" fmla="*/ 244 w 388"/>
                <a:gd name="T43" fmla="*/ 9 h 210"/>
                <a:gd name="T44" fmla="*/ 236 w 388"/>
                <a:gd name="T45" fmla="*/ 0 h 210"/>
                <a:gd name="T46" fmla="*/ 217 w 388"/>
                <a:gd name="T47" fmla="*/ 0 h 210"/>
                <a:gd name="T48" fmla="*/ 189 w 388"/>
                <a:gd name="T49" fmla="*/ 9 h 210"/>
                <a:gd name="T50" fmla="*/ 175 w 388"/>
                <a:gd name="T51" fmla="*/ 21 h 210"/>
                <a:gd name="T52" fmla="*/ 168 w 388"/>
                <a:gd name="T53" fmla="*/ 21 h 210"/>
                <a:gd name="T54" fmla="*/ 168 w 388"/>
                <a:gd name="T55" fmla="*/ 65 h 210"/>
                <a:gd name="T56" fmla="*/ 150 w 388"/>
                <a:gd name="T57" fmla="*/ 93 h 210"/>
                <a:gd name="T58" fmla="*/ 115 w 388"/>
                <a:gd name="T59" fmla="*/ 87 h 210"/>
                <a:gd name="T60" fmla="*/ 95 w 388"/>
                <a:gd name="T61" fmla="*/ 60 h 210"/>
                <a:gd name="T62" fmla="*/ 60 w 388"/>
                <a:gd name="T63" fmla="*/ 39 h 210"/>
                <a:gd name="T64" fmla="*/ 26 w 388"/>
                <a:gd name="T65" fmla="*/ 53 h 210"/>
                <a:gd name="T66" fmla="*/ 14 w 388"/>
                <a:gd name="T67" fmla="*/ 98 h 210"/>
                <a:gd name="T68" fmla="*/ 0 w 388"/>
                <a:gd name="T69" fmla="*/ 139 h 210"/>
                <a:gd name="T70" fmla="*/ 0 w 388"/>
                <a:gd name="T71" fmla="*/ 193 h 210"/>
                <a:gd name="T72" fmla="*/ 7 w 388"/>
                <a:gd name="T73" fmla="*/ 211 h 210"/>
                <a:gd name="T74" fmla="*/ 14 w 388"/>
                <a:gd name="T75" fmla="*/ 211 h 210"/>
                <a:gd name="T76" fmla="*/ 26 w 388"/>
                <a:gd name="T77" fmla="*/ 198 h 210"/>
                <a:gd name="T78" fmla="*/ 60 w 388"/>
                <a:gd name="T79" fmla="*/ 179 h 210"/>
                <a:gd name="T80" fmla="*/ 95 w 388"/>
                <a:gd name="T81" fmla="*/ 172 h 210"/>
                <a:gd name="T82" fmla="*/ 102 w 388"/>
                <a:gd name="T83" fmla="*/ 179 h 210"/>
                <a:gd name="T84" fmla="*/ 115 w 388"/>
                <a:gd name="T85" fmla="*/ 172 h 210"/>
                <a:gd name="T86" fmla="*/ 150 w 388"/>
                <a:gd name="T87" fmla="*/ 172 h 210"/>
                <a:gd name="T88" fmla="*/ 182 w 388"/>
                <a:gd name="T89" fmla="*/ 179 h 210"/>
                <a:gd name="T90" fmla="*/ 198 w 388"/>
                <a:gd name="T91" fmla="*/ 172 h 210"/>
                <a:gd name="T92" fmla="*/ 217 w 388"/>
                <a:gd name="T93" fmla="*/ 159 h 210"/>
                <a:gd name="T94" fmla="*/ 222 w 388"/>
                <a:gd name="T95" fmla="*/ 159 h 210"/>
                <a:gd name="T96" fmla="*/ 236 w 388"/>
                <a:gd name="T97" fmla="*/ 179 h 210"/>
                <a:gd name="T98" fmla="*/ 263 w 388"/>
                <a:gd name="T99" fmla="*/ 179 h 210"/>
                <a:gd name="T100" fmla="*/ 289 w 388"/>
                <a:gd name="T101" fmla="*/ 193 h 210"/>
                <a:gd name="T102" fmla="*/ 311 w 388"/>
                <a:gd name="T103" fmla="*/ 211 h 210"/>
                <a:gd name="T104" fmla="*/ 333 w 388"/>
                <a:gd name="T105" fmla="*/ 218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8" h="210">
                  <a:moveTo>
                    <a:pt x="314" y="210"/>
                  </a:moveTo>
                  <a:lnTo>
                    <a:pt x="320" y="210"/>
                  </a:lnTo>
                  <a:lnTo>
                    <a:pt x="329" y="190"/>
                  </a:lnTo>
                  <a:lnTo>
                    <a:pt x="348" y="190"/>
                  </a:lnTo>
                  <a:lnTo>
                    <a:pt x="354" y="190"/>
                  </a:lnTo>
                  <a:lnTo>
                    <a:pt x="361" y="171"/>
                  </a:lnTo>
                  <a:lnTo>
                    <a:pt x="366" y="158"/>
                  </a:lnTo>
                  <a:lnTo>
                    <a:pt x="388" y="144"/>
                  </a:lnTo>
                  <a:lnTo>
                    <a:pt x="382" y="126"/>
                  </a:lnTo>
                  <a:lnTo>
                    <a:pt x="375" y="112"/>
                  </a:lnTo>
                  <a:lnTo>
                    <a:pt x="354" y="93"/>
                  </a:lnTo>
                  <a:lnTo>
                    <a:pt x="354" y="87"/>
                  </a:lnTo>
                  <a:lnTo>
                    <a:pt x="341" y="87"/>
                  </a:lnTo>
                  <a:lnTo>
                    <a:pt x="341" y="53"/>
                  </a:lnTo>
                  <a:lnTo>
                    <a:pt x="341" y="46"/>
                  </a:lnTo>
                  <a:lnTo>
                    <a:pt x="329" y="39"/>
                  </a:lnTo>
                  <a:lnTo>
                    <a:pt x="320" y="27"/>
                  </a:lnTo>
                  <a:lnTo>
                    <a:pt x="300" y="27"/>
                  </a:lnTo>
                  <a:lnTo>
                    <a:pt x="273" y="34"/>
                  </a:lnTo>
                  <a:lnTo>
                    <a:pt x="254" y="21"/>
                  </a:lnTo>
                  <a:lnTo>
                    <a:pt x="247" y="14"/>
                  </a:lnTo>
                  <a:lnTo>
                    <a:pt x="228" y="9"/>
                  </a:lnTo>
                  <a:lnTo>
                    <a:pt x="220" y="0"/>
                  </a:lnTo>
                  <a:lnTo>
                    <a:pt x="201" y="0"/>
                  </a:lnTo>
                  <a:lnTo>
                    <a:pt x="181" y="9"/>
                  </a:lnTo>
                  <a:lnTo>
                    <a:pt x="167" y="21"/>
                  </a:lnTo>
                  <a:lnTo>
                    <a:pt x="160" y="21"/>
                  </a:lnTo>
                  <a:lnTo>
                    <a:pt x="160" y="65"/>
                  </a:lnTo>
                  <a:lnTo>
                    <a:pt x="142" y="93"/>
                  </a:lnTo>
                  <a:lnTo>
                    <a:pt x="107" y="87"/>
                  </a:lnTo>
                  <a:lnTo>
                    <a:pt x="87" y="60"/>
                  </a:lnTo>
                  <a:lnTo>
                    <a:pt x="60" y="39"/>
                  </a:lnTo>
                  <a:lnTo>
                    <a:pt x="26" y="53"/>
                  </a:lnTo>
                  <a:lnTo>
                    <a:pt x="14" y="98"/>
                  </a:lnTo>
                  <a:lnTo>
                    <a:pt x="0" y="131"/>
                  </a:lnTo>
                  <a:lnTo>
                    <a:pt x="0" y="185"/>
                  </a:lnTo>
                  <a:lnTo>
                    <a:pt x="7" y="203"/>
                  </a:lnTo>
                  <a:lnTo>
                    <a:pt x="14" y="203"/>
                  </a:lnTo>
                  <a:lnTo>
                    <a:pt x="26" y="190"/>
                  </a:lnTo>
                  <a:lnTo>
                    <a:pt x="60" y="171"/>
                  </a:lnTo>
                  <a:lnTo>
                    <a:pt x="87" y="164"/>
                  </a:lnTo>
                  <a:lnTo>
                    <a:pt x="94" y="171"/>
                  </a:lnTo>
                  <a:lnTo>
                    <a:pt x="107" y="164"/>
                  </a:lnTo>
                  <a:lnTo>
                    <a:pt x="142" y="164"/>
                  </a:lnTo>
                  <a:lnTo>
                    <a:pt x="174" y="171"/>
                  </a:lnTo>
                  <a:lnTo>
                    <a:pt x="188" y="164"/>
                  </a:lnTo>
                  <a:lnTo>
                    <a:pt x="201" y="151"/>
                  </a:lnTo>
                  <a:lnTo>
                    <a:pt x="206" y="151"/>
                  </a:lnTo>
                  <a:lnTo>
                    <a:pt x="220" y="171"/>
                  </a:lnTo>
                  <a:lnTo>
                    <a:pt x="247" y="171"/>
                  </a:lnTo>
                  <a:lnTo>
                    <a:pt x="273" y="185"/>
                  </a:lnTo>
                  <a:lnTo>
                    <a:pt x="295" y="203"/>
                  </a:lnTo>
                  <a:lnTo>
                    <a:pt x="314" y="210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3638" y="1893"/>
              <a:ext cx="391" cy="211"/>
            </a:xfrm>
            <a:custGeom>
              <a:avLst/>
              <a:gdLst>
                <a:gd name="T0" fmla="*/ 333 w 388"/>
                <a:gd name="T1" fmla="*/ 218 h 210"/>
                <a:gd name="T2" fmla="*/ 342 w 388"/>
                <a:gd name="T3" fmla="*/ 218 h 210"/>
                <a:gd name="T4" fmla="*/ 353 w 388"/>
                <a:gd name="T5" fmla="*/ 198 h 210"/>
                <a:gd name="T6" fmla="*/ 372 w 388"/>
                <a:gd name="T7" fmla="*/ 198 h 210"/>
                <a:gd name="T8" fmla="*/ 378 w 388"/>
                <a:gd name="T9" fmla="*/ 198 h 210"/>
                <a:gd name="T10" fmla="*/ 385 w 388"/>
                <a:gd name="T11" fmla="*/ 179 h 210"/>
                <a:gd name="T12" fmla="*/ 390 w 388"/>
                <a:gd name="T13" fmla="*/ 166 h 210"/>
                <a:gd name="T14" fmla="*/ 412 w 388"/>
                <a:gd name="T15" fmla="*/ 152 h 210"/>
                <a:gd name="T16" fmla="*/ 406 w 388"/>
                <a:gd name="T17" fmla="*/ 134 h 210"/>
                <a:gd name="T18" fmla="*/ 399 w 388"/>
                <a:gd name="T19" fmla="*/ 120 h 210"/>
                <a:gd name="T20" fmla="*/ 378 w 388"/>
                <a:gd name="T21" fmla="*/ 93 h 210"/>
                <a:gd name="T22" fmla="*/ 378 w 388"/>
                <a:gd name="T23" fmla="*/ 87 h 210"/>
                <a:gd name="T24" fmla="*/ 365 w 388"/>
                <a:gd name="T25" fmla="*/ 87 h 210"/>
                <a:gd name="T26" fmla="*/ 365 w 388"/>
                <a:gd name="T27" fmla="*/ 53 h 210"/>
                <a:gd name="T28" fmla="*/ 365 w 388"/>
                <a:gd name="T29" fmla="*/ 46 h 210"/>
                <a:gd name="T30" fmla="*/ 353 w 388"/>
                <a:gd name="T31" fmla="*/ 39 h 210"/>
                <a:gd name="T32" fmla="*/ 342 w 388"/>
                <a:gd name="T33" fmla="*/ 27 h 210"/>
                <a:gd name="T34" fmla="*/ 316 w 388"/>
                <a:gd name="T35" fmla="*/ 27 h 210"/>
                <a:gd name="T36" fmla="*/ 289 w 388"/>
                <a:gd name="T37" fmla="*/ 34 h 210"/>
                <a:gd name="T38" fmla="*/ 270 w 388"/>
                <a:gd name="T39" fmla="*/ 21 h 210"/>
                <a:gd name="T40" fmla="*/ 263 w 388"/>
                <a:gd name="T41" fmla="*/ 14 h 210"/>
                <a:gd name="T42" fmla="*/ 244 w 388"/>
                <a:gd name="T43" fmla="*/ 9 h 210"/>
                <a:gd name="T44" fmla="*/ 236 w 388"/>
                <a:gd name="T45" fmla="*/ 0 h 210"/>
                <a:gd name="T46" fmla="*/ 217 w 388"/>
                <a:gd name="T47" fmla="*/ 0 h 210"/>
                <a:gd name="T48" fmla="*/ 189 w 388"/>
                <a:gd name="T49" fmla="*/ 9 h 210"/>
                <a:gd name="T50" fmla="*/ 175 w 388"/>
                <a:gd name="T51" fmla="*/ 21 h 210"/>
                <a:gd name="T52" fmla="*/ 168 w 388"/>
                <a:gd name="T53" fmla="*/ 21 h 210"/>
                <a:gd name="T54" fmla="*/ 168 w 388"/>
                <a:gd name="T55" fmla="*/ 65 h 210"/>
                <a:gd name="T56" fmla="*/ 150 w 388"/>
                <a:gd name="T57" fmla="*/ 93 h 210"/>
                <a:gd name="T58" fmla="*/ 115 w 388"/>
                <a:gd name="T59" fmla="*/ 87 h 210"/>
                <a:gd name="T60" fmla="*/ 95 w 388"/>
                <a:gd name="T61" fmla="*/ 60 h 210"/>
                <a:gd name="T62" fmla="*/ 60 w 388"/>
                <a:gd name="T63" fmla="*/ 39 h 210"/>
                <a:gd name="T64" fmla="*/ 26 w 388"/>
                <a:gd name="T65" fmla="*/ 53 h 210"/>
                <a:gd name="T66" fmla="*/ 14 w 388"/>
                <a:gd name="T67" fmla="*/ 98 h 210"/>
                <a:gd name="T68" fmla="*/ 0 w 388"/>
                <a:gd name="T69" fmla="*/ 139 h 210"/>
                <a:gd name="T70" fmla="*/ 0 w 388"/>
                <a:gd name="T71" fmla="*/ 193 h 210"/>
                <a:gd name="T72" fmla="*/ 7 w 388"/>
                <a:gd name="T73" fmla="*/ 211 h 210"/>
                <a:gd name="T74" fmla="*/ 14 w 388"/>
                <a:gd name="T75" fmla="*/ 211 h 210"/>
                <a:gd name="T76" fmla="*/ 26 w 388"/>
                <a:gd name="T77" fmla="*/ 198 h 210"/>
                <a:gd name="T78" fmla="*/ 60 w 388"/>
                <a:gd name="T79" fmla="*/ 179 h 210"/>
                <a:gd name="T80" fmla="*/ 95 w 388"/>
                <a:gd name="T81" fmla="*/ 172 h 210"/>
                <a:gd name="T82" fmla="*/ 102 w 388"/>
                <a:gd name="T83" fmla="*/ 179 h 210"/>
                <a:gd name="T84" fmla="*/ 115 w 388"/>
                <a:gd name="T85" fmla="*/ 172 h 210"/>
                <a:gd name="T86" fmla="*/ 150 w 388"/>
                <a:gd name="T87" fmla="*/ 172 h 210"/>
                <a:gd name="T88" fmla="*/ 182 w 388"/>
                <a:gd name="T89" fmla="*/ 179 h 210"/>
                <a:gd name="T90" fmla="*/ 198 w 388"/>
                <a:gd name="T91" fmla="*/ 172 h 210"/>
                <a:gd name="T92" fmla="*/ 217 w 388"/>
                <a:gd name="T93" fmla="*/ 159 h 210"/>
                <a:gd name="T94" fmla="*/ 222 w 388"/>
                <a:gd name="T95" fmla="*/ 159 h 210"/>
                <a:gd name="T96" fmla="*/ 236 w 388"/>
                <a:gd name="T97" fmla="*/ 179 h 210"/>
                <a:gd name="T98" fmla="*/ 263 w 388"/>
                <a:gd name="T99" fmla="*/ 179 h 210"/>
                <a:gd name="T100" fmla="*/ 289 w 388"/>
                <a:gd name="T101" fmla="*/ 193 h 210"/>
                <a:gd name="T102" fmla="*/ 311 w 388"/>
                <a:gd name="T103" fmla="*/ 211 h 210"/>
                <a:gd name="T104" fmla="*/ 333 w 388"/>
                <a:gd name="T105" fmla="*/ 218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8" h="210">
                  <a:moveTo>
                    <a:pt x="314" y="210"/>
                  </a:moveTo>
                  <a:lnTo>
                    <a:pt x="320" y="210"/>
                  </a:lnTo>
                  <a:lnTo>
                    <a:pt x="329" y="190"/>
                  </a:lnTo>
                  <a:lnTo>
                    <a:pt x="348" y="190"/>
                  </a:lnTo>
                  <a:lnTo>
                    <a:pt x="354" y="190"/>
                  </a:lnTo>
                  <a:lnTo>
                    <a:pt x="361" y="171"/>
                  </a:lnTo>
                  <a:lnTo>
                    <a:pt x="366" y="158"/>
                  </a:lnTo>
                  <a:lnTo>
                    <a:pt x="388" y="144"/>
                  </a:lnTo>
                  <a:lnTo>
                    <a:pt x="382" y="126"/>
                  </a:lnTo>
                  <a:lnTo>
                    <a:pt x="375" y="112"/>
                  </a:lnTo>
                  <a:lnTo>
                    <a:pt x="354" y="93"/>
                  </a:lnTo>
                  <a:lnTo>
                    <a:pt x="354" y="87"/>
                  </a:lnTo>
                  <a:lnTo>
                    <a:pt x="341" y="87"/>
                  </a:lnTo>
                  <a:lnTo>
                    <a:pt x="341" y="53"/>
                  </a:lnTo>
                  <a:lnTo>
                    <a:pt x="341" y="46"/>
                  </a:lnTo>
                  <a:lnTo>
                    <a:pt x="329" y="39"/>
                  </a:lnTo>
                  <a:lnTo>
                    <a:pt x="320" y="27"/>
                  </a:lnTo>
                  <a:lnTo>
                    <a:pt x="300" y="27"/>
                  </a:lnTo>
                  <a:lnTo>
                    <a:pt x="273" y="34"/>
                  </a:lnTo>
                  <a:lnTo>
                    <a:pt x="254" y="21"/>
                  </a:lnTo>
                  <a:lnTo>
                    <a:pt x="247" y="14"/>
                  </a:lnTo>
                  <a:lnTo>
                    <a:pt x="228" y="9"/>
                  </a:lnTo>
                  <a:lnTo>
                    <a:pt x="220" y="0"/>
                  </a:lnTo>
                  <a:lnTo>
                    <a:pt x="201" y="0"/>
                  </a:lnTo>
                  <a:lnTo>
                    <a:pt x="181" y="9"/>
                  </a:lnTo>
                  <a:lnTo>
                    <a:pt x="167" y="21"/>
                  </a:lnTo>
                  <a:lnTo>
                    <a:pt x="160" y="21"/>
                  </a:lnTo>
                  <a:lnTo>
                    <a:pt x="160" y="65"/>
                  </a:lnTo>
                  <a:lnTo>
                    <a:pt x="142" y="93"/>
                  </a:lnTo>
                  <a:lnTo>
                    <a:pt x="107" y="87"/>
                  </a:lnTo>
                  <a:lnTo>
                    <a:pt x="87" y="60"/>
                  </a:lnTo>
                  <a:lnTo>
                    <a:pt x="60" y="39"/>
                  </a:lnTo>
                  <a:lnTo>
                    <a:pt x="26" y="53"/>
                  </a:lnTo>
                  <a:lnTo>
                    <a:pt x="14" y="98"/>
                  </a:lnTo>
                  <a:lnTo>
                    <a:pt x="0" y="131"/>
                  </a:lnTo>
                  <a:lnTo>
                    <a:pt x="0" y="185"/>
                  </a:lnTo>
                  <a:lnTo>
                    <a:pt x="7" y="203"/>
                  </a:lnTo>
                  <a:lnTo>
                    <a:pt x="14" y="203"/>
                  </a:lnTo>
                  <a:lnTo>
                    <a:pt x="26" y="190"/>
                  </a:lnTo>
                  <a:lnTo>
                    <a:pt x="60" y="171"/>
                  </a:lnTo>
                  <a:lnTo>
                    <a:pt x="87" y="164"/>
                  </a:lnTo>
                  <a:lnTo>
                    <a:pt x="94" y="171"/>
                  </a:lnTo>
                  <a:lnTo>
                    <a:pt x="107" y="164"/>
                  </a:lnTo>
                  <a:lnTo>
                    <a:pt x="142" y="164"/>
                  </a:lnTo>
                  <a:lnTo>
                    <a:pt x="174" y="171"/>
                  </a:lnTo>
                  <a:lnTo>
                    <a:pt x="188" y="164"/>
                  </a:lnTo>
                  <a:lnTo>
                    <a:pt x="201" y="151"/>
                  </a:lnTo>
                  <a:lnTo>
                    <a:pt x="206" y="151"/>
                  </a:lnTo>
                  <a:lnTo>
                    <a:pt x="220" y="171"/>
                  </a:lnTo>
                  <a:lnTo>
                    <a:pt x="247" y="171"/>
                  </a:lnTo>
                  <a:lnTo>
                    <a:pt x="273" y="185"/>
                  </a:lnTo>
                  <a:lnTo>
                    <a:pt x="295" y="203"/>
                  </a:lnTo>
                  <a:lnTo>
                    <a:pt x="314" y="210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25"/>
            <p:cNvGrpSpPr>
              <a:grpSpLocks/>
            </p:cNvGrpSpPr>
            <p:nvPr/>
          </p:nvGrpSpPr>
          <p:grpSpPr bwMode="auto">
            <a:xfrm>
              <a:off x="3665" y="1728"/>
              <a:ext cx="304" cy="199"/>
              <a:chOff x="3665" y="1728"/>
              <a:chExt cx="304" cy="199"/>
            </a:xfrm>
          </p:grpSpPr>
          <p:sp>
            <p:nvSpPr>
              <p:cNvPr id="11386" name="Freeform 24"/>
              <p:cNvSpPr>
                <a:spLocks/>
              </p:cNvSpPr>
              <p:nvPr/>
            </p:nvSpPr>
            <p:spPr bwMode="auto">
              <a:xfrm>
                <a:off x="3665" y="1847"/>
                <a:ext cx="68" cy="46"/>
              </a:xfrm>
              <a:custGeom>
                <a:avLst/>
                <a:gdLst>
                  <a:gd name="T0" fmla="*/ 0 w 68"/>
                  <a:gd name="T1" fmla="*/ 33 h 45"/>
                  <a:gd name="T2" fmla="*/ 22 w 68"/>
                  <a:gd name="T3" fmla="*/ 53 h 45"/>
                  <a:gd name="T4" fmla="*/ 68 w 68"/>
                  <a:gd name="T5" fmla="*/ 6 h 45"/>
                  <a:gd name="T6" fmla="*/ 22 w 68"/>
                  <a:gd name="T7" fmla="*/ 0 h 45"/>
                  <a:gd name="T8" fmla="*/ 0 w 68"/>
                  <a:gd name="T9" fmla="*/ 3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45">
                    <a:moveTo>
                      <a:pt x="0" y="25"/>
                    </a:moveTo>
                    <a:lnTo>
                      <a:pt x="22" y="45"/>
                    </a:lnTo>
                    <a:lnTo>
                      <a:pt x="68" y="6"/>
                    </a:lnTo>
                    <a:lnTo>
                      <a:pt x="2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AD3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" name="Freeform 25"/>
              <p:cNvSpPr>
                <a:spLocks/>
              </p:cNvSpPr>
              <p:nvPr/>
            </p:nvSpPr>
            <p:spPr bwMode="auto">
              <a:xfrm>
                <a:off x="3665" y="1847"/>
                <a:ext cx="68" cy="46"/>
              </a:xfrm>
              <a:custGeom>
                <a:avLst/>
                <a:gdLst>
                  <a:gd name="T0" fmla="*/ 0 w 68"/>
                  <a:gd name="T1" fmla="*/ 33 h 45"/>
                  <a:gd name="T2" fmla="*/ 22 w 68"/>
                  <a:gd name="T3" fmla="*/ 53 h 45"/>
                  <a:gd name="T4" fmla="*/ 68 w 68"/>
                  <a:gd name="T5" fmla="*/ 6 h 45"/>
                  <a:gd name="T6" fmla="*/ 22 w 68"/>
                  <a:gd name="T7" fmla="*/ 0 h 45"/>
                  <a:gd name="T8" fmla="*/ 0 w 68"/>
                  <a:gd name="T9" fmla="*/ 3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45">
                    <a:moveTo>
                      <a:pt x="0" y="25"/>
                    </a:moveTo>
                    <a:lnTo>
                      <a:pt x="22" y="45"/>
                    </a:lnTo>
                    <a:lnTo>
                      <a:pt x="68" y="6"/>
                    </a:lnTo>
                    <a:lnTo>
                      <a:pt x="2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" name="Freeform 26"/>
              <p:cNvSpPr>
                <a:spLocks/>
              </p:cNvSpPr>
              <p:nvPr/>
            </p:nvSpPr>
            <p:spPr bwMode="auto">
              <a:xfrm>
                <a:off x="3687" y="1801"/>
                <a:ext cx="32" cy="34"/>
              </a:xfrm>
              <a:custGeom>
                <a:avLst/>
                <a:gdLst>
                  <a:gd name="T0" fmla="*/ 0 w 32"/>
                  <a:gd name="T1" fmla="*/ 20 h 34"/>
                  <a:gd name="T2" fmla="*/ 5 w 32"/>
                  <a:gd name="T3" fmla="*/ 34 h 34"/>
                  <a:gd name="T4" fmla="*/ 32 w 32"/>
                  <a:gd name="T5" fmla="*/ 20 h 34"/>
                  <a:gd name="T6" fmla="*/ 5 w 32"/>
                  <a:gd name="T7" fmla="*/ 0 h 34"/>
                  <a:gd name="T8" fmla="*/ 0 w 32"/>
                  <a:gd name="T9" fmla="*/ 2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20"/>
                    </a:moveTo>
                    <a:lnTo>
                      <a:pt x="5" y="34"/>
                    </a:lnTo>
                    <a:lnTo>
                      <a:pt x="32" y="20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AD3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9" name="Freeform 27"/>
              <p:cNvSpPr>
                <a:spLocks/>
              </p:cNvSpPr>
              <p:nvPr/>
            </p:nvSpPr>
            <p:spPr bwMode="auto">
              <a:xfrm>
                <a:off x="3687" y="1801"/>
                <a:ext cx="32" cy="34"/>
              </a:xfrm>
              <a:custGeom>
                <a:avLst/>
                <a:gdLst>
                  <a:gd name="T0" fmla="*/ 0 w 32"/>
                  <a:gd name="T1" fmla="*/ 20 h 34"/>
                  <a:gd name="T2" fmla="*/ 5 w 32"/>
                  <a:gd name="T3" fmla="*/ 34 h 34"/>
                  <a:gd name="T4" fmla="*/ 32 w 32"/>
                  <a:gd name="T5" fmla="*/ 20 h 34"/>
                  <a:gd name="T6" fmla="*/ 5 w 32"/>
                  <a:gd name="T7" fmla="*/ 0 h 34"/>
                  <a:gd name="T8" fmla="*/ 0 w 32"/>
                  <a:gd name="T9" fmla="*/ 2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20"/>
                    </a:moveTo>
                    <a:lnTo>
                      <a:pt x="5" y="34"/>
                    </a:lnTo>
                    <a:lnTo>
                      <a:pt x="32" y="2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0" name="Freeform 93"/>
              <p:cNvSpPr>
                <a:spLocks/>
              </p:cNvSpPr>
              <p:nvPr/>
            </p:nvSpPr>
            <p:spPr bwMode="auto">
              <a:xfrm>
                <a:off x="3740" y="1728"/>
                <a:ext cx="229" cy="199"/>
              </a:xfrm>
              <a:custGeom>
                <a:avLst/>
                <a:gdLst>
                  <a:gd name="T0" fmla="*/ 227 w 228"/>
                  <a:gd name="T1" fmla="*/ 199 h 198"/>
                  <a:gd name="T2" fmla="*/ 221 w 228"/>
                  <a:gd name="T3" fmla="*/ 193 h 198"/>
                  <a:gd name="T4" fmla="*/ 227 w 228"/>
                  <a:gd name="T5" fmla="*/ 172 h 198"/>
                  <a:gd name="T6" fmla="*/ 236 w 228"/>
                  <a:gd name="T7" fmla="*/ 166 h 198"/>
                  <a:gd name="T8" fmla="*/ 236 w 228"/>
                  <a:gd name="T9" fmla="*/ 152 h 198"/>
                  <a:gd name="T10" fmla="*/ 221 w 228"/>
                  <a:gd name="T11" fmla="*/ 145 h 198"/>
                  <a:gd name="T12" fmla="*/ 207 w 228"/>
                  <a:gd name="T13" fmla="*/ 127 h 198"/>
                  <a:gd name="T14" fmla="*/ 202 w 228"/>
                  <a:gd name="T15" fmla="*/ 127 h 198"/>
                  <a:gd name="T16" fmla="*/ 195 w 228"/>
                  <a:gd name="T17" fmla="*/ 93 h 198"/>
                  <a:gd name="T18" fmla="*/ 180 w 228"/>
                  <a:gd name="T19" fmla="*/ 80 h 198"/>
                  <a:gd name="T20" fmla="*/ 180 w 228"/>
                  <a:gd name="T21" fmla="*/ 73 h 198"/>
                  <a:gd name="T22" fmla="*/ 188 w 228"/>
                  <a:gd name="T23" fmla="*/ 66 h 198"/>
                  <a:gd name="T24" fmla="*/ 221 w 228"/>
                  <a:gd name="T25" fmla="*/ 53 h 198"/>
                  <a:gd name="T26" fmla="*/ 236 w 228"/>
                  <a:gd name="T27" fmla="*/ 21 h 198"/>
                  <a:gd name="T28" fmla="*/ 214 w 228"/>
                  <a:gd name="T29" fmla="*/ 0 h 198"/>
                  <a:gd name="T30" fmla="*/ 161 w 228"/>
                  <a:gd name="T31" fmla="*/ 14 h 198"/>
                  <a:gd name="T32" fmla="*/ 105 w 228"/>
                  <a:gd name="T33" fmla="*/ 7 h 198"/>
                  <a:gd name="T34" fmla="*/ 25 w 228"/>
                  <a:gd name="T35" fmla="*/ 34 h 198"/>
                  <a:gd name="T36" fmla="*/ 0 w 228"/>
                  <a:gd name="T37" fmla="*/ 59 h 198"/>
                  <a:gd name="T38" fmla="*/ 6 w 228"/>
                  <a:gd name="T39" fmla="*/ 108 h 198"/>
                  <a:gd name="T40" fmla="*/ 18 w 228"/>
                  <a:gd name="T41" fmla="*/ 140 h 198"/>
                  <a:gd name="T42" fmla="*/ 52 w 228"/>
                  <a:gd name="T43" fmla="*/ 145 h 198"/>
                  <a:gd name="T44" fmla="*/ 59 w 228"/>
                  <a:gd name="T45" fmla="*/ 193 h 198"/>
                  <a:gd name="T46" fmla="*/ 66 w 228"/>
                  <a:gd name="T47" fmla="*/ 193 h 198"/>
                  <a:gd name="T48" fmla="*/ 80 w 228"/>
                  <a:gd name="T49" fmla="*/ 181 h 198"/>
                  <a:gd name="T50" fmla="*/ 100 w 228"/>
                  <a:gd name="T51" fmla="*/ 172 h 198"/>
                  <a:gd name="T52" fmla="*/ 127 w 228"/>
                  <a:gd name="T53" fmla="*/ 172 h 198"/>
                  <a:gd name="T54" fmla="*/ 135 w 228"/>
                  <a:gd name="T55" fmla="*/ 181 h 198"/>
                  <a:gd name="T56" fmla="*/ 154 w 228"/>
                  <a:gd name="T57" fmla="*/ 186 h 198"/>
                  <a:gd name="T58" fmla="*/ 161 w 228"/>
                  <a:gd name="T59" fmla="*/ 193 h 198"/>
                  <a:gd name="T60" fmla="*/ 180 w 228"/>
                  <a:gd name="T61" fmla="*/ 206 h 198"/>
                  <a:gd name="T62" fmla="*/ 207 w 228"/>
                  <a:gd name="T63" fmla="*/ 199 h 198"/>
                  <a:gd name="T64" fmla="*/ 227 w 228"/>
                  <a:gd name="T65" fmla="*/ 199 h 1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198">
                    <a:moveTo>
                      <a:pt x="219" y="191"/>
                    </a:moveTo>
                    <a:lnTo>
                      <a:pt x="213" y="185"/>
                    </a:lnTo>
                    <a:lnTo>
                      <a:pt x="219" y="164"/>
                    </a:lnTo>
                    <a:lnTo>
                      <a:pt x="228" y="158"/>
                    </a:lnTo>
                    <a:lnTo>
                      <a:pt x="228" y="144"/>
                    </a:lnTo>
                    <a:lnTo>
                      <a:pt x="213" y="137"/>
                    </a:lnTo>
                    <a:lnTo>
                      <a:pt x="199" y="119"/>
                    </a:lnTo>
                    <a:lnTo>
                      <a:pt x="194" y="119"/>
                    </a:lnTo>
                    <a:lnTo>
                      <a:pt x="187" y="93"/>
                    </a:lnTo>
                    <a:lnTo>
                      <a:pt x="172" y="80"/>
                    </a:lnTo>
                    <a:lnTo>
                      <a:pt x="172" y="73"/>
                    </a:lnTo>
                    <a:lnTo>
                      <a:pt x="180" y="66"/>
                    </a:lnTo>
                    <a:lnTo>
                      <a:pt x="213" y="53"/>
                    </a:lnTo>
                    <a:lnTo>
                      <a:pt x="228" y="21"/>
                    </a:lnTo>
                    <a:lnTo>
                      <a:pt x="206" y="0"/>
                    </a:lnTo>
                    <a:lnTo>
                      <a:pt x="153" y="14"/>
                    </a:lnTo>
                    <a:lnTo>
                      <a:pt x="105" y="7"/>
                    </a:lnTo>
                    <a:lnTo>
                      <a:pt x="25" y="34"/>
                    </a:lnTo>
                    <a:lnTo>
                      <a:pt x="0" y="59"/>
                    </a:lnTo>
                    <a:lnTo>
                      <a:pt x="6" y="100"/>
                    </a:lnTo>
                    <a:lnTo>
                      <a:pt x="18" y="132"/>
                    </a:lnTo>
                    <a:lnTo>
                      <a:pt x="52" y="137"/>
                    </a:lnTo>
                    <a:lnTo>
                      <a:pt x="59" y="185"/>
                    </a:lnTo>
                    <a:lnTo>
                      <a:pt x="66" y="185"/>
                    </a:lnTo>
                    <a:lnTo>
                      <a:pt x="80" y="173"/>
                    </a:lnTo>
                    <a:lnTo>
                      <a:pt x="100" y="164"/>
                    </a:lnTo>
                    <a:lnTo>
                      <a:pt x="119" y="164"/>
                    </a:lnTo>
                    <a:lnTo>
                      <a:pt x="127" y="173"/>
                    </a:lnTo>
                    <a:lnTo>
                      <a:pt x="146" y="178"/>
                    </a:lnTo>
                    <a:lnTo>
                      <a:pt x="153" y="185"/>
                    </a:lnTo>
                    <a:lnTo>
                      <a:pt x="172" y="198"/>
                    </a:lnTo>
                    <a:lnTo>
                      <a:pt x="199" y="191"/>
                    </a:lnTo>
                    <a:lnTo>
                      <a:pt x="219" y="191"/>
                    </a:lnTo>
                    <a:close/>
                  </a:path>
                </a:pathLst>
              </a:custGeom>
              <a:solidFill>
                <a:srgbClr val="AAD3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1" name="Freeform 94"/>
              <p:cNvSpPr>
                <a:spLocks/>
              </p:cNvSpPr>
              <p:nvPr/>
            </p:nvSpPr>
            <p:spPr bwMode="auto">
              <a:xfrm>
                <a:off x="3740" y="1728"/>
                <a:ext cx="229" cy="199"/>
              </a:xfrm>
              <a:custGeom>
                <a:avLst/>
                <a:gdLst>
                  <a:gd name="T0" fmla="*/ 227 w 228"/>
                  <a:gd name="T1" fmla="*/ 199 h 198"/>
                  <a:gd name="T2" fmla="*/ 221 w 228"/>
                  <a:gd name="T3" fmla="*/ 193 h 198"/>
                  <a:gd name="T4" fmla="*/ 227 w 228"/>
                  <a:gd name="T5" fmla="*/ 172 h 198"/>
                  <a:gd name="T6" fmla="*/ 236 w 228"/>
                  <a:gd name="T7" fmla="*/ 166 h 198"/>
                  <a:gd name="T8" fmla="*/ 236 w 228"/>
                  <a:gd name="T9" fmla="*/ 152 h 198"/>
                  <a:gd name="T10" fmla="*/ 221 w 228"/>
                  <a:gd name="T11" fmla="*/ 145 h 198"/>
                  <a:gd name="T12" fmla="*/ 207 w 228"/>
                  <a:gd name="T13" fmla="*/ 127 h 198"/>
                  <a:gd name="T14" fmla="*/ 202 w 228"/>
                  <a:gd name="T15" fmla="*/ 127 h 198"/>
                  <a:gd name="T16" fmla="*/ 195 w 228"/>
                  <a:gd name="T17" fmla="*/ 93 h 198"/>
                  <a:gd name="T18" fmla="*/ 180 w 228"/>
                  <a:gd name="T19" fmla="*/ 80 h 198"/>
                  <a:gd name="T20" fmla="*/ 180 w 228"/>
                  <a:gd name="T21" fmla="*/ 73 h 198"/>
                  <a:gd name="T22" fmla="*/ 188 w 228"/>
                  <a:gd name="T23" fmla="*/ 66 h 198"/>
                  <a:gd name="T24" fmla="*/ 221 w 228"/>
                  <a:gd name="T25" fmla="*/ 53 h 198"/>
                  <a:gd name="T26" fmla="*/ 236 w 228"/>
                  <a:gd name="T27" fmla="*/ 21 h 198"/>
                  <a:gd name="T28" fmla="*/ 214 w 228"/>
                  <a:gd name="T29" fmla="*/ 0 h 198"/>
                  <a:gd name="T30" fmla="*/ 161 w 228"/>
                  <a:gd name="T31" fmla="*/ 14 h 198"/>
                  <a:gd name="T32" fmla="*/ 105 w 228"/>
                  <a:gd name="T33" fmla="*/ 7 h 198"/>
                  <a:gd name="T34" fmla="*/ 25 w 228"/>
                  <a:gd name="T35" fmla="*/ 34 h 198"/>
                  <a:gd name="T36" fmla="*/ 0 w 228"/>
                  <a:gd name="T37" fmla="*/ 59 h 198"/>
                  <a:gd name="T38" fmla="*/ 6 w 228"/>
                  <a:gd name="T39" fmla="*/ 108 h 198"/>
                  <a:gd name="T40" fmla="*/ 18 w 228"/>
                  <a:gd name="T41" fmla="*/ 140 h 198"/>
                  <a:gd name="T42" fmla="*/ 52 w 228"/>
                  <a:gd name="T43" fmla="*/ 145 h 198"/>
                  <a:gd name="T44" fmla="*/ 59 w 228"/>
                  <a:gd name="T45" fmla="*/ 193 h 198"/>
                  <a:gd name="T46" fmla="*/ 66 w 228"/>
                  <a:gd name="T47" fmla="*/ 193 h 198"/>
                  <a:gd name="T48" fmla="*/ 80 w 228"/>
                  <a:gd name="T49" fmla="*/ 181 h 198"/>
                  <a:gd name="T50" fmla="*/ 100 w 228"/>
                  <a:gd name="T51" fmla="*/ 172 h 198"/>
                  <a:gd name="T52" fmla="*/ 127 w 228"/>
                  <a:gd name="T53" fmla="*/ 172 h 198"/>
                  <a:gd name="T54" fmla="*/ 135 w 228"/>
                  <a:gd name="T55" fmla="*/ 181 h 198"/>
                  <a:gd name="T56" fmla="*/ 154 w 228"/>
                  <a:gd name="T57" fmla="*/ 186 h 198"/>
                  <a:gd name="T58" fmla="*/ 161 w 228"/>
                  <a:gd name="T59" fmla="*/ 193 h 198"/>
                  <a:gd name="T60" fmla="*/ 180 w 228"/>
                  <a:gd name="T61" fmla="*/ 206 h 198"/>
                  <a:gd name="T62" fmla="*/ 207 w 228"/>
                  <a:gd name="T63" fmla="*/ 199 h 198"/>
                  <a:gd name="T64" fmla="*/ 227 w 228"/>
                  <a:gd name="T65" fmla="*/ 199 h 1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198">
                    <a:moveTo>
                      <a:pt x="219" y="191"/>
                    </a:moveTo>
                    <a:lnTo>
                      <a:pt x="213" y="185"/>
                    </a:lnTo>
                    <a:lnTo>
                      <a:pt x="219" y="164"/>
                    </a:lnTo>
                    <a:lnTo>
                      <a:pt x="228" y="158"/>
                    </a:lnTo>
                    <a:lnTo>
                      <a:pt x="228" y="144"/>
                    </a:lnTo>
                    <a:lnTo>
                      <a:pt x="213" y="137"/>
                    </a:lnTo>
                    <a:lnTo>
                      <a:pt x="199" y="119"/>
                    </a:lnTo>
                    <a:lnTo>
                      <a:pt x="194" y="119"/>
                    </a:lnTo>
                    <a:lnTo>
                      <a:pt x="187" y="93"/>
                    </a:lnTo>
                    <a:lnTo>
                      <a:pt x="172" y="80"/>
                    </a:lnTo>
                    <a:lnTo>
                      <a:pt x="172" y="73"/>
                    </a:lnTo>
                    <a:lnTo>
                      <a:pt x="180" y="66"/>
                    </a:lnTo>
                    <a:lnTo>
                      <a:pt x="213" y="53"/>
                    </a:lnTo>
                    <a:lnTo>
                      <a:pt x="228" y="21"/>
                    </a:lnTo>
                    <a:lnTo>
                      <a:pt x="206" y="0"/>
                    </a:lnTo>
                    <a:lnTo>
                      <a:pt x="153" y="14"/>
                    </a:lnTo>
                    <a:lnTo>
                      <a:pt x="105" y="7"/>
                    </a:lnTo>
                    <a:lnTo>
                      <a:pt x="25" y="34"/>
                    </a:lnTo>
                    <a:lnTo>
                      <a:pt x="0" y="59"/>
                    </a:lnTo>
                    <a:lnTo>
                      <a:pt x="6" y="100"/>
                    </a:lnTo>
                    <a:lnTo>
                      <a:pt x="18" y="132"/>
                    </a:lnTo>
                    <a:lnTo>
                      <a:pt x="52" y="137"/>
                    </a:lnTo>
                    <a:lnTo>
                      <a:pt x="59" y="185"/>
                    </a:lnTo>
                    <a:lnTo>
                      <a:pt x="66" y="185"/>
                    </a:lnTo>
                    <a:lnTo>
                      <a:pt x="80" y="173"/>
                    </a:lnTo>
                    <a:lnTo>
                      <a:pt x="100" y="164"/>
                    </a:lnTo>
                    <a:lnTo>
                      <a:pt x="119" y="164"/>
                    </a:lnTo>
                    <a:lnTo>
                      <a:pt x="127" y="173"/>
                    </a:lnTo>
                    <a:lnTo>
                      <a:pt x="146" y="178"/>
                    </a:lnTo>
                    <a:lnTo>
                      <a:pt x="153" y="185"/>
                    </a:lnTo>
                    <a:lnTo>
                      <a:pt x="172" y="198"/>
                    </a:lnTo>
                    <a:lnTo>
                      <a:pt x="199" y="191"/>
                    </a:lnTo>
                    <a:lnTo>
                      <a:pt x="219" y="191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58" name="Freeform 95"/>
            <p:cNvSpPr>
              <a:spLocks/>
            </p:cNvSpPr>
            <p:nvPr/>
          </p:nvSpPr>
          <p:spPr bwMode="auto">
            <a:xfrm>
              <a:off x="2777" y="2196"/>
              <a:ext cx="537" cy="704"/>
            </a:xfrm>
            <a:custGeom>
              <a:avLst/>
              <a:gdLst>
                <a:gd name="T0" fmla="*/ 229 w 534"/>
                <a:gd name="T1" fmla="*/ 0 h 701"/>
                <a:gd name="T2" fmla="*/ 224 w 534"/>
                <a:gd name="T3" fmla="*/ 41 h 701"/>
                <a:gd name="T4" fmla="*/ 224 w 534"/>
                <a:gd name="T5" fmla="*/ 78 h 701"/>
                <a:gd name="T6" fmla="*/ 190 w 534"/>
                <a:gd name="T7" fmla="*/ 134 h 701"/>
                <a:gd name="T8" fmla="*/ 122 w 534"/>
                <a:gd name="T9" fmla="*/ 105 h 701"/>
                <a:gd name="T10" fmla="*/ 81 w 534"/>
                <a:gd name="T11" fmla="*/ 200 h 701"/>
                <a:gd name="T12" fmla="*/ 81 w 534"/>
                <a:gd name="T13" fmla="*/ 237 h 701"/>
                <a:gd name="T14" fmla="*/ 41 w 534"/>
                <a:gd name="T15" fmla="*/ 277 h 701"/>
                <a:gd name="T16" fmla="*/ 13 w 534"/>
                <a:gd name="T17" fmla="*/ 316 h 701"/>
                <a:gd name="T18" fmla="*/ 6 w 534"/>
                <a:gd name="T19" fmla="*/ 384 h 701"/>
                <a:gd name="T20" fmla="*/ 0 w 534"/>
                <a:gd name="T21" fmla="*/ 436 h 701"/>
                <a:gd name="T22" fmla="*/ 6 w 534"/>
                <a:gd name="T23" fmla="*/ 494 h 701"/>
                <a:gd name="T24" fmla="*/ 41 w 534"/>
                <a:gd name="T25" fmla="*/ 527 h 701"/>
                <a:gd name="T26" fmla="*/ 115 w 534"/>
                <a:gd name="T27" fmla="*/ 571 h 701"/>
                <a:gd name="T28" fmla="*/ 66 w 534"/>
                <a:gd name="T29" fmla="*/ 667 h 701"/>
                <a:gd name="T30" fmla="*/ 108 w 534"/>
                <a:gd name="T31" fmla="*/ 693 h 701"/>
                <a:gd name="T32" fmla="*/ 197 w 534"/>
                <a:gd name="T33" fmla="*/ 711 h 701"/>
                <a:gd name="T34" fmla="*/ 229 w 534"/>
                <a:gd name="T35" fmla="*/ 711 h 701"/>
                <a:gd name="T36" fmla="*/ 263 w 534"/>
                <a:gd name="T37" fmla="*/ 711 h 701"/>
                <a:gd name="T38" fmla="*/ 385 w 534"/>
                <a:gd name="T39" fmla="*/ 699 h 701"/>
                <a:gd name="T40" fmla="*/ 431 w 534"/>
                <a:gd name="T41" fmla="*/ 705 h 701"/>
                <a:gd name="T42" fmla="*/ 462 w 534"/>
                <a:gd name="T43" fmla="*/ 620 h 701"/>
                <a:gd name="T44" fmla="*/ 438 w 534"/>
                <a:gd name="T45" fmla="*/ 553 h 701"/>
                <a:gd name="T46" fmla="*/ 397 w 534"/>
                <a:gd name="T47" fmla="*/ 494 h 701"/>
                <a:gd name="T48" fmla="*/ 378 w 534"/>
                <a:gd name="T49" fmla="*/ 450 h 701"/>
                <a:gd name="T50" fmla="*/ 462 w 534"/>
                <a:gd name="T51" fmla="*/ 429 h 701"/>
                <a:gd name="T52" fmla="*/ 512 w 534"/>
                <a:gd name="T53" fmla="*/ 402 h 701"/>
                <a:gd name="T54" fmla="*/ 553 w 534"/>
                <a:gd name="T55" fmla="*/ 402 h 701"/>
                <a:gd name="T56" fmla="*/ 553 w 534"/>
                <a:gd name="T57" fmla="*/ 343 h 701"/>
                <a:gd name="T58" fmla="*/ 533 w 534"/>
                <a:gd name="T59" fmla="*/ 225 h 701"/>
                <a:gd name="T60" fmla="*/ 524 w 534"/>
                <a:gd name="T61" fmla="*/ 179 h 701"/>
                <a:gd name="T62" fmla="*/ 519 w 534"/>
                <a:gd name="T63" fmla="*/ 127 h 701"/>
                <a:gd name="T64" fmla="*/ 472 w 534"/>
                <a:gd name="T65" fmla="*/ 78 h 701"/>
                <a:gd name="T66" fmla="*/ 478 w 534"/>
                <a:gd name="T67" fmla="*/ 34 h 701"/>
                <a:gd name="T68" fmla="*/ 411 w 534"/>
                <a:gd name="T69" fmla="*/ 66 h 701"/>
                <a:gd name="T70" fmla="*/ 324 w 534"/>
                <a:gd name="T71" fmla="*/ 94 h 701"/>
                <a:gd name="T72" fmla="*/ 285 w 534"/>
                <a:gd name="T73" fmla="*/ 41 h 701"/>
                <a:gd name="T74" fmla="*/ 256 w 534"/>
                <a:gd name="T75" fmla="*/ 0 h 7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34" h="701">
                  <a:moveTo>
                    <a:pt x="248" y="0"/>
                  </a:moveTo>
                  <a:lnTo>
                    <a:pt x="221" y="0"/>
                  </a:lnTo>
                  <a:lnTo>
                    <a:pt x="201" y="0"/>
                  </a:lnTo>
                  <a:lnTo>
                    <a:pt x="216" y="41"/>
                  </a:lnTo>
                  <a:lnTo>
                    <a:pt x="194" y="53"/>
                  </a:lnTo>
                  <a:lnTo>
                    <a:pt x="216" y="78"/>
                  </a:lnTo>
                  <a:lnTo>
                    <a:pt x="189" y="100"/>
                  </a:lnTo>
                  <a:lnTo>
                    <a:pt x="182" y="126"/>
                  </a:lnTo>
                  <a:lnTo>
                    <a:pt x="155" y="112"/>
                  </a:lnTo>
                  <a:lnTo>
                    <a:pt x="114" y="105"/>
                  </a:lnTo>
                  <a:lnTo>
                    <a:pt x="100" y="144"/>
                  </a:lnTo>
                  <a:lnTo>
                    <a:pt x="81" y="192"/>
                  </a:lnTo>
                  <a:lnTo>
                    <a:pt x="66" y="203"/>
                  </a:lnTo>
                  <a:lnTo>
                    <a:pt x="81" y="229"/>
                  </a:lnTo>
                  <a:lnTo>
                    <a:pt x="61" y="242"/>
                  </a:lnTo>
                  <a:lnTo>
                    <a:pt x="41" y="269"/>
                  </a:lnTo>
                  <a:lnTo>
                    <a:pt x="20" y="269"/>
                  </a:lnTo>
                  <a:lnTo>
                    <a:pt x="13" y="308"/>
                  </a:lnTo>
                  <a:lnTo>
                    <a:pt x="6" y="335"/>
                  </a:lnTo>
                  <a:lnTo>
                    <a:pt x="6" y="368"/>
                  </a:lnTo>
                  <a:lnTo>
                    <a:pt x="13" y="393"/>
                  </a:lnTo>
                  <a:lnTo>
                    <a:pt x="0" y="420"/>
                  </a:lnTo>
                  <a:lnTo>
                    <a:pt x="6" y="452"/>
                  </a:lnTo>
                  <a:lnTo>
                    <a:pt x="6" y="478"/>
                  </a:lnTo>
                  <a:lnTo>
                    <a:pt x="29" y="500"/>
                  </a:lnTo>
                  <a:lnTo>
                    <a:pt x="41" y="511"/>
                  </a:lnTo>
                  <a:lnTo>
                    <a:pt x="95" y="530"/>
                  </a:lnTo>
                  <a:lnTo>
                    <a:pt x="107" y="555"/>
                  </a:lnTo>
                  <a:lnTo>
                    <a:pt x="88" y="577"/>
                  </a:lnTo>
                  <a:lnTo>
                    <a:pt x="66" y="643"/>
                  </a:lnTo>
                  <a:lnTo>
                    <a:pt x="66" y="662"/>
                  </a:lnTo>
                  <a:lnTo>
                    <a:pt x="100" y="669"/>
                  </a:lnTo>
                  <a:lnTo>
                    <a:pt x="155" y="669"/>
                  </a:lnTo>
                  <a:lnTo>
                    <a:pt x="189" y="687"/>
                  </a:lnTo>
                  <a:lnTo>
                    <a:pt x="201" y="681"/>
                  </a:lnTo>
                  <a:lnTo>
                    <a:pt x="221" y="687"/>
                  </a:lnTo>
                  <a:lnTo>
                    <a:pt x="235" y="701"/>
                  </a:lnTo>
                  <a:lnTo>
                    <a:pt x="255" y="687"/>
                  </a:lnTo>
                  <a:lnTo>
                    <a:pt x="287" y="701"/>
                  </a:lnTo>
                  <a:lnTo>
                    <a:pt x="369" y="675"/>
                  </a:lnTo>
                  <a:lnTo>
                    <a:pt x="388" y="681"/>
                  </a:lnTo>
                  <a:lnTo>
                    <a:pt x="415" y="681"/>
                  </a:lnTo>
                  <a:lnTo>
                    <a:pt x="402" y="643"/>
                  </a:lnTo>
                  <a:lnTo>
                    <a:pt x="441" y="596"/>
                  </a:lnTo>
                  <a:lnTo>
                    <a:pt x="470" y="584"/>
                  </a:lnTo>
                  <a:lnTo>
                    <a:pt x="422" y="537"/>
                  </a:lnTo>
                  <a:lnTo>
                    <a:pt x="388" y="511"/>
                  </a:lnTo>
                  <a:lnTo>
                    <a:pt x="381" y="478"/>
                  </a:lnTo>
                  <a:lnTo>
                    <a:pt x="369" y="459"/>
                  </a:lnTo>
                  <a:lnTo>
                    <a:pt x="362" y="434"/>
                  </a:lnTo>
                  <a:lnTo>
                    <a:pt x="381" y="434"/>
                  </a:lnTo>
                  <a:lnTo>
                    <a:pt x="441" y="413"/>
                  </a:lnTo>
                  <a:lnTo>
                    <a:pt x="463" y="400"/>
                  </a:lnTo>
                  <a:lnTo>
                    <a:pt x="488" y="386"/>
                  </a:lnTo>
                  <a:lnTo>
                    <a:pt x="500" y="368"/>
                  </a:lnTo>
                  <a:lnTo>
                    <a:pt x="529" y="386"/>
                  </a:lnTo>
                  <a:lnTo>
                    <a:pt x="534" y="361"/>
                  </a:lnTo>
                  <a:lnTo>
                    <a:pt x="529" y="335"/>
                  </a:lnTo>
                  <a:lnTo>
                    <a:pt x="516" y="315"/>
                  </a:lnTo>
                  <a:lnTo>
                    <a:pt x="509" y="217"/>
                  </a:lnTo>
                  <a:lnTo>
                    <a:pt x="495" y="197"/>
                  </a:lnTo>
                  <a:lnTo>
                    <a:pt x="500" y="171"/>
                  </a:lnTo>
                  <a:lnTo>
                    <a:pt x="500" y="144"/>
                  </a:lnTo>
                  <a:lnTo>
                    <a:pt x="495" y="119"/>
                  </a:lnTo>
                  <a:lnTo>
                    <a:pt x="482" y="100"/>
                  </a:lnTo>
                  <a:lnTo>
                    <a:pt x="448" y="78"/>
                  </a:lnTo>
                  <a:lnTo>
                    <a:pt x="470" y="66"/>
                  </a:lnTo>
                  <a:lnTo>
                    <a:pt x="454" y="34"/>
                  </a:lnTo>
                  <a:lnTo>
                    <a:pt x="429" y="60"/>
                  </a:lnTo>
                  <a:lnTo>
                    <a:pt x="395" y="66"/>
                  </a:lnTo>
                  <a:lnTo>
                    <a:pt x="349" y="100"/>
                  </a:lnTo>
                  <a:lnTo>
                    <a:pt x="308" y="94"/>
                  </a:lnTo>
                  <a:lnTo>
                    <a:pt x="321" y="66"/>
                  </a:lnTo>
                  <a:lnTo>
                    <a:pt x="269" y="41"/>
                  </a:lnTo>
                  <a:lnTo>
                    <a:pt x="276" y="2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96"/>
            <p:cNvSpPr>
              <a:spLocks/>
            </p:cNvSpPr>
            <p:nvPr/>
          </p:nvSpPr>
          <p:spPr bwMode="auto">
            <a:xfrm>
              <a:off x="2777" y="2196"/>
              <a:ext cx="537" cy="704"/>
            </a:xfrm>
            <a:custGeom>
              <a:avLst/>
              <a:gdLst>
                <a:gd name="T0" fmla="*/ 229 w 534"/>
                <a:gd name="T1" fmla="*/ 0 h 701"/>
                <a:gd name="T2" fmla="*/ 224 w 534"/>
                <a:gd name="T3" fmla="*/ 41 h 701"/>
                <a:gd name="T4" fmla="*/ 224 w 534"/>
                <a:gd name="T5" fmla="*/ 78 h 701"/>
                <a:gd name="T6" fmla="*/ 190 w 534"/>
                <a:gd name="T7" fmla="*/ 134 h 701"/>
                <a:gd name="T8" fmla="*/ 122 w 534"/>
                <a:gd name="T9" fmla="*/ 105 h 701"/>
                <a:gd name="T10" fmla="*/ 81 w 534"/>
                <a:gd name="T11" fmla="*/ 200 h 701"/>
                <a:gd name="T12" fmla="*/ 81 w 534"/>
                <a:gd name="T13" fmla="*/ 237 h 701"/>
                <a:gd name="T14" fmla="*/ 41 w 534"/>
                <a:gd name="T15" fmla="*/ 277 h 701"/>
                <a:gd name="T16" fmla="*/ 13 w 534"/>
                <a:gd name="T17" fmla="*/ 316 h 701"/>
                <a:gd name="T18" fmla="*/ 6 w 534"/>
                <a:gd name="T19" fmla="*/ 384 h 701"/>
                <a:gd name="T20" fmla="*/ 0 w 534"/>
                <a:gd name="T21" fmla="*/ 436 h 701"/>
                <a:gd name="T22" fmla="*/ 6 w 534"/>
                <a:gd name="T23" fmla="*/ 494 h 701"/>
                <a:gd name="T24" fmla="*/ 41 w 534"/>
                <a:gd name="T25" fmla="*/ 527 h 701"/>
                <a:gd name="T26" fmla="*/ 115 w 534"/>
                <a:gd name="T27" fmla="*/ 571 h 701"/>
                <a:gd name="T28" fmla="*/ 66 w 534"/>
                <a:gd name="T29" fmla="*/ 667 h 701"/>
                <a:gd name="T30" fmla="*/ 108 w 534"/>
                <a:gd name="T31" fmla="*/ 693 h 701"/>
                <a:gd name="T32" fmla="*/ 197 w 534"/>
                <a:gd name="T33" fmla="*/ 711 h 701"/>
                <a:gd name="T34" fmla="*/ 229 w 534"/>
                <a:gd name="T35" fmla="*/ 711 h 701"/>
                <a:gd name="T36" fmla="*/ 263 w 534"/>
                <a:gd name="T37" fmla="*/ 711 h 701"/>
                <a:gd name="T38" fmla="*/ 385 w 534"/>
                <a:gd name="T39" fmla="*/ 699 h 701"/>
                <a:gd name="T40" fmla="*/ 431 w 534"/>
                <a:gd name="T41" fmla="*/ 705 h 701"/>
                <a:gd name="T42" fmla="*/ 462 w 534"/>
                <a:gd name="T43" fmla="*/ 620 h 701"/>
                <a:gd name="T44" fmla="*/ 438 w 534"/>
                <a:gd name="T45" fmla="*/ 553 h 701"/>
                <a:gd name="T46" fmla="*/ 397 w 534"/>
                <a:gd name="T47" fmla="*/ 494 h 701"/>
                <a:gd name="T48" fmla="*/ 378 w 534"/>
                <a:gd name="T49" fmla="*/ 450 h 701"/>
                <a:gd name="T50" fmla="*/ 462 w 534"/>
                <a:gd name="T51" fmla="*/ 429 h 701"/>
                <a:gd name="T52" fmla="*/ 512 w 534"/>
                <a:gd name="T53" fmla="*/ 402 h 701"/>
                <a:gd name="T54" fmla="*/ 553 w 534"/>
                <a:gd name="T55" fmla="*/ 402 h 701"/>
                <a:gd name="T56" fmla="*/ 553 w 534"/>
                <a:gd name="T57" fmla="*/ 343 h 701"/>
                <a:gd name="T58" fmla="*/ 533 w 534"/>
                <a:gd name="T59" fmla="*/ 225 h 701"/>
                <a:gd name="T60" fmla="*/ 524 w 534"/>
                <a:gd name="T61" fmla="*/ 179 h 701"/>
                <a:gd name="T62" fmla="*/ 519 w 534"/>
                <a:gd name="T63" fmla="*/ 127 h 701"/>
                <a:gd name="T64" fmla="*/ 472 w 534"/>
                <a:gd name="T65" fmla="*/ 78 h 701"/>
                <a:gd name="T66" fmla="*/ 478 w 534"/>
                <a:gd name="T67" fmla="*/ 34 h 701"/>
                <a:gd name="T68" fmla="*/ 411 w 534"/>
                <a:gd name="T69" fmla="*/ 66 h 701"/>
                <a:gd name="T70" fmla="*/ 324 w 534"/>
                <a:gd name="T71" fmla="*/ 94 h 701"/>
                <a:gd name="T72" fmla="*/ 285 w 534"/>
                <a:gd name="T73" fmla="*/ 41 h 701"/>
                <a:gd name="T74" fmla="*/ 256 w 534"/>
                <a:gd name="T75" fmla="*/ 0 h 7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34" h="701">
                  <a:moveTo>
                    <a:pt x="248" y="0"/>
                  </a:moveTo>
                  <a:lnTo>
                    <a:pt x="221" y="0"/>
                  </a:lnTo>
                  <a:lnTo>
                    <a:pt x="201" y="0"/>
                  </a:lnTo>
                  <a:lnTo>
                    <a:pt x="216" y="41"/>
                  </a:lnTo>
                  <a:lnTo>
                    <a:pt x="194" y="53"/>
                  </a:lnTo>
                  <a:lnTo>
                    <a:pt x="216" y="78"/>
                  </a:lnTo>
                  <a:lnTo>
                    <a:pt x="189" y="100"/>
                  </a:lnTo>
                  <a:lnTo>
                    <a:pt x="182" y="126"/>
                  </a:lnTo>
                  <a:lnTo>
                    <a:pt x="155" y="112"/>
                  </a:lnTo>
                  <a:lnTo>
                    <a:pt x="114" y="105"/>
                  </a:lnTo>
                  <a:lnTo>
                    <a:pt x="100" y="144"/>
                  </a:lnTo>
                  <a:lnTo>
                    <a:pt x="81" y="192"/>
                  </a:lnTo>
                  <a:lnTo>
                    <a:pt x="66" y="203"/>
                  </a:lnTo>
                  <a:lnTo>
                    <a:pt x="81" y="229"/>
                  </a:lnTo>
                  <a:lnTo>
                    <a:pt x="61" y="242"/>
                  </a:lnTo>
                  <a:lnTo>
                    <a:pt x="41" y="269"/>
                  </a:lnTo>
                  <a:lnTo>
                    <a:pt x="20" y="269"/>
                  </a:lnTo>
                  <a:lnTo>
                    <a:pt x="13" y="308"/>
                  </a:lnTo>
                  <a:lnTo>
                    <a:pt x="6" y="335"/>
                  </a:lnTo>
                  <a:lnTo>
                    <a:pt x="6" y="368"/>
                  </a:lnTo>
                  <a:lnTo>
                    <a:pt x="13" y="393"/>
                  </a:lnTo>
                  <a:lnTo>
                    <a:pt x="0" y="420"/>
                  </a:lnTo>
                  <a:lnTo>
                    <a:pt x="6" y="452"/>
                  </a:lnTo>
                  <a:lnTo>
                    <a:pt x="6" y="478"/>
                  </a:lnTo>
                  <a:lnTo>
                    <a:pt x="29" y="500"/>
                  </a:lnTo>
                  <a:lnTo>
                    <a:pt x="41" y="511"/>
                  </a:lnTo>
                  <a:lnTo>
                    <a:pt x="95" y="530"/>
                  </a:lnTo>
                  <a:lnTo>
                    <a:pt x="107" y="555"/>
                  </a:lnTo>
                  <a:lnTo>
                    <a:pt x="88" y="577"/>
                  </a:lnTo>
                  <a:lnTo>
                    <a:pt x="66" y="643"/>
                  </a:lnTo>
                  <a:lnTo>
                    <a:pt x="66" y="662"/>
                  </a:lnTo>
                  <a:lnTo>
                    <a:pt x="100" y="669"/>
                  </a:lnTo>
                  <a:lnTo>
                    <a:pt x="155" y="669"/>
                  </a:lnTo>
                  <a:lnTo>
                    <a:pt x="189" y="687"/>
                  </a:lnTo>
                  <a:lnTo>
                    <a:pt x="201" y="681"/>
                  </a:lnTo>
                  <a:lnTo>
                    <a:pt x="221" y="687"/>
                  </a:lnTo>
                  <a:lnTo>
                    <a:pt x="235" y="701"/>
                  </a:lnTo>
                  <a:lnTo>
                    <a:pt x="255" y="687"/>
                  </a:lnTo>
                  <a:lnTo>
                    <a:pt x="287" y="701"/>
                  </a:lnTo>
                  <a:lnTo>
                    <a:pt x="369" y="675"/>
                  </a:lnTo>
                  <a:lnTo>
                    <a:pt x="388" y="681"/>
                  </a:lnTo>
                  <a:lnTo>
                    <a:pt x="415" y="681"/>
                  </a:lnTo>
                  <a:lnTo>
                    <a:pt x="402" y="643"/>
                  </a:lnTo>
                  <a:lnTo>
                    <a:pt x="441" y="596"/>
                  </a:lnTo>
                  <a:lnTo>
                    <a:pt x="470" y="584"/>
                  </a:lnTo>
                  <a:lnTo>
                    <a:pt x="422" y="537"/>
                  </a:lnTo>
                  <a:lnTo>
                    <a:pt x="388" y="511"/>
                  </a:lnTo>
                  <a:lnTo>
                    <a:pt x="381" y="478"/>
                  </a:lnTo>
                  <a:lnTo>
                    <a:pt x="369" y="459"/>
                  </a:lnTo>
                  <a:lnTo>
                    <a:pt x="362" y="434"/>
                  </a:lnTo>
                  <a:lnTo>
                    <a:pt x="381" y="434"/>
                  </a:lnTo>
                  <a:lnTo>
                    <a:pt x="441" y="413"/>
                  </a:lnTo>
                  <a:lnTo>
                    <a:pt x="463" y="400"/>
                  </a:lnTo>
                  <a:lnTo>
                    <a:pt x="488" y="386"/>
                  </a:lnTo>
                  <a:lnTo>
                    <a:pt x="500" y="368"/>
                  </a:lnTo>
                  <a:lnTo>
                    <a:pt x="529" y="386"/>
                  </a:lnTo>
                  <a:lnTo>
                    <a:pt x="534" y="361"/>
                  </a:lnTo>
                  <a:lnTo>
                    <a:pt x="529" y="335"/>
                  </a:lnTo>
                  <a:lnTo>
                    <a:pt x="516" y="315"/>
                  </a:lnTo>
                  <a:lnTo>
                    <a:pt x="509" y="217"/>
                  </a:lnTo>
                  <a:lnTo>
                    <a:pt x="495" y="197"/>
                  </a:lnTo>
                  <a:lnTo>
                    <a:pt x="500" y="171"/>
                  </a:lnTo>
                  <a:lnTo>
                    <a:pt x="500" y="144"/>
                  </a:lnTo>
                  <a:lnTo>
                    <a:pt x="495" y="119"/>
                  </a:lnTo>
                  <a:lnTo>
                    <a:pt x="482" y="100"/>
                  </a:lnTo>
                  <a:lnTo>
                    <a:pt x="448" y="78"/>
                  </a:lnTo>
                  <a:lnTo>
                    <a:pt x="470" y="66"/>
                  </a:lnTo>
                  <a:lnTo>
                    <a:pt x="454" y="34"/>
                  </a:lnTo>
                  <a:lnTo>
                    <a:pt x="429" y="60"/>
                  </a:lnTo>
                  <a:lnTo>
                    <a:pt x="395" y="66"/>
                  </a:lnTo>
                  <a:lnTo>
                    <a:pt x="349" y="100"/>
                  </a:lnTo>
                  <a:lnTo>
                    <a:pt x="308" y="94"/>
                  </a:lnTo>
                  <a:lnTo>
                    <a:pt x="321" y="66"/>
                  </a:lnTo>
                  <a:lnTo>
                    <a:pt x="269" y="41"/>
                  </a:lnTo>
                  <a:lnTo>
                    <a:pt x="276" y="21"/>
                  </a:lnTo>
                  <a:lnTo>
                    <a:pt x="248" y="0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97"/>
            <p:cNvSpPr>
              <a:spLocks/>
            </p:cNvSpPr>
            <p:nvPr/>
          </p:nvSpPr>
          <p:spPr bwMode="auto">
            <a:xfrm>
              <a:off x="3141" y="2566"/>
              <a:ext cx="390" cy="228"/>
            </a:xfrm>
            <a:custGeom>
              <a:avLst/>
              <a:gdLst>
                <a:gd name="T0" fmla="*/ 175 w 387"/>
                <a:gd name="T1" fmla="*/ 18 h 228"/>
                <a:gd name="T2" fmla="*/ 146 w 387"/>
                <a:gd name="T3" fmla="*/ 0 h 228"/>
                <a:gd name="T4" fmla="*/ 134 w 387"/>
                <a:gd name="T5" fmla="*/ 18 h 228"/>
                <a:gd name="T6" fmla="*/ 109 w 387"/>
                <a:gd name="T7" fmla="*/ 32 h 228"/>
                <a:gd name="T8" fmla="*/ 87 w 387"/>
                <a:gd name="T9" fmla="*/ 45 h 228"/>
                <a:gd name="T10" fmla="*/ 19 w 387"/>
                <a:gd name="T11" fmla="*/ 66 h 228"/>
                <a:gd name="T12" fmla="*/ 0 w 387"/>
                <a:gd name="T13" fmla="*/ 66 h 228"/>
                <a:gd name="T14" fmla="*/ 7 w 387"/>
                <a:gd name="T15" fmla="*/ 91 h 228"/>
                <a:gd name="T16" fmla="*/ 19 w 387"/>
                <a:gd name="T17" fmla="*/ 110 h 228"/>
                <a:gd name="T18" fmla="*/ 26 w 387"/>
                <a:gd name="T19" fmla="*/ 143 h 228"/>
                <a:gd name="T20" fmla="*/ 60 w 387"/>
                <a:gd name="T21" fmla="*/ 169 h 228"/>
                <a:gd name="T22" fmla="*/ 116 w 387"/>
                <a:gd name="T23" fmla="*/ 216 h 228"/>
                <a:gd name="T24" fmla="*/ 146 w 387"/>
                <a:gd name="T25" fmla="*/ 228 h 228"/>
                <a:gd name="T26" fmla="*/ 168 w 387"/>
                <a:gd name="T27" fmla="*/ 223 h 228"/>
                <a:gd name="T28" fmla="*/ 194 w 387"/>
                <a:gd name="T29" fmla="*/ 196 h 228"/>
                <a:gd name="T30" fmla="*/ 248 w 387"/>
                <a:gd name="T31" fmla="*/ 203 h 228"/>
                <a:gd name="T32" fmla="*/ 263 w 387"/>
                <a:gd name="T33" fmla="*/ 216 h 228"/>
                <a:gd name="T34" fmla="*/ 304 w 387"/>
                <a:gd name="T35" fmla="*/ 209 h 228"/>
                <a:gd name="T36" fmla="*/ 411 w 387"/>
                <a:gd name="T37" fmla="*/ 120 h 228"/>
                <a:gd name="T38" fmla="*/ 379 w 387"/>
                <a:gd name="T39" fmla="*/ 96 h 228"/>
                <a:gd name="T40" fmla="*/ 356 w 387"/>
                <a:gd name="T41" fmla="*/ 71 h 228"/>
                <a:gd name="T42" fmla="*/ 311 w 387"/>
                <a:gd name="T43" fmla="*/ 59 h 228"/>
                <a:gd name="T44" fmla="*/ 304 w 387"/>
                <a:gd name="T45" fmla="*/ 84 h 228"/>
                <a:gd name="T46" fmla="*/ 284 w 387"/>
                <a:gd name="T47" fmla="*/ 71 h 228"/>
                <a:gd name="T48" fmla="*/ 263 w 387"/>
                <a:gd name="T49" fmla="*/ 40 h 228"/>
                <a:gd name="T50" fmla="*/ 243 w 387"/>
                <a:gd name="T51" fmla="*/ 25 h 228"/>
                <a:gd name="T52" fmla="*/ 222 w 387"/>
                <a:gd name="T53" fmla="*/ 25 h 228"/>
                <a:gd name="T54" fmla="*/ 194 w 387"/>
                <a:gd name="T55" fmla="*/ 5 h 228"/>
                <a:gd name="T56" fmla="*/ 175 w 387"/>
                <a:gd name="T57" fmla="*/ 18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7" h="228">
                  <a:moveTo>
                    <a:pt x="167" y="18"/>
                  </a:moveTo>
                  <a:lnTo>
                    <a:pt x="138" y="0"/>
                  </a:lnTo>
                  <a:lnTo>
                    <a:pt x="126" y="18"/>
                  </a:lnTo>
                  <a:lnTo>
                    <a:pt x="101" y="32"/>
                  </a:lnTo>
                  <a:lnTo>
                    <a:pt x="79" y="45"/>
                  </a:lnTo>
                  <a:lnTo>
                    <a:pt x="19" y="66"/>
                  </a:lnTo>
                  <a:lnTo>
                    <a:pt x="0" y="66"/>
                  </a:lnTo>
                  <a:lnTo>
                    <a:pt x="7" y="91"/>
                  </a:lnTo>
                  <a:lnTo>
                    <a:pt x="19" y="110"/>
                  </a:lnTo>
                  <a:lnTo>
                    <a:pt x="26" y="143"/>
                  </a:lnTo>
                  <a:lnTo>
                    <a:pt x="60" y="169"/>
                  </a:lnTo>
                  <a:lnTo>
                    <a:pt x="108" y="216"/>
                  </a:lnTo>
                  <a:lnTo>
                    <a:pt x="138" y="228"/>
                  </a:lnTo>
                  <a:lnTo>
                    <a:pt x="160" y="223"/>
                  </a:lnTo>
                  <a:lnTo>
                    <a:pt x="186" y="196"/>
                  </a:lnTo>
                  <a:lnTo>
                    <a:pt x="232" y="203"/>
                  </a:lnTo>
                  <a:lnTo>
                    <a:pt x="247" y="216"/>
                  </a:lnTo>
                  <a:lnTo>
                    <a:pt x="288" y="209"/>
                  </a:lnTo>
                  <a:lnTo>
                    <a:pt x="387" y="120"/>
                  </a:lnTo>
                  <a:lnTo>
                    <a:pt x="355" y="96"/>
                  </a:lnTo>
                  <a:lnTo>
                    <a:pt x="332" y="71"/>
                  </a:lnTo>
                  <a:lnTo>
                    <a:pt x="295" y="59"/>
                  </a:lnTo>
                  <a:lnTo>
                    <a:pt x="288" y="84"/>
                  </a:lnTo>
                  <a:lnTo>
                    <a:pt x="268" y="71"/>
                  </a:lnTo>
                  <a:lnTo>
                    <a:pt x="247" y="40"/>
                  </a:lnTo>
                  <a:lnTo>
                    <a:pt x="227" y="25"/>
                  </a:lnTo>
                  <a:lnTo>
                    <a:pt x="206" y="25"/>
                  </a:lnTo>
                  <a:lnTo>
                    <a:pt x="186" y="5"/>
                  </a:lnTo>
                  <a:lnTo>
                    <a:pt x="167" y="18"/>
                  </a:lnTo>
                  <a:close/>
                </a:path>
              </a:pathLst>
            </a:custGeom>
            <a:solidFill>
              <a:srgbClr val="CC99FF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98"/>
            <p:cNvSpPr>
              <a:spLocks/>
            </p:cNvSpPr>
            <p:nvPr/>
          </p:nvSpPr>
          <p:spPr bwMode="auto">
            <a:xfrm>
              <a:off x="3141" y="2566"/>
              <a:ext cx="390" cy="228"/>
            </a:xfrm>
            <a:custGeom>
              <a:avLst/>
              <a:gdLst>
                <a:gd name="T0" fmla="*/ 175 w 387"/>
                <a:gd name="T1" fmla="*/ 18 h 228"/>
                <a:gd name="T2" fmla="*/ 146 w 387"/>
                <a:gd name="T3" fmla="*/ 0 h 228"/>
                <a:gd name="T4" fmla="*/ 134 w 387"/>
                <a:gd name="T5" fmla="*/ 18 h 228"/>
                <a:gd name="T6" fmla="*/ 109 w 387"/>
                <a:gd name="T7" fmla="*/ 32 h 228"/>
                <a:gd name="T8" fmla="*/ 87 w 387"/>
                <a:gd name="T9" fmla="*/ 45 h 228"/>
                <a:gd name="T10" fmla="*/ 19 w 387"/>
                <a:gd name="T11" fmla="*/ 66 h 228"/>
                <a:gd name="T12" fmla="*/ 0 w 387"/>
                <a:gd name="T13" fmla="*/ 66 h 228"/>
                <a:gd name="T14" fmla="*/ 7 w 387"/>
                <a:gd name="T15" fmla="*/ 91 h 228"/>
                <a:gd name="T16" fmla="*/ 19 w 387"/>
                <a:gd name="T17" fmla="*/ 110 h 228"/>
                <a:gd name="T18" fmla="*/ 26 w 387"/>
                <a:gd name="T19" fmla="*/ 143 h 228"/>
                <a:gd name="T20" fmla="*/ 60 w 387"/>
                <a:gd name="T21" fmla="*/ 169 h 228"/>
                <a:gd name="T22" fmla="*/ 116 w 387"/>
                <a:gd name="T23" fmla="*/ 216 h 228"/>
                <a:gd name="T24" fmla="*/ 146 w 387"/>
                <a:gd name="T25" fmla="*/ 228 h 228"/>
                <a:gd name="T26" fmla="*/ 168 w 387"/>
                <a:gd name="T27" fmla="*/ 223 h 228"/>
                <a:gd name="T28" fmla="*/ 194 w 387"/>
                <a:gd name="T29" fmla="*/ 196 h 228"/>
                <a:gd name="T30" fmla="*/ 248 w 387"/>
                <a:gd name="T31" fmla="*/ 203 h 228"/>
                <a:gd name="T32" fmla="*/ 263 w 387"/>
                <a:gd name="T33" fmla="*/ 216 h 228"/>
                <a:gd name="T34" fmla="*/ 304 w 387"/>
                <a:gd name="T35" fmla="*/ 209 h 228"/>
                <a:gd name="T36" fmla="*/ 411 w 387"/>
                <a:gd name="T37" fmla="*/ 120 h 228"/>
                <a:gd name="T38" fmla="*/ 379 w 387"/>
                <a:gd name="T39" fmla="*/ 96 h 228"/>
                <a:gd name="T40" fmla="*/ 356 w 387"/>
                <a:gd name="T41" fmla="*/ 71 h 228"/>
                <a:gd name="T42" fmla="*/ 311 w 387"/>
                <a:gd name="T43" fmla="*/ 59 h 228"/>
                <a:gd name="T44" fmla="*/ 304 w 387"/>
                <a:gd name="T45" fmla="*/ 84 h 228"/>
                <a:gd name="T46" fmla="*/ 284 w 387"/>
                <a:gd name="T47" fmla="*/ 71 h 228"/>
                <a:gd name="T48" fmla="*/ 263 w 387"/>
                <a:gd name="T49" fmla="*/ 40 h 228"/>
                <a:gd name="T50" fmla="*/ 243 w 387"/>
                <a:gd name="T51" fmla="*/ 25 h 228"/>
                <a:gd name="T52" fmla="*/ 222 w 387"/>
                <a:gd name="T53" fmla="*/ 25 h 228"/>
                <a:gd name="T54" fmla="*/ 194 w 387"/>
                <a:gd name="T55" fmla="*/ 5 h 228"/>
                <a:gd name="T56" fmla="*/ 175 w 387"/>
                <a:gd name="T57" fmla="*/ 18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7" h="228">
                  <a:moveTo>
                    <a:pt x="167" y="18"/>
                  </a:moveTo>
                  <a:lnTo>
                    <a:pt x="138" y="0"/>
                  </a:lnTo>
                  <a:lnTo>
                    <a:pt x="126" y="18"/>
                  </a:lnTo>
                  <a:lnTo>
                    <a:pt x="101" y="32"/>
                  </a:lnTo>
                  <a:lnTo>
                    <a:pt x="79" y="45"/>
                  </a:lnTo>
                  <a:lnTo>
                    <a:pt x="19" y="66"/>
                  </a:lnTo>
                  <a:lnTo>
                    <a:pt x="0" y="66"/>
                  </a:lnTo>
                  <a:lnTo>
                    <a:pt x="7" y="91"/>
                  </a:lnTo>
                  <a:lnTo>
                    <a:pt x="19" y="110"/>
                  </a:lnTo>
                  <a:lnTo>
                    <a:pt x="26" y="143"/>
                  </a:lnTo>
                  <a:lnTo>
                    <a:pt x="60" y="169"/>
                  </a:lnTo>
                  <a:lnTo>
                    <a:pt x="108" y="216"/>
                  </a:lnTo>
                  <a:lnTo>
                    <a:pt x="138" y="228"/>
                  </a:lnTo>
                  <a:lnTo>
                    <a:pt x="160" y="223"/>
                  </a:lnTo>
                  <a:lnTo>
                    <a:pt x="186" y="196"/>
                  </a:lnTo>
                  <a:lnTo>
                    <a:pt x="232" y="203"/>
                  </a:lnTo>
                  <a:lnTo>
                    <a:pt x="247" y="216"/>
                  </a:lnTo>
                  <a:lnTo>
                    <a:pt x="288" y="209"/>
                  </a:lnTo>
                  <a:lnTo>
                    <a:pt x="387" y="120"/>
                  </a:lnTo>
                  <a:lnTo>
                    <a:pt x="355" y="96"/>
                  </a:lnTo>
                  <a:lnTo>
                    <a:pt x="332" y="71"/>
                  </a:lnTo>
                  <a:lnTo>
                    <a:pt x="295" y="59"/>
                  </a:lnTo>
                  <a:lnTo>
                    <a:pt x="288" y="84"/>
                  </a:lnTo>
                  <a:lnTo>
                    <a:pt x="268" y="71"/>
                  </a:lnTo>
                  <a:lnTo>
                    <a:pt x="247" y="40"/>
                  </a:lnTo>
                  <a:lnTo>
                    <a:pt x="227" y="25"/>
                  </a:lnTo>
                  <a:lnTo>
                    <a:pt x="206" y="25"/>
                  </a:lnTo>
                  <a:lnTo>
                    <a:pt x="186" y="5"/>
                  </a:lnTo>
                  <a:lnTo>
                    <a:pt x="167" y="18"/>
                  </a:lnTo>
                </a:path>
              </a:pathLst>
            </a:custGeom>
            <a:solidFill>
              <a:srgbClr val="AAD3F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23"/>
            <p:cNvGrpSpPr>
              <a:grpSpLocks/>
            </p:cNvGrpSpPr>
            <p:nvPr/>
          </p:nvGrpSpPr>
          <p:grpSpPr bwMode="auto">
            <a:xfrm>
              <a:off x="2086" y="1721"/>
              <a:ext cx="484" cy="791"/>
              <a:chOff x="2086" y="1721"/>
              <a:chExt cx="484" cy="791"/>
            </a:xfrm>
          </p:grpSpPr>
          <p:sp>
            <p:nvSpPr>
              <p:cNvPr id="11380" name="Freeform 11"/>
              <p:cNvSpPr>
                <a:spLocks/>
              </p:cNvSpPr>
              <p:nvPr/>
            </p:nvSpPr>
            <p:spPr bwMode="auto">
              <a:xfrm>
                <a:off x="2086" y="1735"/>
                <a:ext cx="484" cy="777"/>
              </a:xfrm>
              <a:custGeom>
                <a:avLst/>
                <a:gdLst>
                  <a:gd name="T0" fmla="*/ 26 w 481"/>
                  <a:gd name="T1" fmla="*/ 792 h 773"/>
                  <a:gd name="T2" fmla="*/ 121 w 481"/>
                  <a:gd name="T3" fmla="*/ 798 h 773"/>
                  <a:gd name="T4" fmla="*/ 180 w 481"/>
                  <a:gd name="T5" fmla="*/ 766 h 773"/>
                  <a:gd name="T6" fmla="*/ 275 w 481"/>
                  <a:gd name="T7" fmla="*/ 778 h 773"/>
                  <a:gd name="T8" fmla="*/ 357 w 481"/>
                  <a:gd name="T9" fmla="*/ 805 h 773"/>
                  <a:gd name="T10" fmla="*/ 459 w 481"/>
                  <a:gd name="T11" fmla="*/ 766 h 773"/>
                  <a:gd name="T12" fmla="*/ 445 w 481"/>
                  <a:gd name="T13" fmla="*/ 719 h 773"/>
                  <a:gd name="T14" fmla="*/ 505 w 481"/>
                  <a:gd name="T15" fmla="*/ 660 h 773"/>
                  <a:gd name="T16" fmla="*/ 465 w 481"/>
                  <a:gd name="T17" fmla="*/ 601 h 773"/>
                  <a:gd name="T18" fmla="*/ 414 w 481"/>
                  <a:gd name="T19" fmla="*/ 614 h 773"/>
                  <a:gd name="T20" fmla="*/ 431 w 481"/>
                  <a:gd name="T21" fmla="*/ 582 h 773"/>
                  <a:gd name="T22" fmla="*/ 414 w 481"/>
                  <a:gd name="T23" fmla="*/ 523 h 773"/>
                  <a:gd name="T24" fmla="*/ 369 w 481"/>
                  <a:gd name="T25" fmla="*/ 417 h 773"/>
                  <a:gd name="T26" fmla="*/ 364 w 481"/>
                  <a:gd name="T27" fmla="*/ 331 h 773"/>
                  <a:gd name="T28" fmla="*/ 323 w 481"/>
                  <a:gd name="T29" fmla="*/ 263 h 773"/>
                  <a:gd name="T30" fmla="*/ 323 w 481"/>
                  <a:gd name="T31" fmla="*/ 236 h 773"/>
                  <a:gd name="T32" fmla="*/ 396 w 481"/>
                  <a:gd name="T33" fmla="*/ 152 h 773"/>
                  <a:gd name="T34" fmla="*/ 328 w 481"/>
                  <a:gd name="T35" fmla="*/ 108 h 773"/>
                  <a:gd name="T36" fmla="*/ 316 w 481"/>
                  <a:gd name="T37" fmla="*/ 59 h 773"/>
                  <a:gd name="T38" fmla="*/ 364 w 481"/>
                  <a:gd name="T39" fmla="*/ 20 h 773"/>
                  <a:gd name="T40" fmla="*/ 275 w 481"/>
                  <a:gd name="T41" fmla="*/ 0 h 773"/>
                  <a:gd name="T42" fmla="*/ 208 w 481"/>
                  <a:gd name="T43" fmla="*/ 59 h 773"/>
                  <a:gd name="T44" fmla="*/ 174 w 481"/>
                  <a:gd name="T45" fmla="*/ 66 h 773"/>
                  <a:gd name="T46" fmla="*/ 168 w 481"/>
                  <a:gd name="T47" fmla="*/ 108 h 773"/>
                  <a:gd name="T48" fmla="*/ 168 w 481"/>
                  <a:gd name="T49" fmla="*/ 159 h 773"/>
                  <a:gd name="T50" fmla="*/ 196 w 481"/>
                  <a:gd name="T51" fmla="*/ 179 h 773"/>
                  <a:gd name="T52" fmla="*/ 134 w 481"/>
                  <a:gd name="T53" fmla="*/ 236 h 773"/>
                  <a:gd name="T54" fmla="*/ 155 w 481"/>
                  <a:gd name="T55" fmla="*/ 277 h 773"/>
                  <a:gd name="T56" fmla="*/ 203 w 481"/>
                  <a:gd name="T57" fmla="*/ 284 h 773"/>
                  <a:gd name="T58" fmla="*/ 174 w 481"/>
                  <a:gd name="T59" fmla="*/ 370 h 773"/>
                  <a:gd name="T60" fmla="*/ 233 w 481"/>
                  <a:gd name="T61" fmla="*/ 395 h 773"/>
                  <a:gd name="T62" fmla="*/ 282 w 481"/>
                  <a:gd name="T63" fmla="*/ 436 h 773"/>
                  <a:gd name="T64" fmla="*/ 233 w 481"/>
                  <a:gd name="T65" fmla="*/ 516 h 773"/>
                  <a:gd name="T66" fmla="*/ 155 w 481"/>
                  <a:gd name="T67" fmla="*/ 487 h 773"/>
                  <a:gd name="T68" fmla="*/ 128 w 481"/>
                  <a:gd name="T69" fmla="*/ 542 h 773"/>
                  <a:gd name="T70" fmla="*/ 148 w 481"/>
                  <a:gd name="T71" fmla="*/ 594 h 773"/>
                  <a:gd name="T72" fmla="*/ 72 w 481"/>
                  <a:gd name="T73" fmla="*/ 640 h 773"/>
                  <a:gd name="T74" fmla="*/ 148 w 481"/>
                  <a:gd name="T75" fmla="*/ 660 h 773"/>
                  <a:gd name="T76" fmla="*/ 214 w 481"/>
                  <a:gd name="T77" fmla="*/ 679 h 773"/>
                  <a:gd name="T78" fmla="*/ 121 w 481"/>
                  <a:gd name="T79" fmla="*/ 697 h 773"/>
                  <a:gd name="T80" fmla="*/ 0 w 481"/>
                  <a:gd name="T81" fmla="*/ 773 h 7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1" h="773">
                    <a:moveTo>
                      <a:pt x="0" y="741"/>
                    </a:moveTo>
                    <a:lnTo>
                      <a:pt x="26" y="760"/>
                    </a:lnTo>
                    <a:lnTo>
                      <a:pt x="67" y="734"/>
                    </a:lnTo>
                    <a:lnTo>
                      <a:pt x="113" y="766"/>
                    </a:lnTo>
                    <a:lnTo>
                      <a:pt x="133" y="727"/>
                    </a:lnTo>
                    <a:lnTo>
                      <a:pt x="172" y="734"/>
                    </a:lnTo>
                    <a:lnTo>
                      <a:pt x="213" y="760"/>
                    </a:lnTo>
                    <a:lnTo>
                      <a:pt x="259" y="746"/>
                    </a:lnTo>
                    <a:lnTo>
                      <a:pt x="300" y="760"/>
                    </a:lnTo>
                    <a:lnTo>
                      <a:pt x="341" y="773"/>
                    </a:lnTo>
                    <a:lnTo>
                      <a:pt x="394" y="766"/>
                    </a:lnTo>
                    <a:lnTo>
                      <a:pt x="435" y="734"/>
                    </a:lnTo>
                    <a:lnTo>
                      <a:pt x="387" y="721"/>
                    </a:lnTo>
                    <a:lnTo>
                      <a:pt x="421" y="687"/>
                    </a:lnTo>
                    <a:lnTo>
                      <a:pt x="453" y="668"/>
                    </a:lnTo>
                    <a:lnTo>
                      <a:pt x="481" y="636"/>
                    </a:lnTo>
                    <a:lnTo>
                      <a:pt x="469" y="602"/>
                    </a:lnTo>
                    <a:lnTo>
                      <a:pt x="441" y="577"/>
                    </a:lnTo>
                    <a:lnTo>
                      <a:pt x="412" y="577"/>
                    </a:lnTo>
                    <a:lnTo>
                      <a:pt x="394" y="590"/>
                    </a:lnTo>
                    <a:lnTo>
                      <a:pt x="380" y="577"/>
                    </a:lnTo>
                    <a:lnTo>
                      <a:pt x="407" y="558"/>
                    </a:lnTo>
                    <a:lnTo>
                      <a:pt x="401" y="524"/>
                    </a:lnTo>
                    <a:lnTo>
                      <a:pt x="394" y="499"/>
                    </a:lnTo>
                    <a:lnTo>
                      <a:pt x="387" y="426"/>
                    </a:lnTo>
                    <a:lnTo>
                      <a:pt x="353" y="401"/>
                    </a:lnTo>
                    <a:lnTo>
                      <a:pt x="348" y="360"/>
                    </a:lnTo>
                    <a:lnTo>
                      <a:pt x="348" y="315"/>
                    </a:lnTo>
                    <a:lnTo>
                      <a:pt x="341" y="283"/>
                    </a:lnTo>
                    <a:lnTo>
                      <a:pt x="307" y="255"/>
                    </a:lnTo>
                    <a:lnTo>
                      <a:pt x="273" y="250"/>
                    </a:lnTo>
                    <a:lnTo>
                      <a:pt x="307" y="228"/>
                    </a:lnTo>
                    <a:lnTo>
                      <a:pt x="334" y="203"/>
                    </a:lnTo>
                    <a:lnTo>
                      <a:pt x="380" y="144"/>
                    </a:lnTo>
                    <a:lnTo>
                      <a:pt x="387" y="112"/>
                    </a:lnTo>
                    <a:lnTo>
                      <a:pt x="312" y="100"/>
                    </a:lnTo>
                    <a:lnTo>
                      <a:pt x="273" y="93"/>
                    </a:lnTo>
                    <a:lnTo>
                      <a:pt x="300" y="59"/>
                    </a:lnTo>
                    <a:lnTo>
                      <a:pt x="348" y="39"/>
                    </a:lnTo>
                    <a:lnTo>
                      <a:pt x="348" y="20"/>
                    </a:lnTo>
                    <a:lnTo>
                      <a:pt x="300" y="14"/>
                    </a:lnTo>
                    <a:lnTo>
                      <a:pt x="259" y="0"/>
                    </a:lnTo>
                    <a:lnTo>
                      <a:pt x="234" y="34"/>
                    </a:lnTo>
                    <a:lnTo>
                      <a:pt x="200" y="59"/>
                    </a:lnTo>
                    <a:lnTo>
                      <a:pt x="188" y="86"/>
                    </a:lnTo>
                    <a:lnTo>
                      <a:pt x="166" y="66"/>
                    </a:lnTo>
                    <a:lnTo>
                      <a:pt x="147" y="73"/>
                    </a:lnTo>
                    <a:lnTo>
                      <a:pt x="160" y="100"/>
                    </a:lnTo>
                    <a:lnTo>
                      <a:pt x="195" y="112"/>
                    </a:lnTo>
                    <a:lnTo>
                      <a:pt x="160" y="151"/>
                    </a:lnTo>
                    <a:lnTo>
                      <a:pt x="147" y="178"/>
                    </a:lnTo>
                    <a:lnTo>
                      <a:pt x="188" y="171"/>
                    </a:lnTo>
                    <a:lnTo>
                      <a:pt x="166" y="210"/>
                    </a:lnTo>
                    <a:lnTo>
                      <a:pt x="126" y="228"/>
                    </a:lnTo>
                    <a:lnTo>
                      <a:pt x="154" y="235"/>
                    </a:lnTo>
                    <a:lnTo>
                      <a:pt x="147" y="269"/>
                    </a:lnTo>
                    <a:lnTo>
                      <a:pt x="181" y="235"/>
                    </a:lnTo>
                    <a:lnTo>
                      <a:pt x="195" y="276"/>
                    </a:lnTo>
                    <a:lnTo>
                      <a:pt x="160" y="321"/>
                    </a:lnTo>
                    <a:lnTo>
                      <a:pt x="166" y="354"/>
                    </a:lnTo>
                    <a:lnTo>
                      <a:pt x="254" y="347"/>
                    </a:lnTo>
                    <a:lnTo>
                      <a:pt x="225" y="379"/>
                    </a:lnTo>
                    <a:lnTo>
                      <a:pt x="240" y="413"/>
                    </a:lnTo>
                    <a:lnTo>
                      <a:pt x="266" y="420"/>
                    </a:lnTo>
                    <a:lnTo>
                      <a:pt x="240" y="452"/>
                    </a:lnTo>
                    <a:lnTo>
                      <a:pt x="225" y="492"/>
                    </a:lnTo>
                    <a:lnTo>
                      <a:pt x="195" y="492"/>
                    </a:lnTo>
                    <a:lnTo>
                      <a:pt x="147" y="470"/>
                    </a:lnTo>
                    <a:lnTo>
                      <a:pt x="147" y="492"/>
                    </a:lnTo>
                    <a:lnTo>
                      <a:pt x="120" y="518"/>
                    </a:lnTo>
                    <a:lnTo>
                      <a:pt x="154" y="524"/>
                    </a:lnTo>
                    <a:lnTo>
                      <a:pt x="140" y="570"/>
                    </a:lnTo>
                    <a:lnTo>
                      <a:pt x="72" y="590"/>
                    </a:lnTo>
                    <a:lnTo>
                      <a:pt x="72" y="616"/>
                    </a:lnTo>
                    <a:lnTo>
                      <a:pt x="113" y="621"/>
                    </a:lnTo>
                    <a:lnTo>
                      <a:pt x="140" y="636"/>
                    </a:lnTo>
                    <a:lnTo>
                      <a:pt x="160" y="668"/>
                    </a:lnTo>
                    <a:lnTo>
                      <a:pt x="206" y="655"/>
                    </a:lnTo>
                    <a:lnTo>
                      <a:pt x="172" y="687"/>
                    </a:lnTo>
                    <a:lnTo>
                      <a:pt x="113" y="668"/>
                    </a:lnTo>
                    <a:lnTo>
                      <a:pt x="79" y="700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rgbClr val="AAD3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1" name="Freeform 12"/>
              <p:cNvSpPr>
                <a:spLocks/>
              </p:cNvSpPr>
              <p:nvPr/>
            </p:nvSpPr>
            <p:spPr bwMode="auto">
              <a:xfrm>
                <a:off x="2086" y="1735"/>
                <a:ext cx="484" cy="777"/>
              </a:xfrm>
              <a:custGeom>
                <a:avLst/>
                <a:gdLst>
                  <a:gd name="T0" fmla="*/ 26 w 481"/>
                  <a:gd name="T1" fmla="*/ 792 h 773"/>
                  <a:gd name="T2" fmla="*/ 121 w 481"/>
                  <a:gd name="T3" fmla="*/ 798 h 773"/>
                  <a:gd name="T4" fmla="*/ 180 w 481"/>
                  <a:gd name="T5" fmla="*/ 766 h 773"/>
                  <a:gd name="T6" fmla="*/ 275 w 481"/>
                  <a:gd name="T7" fmla="*/ 778 h 773"/>
                  <a:gd name="T8" fmla="*/ 357 w 481"/>
                  <a:gd name="T9" fmla="*/ 805 h 773"/>
                  <a:gd name="T10" fmla="*/ 459 w 481"/>
                  <a:gd name="T11" fmla="*/ 766 h 773"/>
                  <a:gd name="T12" fmla="*/ 445 w 481"/>
                  <a:gd name="T13" fmla="*/ 719 h 773"/>
                  <a:gd name="T14" fmla="*/ 505 w 481"/>
                  <a:gd name="T15" fmla="*/ 660 h 773"/>
                  <a:gd name="T16" fmla="*/ 465 w 481"/>
                  <a:gd name="T17" fmla="*/ 601 h 773"/>
                  <a:gd name="T18" fmla="*/ 414 w 481"/>
                  <a:gd name="T19" fmla="*/ 614 h 773"/>
                  <a:gd name="T20" fmla="*/ 431 w 481"/>
                  <a:gd name="T21" fmla="*/ 582 h 773"/>
                  <a:gd name="T22" fmla="*/ 414 w 481"/>
                  <a:gd name="T23" fmla="*/ 523 h 773"/>
                  <a:gd name="T24" fmla="*/ 369 w 481"/>
                  <a:gd name="T25" fmla="*/ 417 h 773"/>
                  <a:gd name="T26" fmla="*/ 364 w 481"/>
                  <a:gd name="T27" fmla="*/ 331 h 773"/>
                  <a:gd name="T28" fmla="*/ 323 w 481"/>
                  <a:gd name="T29" fmla="*/ 263 h 773"/>
                  <a:gd name="T30" fmla="*/ 323 w 481"/>
                  <a:gd name="T31" fmla="*/ 236 h 773"/>
                  <a:gd name="T32" fmla="*/ 396 w 481"/>
                  <a:gd name="T33" fmla="*/ 152 h 773"/>
                  <a:gd name="T34" fmla="*/ 328 w 481"/>
                  <a:gd name="T35" fmla="*/ 108 h 773"/>
                  <a:gd name="T36" fmla="*/ 316 w 481"/>
                  <a:gd name="T37" fmla="*/ 59 h 773"/>
                  <a:gd name="T38" fmla="*/ 364 w 481"/>
                  <a:gd name="T39" fmla="*/ 20 h 773"/>
                  <a:gd name="T40" fmla="*/ 275 w 481"/>
                  <a:gd name="T41" fmla="*/ 0 h 773"/>
                  <a:gd name="T42" fmla="*/ 208 w 481"/>
                  <a:gd name="T43" fmla="*/ 59 h 773"/>
                  <a:gd name="T44" fmla="*/ 174 w 481"/>
                  <a:gd name="T45" fmla="*/ 66 h 773"/>
                  <a:gd name="T46" fmla="*/ 168 w 481"/>
                  <a:gd name="T47" fmla="*/ 108 h 773"/>
                  <a:gd name="T48" fmla="*/ 168 w 481"/>
                  <a:gd name="T49" fmla="*/ 159 h 773"/>
                  <a:gd name="T50" fmla="*/ 196 w 481"/>
                  <a:gd name="T51" fmla="*/ 179 h 773"/>
                  <a:gd name="T52" fmla="*/ 134 w 481"/>
                  <a:gd name="T53" fmla="*/ 236 h 773"/>
                  <a:gd name="T54" fmla="*/ 155 w 481"/>
                  <a:gd name="T55" fmla="*/ 277 h 773"/>
                  <a:gd name="T56" fmla="*/ 203 w 481"/>
                  <a:gd name="T57" fmla="*/ 284 h 773"/>
                  <a:gd name="T58" fmla="*/ 174 w 481"/>
                  <a:gd name="T59" fmla="*/ 370 h 773"/>
                  <a:gd name="T60" fmla="*/ 233 w 481"/>
                  <a:gd name="T61" fmla="*/ 395 h 773"/>
                  <a:gd name="T62" fmla="*/ 282 w 481"/>
                  <a:gd name="T63" fmla="*/ 436 h 773"/>
                  <a:gd name="T64" fmla="*/ 233 w 481"/>
                  <a:gd name="T65" fmla="*/ 516 h 773"/>
                  <a:gd name="T66" fmla="*/ 155 w 481"/>
                  <a:gd name="T67" fmla="*/ 487 h 773"/>
                  <a:gd name="T68" fmla="*/ 128 w 481"/>
                  <a:gd name="T69" fmla="*/ 542 h 773"/>
                  <a:gd name="T70" fmla="*/ 148 w 481"/>
                  <a:gd name="T71" fmla="*/ 594 h 773"/>
                  <a:gd name="T72" fmla="*/ 72 w 481"/>
                  <a:gd name="T73" fmla="*/ 640 h 773"/>
                  <a:gd name="T74" fmla="*/ 148 w 481"/>
                  <a:gd name="T75" fmla="*/ 660 h 773"/>
                  <a:gd name="T76" fmla="*/ 214 w 481"/>
                  <a:gd name="T77" fmla="*/ 679 h 773"/>
                  <a:gd name="T78" fmla="*/ 121 w 481"/>
                  <a:gd name="T79" fmla="*/ 697 h 773"/>
                  <a:gd name="T80" fmla="*/ 0 w 481"/>
                  <a:gd name="T81" fmla="*/ 773 h 7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1" h="773">
                    <a:moveTo>
                      <a:pt x="0" y="741"/>
                    </a:moveTo>
                    <a:lnTo>
                      <a:pt x="26" y="760"/>
                    </a:lnTo>
                    <a:lnTo>
                      <a:pt x="67" y="734"/>
                    </a:lnTo>
                    <a:lnTo>
                      <a:pt x="113" y="766"/>
                    </a:lnTo>
                    <a:lnTo>
                      <a:pt x="133" y="727"/>
                    </a:lnTo>
                    <a:lnTo>
                      <a:pt x="172" y="734"/>
                    </a:lnTo>
                    <a:lnTo>
                      <a:pt x="213" y="760"/>
                    </a:lnTo>
                    <a:lnTo>
                      <a:pt x="259" y="746"/>
                    </a:lnTo>
                    <a:lnTo>
                      <a:pt x="300" y="760"/>
                    </a:lnTo>
                    <a:lnTo>
                      <a:pt x="341" y="773"/>
                    </a:lnTo>
                    <a:lnTo>
                      <a:pt x="394" y="766"/>
                    </a:lnTo>
                    <a:lnTo>
                      <a:pt x="435" y="734"/>
                    </a:lnTo>
                    <a:lnTo>
                      <a:pt x="387" y="721"/>
                    </a:lnTo>
                    <a:lnTo>
                      <a:pt x="421" y="687"/>
                    </a:lnTo>
                    <a:lnTo>
                      <a:pt x="453" y="668"/>
                    </a:lnTo>
                    <a:lnTo>
                      <a:pt x="481" y="636"/>
                    </a:lnTo>
                    <a:lnTo>
                      <a:pt x="469" y="602"/>
                    </a:lnTo>
                    <a:lnTo>
                      <a:pt x="441" y="577"/>
                    </a:lnTo>
                    <a:lnTo>
                      <a:pt x="412" y="577"/>
                    </a:lnTo>
                    <a:lnTo>
                      <a:pt x="394" y="590"/>
                    </a:lnTo>
                    <a:lnTo>
                      <a:pt x="380" y="577"/>
                    </a:lnTo>
                    <a:lnTo>
                      <a:pt x="407" y="558"/>
                    </a:lnTo>
                    <a:lnTo>
                      <a:pt x="401" y="524"/>
                    </a:lnTo>
                    <a:lnTo>
                      <a:pt x="394" y="499"/>
                    </a:lnTo>
                    <a:lnTo>
                      <a:pt x="387" y="426"/>
                    </a:lnTo>
                    <a:lnTo>
                      <a:pt x="353" y="401"/>
                    </a:lnTo>
                    <a:lnTo>
                      <a:pt x="348" y="360"/>
                    </a:lnTo>
                    <a:lnTo>
                      <a:pt x="348" y="315"/>
                    </a:lnTo>
                    <a:lnTo>
                      <a:pt x="341" y="283"/>
                    </a:lnTo>
                    <a:lnTo>
                      <a:pt x="307" y="255"/>
                    </a:lnTo>
                    <a:lnTo>
                      <a:pt x="273" y="250"/>
                    </a:lnTo>
                    <a:lnTo>
                      <a:pt x="307" y="228"/>
                    </a:lnTo>
                    <a:lnTo>
                      <a:pt x="334" y="203"/>
                    </a:lnTo>
                    <a:lnTo>
                      <a:pt x="380" y="144"/>
                    </a:lnTo>
                    <a:lnTo>
                      <a:pt x="387" y="112"/>
                    </a:lnTo>
                    <a:lnTo>
                      <a:pt x="312" y="100"/>
                    </a:lnTo>
                    <a:lnTo>
                      <a:pt x="273" y="93"/>
                    </a:lnTo>
                    <a:lnTo>
                      <a:pt x="300" y="59"/>
                    </a:lnTo>
                    <a:lnTo>
                      <a:pt x="348" y="39"/>
                    </a:lnTo>
                    <a:lnTo>
                      <a:pt x="348" y="20"/>
                    </a:lnTo>
                    <a:lnTo>
                      <a:pt x="300" y="14"/>
                    </a:lnTo>
                    <a:lnTo>
                      <a:pt x="259" y="0"/>
                    </a:lnTo>
                    <a:lnTo>
                      <a:pt x="234" y="34"/>
                    </a:lnTo>
                    <a:lnTo>
                      <a:pt x="200" y="59"/>
                    </a:lnTo>
                    <a:lnTo>
                      <a:pt x="188" y="86"/>
                    </a:lnTo>
                    <a:lnTo>
                      <a:pt x="166" y="66"/>
                    </a:lnTo>
                    <a:lnTo>
                      <a:pt x="147" y="73"/>
                    </a:lnTo>
                    <a:lnTo>
                      <a:pt x="160" y="100"/>
                    </a:lnTo>
                    <a:lnTo>
                      <a:pt x="195" y="112"/>
                    </a:lnTo>
                    <a:lnTo>
                      <a:pt x="160" y="151"/>
                    </a:lnTo>
                    <a:lnTo>
                      <a:pt x="147" y="178"/>
                    </a:lnTo>
                    <a:lnTo>
                      <a:pt x="188" y="171"/>
                    </a:lnTo>
                    <a:lnTo>
                      <a:pt x="166" y="210"/>
                    </a:lnTo>
                    <a:lnTo>
                      <a:pt x="126" y="228"/>
                    </a:lnTo>
                    <a:lnTo>
                      <a:pt x="154" y="235"/>
                    </a:lnTo>
                    <a:lnTo>
                      <a:pt x="147" y="269"/>
                    </a:lnTo>
                    <a:lnTo>
                      <a:pt x="181" y="235"/>
                    </a:lnTo>
                    <a:lnTo>
                      <a:pt x="195" y="276"/>
                    </a:lnTo>
                    <a:lnTo>
                      <a:pt x="160" y="321"/>
                    </a:lnTo>
                    <a:lnTo>
                      <a:pt x="166" y="354"/>
                    </a:lnTo>
                    <a:lnTo>
                      <a:pt x="254" y="347"/>
                    </a:lnTo>
                    <a:lnTo>
                      <a:pt x="225" y="379"/>
                    </a:lnTo>
                    <a:lnTo>
                      <a:pt x="240" y="413"/>
                    </a:lnTo>
                    <a:lnTo>
                      <a:pt x="266" y="420"/>
                    </a:lnTo>
                    <a:lnTo>
                      <a:pt x="240" y="452"/>
                    </a:lnTo>
                    <a:lnTo>
                      <a:pt x="225" y="492"/>
                    </a:lnTo>
                    <a:lnTo>
                      <a:pt x="195" y="492"/>
                    </a:lnTo>
                    <a:lnTo>
                      <a:pt x="147" y="470"/>
                    </a:lnTo>
                    <a:lnTo>
                      <a:pt x="147" y="492"/>
                    </a:lnTo>
                    <a:lnTo>
                      <a:pt x="120" y="518"/>
                    </a:lnTo>
                    <a:lnTo>
                      <a:pt x="154" y="524"/>
                    </a:lnTo>
                    <a:lnTo>
                      <a:pt x="140" y="570"/>
                    </a:lnTo>
                    <a:lnTo>
                      <a:pt x="72" y="590"/>
                    </a:lnTo>
                    <a:lnTo>
                      <a:pt x="72" y="616"/>
                    </a:lnTo>
                    <a:lnTo>
                      <a:pt x="113" y="621"/>
                    </a:lnTo>
                    <a:lnTo>
                      <a:pt x="140" y="636"/>
                    </a:lnTo>
                    <a:lnTo>
                      <a:pt x="160" y="668"/>
                    </a:lnTo>
                    <a:lnTo>
                      <a:pt x="206" y="655"/>
                    </a:lnTo>
                    <a:lnTo>
                      <a:pt x="172" y="687"/>
                    </a:lnTo>
                    <a:lnTo>
                      <a:pt x="113" y="668"/>
                    </a:lnTo>
                    <a:lnTo>
                      <a:pt x="79" y="700"/>
                    </a:lnTo>
                    <a:lnTo>
                      <a:pt x="0" y="741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2" name="Freeform 101"/>
              <p:cNvSpPr>
                <a:spLocks/>
              </p:cNvSpPr>
              <p:nvPr/>
            </p:nvSpPr>
            <p:spPr bwMode="auto">
              <a:xfrm>
                <a:off x="2086" y="2013"/>
                <a:ext cx="121" cy="110"/>
              </a:xfrm>
              <a:custGeom>
                <a:avLst/>
                <a:gdLst>
                  <a:gd name="T0" fmla="*/ 40 w 120"/>
                  <a:gd name="T1" fmla="*/ 0 h 110"/>
                  <a:gd name="T2" fmla="*/ 0 w 120"/>
                  <a:gd name="T3" fmla="*/ 32 h 110"/>
                  <a:gd name="T4" fmla="*/ 5 w 120"/>
                  <a:gd name="T5" fmla="*/ 52 h 110"/>
                  <a:gd name="T6" fmla="*/ 19 w 120"/>
                  <a:gd name="T7" fmla="*/ 78 h 110"/>
                  <a:gd name="T8" fmla="*/ 40 w 120"/>
                  <a:gd name="T9" fmla="*/ 66 h 110"/>
                  <a:gd name="T10" fmla="*/ 68 w 120"/>
                  <a:gd name="T11" fmla="*/ 66 h 110"/>
                  <a:gd name="T12" fmla="*/ 87 w 120"/>
                  <a:gd name="T13" fmla="*/ 71 h 110"/>
                  <a:gd name="T14" fmla="*/ 87 w 120"/>
                  <a:gd name="T15" fmla="*/ 103 h 110"/>
                  <a:gd name="T16" fmla="*/ 87 w 120"/>
                  <a:gd name="T17" fmla="*/ 110 h 110"/>
                  <a:gd name="T18" fmla="*/ 121 w 120"/>
                  <a:gd name="T19" fmla="*/ 98 h 110"/>
                  <a:gd name="T20" fmla="*/ 128 w 120"/>
                  <a:gd name="T21" fmla="*/ 45 h 110"/>
                  <a:gd name="T22" fmla="*/ 121 w 120"/>
                  <a:gd name="T23" fmla="*/ 18 h 110"/>
                  <a:gd name="T24" fmla="*/ 40 w 120"/>
                  <a:gd name="T25" fmla="*/ 0 h 1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110">
                    <a:moveTo>
                      <a:pt x="40" y="0"/>
                    </a:moveTo>
                    <a:lnTo>
                      <a:pt x="0" y="32"/>
                    </a:lnTo>
                    <a:lnTo>
                      <a:pt x="5" y="52"/>
                    </a:lnTo>
                    <a:lnTo>
                      <a:pt x="19" y="78"/>
                    </a:lnTo>
                    <a:lnTo>
                      <a:pt x="40" y="66"/>
                    </a:lnTo>
                    <a:lnTo>
                      <a:pt x="60" y="66"/>
                    </a:lnTo>
                    <a:lnTo>
                      <a:pt x="79" y="71"/>
                    </a:lnTo>
                    <a:lnTo>
                      <a:pt x="79" y="103"/>
                    </a:lnTo>
                    <a:lnTo>
                      <a:pt x="79" y="110"/>
                    </a:lnTo>
                    <a:lnTo>
                      <a:pt x="113" y="98"/>
                    </a:lnTo>
                    <a:lnTo>
                      <a:pt x="120" y="45"/>
                    </a:lnTo>
                    <a:lnTo>
                      <a:pt x="113" y="1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AD3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3" name="Freeform 102"/>
              <p:cNvSpPr>
                <a:spLocks/>
              </p:cNvSpPr>
              <p:nvPr/>
            </p:nvSpPr>
            <p:spPr bwMode="auto">
              <a:xfrm>
                <a:off x="2086" y="2013"/>
                <a:ext cx="121" cy="110"/>
              </a:xfrm>
              <a:custGeom>
                <a:avLst/>
                <a:gdLst>
                  <a:gd name="T0" fmla="*/ 40 w 120"/>
                  <a:gd name="T1" fmla="*/ 0 h 110"/>
                  <a:gd name="T2" fmla="*/ 0 w 120"/>
                  <a:gd name="T3" fmla="*/ 32 h 110"/>
                  <a:gd name="T4" fmla="*/ 5 w 120"/>
                  <a:gd name="T5" fmla="*/ 52 h 110"/>
                  <a:gd name="T6" fmla="*/ 19 w 120"/>
                  <a:gd name="T7" fmla="*/ 78 h 110"/>
                  <a:gd name="T8" fmla="*/ 40 w 120"/>
                  <a:gd name="T9" fmla="*/ 66 h 110"/>
                  <a:gd name="T10" fmla="*/ 68 w 120"/>
                  <a:gd name="T11" fmla="*/ 66 h 110"/>
                  <a:gd name="T12" fmla="*/ 87 w 120"/>
                  <a:gd name="T13" fmla="*/ 71 h 110"/>
                  <a:gd name="T14" fmla="*/ 87 w 120"/>
                  <a:gd name="T15" fmla="*/ 103 h 110"/>
                  <a:gd name="T16" fmla="*/ 87 w 120"/>
                  <a:gd name="T17" fmla="*/ 110 h 110"/>
                  <a:gd name="T18" fmla="*/ 121 w 120"/>
                  <a:gd name="T19" fmla="*/ 98 h 110"/>
                  <a:gd name="T20" fmla="*/ 128 w 120"/>
                  <a:gd name="T21" fmla="*/ 45 h 110"/>
                  <a:gd name="T22" fmla="*/ 121 w 120"/>
                  <a:gd name="T23" fmla="*/ 18 h 110"/>
                  <a:gd name="T24" fmla="*/ 40 w 120"/>
                  <a:gd name="T25" fmla="*/ 0 h 1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110">
                    <a:moveTo>
                      <a:pt x="40" y="0"/>
                    </a:moveTo>
                    <a:lnTo>
                      <a:pt x="0" y="32"/>
                    </a:lnTo>
                    <a:lnTo>
                      <a:pt x="5" y="52"/>
                    </a:lnTo>
                    <a:lnTo>
                      <a:pt x="19" y="78"/>
                    </a:lnTo>
                    <a:lnTo>
                      <a:pt x="40" y="66"/>
                    </a:lnTo>
                    <a:lnTo>
                      <a:pt x="60" y="66"/>
                    </a:lnTo>
                    <a:lnTo>
                      <a:pt x="79" y="71"/>
                    </a:lnTo>
                    <a:lnTo>
                      <a:pt x="79" y="103"/>
                    </a:lnTo>
                    <a:lnTo>
                      <a:pt x="79" y="110"/>
                    </a:lnTo>
                    <a:lnTo>
                      <a:pt x="113" y="98"/>
                    </a:lnTo>
                    <a:lnTo>
                      <a:pt x="120" y="45"/>
                    </a:lnTo>
                    <a:lnTo>
                      <a:pt x="113" y="18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4" name="Freeform 103"/>
              <p:cNvSpPr>
                <a:spLocks/>
              </p:cNvSpPr>
              <p:nvPr/>
            </p:nvSpPr>
            <p:spPr bwMode="auto">
              <a:xfrm>
                <a:off x="2213" y="1721"/>
                <a:ext cx="75" cy="60"/>
              </a:xfrm>
              <a:custGeom>
                <a:avLst/>
                <a:gdLst>
                  <a:gd name="T0" fmla="*/ 0 w 74"/>
                  <a:gd name="T1" fmla="*/ 60 h 60"/>
                  <a:gd name="T2" fmla="*/ 63 w 74"/>
                  <a:gd name="T3" fmla="*/ 41 h 60"/>
                  <a:gd name="T4" fmla="*/ 82 w 74"/>
                  <a:gd name="T5" fmla="*/ 0 h 60"/>
                  <a:gd name="T6" fmla="*/ 28 w 74"/>
                  <a:gd name="T7" fmla="*/ 14 h 60"/>
                  <a:gd name="T8" fmla="*/ 21 w 74"/>
                  <a:gd name="T9" fmla="*/ 48 h 60"/>
                  <a:gd name="T10" fmla="*/ 0 w 74"/>
                  <a:gd name="T11" fmla="*/ 6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60">
                    <a:moveTo>
                      <a:pt x="0" y="60"/>
                    </a:moveTo>
                    <a:lnTo>
                      <a:pt x="55" y="41"/>
                    </a:lnTo>
                    <a:lnTo>
                      <a:pt x="74" y="0"/>
                    </a:lnTo>
                    <a:lnTo>
                      <a:pt x="28" y="14"/>
                    </a:lnTo>
                    <a:lnTo>
                      <a:pt x="21" y="4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AAD3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5" name="Freeform 104"/>
              <p:cNvSpPr>
                <a:spLocks/>
              </p:cNvSpPr>
              <p:nvPr/>
            </p:nvSpPr>
            <p:spPr bwMode="auto">
              <a:xfrm>
                <a:off x="2213" y="1721"/>
                <a:ext cx="75" cy="60"/>
              </a:xfrm>
              <a:custGeom>
                <a:avLst/>
                <a:gdLst>
                  <a:gd name="T0" fmla="*/ 0 w 74"/>
                  <a:gd name="T1" fmla="*/ 60 h 60"/>
                  <a:gd name="T2" fmla="*/ 63 w 74"/>
                  <a:gd name="T3" fmla="*/ 41 h 60"/>
                  <a:gd name="T4" fmla="*/ 82 w 74"/>
                  <a:gd name="T5" fmla="*/ 0 h 60"/>
                  <a:gd name="T6" fmla="*/ 28 w 74"/>
                  <a:gd name="T7" fmla="*/ 14 h 60"/>
                  <a:gd name="T8" fmla="*/ 21 w 74"/>
                  <a:gd name="T9" fmla="*/ 48 h 60"/>
                  <a:gd name="T10" fmla="*/ 0 w 74"/>
                  <a:gd name="T11" fmla="*/ 6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60">
                    <a:moveTo>
                      <a:pt x="0" y="60"/>
                    </a:moveTo>
                    <a:lnTo>
                      <a:pt x="55" y="41"/>
                    </a:lnTo>
                    <a:lnTo>
                      <a:pt x="74" y="0"/>
                    </a:lnTo>
                    <a:lnTo>
                      <a:pt x="28" y="14"/>
                    </a:lnTo>
                    <a:lnTo>
                      <a:pt x="21" y="48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24"/>
            <p:cNvGrpSpPr>
              <a:grpSpLocks/>
            </p:cNvGrpSpPr>
            <p:nvPr/>
          </p:nvGrpSpPr>
          <p:grpSpPr bwMode="auto">
            <a:xfrm>
              <a:off x="2960" y="1953"/>
              <a:ext cx="234" cy="283"/>
              <a:chOff x="2960" y="1953"/>
              <a:chExt cx="234" cy="283"/>
            </a:xfrm>
          </p:grpSpPr>
          <p:sp>
            <p:nvSpPr>
              <p:cNvPr id="11373" name="Rectangle 99"/>
              <p:cNvSpPr>
                <a:spLocks noChangeArrowheads="1"/>
              </p:cNvSpPr>
              <p:nvPr/>
            </p:nvSpPr>
            <p:spPr bwMode="auto">
              <a:xfrm>
                <a:off x="3174" y="2123"/>
                <a:ext cx="13" cy="15"/>
              </a:xfrm>
              <a:prstGeom prst="rect">
                <a:avLst/>
              </a:prstGeom>
              <a:solidFill>
                <a:srgbClr val="AAD3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1" hangingPunct="1"/>
                <a:endParaRPr lang="en-GB"/>
              </a:p>
            </p:txBody>
          </p:sp>
          <p:sp>
            <p:nvSpPr>
              <p:cNvPr id="11374" name="Rectangle 100"/>
              <p:cNvSpPr>
                <a:spLocks noChangeArrowheads="1"/>
              </p:cNvSpPr>
              <p:nvPr/>
            </p:nvSpPr>
            <p:spPr bwMode="auto">
              <a:xfrm>
                <a:off x="3174" y="2123"/>
                <a:ext cx="13" cy="15"/>
              </a:xfrm>
              <a:prstGeom prst="rect">
                <a:avLst/>
              </a:prstGeom>
              <a:solidFill>
                <a:srgbClr val="AAD3F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1" hangingPunct="1"/>
                <a:endParaRPr lang="en-GB"/>
              </a:p>
            </p:txBody>
          </p:sp>
          <p:sp>
            <p:nvSpPr>
              <p:cNvPr id="11375" name="Freeform 105"/>
              <p:cNvSpPr>
                <a:spLocks noEditPoints="1"/>
              </p:cNvSpPr>
              <p:nvPr/>
            </p:nvSpPr>
            <p:spPr bwMode="auto">
              <a:xfrm>
                <a:off x="2960" y="1953"/>
                <a:ext cx="234" cy="283"/>
              </a:xfrm>
              <a:custGeom>
                <a:avLst/>
                <a:gdLst>
                  <a:gd name="T0" fmla="*/ 19 w 233"/>
                  <a:gd name="T1" fmla="*/ 249 h 282"/>
                  <a:gd name="T2" fmla="*/ 39 w 233"/>
                  <a:gd name="T3" fmla="*/ 249 h 282"/>
                  <a:gd name="T4" fmla="*/ 66 w 233"/>
                  <a:gd name="T5" fmla="*/ 249 h 282"/>
                  <a:gd name="T6" fmla="*/ 105 w 233"/>
                  <a:gd name="T7" fmla="*/ 151 h 282"/>
                  <a:gd name="T8" fmla="*/ 154 w 233"/>
                  <a:gd name="T9" fmla="*/ 130 h 282"/>
                  <a:gd name="T10" fmla="*/ 154 w 233"/>
                  <a:gd name="T11" fmla="*/ 98 h 282"/>
                  <a:gd name="T12" fmla="*/ 112 w 233"/>
                  <a:gd name="T13" fmla="*/ 98 h 282"/>
                  <a:gd name="T14" fmla="*/ 127 w 233"/>
                  <a:gd name="T15" fmla="*/ 66 h 282"/>
                  <a:gd name="T16" fmla="*/ 141 w 233"/>
                  <a:gd name="T17" fmla="*/ 33 h 282"/>
                  <a:gd name="T18" fmla="*/ 141 w 233"/>
                  <a:gd name="T19" fmla="*/ 0 h 282"/>
                  <a:gd name="T20" fmla="*/ 100 w 233"/>
                  <a:gd name="T21" fmla="*/ 5 h 282"/>
                  <a:gd name="T22" fmla="*/ 78 w 233"/>
                  <a:gd name="T23" fmla="*/ 33 h 282"/>
                  <a:gd name="T24" fmla="*/ 39 w 233"/>
                  <a:gd name="T25" fmla="*/ 38 h 282"/>
                  <a:gd name="T26" fmla="*/ 12 w 233"/>
                  <a:gd name="T27" fmla="*/ 59 h 282"/>
                  <a:gd name="T28" fmla="*/ 7 w 233"/>
                  <a:gd name="T29" fmla="*/ 91 h 282"/>
                  <a:gd name="T30" fmla="*/ 0 w 233"/>
                  <a:gd name="T31" fmla="*/ 137 h 282"/>
                  <a:gd name="T32" fmla="*/ 0 w 233"/>
                  <a:gd name="T33" fmla="*/ 183 h 282"/>
                  <a:gd name="T34" fmla="*/ 25 w 233"/>
                  <a:gd name="T35" fmla="*/ 211 h 282"/>
                  <a:gd name="T36" fmla="*/ 19 w 233"/>
                  <a:gd name="T37" fmla="*/ 249 h 282"/>
                  <a:gd name="T38" fmla="*/ 94 w 233"/>
                  <a:gd name="T39" fmla="*/ 204 h 282"/>
                  <a:gd name="T40" fmla="*/ 100 w 233"/>
                  <a:gd name="T41" fmla="*/ 243 h 282"/>
                  <a:gd name="T42" fmla="*/ 141 w 233"/>
                  <a:gd name="T43" fmla="*/ 243 h 282"/>
                  <a:gd name="T44" fmla="*/ 141 w 233"/>
                  <a:gd name="T45" fmla="*/ 211 h 282"/>
                  <a:gd name="T46" fmla="*/ 127 w 233"/>
                  <a:gd name="T47" fmla="*/ 199 h 282"/>
                  <a:gd name="T48" fmla="*/ 94 w 233"/>
                  <a:gd name="T49" fmla="*/ 204 h 282"/>
                  <a:gd name="T50" fmla="*/ 161 w 233"/>
                  <a:gd name="T51" fmla="*/ 183 h 282"/>
                  <a:gd name="T52" fmla="*/ 168 w 233"/>
                  <a:gd name="T53" fmla="*/ 229 h 282"/>
                  <a:gd name="T54" fmla="*/ 202 w 233"/>
                  <a:gd name="T55" fmla="*/ 236 h 282"/>
                  <a:gd name="T56" fmla="*/ 233 w 233"/>
                  <a:gd name="T57" fmla="*/ 224 h 282"/>
                  <a:gd name="T58" fmla="*/ 221 w 233"/>
                  <a:gd name="T59" fmla="*/ 211 h 282"/>
                  <a:gd name="T60" fmla="*/ 241 w 233"/>
                  <a:gd name="T61" fmla="*/ 183 h 282"/>
                  <a:gd name="T62" fmla="*/ 233 w 233"/>
                  <a:gd name="T63" fmla="*/ 151 h 282"/>
                  <a:gd name="T64" fmla="*/ 161 w 233"/>
                  <a:gd name="T65" fmla="*/ 183 h 282"/>
                  <a:gd name="T66" fmla="*/ 154 w 233"/>
                  <a:gd name="T67" fmla="*/ 261 h 282"/>
                  <a:gd name="T68" fmla="*/ 168 w 233"/>
                  <a:gd name="T69" fmla="*/ 290 h 282"/>
                  <a:gd name="T70" fmla="*/ 195 w 233"/>
                  <a:gd name="T71" fmla="*/ 283 h 282"/>
                  <a:gd name="T72" fmla="*/ 214 w 233"/>
                  <a:gd name="T73" fmla="*/ 270 h 282"/>
                  <a:gd name="T74" fmla="*/ 188 w 233"/>
                  <a:gd name="T75" fmla="*/ 256 h 282"/>
                  <a:gd name="T76" fmla="*/ 154 w 233"/>
                  <a:gd name="T77" fmla="*/ 261 h 2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3" h="282">
                    <a:moveTo>
                      <a:pt x="19" y="241"/>
                    </a:moveTo>
                    <a:lnTo>
                      <a:pt x="39" y="241"/>
                    </a:lnTo>
                    <a:lnTo>
                      <a:pt x="66" y="241"/>
                    </a:lnTo>
                    <a:lnTo>
                      <a:pt x="105" y="143"/>
                    </a:lnTo>
                    <a:lnTo>
                      <a:pt x="146" y="130"/>
                    </a:lnTo>
                    <a:lnTo>
                      <a:pt x="146" y="98"/>
                    </a:lnTo>
                    <a:lnTo>
                      <a:pt x="112" y="98"/>
                    </a:lnTo>
                    <a:lnTo>
                      <a:pt x="119" y="66"/>
                    </a:lnTo>
                    <a:lnTo>
                      <a:pt x="133" y="33"/>
                    </a:lnTo>
                    <a:lnTo>
                      <a:pt x="133" y="0"/>
                    </a:lnTo>
                    <a:lnTo>
                      <a:pt x="100" y="5"/>
                    </a:lnTo>
                    <a:lnTo>
                      <a:pt x="78" y="33"/>
                    </a:lnTo>
                    <a:lnTo>
                      <a:pt x="39" y="38"/>
                    </a:lnTo>
                    <a:lnTo>
                      <a:pt x="12" y="59"/>
                    </a:lnTo>
                    <a:lnTo>
                      <a:pt x="7" y="91"/>
                    </a:lnTo>
                    <a:lnTo>
                      <a:pt x="0" y="137"/>
                    </a:lnTo>
                    <a:lnTo>
                      <a:pt x="0" y="175"/>
                    </a:lnTo>
                    <a:lnTo>
                      <a:pt x="25" y="203"/>
                    </a:lnTo>
                    <a:lnTo>
                      <a:pt x="19" y="241"/>
                    </a:lnTo>
                    <a:close/>
                    <a:moveTo>
                      <a:pt x="94" y="196"/>
                    </a:moveTo>
                    <a:lnTo>
                      <a:pt x="100" y="235"/>
                    </a:lnTo>
                    <a:lnTo>
                      <a:pt x="133" y="235"/>
                    </a:lnTo>
                    <a:lnTo>
                      <a:pt x="133" y="203"/>
                    </a:lnTo>
                    <a:lnTo>
                      <a:pt x="119" y="191"/>
                    </a:lnTo>
                    <a:lnTo>
                      <a:pt x="94" y="196"/>
                    </a:lnTo>
                    <a:close/>
                    <a:moveTo>
                      <a:pt x="153" y="175"/>
                    </a:moveTo>
                    <a:lnTo>
                      <a:pt x="160" y="221"/>
                    </a:lnTo>
                    <a:lnTo>
                      <a:pt x="194" y="228"/>
                    </a:lnTo>
                    <a:lnTo>
                      <a:pt x="225" y="216"/>
                    </a:lnTo>
                    <a:lnTo>
                      <a:pt x="213" y="203"/>
                    </a:lnTo>
                    <a:lnTo>
                      <a:pt x="233" y="175"/>
                    </a:lnTo>
                    <a:lnTo>
                      <a:pt x="225" y="143"/>
                    </a:lnTo>
                    <a:lnTo>
                      <a:pt x="153" y="175"/>
                    </a:lnTo>
                    <a:close/>
                    <a:moveTo>
                      <a:pt x="146" y="253"/>
                    </a:moveTo>
                    <a:lnTo>
                      <a:pt x="160" y="282"/>
                    </a:lnTo>
                    <a:lnTo>
                      <a:pt x="187" y="275"/>
                    </a:lnTo>
                    <a:lnTo>
                      <a:pt x="206" y="262"/>
                    </a:lnTo>
                    <a:lnTo>
                      <a:pt x="180" y="248"/>
                    </a:lnTo>
                    <a:lnTo>
                      <a:pt x="146" y="253"/>
                    </a:lnTo>
                    <a:close/>
                  </a:path>
                </a:pathLst>
              </a:custGeom>
              <a:solidFill>
                <a:srgbClr val="AAD3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Freeform 106"/>
              <p:cNvSpPr>
                <a:spLocks/>
              </p:cNvSpPr>
              <p:nvPr/>
            </p:nvSpPr>
            <p:spPr bwMode="auto">
              <a:xfrm>
                <a:off x="2960" y="1953"/>
                <a:ext cx="147" cy="243"/>
              </a:xfrm>
              <a:custGeom>
                <a:avLst/>
                <a:gdLst>
                  <a:gd name="T0" fmla="*/ 19 w 146"/>
                  <a:gd name="T1" fmla="*/ 257 h 241"/>
                  <a:gd name="T2" fmla="*/ 39 w 146"/>
                  <a:gd name="T3" fmla="*/ 257 h 241"/>
                  <a:gd name="T4" fmla="*/ 66 w 146"/>
                  <a:gd name="T5" fmla="*/ 257 h 241"/>
                  <a:gd name="T6" fmla="*/ 113 w 146"/>
                  <a:gd name="T7" fmla="*/ 151 h 241"/>
                  <a:gd name="T8" fmla="*/ 154 w 146"/>
                  <a:gd name="T9" fmla="*/ 138 h 241"/>
                  <a:gd name="T10" fmla="*/ 154 w 146"/>
                  <a:gd name="T11" fmla="*/ 106 h 241"/>
                  <a:gd name="T12" fmla="*/ 120 w 146"/>
                  <a:gd name="T13" fmla="*/ 106 h 241"/>
                  <a:gd name="T14" fmla="*/ 127 w 146"/>
                  <a:gd name="T15" fmla="*/ 74 h 241"/>
                  <a:gd name="T16" fmla="*/ 141 w 146"/>
                  <a:gd name="T17" fmla="*/ 33 h 241"/>
                  <a:gd name="T18" fmla="*/ 141 w 146"/>
                  <a:gd name="T19" fmla="*/ 0 h 241"/>
                  <a:gd name="T20" fmla="*/ 108 w 146"/>
                  <a:gd name="T21" fmla="*/ 5 h 241"/>
                  <a:gd name="T22" fmla="*/ 86 w 146"/>
                  <a:gd name="T23" fmla="*/ 33 h 241"/>
                  <a:gd name="T24" fmla="*/ 39 w 146"/>
                  <a:gd name="T25" fmla="*/ 38 h 241"/>
                  <a:gd name="T26" fmla="*/ 12 w 146"/>
                  <a:gd name="T27" fmla="*/ 59 h 241"/>
                  <a:gd name="T28" fmla="*/ 7 w 146"/>
                  <a:gd name="T29" fmla="*/ 99 h 241"/>
                  <a:gd name="T30" fmla="*/ 0 w 146"/>
                  <a:gd name="T31" fmla="*/ 145 h 241"/>
                  <a:gd name="T32" fmla="*/ 0 w 146"/>
                  <a:gd name="T33" fmla="*/ 185 h 241"/>
                  <a:gd name="T34" fmla="*/ 25 w 146"/>
                  <a:gd name="T35" fmla="*/ 219 h 241"/>
                  <a:gd name="T36" fmla="*/ 19 w 146"/>
                  <a:gd name="T37" fmla="*/ 257 h 2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6" h="241">
                    <a:moveTo>
                      <a:pt x="19" y="241"/>
                    </a:moveTo>
                    <a:lnTo>
                      <a:pt x="39" y="241"/>
                    </a:lnTo>
                    <a:lnTo>
                      <a:pt x="66" y="241"/>
                    </a:lnTo>
                    <a:lnTo>
                      <a:pt x="105" y="143"/>
                    </a:lnTo>
                    <a:lnTo>
                      <a:pt x="146" y="130"/>
                    </a:lnTo>
                    <a:lnTo>
                      <a:pt x="146" y="98"/>
                    </a:lnTo>
                    <a:lnTo>
                      <a:pt x="112" y="98"/>
                    </a:lnTo>
                    <a:lnTo>
                      <a:pt x="119" y="66"/>
                    </a:lnTo>
                    <a:lnTo>
                      <a:pt x="133" y="33"/>
                    </a:lnTo>
                    <a:lnTo>
                      <a:pt x="133" y="0"/>
                    </a:lnTo>
                    <a:lnTo>
                      <a:pt x="100" y="5"/>
                    </a:lnTo>
                    <a:lnTo>
                      <a:pt x="78" y="33"/>
                    </a:lnTo>
                    <a:lnTo>
                      <a:pt x="39" y="38"/>
                    </a:lnTo>
                    <a:lnTo>
                      <a:pt x="12" y="59"/>
                    </a:lnTo>
                    <a:lnTo>
                      <a:pt x="7" y="91"/>
                    </a:lnTo>
                    <a:lnTo>
                      <a:pt x="0" y="137"/>
                    </a:lnTo>
                    <a:lnTo>
                      <a:pt x="0" y="175"/>
                    </a:lnTo>
                    <a:lnTo>
                      <a:pt x="25" y="203"/>
                    </a:lnTo>
                    <a:lnTo>
                      <a:pt x="19" y="241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Freeform 107"/>
              <p:cNvSpPr>
                <a:spLocks/>
              </p:cNvSpPr>
              <p:nvPr/>
            </p:nvSpPr>
            <p:spPr bwMode="auto">
              <a:xfrm>
                <a:off x="3055" y="2145"/>
                <a:ext cx="39" cy="44"/>
              </a:xfrm>
              <a:custGeom>
                <a:avLst/>
                <a:gdLst>
                  <a:gd name="T0" fmla="*/ 0 w 39"/>
                  <a:gd name="T1" fmla="*/ 5 h 44"/>
                  <a:gd name="T2" fmla="*/ 6 w 39"/>
                  <a:gd name="T3" fmla="*/ 44 h 44"/>
                  <a:gd name="T4" fmla="*/ 39 w 39"/>
                  <a:gd name="T5" fmla="*/ 44 h 44"/>
                  <a:gd name="T6" fmla="*/ 39 w 39"/>
                  <a:gd name="T7" fmla="*/ 12 h 44"/>
                  <a:gd name="T8" fmla="*/ 25 w 39"/>
                  <a:gd name="T9" fmla="*/ 0 h 44"/>
                  <a:gd name="T10" fmla="*/ 0 w 39"/>
                  <a:gd name="T11" fmla="*/ 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44">
                    <a:moveTo>
                      <a:pt x="0" y="5"/>
                    </a:moveTo>
                    <a:lnTo>
                      <a:pt x="6" y="44"/>
                    </a:lnTo>
                    <a:lnTo>
                      <a:pt x="39" y="44"/>
                    </a:lnTo>
                    <a:lnTo>
                      <a:pt x="39" y="12"/>
                    </a:lnTo>
                    <a:lnTo>
                      <a:pt x="25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" name="Freeform 108"/>
              <p:cNvSpPr>
                <a:spLocks/>
              </p:cNvSpPr>
              <p:nvPr/>
            </p:nvSpPr>
            <p:spPr bwMode="auto">
              <a:xfrm>
                <a:off x="3114" y="2097"/>
                <a:ext cx="80" cy="85"/>
              </a:xfrm>
              <a:custGeom>
                <a:avLst/>
                <a:gdLst>
                  <a:gd name="T0" fmla="*/ 0 w 80"/>
                  <a:gd name="T1" fmla="*/ 32 h 85"/>
                  <a:gd name="T2" fmla="*/ 7 w 80"/>
                  <a:gd name="T3" fmla="*/ 78 h 85"/>
                  <a:gd name="T4" fmla="*/ 41 w 80"/>
                  <a:gd name="T5" fmla="*/ 85 h 85"/>
                  <a:gd name="T6" fmla="*/ 72 w 80"/>
                  <a:gd name="T7" fmla="*/ 73 h 85"/>
                  <a:gd name="T8" fmla="*/ 60 w 80"/>
                  <a:gd name="T9" fmla="*/ 60 h 85"/>
                  <a:gd name="T10" fmla="*/ 80 w 80"/>
                  <a:gd name="T11" fmla="*/ 32 h 85"/>
                  <a:gd name="T12" fmla="*/ 72 w 80"/>
                  <a:gd name="T13" fmla="*/ 0 h 85"/>
                  <a:gd name="T14" fmla="*/ 0 w 80"/>
                  <a:gd name="T15" fmla="*/ 32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0" h="85">
                    <a:moveTo>
                      <a:pt x="0" y="32"/>
                    </a:moveTo>
                    <a:lnTo>
                      <a:pt x="7" y="78"/>
                    </a:lnTo>
                    <a:lnTo>
                      <a:pt x="41" y="85"/>
                    </a:lnTo>
                    <a:lnTo>
                      <a:pt x="72" y="73"/>
                    </a:lnTo>
                    <a:lnTo>
                      <a:pt x="60" y="60"/>
                    </a:lnTo>
                    <a:lnTo>
                      <a:pt x="80" y="32"/>
                    </a:lnTo>
                    <a:lnTo>
                      <a:pt x="72" y="0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" name="Freeform 109"/>
              <p:cNvSpPr>
                <a:spLocks/>
              </p:cNvSpPr>
              <p:nvPr/>
            </p:nvSpPr>
            <p:spPr bwMode="auto">
              <a:xfrm>
                <a:off x="3107" y="2202"/>
                <a:ext cx="61" cy="34"/>
              </a:xfrm>
              <a:custGeom>
                <a:avLst/>
                <a:gdLst>
                  <a:gd name="T0" fmla="*/ 0 w 60"/>
                  <a:gd name="T1" fmla="*/ 5 h 34"/>
                  <a:gd name="T2" fmla="*/ 14 w 60"/>
                  <a:gd name="T3" fmla="*/ 34 h 34"/>
                  <a:gd name="T4" fmla="*/ 49 w 60"/>
                  <a:gd name="T5" fmla="*/ 27 h 34"/>
                  <a:gd name="T6" fmla="*/ 68 w 60"/>
                  <a:gd name="T7" fmla="*/ 14 h 34"/>
                  <a:gd name="T8" fmla="*/ 42 w 60"/>
                  <a:gd name="T9" fmla="*/ 0 h 34"/>
                  <a:gd name="T10" fmla="*/ 0 w 60"/>
                  <a:gd name="T11" fmla="*/ 5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34">
                    <a:moveTo>
                      <a:pt x="0" y="5"/>
                    </a:moveTo>
                    <a:lnTo>
                      <a:pt x="14" y="34"/>
                    </a:lnTo>
                    <a:lnTo>
                      <a:pt x="41" y="27"/>
                    </a:lnTo>
                    <a:lnTo>
                      <a:pt x="60" y="14"/>
                    </a:lnTo>
                    <a:lnTo>
                      <a:pt x="34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AD3F1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22"/>
            <p:cNvGrpSpPr>
              <a:grpSpLocks/>
            </p:cNvGrpSpPr>
            <p:nvPr/>
          </p:nvGrpSpPr>
          <p:grpSpPr bwMode="auto">
            <a:xfrm>
              <a:off x="3243" y="4065"/>
              <a:ext cx="90" cy="82"/>
              <a:chOff x="3243" y="4065"/>
              <a:chExt cx="90" cy="82"/>
            </a:xfrm>
          </p:grpSpPr>
          <p:sp>
            <p:nvSpPr>
              <p:cNvPr id="11365" name="AutoShape 111"/>
              <p:cNvSpPr>
                <a:spLocks noChangeAspect="1" noChangeArrowheads="1" noTextEdit="1"/>
              </p:cNvSpPr>
              <p:nvPr/>
            </p:nvSpPr>
            <p:spPr bwMode="auto">
              <a:xfrm>
                <a:off x="3243" y="4065"/>
                <a:ext cx="90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Freeform 112"/>
              <p:cNvSpPr>
                <a:spLocks/>
              </p:cNvSpPr>
              <p:nvPr/>
            </p:nvSpPr>
            <p:spPr bwMode="auto">
              <a:xfrm>
                <a:off x="3280" y="4101"/>
                <a:ext cx="1" cy="1"/>
              </a:xfrm>
              <a:custGeom>
                <a:avLst/>
                <a:gdLst>
                  <a:gd name="T0" fmla="*/ 0 w 5"/>
                  <a:gd name="T1" fmla="*/ 0 h 25"/>
                  <a:gd name="T2" fmla="*/ 0 w 5"/>
                  <a:gd name="T3" fmla="*/ 0 h 25"/>
                  <a:gd name="T4" fmla="*/ 0 w 5"/>
                  <a:gd name="T5" fmla="*/ 0 h 25"/>
                  <a:gd name="T6" fmla="*/ 0 w 5"/>
                  <a:gd name="T7" fmla="*/ 0 h 25"/>
                  <a:gd name="T8" fmla="*/ 0 w 5"/>
                  <a:gd name="T9" fmla="*/ 0 h 25"/>
                  <a:gd name="T10" fmla="*/ 0 w 5"/>
                  <a:gd name="T11" fmla="*/ 0 h 25"/>
                  <a:gd name="T12" fmla="*/ 0 w 5"/>
                  <a:gd name="T13" fmla="*/ 0 h 25"/>
                  <a:gd name="T14" fmla="*/ 0 w 5"/>
                  <a:gd name="T15" fmla="*/ 0 h 25"/>
                  <a:gd name="T16" fmla="*/ 0 w 5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5">
                    <a:moveTo>
                      <a:pt x="5" y="25"/>
                    </a:moveTo>
                    <a:lnTo>
                      <a:pt x="5" y="19"/>
                    </a:lnTo>
                    <a:lnTo>
                      <a:pt x="4" y="1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113"/>
              <p:cNvSpPr>
                <a:spLocks/>
              </p:cNvSpPr>
              <p:nvPr/>
            </p:nvSpPr>
            <p:spPr bwMode="auto">
              <a:xfrm>
                <a:off x="3323" y="4138"/>
                <a:ext cx="1" cy="2"/>
              </a:xfrm>
              <a:custGeom>
                <a:avLst/>
                <a:gdLst>
                  <a:gd name="T0" fmla="*/ 0 w 13"/>
                  <a:gd name="T1" fmla="*/ 0 h 29"/>
                  <a:gd name="T2" fmla="*/ 0 w 13"/>
                  <a:gd name="T3" fmla="*/ 0 h 29"/>
                  <a:gd name="T4" fmla="*/ 0 w 13"/>
                  <a:gd name="T5" fmla="*/ 0 h 29"/>
                  <a:gd name="T6" fmla="*/ 0 w 13"/>
                  <a:gd name="T7" fmla="*/ 0 h 29"/>
                  <a:gd name="T8" fmla="*/ 0 w 13"/>
                  <a:gd name="T9" fmla="*/ 0 h 29"/>
                  <a:gd name="T10" fmla="*/ 0 w 13"/>
                  <a:gd name="T11" fmla="*/ 0 h 29"/>
                  <a:gd name="T12" fmla="*/ 0 w 13"/>
                  <a:gd name="T13" fmla="*/ 0 h 29"/>
                  <a:gd name="T14" fmla="*/ 0 w 13"/>
                  <a:gd name="T15" fmla="*/ 0 h 29"/>
                  <a:gd name="T16" fmla="*/ 0 w 13"/>
                  <a:gd name="T17" fmla="*/ 0 h 29"/>
                  <a:gd name="T18" fmla="*/ 0 w 13"/>
                  <a:gd name="T19" fmla="*/ 0 h 29"/>
                  <a:gd name="T20" fmla="*/ 0 w 13"/>
                  <a:gd name="T21" fmla="*/ 0 h 29"/>
                  <a:gd name="T22" fmla="*/ 0 w 13"/>
                  <a:gd name="T23" fmla="*/ 0 h 29"/>
                  <a:gd name="T24" fmla="*/ 0 w 13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9">
                    <a:moveTo>
                      <a:pt x="11" y="15"/>
                    </a:moveTo>
                    <a:lnTo>
                      <a:pt x="10" y="11"/>
                    </a:lnTo>
                    <a:lnTo>
                      <a:pt x="8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6" y="17"/>
                    </a:lnTo>
                    <a:lnTo>
                      <a:pt x="9" y="24"/>
                    </a:lnTo>
                    <a:lnTo>
                      <a:pt x="13" y="29"/>
                    </a:lnTo>
                    <a:lnTo>
                      <a:pt x="12" y="25"/>
                    </a:lnTo>
                    <a:lnTo>
                      <a:pt x="12" y="21"/>
                    </a:lnTo>
                    <a:lnTo>
                      <a:pt x="11" y="18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115"/>
              <p:cNvSpPr>
                <a:spLocks/>
              </p:cNvSpPr>
              <p:nvPr/>
            </p:nvSpPr>
            <p:spPr bwMode="auto">
              <a:xfrm>
                <a:off x="3323" y="4134"/>
                <a:ext cx="5" cy="8"/>
              </a:xfrm>
              <a:custGeom>
                <a:avLst/>
                <a:gdLst>
                  <a:gd name="T0" fmla="*/ 0 w 107"/>
                  <a:gd name="T1" fmla="*/ 0 h 177"/>
                  <a:gd name="T2" fmla="*/ 0 w 107"/>
                  <a:gd name="T3" fmla="*/ 0 h 177"/>
                  <a:gd name="T4" fmla="*/ 0 w 107"/>
                  <a:gd name="T5" fmla="*/ 0 h 177"/>
                  <a:gd name="T6" fmla="*/ 0 w 107"/>
                  <a:gd name="T7" fmla="*/ 0 h 177"/>
                  <a:gd name="T8" fmla="*/ 0 w 107"/>
                  <a:gd name="T9" fmla="*/ 0 h 177"/>
                  <a:gd name="T10" fmla="*/ 0 w 107"/>
                  <a:gd name="T11" fmla="*/ 0 h 177"/>
                  <a:gd name="T12" fmla="*/ 0 w 107"/>
                  <a:gd name="T13" fmla="*/ 0 h 177"/>
                  <a:gd name="T14" fmla="*/ 0 w 107"/>
                  <a:gd name="T15" fmla="*/ 0 h 177"/>
                  <a:gd name="T16" fmla="*/ 0 w 107"/>
                  <a:gd name="T17" fmla="*/ 0 h 177"/>
                  <a:gd name="T18" fmla="*/ 0 w 107"/>
                  <a:gd name="T19" fmla="*/ 0 h 177"/>
                  <a:gd name="T20" fmla="*/ 0 w 107"/>
                  <a:gd name="T21" fmla="*/ 0 h 177"/>
                  <a:gd name="T22" fmla="*/ 0 w 107"/>
                  <a:gd name="T23" fmla="*/ 0 h 177"/>
                  <a:gd name="T24" fmla="*/ 0 w 107"/>
                  <a:gd name="T25" fmla="*/ 0 h 177"/>
                  <a:gd name="T26" fmla="*/ 0 w 107"/>
                  <a:gd name="T27" fmla="*/ 0 h 177"/>
                  <a:gd name="T28" fmla="*/ 0 w 107"/>
                  <a:gd name="T29" fmla="*/ 0 h 177"/>
                  <a:gd name="T30" fmla="*/ 0 w 107"/>
                  <a:gd name="T31" fmla="*/ 0 h 177"/>
                  <a:gd name="T32" fmla="*/ 0 w 107"/>
                  <a:gd name="T33" fmla="*/ 0 h 177"/>
                  <a:gd name="T34" fmla="*/ 0 w 107"/>
                  <a:gd name="T35" fmla="*/ 0 h 177"/>
                  <a:gd name="T36" fmla="*/ 0 w 107"/>
                  <a:gd name="T37" fmla="*/ 0 h 177"/>
                  <a:gd name="T38" fmla="*/ 0 w 107"/>
                  <a:gd name="T39" fmla="*/ 0 h 177"/>
                  <a:gd name="T40" fmla="*/ 0 w 107"/>
                  <a:gd name="T41" fmla="*/ 0 h 177"/>
                  <a:gd name="T42" fmla="*/ 0 w 107"/>
                  <a:gd name="T43" fmla="*/ 0 h 177"/>
                  <a:gd name="T44" fmla="*/ 0 w 107"/>
                  <a:gd name="T45" fmla="*/ 0 h 177"/>
                  <a:gd name="T46" fmla="*/ 0 w 107"/>
                  <a:gd name="T47" fmla="*/ 0 h 177"/>
                  <a:gd name="T48" fmla="*/ 0 w 107"/>
                  <a:gd name="T49" fmla="*/ 0 h 177"/>
                  <a:gd name="T50" fmla="*/ 0 w 107"/>
                  <a:gd name="T51" fmla="*/ 0 h 177"/>
                  <a:gd name="T52" fmla="*/ 0 w 107"/>
                  <a:gd name="T53" fmla="*/ 0 h 177"/>
                  <a:gd name="T54" fmla="*/ 0 w 107"/>
                  <a:gd name="T55" fmla="*/ 0 h 177"/>
                  <a:gd name="T56" fmla="*/ 0 w 107"/>
                  <a:gd name="T57" fmla="*/ 0 h 177"/>
                  <a:gd name="T58" fmla="*/ 0 w 107"/>
                  <a:gd name="T59" fmla="*/ 0 h 177"/>
                  <a:gd name="T60" fmla="*/ 0 w 107"/>
                  <a:gd name="T61" fmla="*/ 0 h 177"/>
                  <a:gd name="T62" fmla="*/ 0 w 107"/>
                  <a:gd name="T63" fmla="*/ 0 h 177"/>
                  <a:gd name="T64" fmla="*/ 0 w 107"/>
                  <a:gd name="T65" fmla="*/ 0 h 177"/>
                  <a:gd name="T66" fmla="*/ 0 w 107"/>
                  <a:gd name="T67" fmla="*/ 0 h 177"/>
                  <a:gd name="T68" fmla="*/ 0 w 107"/>
                  <a:gd name="T69" fmla="*/ 0 h 177"/>
                  <a:gd name="T70" fmla="*/ 0 w 107"/>
                  <a:gd name="T71" fmla="*/ 0 h 177"/>
                  <a:gd name="T72" fmla="*/ 0 w 107"/>
                  <a:gd name="T73" fmla="*/ 0 h 177"/>
                  <a:gd name="T74" fmla="*/ 0 w 107"/>
                  <a:gd name="T75" fmla="*/ 0 h 177"/>
                  <a:gd name="T76" fmla="*/ 0 w 107"/>
                  <a:gd name="T77" fmla="*/ 0 h 177"/>
                  <a:gd name="T78" fmla="*/ 0 w 107"/>
                  <a:gd name="T79" fmla="*/ 0 h 177"/>
                  <a:gd name="T80" fmla="*/ 0 w 107"/>
                  <a:gd name="T81" fmla="*/ 0 h 177"/>
                  <a:gd name="T82" fmla="*/ 0 w 107"/>
                  <a:gd name="T83" fmla="*/ 0 h 177"/>
                  <a:gd name="T84" fmla="*/ 0 w 107"/>
                  <a:gd name="T85" fmla="*/ 0 h 177"/>
                  <a:gd name="T86" fmla="*/ 0 w 107"/>
                  <a:gd name="T87" fmla="*/ 0 h 177"/>
                  <a:gd name="T88" fmla="*/ 0 w 107"/>
                  <a:gd name="T89" fmla="*/ 0 h 177"/>
                  <a:gd name="T90" fmla="*/ 0 w 107"/>
                  <a:gd name="T91" fmla="*/ 0 h 177"/>
                  <a:gd name="T92" fmla="*/ 0 w 107"/>
                  <a:gd name="T93" fmla="*/ 0 h 177"/>
                  <a:gd name="T94" fmla="*/ 0 w 107"/>
                  <a:gd name="T95" fmla="*/ 0 h 177"/>
                  <a:gd name="T96" fmla="*/ 0 w 107"/>
                  <a:gd name="T97" fmla="*/ 0 h 177"/>
                  <a:gd name="T98" fmla="*/ 0 w 107"/>
                  <a:gd name="T99" fmla="*/ 0 h 177"/>
                  <a:gd name="T100" fmla="*/ 0 w 107"/>
                  <a:gd name="T101" fmla="*/ 0 h 177"/>
                  <a:gd name="T102" fmla="*/ 0 w 107"/>
                  <a:gd name="T103" fmla="*/ 0 h 177"/>
                  <a:gd name="T104" fmla="*/ 0 w 107"/>
                  <a:gd name="T105" fmla="*/ 0 h 177"/>
                  <a:gd name="T106" fmla="*/ 0 w 107"/>
                  <a:gd name="T107" fmla="*/ 0 h 177"/>
                  <a:gd name="T108" fmla="*/ 0 w 107"/>
                  <a:gd name="T109" fmla="*/ 0 h 177"/>
                  <a:gd name="T110" fmla="*/ 0 w 107"/>
                  <a:gd name="T111" fmla="*/ 0 h 177"/>
                  <a:gd name="T112" fmla="*/ 0 w 107"/>
                  <a:gd name="T113" fmla="*/ 0 h 1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7" h="177">
                    <a:moveTo>
                      <a:pt x="61" y="0"/>
                    </a:moveTo>
                    <a:lnTo>
                      <a:pt x="61" y="3"/>
                    </a:lnTo>
                    <a:lnTo>
                      <a:pt x="60" y="12"/>
                    </a:lnTo>
                    <a:lnTo>
                      <a:pt x="58" y="24"/>
                    </a:lnTo>
                    <a:lnTo>
                      <a:pt x="55" y="38"/>
                    </a:lnTo>
                    <a:lnTo>
                      <a:pt x="52" y="44"/>
                    </a:lnTo>
                    <a:lnTo>
                      <a:pt x="47" y="48"/>
                    </a:lnTo>
                    <a:lnTo>
                      <a:pt x="41" y="51"/>
                    </a:lnTo>
                    <a:lnTo>
                      <a:pt x="35" y="52"/>
                    </a:lnTo>
                    <a:lnTo>
                      <a:pt x="28" y="53"/>
                    </a:lnTo>
                    <a:lnTo>
                      <a:pt x="21" y="55"/>
                    </a:lnTo>
                    <a:lnTo>
                      <a:pt x="14" y="57"/>
                    </a:lnTo>
                    <a:lnTo>
                      <a:pt x="7" y="61"/>
                    </a:lnTo>
                    <a:lnTo>
                      <a:pt x="3" y="67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1" y="93"/>
                    </a:lnTo>
                    <a:lnTo>
                      <a:pt x="5" y="97"/>
                    </a:lnTo>
                    <a:lnTo>
                      <a:pt x="9" y="100"/>
                    </a:lnTo>
                    <a:lnTo>
                      <a:pt x="11" y="104"/>
                    </a:lnTo>
                    <a:lnTo>
                      <a:pt x="12" y="108"/>
                    </a:lnTo>
                    <a:lnTo>
                      <a:pt x="12" y="111"/>
                    </a:lnTo>
                    <a:lnTo>
                      <a:pt x="13" y="114"/>
                    </a:lnTo>
                    <a:lnTo>
                      <a:pt x="13" y="118"/>
                    </a:lnTo>
                    <a:lnTo>
                      <a:pt x="14" y="122"/>
                    </a:lnTo>
                    <a:lnTo>
                      <a:pt x="15" y="123"/>
                    </a:lnTo>
                    <a:lnTo>
                      <a:pt x="16" y="123"/>
                    </a:lnTo>
                    <a:lnTo>
                      <a:pt x="16" y="124"/>
                    </a:lnTo>
                    <a:lnTo>
                      <a:pt x="17" y="125"/>
                    </a:lnTo>
                    <a:lnTo>
                      <a:pt x="24" y="131"/>
                    </a:lnTo>
                    <a:lnTo>
                      <a:pt x="27" y="138"/>
                    </a:lnTo>
                    <a:lnTo>
                      <a:pt x="28" y="147"/>
                    </a:lnTo>
                    <a:lnTo>
                      <a:pt x="29" y="159"/>
                    </a:lnTo>
                    <a:lnTo>
                      <a:pt x="34" y="165"/>
                    </a:lnTo>
                    <a:lnTo>
                      <a:pt x="38" y="170"/>
                    </a:lnTo>
                    <a:lnTo>
                      <a:pt x="43" y="174"/>
                    </a:lnTo>
                    <a:lnTo>
                      <a:pt x="49" y="176"/>
                    </a:lnTo>
                    <a:lnTo>
                      <a:pt x="62" y="177"/>
                    </a:lnTo>
                    <a:lnTo>
                      <a:pt x="72" y="171"/>
                    </a:lnTo>
                    <a:lnTo>
                      <a:pt x="77" y="155"/>
                    </a:lnTo>
                    <a:lnTo>
                      <a:pt x="79" y="130"/>
                    </a:lnTo>
                    <a:lnTo>
                      <a:pt x="80" y="104"/>
                    </a:lnTo>
                    <a:lnTo>
                      <a:pt x="82" y="88"/>
                    </a:lnTo>
                    <a:lnTo>
                      <a:pt x="87" y="79"/>
                    </a:lnTo>
                    <a:lnTo>
                      <a:pt x="96" y="76"/>
                    </a:lnTo>
                    <a:lnTo>
                      <a:pt x="99" y="76"/>
                    </a:lnTo>
                    <a:lnTo>
                      <a:pt x="102" y="75"/>
                    </a:lnTo>
                    <a:lnTo>
                      <a:pt x="105" y="74"/>
                    </a:lnTo>
                    <a:lnTo>
                      <a:pt x="107" y="73"/>
                    </a:lnTo>
                    <a:lnTo>
                      <a:pt x="101" y="59"/>
                    </a:lnTo>
                    <a:lnTo>
                      <a:pt x="96" y="46"/>
                    </a:lnTo>
                    <a:lnTo>
                      <a:pt x="93" y="33"/>
                    </a:lnTo>
                    <a:lnTo>
                      <a:pt x="92" y="25"/>
                    </a:lnTo>
                    <a:lnTo>
                      <a:pt x="86" y="16"/>
                    </a:lnTo>
                    <a:lnTo>
                      <a:pt x="77" y="8"/>
                    </a:lnTo>
                    <a:lnTo>
                      <a:pt x="66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116"/>
              <p:cNvSpPr>
                <a:spLocks/>
              </p:cNvSpPr>
              <p:nvPr/>
            </p:nvSpPr>
            <p:spPr bwMode="auto">
              <a:xfrm>
                <a:off x="3273" y="4089"/>
                <a:ext cx="5" cy="4"/>
              </a:xfrm>
              <a:custGeom>
                <a:avLst/>
                <a:gdLst>
                  <a:gd name="T0" fmla="*/ 0 w 115"/>
                  <a:gd name="T1" fmla="*/ 0 h 84"/>
                  <a:gd name="T2" fmla="*/ 0 w 115"/>
                  <a:gd name="T3" fmla="*/ 0 h 84"/>
                  <a:gd name="T4" fmla="*/ 0 w 115"/>
                  <a:gd name="T5" fmla="*/ 0 h 84"/>
                  <a:gd name="T6" fmla="*/ 0 w 115"/>
                  <a:gd name="T7" fmla="*/ 0 h 84"/>
                  <a:gd name="T8" fmla="*/ 0 w 115"/>
                  <a:gd name="T9" fmla="*/ 0 h 84"/>
                  <a:gd name="T10" fmla="*/ 0 w 115"/>
                  <a:gd name="T11" fmla="*/ 0 h 84"/>
                  <a:gd name="T12" fmla="*/ 0 w 115"/>
                  <a:gd name="T13" fmla="*/ 0 h 84"/>
                  <a:gd name="T14" fmla="*/ 0 w 115"/>
                  <a:gd name="T15" fmla="*/ 0 h 84"/>
                  <a:gd name="T16" fmla="*/ 0 w 115"/>
                  <a:gd name="T17" fmla="*/ 0 h 84"/>
                  <a:gd name="T18" fmla="*/ 0 w 115"/>
                  <a:gd name="T19" fmla="*/ 0 h 84"/>
                  <a:gd name="T20" fmla="*/ 0 w 115"/>
                  <a:gd name="T21" fmla="*/ 0 h 84"/>
                  <a:gd name="T22" fmla="*/ 0 w 115"/>
                  <a:gd name="T23" fmla="*/ 0 h 84"/>
                  <a:gd name="T24" fmla="*/ 0 w 115"/>
                  <a:gd name="T25" fmla="*/ 0 h 84"/>
                  <a:gd name="T26" fmla="*/ 0 w 115"/>
                  <a:gd name="T27" fmla="*/ 0 h 84"/>
                  <a:gd name="T28" fmla="*/ 0 w 115"/>
                  <a:gd name="T29" fmla="*/ 0 h 84"/>
                  <a:gd name="T30" fmla="*/ 0 w 115"/>
                  <a:gd name="T31" fmla="*/ 0 h 84"/>
                  <a:gd name="T32" fmla="*/ 0 w 115"/>
                  <a:gd name="T33" fmla="*/ 0 h 84"/>
                  <a:gd name="T34" fmla="*/ 0 w 115"/>
                  <a:gd name="T35" fmla="*/ 0 h 84"/>
                  <a:gd name="T36" fmla="*/ 0 w 115"/>
                  <a:gd name="T37" fmla="*/ 0 h 84"/>
                  <a:gd name="T38" fmla="*/ 0 w 115"/>
                  <a:gd name="T39" fmla="*/ 0 h 84"/>
                  <a:gd name="T40" fmla="*/ 0 w 115"/>
                  <a:gd name="T41" fmla="*/ 0 h 84"/>
                  <a:gd name="T42" fmla="*/ 0 w 115"/>
                  <a:gd name="T43" fmla="*/ 0 h 84"/>
                  <a:gd name="T44" fmla="*/ 0 w 115"/>
                  <a:gd name="T45" fmla="*/ 0 h 84"/>
                  <a:gd name="T46" fmla="*/ 0 w 115"/>
                  <a:gd name="T47" fmla="*/ 0 h 84"/>
                  <a:gd name="T48" fmla="*/ 0 w 115"/>
                  <a:gd name="T49" fmla="*/ 0 h 84"/>
                  <a:gd name="T50" fmla="*/ 0 w 115"/>
                  <a:gd name="T51" fmla="*/ 0 h 84"/>
                  <a:gd name="T52" fmla="*/ 0 w 115"/>
                  <a:gd name="T53" fmla="*/ 0 h 84"/>
                  <a:gd name="T54" fmla="*/ 0 w 115"/>
                  <a:gd name="T55" fmla="*/ 0 h 84"/>
                  <a:gd name="T56" fmla="*/ 0 w 115"/>
                  <a:gd name="T57" fmla="*/ 0 h 84"/>
                  <a:gd name="T58" fmla="*/ 0 w 115"/>
                  <a:gd name="T59" fmla="*/ 0 h 84"/>
                  <a:gd name="T60" fmla="*/ 0 w 115"/>
                  <a:gd name="T61" fmla="*/ 0 h 84"/>
                  <a:gd name="T62" fmla="*/ 0 w 115"/>
                  <a:gd name="T63" fmla="*/ 0 h 84"/>
                  <a:gd name="T64" fmla="*/ 0 w 115"/>
                  <a:gd name="T65" fmla="*/ 0 h 84"/>
                  <a:gd name="T66" fmla="*/ 0 w 115"/>
                  <a:gd name="T67" fmla="*/ 0 h 84"/>
                  <a:gd name="T68" fmla="*/ 0 w 115"/>
                  <a:gd name="T69" fmla="*/ 0 h 84"/>
                  <a:gd name="T70" fmla="*/ 0 w 115"/>
                  <a:gd name="T71" fmla="*/ 0 h 84"/>
                  <a:gd name="T72" fmla="*/ 0 w 115"/>
                  <a:gd name="T73" fmla="*/ 0 h 84"/>
                  <a:gd name="T74" fmla="*/ 0 w 115"/>
                  <a:gd name="T75" fmla="*/ 0 h 84"/>
                  <a:gd name="T76" fmla="*/ 0 w 115"/>
                  <a:gd name="T77" fmla="*/ 0 h 84"/>
                  <a:gd name="T78" fmla="*/ 0 w 115"/>
                  <a:gd name="T79" fmla="*/ 0 h 84"/>
                  <a:gd name="T80" fmla="*/ 0 w 115"/>
                  <a:gd name="T81" fmla="*/ 0 h 84"/>
                  <a:gd name="T82" fmla="*/ 0 w 115"/>
                  <a:gd name="T83" fmla="*/ 0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84">
                    <a:moveTo>
                      <a:pt x="72" y="5"/>
                    </a:moveTo>
                    <a:lnTo>
                      <a:pt x="66" y="3"/>
                    </a:lnTo>
                    <a:lnTo>
                      <a:pt x="60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3" y="3"/>
                    </a:lnTo>
                    <a:lnTo>
                      <a:pt x="15" y="5"/>
                    </a:lnTo>
                    <a:lnTo>
                      <a:pt x="3" y="12"/>
                    </a:lnTo>
                    <a:lnTo>
                      <a:pt x="0" y="21"/>
                    </a:lnTo>
                    <a:lnTo>
                      <a:pt x="3" y="32"/>
                    </a:lnTo>
                    <a:lnTo>
                      <a:pt x="9" y="43"/>
                    </a:lnTo>
                    <a:lnTo>
                      <a:pt x="12" y="48"/>
                    </a:lnTo>
                    <a:lnTo>
                      <a:pt x="16" y="54"/>
                    </a:lnTo>
                    <a:lnTo>
                      <a:pt x="21" y="59"/>
                    </a:lnTo>
                    <a:lnTo>
                      <a:pt x="26" y="65"/>
                    </a:lnTo>
                    <a:lnTo>
                      <a:pt x="33" y="70"/>
                    </a:lnTo>
                    <a:lnTo>
                      <a:pt x="40" y="75"/>
                    </a:lnTo>
                    <a:lnTo>
                      <a:pt x="46" y="79"/>
                    </a:lnTo>
                    <a:lnTo>
                      <a:pt x="53" y="82"/>
                    </a:lnTo>
                    <a:lnTo>
                      <a:pt x="59" y="84"/>
                    </a:lnTo>
                    <a:lnTo>
                      <a:pt x="66" y="84"/>
                    </a:lnTo>
                    <a:lnTo>
                      <a:pt x="74" y="84"/>
                    </a:lnTo>
                    <a:lnTo>
                      <a:pt x="82" y="83"/>
                    </a:lnTo>
                    <a:lnTo>
                      <a:pt x="89" y="80"/>
                    </a:lnTo>
                    <a:lnTo>
                      <a:pt x="95" y="77"/>
                    </a:lnTo>
                    <a:lnTo>
                      <a:pt x="102" y="74"/>
                    </a:lnTo>
                    <a:lnTo>
                      <a:pt x="106" y="69"/>
                    </a:lnTo>
                    <a:lnTo>
                      <a:pt x="112" y="60"/>
                    </a:lnTo>
                    <a:lnTo>
                      <a:pt x="114" y="53"/>
                    </a:lnTo>
                    <a:lnTo>
                      <a:pt x="115" y="49"/>
                    </a:lnTo>
                    <a:lnTo>
                      <a:pt x="115" y="47"/>
                    </a:lnTo>
                    <a:lnTo>
                      <a:pt x="106" y="30"/>
                    </a:lnTo>
                    <a:lnTo>
                      <a:pt x="105" y="29"/>
                    </a:lnTo>
                    <a:lnTo>
                      <a:pt x="103" y="27"/>
                    </a:lnTo>
                    <a:lnTo>
                      <a:pt x="100" y="24"/>
                    </a:lnTo>
                    <a:lnTo>
                      <a:pt x="95" y="20"/>
                    </a:lnTo>
                    <a:lnTo>
                      <a:pt x="90" y="16"/>
                    </a:lnTo>
                    <a:lnTo>
                      <a:pt x="85" y="11"/>
                    </a:lnTo>
                    <a:lnTo>
                      <a:pt x="79" y="8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118"/>
              <p:cNvSpPr>
                <a:spLocks/>
              </p:cNvSpPr>
              <p:nvPr/>
            </p:nvSpPr>
            <p:spPr bwMode="auto">
              <a:xfrm>
                <a:off x="3277" y="4088"/>
                <a:ext cx="56" cy="52"/>
              </a:xfrm>
              <a:custGeom>
                <a:avLst/>
                <a:gdLst>
                  <a:gd name="T0" fmla="*/ 0 w 1296"/>
                  <a:gd name="T1" fmla="*/ 0 h 1140"/>
                  <a:gd name="T2" fmla="*/ 0 w 1296"/>
                  <a:gd name="T3" fmla="*/ 0 h 1140"/>
                  <a:gd name="T4" fmla="*/ 0 w 1296"/>
                  <a:gd name="T5" fmla="*/ 0 h 1140"/>
                  <a:gd name="T6" fmla="*/ 0 w 1296"/>
                  <a:gd name="T7" fmla="*/ 0 h 1140"/>
                  <a:gd name="T8" fmla="*/ 0 w 1296"/>
                  <a:gd name="T9" fmla="*/ 0 h 1140"/>
                  <a:gd name="T10" fmla="*/ 0 w 1296"/>
                  <a:gd name="T11" fmla="*/ 0 h 1140"/>
                  <a:gd name="T12" fmla="*/ 0 w 1296"/>
                  <a:gd name="T13" fmla="*/ 0 h 1140"/>
                  <a:gd name="T14" fmla="*/ 0 w 1296"/>
                  <a:gd name="T15" fmla="*/ 0 h 1140"/>
                  <a:gd name="T16" fmla="*/ 0 w 1296"/>
                  <a:gd name="T17" fmla="*/ 0 h 1140"/>
                  <a:gd name="T18" fmla="*/ 0 w 1296"/>
                  <a:gd name="T19" fmla="*/ 0 h 1140"/>
                  <a:gd name="T20" fmla="*/ 0 w 1296"/>
                  <a:gd name="T21" fmla="*/ 0 h 1140"/>
                  <a:gd name="T22" fmla="*/ 0 w 1296"/>
                  <a:gd name="T23" fmla="*/ 0 h 1140"/>
                  <a:gd name="T24" fmla="*/ 0 w 1296"/>
                  <a:gd name="T25" fmla="*/ 0 h 1140"/>
                  <a:gd name="T26" fmla="*/ 0 w 1296"/>
                  <a:gd name="T27" fmla="*/ 0 h 1140"/>
                  <a:gd name="T28" fmla="*/ 0 w 1296"/>
                  <a:gd name="T29" fmla="*/ 0 h 1140"/>
                  <a:gd name="T30" fmla="*/ 0 w 1296"/>
                  <a:gd name="T31" fmla="*/ 0 h 1140"/>
                  <a:gd name="T32" fmla="*/ 0 w 1296"/>
                  <a:gd name="T33" fmla="*/ 0 h 1140"/>
                  <a:gd name="T34" fmla="*/ 0 w 1296"/>
                  <a:gd name="T35" fmla="*/ 0 h 1140"/>
                  <a:gd name="T36" fmla="*/ 0 w 1296"/>
                  <a:gd name="T37" fmla="*/ 0 h 1140"/>
                  <a:gd name="T38" fmla="*/ 0 w 1296"/>
                  <a:gd name="T39" fmla="*/ 0 h 1140"/>
                  <a:gd name="T40" fmla="*/ 0 w 1296"/>
                  <a:gd name="T41" fmla="*/ 0 h 1140"/>
                  <a:gd name="T42" fmla="*/ 0 w 1296"/>
                  <a:gd name="T43" fmla="*/ 0 h 1140"/>
                  <a:gd name="T44" fmla="*/ 0 w 1296"/>
                  <a:gd name="T45" fmla="*/ 0 h 1140"/>
                  <a:gd name="T46" fmla="*/ 0 w 1296"/>
                  <a:gd name="T47" fmla="*/ 0 h 1140"/>
                  <a:gd name="T48" fmla="*/ 0 w 1296"/>
                  <a:gd name="T49" fmla="*/ 0 h 1140"/>
                  <a:gd name="T50" fmla="*/ 0 w 1296"/>
                  <a:gd name="T51" fmla="*/ 0 h 1140"/>
                  <a:gd name="T52" fmla="*/ 0 w 1296"/>
                  <a:gd name="T53" fmla="*/ 0 h 1140"/>
                  <a:gd name="T54" fmla="*/ 0 w 1296"/>
                  <a:gd name="T55" fmla="*/ 0 h 1140"/>
                  <a:gd name="T56" fmla="*/ 0 w 1296"/>
                  <a:gd name="T57" fmla="*/ 0 h 1140"/>
                  <a:gd name="T58" fmla="*/ 0 w 1296"/>
                  <a:gd name="T59" fmla="*/ 0 h 1140"/>
                  <a:gd name="T60" fmla="*/ 0 w 1296"/>
                  <a:gd name="T61" fmla="*/ 0 h 1140"/>
                  <a:gd name="T62" fmla="*/ 0 w 1296"/>
                  <a:gd name="T63" fmla="*/ 0 h 1140"/>
                  <a:gd name="T64" fmla="*/ 0 w 1296"/>
                  <a:gd name="T65" fmla="*/ 0 h 1140"/>
                  <a:gd name="T66" fmla="*/ 0 w 1296"/>
                  <a:gd name="T67" fmla="*/ 0 h 1140"/>
                  <a:gd name="T68" fmla="*/ 0 w 1296"/>
                  <a:gd name="T69" fmla="*/ 0 h 1140"/>
                  <a:gd name="T70" fmla="*/ 0 w 1296"/>
                  <a:gd name="T71" fmla="*/ 0 h 1140"/>
                  <a:gd name="T72" fmla="*/ 0 w 1296"/>
                  <a:gd name="T73" fmla="*/ 0 h 1140"/>
                  <a:gd name="T74" fmla="*/ 0 w 1296"/>
                  <a:gd name="T75" fmla="*/ 0 h 1140"/>
                  <a:gd name="T76" fmla="*/ 0 w 1296"/>
                  <a:gd name="T77" fmla="*/ 0 h 1140"/>
                  <a:gd name="T78" fmla="*/ 0 w 1296"/>
                  <a:gd name="T79" fmla="*/ 0 h 1140"/>
                  <a:gd name="T80" fmla="*/ 0 w 1296"/>
                  <a:gd name="T81" fmla="*/ 0 h 1140"/>
                  <a:gd name="T82" fmla="*/ 0 w 1296"/>
                  <a:gd name="T83" fmla="*/ 0 h 1140"/>
                  <a:gd name="T84" fmla="*/ 0 w 1296"/>
                  <a:gd name="T85" fmla="*/ 0 h 1140"/>
                  <a:gd name="T86" fmla="*/ 0 w 1296"/>
                  <a:gd name="T87" fmla="*/ 0 h 1140"/>
                  <a:gd name="T88" fmla="*/ 0 w 1296"/>
                  <a:gd name="T89" fmla="*/ 0 h 1140"/>
                  <a:gd name="T90" fmla="*/ 0 w 1296"/>
                  <a:gd name="T91" fmla="*/ 0 h 1140"/>
                  <a:gd name="T92" fmla="*/ 0 w 1296"/>
                  <a:gd name="T93" fmla="*/ 0 h 1140"/>
                  <a:gd name="T94" fmla="*/ 0 w 1296"/>
                  <a:gd name="T95" fmla="*/ 0 h 1140"/>
                  <a:gd name="T96" fmla="*/ 0 w 1296"/>
                  <a:gd name="T97" fmla="*/ 0 h 1140"/>
                  <a:gd name="T98" fmla="*/ 0 w 1296"/>
                  <a:gd name="T99" fmla="*/ 0 h 1140"/>
                  <a:gd name="T100" fmla="*/ 0 w 1296"/>
                  <a:gd name="T101" fmla="*/ 0 h 1140"/>
                  <a:gd name="T102" fmla="*/ 0 w 1296"/>
                  <a:gd name="T103" fmla="*/ 0 h 1140"/>
                  <a:gd name="T104" fmla="*/ 0 w 1296"/>
                  <a:gd name="T105" fmla="*/ 0 h 1140"/>
                  <a:gd name="T106" fmla="*/ 0 w 1296"/>
                  <a:gd name="T107" fmla="*/ 0 h 1140"/>
                  <a:gd name="T108" fmla="*/ 0 w 1296"/>
                  <a:gd name="T109" fmla="*/ 0 h 1140"/>
                  <a:gd name="T110" fmla="*/ 0 w 1296"/>
                  <a:gd name="T111" fmla="*/ 0 h 1140"/>
                  <a:gd name="T112" fmla="*/ 0 w 1296"/>
                  <a:gd name="T113" fmla="*/ 0 h 1140"/>
                  <a:gd name="T114" fmla="*/ 0 w 1296"/>
                  <a:gd name="T115" fmla="*/ 0 h 1140"/>
                  <a:gd name="T116" fmla="*/ 0 w 1296"/>
                  <a:gd name="T117" fmla="*/ 0 h 11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96" h="1140">
                    <a:moveTo>
                      <a:pt x="1160" y="940"/>
                    </a:moveTo>
                    <a:lnTo>
                      <a:pt x="1165" y="942"/>
                    </a:lnTo>
                    <a:lnTo>
                      <a:pt x="1176" y="948"/>
                    </a:lnTo>
                    <a:lnTo>
                      <a:pt x="1185" y="956"/>
                    </a:lnTo>
                    <a:lnTo>
                      <a:pt x="1191" y="966"/>
                    </a:lnTo>
                    <a:lnTo>
                      <a:pt x="1192" y="972"/>
                    </a:lnTo>
                    <a:lnTo>
                      <a:pt x="1194" y="981"/>
                    </a:lnTo>
                    <a:lnTo>
                      <a:pt x="1197" y="992"/>
                    </a:lnTo>
                    <a:lnTo>
                      <a:pt x="1202" y="1003"/>
                    </a:lnTo>
                    <a:lnTo>
                      <a:pt x="1207" y="1014"/>
                    </a:lnTo>
                    <a:lnTo>
                      <a:pt x="1213" y="1023"/>
                    </a:lnTo>
                    <a:lnTo>
                      <a:pt x="1221" y="1030"/>
                    </a:lnTo>
                    <a:lnTo>
                      <a:pt x="1228" y="1033"/>
                    </a:lnTo>
                    <a:lnTo>
                      <a:pt x="1242" y="1033"/>
                    </a:lnTo>
                    <a:lnTo>
                      <a:pt x="1251" y="1027"/>
                    </a:lnTo>
                    <a:lnTo>
                      <a:pt x="1256" y="1013"/>
                    </a:lnTo>
                    <a:lnTo>
                      <a:pt x="1258" y="988"/>
                    </a:lnTo>
                    <a:lnTo>
                      <a:pt x="1259" y="962"/>
                    </a:lnTo>
                    <a:lnTo>
                      <a:pt x="1262" y="945"/>
                    </a:lnTo>
                    <a:lnTo>
                      <a:pt x="1267" y="936"/>
                    </a:lnTo>
                    <a:lnTo>
                      <a:pt x="1275" y="933"/>
                    </a:lnTo>
                    <a:lnTo>
                      <a:pt x="1282" y="932"/>
                    </a:lnTo>
                    <a:lnTo>
                      <a:pt x="1289" y="929"/>
                    </a:lnTo>
                    <a:lnTo>
                      <a:pt x="1294" y="925"/>
                    </a:lnTo>
                    <a:lnTo>
                      <a:pt x="1296" y="917"/>
                    </a:lnTo>
                    <a:lnTo>
                      <a:pt x="1296" y="915"/>
                    </a:lnTo>
                    <a:lnTo>
                      <a:pt x="1296" y="912"/>
                    </a:lnTo>
                    <a:lnTo>
                      <a:pt x="1296" y="910"/>
                    </a:lnTo>
                    <a:lnTo>
                      <a:pt x="1295" y="907"/>
                    </a:lnTo>
                    <a:lnTo>
                      <a:pt x="1293" y="893"/>
                    </a:lnTo>
                    <a:lnTo>
                      <a:pt x="1290" y="883"/>
                    </a:lnTo>
                    <a:lnTo>
                      <a:pt x="1285" y="874"/>
                    </a:lnTo>
                    <a:lnTo>
                      <a:pt x="1275" y="868"/>
                    </a:lnTo>
                    <a:lnTo>
                      <a:pt x="1265" y="862"/>
                    </a:lnTo>
                    <a:lnTo>
                      <a:pt x="1259" y="855"/>
                    </a:lnTo>
                    <a:lnTo>
                      <a:pt x="1259" y="846"/>
                    </a:lnTo>
                    <a:lnTo>
                      <a:pt x="1265" y="836"/>
                    </a:lnTo>
                    <a:lnTo>
                      <a:pt x="1272" y="830"/>
                    </a:lnTo>
                    <a:lnTo>
                      <a:pt x="1280" y="825"/>
                    </a:lnTo>
                    <a:lnTo>
                      <a:pt x="1289" y="821"/>
                    </a:lnTo>
                    <a:lnTo>
                      <a:pt x="1293" y="815"/>
                    </a:lnTo>
                    <a:lnTo>
                      <a:pt x="1293" y="813"/>
                    </a:lnTo>
                    <a:lnTo>
                      <a:pt x="1293" y="810"/>
                    </a:lnTo>
                    <a:lnTo>
                      <a:pt x="1291" y="807"/>
                    </a:lnTo>
                    <a:lnTo>
                      <a:pt x="1289" y="804"/>
                    </a:lnTo>
                    <a:lnTo>
                      <a:pt x="1277" y="791"/>
                    </a:lnTo>
                    <a:lnTo>
                      <a:pt x="1271" y="783"/>
                    </a:lnTo>
                    <a:lnTo>
                      <a:pt x="1272" y="777"/>
                    </a:lnTo>
                    <a:lnTo>
                      <a:pt x="1281" y="772"/>
                    </a:lnTo>
                    <a:lnTo>
                      <a:pt x="1287" y="770"/>
                    </a:lnTo>
                    <a:lnTo>
                      <a:pt x="1290" y="767"/>
                    </a:lnTo>
                    <a:lnTo>
                      <a:pt x="1293" y="764"/>
                    </a:lnTo>
                    <a:lnTo>
                      <a:pt x="1294" y="761"/>
                    </a:lnTo>
                    <a:lnTo>
                      <a:pt x="1294" y="760"/>
                    </a:lnTo>
                    <a:lnTo>
                      <a:pt x="1294" y="759"/>
                    </a:lnTo>
                    <a:lnTo>
                      <a:pt x="1294" y="758"/>
                    </a:lnTo>
                    <a:lnTo>
                      <a:pt x="1293" y="757"/>
                    </a:lnTo>
                    <a:lnTo>
                      <a:pt x="1291" y="751"/>
                    </a:lnTo>
                    <a:lnTo>
                      <a:pt x="1288" y="745"/>
                    </a:lnTo>
                    <a:lnTo>
                      <a:pt x="1281" y="738"/>
                    </a:lnTo>
                    <a:lnTo>
                      <a:pt x="1275" y="730"/>
                    </a:lnTo>
                    <a:lnTo>
                      <a:pt x="1268" y="721"/>
                    </a:lnTo>
                    <a:lnTo>
                      <a:pt x="1259" y="712"/>
                    </a:lnTo>
                    <a:lnTo>
                      <a:pt x="1251" y="703"/>
                    </a:lnTo>
                    <a:lnTo>
                      <a:pt x="1243" y="694"/>
                    </a:lnTo>
                    <a:lnTo>
                      <a:pt x="1233" y="685"/>
                    </a:lnTo>
                    <a:lnTo>
                      <a:pt x="1224" y="675"/>
                    </a:lnTo>
                    <a:lnTo>
                      <a:pt x="1212" y="666"/>
                    </a:lnTo>
                    <a:lnTo>
                      <a:pt x="1201" y="656"/>
                    </a:lnTo>
                    <a:lnTo>
                      <a:pt x="1186" y="644"/>
                    </a:lnTo>
                    <a:lnTo>
                      <a:pt x="1169" y="630"/>
                    </a:lnTo>
                    <a:lnTo>
                      <a:pt x="1149" y="616"/>
                    </a:lnTo>
                    <a:lnTo>
                      <a:pt x="1128" y="602"/>
                    </a:lnTo>
                    <a:lnTo>
                      <a:pt x="1108" y="589"/>
                    </a:lnTo>
                    <a:lnTo>
                      <a:pt x="1089" y="578"/>
                    </a:lnTo>
                    <a:lnTo>
                      <a:pt x="1072" y="571"/>
                    </a:lnTo>
                    <a:lnTo>
                      <a:pt x="1060" y="568"/>
                    </a:lnTo>
                    <a:lnTo>
                      <a:pt x="1047" y="575"/>
                    </a:lnTo>
                    <a:lnTo>
                      <a:pt x="1044" y="592"/>
                    </a:lnTo>
                    <a:lnTo>
                      <a:pt x="1044" y="608"/>
                    </a:lnTo>
                    <a:lnTo>
                      <a:pt x="1040" y="616"/>
                    </a:lnTo>
                    <a:lnTo>
                      <a:pt x="1035" y="616"/>
                    </a:lnTo>
                    <a:lnTo>
                      <a:pt x="1030" y="616"/>
                    </a:lnTo>
                    <a:lnTo>
                      <a:pt x="1023" y="616"/>
                    </a:lnTo>
                    <a:lnTo>
                      <a:pt x="1018" y="616"/>
                    </a:lnTo>
                    <a:lnTo>
                      <a:pt x="1012" y="618"/>
                    </a:lnTo>
                    <a:lnTo>
                      <a:pt x="1006" y="620"/>
                    </a:lnTo>
                    <a:lnTo>
                      <a:pt x="999" y="624"/>
                    </a:lnTo>
                    <a:lnTo>
                      <a:pt x="993" y="629"/>
                    </a:lnTo>
                    <a:lnTo>
                      <a:pt x="986" y="634"/>
                    </a:lnTo>
                    <a:lnTo>
                      <a:pt x="979" y="638"/>
                    </a:lnTo>
                    <a:lnTo>
                      <a:pt x="971" y="641"/>
                    </a:lnTo>
                    <a:lnTo>
                      <a:pt x="965" y="643"/>
                    </a:lnTo>
                    <a:lnTo>
                      <a:pt x="959" y="644"/>
                    </a:lnTo>
                    <a:lnTo>
                      <a:pt x="953" y="645"/>
                    </a:lnTo>
                    <a:lnTo>
                      <a:pt x="950" y="645"/>
                    </a:lnTo>
                    <a:lnTo>
                      <a:pt x="949" y="645"/>
                    </a:lnTo>
                    <a:lnTo>
                      <a:pt x="949" y="644"/>
                    </a:lnTo>
                    <a:lnTo>
                      <a:pt x="950" y="641"/>
                    </a:lnTo>
                    <a:lnTo>
                      <a:pt x="952" y="638"/>
                    </a:lnTo>
                    <a:lnTo>
                      <a:pt x="957" y="633"/>
                    </a:lnTo>
                    <a:lnTo>
                      <a:pt x="961" y="628"/>
                    </a:lnTo>
                    <a:lnTo>
                      <a:pt x="967" y="622"/>
                    </a:lnTo>
                    <a:lnTo>
                      <a:pt x="975" y="617"/>
                    </a:lnTo>
                    <a:lnTo>
                      <a:pt x="986" y="613"/>
                    </a:lnTo>
                    <a:lnTo>
                      <a:pt x="996" y="610"/>
                    </a:lnTo>
                    <a:lnTo>
                      <a:pt x="1005" y="606"/>
                    </a:lnTo>
                    <a:lnTo>
                      <a:pt x="1012" y="603"/>
                    </a:lnTo>
                    <a:lnTo>
                      <a:pt x="1017" y="600"/>
                    </a:lnTo>
                    <a:lnTo>
                      <a:pt x="1021" y="597"/>
                    </a:lnTo>
                    <a:lnTo>
                      <a:pt x="1023" y="593"/>
                    </a:lnTo>
                    <a:lnTo>
                      <a:pt x="1024" y="587"/>
                    </a:lnTo>
                    <a:lnTo>
                      <a:pt x="1023" y="581"/>
                    </a:lnTo>
                    <a:lnTo>
                      <a:pt x="1022" y="567"/>
                    </a:lnTo>
                    <a:lnTo>
                      <a:pt x="1022" y="554"/>
                    </a:lnTo>
                    <a:lnTo>
                      <a:pt x="1018" y="546"/>
                    </a:lnTo>
                    <a:lnTo>
                      <a:pt x="1003" y="546"/>
                    </a:lnTo>
                    <a:lnTo>
                      <a:pt x="991" y="548"/>
                    </a:lnTo>
                    <a:lnTo>
                      <a:pt x="982" y="549"/>
                    </a:lnTo>
                    <a:lnTo>
                      <a:pt x="972" y="549"/>
                    </a:lnTo>
                    <a:lnTo>
                      <a:pt x="963" y="548"/>
                    </a:lnTo>
                    <a:lnTo>
                      <a:pt x="956" y="547"/>
                    </a:lnTo>
                    <a:lnTo>
                      <a:pt x="949" y="545"/>
                    </a:lnTo>
                    <a:lnTo>
                      <a:pt x="943" y="542"/>
                    </a:lnTo>
                    <a:lnTo>
                      <a:pt x="939" y="539"/>
                    </a:lnTo>
                    <a:lnTo>
                      <a:pt x="938" y="536"/>
                    </a:lnTo>
                    <a:lnTo>
                      <a:pt x="943" y="534"/>
                    </a:lnTo>
                    <a:lnTo>
                      <a:pt x="952" y="532"/>
                    </a:lnTo>
                    <a:lnTo>
                      <a:pt x="963" y="531"/>
                    </a:lnTo>
                    <a:lnTo>
                      <a:pt x="973" y="529"/>
                    </a:lnTo>
                    <a:lnTo>
                      <a:pt x="983" y="527"/>
                    </a:lnTo>
                    <a:lnTo>
                      <a:pt x="989" y="524"/>
                    </a:lnTo>
                    <a:lnTo>
                      <a:pt x="989" y="520"/>
                    </a:lnTo>
                    <a:lnTo>
                      <a:pt x="985" y="514"/>
                    </a:lnTo>
                    <a:lnTo>
                      <a:pt x="977" y="505"/>
                    </a:lnTo>
                    <a:lnTo>
                      <a:pt x="969" y="495"/>
                    </a:lnTo>
                    <a:lnTo>
                      <a:pt x="959" y="485"/>
                    </a:lnTo>
                    <a:lnTo>
                      <a:pt x="947" y="476"/>
                    </a:lnTo>
                    <a:lnTo>
                      <a:pt x="938" y="468"/>
                    </a:lnTo>
                    <a:lnTo>
                      <a:pt x="928" y="463"/>
                    </a:lnTo>
                    <a:lnTo>
                      <a:pt x="922" y="462"/>
                    </a:lnTo>
                    <a:lnTo>
                      <a:pt x="917" y="464"/>
                    </a:lnTo>
                    <a:lnTo>
                      <a:pt x="911" y="467"/>
                    </a:lnTo>
                    <a:lnTo>
                      <a:pt x="904" y="471"/>
                    </a:lnTo>
                    <a:lnTo>
                      <a:pt x="898" y="474"/>
                    </a:lnTo>
                    <a:lnTo>
                      <a:pt x="892" y="477"/>
                    </a:lnTo>
                    <a:lnTo>
                      <a:pt x="887" y="479"/>
                    </a:lnTo>
                    <a:lnTo>
                      <a:pt x="881" y="478"/>
                    </a:lnTo>
                    <a:lnTo>
                      <a:pt x="878" y="475"/>
                    </a:lnTo>
                    <a:lnTo>
                      <a:pt x="874" y="466"/>
                    </a:lnTo>
                    <a:lnTo>
                      <a:pt x="872" y="459"/>
                    </a:lnTo>
                    <a:lnTo>
                      <a:pt x="873" y="452"/>
                    </a:lnTo>
                    <a:lnTo>
                      <a:pt x="878" y="446"/>
                    </a:lnTo>
                    <a:lnTo>
                      <a:pt x="887" y="442"/>
                    </a:lnTo>
                    <a:lnTo>
                      <a:pt x="895" y="441"/>
                    </a:lnTo>
                    <a:lnTo>
                      <a:pt x="896" y="436"/>
                    </a:lnTo>
                    <a:lnTo>
                      <a:pt x="886" y="420"/>
                    </a:lnTo>
                    <a:lnTo>
                      <a:pt x="876" y="408"/>
                    </a:lnTo>
                    <a:lnTo>
                      <a:pt x="867" y="397"/>
                    </a:lnTo>
                    <a:lnTo>
                      <a:pt x="857" y="385"/>
                    </a:lnTo>
                    <a:lnTo>
                      <a:pt x="848" y="375"/>
                    </a:lnTo>
                    <a:lnTo>
                      <a:pt x="839" y="366"/>
                    </a:lnTo>
                    <a:lnTo>
                      <a:pt x="830" y="358"/>
                    </a:lnTo>
                    <a:lnTo>
                      <a:pt x="824" y="353"/>
                    </a:lnTo>
                    <a:lnTo>
                      <a:pt x="818" y="349"/>
                    </a:lnTo>
                    <a:lnTo>
                      <a:pt x="813" y="347"/>
                    </a:lnTo>
                    <a:lnTo>
                      <a:pt x="808" y="344"/>
                    </a:lnTo>
                    <a:lnTo>
                      <a:pt x="803" y="341"/>
                    </a:lnTo>
                    <a:lnTo>
                      <a:pt x="798" y="339"/>
                    </a:lnTo>
                    <a:lnTo>
                      <a:pt x="792" y="337"/>
                    </a:lnTo>
                    <a:lnTo>
                      <a:pt x="785" y="336"/>
                    </a:lnTo>
                    <a:lnTo>
                      <a:pt x="777" y="335"/>
                    </a:lnTo>
                    <a:lnTo>
                      <a:pt x="768" y="336"/>
                    </a:lnTo>
                    <a:lnTo>
                      <a:pt x="757" y="337"/>
                    </a:lnTo>
                    <a:lnTo>
                      <a:pt x="747" y="338"/>
                    </a:lnTo>
                    <a:lnTo>
                      <a:pt x="737" y="338"/>
                    </a:lnTo>
                    <a:lnTo>
                      <a:pt x="728" y="337"/>
                    </a:lnTo>
                    <a:lnTo>
                      <a:pt x="718" y="336"/>
                    </a:lnTo>
                    <a:lnTo>
                      <a:pt x="711" y="333"/>
                    </a:lnTo>
                    <a:lnTo>
                      <a:pt x="705" y="329"/>
                    </a:lnTo>
                    <a:lnTo>
                      <a:pt x="701" y="324"/>
                    </a:lnTo>
                    <a:lnTo>
                      <a:pt x="698" y="318"/>
                    </a:lnTo>
                    <a:lnTo>
                      <a:pt x="693" y="313"/>
                    </a:lnTo>
                    <a:lnTo>
                      <a:pt x="690" y="308"/>
                    </a:lnTo>
                    <a:lnTo>
                      <a:pt x="687" y="304"/>
                    </a:lnTo>
                    <a:lnTo>
                      <a:pt x="683" y="301"/>
                    </a:lnTo>
                    <a:lnTo>
                      <a:pt x="678" y="299"/>
                    </a:lnTo>
                    <a:lnTo>
                      <a:pt x="671" y="298"/>
                    </a:lnTo>
                    <a:lnTo>
                      <a:pt x="663" y="298"/>
                    </a:lnTo>
                    <a:lnTo>
                      <a:pt x="655" y="297"/>
                    </a:lnTo>
                    <a:lnTo>
                      <a:pt x="646" y="292"/>
                    </a:lnTo>
                    <a:lnTo>
                      <a:pt x="639" y="284"/>
                    </a:lnTo>
                    <a:lnTo>
                      <a:pt x="632" y="275"/>
                    </a:lnTo>
                    <a:lnTo>
                      <a:pt x="623" y="266"/>
                    </a:lnTo>
                    <a:lnTo>
                      <a:pt x="615" y="258"/>
                    </a:lnTo>
                    <a:lnTo>
                      <a:pt x="606" y="252"/>
                    </a:lnTo>
                    <a:lnTo>
                      <a:pt x="596" y="250"/>
                    </a:lnTo>
                    <a:lnTo>
                      <a:pt x="587" y="251"/>
                    </a:lnTo>
                    <a:lnTo>
                      <a:pt x="577" y="254"/>
                    </a:lnTo>
                    <a:lnTo>
                      <a:pt x="569" y="258"/>
                    </a:lnTo>
                    <a:lnTo>
                      <a:pt x="563" y="262"/>
                    </a:lnTo>
                    <a:lnTo>
                      <a:pt x="557" y="267"/>
                    </a:lnTo>
                    <a:lnTo>
                      <a:pt x="552" y="271"/>
                    </a:lnTo>
                    <a:lnTo>
                      <a:pt x="550" y="274"/>
                    </a:lnTo>
                    <a:lnTo>
                      <a:pt x="549" y="275"/>
                    </a:lnTo>
                    <a:lnTo>
                      <a:pt x="549" y="271"/>
                    </a:lnTo>
                    <a:lnTo>
                      <a:pt x="548" y="262"/>
                    </a:lnTo>
                    <a:lnTo>
                      <a:pt x="548" y="251"/>
                    </a:lnTo>
                    <a:lnTo>
                      <a:pt x="549" y="240"/>
                    </a:lnTo>
                    <a:lnTo>
                      <a:pt x="551" y="231"/>
                    </a:lnTo>
                    <a:lnTo>
                      <a:pt x="552" y="223"/>
                    </a:lnTo>
                    <a:lnTo>
                      <a:pt x="548" y="219"/>
                    </a:lnTo>
                    <a:lnTo>
                      <a:pt x="539" y="221"/>
                    </a:lnTo>
                    <a:lnTo>
                      <a:pt x="530" y="224"/>
                    </a:lnTo>
                    <a:lnTo>
                      <a:pt x="520" y="229"/>
                    </a:lnTo>
                    <a:lnTo>
                      <a:pt x="506" y="234"/>
                    </a:lnTo>
                    <a:lnTo>
                      <a:pt x="492" y="240"/>
                    </a:lnTo>
                    <a:lnTo>
                      <a:pt x="477" y="245"/>
                    </a:lnTo>
                    <a:lnTo>
                      <a:pt x="462" y="250"/>
                    </a:lnTo>
                    <a:lnTo>
                      <a:pt x="448" y="254"/>
                    </a:lnTo>
                    <a:lnTo>
                      <a:pt x="435" y="256"/>
                    </a:lnTo>
                    <a:lnTo>
                      <a:pt x="425" y="257"/>
                    </a:lnTo>
                    <a:lnTo>
                      <a:pt x="416" y="259"/>
                    </a:lnTo>
                    <a:lnTo>
                      <a:pt x="407" y="261"/>
                    </a:lnTo>
                    <a:lnTo>
                      <a:pt x="400" y="263"/>
                    </a:lnTo>
                    <a:lnTo>
                      <a:pt x="394" y="265"/>
                    </a:lnTo>
                    <a:lnTo>
                      <a:pt x="387" y="266"/>
                    </a:lnTo>
                    <a:lnTo>
                      <a:pt x="381" y="267"/>
                    </a:lnTo>
                    <a:lnTo>
                      <a:pt x="375" y="266"/>
                    </a:lnTo>
                    <a:lnTo>
                      <a:pt x="364" y="263"/>
                    </a:lnTo>
                    <a:lnTo>
                      <a:pt x="359" y="258"/>
                    </a:lnTo>
                    <a:lnTo>
                      <a:pt x="362" y="252"/>
                    </a:lnTo>
                    <a:lnTo>
                      <a:pt x="375" y="243"/>
                    </a:lnTo>
                    <a:lnTo>
                      <a:pt x="383" y="238"/>
                    </a:lnTo>
                    <a:lnTo>
                      <a:pt x="392" y="232"/>
                    </a:lnTo>
                    <a:lnTo>
                      <a:pt x="398" y="225"/>
                    </a:lnTo>
                    <a:lnTo>
                      <a:pt x="403" y="218"/>
                    </a:lnTo>
                    <a:lnTo>
                      <a:pt x="406" y="210"/>
                    </a:lnTo>
                    <a:lnTo>
                      <a:pt x="406" y="202"/>
                    </a:lnTo>
                    <a:lnTo>
                      <a:pt x="404" y="194"/>
                    </a:lnTo>
                    <a:lnTo>
                      <a:pt x="398" y="185"/>
                    </a:lnTo>
                    <a:lnTo>
                      <a:pt x="391" y="177"/>
                    </a:lnTo>
                    <a:lnTo>
                      <a:pt x="385" y="170"/>
                    </a:lnTo>
                    <a:lnTo>
                      <a:pt x="379" y="164"/>
                    </a:lnTo>
                    <a:lnTo>
                      <a:pt x="374" y="159"/>
                    </a:lnTo>
                    <a:lnTo>
                      <a:pt x="369" y="155"/>
                    </a:lnTo>
                    <a:lnTo>
                      <a:pt x="361" y="152"/>
                    </a:lnTo>
                    <a:lnTo>
                      <a:pt x="354" y="151"/>
                    </a:lnTo>
                    <a:lnTo>
                      <a:pt x="345" y="150"/>
                    </a:lnTo>
                    <a:lnTo>
                      <a:pt x="333" y="150"/>
                    </a:lnTo>
                    <a:lnTo>
                      <a:pt x="319" y="150"/>
                    </a:lnTo>
                    <a:lnTo>
                      <a:pt x="304" y="150"/>
                    </a:lnTo>
                    <a:lnTo>
                      <a:pt x="288" y="151"/>
                    </a:lnTo>
                    <a:lnTo>
                      <a:pt x="274" y="151"/>
                    </a:lnTo>
                    <a:lnTo>
                      <a:pt x="260" y="153"/>
                    </a:lnTo>
                    <a:lnTo>
                      <a:pt x="248" y="154"/>
                    </a:lnTo>
                    <a:lnTo>
                      <a:pt x="240" y="156"/>
                    </a:lnTo>
                    <a:lnTo>
                      <a:pt x="234" y="159"/>
                    </a:lnTo>
                    <a:lnTo>
                      <a:pt x="228" y="161"/>
                    </a:lnTo>
                    <a:lnTo>
                      <a:pt x="220" y="163"/>
                    </a:lnTo>
                    <a:lnTo>
                      <a:pt x="213" y="164"/>
                    </a:lnTo>
                    <a:lnTo>
                      <a:pt x="206" y="165"/>
                    </a:lnTo>
                    <a:lnTo>
                      <a:pt x="199" y="165"/>
                    </a:lnTo>
                    <a:lnTo>
                      <a:pt x="192" y="165"/>
                    </a:lnTo>
                    <a:lnTo>
                      <a:pt x="185" y="163"/>
                    </a:lnTo>
                    <a:lnTo>
                      <a:pt x="173" y="153"/>
                    </a:lnTo>
                    <a:lnTo>
                      <a:pt x="169" y="137"/>
                    </a:lnTo>
                    <a:lnTo>
                      <a:pt x="173" y="120"/>
                    </a:lnTo>
                    <a:lnTo>
                      <a:pt x="185" y="110"/>
                    </a:lnTo>
                    <a:lnTo>
                      <a:pt x="192" y="107"/>
                    </a:lnTo>
                    <a:lnTo>
                      <a:pt x="199" y="103"/>
                    </a:lnTo>
                    <a:lnTo>
                      <a:pt x="206" y="99"/>
                    </a:lnTo>
                    <a:lnTo>
                      <a:pt x="213" y="95"/>
                    </a:lnTo>
                    <a:lnTo>
                      <a:pt x="219" y="90"/>
                    </a:lnTo>
                    <a:lnTo>
                      <a:pt x="225" y="86"/>
                    </a:lnTo>
                    <a:lnTo>
                      <a:pt x="232" y="83"/>
                    </a:lnTo>
                    <a:lnTo>
                      <a:pt x="237" y="81"/>
                    </a:lnTo>
                    <a:lnTo>
                      <a:pt x="243" y="79"/>
                    </a:lnTo>
                    <a:lnTo>
                      <a:pt x="252" y="76"/>
                    </a:lnTo>
                    <a:lnTo>
                      <a:pt x="260" y="72"/>
                    </a:lnTo>
                    <a:lnTo>
                      <a:pt x="268" y="67"/>
                    </a:lnTo>
                    <a:lnTo>
                      <a:pt x="277" y="61"/>
                    </a:lnTo>
                    <a:lnTo>
                      <a:pt x="283" y="55"/>
                    </a:lnTo>
                    <a:lnTo>
                      <a:pt x="287" y="49"/>
                    </a:lnTo>
                    <a:lnTo>
                      <a:pt x="287" y="43"/>
                    </a:lnTo>
                    <a:lnTo>
                      <a:pt x="286" y="32"/>
                    </a:lnTo>
                    <a:lnTo>
                      <a:pt x="285" y="23"/>
                    </a:lnTo>
                    <a:lnTo>
                      <a:pt x="282" y="16"/>
                    </a:lnTo>
                    <a:lnTo>
                      <a:pt x="270" y="11"/>
                    </a:lnTo>
                    <a:lnTo>
                      <a:pt x="263" y="8"/>
                    </a:lnTo>
                    <a:lnTo>
                      <a:pt x="257" y="5"/>
                    </a:lnTo>
                    <a:lnTo>
                      <a:pt x="251" y="2"/>
                    </a:lnTo>
                    <a:lnTo>
                      <a:pt x="244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29" y="3"/>
                    </a:lnTo>
                    <a:lnTo>
                      <a:pt x="223" y="8"/>
                    </a:lnTo>
                    <a:lnTo>
                      <a:pt x="218" y="14"/>
                    </a:lnTo>
                    <a:lnTo>
                      <a:pt x="213" y="20"/>
                    </a:lnTo>
                    <a:lnTo>
                      <a:pt x="208" y="25"/>
                    </a:lnTo>
                    <a:lnTo>
                      <a:pt x="201" y="30"/>
                    </a:lnTo>
                    <a:lnTo>
                      <a:pt x="194" y="34"/>
                    </a:lnTo>
                    <a:lnTo>
                      <a:pt x="184" y="37"/>
                    </a:lnTo>
                    <a:lnTo>
                      <a:pt x="172" y="39"/>
                    </a:lnTo>
                    <a:lnTo>
                      <a:pt x="158" y="40"/>
                    </a:lnTo>
                    <a:lnTo>
                      <a:pt x="144" y="41"/>
                    </a:lnTo>
                    <a:lnTo>
                      <a:pt x="134" y="42"/>
                    </a:lnTo>
                    <a:lnTo>
                      <a:pt x="126" y="44"/>
                    </a:lnTo>
                    <a:lnTo>
                      <a:pt x="120" y="46"/>
                    </a:lnTo>
                    <a:lnTo>
                      <a:pt x="115" y="49"/>
                    </a:lnTo>
                    <a:lnTo>
                      <a:pt x="110" y="51"/>
                    </a:lnTo>
                    <a:lnTo>
                      <a:pt x="101" y="52"/>
                    </a:lnTo>
                    <a:lnTo>
                      <a:pt x="91" y="53"/>
                    </a:lnTo>
                    <a:lnTo>
                      <a:pt x="78" y="54"/>
                    </a:lnTo>
                    <a:lnTo>
                      <a:pt x="67" y="58"/>
                    </a:lnTo>
                    <a:lnTo>
                      <a:pt x="57" y="63"/>
                    </a:lnTo>
                    <a:lnTo>
                      <a:pt x="49" y="69"/>
                    </a:lnTo>
                    <a:lnTo>
                      <a:pt x="42" y="77"/>
                    </a:lnTo>
                    <a:lnTo>
                      <a:pt x="36" y="85"/>
                    </a:lnTo>
                    <a:lnTo>
                      <a:pt x="32" y="93"/>
                    </a:lnTo>
                    <a:lnTo>
                      <a:pt x="30" y="101"/>
                    </a:lnTo>
                    <a:lnTo>
                      <a:pt x="28" y="116"/>
                    </a:lnTo>
                    <a:lnTo>
                      <a:pt x="25" y="130"/>
                    </a:lnTo>
                    <a:lnTo>
                      <a:pt x="21" y="143"/>
                    </a:lnTo>
                    <a:lnTo>
                      <a:pt x="13" y="150"/>
                    </a:lnTo>
                    <a:lnTo>
                      <a:pt x="4" y="157"/>
                    </a:lnTo>
                    <a:lnTo>
                      <a:pt x="0" y="168"/>
                    </a:lnTo>
                    <a:lnTo>
                      <a:pt x="4" y="177"/>
                    </a:lnTo>
                    <a:lnTo>
                      <a:pt x="20" y="179"/>
                    </a:lnTo>
                    <a:lnTo>
                      <a:pt x="31" y="178"/>
                    </a:lnTo>
                    <a:lnTo>
                      <a:pt x="42" y="176"/>
                    </a:lnTo>
                    <a:lnTo>
                      <a:pt x="52" y="175"/>
                    </a:lnTo>
                    <a:lnTo>
                      <a:pt x="62" y="174"/>
                    </a:lnTo>
                    <a:lnTo>
                      <a:pt x="70" y="175"/>
                    </a:lnTo>
                    <a:lnTo>
                      <a:pt x="76" y="177"/>
                    </a:lnTo>
                    <a:lnTo>
                      <a:pt x="81" y="182"/>
                    </a:lnTo>
                    <a:lnTo>
                      <a:pt x="83" y="189"/>
                    </a:lnTo>
                    <a:lnTo>
                      <a:pt x="88" y="205"/>
                    </a:lnTo>
                    <a:lnTo>
                      <a:pt x="92" y="219"/>
                    </a:lnTo>
                    <a:lnTo>
                      <a:pt x="95" y="232"/>
                    </a:lnTo>
                    <a:lnTo>
                      <a:pt x="94" y="246"/>
                    </a:lnTo>
                    <a:lnTo>
                      <a:pt x="91" y="260"/>
                    </a:lnTo>
                    <a:lnTo>
                      <a:pt x="88" y="272"/>
                    </a:lnTo>
                    <a:lnTo>
                      <a:pt x="80" y="283"/>
                    </a:lnTo>
                    <a:lnTo>
                      <a:pt x="64" y="295"/>
                    </a:lnTo>
                    <a:lnTo>
                      <a:pt x="55" y="301"/>
                    </a:lnTo>
                    <a:lnTo>
                      <a:pt x="51" y="307"/>
                    </a:lnTo>
                    <a:lnTo>
                      <a:pt x="52" y="313"/>
                    </a:lnTo>
                    <a:lnTo>
                      <a:pt x="56" y="319"/>
                    </a:lnTo>
                    <a:lnTo>
                      <a:pt x="62" y="325"/>
                    </a:lnTo>
                    <a:lnTo>
                      <a:pt x="69" y="331"/>
                    </a:lnTo>
                    <a:lnTo>
                      <a:pt x="76" y="337"/>
                    </a:lnTo>
                    <a:lnTo>
                      <a:pt x="83" y="343"/>
                    </a:lnTo>
                    <a:lnTo>
                      <a:pt x="90" y="349"/>
                    </a:lnTo>
                    <a:lnTo>
                      <a:pt x="97" y="356"/>
                    </a:lnTo>
                    <a:lnTo>
                      <a:pt x="103" y="364"/>
                    </a:lnTo>
                    <a:lnTo>
                      <a:pt x="109" y="373"/>
                    </a:lnTo>
                    <a:lnTo>
                      <a:pt x="113" y="382"/>
                    </a:lnTo>
                    <a:lnTo>
                      <a:pt x="116" y="393"/>
                    </a:lnTo>
                    <a:lnTo>
                      <a:pt x="116" y="406"/>
                    </a:lnTo>
                    <a:lnTo>
                      <a:pt x="114" y="420"/>
                    </a:lnTo>
                    <a:lnTo>
                      <a:pt x="110" y="433"/>
                    </a:lnTo>
                    <a:lnTo>
                      <a:pt x="106" y="442"/>
                    </a:lnTo>
                    <a:lnTo>
                      <a:pt x="102" y="448"/>
                    </a:lnTo>
                    <a:lnTo>
                      <a:pt x="98" y="451"/>
                    </a:lnTo>
                    <a:lnTo>
                      <a:pt x="94" y="454"/>
                    </a:lnTo>
                    <a:lnTo>
                      <a:pt x="90" y="455"/>
                    </a:lnTo>
                    <a:lnTo>
                      <a:pt x="86" y="457"/>
                    </a:lnTo>
                    <a:lnTo>
                      <a:pt x="80" y="459"/>
                    </a:lnTo>
                    <a:lnTo>
                      <a:pt x="75" y="469"/>
                    </a:lnTo>
                    <a:lnTo>
                      <a:pt x="77" y="485"/>
                    </a:lnTo>
                    <a:lnTo>
                      <a:pt x="84" y="503"/>
                    </a:lnTo>
                    <a:lnTo>
                      <a:pt x="94" y="517"/>
                    </a:lnTo>
                    <a:lnTo>
                      <a:pt x="101" y="528"/>
                    </a:lnTo>
                    <a:lnTo>
                      <a:pt x="101" y="542"/>
                    </a:lnTo>
                    <a:lnTo>
                      <a:pt x="97" y="552"/>
                    </a:lnTo>
                    <a:lnTo>
                      <a:pt x="87" y="555"/>
                    </a:lnTo>
                    <a:lnTo>
                      <a:pt x="75" y="553"/>
                    </a:lnTo>
                    <a:lnTo>
                      <a:pt x="67" y="555"/>
                    </a:lnTo>
                    <a:lnTo>
                      <a:pt x="60" y="563"/>
                    </a:lnTo>
                    <a:lnTo>
                      <a:pt x="56" y="581"/>
                    </a:lnTo>
                    <a:lnTo>
                      <a:pt x="57" y="592"/>
                    </a:lnTo>
                    <a:lnTo>
                      <a:pt x="62" y="600"/>
                    </a:lnTo>
                    <a:lnTo>
                      <a:pt x="68" y="606"/>
                    </a:lnTo>
                    <a:lnTo>
                      <a:pt x="75" y="612"/>
                    </a:lnTo>
                    <a:lnTo>
                      <a:pt x="82" y="619"/>
                    </a:lnTo>
                    <a:lnTo>
                      <a:pt x="89" y="626"/>
                    </a:lnTo>
                    <a:lnTo>
                      <a:pt x="93" y="636"/>
                    </a:lnTo>
                    <a:lnTo>
                      <a:pt x="94" y="648"/>
                    </a:lnTo>
                    <a:lnTo>
                      <a:pt x="94" y="680"/>
                    </a:lnTo>
                    <a:lnTo>
                      <a:pt x="98" y="709"/>
                    </a:lnTo>
                    <a:lnTo>
                      <a:pt x="107" y="733"/>
                    </a:lnTo>
                    <a:lnTo>
                      <a:pt x="121" y="746"/>
                    </a:lnTo>
                    <a:lnTo>
                      <a:pt x="128" y="748"/>
                    </a:lnTo>
                    <a:lnTo>
                      <a:pt x="137" y="751"/>
                    </a:lnTo>
                    <a:lnTo>
                      <a:pt x="144" y="754"/>
                    </a:lnTo>
                    <a:lnTo>
                      <a:pt x="152" y="757"/>
                    </a:lnTo>
                    <a:lnTo>
                      <a:pt x="160" y="762"/>
                    </a:lnTo>
                    <a:lnTo>
                      <a:pt x="167" y="767"/>
                    </a:lnTo>
                    <a:lnTo>
                      <a:pt x="174" y="773"/>
                    </a:lnTo>
                    <a:lnTo>
                      <a:pt x="181" y="781"/>
                    </a:lnTo>
                    <a:lnTo>
                      <a:pt x="187" y="789"/>
                    </a:lnTo>
                    <a:lnTo>
                      <a:pt x="195" y="796"/>
                    </a:lnTo>
                    <a:lnTo>
                      <a:pt x="204" y="802"/>
                    </a:lnTo>
                    <a:lnTo>
                      <a:pt x="213" y="808"/>
                    </a:lnTo>
                    <a:lnTo>
                      <a:pt x="222" y="813"/>
                    </a:lnTo>
                    <a:lnTo>
                      <a:pt x="232" y="818"/>
                    </a:lnTo>
                    <a:lnTo>
                      <a:pt x="241" y="823"/>
                    </a:lnTo>
                    <a:lnTo>
                      <a:pt x="251" y="829"/>
                    </a:lnTo>
                    <a:lnTo>
                      <a:pt x="258" y="835"/>
                    </a:lnTo>
                    <a:lnTo>
                      <a:pt x="263" y="842"/>
                    </a:lnTo>
                    <a:lnTo>
                      <a:pt x="267" y="849"/>
                    </a:lnTo>
                    <a:lnTo>
                      <a:pt x="271" y="856"/>
                    </a:lnTo>
                    <a:lnTo>
                      <a:pt x="277" y="863"/>
                    </a:lnTo>
                    <a:lnTo>
                      <a:pt x="282" y="870"/>
                    </a:lnTo>
                    <a:lnTo>
                      <a:pt x="290" y="877"/>
                    </a:lnTo>
                    <a:lnTo>
                      <a:pt x="301" y="884"/>
                    </a:lnTo>
                    <a:lnTo>
                      <a:pt x="313" y="890"/>
                    </a:lnTo>
                    <a:lnTo>
                      <a:pt x="326" y="894"/>
                    </a:lnTo>
                    <a:lnTo>
                      <a:pt x="338" y="896"/>
                    </a:lnTo>
                    <a:lnTo>
                      <a:pt x="350" y="898"/>
                    </a:lnTo>
                    <a:lnTo>
                      <a:pt x="359" y="899"/>
                    </a:lnTo>
                    <a:lnTo>
                      <a:pt x="368" y="901"/>
                    </a:lnTo>
                    <a:lnTo>
                      <a:pt x="374" y="903"/>
                    </a:lnTo>
                    <a:lnTo>
                      <a:pt x="378" y="907"/>
                    </a:lnTo>
                    <a:lnTo>
                      <a:pt x="382" y="914"/>
                    </a:lnTo>
                    <a:lnTo>
                      <a:pt x="387" y="922"/>
                    </a:lnTo>
                    <a:lnTo>
                      <a:pt x="394" y="931"/>
                    </a:lnTo>
                    <a:lnTo>
                      <a:pt x="402" y="940"/>
                    </a:lnTo>
                    <a:lnTo>
                      <a:pt x="410" y="948"/>
                    </a:lnTo>
                    <a:lnTo>
                      <a:pt x="420" y="955"/>
                    </a:lnTo>
                    <a:lnTo>
                      <a:pt x="429" y="960"/>
                    </a:lnTo>
                    <a:lnTo>
                      <a:pt x="439" y="962"/>
                    </a:lnTo>
                    <a:lnTo>
                      <a:pt x="452" y="962"/>
                    </a:lnTo>
                    <a:lnTo>
                      <a:pt x="460" y="963"/>
                    </a:lnTo>
                    <a:lnTo>
                      <a:pt x="465" y="966"/>
                    </a:lnTo>
                    <a:lnTo>
                      <a:pt x="469" y="972"/>
                    </a:lnTo>
                    <a:lnTo>
                      <a:pt x="475" y="977"/>
                    </a:lnTo>
                    <a:lnTo>
                      <a:pt x="482" y="978"/>
                    </a:lnTo>
                    <a:lnTo>
                      <a:pt x="490" y="983"/>
                    </a:lnTo>
                    <a:lnTo>
                      <a:pt x="496" y="994"/>
                    </a:lnTo>
                    <a:lnTo>
                      <a:pt x="499" y="1002"/>
                    </a:lnTo>
                    <a:lnTo>
                      <a:pt x="502" y="1010"/>
                    </a:lnTo>
                    <a:lnTo>
                      <a:pt x="506" y="1017"/>
                    </a:lnTo>
                    <a:lnTo>
                      <a:pt x="512" y="1023"/>
                    </a:lnTo>
                    <a:lnTo>
                      <a:pt x="517" y="1029"/>
                    </a:lnTo>
                    <a:lnTo>
                      <a:pt x="523" y="1034"/>
                    </a:lnTo>
                    <a:lnTo>
                      <a:pt x="530" y="1039"/>
                    </a:lnTo>
                    <a:lnTo>
                      <a:pt x="539" y="1043"/>
                    </a:lnTo>
                    <a:lnTo>
                      <a:pt x="547" y="1046"/>
                    </a:lnTo>
                    <a:lnTo>
                      <a:pt x="557" y="1047"/>
                    </a:lnTo>
                    <a:lnTo>
                      <a:pt x="566" y="1047"/>
                    </a:lnTo>
                    <a:lnTo>
                      <a:pt x="575" y="1047"/>
                    </a:lnTo>
                    <a:lnTo>
                      <a:pt x="587" y="1046"/>
                    </a:lnTo>
                    <a:lnTo>
                      <a:pt x="599" y="1046"/>
                    </a:lnTo>
                    <a:lnTo>
                      <a:pt x="613" y="1045"/>
                    </a:lnTo>
                    <a:lnTo>
                      <a:pt x="630" y="1046"/>
                    </a:lnTo>
                    <a:lnTo>
                      <a:pt x="647" y="1046"/>
                    </a:lnTo>
                    <a:lnTo>
                      <a:pt x="664" y="1046"/>
                    </a:lnTo>
                    <a:lnTo>
                      <a:pt x="681" y="1044"/>
                    </a:lnTo>
                    <a:lnTo>
                      <a:pt x="697" y="1043"/>
                    </a:lnTo>
                    <a:lnTo>
                      <a:pt x="711" y="1043"/>
                    </a:lnTo>
                    <a:lnTo>
                      <a:pt x="725" y="1043"/>
                    </a:lnTo>
                    <a:lnTo>
                      <a:pt x="737" y="1046"/>
                    </a:lnTo>
                    <a:lnTo>
                      <a:pt x="748" y="1052"/>
                    </a:lnTo>
                    <a:lnTo>
                      <a:pt x="758" y="1059"/>
                    </a:lnTo>
                    <a:lnTo>
                      <a:pt x="768" y="1065"/>
                    </a:lnTo>
                    <a:lnTo>
                      <a:pt x="777" y="1070"/>
                    </a:lnTo>
                    <a:lnTo>
                      <a:pt x="786" y="1075"/>
                    </a:lnTo>
                    <a:lnTo>
                      <a:pt x="796" y="1079"/>
                    </a:lnTo>
                    <a:lnTo>
                      <a:pt x="803" y="1082"/>
                    </a:lnTo>
                    <a:lnTo>
                      <a:pt x="811" y="1085"/>
                    </a:lnTo>
                    <a:lnTo>
                      <a:pt x="818" y="1088"/>
                    </a:lnTo>
                    <a:lnTo>
                      <a:pt x="824" y="1091"/>
                    </a:lnTo>
                    <a:lnTo>
                      <a:pt x="831" y="1094"/>
                    </a:lnTo>
                    <a:lnTo>
                      <a:pt x="839" y="1099"/>
                    </a:lnTo>
                    <a:lnTo>
                      <a:pt x="846" y="1103"/>
                    </a:lnTo>
                    <a:lnTo>
                      <a:pt x="853" y="1107"/>
                    </a:lnTo>
                    <a:lnTo>
                      <a:pt x="860" y="1110"/>
                    </a:lnTo>
                    <a:lnTo>
                      <a:pt x="867" y="1112"/>
                    </a:lnTo>
                    <a:lnTo>
                      <a:pt x="872" y="1113"/>
                    </a:lnTo>
                    <a:lnTo>
                      <a:pt x="877" y="1113"/>
                    </a:lnTo>
                    <a:lnTo>
                      <a:pt x="881" y="1113"/>
                    </a:lnTo>
                    <a:lnTo>
                      <a:pt x="886" y="1112"/>
                    </a:lnTo>
                    <a:lnTo>
                      <a:pt x="889" y="1112"/>
                    </a:lnTo>
                    <a:lnTo>
                      <a:pt x="893" y="1112"/>
                    </a:lnTo>
                    <a:lnTo>
                      <a:pt x="898" y="1112"/>
                    </a:lnTo>
                    <a:lnTo>
                      <a:pt x="902" y="1112"/>
                    </a:lnTo>
                    <a:lnTo>
                      <a:pt x="909" y="1113"/>
                    </a:lnTo>
                    <a:lnTo>
                      <a:pt x="915" y="1115"/>
                    </a:lnTo>
                    <a:lnTo>
                      <a:pt x="920" y="1116"/>
                    </a:lnTo>
                    <a:lnTo>
                      <a:pt x="925" y="1118"/>
                    </a:lnTo>
                    <a:lnTo>
                      <a:pt x="930" y="1120"/>
                    </a:lnTo>
                    <a:lnTo>
                      <a:pt x="936" y="1123"/>
                    </a:lnTo>
                    <a:lnTo>
                      <a:pt x="941" y="1125"/>
                    </a:lnTo>
                    <a:lnTo>
                      <a:pt x="946" y="1127"/>
                    </a:lnTo>
                    <a:lnTo>
                      <a:pt x="952" y="1130"/>
                    </a:lnTo>
                    <a:lnTo>
                      <a:pt x="961" y="1132"/>
                    </a:lnTo>
                    <a:lnTo>
                      <a:pt x="971" y="1134"/>
                    </a:lnTo>
                    <a:lnTo>
                      <a:pt x="985" y="1135"/>
                    </a:lnTo>
                    <a:lnTo>
                      <a:pt x="999" y="1136"/>
                    </a:lnTo>
                    <a:lnTo>
                      <a:pt x="1016" y="1136"/>
                    </a:lnTo>
                    <a:lnTo>
                      <a:pt x="1033" y="1137"/>
                    </a:lnTo>
                    <a:lnTo>
                      <a:pt x="1050" y="1138"/>
                    </a:lnTo>
                    <a:lnTo>
                      <a:pt x="1066" y="1139"/>
                    </a:lnTo>
                    <a:lnTo>
                      <a:pt x="1082" y="1140"/>
                    </a:lnTo>
                    <a:lnTo>
                      <a:pt x="1095" y="1139"/>
                    </a:lnTo>
                    <a:lnTo>
                      <a:pt x="1107" y="1138"/>
                    </a:lnTo>
                    <a:lnTo>
                      <a:pt x="1116" y="1136"/>
                    </a:lnTo>
                    <a:lnTo>
                      <a:pt x="1124" y="1132"/>
                    </a:lnTo>
                    <a:lnTo>
                      <a:pt x="1128" y="1127"/>
                    </a:lnTo>
                    <a:lnTo>
                      <a:pt x="1130" y="1121"/>
                    </a:lnTo>
                    <a:lnTo>
                      <a:pt x="1130" y="1113"/>
                    </a:lnTo>
                    <a:lnTo>
                      <a:pt x="1129" y="1098"/>
                    </a:lnTo>
                    <a:lnTo>
                      <a:pt x="1127" y="1084"/>
                    </a:lnTo>
                    <a:lnTo>
                      <a:pt x="1125" y="1074"/>
                    </a:lnTo>
                    <a:lnTo>
                      <a:pt x="1117" y="1065"/>
                    </a:lnTo>
                    <a:lnTo>
                      <a:pt x="1108" y="1053"/>
                    </a:lnTo>
                    <a:lnTo>
                      <a:pt x="1101" y="1034"/>
                    </a:lnTo>
                    <a:lnTo>
                      <a:pt x="1100" y="1015"/>
                    </a:lnTo>
                    <a:lnTo>
                      <a:pt x="1107" y="1001"/>
                    </a:lnTo>
                    <a:lnTo>
                      <a:pt x="1113" y="997"/>
                    </a:lnTo>
                    <a:lnTo>
                      <a:pt x="1121" y="995"/>
                    </a:lnTo>
                    <a:lnTo>
                      <a:pt x="1127" y="993"/>
                    </a:lnTo>
                    <a:lnTo>
                      <a:pt x="1134" y="992"/>
                    </a:lnTo>
                    <a:lnTo>
                      <a:pt x="1140" y="991"/>
                    </a:lnTo>
                    <a:lnTo>
                      <a:pt x="1146" y="988"/>
                    </a:lnTo>
                    <a:lnTo>
                      <a:pt x="1151" y="984"/>
                    </a:lnTo>
                    <a:lnTo>
                      <a:pt x="1154" y="978"/>
                    </a:lnTo>
                    <a:lnTo>
                      <a:pt x="1157" y="964"/>
                    </a:lnTo>
                    <a:lnTo>
                      <a:pt x="1159" y="952"/>
                    </a:lnTo>
                    <a:lnTo>
                      <a:pt x="1160" y="943"/>
                    </a:lnTo>
                    <a:lnTo>
                      <a:pt x="1160" y="940"/>
                    </a:lnTo>
                    <a:close/>
                  </a:path>
                </a:pathLst>
              </a:custGeom>
              <a:solidFill>
                <a:srgbClr val="AAD3F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119"/>
              <p:cNvSpPr>
                <a:spLocks/>
              </p:cNvSpPr>
              <p:nvPr/>
            </p:nvSpPr>
            <p:spPr bwMode="auto">
              <a:xfrm>
                <a:off x="3277" y="4082"/>
                <a:ext cx="5" cy="4"/>
              </a:xfrm>
              <a:custGeom>
                <a:avLst/>
                <a:gdLst>
                  <a:gd name="T0" fmla="*/ 0 w 115"/>
                  <a:gd name="T1" fmla="*/ 0 h 86"/>
                  <a:gd name="T2" fmla="*/ 0 w 115"/>
                  <a:gd name="T3" fmla="*/ 0 h 86"/>
                  <a:gd name="T4" fmla="*/ 0 w 115"/>
                  <a:gd name="T5" fmla="*/ 0 h 86"/>
                  <a:gd name="T6" fmla="*/ 0 w 115"/>
                  <a:gd name="T7" fmla="*/ 0 h 86"/>
                  <a:gd name="T8" fmla="*/ 0 w 115"/>
                  <a:gd name="T9" fmla="*/ 0 h 86"/>
                  <a:gd name="T10" fmla="*/ 0 w 115"/>
                  <a:gd name="T11" fmla="*/ 0 h 86"/>
                  <a:gd name="T12" fmla="*/ 0 w 115"/>
                  <a:gd name="T13" fmla="*/ 0 h 86"/>
                  <a:gd name="T14" fmla="*/ 0 w 115"/>
                  <a:gd name="T15" fmla="*/ 0 h 86"/>
                  <a:gd name="T16" fmla="*/ 0 w 115"/>
                  <a:gd name="T17" fmla="*/ 0 h 86"/>
                  <a:gd name="T18" fmla="*/ 0 w 115"/>
                  <a:gd name="T19" fmla="*/ 0 h 86"/>
                  <a:gd name="T20" fmla="*/ 0 w 115"/>
                  <a:gd name="T21" fmla="*/ 0 h 86"/>
                  <a:gd name="T22" fmla="*/ 0 w 115"/>
                  <a:gd name="T23" fmla="*/ 0 h 86"/>
                  <a:gd name="T24" fmla="*/ 0 w 115"/>
                  <a:gd name="T25" fmla="*/ 0 h 86"/>
                  <a:gd name="T26" fmla="*/ 0 w 115"/>
                  <a:gd name="T27" fmla="*/ 0 h 86"/>
                  <a:gd name="T28" fmla="*/ 0 w 115"/>
                  <a:gd name="T29" fmla="*/ 0 h 86"/>
                  <a:gd name="T30" fmla="*/ 0 w 115"/>
                  <a:gd name="T31" fmla="*/ 0 h 86"/>
                  <a:gd name="T32" fmla="*/ 0 w 115"/>
                  <a:gd name="T33" fmla="*/ 0 h 86"/>
                  <a:gd name="T34" fmla="*/ 0 w 115"/>
                  <a:gd name="T35" fmla="*/ 0 h 86"/>
                  <a:gd name="T36" fmla="*/ 0 w 115"/>
                  <a:gd name="T37" fmla="*/ 0 h 86"/>
                  <a:gd name="T38" fmla="*/ 0 w 115"/>
                  <a:gd name="T39" fmla="*/ 0 h 86"/>
                  <a:gd name="T40" fmla="*/ 0 w 115"/>
                  <a:gd name="T41" fmla="*/ 0 h 86"/>
                  <a:gd name="T42" fmla="*/ 0 w 115"/>
                  <a:gd name="T43" fmla="*/ 0 h 86"/>
                  <a:gd name="T44" fmla="*/ 0 w 115"/>
                  <a:gd name="T45" fmla="*/ 0 h 86"/>
                  <a:gd name="T46" fmla="*/ 0 w 115"/>
                  <a:gd name="T47" fmla="*/ 0 h 86"/>
                  <a:gd name="T48" fmla="*/ 0 w 115"/>
                  <a:gd name="T49" fmla="*/ 0 h 86"/>
                  <a:gd name="T50" fmla="*/ 0 w 115"/>
                  <a:gd name="T51" fmla="*/ 0 h 86"/>
                  <a:gd name="T52" fmla="*/ 0 w 115"/>
                  <a:gd name="T53" fmla="*/ 0 h 86"/>
                  <a:gd name="T54" fmla="*/ 0 w 115"/>
                  <a:gd name="T55" fmla="*/ 0 h 86"/>
                  <a:gd name="T56" fmla="*/ 0 w 115"/>
                  <a:gd name="T57" fmla="*/ 0 h 86"/>
                  <a:gd name="T58" fmla="*/ 0 w 115"/>
                  <a:gd name="T59" fmla="*/ 0 h 86"/>
                  <a:gd name="T60" fmla="*/ 0 w 115"/>
                  <a:gd name="T61" fmla="*/ 0 h 86"/>
                  <a:gd name="T62" fmla="*/ 0 w 115"/>
                  <a:gd name="T63" fmla="*/ 0 h 86"/>
                  <a:gd name="T64" fmla="*/ 0 w 115"/>
                  <a:gd name="T65" fmla="*/ 0 h 86"/>
                  <a:gd name="T66" fmla="*/ 0 w 115"/>
                  <a:gd name="T67" fmla="*/ 0 h 86"/>
                  <a:gd name="T68" fmla="*/ 0 w 115"/>
                  <a:gd name="T69" fmla="*/ 0 h 86"/>
                  <a:gd name="T70" fmla="*/ 0 w 115"/>
                  <a:gd name="T71" fmla="*/ 0 h 86"/>
                  <a:gd name="T72" fmla="*/ 0 w 115"/>
                  <a:gd name="T73" fmla="*/ 0 h 86"/>
                  <a:gd name="T74" fmla="*/ 0 w 115"/>
                  <a:gd name="T75" fmla="*/ 0 h 86"/>
                  <a:gd name="T76" fmla="*/ 0 w 115"/>
                  <a:gd name="T77" fmla="*/ 0 h 86"/>
                  <a:gd name="T78" fmla="*/ 0 w 115"/>
                  <a:gd name="T79" fmla="*/ 0 h 86"/>
                  <a:gd name="T80" fmla="*/ 0 w 115"/>
                  <a:gd name="T81" fmla="*/ 0 h 86"/>
                  <a:gd name="T82" fmla="*/ 0 w 115"/>
                  <a:gd name="T83" fmla="*/ 0 h 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86">
                    <a:moveTo>
                      <a:pt x="115" y="49"/>
                    </a:moveTo>
                    <a:lnTo>
                      <a:pt x="115" y="51"/>
                    </a:lnTo>
                    <a:lnTo>
                      <a:pt x="114" y="55"/>
                    </a:lnTo>
                    <a:lnTo>
                      <a:pt x="110" y="62"/>
                    </a:lnTo>
                    <a:lnTo>
                      <a:pt x="105" y="71"/>
                    </a:lnTo>
                    <a:lnTo>
                      <a:pt x="101" y="75"/>
                    </a:lnTo>
                    <a:lnTo>
                      <a:pt x="95" y="79"/>
                    </a:lnTo>
                    <a:lnTo>
                      <a:pt x="87" y="82"/>
                    </a:lnTo>
                    <a:lnTo>
                      <a:pt x="80" y="84"/>
                    </a:lnTo>
                    <a:lnTo>
                      <a:pt x="73" y="85"/>
                    </a:lnTo>
                    <a:lnTo>
                      <a:pt x="64" y="86"/>
                    </a:lnTo>
                    <a:lnTo>
                      <a:pt x="57" y="85"/>
                    </a:lnTo>
                    <a:lnTo>
                      <a:pt x="51" y="83"/>
                    </a:lnTo>
                    <a:lnTo>
                      <a:pt x="45" y="80"/>
                    </a:lnTo>
                    <a:lnTo>
                      <a:pt x="38" y="76"/>
                    </a:lnTo>
                    <a:lnTo>
                      <a:pt x="32" y="72"/>
                    </a:lnTo>
                    <a:lnTo>
                      <a:pt x="26" y="67"/>
                    </a:lnTo>
                    <a:lnTo>
                      <a:pt x="20" y="61"/>
                    </a:lnTo>
                    <a:lnTo>
                      <a:pt x="14" y="56"/>
                    </a:lnTo>
                    <a:lnTo>
                      <a:pt x="10" y="50"/>
                    </a:lnTo>
                    <a:lnTo>
                      <a:pt x="7" y="45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4" y="5"/>
                    </a:lnTo>
                    <a:lnTo>
                      <a:pt x="23" y="3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59" y="2"/>
                    </a:lnTo>
                    <a:lnTo>
                      <a:pt x="65" y="3"/>
                    </a:lnTo>
                    <a:lnTo>
                      <a:pt x="72" y="5"/>
                    </a:lnTo>
                    <a:lnTo>
                      <a:pt x="78" y="8"/>
                    </a:lnTo>
                    <a:lnTo>
                      <a:pt x="84" y="12"/>
                    </a:lnTo>
                    <a:lnTo>
                      <a:pt x="90" y="17"/>
                    </a:lnTo>
                    <a:lnTo>
                      <a:pt x="95" y="22"/>
                    </a:lnTo>
                    <a:lnTo>
                      <a:pt x="99" y="26"/>
                    </a:lnTo>
                    <a:lnTo>
                      <a:pt x="102" y="29"/>
                    </a:lnTo>
                    <a:lnTo>
                      <a:pt x="104" y="31"/>
                    </a:lnTo>
                    <a:lnTo>
                      <a:pt x="105" y="32"/>
                    </a:lnTo>
                    <a:lnTo>
                      <a:pt x="115" y="49"/>
                    </a:lnTo>
                    <a:close/>
                  </a:path>
                </a:pathLst>
              </a:custGeom>
              <a:solidFill>
                <a:srgbClr val="AAD3F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Freeform 120"/>
              <p:cNvSpPr>
                <a:spLocks/>
              </p:cNvSpPr>
              <p:nvPr/>
            </p:nvSpPr>
            <p:spPr bwMode="auto">
              <a:xfrm>
                <a:off x="3247" y="4065"/>
                <a:ext cx="34" cy="18"/>
              </a:xfrm>
              <a:custGeom>
                <a:avLst/>
                <a:gdLst>
                  <a:gd name="T0" fmla="*/ 0 w 761"/>
                  <a:gd name="T1" fmla="*/ 0 h 388"/>
                  <a:gd name="T2" fmla="*/ 0 w 761"/>
                  <a:gd name="T3" fmla="*/ 0 h 388"/>
                  <a:gd name="T4" fmla="*/ 0 w 761"/>
                  <a:gd name="T5" fmla="*/ 0 h 388"/>
                  <a:gd name="T6" fmla="*/ 0 w 761"/>
                  <a:gd name="T7" fmla="*/ 0 h 388"/>
                  <a:gd name="T8" fmla="*/ 0 w 761"/>
                  <a:gd name="T9" fmla="*/ 0 h 388"/>
                  <a:gd name="T10" fmla="*/ 0 w 761"/>
                  <a:gd name="T11" fmla="*/ 0 h 388"/>
                  <a:gd name="T12" fmla="*/ 0 w 761"/>
                  <a:gd name="T13" fmla="*/ 0 h 388"/>
                  <a:gd name="T14" fmla="*/ 0 w 761"/>
                  <a:gd name="T15" fmla="*/ 0 h 388"/>
                  <a:gd name="T16" fmla="*/ 0 w 761"/>
                  <a:gd name="T17" fmla="*/ 0 h 388"/>
                  <a:gd name="T18" fmla="*/ 0 w 761"/>
                  <a:gd name="T19" fmla="*/ 0 h 388"/>
                  <a:gd name="T20" fmla="*/ 0 w 761"/>
                  <a:gd name="T21" fmla="*/ 0 h 388"/>
                  <a:gd name="T22" fmla="*/ 0 w 761"/>
                  <a:gd name="T23" fmla="*/ 0 h 388"/>
                  <a:gd name="T24" fmla="*/ 0 w 761"/>
                  <a:gd name="T25" fmla="*/ 0 h 388"/>
                  <a:gd name="T26" fmla="*/ 0 w 761"/>
                  <a:gd name="T27" fmla="*/ 0 h 388"/>
                  <a:gd name="T28" fmla="*/ 0 w 761"/>
                  <a:gd name="T29" fmla="*/ 0 h 388"/>
                  <a:gd name="T30" fmla="*/ 0 w 761"/>
                  <a:gd name="T31" fmla="*/ 0 h 388"/>
                  <a:gd name="T32" fmla="*/ 0 w 761"/>
                  <a:gd name="T33" fmla="*/ 0 h 388"/>
                  <a:gd name="T34" fmla="*/ 0 w 761"/>
                  <a:gd name="T35" fmla="*/ 0 h 388"/>
                  <a:gd name="T36" fmla="*/ 0 w 761"/>
                  <a:gd name="T37" fmla="*/ 0 h 388"/>
                  <a:gd name="T38" fmla="*/ 0 w 761"/>
                  <a:gd name="T39" fmla="*/ 0 h 388"/>
                  <a:gd name="T40" fmla="*/ 0 w 761"/>
                  <a:gd name="T41" fmla="*/ 0 h 388"/>
                  <a:gd name="T42" fmla="*/ 0 w 761"/>
                  <a:gd name="T43" fmla="*/ 0 h 388"/>
                  <a:gd name="T44" fmla="*/ 0 w 761"/>
                  <a:gd name="T45" fmla="*/ 0 h 388"/>
                  <a:gd name="T46" fmla="*/ 0 w 761"/>
                  <a:gd name="T47" fmla="*/ 0 h 388"/>
                  <a:gd name="T48" fmla="*/ 0 w 761"/>
                  <a:gd name="T49" fmla="*/ 0 h 388"/>
                  <a:gd name="T50" fmla="*/ 0 w 761"/>
                  <a:gd name="T51" fmla="*/ 0 h 388"/>
                  <a:gd name="T52" fmla="*/ 0 w 761"/>
                  <a:gd name="T53" fmla="*/ 0 h 388"/>
                  <a:gd name="T54" fmla="*/ 0 w 761"/>
                  <a:gd name="T55" fmla="*/ 0 h 388"/>
                  <a:gd name="T56" fmla="*/ 0 w 761"/>
                  <a:gd name="T57" fmla="*/ 0 h 388"/>
                  <a:gd name="T58" fmla="*/ 0 w 761"/>
                  <a:gd name="T59" fmla="*/ 0 h 388"/>
                  <a:gd name="T60" fmla="*/ 0 w 761"/>
                  <a:gd name="T61" fmla="*/ 0 h 388"/>
                  <a:gd name="T62" fmla="*/ 0 w 761"/>
                  <a:gd name="T63" fmla="*/ 0 h 388"/>
                  <a:gd name="T64" fmla="*/ 0 w 761"/>
                  <a:gd name="T65" fmla="*/ 0 h 388"/>
                  <a:gd name="T66" fmla="*/ 0 w 761"/>
                  <a:gd name="T67" fmla="*/ 0 h 388"/>
                  <a:gd name="T68" fmla="*/ 0 w 761"/>
                  <a:gd name="T69" fmla="*/ 0 h 388"/>
                  <a:gd name="T70" fmla="*/ 0 w 761"/>
                  <a:gd name="T71" fmla="*/ 0 h 388"/>
                  <a:gd name="T72" fmla="*/ 0 w 761"/>
                  <a:gd name="T73" fmla="*/ 0 h 388"/>
                  <a:gd name="T74" fmla="*/ 0 w 761"/>
                  <a:gd name="T75" fmla="*/ 0 h 388"/>
                  <a:gd name="T76" fmla="*/ 0 w 761"/>
                  <a:gd name="T77" fmla="*/ 0 h 388"/>
                  <a:gd name="T78" fmla="*/ 0 w 761"/>
                  <a:gd name="T79" fmla="*/ 0 h 388"/>
                  <a:gd name="T80" fmla="*/ 0 w 761"/>
                  <a:gd name="T81" fmla="*/ 0 h 388"/>
                  <a:gd name="T82" fmla="*/ 0 w 761"/>
                  <a:gd name="T83" fmla="*/ 0 h 388"/>
                  <a:gd name="T84" fmla="*/ 0 w 761"/>
                  <a:gd name="T85" fmla="*/ 0 h 388"/>
                  <a:gd name="T86" fmla="*/ 0 w 761"/>
                  <a:gd name="T87" fmla="*/ 0 h 388"/>
                  <a:gd name="T88" fmla="*/ 0 w 761"/>
                  <a:gd name="T89" fmla="*/ 0 h 388"/>
                  <a:gd name="T90" fmla="*/ 0 w 761"/>
                  <a:gd name="T91" fmla="*/ 0 h 388"/>
                  <a:gd name="T92" fmla="*/ 0 w 761"/>
                  <a:gd name="T93" fmla="*/ 0 h 388"/>
                  <a:gd name="T94" fmla="*/ 0 w 761"/>
                  <a:gd name="T95" fmla="*/ 0 h 388"/>
                  <a:gd name="T96" fmla="*/ 0 w 761"/>
                  <a:gd name="T97" fmla="*/ 0 h 388"/>
                  <a:gd name="T98" fmla="*/ 0 w 761"/>
                  <a:gd name="T99" fmla="*/ 0 h 388"/>
                  <a:gd name="T100" fmla="*/ 0 w 761"/>
                  <a:gd name="T101" fmla="*/ 0 h 388"/>
                  <a:gd name="T102" fmla="*/ 0 w 761"/>
                  <a:gd name="T103" fmla="*/ 0 h 388"/>
                  <a:gd name="T104" fmla="*/ 0 w 761"/>
                  <a:gd name="T105" fmla="*/ 0 h 388"/>
                  <a:gd name="T106" fmla="*/ 0 w 761"/>
                  <a:gd name="T107" fmla="*/ 0 h 388"/>
                  <a:gd name="T108" fmla="*/ 0 w 761"/>
                  <a:gd name="T109" fmla="*/ 0 h 388"/>
                  <a:gd name="T110" fmla="*/ 0 w 761"/>
                  <a:gd name="T111" fmla="*/ 0 h 388"/>
                  <a:gd name="T112" fmla="*/ 0 w 761"/>
                  <a:gd name="T113" fmla="*/ 0 h 388"/>
                  <a:gd name="T114" fmla="*/ 0 w 761"/>
                  <a:gd name="T115" fmla="*/ 0 h 388"/>
                  <a:gd name="T116" fmla="*/ 0 w 761"/>
                  <a:gd name="T117" fmla="*/ 0 h 3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1" h="388">
                    <a:moveTo>
                      <a:pt x="746" y="307"/>
                    </a:moveTo>
                    <a:lnTo>
                      <a:pt x="744" y="307"/>
                    </a:lnTo>
                    <a:lnTo>
                      <a:pt x="740" y="307"/>
                    </a:lnTo>
                    <a:lnTo>
                      <a:pt x="734" y="307"/>
                    </a:lnTo>
                    <a:lnTo>
                      <a:pt x="726" y="307"/>
                    </a:lnTo>
                    <a:lnTo>
                      <a:pt x="718" y="308"/>
                    </a:lnTo>
                    <a:lnTo>
                      <a:pt x="710" y="309"/>
                    </a:lnTo>
                    <a:lnTo>
                      <a:pt x="702" y="310"/>
                    </a:lnTo>
                    <a:lnTo>
                      <a:pt x="697" y="312"/>
                    </a:lnTo>
                    <a:lnTo>
                      <a:pt x="691" y="316"/>
                    </a:lnTo>
                    <a:lnTo>
                      <a:pt x="684" y="319"/>
                    </a:lnTo>
                    <a:lnTo>
                      <a:pt x="679" y="321"/>
                    </a:lnTo>
                    <a:lnTo>
                      <a:pt x="673" y="323"/>
                    </a:lnTo>
                    <a:lnTo>
                      <a:pt x="667" y="324"/>
                    </a:lnTo>
                    <a:lnTo>
                      <a:pt x="658" y="325"/>
                    </a:lnTo>
                    <a:lnTo>
                      <a:pt x="649" y="325"/>
                    </a:lnTo>
                    <a:lnTo>
                      <a:pt x="637" y="324"/>
                    </a:lnTo>
                    <a:lnTo>
                      <a:pt x="631" y="323"/>
                    </a:lnTo>
                    <a:lnTo>
                      <a:pt x="623" y="320"/>
                    </a:lnTo>
                    <a:lnTo>
                      <a:pt x="615" y="317"/>
                    </a:lnTo>
                    <a:lnTo>
                      <a:pt x="604" y="314"/>
                    </a:lnTo>
                    <a:lnTo>
                      <a:pt x="596" y="312"/>
                    </a:lnTo>
                    <a:lnTo>
                      <a:pt x="587" y="310"/>
                    </a:lnTo>
                    <a:lnTo>
                      <a:pt x="581" y="311"/>
                    </a:lnTo>
                    <a:lnTo>
                      <a:pt x="577" y="313"/>
                    </a:lnTo>
                    <a:lnTo>
                      <a:pt x="573" y="324"/>
                    </a:lnTo>
                    <a:lnTo>
                      <a:pt x="566" y="338"/>
                    </a:lnTo>
                    <a:lnTo>
                      <a:pt x="559" y="352"/>
                    </a:lnTo>
                    <a:lnTo>
                      <a:pt x="550" y="359"/>
                    </a:lnTo>
                    <a:lnTo>
                      <a:pt x="542" y="360"/>
                    </a:lnTo>
                    <a:lnTo>
                      <a:pt x="532" y="361"/>
                    </a:lnTo>
                    <a:lnTo>
                      <a:pt x="519" y="363"/>
                    </a:lnTo>
                    <a:lnTo>
                      <a:pt x="506" y="364"/>
                    </a:lnTo>
                    <a:lnTo>
                      <a:pt x="492" y="366"/>
                    </a:lnTo>
                    <a:lnTo>
                      <a:pt x="480" y="368"/>
                    </a:lnTo>
                    <a:lnTo>
                      <a:pt x="469" y="370"/>
                    </a:lnTo>
                    <a:lnTo>
                      <a:pt x="462" y="372"/>
                    </a:lnTo>
                    <a:lnTo>
                      <a:pt x="457" y="374"/>
                    </a:lnTo>
                    <a:lnTo>
                      <a:pt x="449" y="376"/>
                    </a:lnTo>
                    <a:lnTo>
                      <a:pt x="442" y="377"/>
                    </a:lnTo>
                    <a:lnTo>
                      <a:pt x="434" y="378"/>
                    </a:lnTo>
                    <a:lnTo>
                      <a:pt x="424" y="379"/>
                    </a:lnTo>
                    <a:lnTo>
                      <a:pt x="415" y="381"/>
                    </a:lnTo>
                    <a:lnTo>
                      <a:pt x="407" y="383"/>
                    </a:lnTo>
                    <a:lnTo>
                      <a:pt x="398" y="385"/>
                    </a:lnTo>
                    <a:lnTo>
                      <a:pt x="391" y="388"/>
                    </a:lnTo>
                    <a:lnTo>
                      <a:pt x="384" y="388"/>
                    </a:lnTo>
                    <a:lnTo>
                      <a:pt x="377" y="387"/>
                    </a:lnTo>
                    <a:lnTo>
                      <a:pt x="371" y="385"/>
                    </a:lnTo>
                    <a:lnTo>
                      <a:pt x="366" y="383"/>
                    </a:lnTo>
                    <a:lnTo>
                      <a:pt x="361" y="380"/>
                    </a:lnTo>
                    <a:lnTo>
                      <a:pt x="355" y="378"/>
                    </a:lnTo>
                    <a:lnTo>
                      <a:pt x="351" y="375"/>
                    </a:lnTo>
                    <a:lnTo>
                      <a:pt x="347" y="373"/>
                    </a:lnTo>
                    <a:lnTo>
                      <a:pt x="341" y="372"/>
                    </a:lnTo>
                    <a:lnTo>
                      <a:pt x="335" y="372"/>
                    </a:lnTo>
                    <a:lnTo>
                      <a:pt x="327" y="372"/>
                    </a:lnTo>
                    <a:lnTo>
                      <a:pt x="319" y="373"/>
                    </a:lnTo>
                    <a:lnTo>
                      <a:pt x="311" y="373"/>
                    </a:lnTo>
                    <a:lnTo>
                      <a:pt x="302" y="373"/>
                    </a:lnTo>
                    <a:lnTo>
                      <a:pt x="295" y="372"/>
                    </a:lnTo>
                    <a:lnTo>
                      <a:pt x="288" y="371"/>
                    </a:lnTo>
                    <a:lnTo>
                      <a:pt x="281" y="370"/>
                    </a:lnTo>
                    <a:lnTo>
                      <a:pt x="276" y="368"/>
                    </a:lnTo>
                    <a:lnTo>
                      <a:pt x="271" y="367"/>
                    </a:lnTo>
                    <a:lnTo>
                      <a:pt x="267" y="365"/>
                    </a:lnTo>
                    <a:lnTo>
                      <a:pt x="264" y="362"/>
                    </a:lnTo>
                    <a:lnTo>
                      <a:pt x="260" y="359"/>
                    </a:lnTo>
                    <a:lnTo>
                      <a:pt x="257" y="356"/>
                    </a:lnTo>
                    <a:lnTo>
                      <a:pt x="254" y="352"/>
                    </a:lnTo>
                    <a:lnTo>
                      <a:pt x="251" y="349"/>
                    </a:lnTo>
                    <a:lnTo>
                      <a:pt x="246" y="347"/>
                    </a:lnTo>
                    <a:lnTo>
                      <a:pt x="241" y="344"/>
                    </a:lnTo>
                    <a:lnTo>
                      <a:pt x="234" y="342"/>
                    </a:lnTo>
                    <a:lnTo>
                      <a:pt x="227" y="341"/>
                    </a:lnTo>
                    <a:lnTo>
                      <a:pt x="219" y="340"/>
                    </a:lnTo>
                    <a:lnTo>
                      <a:pt x="210" y="340"/>
                    </a:lnTo>
                    <a:lnTo>
                      <a:pt x="201" y="340"/>
                    </a:lnTo>
                    <a:lnTo>
                      <a:pt x="193" y="339"/>
                    </a:lnTo>
                    <a:lnTo>
                      <a:pt x="182" y="338"/>
                    </a:lnTo>
                    <a:lnTo>
                      <a:pt x="173" y="336"/>
                    </a:lnTo>
                    <a:lnTo>
                      <a:pt x="163" y="334"/>
                    </a:lnTo>
                    <a:lnTo>
                      <a:pt x="155" y="331"/>
                    </a:lnTo>
                    <a:lnTo>
                      <a:pt x="148" y="326"/>
                    </a:lnTo>
                    <a:lnTo>
                      <a:pt x="140" y="321"/>
                    </a:lnTo>
                    <a:lnTo>
                      <a:pt x="132" y="309"/>
                    </a:lnTo>
                    <a:lnTo>
                      <a:pt x="128" y="298"/>
                    </a:lnTo>
                    <a:lnTo>
                      <a:pt x="124" y="288"/>
                    </a:lnTo>
                    <a:lnTo>
                      <a:pt x="113" y="282"/>
                    </a:lnTo>
                    <a:lnTo>
                      <a:pt x="106" y="280"/>
                    </a:lnTo>
                    <a:lnTo>
                      <a:pt x="100" y="278"/>
                    </a:lnTo>
                    <a:lnTo>
                      <a:pt x="93" y="277"/>
                    </a:lnTo>
                    <a:lnTo>
                      <a:pt x="87" y="276"/>
                    </a:lnTo>
                    <a:lnTo>
                      <a:pt x="81" y="275"/>
                    </a:lnTo>
                    <a:lnTo>
                      <a:pt x="76" y="276"/>
                    </a:lnTo>
                    <a:lnTo>
                      <a:pt x="69" y="277"/>
                    </a:lnTo>
                    <a:lnTo>
                      <a:pt x="63" y="279"/>
                    </a:lnTo>
                    <a:lnTo>
                      <a:pt x="56" y="281"/>
                    </a:lnTo>
                    <a:lnTo>
                      <a:pt x="48" y="281"/>
                    </a:lnTo>
                    <a:lnTo>
                      <a:pt x="40" y="279"/>
                    </a:lnTo>
                    <a:lnTo>
                      <a:pt x="33" y="277"/>
                    </a:lnTo>
                    <a:lnTo>
                      <a:pt x="24" y="273"/>
                    </a:lnTo>
                    <a:lnTo>
                      <a:pt x="18" y="268"/>
                    </a:lnTo>
                    <a:lnTo>
                      <a:pt x="13" y="261"/>
                    </a:lnTo>
                    <a:lnTo>
                      <a:pt x="9" y="253"/>
                    </a:lnTo>
                    <a:lnTo>
                      <a:pt x="8" y="239"/>
                    </a:lnTo>
                    <a:lnTo>
                      <a:pt x="12" y="229"/>
                    </a:lnTo>
                    <a:lnTo>
                      <a:pt x="17" y="220"/>
                    </a:lnTo>
                    <a:lnTo>
                      <a:pt x="19" y="208"/>
                    </a:lnTo>
                    <a:lnTo>
                      <a:pt x="17" y="194"/>
                    </a:lnTo>
                    <a:lnTo>
                      <a:pt x="13" y="179"/>
                    </a:lnTo>
                    <a:lnTo>
                      <a:pt x="11" y="166"/>
                    </a:lnTo>
                    <a:lnTo>
                      <a:pt x="12" y="153"/>
                    </a:lnTo>
                    <a:lnTo>
                      <a:pt x="17" y="140"/>
                    </a:lnTo>
                    <a:lnTo>
                      <a:pt x="21" y="124"/>
                    </a:lnTo>
                    <a:lnTo>
                      <a:pt x="20" y="110"/>
                    </a:lnTo>
                    <a:lnTo>
                      <a:pt x="12" y="98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6" y="52"/>
                    </a:lnTo>
                    <a:lnTo>
                      <a:pt x="19" y="43"/>
                    </a:lnTo>
                    <a:lnTo>
                      <a:pt x="29" y="40"/>
                    </a:lnTo>
                    <a:lnTo>
                      <a:pt x="40" y="37"/>
                    </a:lnTo>
                    <a:lnTo>
                      <a:pt x="53" y="33"/>
                    </a:lnTo>
                    <a:lnTo>
                      <a:pt x="64" y="28"/>
                    </a:lnTo>
                    <a:lnTo>
                      <a:pt x="77" y="23"/>
                    </a:lnTo>
                    <a:lnTo>
                      <a:pt x="87" y="18"/>
                    </a:lnTo>
                    <a:lnTo>
                      <a:pt x="96" y="13"/>
                    </a:lnTo>
                    <a:lnTo>
                      <a:pt x="103" y="8"/>
                    </a:lnTo>
                    <a:lnTo>
                      <a:pt x="106" y="5"/>
                    </a:lnTo>
                    <a:lnTo>
                      <a:pt x="110" y="3"/>
                    </a:lnTo>
                    <a:lnTo>
                      <a:pt x="114" y="2"/>
                    </a:lnTo>
                    <a:lnTo>
                      <a:pt x="119" y="1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7" y="1"/>
                    </a:lnTo>
                    <a:lnTo>
                      <a:pt x="173" y="1"/>
                    </a:lnTo>
                    <a:lnTo>
                      <a:pt x="178" y="1"/>
                    </a:lnTo>
                    <a:lnTo>
                      <a:pt x="183" y="1"/>
                    </a:lnTo>
                    <a:lnTo>
                      <a:pt x="188" y="1"/>
                    </a:lnTo>
                    <a:lnTo>
                      <a:pt x="195" y="1"/>
                    </a:lnTo>
                    <a:lnTo>
                      <a:pt x="202" y="1"/>
                    </a:lnTo>
                    <a:lnTo>
                      <a:pt x="209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3" y="1"/>
                    </a:lnTo>
                    <a:lnTo>
                      <a:pt x="242" y="1"/>
                    </a:lnTo>
                    <a:lnTo>
                      <a:pt x="255" y="2"/>
                    </a:lnTo>
                    <a:lnTo>
                      <a:pt x="268" y="2"/>
                    </a:lnTo>
                    <a:lnTo>
                      <a:pt x="281" y="4"/>
                    </a:lnTo>
                    <a:lnTo>
                      <a:pt x="293" y="5"/>
                    </a:lnTo>
                    <a:lnTo>
                      <a:pt x="303" y="7"/>
                    </a:lnTo>
                    <a:lnTo>
                      <a:pt x="313" y="10"/>
                    </a:lnTo>
                    <a:lnTo>
                      <a:pt x="320" y="13"/>
                    </a:lnTo>
                    <a:lnTo>
                      <a:pt x="325" y="17"/>
                    </a:lnTo>
                    <a:lnTo>
                      <a:pt x="331" y="24"/>
                    </a:lnTo>
                    <a:lnTo>
                      <a:pt x="338" y="32"/>
                    </a:lnTo>
                    <a:lnTo>
                      <a:pt x="344" y="38"/>
                    </a:lnTo>
                    <a:lnTo>
                      <a:pt x="350" y="44"/>
                    </a:lnTo>
                    <a:lnTo>
                      <a:pt x="358" y="49"/>
                    </a:lnTo>
                    <a:lnTo>
                      <a:pt x="367" y="53"/>
                    </a:lnTo>
                    <a:lnTo>
                      <a:pt x="377" y="55"/>
                    </a:lnTo>
                    <a:lnTo>
                      <a:pt x="389" y="56"/>
                    </a:lnTo>
                    <a:lnTo>
                      <a:pt x="400" y="56"/>
                    </a:lnTo>
                    <a:lnTo>
                      <a:pt x="409" y="57"/>
                    </a:lnTo>
                    <a:lnTo>
                      <a:pt x="416" y="59"/>
                    </a:lnTo>
                    <a:lnTo>
                      <a:pt x="421" y="61"/>
                    </a:lnTo>
                    <a:lnTo>
                      <a:pt x="427" y="64"/>
                    </a:lnTo>
                    <a:lnTo>
                      <a:pt x="431" y="68"/>
                    </a:lnTo>
                    <a:lnTo>
                      <a:pt x="435" y="72"/>
                    </a:lnTo>
                    <a:lnTo>
                      <a:pt x="439" y="78"/>
                    </a:lnTo>
                    <a:lnTo>
                      <a:pt x="444" y="84"/>
                    </a:lnTo>
                    <a:lnTo>
                      <a:pt x="452" y="89"/>
                    </a:lnTo>
                    <a:lnTo>
                      <a:pt x="459" y="93"/>
                    </a:lnTo>
                    <a:lnTo>
                      <a:pt x="466" y="96"/>
                    </a:lnTo>
                    <a:lnTo>
                      <a:pt x="475" y="98"/>
                    </a:lnTo>
                    <a:lnTo>
                      <a:pt x="483" y="98"/>
                    </a:lnTo>
                    <a:lnTo>
                      <a:pt x="491" y="97"/>
                    </a:lnTo>
                    <a:lnTo>
                      <a:pt x="500" y="94"/>
                    </a:lnTo>
                    <a:lnTo>
                      <a:pt x="507" y="91"/>
                    </a:lnTo>
                    <a:lnTo>
                      <a:pt x="513" y="89"/>
                    </a:lnTo>
                    <a:lnTo>
                      <a:pt x="518" y="87"/>
                    </a:lnTo>
                    <a:lnTo>
                      <a:pt x="525" y="87"/>
                    </a:lnTo>
                    <a:lnTo>
                      <a:pt x="530" y="89"/>
                    </a:lnTo>
                    <a:lnTo>
                      <a:pt x="535" y="92"/>
                    </a:lnTo>
                    <a:lnTo>
                      <a:pt x="540" y="97"/>
                    </a:lnTo>
                    <a:lnTo>
                      <a:pt x="547" y="104"/>
                    </a:lnTo>
                    <a:lnTo>
                      <a:pt x="553" y="112"/>
                    </a:lnTo>
                    <a:lnTo>
                      <a:pt x="558" y="119"/>
                    </a:lnTo>
                    <a:lnTo>
                      <a:pt x="563" y="125"/>
                    </a:lnTo>
                    <a:lnTo>
                      <a:pt x="569" y="130"/>
                    </a:lnTo>
                    <a:lnTo>
                      <a:pt x="575" y="133"/>
                    </a:lnTo>
                    <a:lnTo>
                      <a:pt x="580" y="134"/>
                    </a:lnTo>
                    <a:lnTo>
                      <a:pt x="586" y="134"/>
                    </a:lnTo>
                    <a:lnTo>
                      <a:pt x="594" y="131"/>
                    </a:lnTo>
                    <a:lnTo>
                      <a:pt x="601" y="127"/>
                    </a:lnTo>
                    <a:lnTo>
                      <a:pt x="606" y="125"/>
                    </a:lnTo>
                    <a:lnTo>
                      <a:pt x="611" y="124"/>
                    </a:lnTo>
                    <a:lnTo>
                      <a:pt x="617" y="124"/>
                    </a:lnTo>
                    <a:lnTo>
                      <a:pt x="621" y="126"/>
                    </a:lnTo>
                    <a:lnTo>
                      <a:pt x="625" y="131"/>
                    </a:lnTo>
                    <a:lnTo>
                      <a:pt x="629" y="136"/>
                    </a:lnTo>
                    <a:lnTo>
                      <a:pt x="633" y="144"/>
                    </a:lnTo>
                    <a:lnTo>
                      <a:pt x="639" y="152"/>
                    </a:lnTo>
                    <a:lnTo>
                      <a:pt x="644" y="159"/>
                    </a:lnTo>
                    <a:lnTo>
                      <a:pt x="649" y="165"/>
                    </a:lnTo>
                    <a:lnTo>
                      <a:pt x="654" y="171"/>
                    </a:lnTo>
                    <a:lnTo>
                      <a:pt x="660" y="176"/>
                    </a:lnTo>
                    <a:lnTo>
                      <a:pt x="667" y="181"/>
                    </a:lnTo>
                    <a:lnTo>
                      <a:pt x="673" y="185"/>
                    </a:lnTo>
                    <a:lnTo>
                      <a:pt x="680" y="189"/>
                    </a:lnTo>
                    <a:lnTo>
                      <a:pt x="688" y="193"/>
                    </a:lnTo>
                    <a:lnTo>
                      <a:pt x="695" y="198"/>
                    </a:lnTo>
                    <a:lnTo>
                      <a:pt x="701" y="203"/>
                    </a:lnTo>
                    <a:lnTo>
                      <a:pt x="707" y="209"/>
                    </a:lnTo>
                    <a:lnTo>
                      <a:pt x="713" y="215"/>
                    </a:lnTo>
                    <a:lnTo>
                      <a:pt x="716" y="221"/>
                    </a:lnTo>
                    <a:lnTo>
                      <a:pt x="719" y="228"/>
                    </a:lnTo>
                    <a:lnTo>
                      <a:pt x="721" y="234"/>
                    </a:lnTo>
                    <a:lnTo>
                      <a:pt x="724" y="243"/>
                    </a:lnTo>
                    <a:lnTo>
                      <a:pt x="729" y="250"/>
                    </a:lnTo>
                    <a:lnTo>
                      <a:pt x="736" y="255"/>
                    </a:lnTo>
                    <a:lnTo>
                      <a:pt x="745" y="263"/>
                    </a:lnTo>
                    <a:lnTo>
                      <a:pt x="753" y="270"/>
                    </a:lnTo>
                    <a:lnTo>
                      <a:pt x="759" y="275"/>
                    </a:lnTo>
                    <a:lnTo>
                      <a:pt x="761" y="280"/>
                    </a:lnTo>
                    <a:lnTo>
                      <a:pt x="760" y="290"/>
                    </a:lnTo>
                    <a:lnTo>
                      <a:pt x="757" y="299"/>
                    </a:lnTo>
                    <a:lnTo>
                      <a:pt x="752" y="304"/>
                    </a:lnTo>
                    <a:lnTo>
                      <a:pt x="748" y="307"/>
                    </a:lnTo>
                    <a:lnTo>
                      <a:pt x="746" y="307"/>
                    </a:lnTo>
                    <a:close/>
                  </a:path>
                </a:pathLst>
              </a:custGeom>
              <a:solidFill>
                <a:srgbClr val="AAD3F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6732588" y="2133600"/>
            <a:ext cx="1287462" cy="1587500"/>
            <a:chOff x="4105" y="1933"/>
            <a:chExt cx="811" cy="1000"/>
          </a:xfrm>
        </p:grpSpPr>
        <p:sp>
          <p:nvSpPr>
            <p:cNvPr id="76927" name="Text Box 127"/>
            <p:cNvSpPr txBox="1">
              <a:spLocks noChangeArrowheads="1"/>
            </p:cNvSpPr>
            <p:nvPr/>
          </p:nvSpPr>
          <p:spPr bwMode="auto">
            <a:xfrm>
              <a:off x="4105" y="2568"/>
              <a:ext cx="8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29292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150</a:t>
              </a:r>
              <a:r>
                <a:rPr lang="de-DE" sz="9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  <a:r>
                <a:rPr lang="de-DE" sz="2000" b="1" baseline="30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(+)</a:t>
              </a:r>
              <a:endParaRPr lang="en-GB" sz="2000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280" name="Rectangle 128"/>
            <p:cNvSpPr>
              <a:spLocks noChangeArrowheads="1"/>
            </p:cNvSpPr>
            <p:nvPr/>
          </p:nvSpPr>
          <p:spPr bwMode="auto">
            <a:xfrm>
              <a:off x="4105" y="1933"/>
              <a:ext cx="77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GB" sz="72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</a:t>
              </a:r>
              <a:r>
                <a:rPr lang="en-GB" sz="7200">
                  <a:solidFill>
                    <a:srgbClr val="339966"/>
                  </a:solidFill>
                  <a:latin typeface="Times New Roman" pitchFamily="18" charset="0"/>
                </a:rPr>
                <a:t> </a:t>
              </a:r>
              <a:endParaRPr lang="en-GB" sz="72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endParaRPr>
            </a:p>
          </p:txBody>
        </p: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1258888" y="5394325"/>
            <a:ext cx="2295525" cy="1189038"/>
            <a:chOff x="2109" y="3475"/>
            <a:chExt cx="1446" cy="749"/>
          </a:xfrm>
        </p:grpSpPr>
        <p:sp>
          <p:nvSpPr>
            <p:cNvPr id="76931" name="Text Box 131"/>
            <p:cNvSpPr txBox="1">
              <a:spLocks noChangeArrowheads="1"/>
            </p:cNvSpPr>
            <p:nvPr/>
          </p:nvSpPr>
          <p:spPr bwMode="auto">
            <a:xfrm>
              <a:off x="2744" y="3838"/>
              <a:ext cx="8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29292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150</a:t>
              </a:r>
              <a:r>
                <a:rPr lang="de-DE" sz="9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  <a:r>
                <a:rPr lang="de-DE" sz="2000" b="1" baseline="30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(+)</a:t>
              </a:r>
              <a:endParaRPr lang="en-GB" sz="2000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278" name="Rectangle 132"/>
            <p:cNvSpPr>
              <a:spLocks noChangeArrowheads="1"/>
            </p:cNvSpPr>
            <p:nvPr/>
          </p:nvSpPr>
          <p:spPr bwMode="auto">
            <a:xfrm>
              <a:off x="2109" y="3475"/>
              <a:ext cx="725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GB" sz="72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</a:t>
              </a:r>
              <a:r>
                <a:rPr lang="en-GB" sz="7200" dirty="0">
                  <a:solidFill>
                    <a:srgbClr val="666699"/>
                  </a:solidFill>
                  <a:latin typeface="Times New Roman" pitchFamily="18" charset="0"/>
                </a:rPr>
                <a:t> </a:t>
              </a:r>
              <a:endParaRPr lang="en-GB" sz="7200" dirty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endParaRPr>
            </a:p>
          </p:txBody>
        </p:sp>
      </p:grpSp>
      <p:grpSp>
        <p:nvGrpSpPr>
          <p:cNvPr id="10" name="Group 135"/>
          <p:cNvGrpSpPr>
            <a:grpSpLocks/>
          </p:cNvGrpSpPr>
          <p:nvPr/>
        </p:nvGrpSpPr>
        <p:grpSpPr bwMode="auto">
          <a:xfrm>
            <a:off x="611188" y="1989138"/>
            <a:ext cx="1909762" cy="2441575"/>
            <a:chOff x="476" y="1570"/>
            <a:chExt cx="1203" cy="1538"/>
          </a:xfrm>
        </p:grpSpPr>
        <p:sp>
          <p:nvSpPr>
            <p:cNvPr id="76936" name="Text Box 136"/>
            <p:cNvSpPr txBox="1">
              <a:spLocks noChangeArrowheads="1"/>
            </p:cNvSpPr>
            <p:nvPr/>
          </p:nvSpPr>
          <p:spPr bwMode="auto">
            <a:xfrm>
              <a:off x="476" y="2704"/>
              <a:ext cx="1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3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1000</a:t>
              </a:r>
              <a:r>
                <a:rPr lang="de-DE" sz="2000" b="1" baseline="3000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(+)</a:t>
              </a:r>
              <a:endParaRPr lang="en-GB" sz="2000" b="1" baseline="30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276" name="Rectangle 137"/>
            <p:cNvSpPr>
              <a:spLocks noChangeArrowheads="1"/>
            </p:cNvSpPr>
            <p:nvPr/>
          </p:nvSpPr>
          <p:spPr bwMode="auto">
            <a:xfrm>
              <a:off x="567" y="1570"/>
              <a:ext cx="1056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GB" sz="11500">
                  <a:solidFill>
                    <a:srgbClr val="00006A"/>
                  </a:solidFill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</a:t>
              </a:r>
              <a:r>
                <a:rPr lang="en-GB" sz="1100">
                  <a:solidFill>
                    <a:srgbClr val="339966"/>
                  </a:solidFill>
                  <a:latin typeface="Times New Roman" pitchFamily="18" charset="0"/>
                </a:rPr>
                <a:t> </a:t>
              </a:r>
              <a:endParaRPr lang="en-GB" sz="8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endParaRPr>
            </a:p>
          </p:txBody>
        </p:sp>
      </p:grpSp>
      <p:sp>
        <p:nvSpPr>
          <p:cNvPr id="76939" name="AutoShape 139"/>
          <p:cNvSpPr>
            <a:spLocks noChangeArrowheads="1"/>
          </p:cNvSpPr>
          <p:nvPr/>
        </p:nvSpPr>
        <p:spPr bwMode="auto">
          <a:xfrm flipH="1" flipV="1">
            <a:off x="611188" y="1557338"/>
            <a:ext cx="6840537" cy="647700"/>
          </a:xfrm>
          <a:prstGeom prst="curvedUpArrow">
            <a:avLst>
              <a:gd name="adj1" fmla="val 51291"/>
              <a:gd name="adj2" fmla="val 262516"/>
              <a:gd name="adj3" fmla="val 33333"/>
            </a:avLst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1" hangingPunct="1"/>
            <a:endParaRPr lang="en-GB"/>
          </a:p>
        </p:txBody>
      </p:sp>
      <p:sp>
        <p:nvSpPr>
          <p:cNvPr id="76940" name="AutoShape 140"/>
          <p:cNvSpPr>
            <a:spLocks noChangeArrowheads="1"/>
          </p:cNvSpPr>
          <p:nvPr/>
        </p:nvSpPr>
        <p:spPr bwMode="auto">
          <a:xfrm rot="20460571" flipV="1">
            <a:off x="323850" y="4149725"/>
            <a:ext cx="598488" cy="2262188"/>
          </a:xfrm>
          <a:prstGeom prst="curvedRightArrow">
            <a:avLst>
              <a:gd name="adj1" fmla="val 30449"/>
              <a:gd name="adj2" fmla="val 101916"/>
              <a:gd name="adj3" fmla="val 27259"/>
            </a:avLst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1" hangingPunct="1"/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39" grpId="0" animBg="1"/>
      <p:bldP spid="769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68DDA1-FE94-48F1-A178-07662D9F047E}" type="slidenum">
              <a:rPr lang="en-GB"/>
              <a:pPr/>
              <a:t>4</a:t>
            </a:fld>
            <a:endParaRPr lang="en-GB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nl-BE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348663" cy="4968875"/>
          </a:xfrm>
        </p:spPr>
        <p:txBody>
          <a:bodyPr/>
          <a:lstStyle/>
          <a:p>
            <a:pPr eaLnBrk="1" hangingPunct="1"/>
            <a:r>
              <a:rPr lang="nl-BE" sz="2000" b="1" smtClean="0"/>
              <a:t>“controlling undertaking”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2339975" y="1052513"/>
            <a:ext cx="6480175" cy="5530850"/>
            <a:chOff x="1474" y="663"/>
            <a:chExt cx="4082" cy="3484"/>
          </a:xfrm>
        </p:grpSpPr>
        <p:sp>
          <p:nvSpPr>
            <p:cNvPr id="12335" name="Freeform 5"/>
            <p:cNvSpPr>
              <a:spLocks/>
            </p:cNvSpPr>
            <p:nvPr/>
          </p:nvSpPr>
          <p:spPr bwMode="auto">
            <a:xfrm>
              <a:off x="1865" y="873"/>
              <a:ext cx="361" cy="242"/>
            </a:xfrm>
            <a:custGeom>
              <a:avLst/>
              <a:gdLst>
                <a:gd name="T0" fmla="*/ 16 w 372"/>
                <a:gd name="T1" fmla="*/ 9 h 323"/>
                <a:gd name="T2" fmla="*/ 37 w 372"/>
                <a:gd name="T3" fmla="*/ 11 h 323"/>
                <a:gd name="T4" fmla="*/ 46 w 372"/>
                <a:gd name="T5" fmla="*/ 16 h 323"/>
                <a:gd name="T6" fmla="*/ 27 w 372"/>
                <a:gd name="T7" fmla="*/ 19 h 323"/>
                <a:gd name="T8" fmla="*/ 0 w 372"/>
                <a:gd name="T9" fmla="*/ 19 h 323"/>
                <a:gd name="T10" fmla="*/ 40 w 372"/>
                <a:gd name="T11" fmla="*/ 23 h 323"/>
                <a:gd name="T12" fmla="*/ 51 w 372"/>
                <a:gd name="T13" fmla="*/ 28 h 323"/>
                <a:gd name="T14" fmla="*/ 89 w 372"/>
                <a:gd name="T15" fmla="*/ 30 h 323"/>
                <a:gd name="T16" fmla="*/ 111 w 372"/>
                <a:gd name="T17" fmla="*/ 31 h 323"/>
                <a:gd name="T18" fmla="*/ 150 w 372"/>
                <a:gd name="T19" fmla="*/ 31 h 323"/>
                <a:gd name="T20" fmla="*/ 181 w 372"/>
                <a:gd name="T21" fmla="*/ 31 h 323"/>
                <a:gd name="T22" fmla="*/ 203 w 372"/>
                <a:gd name="T23" fmla="*/ 30 h 323"/>
                <a:gd name="T24" fmla="*/ 220 w 372"/>
                <a:gd name="T25" fmla="*/ 31 h 323"/>
                <a:gd name="T26" fmla="*/ 240 w 372"/>
                <a:gd name="T27" fmla="*/ 30 h 323"/>
                <a:gd name="T28" fmla="*/ 269 w 372"/>
                <a:gd name="T29" fmla="*/ 28 h 323"/>
                <a:gd name="T30" fmla="*/ 277 w 372"/>
                <a:gd name="T31" fmla="*/ 26 h 323"/>
                <a:gd name="T32" fmla="*/ 293 w 372"/>
                <a:gd name="T33" fmla="*/ 24 h 323"/>
                <a:gd name="T34" fmla="*/ 279 w 372"/>
                <a:gd name="T35" fmla="*/ 22 h 323"/>
                <a:gd name="T36" fmla="*/ 289 w 372"/>
                <a:gd name="T37" fmla="*/ 16 h 323"/>
                <a:gd name="T38" fmla="*/ 274 w 372"/>
                <a:gd name="T39" fmla="*/ 15 h 323"/>
                <a:gd name="T40" fmla="*/ 271 w 372"/>
                <a:gd name="T41" fmla="*/ 14 h 323"/>
                <a:gd name="T42" fmla="*/ 261 w 372"/>
                <a:gd name="T43" fmla="*/ 12 h 323"/>
                <a:gd name="T44" fmla="*/ 239 w 372"/>
                <a:gd name="T45" fmla="*/ 14 h 323"/>
                <a:gd name="T46" fmla="*/ 224 w 372"/>
                <a:gd name="T47" fmla="*/ 13 h 323"/>
                <a:gd name="T48" fmla="*/ 200 w 372"/>
                <a:gd name="T49" fmla="*/ 12 h 323"/>
                <a:gd name="T50" fmla="*/ 186 w 372"/>
                <a:gd name="T51" fmla="*/ 12 h 323"/>
                <a:gd name="T52" fmla="*/ 179 w 372"/>
                <a:gd name="T53" fmla="*/ 10 h 323"/>
                <a:gd name="T54" fmla="*/ 155 w 372"/>
                <a:gd name="T55" fmla="*/ 11 h 323"/>
                <a:gd name="T56" fmla="*/ 150 w 372"/>
                <a:gd name="T57" fmla="*/ 9 h 323"/>
                <a:gd name="T58" fmla="*/ 137 w 372"/>
                <a:gd name="T59" fmla="*/ 10 h 323"/>
                <a:gd name="T60" fmla="*/ 128 w 372"/>
                <a:gd name="T61" fmla="*/ 10 h 323"/>
                <a:gd name="T62" fmla="*/ 111 w 372"/>
                <a:gd name="T63" fmla="*/ 12 h 323"/>
                <a:gd name="T64" fmla="*/ 106 w 372"/>
                <a:gd name="T65" fmla="*/ 7 h 323"/>
                <a:gd name="T66" fmla="*/ 120 w 372"/>
                <a:gd name="T67" fmla="*/ 5 h 323"/>
                <a:gd name="T68" fmla="*/ 120 w 372"/>
                <a:gd name="T69" fmla="*/ 2 h 323"/>
                <a:gd name="T70" fmla="*/ 111 w 372"/>
                <a:gd name="T71" fmla="*/ 0 h 323"/>
                <a:gd name="T72" fmla="*/ 103 w 372"/>
                <a:gd name="T73" fmla="*/ 3 h 323"/>
                <a:gd name="T74" fmla="*/ 91 w 372"/>
                <a:gd name="T75" fmla="*/ 3 h 323"/>
                <a:gd name="T76" fmla="*/ 87 w 372"/>
                <a:gd name="T77" fmla="*/ 1 h 323"/>
                <a:gd name="T78" fmla="*/ 71 w 372"/>
                <a:gd name="T79" fmla="*/ 1 h 323"/>
                <a:gd name="T80" fmla="*/ 70 w 372"/>
                <a:gd name="T81" fmla="*/ 4 h 323"/>
                <a:gd name="T82" fmla="*/ 54 w 372"/>
                <a:gd name="T83" fmla="*/ 2 h 323"/>
                <a:gd name="T84" fmla="*/ 45 w 372"/>
                <a:gd name="T85" fmla="*/ 4 h 323"/>
                <a:gd name="T86" fmla="*/ 62 w 372"/>
                <a:gd name="T87" fmla="*/ 5 h 323"/>
                <a:gd name="T88" fmla="*/ 80 w 372"/>
                <a:gd name="T89" fmla="*/ 7 h 323"/>
                <a:gd name="T90" fmla="*/ 70 w 372"/>
                <a:gd name="T91" fmla="*/ 9 h 323"/>
                <a:gd name="T92" fmla="*/ 75 w 372"/>
                <a:gd name="T93" fmla="*/ 10 h 323"/>
                <a:gd name="T94" fmla="*/ 60 w 372"/>
                <a:gd name="T95" fmla="*/ 11 h 323"/>
                <a:gd name="T96" fmla="*/ 37 w 372"/>
                <a:gd name="T97" fmla="*/ 7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4"/>
                  </a:lnTo>
                  <a:lnTo>
                    <a:pt x="48" y="230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0"/>
                  </a:lnTo>
                  <a:lnTo>
                    <a:pt x="365" y="233"/>
                  </a:lnTo>
                  <a:lnTo>
                    <a:pt x="355" y="220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8999"/>
                  </a:srgbClr>
                </a:gs>
                <a:gs pos="100000">
                  <a:schemeClr val="hlink"/>
                </a:gs>
              </a:gsLst>
              <a:lin ang="0" scaled="1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6"/>
            <p:cNvSpPr>
              <a:spLocks/>
            </p:cNvSpPr>
            <p:nvPr/>
          </p:nvSpPr>
          <p:spPr bwMode="auto">
            <a:xfrm>
              <a:off x="3841" y="3144"/>
              <a:ext cx="430" cy="295"/>
            </a:xfrm>
            <a:custGeom>
              <a:avLst/>
              <a:gdLst>
                <a:gd name="T0" fmla="*/ 19 w 428"/>
                <a:gd name="T1" fmla="*/ 39 h 293"/>
                <a:gd name="T2" fmla="*/ 0 w 428"/>
                <a:gd name="T3" fmla="*/ 72 h 293"/>
                <a:gd name="T4" fmla="*/ 12 w 428"/>
                <a:gd name="T5" fmla="*/ 125 h 293"/>
                <a:gd name="T6" fmla="*/ 27 w 428"/>
                <a:gd name="T7" fmla="*/ 157 h 293"/>
                <a:gd name="T8" fmla="*/ 12 w 428"/>
                <a:gd name="T9" fmla="*/ 191 h 293"/>
                <a:gd name="T10" fmla="*/ 12 w 428"/>
                <a:gd name="T11" fmla="*/ 217 h 293"/>
                <a:gd name="T12" fmla="*/ 12 w 428"/>
                <a:gd name="T13" fmla="*/ 226 h 293"/>
                <a:gd name="T14" fmla="*/ 46 w 428"/>
                <a:gd name="T15" fmla="*/ 252 h 293"/>
                <a:gd name="T16" fmla="*/ 60 w 428"/>
                <a:gd name="T17" fmla="*/ 309 h 293"/>
                <a:gd name="T18" fmla="*/ 99 w 428"/>
                <a:gd name="T19" fmla="*/ 297 h 293"/>
                <a:gd name="T20" fmla="*/ 141 w 428"/>
                <a:gd name="T21" fmla="*/ 297 h 293"/>
                <a:gd name="T22" fmla="*/ 173 w 428"/>
                <a:gd name="T23" fmla="*/ 277 h 293"/>
                <a:gd name="T24" fmla="*/ 255 w 428"/>
                <a:gd name="T25" fmla="*/ 291 h 293"/>
                <a:gd name="T26" fmla="*/ 282 w 428"/>
                <a:gd name="T27" fmla="*/ 284 h 293"/>
                <a:gd name="T28" fmla="*/ 294 w 428"/>
                <a:gd name="T29" fmla="*/ 265 h 293"/>
                <a:gd name="T30" fmla="*/ 308 w 428"/>
                <a:gd name="T31" fmla="*/ 238 h 293"/>
                <a:gd name="T32" fmla="*/ 369 w 428"/>
                <a:gd name="T33" fmla="*/ 198 h 293"/>
                <a:gd name="T34" fmla="*/ 396 w 428"/>
                <a:gd name="T35" fmla="*/ 203 h 293"/>
                <a:gd name="T36" fmla="*/ 437 w 428"/>
                <a:gd name="T37" fmla="*/ 198 h 293"/>
                <a:gd name="T38" fmla="*/ 423 w 428"/>
                <a:gd name="T39" fmla="*/ 184 h 293"/>
                <a:gd name="T40" fmla="*/ 384 w 428"/>
                <a:gd name="T41" fmla="*/ 151 h 293"/>
                <a:gd name="T42" fmla="*/ 410 w 428"/>
                <a:gd name="T43" fmla="*/ 118 h 293"/>
                <a:gd name="T44" fmla="*/ 410 w 428"/>
                <a:gd name="T45" fmla="*/ 65 h 293"/>
                <a:gd name="T46" fmla="*/ 444 w 428"/>
                <a:gd name="T47" fmla="*/ 44 h 293"/>
                <a:gd name="T48" fmla="*/ 444 w 428"/>
                <a:gd name="T49" fmla="*/ 12 h 293"/>
                <a:gd name="T50" fmla="*/ 423 w 428"/>
                <a:gd name="T51" fmla="*/ 19 h 293"/>
                <a:gd name="T52" fmla="*/ 396 w 428"/>
                <a:gd name="T53" fmla="*/ 7 h 293"/>
                <a:gd name="T54" fmla="*/ 315 w 428"/>
                <a:gd name="T55" fmla="*/ 0 h 293"/>
                <a:gd name="T56" fmla="*/ 282 w 428"/>
                <a:gd name="T57" fmla="*/ 12 h 293"/>
                <a:gd name="T58" fmla="*/ 241 w 428"/>
                <a:gd name="T59" fmla="*/ 51 h 293"/>
                <a:gd name="T60" fmla="*/ 221 w 428"/>
                <a:gd name="T61" fmla="*/ 58 h 293"/>
                <a:gd name="T62" fmla="*/ 161 w 428"/>
                <a:gd name="T63" fmla="*/ 58 h 293"/>
                <a:gd name="T64" fmla="*/ 99 w 428"/>
                <a:gd name="T65" fmla="*/ 65 h 293"/>
                <a:gd name="T66" fmla="*/ 60 w 428"/>
                <a:gd name="T67" fmla="*/ 65 h 293"/>
                <a:gd name="T68" fmla="*/ 27 w 428"/>
                <a:gd name="T69" fmla="*/ 58 h 293"/>
                <a:gd name="T70" fmla="*/ 19 w 428"/>
                <a:gd name="T71" fmla="*/ 39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8" h="293">
                  <a:moveTo>
                    <a:pt x="19" y="39"/>
                  </a:moveTo>
                  <a:lnTo>
                    <a:pt x="0" y="72"/>
                  </a:lnTo>
                  <a:lnTo>
                    <a:pt x="12" y="117"/>
                  </a:lnTo>
                  <a:lnTo>
                    <a:pt x="27" y="149"/>
                  </a:lnTo>
                  <a:lnTo>
                    <a:pt x="12" y="183"/>
                  </a:lnTo>
                  <a:lnTo>
                    <a:pt x="12" y="209"/>
                  </a:lnTo>
                  <a:lnTo>
                    <a:pt x="12" y="215"/>
                  </a:lnTo>
                  <a:lnTo>
                    <a:pt x="46" y="236"/>
                  </a:lnTo>
                  <a:lnTo>
                    <a:pt x="60" y="293"/>
                  </a:lnTo>
                  <a:lnTo>
                    <a:pt x="99" y="281"/>
                  </a:lnTo>
                  <a:lnTo>
                    <a:pt x="133" y="281"/>
                  </a:lnTo>
                  <a:lnTo>
                    <a:pt x="165" y="261"/>
                  </a:lnTo>
                  <a:lnTo>
                    <a:pt x="247" y="275"/>
                  </a:lnTo>
                  <a:lnTo>
                    <a:pt x="274" y="268"/>
                  </a:lnTo>
                  <a:lnTo>
                    <a:pt x="286" y="249"/>
                  </a:lnTo>
                  <a:lnTo>
                    <a:pt x="300" y="222"/>
                  </a:lnTo>
                  <a:lnTo>
                    <a:pt x="353" y="190"/>
                  </a:lnTo>
                  <a:lnTo>
                    <a:pt x="380" y="195"/>
                  </a:lnTo>
                  <a:lnTo>
                    <a:pt x="421" y="190"/>
                  </a:lnTo>
                  <a:lnTo>
                    <a:pt x="407" y="176"/>
                  </a:lnTo>
                  <a:lnTo>
                    <a:pt x="368" y="143"/>
                  </a:lnTo>
                  <a:lnTo>
                    <a:pt x="394" y="110"/>
                  </a:lnTo>
                  <a:lnTo>
                    <a:pt x="394" y="65"/>
                  </a:lnTo>
                  <a:lnTo>
                    <a:pt x="428" y="44"/>
                  </a:lnTo>
                  <a:lnTo>
                    <a:pt x="428" y="12"/>
                  </a:lnTo>
                  <a:lnTo>
                    <a:pt x="407" y="19"/>
                  </a:lnTo>
                  <a:lnTo>
                    <a:pt x="380" y="7"/>
                  </a:lnTo>
                  <a:lnTo>
                    <a:pt x="307" y="0"/>
                  </a:lnTo>
                  <a:lnTo>
                    <a:pt x="274" y="12"/>
                  </a:lnTo>
                  <a:lnTo>
                    <a:pt x="233" y="51"/>
                  </a:lnTo>
                  <a:lnTo>
                    <a:pt x="213" y="58"/>
                  </a:lnTo>
                  <a:lnTo>
                    <a:pt x="153" y="58"/>
                  </a:lnTo>
                  <a:lnTo>
                    <a:pt x="99" y="65"/>
                  </a:lnTo>
                  <a:lnTo>
                    <a:pt x="60" y="65"/>
                  </a:lnTo>
                  <a:lnTo>
                    <a:pt x="27" y="5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7"/>
            <p:cNvSpPr>
              <a:spLocks/>
            </p:cNvSpPr>
            <p:nvPr/>
          </p:nvSpPr>
          <p:spPr bwMode="auto">
            <a:xfrm>
              <a:off x="4152" y="3152"/>
              <a:ext cx="1404" cy="697"/>
            </a:xfrm>
            <a:custGeom>
              <a:avLst/>
              <a:gdLst>
                <a:gd name="T0" fmla="*/ 236 w 1396"/>
                <a:gd name="T1" fmla="*/ 294 h 694"/>
                <a:gd name="T2" fmla="*/ 216 w 1396"/>
                <a:gd name="T3" fmla="*/ 331 h 694"/>
                <a:gd name="T4" fmla="*/ 5 w 1396"/>
                <a:gd name="T5" fmla="*/ 393 h 694"/>
                <a:gd name="T6" fmla="*/ 60 w 1396"/>
                <a:gd name="T7" fmla="*/ 434 h 694"/>
                <a:gd name="T8" fmla="*/ 63 w 1396"/>
                <a:gd name="T9" fmla="*/ 510 h 694"/>
                <a:gd name="T10" fmla="*/ 61 w 1396"/>
                <a:gd name="T11" fmla="*/ 541 h 694"/>
                <a:gd name="T12" fmla="*/ 32 w 1396"/>
                <a:gd name="T13" fmla="*/ 554 h 694"/>
                <a:gd name="T14" fmla="*/ 109 w 1396"/>
                <a:gd name="T15" fmla="*/ 615 h 694"/>
                <a:gd name="T16" fmla="*/ 122 w 1396"/>
                <a:gd name="T17" fmla="*/ 667 h 694"/>
                <a:gd name="T18" fmla="*/ 187 w 1396"/>
                <a:gd name="T19" fmla="*/ 681 h 694"/>
                <a:gd name="T20" fmla="*/ 295 w 1396"/>
                <a:gd name="T21" fmla="*/ 706 h 694"/>
                <a:gd name="T22" fmla="*/ 386 w 1396"/>
                <a:gd name="T23" fmla="*/ 684 h 694"/>
                <a:gd name="T24" fmla="*/ 435 w 1396"/>
                <a:gd name="T25" fmla="*/ 645 h 694"/>
                <a:gd name="T26" fmla="*/ 528 w 1396"/>
                <a:gd name="T27" fmla="*/ 686 h 694"/>
                <a:gd name="T28" fmla="*/ 596 w 1396"/>
                <a:gd name="T29" fmla="*/ 672 h 694"/>
                <a:gd name="T30" fmla="*/ 689 w 1396"/>
                <a:gd name="T31" fmla="*/ 588 h 694"/>
                <a:gd name="T32" fmla="*/ 769 w 1396"/>
                <a:gd name="T33" fmla="*/ 600 h 694"/>
                <a:gd name="T34" fmla="*/ 816 w 1396"/>
                <a:gd name="T35" fmla="*/ 574 h 694"/>
                <a:gd name="T36" fmla="*/ 818 w 1396"/>
                <a:gd name="T37" fmla="*/ 647 h 694"/>
                <a:gd name="T38" fmla="*/ 849 w 1396"/>
                <a:gd name="T39" fmla="*/ 616 h 694"/>
                <a:gd name="T40" fmla="*/ 856 w 1396"/>
                <a:gd name="T41" fmla="*/ 580 h 694"/>
                <a:gd name="T42" fmla="*/ 878 w 1396"/>
                <a:gd name="T43" fmla="*/ 546 h 694"/>
                <a:gd name="T44" fmla="*/ 924 w 1396"/>
                <a:gd name="T45" fmla="*/ 546 h 694"/>
                <a:gd name="T46" fmla="*/ 986 w 1396"/>
                <a:gd name="T47" fmla="*/ 507 h 694"/>
                <a:gd name="T48" fmla="*/ 1058 w 1396"/>
                <a:gd name="T49" fmla="*/ 515 h 694"/>
                <a:gd name="T50" fmla="*/ 1154 w 1396"/>
                <a:gd name="T51" fmla="*/ 449 h 694"/>
                <a:gd name="T52" fmla="*/ 1248 w 1396"/>
                <a:gd name="T53" fmla="*/ 419 h 694"/>
                <a:gd name="T54" fmla="*/ 1279 w 1396"/>
                <a:gd name="T55" fmla="*/ 412 h 694"/>
                <a:gd name="T56" fmla="*/ 1313 w 1396"/>
                <a:gd name="T57" fmla="*/ 371 h 694"/>
                <a:gd name="T58" fmla="*/ 1392 w 1396"/>
                <a:gd name="T59" fmla="*/ 363 h 694"/>
                <a:gd name="T60" fmla="*/ 1454 w 1396"/>
                <a:gd name="T61" fmla="*/ 363 h 694"/>
                <a:gd name="T62" fmla="*/ 1404 w 1396"/>
                <a:gd name="T63" fmla="*/ 274 h 694"/>
                <a:gd name="T64" fmla="*/ 1354 w 1396"/>
                <a:gd name="T65" fmla="*/ 169 h 694"/>
                <a:gd name="T66" fmla="*/ 1375 w 1396"/>
                <a:gd name="T67" fmla="*/ 112 h 694"/>
                <a:gd name="T68" fmla="*/ 1306 w 1396"/>
                <a:gd name="T69" fmla="*/ 92 h 694"/>
                <a:gd name="T70" fmla="*/ 1262 w 1396"/>
                <a:gd name="T71" fmla="*/ 34 h 694"/>
                <a:gd name="T72" fmla="*/ 1228 w 1396"/>
                <a:gd name="T73" fmla="*/ 15 h 694"/>
                <a:gd name="T74" fmla="*/ 1178 w 1396"/>
                <a:gd name="T75" fmla="*/ 0 h 694"/>
                <a:gd name="T76" fmla="*/ 1126 w 1396"/>
                <a:gd name="T77" fmla="*/ 17 h 694"/>
                <a:gd name="T78" fmla="*/ 1044 w 1396"/>
                <a:gd name="T79" fmla="*/ 87 h 694"/>
                <a:gd name="T80" fmla="*/ 955 w 1396"/>
                <a:gd name="T81" fmla="*/ 108 h 694"/>
                <a:gd name="T82" fmla="*/ 842 w 1396"/>
                <a:gd name="T83" fmla="*/ 142 h 694"/>
                <a:gd name="T84" fmla="*/ 766 w 1396"/>
                <a:gd name="T85" fmla="*/ 142 h 694"/>
                <a:gd name="T86" fmla="*/ 705 w 1396"/>
                <a:gd name="T87" fmla="*/ 108 h 694"/>
                <a:gd name="T88" fmla="*/ 623 w 1396"/>
                <a:gd name="T89" fmla="*/ 95 h 694"/>
                <a:gd name="T90" fmla="*/ 543 w 1396"/>
                <a:gd name="T91" fmla="*/ 127 h 694"/>
                <a:gd name="T92" fmla="*/ 455 w 1396"/>
                <a:gd name="T93" fmla="*/ 150 h 694"/>
                <a:gd name="T94" fmla="*/ 314 w 1396"/>
                <a:gd name="T95" fmla="*/ 237 h 694"/>
                <a:gd name="T96" fmla="*/ 219 w 1396"/>
                <a:gd name="T97" fmla="*/ 252 h 6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96" h="694">
                  <a:moveTo>
                    <a:pt x="203" y="273"/>
                  </a:moveTo>
                  <a:lnTo>
                    <a:pt x="228" y="286"/>
                  </a:lnTo>
                  <a:lnTo>
                    <a:pt x="194" y="300"/>
                  </a:lnTo>
                  <a:lnTo>
                    <a:pt x="208" y="323"/>
                  </a:lnTo>
                  <a:lnTo>
                    <a:pt x="36" y="345"/>
                  </a:lnTo>
                  <a:lnTo>
                    <a:pt x="5" y="377"/>
                  </a:lnTo>
                  <a:lnTo>
                    <a:pt x="0" y="432"/>
                  </a:lnTo>
                  <a:lnTo>
                    <a:pt x="60" y="418"/>
                  </a:lnTo>
                  <a:lnTo>
                    <a:pt x="51" y="443"/>
                  </a:lnTo>
                  <a:lnTo>
                    <a:pt x="63" y="494"/>
                  </a:lnTo>
                  <a:lnTo>
                    <a:pt x="78" y="516"/>
                  </a:lnTo>
                  <a:lnTo>
                    <a:pt x="61" y="525"/>
                  </a:lnTo>
                  <a:lnTo>
                    <a:pt x="32" y="508"/>
                  </a:lnTo>
                  <a:lnTo>
                    <a:pt x="32" y="538"/>
                  </a:lnTo>
                  <a:lnTo>
                    <a:pt x="102" y="560"/>
                  </a:lnTo>
                  <a:lnTo>
                    <a:pt x="101" y="591"/>
                  </a:lnTo>
                  <a:lnTo>
                    <a:pt x="135" y="609"/>
                  </a:lnTo>
                  <a:lnTo>
                    <a:pt x="114" y="643"/>
                  </a:lnTo>
                  <a:lnTo>
                    <a:pt x="189" y="633"/>
                  </a:lnTo>
                  <a:lnTo>
                    <a:pt x="179" y="657"/>
                  </a:lnTo>
                  <a:lnTo>
                    <a:pt x="221" y="652"/>
                  </a:lnTo>
                  <a:lnTo>
                    <a:pt x="279" y="682"/>
                  </a:lnTo>
                  <a:lnTo>
                    <a:pt x="317" y="694"/>
                  </a:lnTo>
                  <a:lnTo>
                    <a:pt x="370" y="660"/>
                  </a:lnTo>
                  <a:lnTo>
                    <a:pt x="376" y="621"/>
                  </a:lnTo>
                  <a:lnTo>
                    <a:pt x="419" y="621"/>
                  </a:lnTo>
                  <a:lnTo>
                    <a:pt x="480" y="635"/>
                  </a:lnTo>
                  <a:lnTo>
                    <a:pt x="504" y="662"/>
                  </a:lnTo>
                  <a:lnTo>
                    <a:pt x="545" y="668"/>
                  </a:lnTo>
                  <a:lnTo>
                    <a:pt x="572" y="648"/>
                  </a:lnTo>
                  <a:lnTo>
                    <a:pt x="603" y="643"/>
                  </a:lnTo>
                  <a:lnTo>
                    <a:pt x="657" y="569"/>
                  </a:lnTo>
                  <a:lnTo>
                    <a:pt x="712" y="580"/>
                  </a:lnTo>
                  <a:lnTo>
                    <a:pt x="737" y="577"/>
                  </a:lnTo>
                  <a:lnTo>
                    <a:pt x="766" y="537"/>
                  </a:lnTo>
                  <a:lnTo>
                    <a:pt x="778" y="558"/>
                  </a:lnTo>
                  <a:lnTo>
                    <a:pt x="761" y="594"/>
                  </a:lnTo>
                  <a:lnTo>
                    <a:pt x="780" y="623"/>
                  </a:lnTo>
                  <a:lnTo>
                    <a:pt x="802" y="618"/>
                  </a:lnTo>
                  <a:lnTo>
                    <a:pt x="809" y="592"/>
                  </a:lnTo>
                  <a:lnTo>
                    <a:pt x="831" y="584"/>
                  </a:lnTo>
                  <a:lnTo>
                    <a:pt x="816" y="564"/>
                  </a:lnTo>
                  <a:lnTo>
                    <a:pt x="817" y="535"/>
                  </a:lnTo>
                  <a:lnTo>
                    <a:pt x="838" y="530"/>
                  </a:lnTo>
                  <a:lnTo>
                    <a:pt x="860" y="535"/>
                  </a:lnTo>
                  <a:lnTo>
                    <a:pt x="884" y="530"/>
                  </a:lnTo>
                  <a:lnTo>
                    <a:pt x="918" y="503"/>
                  </a:lnTo>
                  <a:lnTo>
                    <a:pt x="942" y="491"/>
                  </a:lnTo>
                  <a:lnTo>
                    <a:pt x="984" y="501"/>
                  </a:lnTo>
                  <a:lnTo>
                    <a:pt x="1010" y="499"/>
                  </a:lnTo>
                  <a:lnTo>
                    <a:pt x="1047" y="481"/>
                  </a:lnTo>
                  <a:lnTo>
                    <a:pt x="1104" y="433"/>
                  </a:lnTo>
                  <a:lnTo>
                    <a:pt x="1175" y="413"/>
                  </a:lnTo>
                  <a:lnTo>
                    <a:pt x="1192" y="403"/>
                  </a:lnTo>
                  <a:lnTo>
                    <a:pt x="1209" y="384"/>
                  </a:lnTo>
                  <a:lnTo>
                    <a:pt x="1223" y="396"/>
                  </a:lnTo>
                  <a:lnTo>
                    <a:pt x="1233" y="388"/>
                  </a:lnTo>
                  <a:lnTo>
                    <a:pt x="1257" y="355"/>
                  </a:lnTo>
                  <a:lnTo>
                    <a:pt x="1289" y="357"/>
                  </a:lnTo>
                  <a:lnTo>
                    <a:pt x="1328" y="347"/>
                  </a:lnTo>
                  <a:lnTo>
                    <a:pt x="1354" y="339"/>
                  </a:lnTo>
                  <a:lnTo>
                    <a:pt x="1390" y="347"/>
                  </a:lnTo>
                  <a:lnTo>
                    <a:pt x="1396" y="333"/>
                  </a:lnTo>
                  <a:lnTo>
                    <a:pt x="1340" y="266"/>
                  </a:lnTo>
                  <a:lnTo>
                    <a:pt x="1313" y="190"/>
                  </a:lnTo>
                  <a:lnTo>
                    <a:pt x="1293" y="161"/>
                  </a:lnTo>
                  <a:lnTo>
                    <a:pt x="1306" y="144"/>
                  </a:lnTo>
                  <a:lnTo>
                    <a:pt x="1311" y="112"/>
                  </a:lnTo>
                  <a:lnTo>
                    <a:pt x="1279" y="95"/>
                  </a:lnTo>
                  <a:lnTo>
                    <a:pt x="1250" y="92"/>
                  </a:lnTo>
                  <a:lnTo>
                    <a:pt x="1226" y="68"/>
                  </a:lnTo>
                  <a:lnTo>
                    <a:pt x="1206" y="34"/>
                  </a:lnTo>
                  <a:lnTo>
                    <a:pt x="1202" y="29"/>
                  </a:lnTo>
                  <a:lnTo>
                    <a:pt x="1172" y="15"/>
                  </a:lnTo>
                  <a:lnTo>
                    <a:pt x="1151" y="0"/>
                  </a:lnTo>
                  <a:lnTo>
                    <a:pt x="1124" y="0"/>
                  </a:lnTo>
                  <a:lnTo>
                    <a:pt x="1102" y="14"/>
                  </a:lnTo>
                  <a:lnTo>
                    <a:pt x="1078" y="17"/>
                  </a:lnTo>
                  <a:lnTo>
                    <a:pt x="1058" y="15"/>
                  </a:lnTo>
                  <a:lnTo>
                    <a:pt x="996" y="87"/>
                  </a:lnTo>
                  <a:lnTo>
                    <a:pt x="957" y="105"/>
                  </a:lnTo>
                  <a:lnTo>
                    <a:pt x="915" y="108"/>
                  </a:lnTo>
                  <a:lnTo>
                    <a:pt x="838" y="142"/>
                  </a:lnTo>
                  <a:lnTo>
                    <a:pt x="802" y="134"/>
                  </a:lnTo>
                  <a:lnTo>
                    <a:pt x="773" y="149"/>
                  </a:lnTo>
                  <a:lnTo>
                    <a:pt x="734" y="134"/>
                  </a:lnTo>
                  <a:lnTo>
                    <a:pt x="703" y="141"/>
                  </a:lnTo>
                  <a:lnTo>
                    <a:pt x="673" y="108"/>
                  </a:lnTo>
                  <a:lnTo>
                    <a:pt x="627" y="120"/>
                  </a:lnTo>
                  <a:lnTo>
                    <a:pt x="596" y="95"/>
                  </a:lnTo>
                  <a:lnTo>
                    <a:pt x="564" y="110"/>
                  </a:lnTo>
                  <a:lnTo>
                    <a:pt x="519" y="119"/>
                  </a:lnTo>
                  <a:lnTo>
                    <a:pt x="477" y="119"/>
                  </a:lnTo>
                  <a:lnTo>
                    <a:pt x="433" y="142"/>
                  </a:lnTo>
                  <a:lnTo>
                    <a:pt x="341" y="229"/>
                  </a:lnTo>
                  <a:lnTo>
                    <a:pt x="298" y="229"/>
                  </a:lnTo>
                  <a:lnTo>
                    <a:pt x="252" y="242"/>
                  </a:lnTo>
                  <a:lnTo>
                    <a:pt x="211" y="244"/>
                  </a:lnTo>
                  <a:lnTo>
                    <a:pt x="203" y="273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3175">
              <a:solidFill>
                <a:srgbClr val="1A1A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8"/>
            <p:cNvSpPr>
              <a:spLocks/>
            </p:cNvSpPr>
            <p:nvPr/>
          </p:nvSpPr>
          <p:spPr bwMode="auto">
            <a:xfrm>
              <a:off x="4135" y="3336"/>
              <a:ext cx="223" cy="191"/>
            </a:xfrm>
            <a:custGeom>
              <a:avLst/>
              <a:gdLst>
                <a:gd name="T0" fmla="*/ 237 w 221"/>
                <a:gd name="T1" fmla="*/ 59 h 191"/>
                <a:gd name="T2" fmla="*/ 193 w 221"/>
                <a:gd name="T3" fmla="*/ 49 h 191"/>
                <a:gd name="T4" fmla="*/ 146 w 221"/>
                <a:gd name="T5" fmla="*/ 25 h 191"/>
                <a:gd name="T6" fmla="*/ 137 w 221"/>
                <a:gd name="T7" fmla="*/ 3 h 191"/>
                <a:gd name="T8" fmla="*/ 137 w 221"/>
                <a:gd name="T9" fmla="*/ 5 h 191"/>
                <a:gd name="T10" fmla="*/ 102 w 221"/>
                <a:gd name="T11" fmla="*/ 12 h 191"/>
                <a:gd name="T12" fmla="*/ 74 w 221"/>
                <a:gd name="T13" fmla="*/ 0 h 191"/>
                <a:gd name="T14" fmla="*/ 15 w 221"/>
                <a:gd name="T15" fmla="*/ 29 h 191"/>
                <a:gd name="T16" fmla="*/ 31 w 221"/>
                <a:gd name="T17" fmla="*/ 57 h 191"/>
                <a:gd name="T18" fmla="*/ 0 w 221"/>
                <a:gd name="T19" fmla="*/ 139 h 191"/>
                <a:gd name="T20" fmla="*/ 2 w 221"/>
                <a:gd name="T21" fmla="*/ 140 h 191"/>
                <a:gd name="T22" fmla="*/ 10 w 221"/>
                <a:gd name="T23" fmla="*/ 149 h 191"/>
                <a:gd name="T24" fmla="*/ 46 w 221"/>
                <a:gd name="T25" fmla="*/ 139 h 191"/>
                <a:gd name="T26" fmla="*/ 20 w 221"/>
                <a:gd name="T27" fmla="*/ 167 h 191"/>
                <a:gd name="T28" fmla="*/ 22 w 221"/>
                <a:gd name="T29" fmla="*/ 191 h 191"/>
                <a:gd name="T30" fmla="*/ 109 w 221"/>
                <a:gd name="T31" fmla="*/ 101 h 191"/>
                <a:gd name="T32" fmla="*/ 161 w 221"/>
                <a:gd name="T33" fmla="*/ 86 h 191"/>
                <a:gd name="T34" fmla="*/ 215 w 221"/>
                <a:gd name="T35" fmla="*/ 79 h 191"/>
                <a:gd name="T36" fmla="*/ 231 w 221"/>
                <a:gd name="T37" fmla="*/ 86 h 191"/>
                <a:gd name="T38" fmla="*/ 237 w 221"/>
                <a:gd name="T39" fmla="*/ 59 h 1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1" h="191">
                  <a:moveTo>
                    <a:pt x="221" y="59"/>
                  </a:moveTo>
                  <a:lnTo>
                    <a:pt x="177" y="49"/>
                  </a:lnTo>
                  <a:lnTo>
                    <a:pt x="138" y="25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94" y="12"/>
                  </a:lnTo>
                  <a:lnTo>
                    <a:pt x="66" y="0"/>
                  </a:lnTo>
                  <a:lnTo>
                    <a:pt x="15" y="29"/>
                  </a:lnTo>
                  <a:lnTo>
                    <a:pt x="31" y="57"/>
                  </a:lnTo>
                  <a:lnTo>
                    <a:pt x="0" y="139"/>
                  </a:lnTo>
                  <a:lnTo>
                    <a:pt x="2" y="140"/>
                  </a:lnTo>
                  <a:lnTo>
                    <a:pt x="10" y="149"/>
                  </a:lnTo>
                  <a:lnTo>
                    <a:pt x="46" y="139"/>
                  </a:lnTo>
                  <a:lnTo>
                    <a:pt x="20" y="167"/>
                  </a:lnTo>
                  <a:lnTo>
                    <a:pt x="22" y="191"/>
                  </a:lnTo>
                  <a:lnTo>
                    <a:pt x="101" y="101"/>
                  </a:lnTo>
                  <a:lnTo>
                    <a:pt x="153" y="86"/>
                  </a:lnTo>
                  <a:lnTo>
                    <a:pt x="199" y="79"/>
                  </a:lnTo>
                  <a:lnTo>
                    <a:pt x="215" y="86"/>
                  </a:lnTo>
                  <a:lnTo>
                    <a:pt x="221" y="59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3175">
              <a:solidFill>
                <a:srgbClr val="1A1A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Rectangle 9"/>
            <p:cNvSpPr>
              <a:spLocks noChangeArrowheads="1"/>
            </p:cNvSpPr>
            <p:nvPr/>
          </p:nvSpPr>
          <p:spPr bwMode="auto">
            <a:xfrm>
              <a:off x="4103" y="3333"/>
              <a:ext cx="159" cy="24"/>
            </a:xfrm>
            <a:prstGeom prst="rect">
              <a:avLst/>
            </a:prstGeom>
            <a:solidFill>
              <a:srgbClr val="CC99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12340" name="Freeform 11"/>
            <p:cNvSpPr>
              <a:spLocks/>
            </p:cNvSpPr>
            <p:nvPr/>
          </p:nvSpPr>
          <p:spPr bwMode="auto">
            <a:xfrm>
              <a:off x="3370" y="3092"/>
              <a:ext cx="276" cy="255"/>
            </a:xfrm>
            <a:custGeom>
              <a:avLst/>
              <a:gdLst>
                <a:gd name="T0" fmla="*/ 200 w 274"/>
                <a:gd name="T1" fmla="*/ 262 h 254"/>
                <a:gd name="T2" fmla="*/ 147 w 274"/>
                <a:gd name="T3" fmla="*/ 225 h 254"/>
                <a:gd name="T4" fmla="*/ 113 w 274"/>
                <a:gd name="T5" fmla="*/ 191 h 254"/>
                <a:gd name="T6" fmla="*/ 113 w 274"/>
                <a:gd name="T7" fmla="*/ 177 h 254"/>
                <a:gd name="T8" fmla="*/ 95 w 274"/>
                <a:gd name="T9" fmla="*/ 170 h 254"/>
                <a:gd name="T10" fmla="*/ 27 w 274"/>
                <a:gd name="T11" fmla="*/ 96 h 254"/>
                <a:gd name="T12" fmla="*/ 20 w 274"/>
                <a:gd name="T13" fmla="*/ 59 h 254"/>
                <a:gd name="T14" fmla="*/ 0 w 274"/>
                <a:gd name="T15" fmla="*/ 44 h 254"/>
                <a:gd name="T16" fmla="*/ 13 w 274"/>
                <a:gd name="T17" fmla="*/ 0 h 254"/>
                <a:gd name="T18" fmla="*/ 41 w 274"/>
                <a:gd name="T19" fmla="*/ 25 h 254"/>
                <a:gd name="T20" fmla="*/ 53 w 274"/>
                <a:gd name="T21" fmla="*/ 5 h 254"/>
                <a:gd name="T22" fmla="*/ 95 w 274"/>
                <a:gd name="T23" fmla="*/ 5 h 254"/>
                <a:gd name="T24" fmla="*/ 161 w 274"/>
                <a:gd name="T25" fmla="*/ 19 h 254"/>
                <a:gd name="T26" fmla="*/ 208 w 274"/>
                <a:gd name="T27" fmla="*/ 19 h 254"/>
                <a:gd name="T28" fmla="*/ 237 w 274"/>
                <a:gd name="T29" fmla="*/ 37 h 254"/>
                <a:gd name="T30" fmla="*/ 249 w 274"/>
                <a:gd name="T31" fmla="*/ 32 h 254"/>
                <a:gd name="T32" fmla="*/ 276 w 274"/>
                <a:gd name="T33" fmla="*/ 44 h 254"/>
                <a:gd name="T34" fmla="*/ 256 w 274"/>
                <a:gd name="T35" fmla="*/ 91 h 254"/>
                <a:gd name="T36" fmla="*/ 290 w 274"/>
                <a:gd name="T37" fmla="*/ 110 h 254"/>
                <a:gd name="T38" fmla="*/ 290 w 274"/>
                <a:gd name="T39" fmla="*/ 117 h 254"/>
                <a:gd name="T40" fmla="*/ 271 w 274"/>
                <a:gd name="T41" fmla="*/ 117 h 254"/>
                <a:gd name="T42" fmla="*/ 283 w 274"/>
                <a:gd name="T43" fmla="*/ 159 h 254"/>
                <a:gd name="T44" fmla="*/ 271 w 274"/>
                <a:gd name="T45" fmla="*/ 159 h 254"/>
                <a:gd name="T46" fmla="*/ 263 w 274"/>
                <a:gd name="T47" fmla="*/ 170 h 254"/>
                <a:gd name="T48" fmla="*/ 249 w 274"/>
                <a:gd name="T49" fmla="*/ 170 h 254"/>
                <a:gd name="T50" fmla="*/ 256 w 274"/>
                <a:gd name="T51" fmla="*/ 191 h 254"/>
                <a:gd name="T52" fmla="*/ 230 w 274"/>
                <a:gd name="T53" fmla="*/ 170 h 254"/>
                <a:gd name="T54" fmla="*/ 208 w 274"/>
                <a:gd name="T55" fmla="*/ 177 h 254"/>
                <a:gd name="T56" fmla="*/ 230 w 274"/>
                <a:gd name="T57" fmla="*/ 209 h 254"/>
                <a:gd name="T58" fmla="*/ 200 w 274"/>
                <a:gd name="T59" fmla="*/ 218 h 254"/>
                <a:gd name="T60" fmla="*/ 208 w 274"/>
                <a:gd name="T61" fmla="*/ 255 h 254"/>
                <a:gd name="T62" fmla="*/ 200 w 274"/>
                <a:gd name="T63" fmla="*/ 262 h 2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4" h="254">
                  <a:moveTo>
                    <a:pt x="192" y="254"/>
                  </a:moveTo>
                  <a:lnTo>
                    <a:pt x="139" y="217"/>
                  </a:lnTo>
                  <a:lnTo>
                    <a:pt x="105" y="183"/>
                  </a:lnTo>
                  <a:lnTo>
                    <a:pt x="105" y="169"/>
                  </a:lnTo>
                  <a:lnTo>
                    <a:pt x="87" y="162"/>
                  </a:lnTo>
                  <a:lnTo>
                    <a:pt x="27" y="96"/>
                  </a:lnTo>
                  <a:lnTo>
                    <a:pt x="20" y="59"/>
                  </a:lnTo>
                  <a:lnTo>
                    <a:pt x="0" y="44"/>
                  </a:lnTo>
                  <a:lnTo>
                    <a:pt x="13" y="0"/>
                  </a:lnTo>
                  <a:lnTo>
                    <a:pt x="41" y="25"/>
                  </a:lnTo>
                  <a:lnTo>
                    <a:pt x="53" y="5"/>
                  </a:lnTo>
                  <a:lnTo>
                    <a:pt x="87" y="5"/>
                  </a:lnTo>
                  <a:lnTo>
                    <a:pt x="153" y="19"/>
                  </a:lnTo>
                  <a:lnTo>
                    <a:pt x="199" y="19"/>
                  </a:lnTo>
                  <a:lnTo>
                    <a:pt x="221" y="37"/>
                  </a:lnTo>
                  <a:lnTo>
                    <a:pt x="233" y="32"/>
                  </a:lnTo>
                  <a:lnTo>
                    <a:pt x="260" y="44"/>
                  </a:lnTo>
                  <a:lnTo>
                    <a:pt x="240" y="91"/>
                  </a:lnTo>
                  <a:lnTo>
                    <a:pt x="274" y="110"/>
                  </a:lnTo>
                  <a:lnTo>
                    <a:pt x="274" y="117"/>
                  </a:lnTo>
                  <a:lnTo>
                    <a:pt x="255" y="117"/>
                  </a:lnTo>
                  <a:lnTo>
                    <a:pt x="267" y="151"/>
                  </a:lnTo>
                  <a:lnTo>
                    <a:pt x="255" y="151"/>
                  </a:lnTo>
                  <a:lnTo>
                    <a:pt x="247" y="162"/>
                  </a:lnTo>
                  <a:lnTo>
                    <a:pt x="233" y="162"/>
                  </a:lnTo>
                  <a:lnTo>
                    <a:pt x="240" y="183"/>
                  </a:lnTo>
                  <a:lnTo>
                    <a:pt x="214" y="162"/>
                  </a:lnTo>
                  <a:lnTo>
                    <a:pt x="199" y="169"/>
                  </a:lnTo>
                  <a:lnTo>
                    <a:pt x="214" y="201"/>
                  </a:lnTo>
                  <a:lnTo>
                    <a:pt x="192" y="210"/>
                  </a:lnTo>
                  <a:lnTo>
                    <a:pt x="199" y="247"/>
                  </a:lnTo>
                  <a:lnTo>
                    <a:pt x="192" y="254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12"/>
            <p:cNvSpPr>
              <a:spLocks/>
            </p:cNvSpPr>
            <p:nvPr/>
          </p:nvSpPr>
          <p:spPr bwMode="auto">
            <a:xfrm>
              <a:off x="2086" y="2499"/>
              <a:ext cx="799" cy="811"/>
            </a:xfrm>
            <a:custGeom>
              <a:avLst/>
              <a:gdLst>
                <a:gd name="T0" fmla="*/ 102 w 794"/>
                <a:gd name="T1" fmla="*/ 699 h 807"/>
                <a:gd name="T2" fmla="*/ 168 w 794"/>
                <a:gd name="T3" fmla="*/ 759 h 807"/>
                <a:gd name="T4" fmla="*/ 228 w 794"/>
                <a:gd name="T5" fmla="*/ 778 h 807"/>
                <a:gd name="T6" fmla="*/ 289 w 794"/>
                <a:gd name="T7" fmla="*/ 798 h 807"/>
                <a:gd name="T8" fmla="*/ 335 w 794"/>
                <a:gd name="T9" fmla="*/ 823 h 807"/>
                <a:gd name="T10" fmla="*/ 416 w 794"/>
                <a:gd name="T11" fmla="*/ 778 h 807"/>
                <a:gd name="T12" fmla="*/ 493 w 794"/>
                <a:gd name="T13" fmla="*/ 746 h 807"/>
                <a:gd name="T14" fmla="*/ 585 w 794"/>
                <a:gd name="T15" fmla="*/ 778 h 807"/>
                <a:gd name="T16" fmla="*/ 659 w 794"/>
                <a:gd name="T17" fmla="*/ 805 h 807"/>
                <a:gd name="T18" fmla="*/ 745 w 794"/>
                <a:gd name="T19" fmla="*/ 759 h 807"/>
                <a:gd name="T20" fmla="*/ 756 w 794"/>
                <a:gd name="T21" fmla="*/ 705 h 807"/>
                <a:gd name="T22" fmla="*/ 714 w 794"/>
                <a:gd name="T23" fmla="*/ 685 h 807"/>
                <a:gd name="T24" fmla="*/ 707 w 794"/>
                <a:gd name="T25" fmla="*/ 633 h 807"/>
                <a:gd name="T26" fmla="*/ 736 w 794"/>
                <a:gd name="T27" fmla="*/ 541 h 807"/>
                <a:gd name="T28" fmla="*/ 720 w 794"/>
                <a:gd name="T29" fmla="*/ 481 h 807"/>
                <a:gd name="T30" fmla="*/ 679 w 794"/>
                <a:gd name="T31" fmla="*/ 499 h 807"/>
                <a:gd name="T32" fmla="*/ 707 w 794"/>
                <a:gd name="T33" fmla="*/ 435 h 807"/>
                <a:gd name="T34" fmla="*/ 756 w 794"/>
                <a:gd name="T35" fmla="*/ 383 h 807"/>
                <a:gd name="T36" fmla="*/ 793 w 794"/>
                <a:gd name="T37" fmla="*/ 376 h 807"/>
                <a:gd name="T38" fmla="*/ 815 w 794"/>
                <a:gd name="T39" fmla="*/ 283 h 807"/>
                <a:gd name="T40" fmla="*/ 822 w 794"/>
                <a:gd name="T41" fmla="*/ 236 h 807"/>
                <a:gd name="T42" fmla="*/ 756 w 794"/>
                <a:gd name="T43" fmla="*/ 206 h 807"/>
                <a:gd name="T44" fmla="*/ 714 w 794"/>
                <a:gd name="T45" fmla="*/ 184 h 807"/>
                <a:gd name="T46" fmla="*/ 673 w 794"/>
                <a:gd name="T47" fmla="*/ 170 h 807"/>
                <a:gd name="T48" fmla="*/ 659 w 794"/>
                <a:gd name="T49" fmla="*/ 145 h 807"/>
                <a:gd name="T50" fmla="*/ 632 w 794"/>
                <a:gd name="T51" fmla="*/ 133 h 807"/>
                <a:gd name="T52" fmla="*/ 606 w 794"/>
                <a:gd name="T53" fmla="*/ 84 h 807"/>
                <a:gd name="T54" fmla="*/ 560 w 794"/>
                <a:gd name="T55" fmla="*/ 40 h 807"/>
                <a:gd name="T56" fmla="*/ 537 w 794"/>
                <a:gd name="T57" fmla="*/ 6 h 807"/>
                <a:gd name="T58" fmla="*/ 471 w 794"/>
                <a:gd name="T59" fmla="*/ 18 h 807"/>
                <a:gd name="T60" fmla="*/ 436 w 794"/>
                <a:gd name="T61" fmla="*/ 84 h 807"/>
                <a:gd name="T62" fmla="*/ 369 w 794"/>
                <a:gd name="T63" fmla="*/ 91 h 807"/>
                <a:gd name="T64" fmla="*/ 323 w 794"/>
                <a:gd name="T65" fmla="*/ 145 h 807"/>
                <a:gd name="T66" fmla="*/ 263 w 794"/>
                <a:gd name="T67" fmla="*/ 133 h 807"/>
                <a:gd name="T68" fmla="*/ 214 w 794"/>
                <a:gd name="T69" fmla="*/ 77 h 807"/>
                <a:gd name="T70" fmla="*/ 214 w 794"/>
                <a:gd name="T71" fmla="*/ 192 h 807"/>
                <a:gd name="T72" fmla="*/ 141 w 794"/>
                <a:gd name="T73" fmla="*/ 177 h 807"/>
                <a:gd name="T74" fmla="*/ 79 w 794"/>
                <a:gd name="T75" fmla="*/ 140 h 807"/>
                <a:gd name="T76" fmla="*/ 5 w 794"/>
                <a:gd name="T77" fmla="*/ 145 h 807"/>
                <a:gd name="T78" fmla="*/ 19 w 794"/>
                <a:gd name="T79" fmla="*/ 211 h 807"/>
                <a:gd name="T80" fmla="*/ 79 w 794"/>
                <a:gd name="T81" fmla="*/ 250 h 807"/>
                <a:gd name="T82" fmla="*/ 155 w 794"/>
                <a:gd name="T83" fmla="*/ 330 h 807"/>
                <a:gd name="T84" fmla="*/ 148 w 794"/>
                <a:gd name="T85" fmla="*/ 383 h 807"/>
                <a:gd name="T86" fmla="*/ 180 w 794"/>
                <a:gd name="T87" fmla="*/ 455 h 807"/>
                <a:gd name="T88" fmla="*/ 107 w 794"/>
                <a:gd name="T89" fmla="*/ 646 h 8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4" h="807">
                  <a:moveTo>
                    <a:pt x="72" y="649"/>
                  </a:moveTo>
                  <a:lnTo>
                    <a:pt x="94" y="675"/>
                  </a:lnTo>
                  <a:lnTo>
                    <a:pt x="106" y="686"/>
                  </a:lnTo>
                  <a:lnTo>
                    <a:pt x="160" y="727"/>
                  </a:lnTo>
                  <a:lnTo>
                    <a:pt x="195" y="741"/>
                  </a:lnTo>
                  <a:lnTo>
                    <a:pt x="220" y="746"/>
                  </a:lnTo>
                  <a:lnTo>
                    <a:pt x="247" y="741"/>
                  </a:lnTo>
                  <a:lnTo>
                    <a:pt x="273" y="766"/>
                  </a:lnTo>
                  <a:lnTo>
                    <a:pt x="293" y="778"/>
                  </a:lnTo>
                  <a:lnTo>
                    <a:pt x="319" y="791"/>
                  </a:lnTo>
                  <a:lnTo>
                    <a:pt x="401" y="807"/>
                  </a:lnTo>
                  <a:lnTo>
                    <a:pt x="394" y="746"/>
                  </a:lnTo>
                  <a:lnTo>
                    <a:pt x="435" y="734"/>
                  </a:lnTo>
                  <a:lnTo>
                    <a:pt x="469" y="714"/>
                  </a:lnTo>
                  <a:lnTo>
                    <a:pt x="506" y="734"/>
                  </a:lnTo>
                  <a:lnTo>
                    <a:pt x="554" y="746"/>
                  </a:lnTo>
                  <a:lnTo>
                    <a:pt x="588" y="778"/>
                  </a:lnTo>
                  <a:lnTo>
                    <a:pt x="627" y="773"/>
                  </a:lnTo>
                  <a:lnTo>
                    <a:pt x="663" y="746"/>
                  </a:lnTo>
                  <a:lnTo>
                    <a:pt x="707" y="727"/>
                  </a:lnTo>
                  <a:lnTo>
                    <a:pt x="716" y="714"/>
                  </a:lnTo>
                  <a:lnTo>
                    <a:pt x="716" y="681"/>
                  </a:lnTo>
                  <a:lnTo>
                    <a:pt x="693" y="675"/>
                  </a:lnTo>
                  <a:lnTo>
                    <a:pt x="682" y="661"/>
                  </a:lnTo>
                  <a:lnTo>
                    <a:pt x="682" y="634"/>
                  </a:lnTo>
                  <a:lnTo>
                    <a:pt x="675" y="609"/>
                  </a:lnTo>
                  <a:lnTo>
                    <a:pt x="693" y="556"/>
                  </a:lnTo>
                  <a:lnTo>
                    <a:pt x="700" y="517"/>
                  </a:lnTo>
                  <a:lnTo>
                    <a:pt x="687" y="499"/>
                  </a:lnTo>
                  <a:lnTo>
                    <a:pt x="687" y="465"/>
                  </a:lnTo>
                  <a:lnTo>
                    <a:pt x="668" y="465"/>
                  </a:lnTo>
                  <a:lnTo>
                    <a:pt x="647" y="483"/>
                  </a:lnTo>
                  <a:lnTo>
                    <a:pt x="641" y="458"/>
                  </a:lnTo>
                  <a:lnTo>
                    <a:pt x="675" y="419"/>
                  </a:lnTo>
                  <a:lnTo>
                    <a:pt x="700" y="385"/>
                  </a:lnTo>
                  <a:lnTo>
                    <a:pt x="716" y="367"/>
                  </a:lnTo>
                  <a:lnTo>
                    <a:pt x="734" y="373"/>
                  </a:lnTo>
                  <a:lnTo>
                    <a:pt x="753" y="360"/>
                  </a:lnTo>
                  <a:lnTo>
                    <a:pt x="753" y="341"/>
                  </a:lnTo>
                  <a:lnTo>
                    <a:pt x="775" y="275"/>
                  </a:lnTo>
                  <a:lnTo>
                    <a:pt x="794" y="253"/>
                  </a:lnTo>
                  <a:lnTo>
                    <a:pt x="782" y="228"/>
                  </a:lnTo>
                  <a:lnTo>
                    <a:pt x="728" y="209"/>
                  </a:lnTo>
                  <a:lnTo>
                    <a:pt x="716" y="198"/>
                  </a:lnTo>
                  <a:lnTo>
                    <a:pt x="693" y="176"/>
                  </a:lnTo>
                  <a:lnTo>
                    <a:pt x="682" y="176"/>
                  </a:lnTo>
                  <a:lnTo>
                    <a:pt x="663" y="169"/>
                  </a:lnTo>
                  <a:lnTo>
                    <a:pt x="641" y="162"/>
                  </a:lnTo>
                  <a:lnTo>
                    <a:pt x="622" y="143"/>
                  </a:lnTo>
                  <a:lnTo>
                    <a:pt x="627" y="137"/>
                  </a:lnTo>
                  <a:lnTo>
                    <a:pt x="622" y="111"/>
                  </a:lnTo>
                  <a:lnTo>
                    <a:pt x="600" y="125"/>
                  </a:lnTo>
                  <a:lnTo>
                    <a:pt x="581" y="118"/>
                  </a:lnTo>
                  <a:lnTo>
                    <a:pt x="574" y="84"/>
                  </a:lnTo>
                  <a:lnTo>
                    <a:pt x="547" y="66"/>
                  </a:lnTo>
                  <a:lnTo>
                    <a:pt x="535" y="40"/>
                  </a:lnTo>
                  <a:lnTo>
                    <a:pt x="506" y="33"/>
                  </a:lnTo>
                  <a:lnTo>
                    <a:pt x="513" y="6"/>
                  </a:lnTo>
                  <a:lnTo>
                    <a:pt x="513" y="0"/>
                  </a:lnTo>
                  <a:lnTo>
                    <a:pt x="447" y="18"/>
                  </a:lnTo>
                  <a:lnTo>
                    <a:pt x="428" y="45"/>
                  </a:lnTo>
                  <a:lnTo>
                    <a:pt x="412" y="84"/>
                  </a:lnTo>
                  <a:lnTo>
                    <a:pt x="387" y="91"/>
                  </a:lnTo>
                  <a:lnTo>
                    <a:pt x="353" y="91"/>
                  </a:lnTo>
                  <a:lnTo>
                    <a:pt x="327" y="106"/>
                  </a:lnTo>
                  <a:lnTo>
                    <a:pt x="307" y="137"/>
                  </a:lnTo>
                  <a:lnTo>
                    <a:pt x="273" y="125"/>
                  </a:lnTo>
                  <a:lnTo>
                    <a:pt x="247" y="125"/>
                  </a:lnTo>
                  <a:lnTo>
                    <a:pt x="240" y="84"/>
                  </a:lnTo>
                  <a:lnTo>
                    <a:pt x="206" y="77"/>
                  </a:lnTo>
                  <a:lnTo>
                    <a:pt x="213" y="125"/>
                  </a:lnTo>
                  <a:lnTo>
                    <a:pt x="206" y="184"/>
                  </a:lnTo>
                  <a:lnTo>
                    <a:pt x="172" y="169"/>
                  </a:lnTo>
                  <a:lnTo>
                    <a:pt x="133" y="169"/>
                  </a:lnTo>
                  <a:lnTo>
                    <a:pt x="120" y="137"/>
                  </a:lnTo>
                  <a:lnTo>
                    <a:pt x="79" y="132"/>
                  </a:lnTo>
                  <a:lnTo>
                    <a:pt x="40" y="137"/>
                  </a:lnTo>
                  <a:lnTo>
                    <a:pt x="5" y="137"/>
                  </a:lnTo>
                  <a:lnTo>
                    <a:pt x="0" y="184"/>
                  </a:lnTo>
                  <a:lnTo>
                    <a:pt x="19" y="203"/>
                  </a:lnTo>
                  <a:lnTo>
                    <a:pt x="46" y="209"/>
                  </a:lnTo>
                  <a:lnTo>
                    <a:pt x="79" y="242"/>
                  </a:lnTo>
                  <a:lnTo>
                    <a:pt x="120" y="262"/>
                  </a:lnTo>
                  <a:lnTo>
                    <a:pt x="147" y="314"/>
                  </a:lnTo>
                  <a:lnTo>
                    <a:pt x="133" y="341"/>
                  </a:lnTo>
                  <a:lnTo>
                    <a:pt x="140" y="367"/>
                  </a:lnTo>
                  <a:lnTo>
                    <a:pt x="166" y="392"/>
                  </a:lnTo>
                  <a:lnTo>
                    <a:pt x="172" y="439"/>
                  </a:lnTo>
                  <a:lnTo>
                    <a:pt x="140" y="536"/>
                  </a:lnTo>
                  <a:lnTo>
                    <a:pt x="99" y="622"/>
                  </a:lnTo>
                  <a:lnTo>
                    <a:pt x="72" y="649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13"/>
            <p:cNvSpPr>
              <a:spLocks/>
            </p:cNvSpPr>
            <p:nvPr/>
          </p:nvSpPr>
          <p:spPr bwMode="auto">
            <a:xfrm>
              <a:off x="2086" y="2499"/>
              <a:ext cx="799" cy="811"/>
            </a:xfrm>
            <a:custGeom>
              <a:avLst/>
              <a:gdLst>
                <a:gd name="T0" fmla="*/ 102 w 794"/>
                <a:gd name="T1" fmla="*/ 699 h 807"/>
                <a:gd name="T2" fmla="*/ 168 w 794"/>
                <a:gd name="T3" fmla="*/ 759 h 807"/>
                <a:gd name="T4" fmla="*/ 228 w 794"/>
                <a:gd name="T5" fmla="*/ 778 h 807"/>
                <a:gd name="T6" fmla="*/ 289 w 794"/>
                <a:gd name="T7" fmla="*/ 798 h 807"/>
                <a:gd name="T8" fmla="*/ 335 w 794"/>
                <a:gd name="T9" fmla="*/ 823 h 807"/>
                <a:gd name="T10" fmla="*/ 416 w 794"/>
                <a:gd name="T11" fmla="*/ 778 h 807"/>
                <a:gd name="T12" fmla="*/ 493 w 794"/>
                <a:gd name="T13" fmla="*/ 746 h 807"/>
                <a:gd name="T14" fmla="*/ 585 w 794"/>
                <a:gd name="T15" fmla="*/ 778 h 807"/>
                <a:gd name="T16" fmla="*/ 659 w 794"/>
                <a:gd name="T17" fmla="*/ 805 h 807"/>
                <a:gd name="T18" fmla="*/ 745 w 794"/>
                <a:gd name="T19" fmla="*/ 759 h 807"/>
                <a:gd name="T20" fmla="*/ 756 w 794"/>
                <a:gd name="T21" fmla="*/ 705 h 807"/>
                <a:gd name="T22" fmla="*/ 714 w 794"/>
                <a:gd name="T23" fmla="*/ 685 h 807"/>
                <a:gd name="T24" fmla="*/ 707 w 794"/>
                <a:gd name="T25" fmla="*/ 633 h 807"/>
                <a:gd name="T26" fmla="*/ 736 w 794"/>
                <a:gd name="T27" fmla="*/ 541 h 807"/>
                <a:gd name="T28" fmla="*/ 720 w 794"/>
                <a:gd name="T29" fmla="*/ 481 h 807"/>
                <a:gd name="T30" fmla="*/ 679 w 794"/>
                <a:gd name="T31" fmla="*/ 499 h 807"/>
                <a:gd name="T32" fmla="*/ 707 w 794"/>
                <a:gd name="T33" fmla="*/ 435 h 807"/>
                <a:gd name="T34" fmla="*/ 756 w 794"/>
                <a:gd name="T35" fmla="*/ 383 h 807"/>
                <a:gd name="T36" fmla="*/ 793 w 794"/>
                <a:gd name="T37" fmla="*/ 376 h 807"/>
                <a:gd name="T38" fmla="*/ 815 w 794"/>
                <a:gd name="T39" fmla="*/ 283 h 807"/>
                <a:gd name="T40" fmla="*/ 822 w 794"/>
                <a:gd name="T41" fmla="*/ 236 h 807"/>
                <a:gd name="T42" fmla="*/ 756 w 794"/>
                <a:gd name="T43" fmla="*/ 206 h 807"/>
                <a:gd name="T44" fmla="*/ 714 w 794"/>
                <a:gd name="T45" fmla="*/ 184 h 807"/>
                <a:gd name="T46" fmla="*/ 673 w 794"/>
                <a:gd name="T47" fmla="*/ 170 h 807"/>
                <a:gd name="T48" fmla="*/ 659 w 794"/>
                <a:gd name="T49" fmla="*/ 145 h 807"/>
                <a:gd name="T50" fmla="*/ 632 w 794"/>
                <a:gd name="T51" fmla="*/ 133 h 807"/>
                <a:gd name="T52" fmla="*/ 606 w 794"/>
                <a:gd name="T53" fmla="*/ 84 h 807"/>
                <a:gd name="T54" fmla="*/ 560 w 794"/>
                <a:gd name="T55" fmla="*/ 40 h 807"/>
                <a:gd name="T56" fmla="*/ 537 w 794"/>
                <a:gd name="T57" fmla="*/ 6 h 807"/>
                <a:gd name="T58" fmla="*/ 471 w 794"/>
                <a:gd name="T59" fmla="*/ 18 h 807"/>
                <a:gd name="T60" fmla="*/ 436 w 794"/>
                <a:gd name="T61" fmla="*/ 84 h 807"/>
                <a:gd name="T62" fmla="*/ 369 w 794"/>
                <a:gd name="T63" fmla="*/ 91 h 807"/>
                <a:gd name="T64" fmla="*/ 323 w 794"/>
                <a:gd name="T65" fmla="*/ 145 h 807"/>
                <a:gd name="T66" fmla="*/ 263 w 794"/>
                <a:gd name="T67" fmla="*/ 133 h 807"/>
                <a:gd name="T68" fmla="*/ 214 w 794"/>
                <a:gd name="T69" fmla="*/ 77 h 807"/>
                <a:gd name="T70" fmla="*/ 214 w 794"/>
                <a:gd name="T71" fmla="*/ 192 h 807"/>
                <a:gd name="T72" fmla="*/ 141 w 794"/>
                <a:gd name="T73" fmla="*/ 177 h 807"/>
                <a:gd name="T74" fmla="*/ 79 w 794"/>
                <a:gd name="T75" fmla="*/ 140 h 807"/>
                <a:gd name="T76" fmla="*/ 5 w 794"/>
                <a:gd name="T77" fmla="*/ 145 h 807"/>
                <a:gd name="T78" fmla="*/ 19 w 794"/>
                <a:gd name="T79" fmla="*/ 211 h 807"/>
                <a:gd name="T80" fmla="*/ 79 w 794"/>
                <a:gd name="T81" fmla="*/ 250 h 807"/>
                <a:gd name="T82" fmla="*/ 155 w 794"/>
                <a:gd name="T83" fmla="*/ 330 h 807"/>
                <a:gd name="T84" fmla="*/ 148 w 794"/>
                <a:gd name="T85" fmla="*/ 383 h 807"/>
                <a:gd name="T86" fmla="*/ 180 w 794"/>
                <a:gd name="T87" fmla="*/ 455 h 807"/>
                <a:gd name="T88" fmla="*/ 107 w 794"/>
                <a:gd name="T89" fmla="*/ 646 h 8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4" h="807">
                  <a:moveTo>
                    <a:pt x="72" y="649"/>
                  </a:moveTo>
                  <a:lnTo>
                    <a:pt x="94" y="675"/>
                  </a:lnTo>
                  <a:lnTo>
                    <a:pt x="106" y="686"/>
                  </a:lnTo>
                  <a:lnTo>
                    <a:pt x="160" y="727"/>
                  </a:lnTo>
                  <a:lnTo>
                    <a:pt x="195" y="741"/>
                  </a:lnTo>
                  <a:lnTo>
                    <a:pt x="220" y="746"/>
                  </a:lnTo>
                  <a:lnTo>
                    <a:pt x="247" y="741"/>
                  </a:lnTo>
                  <a:lnTo>
                    <a:pt x="273" y="766"/>
                  </a:lnTo>
                  <a:lnTo>
                    <a:pt x="293" y="778"/>
                  </a:lnTo>
                  <a:lnTo>
                    <a:pt x="319" y="791"/>
                  </a:lnTo>
                  <a:lnTo>
                    <a:pt x="401" y="807"/>
                  </a:lnTo>
                  <a:lnTo>
                    <a:pt x="394" y="746"/>
                  </a:lnTo>
                  <a:lnTo>
                    <a:pt x="435" y="734"/>
                  </a:lnTo>
                  <a:lnTo>
                    <a:pt x="469" y="714"/>
                  </a:lnTo>
                  <a:lnTo>
                    <a:pt x="506" y="734"/>
                  </a:lnTo>
                  <a:lnTo>
                    <a:pt x="554" y="746"/>
                  </a:lnTo>
                  <a:lnTo>
                    <a:pt x="588" y="778"/>
                  </a:lnTo>
                  <a:lnTo>
                    <a:pt x="627" y="773"/>
                  </a:lnTo>
                  <a:lnTo>
                    <a:pt x="663" y="746"/>
                  </a:lnTo>
                  <a:lnTo>
                    <a:pt x="707" y="727"/>
                  </a:lnTo>
                  <a:lnTo>
                    <a:pt x="716" y="714"/>
                  </a:lnTo>
                  <a:lnTo>
                    <a:pt x="716" y="681"/>
                  </a:lnTo>
                  <a:lnTo>
                    <a:pt x="693" y="675"/>
                  </a:lnTo>
                  <a:lnTo>
                    <a:pt x="682" y="661"/>
                  </a:lnTo>
                  <a:lnTo>
                    <a:pt x="682" y="634"/>
                  </a:lnTo>
                  <a:lnTo>
                    <a:pt x="675" y="609"/>
                  </a:lnTo>
                  <a:lnTo>
                    <a:pt x="693" y="556"/>
                  </a:lnTo>
                  <a:lnTo>
                    <a:pt x="700" y="517"/>
                  </a:lnTo>
                  <a:lnTo>
                    <a:pt x="687" y="499"/>
                  </a:lnTo>
                  <a:lnTo>
                    <a:pt x="687" y="465"/>
                  </a:lnTo>
                  <a:lnTo>
                    <a:pt x="668" y="465"/>
                  </a:lnTo>
                  <a:lnTo>
                    <a:pt x="647" y="483"/>
                  </a:lnTo>
                  <a:lnTo>
                    <a:pt x="641" y="458"/>
                  </a:lnTo>
                  <a:lnTo>
                    <a:pt x="675" y="419"/>
                  </a:lnTo>
                  <a:lnTo>
                    <a:pt x="700" y="385"/>
                  </a:lnTo>
                  <a:lnTo>
                    <a:pt x="716" y="367"/>
                  </a:lnTo>
                  <a:lnTo>
                    <a:pt x="734" y="373"/>
                  </a:lnTo>
                  <a:lnTo>
                    <a:pt x="753" y="360"/>
                  </a:lnTo>
                  <a:lnTo>
                    <a:pt x="753" y="341"/>
                  </a:lnTo>
                  <a:lnTo>
                    <a:pt x="775" y="275"/>
                  </a:lnTo>
                  <a:lnTo>
                    <a:pt x="794" y="253"/>
                  </a:lnTo>
                  <a:lnTo>
                    <a:pt x="782" y="228"/>
                  </a:lnTo>
                  <a:lnTo>
                    <a:pt x="728" y="209"/>
                  </a:lnTo>
                  <a:lnTo>
                    <a:pt x="716" y="198"/>
                  </a:lnTo>
                  <a:lnTo>
                    <a:pt x="693" y="176"/>
                  </a:lnTo>
                  <a:lnTo>
                    <a:pt x="682" y="176"/>
                  </a:lnTo>
                  <a:lnTo>
                    <a:pt x="663" y="169"/>
                  </a:lnTo>
                  <a:lnTo>
                    <a:pt x="641" y="162"/>
                  </a:lnTo>
                  <a:lnTo>
                    <a:pt x="622" y="143"/>
                  </a:lnTo>
                  <a:lnTo>
                    <a:pt x="627" y="137"/>
                  </a:lnTo>
                  <a:lnTo>
                    <a:pt x="622" y="111"/>
                  </a:lnTo>
                  <a:lnTo>
                    <a:pt x="600" y="125"/>
                  </a:lnTo>
                  <a:lnTo>
                    <a:pt x="581" y="118"/>
                  </a:lnTo>
                  <a:lnTo>
                    <a:pt x="574" y="84"/>
                  </a:lnTo>
                  <a:lnTo>
                    <a:pt x="547" y="66"/>
                  </a:lnTo>
                  <a:lnTo>
                    <a:pt x="535" y="40"/>
                  </a:lnTo>
                  <a:lnTo>
                    <a:pt x="506" y="33"/>
                  </a:lnTo>
                  <a:lnTo>
                    <a:pt x="513" y="6"/>
                  </a:lnTo>
                  <a:lnTo>
                    <a:pt x="513" y="0"/>
                  </a:lnTo>
                  <a:lnTo>
                    <a:pt x="447" y="18"/>
                  </a:lnTo>
                  <a:lnTo>
                    <a:pt x="428" y="45"/>
                  </a:lnTo>
                  <a:lnTo>
                    <a:pt x="412" y="84"/>
                  </a:lnTo>
                  <a:lnTo>
                    <a:pt x="387" y="91"/>
                  </a:lnTo>
                  <a:lnTo>
                    <a:pt x="353" y="91"/>
                  </a:lnTo>
                  <a:lnTo>
                    <a:pt x="327" y="106"/>
                  </a:lnTo>
                  <a:lnTo>
                    <a:pt x="307" y="137"/>
                  </a:lnTo>
                  <a:lnTo>
                    <a:pt x="273" y="125"/>
                  </a:lnTo>
                  <a:lnTo>
                    <a:pt x="247" y="125"/>
                  </a:lnTo>
                  <a:lnTo>
                    <a:pt x="240" y="84"/>
                  </a:lnTo>
                  <a:lnTo>
                    <a:pt x="206" y="77"/>
                  </a:lnTo>
                  <a:lnTo>
                    <a:pt x="213" y="125"/>
                  </a:lnTo>
                  <a:lnTo>
                    <a:pt x="206" y="184"/>
                  </a:lnTo>
                  <a:lnTo>
                    <a:pt x="172" y="169"/>
                  </a:lnTo>
                  <a:lnTo>
                    <a:pt x="133" y="169"/>
                  </a:lnTo>
                  <a:lnTo>
                    <a:pt x="120" y="137"/>
                  </a:lnTo>
                  <a:lnTo>
                    <a:pt x="79" y="132"/>
                  </a:lnTo>
                  <a:lnTo>
                    <a:pt x="40" y="137"/>
                  </a:lnTo>
                  <a:lnTo>
                    <a:pt x="5" y="137"/>
                  </a:lnTo>
                  <a:lnTo>
                    <a:pt x="0" y="184"/>
                  </a:lnTo>
                  <a:lnTo>
                    <a:pt x="19" y="203"/>
                  </a:lnTo>
                  <a:lnTo>
                    <a:pt x="46" y="209"/>
                  </a:lnTo>
                  <a:lnTo>
                    <a:pt x="79" y="242"/>
                  </a:lnTo>
                  <a:lnTo>
                    <a:pt x="120" y="262"/>
                  </a:lnTo>
                  <a:lnTo>
                    <a:pt x="147" y="314"/>
                  </a:lnTo>
                  <a:lnTo>
                    <a:pt x="133" y="341"/>
                  </a:lnTo>
                  <a:lnTo>
                    <a:pt x="140" y="367"/>
                  </a:lnTo>
                  <a:lnTo>
                    <a:pt x="166" y="392"/>
                  </a:lnTo>
                  <a:lnTo>
                    <a:pt x="172" y="439"/>
                  </a:lnTo>
                  <a:lnTo>
                    <a:pt x="140" y="536"/>
                  </a:lnTo>
                  <a:lnTo>
                    <a:pt x="99" y="622"/>
                  </a:lnTo>
                  <a:lnTo>
                    <a:pt x="72" y="649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14"/>
            <p:cNvSpPr>
              <a:spLocks/>
            </p:cNvSpPr>
            <p:nvPr/>
          </p:nvSpPr>
          <p:spPr bwMode="auto">
            <a:xfrm>
              <a:off x="1609" y="2993"/>
              <a:ext cx="881" cy="749"/>
            </a:xfrm>
            <a:custGeom>
              <a:avLst/>
              <a:gdLst>
                <a:gd name="T0" fmla="*/ 802 w 876"/>
                <a:gd name="T1" fmla="*/ 302 h 744"/>
                <a:gd name="T2" fmla="*/ 834 w 876"/>
                <a:gd name="T3" fmla="*/ 315 h 744"/>
                <a:gd name="T4" fmla="*/ 916 w 876"/>
                <a:gd name="T5" fmla="*/ 331 h 744"/>
                <a:gd name="T6" fmla="*/ 902 w 876"/>
                <a:gd name="T7" fmla="*/ 376 h 744"/>
                <a:gd name="T8" fmla="*/ 811 w 876"/>
                <a:gd name="T9" fmla="*/ 423 h 744"/>
                <a:gd name="T10" fmla="*/ 720 w 876"/>
                <a:gd name="T11" fmla="*/ 435 h 744"/>
                <a:gd name="T12" fmla="*/ 586 w 876"/>
                <a:gd name="T13" fmla="*/ 561 h 744"/>
                <a:gd name="T14" fmla="*/ 586 w 876"/>
                <a:gd name="T15" fmla="*/ 600 h 744"/>
                <a:gd name="T16" fmla="*/ 620 w 876"/>
                <a:gd name="T17" fmla="*/ 639 h 744"/>
                <a:gd name="T18" fmla="*/ 566 w 876"/>
                <a:gd name="T19" fmla="*/ 660 h 744"/>
                <a:gd name="T20" fmla="*/ 533 w 876"/>
                <a:gd name="T21" fmla="*/ 682 h 744"/>
                <a:gd name="T22" fmla="*/ 511 w 876"/>
                <a:gd name="T23" fmla="*/ 725 h 744"/>
                <a:gd name="T24" fmla="*/ 472 w 876"/>
                <a:gd name="T25" fmla="*/ 713 h 744"/>
                <a:gd name="T26" fmla="*/ 416 w 876"/>
                <a:gd name="T27" fmla="*/ 754 h 744"/>
                <a:gd name="T28" fmla="*/ 384 w 876"/>
                <a:gd name="T29" fmla="*/ 784 h 744"/>
                <a:gd name="T30" fmla="*/ 242 w 876"/>
                <a:gd name="T31" fmla="*/ 754 h 744"/>
                <a:gd name="T32" fmla="*/ 196 w 876"/>
                <a:gd name="T33" fmla="*/ 747 h 744"/>
                <a:gd name="T34" fmla="*/ 155 w 876"/>
                <a:gd name="T35" fmla="*/ 747 h 744"/>
                <a:gd name="T36" fmla="*/ 102 w 876"/>
                <a:gd name="T37" fmla="*/ 772 h 744"/>
                <a:gd name="T38" fmla="*/ 60 w 876"/>
                <a:gd name="T39" fmla="*/ 747 h 744"/>
                <a:gd name="T40" fmla="*/ 46 w 876"/>
                <a:gd name="T41" fmla="*/ 660 h 744"/>
                <a:gd name="T42" fmla="*/ 0 w 876"/>
                <a:gd name="T43" fmla="*/ 626 h 744"/>
                <a:gd name="T44" fmla="*/ 7 w 876"/>
                <a:gd name="T45" fmla="*/ 588 h 744"/>
                <a:gd name="T46" fmla="*/ 41 w 876"/>
                <a:gd name="T47" fmla="*/ 566 h 744"/>
                <a:gd name="T48" fmla="*/ 53 w 876"/>
                <a:gd name="T49" fmla="*/ 546 h 744"/>
                <a:gd name="T50" fmla="*/ 46 w 876"/>
                <a:gd name="T51" fmla="*/ 501 h 744"/>
                <a:gd name="T52" fmla="*/ 67 w 876"/>
                <a:gd name="T53" fmla="*/ 474 h 744"/>
                <a:gd name="T54" fmla="*/ 75 w 876"/>
                <a:gd name="T55" fmla="*/ 442 h 744"/>
                <a:gd name="T56" fmla="*/ 75 w 876"/>
                <a:gd name="T57" fmla="*/ 410 h 744"/>
                <a:gd name="T58" fmla="*/ 109 w 876"/>
                <a:gd name="T59" fmla="*/ 401 h 744"/>
                <a:gd name="T60" fmla="*/ 127 w 876"/>
                <a:gd name="T61" fmla="*/ 376 h 744"/>
                <a:gd name="T62" fmla="*/ 155 w 876"/>
                <a:gd name="T63" fmla="*/ 302 h 744"/>
                <a:gd name="T64" fmla="*/ 214 w 876"/>
                <a:gd name="T65" fmla="*/ 258 h 744"/>
                <a:gd name="T66" fmla="*/ 208 w 876"/>
                <a:gd name="T67" fmla="*/ 209 h 744"/>
                <a:gd name="T68" fmla="*/ 168 w 876"/>
                <a:gd name="T69" fmla="*/ 197 h 744"/>
                <a:gd name="T70" fmla="*/ 127 w 876"/>
                <a:gd name="T71" fmla="*/ 191 h 744"/>
                <a:gd name="T72" fmla="*/ 102 w 876"/>
                <a:gd name="T73" fmla="*/ 184 h 744"/>
                <a:gd name="T74" fmla="*/ 75 w 876"/>
                <a:gd name="T75" fmla="*/ 150 h 744"/>
                <a:gd name="T76" fmla="*/ 41 w 876"/>
                <a:gd name="T77" fmla="*/ 165 h 744"/>
                <a:gd name="T78" fmla="*/ 34 w 876"/>
                <a:gd name="T79" fmla="*/ 165 h 744"/>
                <a:gd name="T80" fmla="*/ 34 w 876"/>
                <a:gd name="T81" fmla="*/ 143 h 744"/>
                <a:gd name="T82" fmla="*/ 46 w 876"/>
                <a:gd name="T83" fmla="*/ 111 h 744"/>
                <a:gd name="T84" fmla="*/ 41 w 876"/>
                <a:gd name="T85" fmla="*/ 39 h 744"/>
                <a:gd name="T86" fmla="*/ 67 w 876"/>
                <a:gd name="T87" fmla="*/ 25 h 744"/>
                <a:gd name="T88" fmla="*/ 114 w 876"/>
                <a:gd name="T89" fmla="*/ 32 h 744"/>
                <a:gd name="T90" fmla="*/ 148 w 876"/>
                <a:gd name="T91" fmla="*/ 0 h 744"/>
                <a:gd name="T92" fmla="*/ 189 w 876"/>
                <a:gd name="T93" fmla="*/ 39 h 744"/>
                <a:gd name="T94" fmla="*/ 236 w 876"/>
                <a:gd name="T95" fmla="*/ 51 h 744"/>
                <a:gd name="T96" fmla="*/ 297 w 876"/>
                <a:gd name="T97" fmla="*/ 64 h 744"/>
                <a:gd name="T98" fmla="*/ 343 w 876"/>
                <a:gd name="T99" fmla="*/ 92 h 744"/>
                <a:gd name="T100" fmla="*/ 384 w 876"/>
                <a:gd name="T101" fmla="*/ 118 h 744"/>
                <a:gd name="T102" fmla="*/ 447 w 876"/>
                <a:gd name="T103" fmla="*/ 118 h 744"/>
                <a:gd name="T104" fmla="*/ 545 w 876"/>
                <a:gd name="T105" fmla="*/ 158 h 744"/>
                <a:gd name="T106" fmla="*/ 571 w 876"/>
                <a:gd name="T107" fmla="*/ 165 h 744"/>
                <a:gd name="T108" fmla="*/ 593 w 876"/>
                <a:gd name="T109" fmla="*/ 191 h 744"/>
                <a:gd name="T110" fmla="*/ 605 w 876"/>
                <a:gd name="T111" fmla="*/ 202 h 744"/>
                <a:gd name="T112" fmla="*/ 667 w 876"/>
                <a:gd name="T113" fmla="*/ 251 h 744"/>
                <a:gd name="T114" fmla="*/ 702 w 876"/>
                <a:gd name="T115" fmla="*/ 265 h 744"/>
                <a:gd name="T116" fmla="*/ 727 w 876"/>
                <a:gd name="T117" fmla="*/ 270 h 744"/>
                <a:gd name="T118" fmla="*/ 754 w 876"/>
                <a:gd name="T119" fmla="*/ 265 h 744"/>
                <a:gd name="T120" fmla="*/ 780 w 876"/>
                <a:gd name="T121" fmla="*/ 290 h 744"/>
                <a:gd name="T122" fmla="*/ 802 w 876"/>
                <a:gd name="T123" fmla="*/ 302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76" h="744">
                  <a:moveTo>
                    <a:pt x="768" y="286"/>
                  </a:moveTo>
                  <a:lnTo>
                    <a:pt x="794" y="299"/>
                  </a:lnTo>
                  <a:lnTo>
                    <a:pt x="876" y="315"/>
                  </a:lnTo>
                  <a:lnTo>
                    <a:pt x="862" y="359"/>
                  </a:lnTo>
                  <a:lnTo>
                    <a:pt x="775" y="399"/>
                  </a:lnTo>
                  <a:lnTo>
                    <a:pt x="688" y="411"/>
                  </a:lnTo>
                  <a:lnTo>
                    <a:pt x="562" y="529"/>
                  </a:lnTo>
                  <a:lnTo>
                    <a:pt x="562" y="568"/>
                  </a:lnTo>
                  <a:lnTo>
                    <a:pt x="595" y="607"/>
                  </a:lnTo>
                  <a:lnTo>
                    <a:pt x="542" y="628"/>
                  </a:lnTo>
                  <a:lnTo>
                    <a:pt x="509" y="648"/>
                  </a:lnTo>
                  <a:lnTo>
                    <a:pt x="487" y="685"/>
                  </a:lnTo>
                  <a:lnTo>
                    <a:pt x="448" y="673"/>
                  </a:lnTo>
                  <a:lnTo>
                    <a:pt x="400" y="714"/>
                  </a:lnTo>
                  <a:lnTo>
                    <a:pt x="368" y="744"/>
                  </a:lnTo>
                  <a:lnTo>
                    <a:pt x="234" y="714"/>
                  </a:lnTo>
                  <a:lnTo>
                    <a:pt x="188" y="707"/>
                  </a:lnTo>
                  <a:lnTo>
                    <a:pt x="147" y="707"/>
                  </a:lnTo>
                  <a:lnTo>
                    <a:pt x="94" y="732"/>
                  </a:lnTo>
                  <a:lnTo>
                    <a:pt x="60" y="707"/>
                  </a:lnTo>
                  <a:lnTo>
                    <a:pt x="46" y="628"/>
                  </a:lnTo>
                  <a:lnTo>
                    <a:pt x="0" y="594"/>
                  </a:lnTo>
                  <a:lnTo>
                    <a:pt x="7" y="556"/>
                  </a:lnTo>
                  <a:lnTo>
                    <a:pt x="41" y="534"/>
                  </a:lnTo>
                  <a:lnTo>
                    <a:pt x="53" y="516"/>
                  </a:lnTo>
                  <a:lnTo>
                    <a:pt x="46" y="477"/>
                  </a:lnTo>
                  <a:lnTo>
                    <a:pt x="67" y="450"/>
                  </a:lnTo>
                  <a:lnTo>
                    <a:pt x="75" y="418"/>
                  </a:lnTo>
                  <a:lnTo>
                    <a:pt x="75" y="386"/>
                  </a:lnTo>
                  <a:lnTo>
                    <a:pt x="101" y="377"/>
                  </a:lnTo>
                  <a:lnTo>
                    <a:pt x="119" y="359"/>
                  </a:lnTo>
                  <a:lnTo>
                    <a:pt x="147" y="286"/>
                  </a:lnTo>
                  <a:lnTo>
                    <a:pt x="206" y="242"/>
                  </a:lnTo>
                  <a:lnTo>
                    <a:pt x="200" y="201"/>
                  </a:lnTo>
                  <a:lnTo>
                    <a:pt x="160" y="189"/>
                  </a:lnTo>
                  <a:lnTo>
                    <a:pt x="119" y="183"/>
                  </a:lnTo>
                  <a:lnTo>
                    <a:pt x="94" y="176"/>
                  </a:lnTo>
                  <a:lnTo>
                    <a:pt x="75" y="142"/>
                  </a:lnTo>
                  <a:lnTo>
                    <a:pt x="41" y="157"/>
                  </a:lnTo>
                  <a:lnTo>
                    <a:pt x="34" y="157"/>
                  </a:lnTo>
                  <a:lnTo>
                    <a:pt x="34" y="135"/>
                  </a:lnTo>
                  <a:lnTo>
                    <a:pt x="46" y="103"/>
                  </a:lnTo>
                  <a:lnTo>
                    <a:pt x="41" y="39"/>
                  </a:lnTo>
                  <a:lnTo>
                    <a:pt x="67" y="25"/>
                  </a:lnTo>
                  <a:lnTo>
                    <a:pt x="106" y="32"/>
                  </a:lnTo>
                  <a:lnTo>
                    <a:pt x="140" y="0"/>
                  </a:lnTo>
                  <a:lnTo>
                    <a:pt x="181" y="39"/>
                  </a:lnTo>
                  <a:lnTo>
                    <a:pt x="228" y="51"/>
                  </a:lnTo>
                  <a:lnTo>
                    <a:pt x="281" y="64"/>
                  </a:lnTo>
                  <a:lnTo>
                    <a:pt x="327" y="84"/>
                  </a:lnTo>
                  <a:lnTo>
                    <a:pt x="368" y="110"/>
                  </a:lnTo>
                  <a:lnTo>
                    <a:pt x="428" y="110"/>
                  </a:lnTo>
                  <a:lnTo>
                    <a:pt x="521" y="150"/>
                  </a:lnTo>
                  <a:lnTo>
                    <a:pt x="547" y="157"/>
                  </a:lnTo>
                  <a:lnTo>
                    <a:pt x="569" y="183"/>
                  </a:lnTo>
                  <a:lnTo>
                    <a:pt x="581" y="194"/>
                  </a:lnTo>
                  <a:lnTo>
                    <a:pt x="635" y="235"/>
                  </a:lnTo>
                  <a:lnTo>
                    <a:pt x="670" y="249"/>
                  </a:lnTo>
                  <a:lnTo>
                    <a:pt x="695" y="254"/>
                  </a:lnTo>
                  <a:lnTo>
                    <a:pt x="722" y="249"/>
                  </a:lnTo>
                  <a:lnTo>
                    <a:pt x="748" y="274"/>
                  </a:lnTo>
                  <a:lnTo>
                    <a:pt x="768" y="286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15"/>
            <p:cNvSpPr>
              <a:spLocks/>
            </p:cNvSpPr>
            <p:nvPr/>
          </p:nvSpPr>
          <p:spPr bwMode="auto">
            <a:xfrm>
              <a:off x="1609" y="2993"/>
              <a:ext cx="881" cy="749"/>
            </a:xfrm>
            <a:custGeom>
              <a:avLst/>
              <a:gdLst>
                <a:gd name="T0" fmla="*/ 802 w 876"/>
                <a:gd name="T1" fmla="*/ 302 h 744"/>
                <a:gd name="T2" fmla="*/ 834 w 876"/>
                <a:gd name="T3" fmla="*/ 315 h 744"/>
                <a:gd name="T4" fmla="*/ 916 w 876"/>
                <a:gd name="T5" fmla="*/ 331 h 744"/>
                <a:gd name="T6" fmla="*/ 902 w 876"/>
                <a:gd name="T7" fmla="*/ 376 h 744"/>
                <a:gd name="T8" fmla="*/ 811 w 876"/>
                <a:gd name="T9" fmla="*/ 423 h 744"/>
                <a:gd name="T10" fmla="*/ 720 w 876"/>
                <a:gd name="T11" fmla="*/ 435 h 744"/>
                <a:gd name="T12" fmla="*/ 586 w 876"/>
                <a:gd name="T13" fmla="*/ 561 h 744"/>
                <a:gd name="T14" fmla="*/ 586 w 876"/>
                <a:gd name="T15" fmla="*/ 600 h 744"/>
                <a:gd name="T16" fmla="*/ 620 w 876"/>
                <a:gd name="T17" fmla="*/ 639 h 744"/>
                <a:gd name="T18" fmla="*/ 566 w 876"/>
                <a:gd name="T19" fmla="*/ 660 h 744"/>
                <a:gd name="T20" fmla="*/ 533 w 876"/>
                <a:gd name="T21" fmla="*/ 682 h 744"/>
                <a:gd name="T22" fmla="*/ 511 w 876"/>
                <a:gd name="T23" fmla="*/ 725 h 744"/>
                <a:gd name="T24" fmla="*/ 472 w 876"/>
                <a:gd name="T25" fmla="*/ 713 h 744"/>
                <a:gd name="T26" fmla="*/ 416 w 876"/>
                <a:gd name="T27" fmla="*/ 754 h 744"/>
                <a:gd name="T28" fmla="*/ 384 w 876"/>
                <a:gd name="T29" fmla="*/ 784 h 744"/>
                <a:gd name="T30" fmla="*/ 242 w 876"/>
                <a:gd name="T31" fmla="*/ 754 h 744"/>
                <a:gd name="T32" fmla="*/ 196 w 876"/>
                <a:gd name="T33" fmla="*/ 747 h 744"/>
                <a:gd name="T34" fmla="*/ 155 w 876"/>
                <a:gd name="T35" fmla="*/ 747 h 744"/>
                <a:gd name="T36" fmla="*/ 102 w 876"/>
                <a:gd name="T37" fmla="*/ 772 h 744"/>
                <a:gd name="T38" fmla="*/ 60 w 876"/>
                <a:gd name="T39" fmla="*/ 747 h 744"/>
                <a:gd name="T40" fmla="*/ 46 w 876"/>
                <a:gd name="T41" fmla="*/ 660 h 744"/>
                <a:gd name="T42" fmla="*/ 0 w 876"/>
                <a:gd name="T43" fmla="*/ 626 h 744"/>
                <a:gd name="T44" fmla="*/ 7 w 876"/>
                <a:gd name="T45" fmla="*/ 588 h 744"/>
                <a:gd name="T46" fmla="*/ 41 w 876"/>
                <a:gd name="T47" fmla="*/ 566 h 744"/>
                <a:gd name="T48" fmla="*/ 53 w 876"/>
                <a:gd name="T49" fmla="*/ 546 h 744"/>
                <a:gd name="T50" fmla="*/ 46 w 876"/>
                <a:gd name="T51" fmla="*/ 501 h 744"/>
                <a:gd name="T52" fmla="*/ 67 w 876"/>
                <a:gd name="T53" fmla="*/ 474 h 744"/>
                <a:gd name="T54" fmla="*/ 75 w 876"/>
                <a:gd name="T55" fmla="*/ 442 h 744"/>
                <a:gd name="T56" fmla="*/ 75 w 876"/>
                <a:gd name="T57" fmla="*/ 410 h 744"/>
                <a:gd name="T58" fmla="*/ 109 w 876"/>
                <a:gd name="T59" fmla="*/ 401 h 744"/>
                <a:gd name="T60" fmla="*/ 127 w 876"/>
                <a:gd name="T61" fmla="*/ 376 h 744"/>
                <a:gd name="T62" fmla="*/ 155 w 876"/>
                <a:gd name="T63" fmla="*/ 302 h 744"/>
                <a:gd name="T64" fmla="*/ 214 w 876"/>
                <a:gd name="T65" fmla="*/ 258 h 744"/>
                <a:gd name="T66" fmla="*/ 208 w 876"/>
                <a:gd name="T67" fmla="*/ 209 h 744"/>
                <a:gd name="T68" fmla="*/ 168 w 876"/>
                <a:gd name="T69" fmla="*/ 197 h 744"/>
                <a:gd name="T70" fmla="*/ 127 w 876"/>
                <a:gd name="T71" fmla="*/ 191 h 744"/>
                <a:gd name="T72" fmla="*/ 102 w 876"/>
                <a:gd name="T73" fmla="*/ 184 h 744"/>
                <a:gd name="T74" fmla="*/ 75 w 876"/>
                <a:gd name="T75" fmla="*/ 150 h 744"/>
                <a:gd name="T76" fmla="*/ 41 w 876"/>
                <a:gd name="T77" fmla="*/ 165 h 744"/>
                <a:gd name="T78" fmla="*/ 34 w 876"/>
                <a:gd name="T79" fmla="*/ 165 h 744"/>
                <a:gd name="T80" fmla="*/ 34 w 876"/>
                <a:gd name="T81" fmla="*/ 143 h 744"/>
                <a:gd name="T82" fmla="*/ 46 w 876"/>
                <a:gd name="T83" fmla="*/ 111 h 744"/>
                <a:gd name="T84" fmla="*/ 41 w 876"/>
                <a:gd name="T85" fmla="*/ 39 h 744"/>
                <a:gd name="T86" fmla="*/ 67 w 876"/>
                <a:gd name="T87" fmla="*/ 25 h 744"/>
                <a:gd name="T88" fmla="*/ 114 w 876"/>
                <a:gd name="T89" fmla="*/ 32 h 744"/>
                <a:gd name="T90" fmla="*/ 148 w 876"/>
                <a:gd name="T91" fmla="*/ 0 h 744"/>
                <a:gd name="T92" fmla="*/ 189 w 876"/>
                <a:gd name="T93" fmla="*/ 39 h 744"/>
                <a:gd name="T94" fmla="*/ 236 w 876"/>
                <a:gd name="T95" fmla="*/ 51 h 744"/>
                <a:gd name="T96" fmla="*/ 297 w 876"/>
                <a:gd name="T97" fmla="*/ 64 h 744"/>
                <a:gd name="T98" fmla="*/ 343 w 876"/>
                <a:gd name="T99" fmla="*/ 92 h 744"/>
                <a:gd name="T100" fmla="*/ 384 w 876"/>
                <a:gd name="T101" fmla="*/ 118 h 744"/>
                <a:gd name="T102" fmla="*/ 447 w 876"/>
                <a:gd name="T103" fmla="*/ 118 h 744"/>
                <a:gd name="T104" fmla="*/ 545 w 876"/>
                <a:gd name="T105" fmla="*/ 158 h 744"/>
                <a:gd name="T106" fmla="*/ 571 w 876"/>
                <a:gd name="T107" fmla="*/ 165 h 744"/>
                <a:gd name="T108" fmla="*/ 593 w 876"/>
                <a:gd name="T109" fmla="*/ 191 h 744"/>
                <a:gd name="T110" fmla="*/ 605 w 876"/>
                <a:gd name="T111" fmla="*/ 202 h 744"/>
                <a:gd name="T112" fmla="*/ 667 w 876"/>
                <a:gd name="T113" fmla="*/ 251 h 744"/>
                <a:gd name="T114" fmla="*/ 702 w 876"/>
                <a:gd name="T115" fmla="*/ 265 h 744"/>
                <a:gd name="T116" fmla="*/ 727 w 876"/>
                <a:gd name="T117" fmla="*/ 270 h 744"/>
                <a:gd name="T118" fmla="*/ 754 w 876"/>
                <a:gd name="T119" fmla="*/ 265 h 744"/>
                <a:gd name="T120" fmla="*/ 780 w 876"/>
                <a:gd name="T121" fmla="*/ 290 h 744"/>
                <a:gd name="T122" fmla="*/ 802 w 876"/>
                <a:gd name="T123" fmla="*/ 302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76" h="744">
                  <a:moveTo>
                    <a:pt x="768" y="286"/>
                  </a:moveTo>
                  <a:lnTo>
                    <a:pt x="794" y="299"/>
                  </a:lnTo>
                  <a:lnTo>
                    <a:pt x="876" y="315"/>
                  </a:lnTo>
                  <a:lnTo>
                    <a:pt x="862" y="359"/>
                  </a:lnTo>
                  <a:lnTo>
                    <a:pt x="775" y="399"/>
                  </a:lnTo>
                  <a:lnTo>
                    <a:pt x="688" y="411"/>
                  </a:lnTo>
                  <a:lnTo>
                    <a:pt x="562" y="529"/>
                  </a:lnTo>
                  <a:lnTo>
                    <a:pt x="562" y="568"/>
                  </a:lnTo>
                  <a:lnTo>
                    <a:pt x="595" y="607"/>
                  </a:lnTo>
                  <a:lnTo>
                    <a:pt x="542" y="628"/>
                  </a:lnTo>
                  <a:lnTo>
                    <a:pt x="509" y="648"/>
                  </a:lnTo>
                  <a:lnTo>
                    <a:pt x="487" y="685"/>
                  </a:lnTo>
                  <a:lnTo>
                    <a:pt x="448" y="673"/>
                  </a:lnTo>
                  <a:lnTo>
                    <a:pt x="400" y="714"/>
                  </a:lnTo>
                  <a:lnTo>
                    <a:pt x="368" y="744"/>
                  </a:lnTo>
                  <a:lnTo>
                    <a:pt x="234" y="714"/>
                  </a:lnTo>
                  <a:lnTo>
                    <a:pt x="188" y="707"/>
                  </a:lnTo>
                  <a:lnTo>
                    <a:pt x="147" y="707"/>
                  </a:lnTo>
                  <a:lnTo>
                    <a:pt x="94" y="732"/>
                  </a:lnTo>
                  <a:lnTo>
                    <a:pt x="60" y="707"/>
                  </a:lnTo>
                  <a:lnTo>
                    <a:pt x="46" y="628"/>
                  </a:lnTo>
                  <a:lnTo>
                    <a:pt x="0" y="594"/>
                  </a:lnTo>
                  <a:lnTo>
                    <a:pt x="7" y="556"/>
                  </a:lnTo>
                  <a:lnTo>
                    <a:pt x="41" y="534"/>
                  </a:lnTo>
                  <a:lnTo>
                    <a:pt x="53" y="516"/>
                  </a:lnTo>
                  <a:lnTo>
                    <a:pt x="46" y="477"/>
                  </a:lnTo>
                  <a:lnTo>
                    <a:pt x="67" y="450"/>
                  </a:lnTo>
                  <a:lnTo>
                    <a:pt x="75" y="418"/>
                  </a:lnTo>
                  <a:lnTo>
                    <a:pt x="75" y="386"/>
                  </a:lnTo>
                  <a:lnTo>
                    <a:pt x="101" y="377"/>
                  </a:lnTo>
                  <a:lnTo>
                    <a:pt x="119" y="359"/>
                  </a:lnTo>
                  <a:lnTo>
                    <a:pt x="147" y="286"/>
                  </a:lnTo>
                  <a:lnTo>
                    <a:pt x="206" y="242"/>
                  </a:lnTo>
                  <a:lnTo>
                    <a:pt x="200" y="201"/>
                  </a:lnTo>
                  <a:lnTo>
                    <a:pt x="160" y="189"/>
                  </a:lnTo>
                  <a:lnTo>
                    <a:pt x="119" y="183"/>
                  </a:lnTo>
                  <a:lnTo>
                    <a:pt x="94" y="176"/>
                  </a:lnTo>
                  <a:lnTo>
                    <a:pt x="75" y="142"/>
                  </a:lnTo>
                  <a:lnTo>
                    <a:pt x="41" y="157"/>
                  </a:lnTo>
                  <a:lnTo>
                    <a:pt x="34" y="157"/>
                  </a:lnTo>
                  <a:lnTo>
                    <a:pt x="34" y="135"/>
                  </a:lnTo>
                  <a:lnTo>
                    <a:pt x="46" y="103"/>
                  </a:lnTo>
                  <a:lnTo>
                    <a:pt x="41" y="39"/>
                  </a:lnTo>
                  <a:lnTo>
                    <a:pt x="67" y="25"/>
                  </a:lnTo>
                  <a:lnTo>
                    <a:pt x="106" y="32"/>
                  </a:lnTo>
                  <a:lnTo>
                    <a:pt x="140" y="0"/>
                  </a:lnTo>
                  <a:lnTo>
                    <a:pt x="181" y="39"/>
                  </a:lnTo>
                  <a:lnTo>
                    <a:pt x="228" y="51"/>
                  </a:lnTo>
                  <a:lnTo>
                    <a:pt x="281" y="64"/>
                  </a:lnTo>
                  <a:lnTo>
                    <a:pt x="327" y="84"/>
                  </a:lnTo>
                  <a:lnTo>
                    <a:pt x="368" y="110"/>
                  </a:lnTo>
                  <a:lnTo>
                    <a:pt x="428" y="110"/>
                  </a:lnTo>
                  <a:lnTo>
                    <a:pt x="521" y="150"/>
                  </a:lnTo>
                  <a:lnTo>
                    <a:pt x="547" y="157"/>
                  </a:lnTo>
                  <a:lnTo>
                    <a:pt x="569" y="183"/>
                  </a:lnTo>
                  <a:lnTo>
                    <a:pt x="581" y="194"/>
                  </a:lnTo>
                  <a:lnTo>
                    <a:pt x="635" y="235"/>
                  </a:lnTo>
                  <a:lnTo>
                    <a:pt x="670" y="249"/>
                  </a:lnTo>
                  <a:lnTo>
                    <a:pt x="695" y="254"/>
                  </a:lnTo>
                  <a:lnTo>
                    <a:pt x="722" y="249"/>
                  </a:lnTo>
                  <a:lnTo>
                    <a:pt x="748" y="274"/>
                  </a:lnTo>
                  <a:lnTo>
                    <a:pt x="768" y="286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16"/>
            <p:cNvSpPr>
              <a:spLocks/>
            </p:cNvSpPr>
            <p:nvPr/>
          </p:nvSpPr>
          <p:spPr bwMode="auto">
            <a:xfrm>
              <a:off x="3431" y="2685"/>
              <a:ext cx="355" cy="183"/>
            </a:xfrm>
            <a:custGeom>
              <a:avLst/>
              <a:gdLst>
                <a:gd name="T0" fmla="*/ 0 w 353"/>
                <a:gd name="T1" fmla="*/ 97 h 181"/>
                <a:gd name="T2" fmla="*/ 26 w 353"/>
                <a:gd name="T3" fmla="*/ 171 h 181"/>
                <a:gd name="T4" fmla="*/ 67 w 353"/>
                <a:gd name="T5" fmla="*/ 197 h 181"/>
                <a:gd name="T6" fmla="*/ 85 w 353"/>
                <a:gd name="T7" fmla="*/ 197 h 181"/>
                <a:gd name="T8" fmla="*/ 114 w 353"/>
                <a:gd name="T9" fmla="*/ 197 h 181"/>
                <a:gd name="T10" fmla="*/ 194 w 353"/>
                <a:gd name="T11" fmla="*/ 146 h 181"/>
                <a:gd name="T12" fmla="*/ 228 w 353"/>
                <a:gd name="T13" fmla="*/ 136 h 181"/>
                <a:gd name="T14" fmla="*/ 240 w 353"/>
                <a:gd name="T15" fmla="*/ 123 h 181"/>
                <a:gd name="T16" fmla="*/ 262 w 353"/>
                <a:gd name="T17" fmla="*/ 111 h 181"/>
                <a:gd name="T18" fmla="*/ 302 w 353"/>
                <a:gd name="T19" fmla="*/ 104 h 181"/>
                <a:gd name="T20" fmla="*/ 357 w 353"/>
                <a:gd name="T21" fmla="*/ 116 h 181"/>
                <a:gd name="T22" fmla="*/ 369 w 353"/>
                <a:gd name="T23" fmla="*/ 37 h 181"/>
                <a:gd name="T24" fmla="*/ 357 w 353"/>
                <a:gd name="T25" fmla="*/ 37 h 181"/>
                <a:gd name="T26" fmla="*/ 335 w 353"/>
                <a:gd name="T27" fmla="*/ 17 h 181"/>
                <a:gd name="T28" fmla="*/ 302 w 353"/>
                <a:gd name="T29" fmla="*/ 12 h 181"/>
                <a:gd name="T30" fmla="*/ 282 w 353"/>
                <a:gd name="T31" fmla="*/ 23 h 181"/>
                <a:gd name="T32" fmla="*/ 233 w 353"/>
                <a:gd name="T33" fmla="*/ 23 h 181"/>
                <a:gd name="T34" fmla="*/ 214 w 353"/>
                <a:gd name="T35" fmla="*/ 42 h 181"/>
                <a:gd name="T36" fmla="*/ 173 w 353"/>
                <a:gd name="T37" fmla="*/ 12 h 181"/>
                <a:gd name="T38" fmla="*/ 146 w 353"/>
                <a:gd name="T39" fmla="*/ 23 h 181"/>
                <a:gd name="T40" fmla="*/ 105 w 353"/>
                <a:gd name="T41" fmla="*/ 0 h 181"/>
                <a:gd name="T42" fmla="*/ 0 w 353"/>
                <a:gd name="T43" fmla="*/ 97 h 1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3" h="181">
                  <a:moveTo>
                    <a:pt x="0" y="89"/>
                  </a:moveTo>
                  <a:lnTo>
                    <a:pt x="26" y="155"/>
                  </a:lnTo>
                  <a:lnTo>
                    <a:pt x="67" y="181"/>
                  </a:lnTo>
                  <a:lnTo>
                    <a:pt x="85" y="181"/>
                  </a:lnTo>
                  <a:lnTo>
                    <a:pt x="106" y="181"/>
                  </a:lnTo>
                  <a:lnTo>
                    <a:pt x="186" y="133"/>
                  </a:lnTo>
                  <a:lnTo>
                    <a:pt x="220" y="128"/>
                  </a:lnTo>
                  <a:lnTo>
                    <a:pt x="232" y="115"/>
                  </a:lnTo>
                  <a:lnTo>
                    <a:pt x="254" y="103"/>
                  </a:lnTo>
                  <a:lnTo>
                    <a:pt x="286" y="96"/>
                  </a:lnTo>
                  <a:lnTo>
                    <a:pt x="341" y="108"/>
                  </a:lnTo>
                  <a:lnTo>
                    <a:pt x="353" y="37"/>
                  </a:lnTo>
                  <a:lnTo>
                    <a:pt x="341" y="37"/>
                  </a:lnTo>
                  <a:lnTo>
                    <a:pt x="319" y="17"/>
                  </a:lnTo>
                  <a:lnTo>
                    <a:pt x="286" y="12"/>
                  </a:lnTo>
                  <a:lnTo>
                    <a:pt x="266" y="23"/>
                  </a:lnTo>
                  <a:lnTo>
                    <a:pt x="225" y="23"/>
                  </a:lnTo>
                  <a:lnTo>
                    <a:pt x="206" y="42"/>
                  </a:lnTo>
                  <a:lnTo>
                    <a:pt x="165" y="12"/>
                  </a:lnTo>
                  <a:lnTo>
                    <a:pt x="138" y="23"/>
                  </a:lnTo>
                  <a:lnTo>
                    <a:pt x="97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17"/>
            <p:cNvSpPr>
              <a:spLocks/>
            </p:cNvSpPr>
            <p:nvPr/>
          </p:nvSpPr>
          <p:spPr bwMode="auto">
            <a:xfrm>
              <a:off x="3431" y="2685"/>
              <a:ext cx="355" cy="183"/>
            </a:xfrm>
            <a:custGeom>
              <a:avLst/>
              <a:gdLst>
                <a:gd name="T0" fmla="*/ 0 w 353"/>
                <a:gd name="T1" fmla="*/ 97 h 181"/>
                <a:gd name="T2" fmla="*/ 26 w 353"/>
                <a:gd name="T3" fmla="*/ 171 h 181"/>
                <a:gd name="T4" fmla="*/ 67 w 353"/>
                <a:gd name="T5" fmla="*/ 197 h 181"/>
                <a:gd name="T6" fmla="*/ 85 w 353"/>
                <a:gd name="T7" fmla="*/ 197 h 181"/>
                <a:gd name="T8" fmla="*/ 114 w 353"/>
                <a:gd name="T9" fmla="*/ 197 h 181"/>
                <a:gd name="T10" fmla="*/ 194 w 353"/>
                <a:gd name="T11" fmla="*/ 146 h 181"/>
                <a:gd name="T12" fmla="*/ 228 w 353"/>
                <a:gd name="T13" fmla="*/ 136 h 181"/>
                <a:gd name="T14" fmla="*/ 240 w 353"/>
                <a:gd name="T15" fmla="*/ 123 h 181"/>
                <a:gd name="T16" fmla="*/ 262 w 353"/>
                <a:gd name="T17" fmla="*/ 111 h 181"/>
                <a:gd name="T18" fmla="*/ 302 w 353"/>
                <a:gd name="T19" fmla="*/ 104 h 181"/>
                <a:gd name="T20" fmla="*/ 357 w 353"/>
                <a:gd name="T21" fmla="*/ 116 h 181"/>
                <a:gd name="T22" fmla="*/ 369 w 353"/>
                <a:gd name="T23" fmla="*/ 37 h 181"/>
                <a:gd name="T24" fmla="*/ 357 w 353"/>
                <a:gd name="T25" fmla="*/ 37 h 181"/>
                <a:gd name="T26" fmla="*/ 335 w 353"/>
                <a:gd name="T27" fmla="*/ 17 h 181"/>
                <a:gd name="T28" fmla="*/ 302 w 353"/>
                <a:gd name="T29" fmla="*/ 12 h 181"/>
                <a:gd name="T30" fmla="*/ 282 w 353"/>
                <a:gd name="T31" fmla="*/ 23 h 181"/>
                <a:gd name="T32" fmla="*/ 233 w 353"/>
                <a:gd name="T33" fmla="*/ 23 h 181"/>
                <a:gd name="T34" fmla="*/ 214 w 353"/>
                <a:gd name="T35" fmla="*/ 42 h 181"/>
                <a:gd name="T36" fmla="*/ 173 w 353"/>
                <a:gd name="T37" fmla="*/ 12 h 181"/>
                <a:gd name="T38" fmla="*/ 146 w 353"/>
                <a:gd name="T39" fmla="*/ 23 h 181"/>
                <a:gd name="T40" fmla="*/ 105 w 353"/>
                <a:gd name="T41" fmla="*/ 0 h 181"/>
                <a:gd name="T42" fmla="*/ 0 w 353"/>
                <a:gd name="T43" fmla="*/ 97 h 1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3" h="181">
                  <a:moveTo>
                    <a:pt x="0" y="89"/>
                  </a:moveTo>
                  <a:lnTo>
                    <a:pt x="26" y="155"/>
                  </a:lnTo>
                  <a:lnTo>
                    <a:pt x="67" y="181"/>
                  </a:lnTo>
                  <a:lnTo>
                    <a:pt x="85" y="181"/>
                  </a:lnTo>
                  <a:lnTo>
                    <a:pt x="106" y="181"/>
                  </a:lnTo>
                  <a:lnTo>
                    <a:pt x="186" y="133"/>
                  </a:lnTo>
                  <a:lnTo>
                    <a:pt x="220" y="128"/>
                  </a:lnTo>
                  <a:lnTo>
                    <a:pt x="232" y="115"/>
                  </a:lnTo>
                  <a:lnTo>
                    <a:pt x="254" y="103"/>
                  </a:lnTo>
                  <a:lnTo>
                    <a:pt x="286" y="96"/>
                  </a:lnTo>
                  <a:lnTo>
                    <a:pt x="341" y="108"/>
                  </a:lnTo>
                  <a:lnTo>
                    <a:pt x="353" y="37"/>
                  </a:lnTo>
                  <a:lnTo>
                    <a:pt x="341" y="37"/>
                  </a:lnTo>
                  <a:lnTo>
                    <a:pt x="319" y="17"/>
                  </a:lnTo>
                  <a:lnTo>
                    <a:pt x="286" y="12"/>
                  </a:lnTo>
                  <a:lnTo>
                    <a:pt x="266" y="23"/>
                  </a:lnTo>
                  <a:lnTo>
                    <a:pt x="225" y="23"/>
                  </a:lnTo>
                  <a:lnTo>
                    <a:pt x="206" y="42"/>
                  </a:lnTo>
                  <a:lnTo>
                    <a:pt x="165" y="12"/>
                  </a:lnTo>
                  <a:lnTo>
                    <a:pt x="138" y="23"/>
                  </a:lnTo>
                  <a:lnTo>
                    <a:pt x="97" y="0"/>
                  </a:lnTo>
                  <a:lnTo>
                    <a:pt x="0" y="89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18"/>
            <p:cNvSpPr>
              <a:spLocks/>
            </p:cNvSpPr>
            <p:nvPr/>
          </p:nvSpPr>
          <p:spPr bwMode="auto">
            <a:xfrm>
              <a:off x="3638" y="2045"/>
              <a:ext cx="322" cy="245"/>
            </a:xfrm>
            <a:custGeom>
              <a:avLst/>
              <a:gdLst>
                <a:gd name="T0" fmla="*/ 7 w 320"/>
                <a:gd name="T1" fmla="*/ 52 h 244"/>
                <a:gd name="T2" fmla="*/ 14 w 320"/>
                <a:gd name="T3" fmla="*/ 78 h 244"/>
                <a:gd name="T4" fmla="*/ 0 w 320"/>
                <a:gd name="T5" fmla="*/ 112 h 244"/>
                <a:gd name="T6" fmla="*/ 33 w 320"/>
                <a:gd name="T7" fmla="*/ 112 h 244"/>
                <a:gd name="T8" fmla="*/ 41 w 320"/>
                <a:gd name="T9" fmla="*/ 118 h 244"/>
                <a:gd name="T10" fmla="*/ 60 w 320"/>
                <a:gd name="T11" fmla="*/ 133 h 244"/>
                <a:gd name="T12" fmla="*/ 73 w 320"/>
                <a:gd name="T13" fmla="*/ 133 h 244"/>
                <a:gd name="T14" fmla="*/ 102 w 320"/>
                <a:gd name="T15" fmla="*/ 133 h 244"/>
                <a:gd name="T16" fmla="*/ 109 w 320"/>
                <a:gd name="T17" fmla="*/ 133 h 244"/>
                <a:gd name="T18" fmla="*/ 121 w 320"/>
                <a:gd name="T19" fmla="*/ 158 h 244"/>
                <a:gd name="T20" fmla="*/ 115 w 320"/>
                <a:gd name="T21" fmla="*/ 170 h 244"/>
                <a:gd name="T22" fmla="*/ 115 w 320"/>
                <a:gd name="T23" fmla="*/ 186 h 244"/>
                <a:gd name="T24" fmla="*/ 121 w 320"/>
                <a:gd name="T25" fmla="*/ 192 h 244"/>
                <a:gd name="T26" fmla="*/ 134 w 320"/>
                <a:gd name="T27" fmla="*/ 199 h 244"/>
                <a:gd name="T28" fmla="*/ 161 w 320"/>
                <a:gd name="T29" fmla="*/ 224 h 244"/>
                <a:gd name="T30" fmla="*/ 168 w 320"/>
                <a:gd name="T31" fmla="*/ 243 h 244"/>
                <a:gd name="T32" fmla="*/ 189 w 320"/>
                <a:gd name="T33" fmla="*/ 252 h 244"/>
                <a:gd name="T34" fmla="*/ 202 w 320"/>
                <a:gd name="T35" fmla="*/ 243 h 244"/>
                <a:gd name="T36" fmla="*/ 214 w 320"/>
                <a:gd name="T37" fmla="*/ 243 h 244"/>
                <a:gd name="T38" fmla="*/ 228 w 320"/>
                <a:gd name="T39" fmla="*/ 230 h 244"/>
                <a:gd name="T40" fmla="*/ 236 w 320"/>
                <a:gd name="T41" fmla="*/ 236 h 244"/>
                <a:gd name="T42" fmla="*/ 256 w 320"/>
                <a:gd name="T43" fmla="*/ 230 h 244"/>
                <a:gd name="T44" fmla="*/ 246 w 320"/>
                <a:gd name="T45" fmla="*/ 218 h 244"/>
                <a:gd name="T46" fmla="*/ 263 w 320"/>
                <a:gd name="T47" fmla="*/ 218 h 244"/>
                <a:gd name="T48" fmla="*/ 277 w 320"/>
                <a:gd name="T49" fmla="*/ 204 h 244"/>
                <a:gd name="T50" fmla="*/ 297 w 320"/>
                <a:gd name="T51" fmla="*/ 211 h 244"/>
                <a:gd name="T52" fmla="*/ 304 w 320"/>
                <a:gd name="T53" fmla="*/ 211 h 244"/>
                <a:gd name="T54" fmla="*/ 289 w 320"/>
                <a:gd name="T55" fmla="*/ 192 h 244"/>
                <a:gd name="T56" fmla="*/ 297 w 320"/>
                <a:gd name="T57" fmla="*/ 165 h 244"/>
                <a:gd name="T58" fmla="*/ 297 w 320"/>
                <a:gd name="T59" fmla="*/ 133 h 244"/>
                <a:gd name="T60" fmla="*/ 311 w 320"/>
                <a:gd name="T61" fmla="*/ 118 h 244"/>
                <a:gd name="T62" fmla="*/ 316 w 320"/>
                <a:gd name="T63" fmla="*/ 105 h 244"/>
                <a:gd name="T64" fmla="*/ 330 w 320"/>
                <a:gd name="T65" fmla="*/ 105 h 244"/>
                <a:gd name="T66" fmla="*/ 336 w 320"/>
                <a:gd name="T67" fmla="*/ 84 h 244"/>
                <a:gd name="T68" fmla="*/ 323 w 320"/>
                <a:gd name="T69" fmla="*/ 84 h 244"/>
                <a:gd name="T70" fmla="*/ 316 w 320"/>
                <a:gd name="T71" fmla="*/ 71 h 244"/>
                <a:gd name="T72" fmla="*/ 323 w 320"/>
                <a:gd name="T73" fmla="*/ 66 h 244"/>
                <a:gd name="T74" fmla="*/ 330 w 320"/>
                <a:gd name="T75" fmla="*/ 59 h 244"/>
                <a:gd name="T76" fmla="*/ 311 w 320"/>
                <a:gd name="T77" fmla="*/ 52 h 244"/>
                <a:gd name="T78" fmla="*/ 289 w 320"/>
                <a:gd name="T79" fmla="*/ 34 h 244"/>
                <a:gd name="T80" fmla="*/ 263 w 320"/>
                <a:gd name="T81" fmla="*/ 20 h 244"/>
                <a:gd name="T82" fmla="*/ 228 w 320"/>
                <a:gd name="T83" fmla="*/ 20 h 244"/>
                <a:gd name="T84" fmla="*/ 214 w 320"/>
                <a:gd name="T85" fmla="*/ 0 h 244"/>
                <a:gd name="T86" fmla="*/ 209 w 320"/>
                <a:gd name="T87" fmla="*/ 0 h 244"/>
                <a:gd name="T88" fmla="*/ 196 w 320"/>
                <a:gd name="T89" fmla="*/ 13 h 244"/>
                <a:gd name="T90" fmla="*/ 182 w 320"/>
                <a:gd name="T91" fmla="*/ 20 h 244"/>
                <a:gd name="T92" fmla="*/ 150 w 320"/>
                <a:gd name="T93" fmla="*/ 13 h 244"/>
                <a:gd name="T94" fmla="*/ 115 w 320"/>
                <a:gd name="T95" fmla="*/ 13 h 244"/>
                <a:gd name="T96" fmla="*/ 102 w 320"/>
                <a:gd name="T97" fmla="*/ 20 h 244"/>
                <a:gd name="T98" fmla="*/ 95 w 320"/>
                <a:gd name="T99" fmla="*/ 13 h 244"/>
                <a:gd name="T100" fmla="*/ 60 w 320"/>
                <a:gd name="T101" fmla="*/ 20 h 244"/>
                <a:gd name="T102" fmla="*/ 26 w 320"/>
                <a:gd name="T103" fmla="*/ 39 h 244"/>
                <a:gd name="T104" fmla="*/ 14 w 320"/>
                <a:gd name="T105" fmla="*/ 52 h 244"/>
                <a:gd name="T106" fmla="*/ 7 w 320"/>
                <a:gd name="T107" fmla="*/ 52 h 2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0" h="244">
                  <a:moveTo>
                    <a:pt x="7" y="52"/>
                  </a:moveTo>
                  <a:lnTo>
                    <a:pt x="14" y="78"/>
                  </a:lnTo>
                  <a:lnTo>
                    <a:pt x="0" y="112"/>
                  </a:lnTo>
                  <a:lnTo>
                    <a:pt x="33" y="112"/>
                  </a:lnTo>
                  <a:lnTo>
                    <a:pt x="41" y="118"/>
                  </a:lnTo>
                  <a:lnTo>
                    <a:pt x="60" y="125"/>
                  </a:lnTo>
                  <a:lnTo>
                    <a:pt x="73" y="125"/>
                  </a:lnTo>
                  <a:lnTo>
                    <a:pt x="94" y="125"/>
                  </a:lnTo>
                  <a:lnTo>
                    <a:pt x="101" y="125"/>
                  </a:lnTo>
                  <a:lnTo>
                    <a:pt x="113" y="150"/>
                  </a:lnTo>
                  <a:lnTo>
                    <a:pt x="107" y="162"/>
                  </a:lnTo>
                  <a:lnTo>
                    <a:pt x="107" y="178"/>
                  </a:lnTo>
                  <a:lnTo>
                    <a:pt x="113" y="184"/>
                  </a:lnTo>
                  <a:lnTo>
                    <a:pt x="126" y="191"/>
                  </a:lnTo>
                  <a:lnTo>
                    <a:pt x="153" y="216"/>
                  </a:lnTo>
                  <a:lnTo>
                    <a:pt x="160" y="235"/>
                  </a:lnTo>
                  <a:lnTo>
                    <a:pt x="181" y="244"/>
                  </a:lnTo>
                  <a:lnTo>
                    <a:pt x="194" y="235"/>
                  </a:lnTo>
                  <a:lnTo>
                    <a:pt x="206" y="235"/>
                  </a:lnTo>
                  <a:lnTo>
                    <a:pt x="220" y="222"/>
                  </a:lnTo>
                  <a:lnTo>
                    <a:pt x="228" y="228"/>
                  </a:lnTo>
                  <a:lnTo>
                    <a:pt x="240" y="222"/>
                  </a:lnTo>
                  <a:lnTo>
                    <a:pt x="235" y="210"/>
                  </a:lnTo>
                  <a:lnTo>
                    <a:pt x="247" y="210"/>
                  </a:lnTo>
                  <a:lnTo>
                    <a:pt x="261" y="196"/>
                  </a:lnTo>
                  <a:lnTo>
                    <a:pt x="281" y="203"/>
                  </a:lnTo>
                  <a:lnTo>
                    <a:pt x="288" y="203"/>
                  </a:lnTo>
                  <a:lnTo>
                    <a:pt x="273" y="184"/>
                  </a:lnTo>
                  <a:lnTo>
                    <a:pt x="281" y="157"/>
                  </a:lnTo>
                  <a:lnTo>
                    <a:pt x="281" y="125"/>
                  </a:lnTo>
                  <a:lnTo>
                    <a:pt x="295" y="118"/>
                  </a:lnTo>
                  <a:lnTo>
                    <a:pt x="300" y="105"/>
                  </a:lnTo>
                  <a:lnTo>
                    <a:pt x="314" y="105"/>
                  </a:lnTo>
                  <a:lnTo>
                    <a:pt x="320" y="84"/>
                  </a:lnTo>
                  <a:lnTo>
                    <a:pt x="307" y="84"/>
                  </a:lnTo>
                  <a:lnTo>
                    <a:pt x="300" y="71"/>
                  </a:lnTo>
                  <a:lnTo>
                    <a:pt x="307" y="66"/>
                  </a:lnTo>
                  <a:lnTo>
                    <a:pt x="314" y="59"/>
                  </a:lnTo>
                  <a:lnTo>
                    <a:pt x="295" y="52"/>
                  </a:lnTo>
                  <a:lnTo>
                    <a:pt x="273" y="34"/>
                  </a:lnTo>
                  <a:lnTo>
                    <a:pt x="247" y="20"/>
                  </a:lnTo>
                  <a:lnTo>
                    <a:pt x="220" y="20"/>
                  </a:lnTo>
                  <a:lnTo>
                    <a:pt x="206" y="0"/>
                  </a:lnTo>
                  <a:lnTo>
                    <a:pt x="201" y="0"/>
                  </a:lnTo>
                  <a:lnTo>
                    <a:pt x="188" y="13"/>
                  </a:lnTo>
                  <a:lnTo>
                    <a:pt x="174" y="20"/>
                  </a:lnTo>
                  <a:lnTo>
                    <a:pt x="142" y="13"/>
                  </a:lnTo>
                  <a:lnTo>
                    <a:pt x="107" y="13"/>
                  </a:lnTo>
                  <a:lnTo>
                    <a:pt x="94" y="20"/>
                  </a:lnTo>
                  <a:lnTo>
                    <a:pt x="87" y="13"/>
                  </a:lnTo>
                  <a:lnTo>
                    <a:pt x="60" y="20"/>
                  </a:lnTo>
                  <a:lnTo>
                    <a:pt x="26" y="39"/>
                  </a:lnTo>
                  <a:lnTo>
                    <a:pt x="14" y="52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19"/>
            <p:cNvSpPr>
              <a:spLocks/>
            </p:cNvSpPr>
            <p:nvPr/>
          </p:nvSpPr>
          <p:spPr bwMode="auto">
            <a:xfrm>
              <a:off x="3638" y="2045"/>
              <a:ext cx="322" cy="245"/>
            </a:xfrm>
            <a:custGeom>
              <a:avLst/>
              <a:gdLst>
                <a:gd name="T0" fmla="*/ 7 w 320"/>
                <a:gd name="T1" fmla="*/ 52 h 244"/>
                <a:gd name="T2" fmla="*/ 14 w 320"/>
                <a:gd name="T3" fmla="*/ 78 h 244"/>
                <a:gd name="T4" fmla="*/ 0 w 320"/>
                <a:gd name="T5" fmla="*/ 112 h 244"/>
                <a:gd name="T6" fmla="*/ 33 w 320"/>
                <a:gd name="T7" fmla="*/ 112 h 244"/>
                <a:gd name="T8" fmla="*/ 41 w 320"/>
                <a:gd name="T9" fmla="*/ 118 h 244"/>
                <a:gd name="T10" fmla="*/ 60 w 320"/>
                <a:gd name="T11" fmla="*/ 133 h 244"/>
                <a:gd name="T12" fmla="*/ 73 w 320"/>
                <a:gd name="T13" fmla="*/ 133 h 244"/>
                <a:gd name="T14" fmla="*/ 102 w 320"/>
                <a:gd name="T15" fmla="*/ 133 h 244"/>
                <a:gd name="T16" fmla="*/ 109 w 320"/>
                <a:gd name="T17" fmla="*/ 133 h 244"/>
                <a:gd name="T18" fmla="*/ 121 w 320"/>
                <a:gd name="T19" fmla="*/ 158 h 244"/>
                <a:gd name="T20" fmla="*/ 115 w 320"/>
                <a:gd name="T21" fmla="*/ 170 h 244"/>
                <a:gd name="T22" fmla="*/ 115 w 320"/>
                <a:gd name="T23" fmla="*/ 186 h 244"/>
                <a:gd name="T24" fmla="*/ 121 w 320"/>
                <a:gd name="T25" fmla="*/ 192 h 244"/>
                <a:gd name="T26" fmla="*/ 134 w 320"/>
                <a:gd name="T27" fmla="*/ 199 h 244"/>
                <a:gd name="T28" fmla="*/ 161 w 320"/>
                <a:gd name="T29" fmla="*/ 224 h 244"/>
                <a:gd name="T30" fmla="*/ 168 w 320"/>
                <a:gd name="T31" fmla="*/ 243 h 244"/>
                <a:gd name="T32" fmla="*/ 189 w 320"/>
                <a:gd name="T33" fmla="*/ 252 h 244"/>
                <a:gd name="T34" fmla="*/ 202 w 320"/>
                <a:gd name="T35" fmla="*/ 243 h 244"/>
                <a:gd name="T36" fmla="*/ 214 w 320"/>
                <a:gd name="T37" fmla="*/ 243 h 244"/>
                <a:gd name="T38" fmla="*/ 228 w 320"/>
                <a:gd name="T39" fmla="*/ 230 h 244"/>
                <a:gd name="T40" fmla="*/ 236 w 320"/>
                <a:gd name="T41" fmla="*/ 236 h 244"/>
                <a:gd name="T42" fmla="*/ 256 w 320"/>
                <a:gd name="T43" fmla="*/ 230 h 244"/>
                <a:gd name="T44" fmla="*/ 246 w 320"/>
                <a:gd name="T45" fmla="*/ 218 h 244"/>
                <a:gd name="T46" fmla="*/ 263 w 320"/>
                <a:gd name="T47" fmla="*/ 218 h 244"/>
                <a:gd name="T48" fmla="*/ 277 w 320"/>
                <a:gd name="T49" fmla="*/ 204 h 244"/>
                <a:gd name="T50" fmla="*/ 297 w 320"/>
                <a:gd name="T51" fmla="*/ 211 h 244"/>
                <a:gd name="T52" fmla="*/ 304 w 320"/>
                <a:gd name="T53" fmla="*/ 211 h 244"/>
                <a:gd name="T54" fmla="*/ 289 w 320"/>
                <a:gd name="T55" fmla="*/ 192 h 244"/>
                <a:gd name="T56" fmla="*/ 297 w 320"/>
                <a:gd name="T57" fmla="*/ 165 h 244"/>
                <a:gd name="T58" fmla="*/ 297 w 320"/>
                <a:gd name="T59" fmla="*/ 133 h 244"/>
                <a:gd name="T60" fmla="*/ 311 w 320"/>
                <a:gd name="T61" fmla="*/ 118 h 244"/>
                <a:gd name="T62" fmla="*/ 316 w 320"/>
                <a:gd name="T63" fmla="*/ 105 h 244"/>
                <a:gd name="T64" fmla="*/ 330 w 320"/>
                <a:gd name="T65" fmla="*/ 105 h 244"/>
                <a:gd name="T66" fmla="*/ 336 w 320"/>
                <a:gd name="T67" fmla="*/ 84 h 244"/>
                <a:gd name="T68" fmla="*/ 323 w 320"/>
                <a:gd name="T69" fmla="*/ 84 h 244"/>
                <a:gd name="T70" fmla="*/ 316 w 320"/>
                <a:gd name="T71" fmla="*/ 71 h 244"/>
                <a:gd name="T72" fmla="*/ 323 w 320"/>
                <a:gd name="T73" fmla="*/ 66 h 244"/>
                <a:gd name="T74" fmla="*/ 330 w 320"/>
                <a:gd name="T75" fmla="*/ 59 h 244"/>
                <a:gd name="T76" fmla="*/ 311 w 320"/>
                <a:gd name="T77" fmla="*/ 52 h 244"/>
                <a:gd name="T78" fmla="*/ 289 w 320"/>
                <a:gd name="T79" fmla="*/ 34 h 244"/>
                <a:gd name="T80" fmla="*/ 263 w 320"/>
                <a:gd name="T81" fmla="*/ 20 h 244"/>
                <a:gd name="T82" fmla="*/ 228 w 320"/>
                <a:gd name="T83" fmla="*/ 20 h 244"/>
                <a:gd name="T84" fmla="*/ 214 w 320"/>
                <a:gd name="T85" fmla="*/ 0 h 244"/>
                <a:gd name="T86" fmla="*/ 209 w 320"/>
                <a:gd name="T87" fmla="*/ 0 h 244"/>
                <a:gd name="T88" fmla="*/ 196 w 320"/>
                <a:gd name="T89" fmla="*/ 13 h 244"/>
                <a:gd name="T90" fmla="*/ 182 w 320"/>
                <a:gd name="T91" fmla="*/ 20 h 244"/>
                <a:gd name="T92" fmla="*/ 150 w 320"/>
                <a:gd name="T93" fmla="*/ 13 h 244"/>
                <a:gd name="T94" fmla="*/ 115 w 320"/>
                <a:gd name="T95" fmla="*/ 13 h 244"/>
                <a:gd name="T96" fmla="*/ 102 w 320"/>
                <a:gd name="T97" fmla="*/ 20 h 244"/>
                <a:gd name="T98" fmla="*/ 95 w 320"/>
                <a:gd name="T99" fmla="*/ 13 h 244"/>
                <a:gd name="T100" fmla="*/ 60 w 320"/>
                <a:gd name="T101" fmla="*/ 20 h 244"/>
                <a:gd name="T102" fmla="*/ 26 w 320"/>
                <a:gd name="T103" fmla="*/ 39 h 244"/>
                <a:gd name="T104" fmla="*/ 14 w 320"/>
                <a:gd name="T105" fmla="*/ 52 h 244"/>
                <a:gd name="T106" fmla="*/ 7 w 320"/>
                <a:gd name="T107" fmla="*/ 52 h 2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0" h="244">
                  <a:moveTo>
                    <a:pt x="7" y="52"/>
                  </a:moveTo>
                  <a:lnTo>
                    <a:pt x="14" y="78"/>
                  </a:lnTo>
                  <a:lnTo>
                    <a:pt x="0" y="112"/>
                  </a:lnTo>
                  <a:lnTo>
                    <a:pt x="33" y="112"/>
                  </a:lnTo>
                  <a:lnTo>
                    <a:pt x="41" y="118"/>
                  </a:lnTo>
                  <a:lnTo>
                    <a:pt x="60" y="125"/>
                  </a:lnTo>
                  <a:lnTo>
                    <a:pt x="73" y="125"/>
                  </a:lnTo>
                  <a:lnTo>
                    <a:pt x="94" y="125"/>
                  </a:lnTo>
                  <a:lnTo>
                    <a:pt x="101" y="125"/>
                  </a:lnTo>
                  <a:lnTo>
                    <a:pt x="113" y="150"/>
                  </a:lnTo>
                  <a:lnTo>
                    <a:pt x="107" y="162"/>
                  </a:lnTo>
                  <a:lnTo>
                    <a:pt x="107" y="178"/>
                  </a:lnTo>
                  <a:lnTo>
                    <a:pt x="113" y="184"/>
                  </a:lnTo>
                  <a:lnTo>
                    <a:pt x="126" y="191"/>
                  </a:lnTo>
                  <a:lnTo>
                    <a:pt x="153" y="216"/>
                  </a:lnTo>
                  <a:lnTo>
                    <a:pt x="160" y="235"/>
                  </a:lnTo>
                  <a:lnTo>
                    <a:pt x="181" y="244"/>
                  </a:lnTo>
                  <a:lnTo>
                    <a:pt x="194" y="235"/>
                  </a:lnTo>
                  <a:lnTo>
                    <a:pt x="206" y="235"/>
                  </a:lnTo>
                  <a:lnTo>
                    <a:pt x="220" y="222"/>
                  </a:lnTo>
                  <a:lnTo>
                    <a:pt x="228" y="228"/>
                  </a:lnTo>
                  <a:lnTo>
                    <a:pt x="240" y="222"/>
                  </a:lnTo>
                  <a:lnTo>
                    <a:pt x="235" y="210"/>
                  </a:lnTo>
                  <a:lnTo>
                    <a:pt x="247" y="210"/>
                  </a:lnTo>
                  <a:lnTo>
                    <a:pt x="261" y="196"/>
                  </a:lnTo>
                  <a:lnTo>
                    <a:pt x="281" y="203"/>
                  </a:lnTo>
                  <a:lnTo>
                    <a:pt x="288" y="203"/>
                  </a:lnTo>
                  <a:lnTo>
                    <a:pt x="273" y="184"/>
                  </a:lnTo>
                  <a:lnTo>
                    <a:pt x="281" y="157"/>
                  </a:lnTo>
                  <a:lnTo>
                    <a:pt x="281" y="125"/>
                  </a:lnTo>
                  <a:lnTo>
                    <a:pt x="295" y="118"/>
                  </a:lnTo>
                  <a:lnTo>
                    <a:pt x="300" y="105"/>
                  </a:lnTo>
                  <a:lnTo>
                    <a:pt x="314" y="105"/>
                  </a:lnTo>
                  <a:lnTo>
                    <a:pt x="320" y="84"/>
                  </a:lnTo>
                  <a:lnTo>
                    <a:pt x="307" y="84"/>
                  </a:lnTo>
                  <a:lnTo>
                    <a:pt x="300" y="71"/>
                  </a:lnTo>
                  <a:lnTo>
                    <a:pt x="307" y="66"/>
                  </a:lnTo>
                  <a:lnTo>
                    <a:pt x="314" y="59"/>
                  </a:lnTo>
                  <a:lnTo>
                    <a:pt x="295" y="52"/>
                  </a:lnTo>
                  <a:lnTo>
                    <a:pt x="273" y="34"/>
                  </a:lnTo>
                  <a:lnTo>
                    <a:pt x="247" y="20"/>
                  </a:lnTo>
                  <a:lnTo>
                    <a:pt x="220" y="20"/>
                  </a:lnTo>
                  <a:lnTo>
                    <a:pt x="206" y="0"/>
                  </a:lnTo>
                  <a:lnTo>
                    <a:pt x="201" y="0"/>
                  </a:lnTo>
                  <a:lnTo>
                    <a:pt x="188" y="13"/>
                  </a:lnTo>
                  <a:lnTo>
                    <a:pt x="174" y="20"/>
                  </a:lnTo>
                  <a:lnTo>
                    <a:pt x="142" y="13"/>
                  </a:lnTo>
                  <a:lnTo>
                    <a:pt x="107" y="13"/>
                  </a:lnTo>
                  <a:lnTo>
                    <a:pt x="94" y="20"/>
                  </a:lnTo>
                  <a:lnTo>
                    <a:pt x="87" y="13"/>
                  </a:lnTo>
                  <a:lnTo>
                    <a:pt x="60" y="20"/>
                  </a:lnTo>
                  <a:lnTo>
                    <a:pt x="26" y="39"/>
                  </a:lnTo>
                  <a:lnTo>
                    <a:pt x="14" y="52"/>
                  </a:lnTo>
                  <a:lnTo>
                    <a:pt x="7" y="52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20"/>
            <p:cNvSpPr>
              <a:spLocks/>
            </p:cNvSpPr>
            <p:nvPr/>
          </p:nvSpPr>
          <p:spPr bwMode="auto">
            <a:xfrm>
              <a:off x="3484" y="1920"/>
              <a:ext cx="53" cy="85"/>
            </a:xfrm>
            <a:custGeom>
              <a:avLst/>
              <a:gdLst>
                <a:gd name="T0" fmla="*/ 0 w 53"/>
                <a:gd name="T1" fmla="*/ 44 h 85"/>
                <a:gd name="T2" fmla="*/ 7 w 53"/>
                <a:gd name="T3" fmla="*/ 85 h 85"/>
                <a:gd name="T4" fmla="*/ 32 w 53"/>
                <a:gd name="T5" fmla="*/ 66 h 85"/>
                <a:gd name="T6" fmla="*/ 32 w 53"/>
                <a:gd name="T7" fmla="*/ 26 h 85"/>
                <a:gd name="T8" fmla="*/ 53 w 53"/>
                <a:gd name="T9" fmla="*/ 0 h 85"/>
                <a:gd name="T10" fmla="*/ 14 w 53"/>
                <a:gd name="T11" fmla="*/ 19 h 85"/>
                <a:gd name="T12" fmla="*/ 0 w 53"/>
                <a:gd name="T13" fmla="*/ 4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85">
                  <a:moveTo>
                    <a:pt x="0" y="44"/>
                  </a:moveTo>
                  <a:lnTo>
                    <a:pt x="7" y="85"/>
                  </a:lnTo>
                  <a:lnTo>
                    <a:pt x="32" y="66"/>
                  </a:lnTo>
                  <a:lnTo>
                    <a:pt x="32" y="26"/>
                  </a:lnTo>
                  <a:lnTo>
                    <a:pt x="53" y="0"/>
                  </a:lnTo>
                  <a:lnTo>
                    <a:pt x="14" y="1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21"/>
            <p:cNvSpPr>
              <a:spLocks/>
            </p:cNvSpPr>
            <p:nvPr/>
          </p:nvSpPr>
          <p:spPr bwMode="auto">
            <a:xfrm>
              <a:off x="3484" y="1920"/>
              <a:ext cx="53" cy="85"/>
            </a:xfrm>
            <a:custGeom>
              <a:avLst/>
              <a:gdLst>
                <a:gd name="T0" fmla="*/ 0 w 53"/>
                <a:gd name="T1" fmla="*/ 44 h 85"/>
                <a:gd name="T2" fmla="*/ 7 w 53"/>
                <a:gd name="T3" fmla="*/ 85 h 85"/>
                <a:gd name="T4" fmla="*/ 32 w 53"/>
                <a:gd name="T5" fmla="*/ 66 h 85"/>
                <a:gd name="T6" fmla="*/ 32 w 53"/>
                <a:gd name="T7" fmla="*/ 26 h 85"/>
                <a:gd name="T8" fmla="*/ 53 w 53"/>
                <a:gd name="T9" fmla="*/ 0 h 85"/>
                <a:gd name="T10" fmla="*/ 14 w 53"/>
                <a:gd name="T11" fmla="*/ 19 h 85"/>
                <a:gd name="T12" fmla="*/ 0 w 53"/>
                <a:gd name="T13" fmla="*/ 4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85">
                  <a:moveTo>
                    <a:pt x="0" y="44"/>
                  </a:moveTo>
                  <a:lnTo>
                    <a:pt x="7" y="85"/>
                  </a:lnTo>
                  <a:lnTo>
                    <a:pt x="32" y="66"/>
                  </a:lnTo>
                  <a:lnTo>
                    <a:pt x="32" y="26"/>
                  </a:lnTo>
                  <a:lnTo>
                    <a:pt x="53" y="0"/>
                  </a:lnTo>
                  <a:lnTo>
                    <a:pt x="14" y="19"/>
                  </a:lnTo>
                  <a:lnTo>
                    <a:pt x="0" y="44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22"/>
            <p:cNvSpPr>
              <a:spLocks/>
            </p:cNvSpPr>
            <p:nvPr/>
          </p:nvSpPr>
          <p:spPr bwMode="auto">
            <a:xfrm>
              <a:off x="2865" y="3310"/>
              <a:ext cx="68" cy="151"/>
            </a:xfrm>
            <a:custGeom>
              <a:avLst/>
              <a:gdLst>
                <a:gd name="T0" fmla="*/ 7 w 67"/>
                <a:gd name="T1" fmla="*/ 37 h 150"/>
                <a:gd name="T2" fmla="*/ 0 w 67"/>
                <a:gd name="T3" fmla="*/ 85 h 150"/>
                <a:gd name="T4" fmla="*/ 0 w 67"/>
                <a:gd name="T5" fmla="*/ 118 h 150"/>
                <a:gd name="T6" fmla="*/ 42 w 67"/>
                <a:gd name="T7" fmla="*/ 158 h 150"/>
                <a:gd name="T8" fmla="*/ 54 w 67"/>
                <a:gd name="T9" fmla="*/ 111 h 150"/>
                <a:gd name="T10" fmla="*/ 75 w 67"/>
                <a:gd name="T11" fmla="*/ 71 h 150"/>
                <a:gd name="T12" fmla="*/ 68 w 67"/>
                <a:gd name="T13" fmla="*/ 44 h 150"/>
                <a:gd name="T14" fmla="*/ 75 w 67"/>
                <a:gd name="T15" fmla="*/ 0 h 150"/>
                <a:gd name="T16" fmla="*/ 54 w 67"/>
                <a:gd name="T17" fmla="*/ 25 h 150"/>
                <a:gd name="T18" fmla="*/ 7 w 67"/>
                <a:gd name="T19" fmla="*/ 37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50">
                  <a:moveTo>
                    <a:pt x="7" y="37"/>
                  </a:moveTo>
                  <a:lnTo>
                    <a:pt x="0" y="77"/>
                  </a:lnTo>
                  <a:lnTo>
                    <a:pt x="0" y="110"/>
                  </a:lnTo>
                  <a:lnTo>
                    <a:pt x="34" y="150"/>
                  </a:lnTo>
                  <a:lnTo>
                    <a:pt x="46" y="103"/>
                  </a:lnTo>
                  <a:lnTo>
                    <a:pt x="67" y="71"/>
                  </a:lnTo>
                  <a:lnTo>
                    <a:pt x="60" y="44"/>
                  </a:lnTo>
                  <a:lnTo>
                    <a:pt x="67" y="0"/>
                  </a:lnTo>
                  <a:lnTo>
                    <a:pt x="46" y="25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23"/>
            <p:cNvSpPr>
              <a:spLocks/>
            </p:cNvSpPr>
            <p:nvPr/>
          </p:nvSpPr>
          <p:spPr bwMode="auto">
            <a:xfrm>
              <a:off x="2865" y="3310"/>
              <a:ext cx="68" cy="151"/>
            </a:xfrm>
            <a:custGeom>
              <a:avLst/>
              <a:gdLst>
                <a:gd name="T0" fmla="*/ 7 w 67"/>
                <a:gd name="T1" fmla="*/ 37 h 150"/>
                <a:gd name="T2" fmla="*/ 0 w 67"/>
                <a:gd name="T3" fmla="*/ 85 h 150"/>
                <a:gd name="T4" fmla="*/ 0 w 67"/>
                <a:gd name="T5" fmla="*/ 118 h 150"/>
                <a:gd name="T6" fmla="*/ 42 w 67"/>
                <a:gd name="T7" fmla="*/ 158 h 150"/>
                <a:gd name="T8" fmla="*/ 54 w 67"/>
                <a:gd name="T9" fmla="*/ 111 h 150"/>
                <a:gd name="T10" fmla="*/ 75 w 67"/>
                <a:gd name="T11" fmla="*/ 71 h 150"/>
                <a:gd name="T12" fmla="*/ 68 w 67"/>
                <a:gd name="T13" fmla="*/ 44 h 150"/>
                <a:gd name="T14" fmla="*/ 75 w 67"/>
                <a:gd name="T15" fmla="*/ 0 h 150"/>
                <a:gd name="T16" fmla="*/ 54 w 67"/>
                <a:gd name="T17" fmla="*/ 25 h 150"/>
                <a:gd name="T18" fmla="*/ 7 w 67"/>
                <a:gd name="T19" fmla="*/ 37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50">
                  <a:moveTo>
                    <a:pt x="7" y="37"/>
                  </a:moveTo>
                  <a:lnTo>
                    <a:pt x="0" y="77"/>
                  </a:lnTo>
                  <a:lnTo>
                    <a:pt x="0" y="110"/>
                  </a:lnTo>
                  <a:lnTo>
                    <a:pt x="34" y="150"/>
                  </a:lnTo>
                  <a:lnTo>
                    <a:pt x="46" y="103"/>
                  </a:lnTo>
                  <a:lnTo>
                    <a:pt x="67" y="71"/>
                  </a:lnTo>
                  <a:lnTo>
                    <a:pt x="60" y="44"/>
                  </a:lnTo>
                  <a:lnTo>
                    <a:pt x="67" y="0"/>
                  </a:lnTo>
                  <a:lnTo>
                    <a:pt x="46" y="25"/>
                  </a:lnTo>
                  <a:lnTo>
                    <a:pt x="7" y="37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24"/>
            <p:cNvSpPr>
              <a:spLocks/>
            </p:cNvSpPr>
            <p:nvPr/>
          </p:nvSpPr>
          <p:spPr bwMode="auto">
            <a:xfrm>
              <a:off x="2819" y="3466"/>
              <a:ext cx="114" cy="226"/>
            </a:xfrm>
            <a:custGeom>
              <a:avLst/>
              <a:gdLst>
                <a:gd name="T0" fmla="*/ 6 w 114"/>
                <a:gd name="T1" fmla="*/ 27 h 224"/>
                <a:gd name="T2" fmla="*/ 0 w 114"/>
                <a:gd name="T3" fmla="*/ 53 h 224"/>
                <a:gd name="T4" fmla="*/ 13 w 114"/>
                <a:gd name="T5" fmla="*/ 106 h 224"/>
                <a:gd name="T6" fmla="*/ 13 w 114"/>
                <a:gd name="T7" fmla="*/ 154 h 224"/>
                <a:gd name="T8" fmla="*/ 0 w 114"/>
                <a:gd name="T9" fmla="*/ 206 h 224"/>
                <a:gd name="T10" fmla="*/ 25 w 114"/>
                <a:gd name="T11" fmla="*/ 240 h 224"/>
                <a:gd name="T12" fmla="*/ 59 w 114"/>
                <a:gd name="T13" fmla="*/ 206 h 224"/>
                <a:gd name="T14" fmla="*/ 86 w 114"/>
                <a:gd name="T15" fmla="*/ 212 h 224"/>
                <a:gd name="T16" fmla="*/ 107 w 114"/>
                <a:gd name="T17" fmla="*/ 166 h 224"/>
                <a:gd name="T18" fmla="*/ 114 w 114"/>
                <a:gd name="T19" fmla="*/ 127 h 224"/>
                <a:gd name="T20" fmla="*/ 114 w 114"/>
                <a:gd name="T21" fmla="*/ 88 h 224"/>
                <a:gd name="T22" fmla="*/ 114 w 114"/>
                <a:gd name="T23" fmla="*/ 39 h 224"/>
                <a:gd name="T24" fmla="*/ 86 w 114"/>
                <a:gd name="T25" fmla="*/ 0 h 224"/>
                <a:gd name="T26" fmla="*/ 47 w 114"/>
                <a:gd name="T27" fmla="*/ 27 h 224"/>
                <a:gd name="T28" fmla="*/ 20 w 114"/>
                <a:gd name="T29" fmla="*/ 32 h 224"/>
                <a:gd name="T30" fmla="*/ 6 w 114"/>
                <a:gd name="T31" fmla="*/ 27 h 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" h="224">
                  <a:moveTo>
                    <a:pt x="6" y="27"/>
                  </a:moveTo>
                  <a:lnTo>
                    <a:pt x="0" y="53"/>
                  </a:lnTo>
                  <a:lnTo>
                    <a:pt x="13" y="98"/>
                  </a:lnTo>
                  <a:lnTo>
                    <a:pt x="13" y="146"/>
                  </a:lnTo>
                  <a:lnTo>
                    <a:pt x="0" y="190"/>
                  </a:lnTo>
                  <a:lnTo>
                    <a:pt x="25" y="224"/>
                  </a:lnTo>
                  <a:lnTo>
                    <a:pt x="59" y="190"/>
                  </a:lnTo>
                  <a:lnTo>
                    <a:pt x="86" y="196"/>
                  </a:lnTo>
                  <a:lnTo>
                    <a:pt x="107" y="158"/>
                  </a:lnTo>
                  <a:lnTo>
                    <a:pt x="114" y="119"/>
                  </a:lnTo>
                  <a:lnTo>
                    <a:pt x="114" y="80"/>
                  </a:lnTo>
                  <a:lnTo>
                    <a:pt x="114" y="39"/>
                  </a:lnTo>
                  <a:lnTo>
                    <a:pt x="86" y="0"/>
                  </a:lnTo>
                  <a:lnTo>
                    <a:pt x="47" y="27"/>
                  </a:lnTo>
                  <a:lnTo>
                    <a:pt x="20" y="32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25"/>
            <p:cNvSpPr>
              <a:spLocks/>
            </p:cNvSpPr>
            <p:nvPr/>
          </p:nvSpPr>
          <p:spPr bwMode="auto">
            <a:xfrm>
              <a:off x="2819" y="3466"/>
              <a:ext cx="114" cy="226"/>
            </a:xfrm>
            <a:custGeom>
              <a:avLst/>
              <a:gdLst>
                <a:gd name="T0" fmla="*/ 6 w 114"/>
                <a:gd name="T1" fmla="*/ 27 h 224"/>
                <a:gd name="T2" fmla="*/ 0 w 114"/>
                <a:gd name="T3" fmla="*/ 53 h 224"/>
                <a:gd name="T4" fmla="*/ 13 w 114"/>
                <a:gd name="T5" fmla="*/ 106 h 224"/>
                <a:gd name="T6" fmla="*/ 13 w 114"/>
                <a:gd name="T7" fmla="*/ 154 h 224"/>
                <a:gd name="T8" fmla="*/ 0 w 114"/>
                <a:gd name="T9" fmla="*/ 206 h 224"/>
                <a:gd name="T10" fmla="*/ 25 w 114"/>
                <a:gd name="T11" fmla="*/ 240 h 224"/>
                <a:gd name="T12" fmla="*/ 59 w 114"/>
                <a:gd name="T13" fmla="*/ 206 h 224"/>
                <a:gd name="T14" fmla="*/ 86 w 114"/>
                <a:gd name="T15" fmla="*/ 212 h 224"/>
                <a:gd name="T16" fmla="*/ 107 w 114"/>
                <a:gd name="T17" fmla="*/ 166 h 224"/>
                <a:gd name="T18" fmla="*/ 114 w 114"/>
                <a:gd name="T19" fmla="*/ 127 h 224"/>
                <a:gd name="T20" fmla="*/ 114 w 114"/>
                <a:gd name="T21" fmla="*/ 88 h 224"/>
                <a:gd name="T22" fmla="*/ 114 w 114"/>
                <a:gd name="T23" fmla="*/ 39 h 224"/>
                <a:gd name="T24" fmla="*/ 86 w 114"/>
                <a:gd name="T25" fmla="*/ 0 h 224"/>
                <a:gd name="T26" fmla="*/ 47 w 114"/>
                <a:gd name="T27" fmla="*/ 27 h 224"/>
                <a:gd name="T28" fmla="*/ 20 w 114"/>
                <a:gd name="T29" fmla="*/ 32 h 224"/>
                <a:gd name="T30" fmla="*/ 6 w 114"/>
                <a:gd name="T31" fmla="*/ 27 h 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" h="224">
                  <a:moveTo>
                    <a:pt x="6" y="27"/>
                  </a:moveTo>
                  <a:lnTo>
                    <a:pt x="0" y="53"/>
                  </a:lnTo>
                  <a:lnTo>
                    <a:pt x="13" y="98"/>
                  </a:lnTo>
                  <a:lnTo>
                    <a:pt x="13" y="146"/>
                  </a:lnTo>
                  <a:lnTo>
                    <a:pt x="0" y="190"/>
                  </a:lnTo>
                  <a:lnTo>
                    <a:pt x="25" y="224"/>
                  </a:lnTo>
                  <a:lnTo>
                    <a:pt x="59" y="190"/>
                  </a:lnTo>
                  <a:lnTo>
                    <a:pt x="86" y="196"/>
                  </a:lnTo>
                  <a:lnTo>
                    <a:pt x="107" y="158"/>
                  </a:lnTo>
                  <a:lnTo>
                    <a:pt x="114" y="119"/>
                  </a:lnTo>
                  <a:lnTo>
                    <a:pt x="114" y="80"/>
                  </a:lnTo>
                  <a:lnTo>
                    <a:pt x="114" y="39"/>
                  </a:lnTo>
                  <a:lnTo>
                    <a:pt x="86" y="0"/>
                  </a:lnTo>
                  <a:lnTo>
                    <a:pt x="47" y="27"/>
                  </a:lnTo>
                  <a:lnTo>
                    <a:pt x="20" y="32"/>
                  </a:lnTo>
                  <a:lnTo>
                    <a:pt x="6" y="27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26"/>
            <p:cNvSpPr>
              <a:spLocks/>
            </p:cNvSpPr>
            <p:nvPr/>
          </p:nvSpPr>
          <p:spPr bwMode="auto">
            <a:xfrm>
              <a:off x="3121" y="3762"/>
              <a:ext cx="254" cy="151"/>
            </a:xfrm>
            <a:custGeom>
              <a:avLst/>
              <a:gdLst>
                <a:gd name="T0" fmla="*/ 0 w 252"/>
                <a:gd name="T1" fmla="*/ 27 h 150"/>
                <a:gd name="T2" fmla="*/ 20 w 252"/>
                <a:gd name="T3" fmla="*/ 66 h 150"/>
                <a:gd name="T4" fmla="*/ 46 w 252"/>
                <a:gd name="T5" fmla="*/ 71 h 150"/>
                <a:gd name="T6" fmla="*/ 107 w 252"/>
                <a:gd name="T7" fmla="*/ 106 h 150"/>
                <a:gd name="T8" fmla="*/ 148 w 252"/>
                <a:gd name="T9" fmla="*/ 119 h 150"/>
                <a:gd name="T10" fmla="*/ 166 w 252"/>
                <a:gd name="T11" fmla="*/ 151 h 150"/>
                <a:gd name="T12" fmla="*/ 230 w 252"/>
                <a:gd name="T13" fmla="*/ 158 h 150"/>
                <a:gd name="T14" fmla="*/ 242 w 252"/>
                <a:gd name="T15" fmla="*/ 126 h 150"/>
                <a:gd name="T16" fmla="*/ 230 w 252"/>
                <a:gd name="T17" fmla="*/ 94 h 150"/>
                <a:gd name="T18" fmla="*/ 242 w 252"/>
                <a:gd name="T19" fmla="*/ 40 h 150"/>
                <a:gd name="T20" fmla="*/ 268 w 252"/>
                <a:gd name="T21" fmla="*/ 0 h 150"/>
                <a:gd name="T22" fmla="*/ 215 w 252"/>
                <a:gd name="T23" fmla="*/ 20 h 150"/>
                <a:gd name="T24" fmla="*/ 154 w 252"/>
                <a:gd name="T25" fmla="*/ 27 h 150"/>
                <a:gd name="T26" fmla="*/ 107 w 252"/>
                <a:gd name="T27" fmla="*/ 27 h 150"/>
                <a:gd name="T28" fmla="*/ 73 w 252"/>
                <a:gd name="T29" fmla="*/ 6 h 150"/>
                <a:gd name="T30" fmla="*/ 27 w 252"/>
                <a:gd name="T31" fmla="*/ 6 h 150"/>
                <a:gd name="T32" fmla="*/ 0 w 252"/>
                <a:gd name="T33" fmla="*/ 27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2" h="150">
                  <a:moveTo>
                    <a:pt x="0" y="27"/>
                  </a:moveTo>
                  <a:lnTo>
                    <a:pt x="20" y="66"/>
                  </a:lnTo>
                  <a:lnTo>
                    <a:pt x="46" y="71"/>
                  </a:lnTo>
                  <a:lnTo>
                    <a:pt x="99" y="98"/>
                  </a:lnTo>
                  <a:lnTo>
                    <a:pt x="140" y="111"/>
                  </a:lnTo>
                  <a:lnTo>
                    <a:pt x="158" y="143"/>
                  </a:lnTo>
                  <a:lnTo>
                    <a:pt x="214" y="150"/>
                  </a:lnTo>
                  <a:lnTo>
                    <a:pt x="226" y="118"/>
                  </a:lnTo>
                  <a:lnTo>
                    <a:pt x="214" y="86"/>
                  </a:lnTo>
                  <a:lnTo>
                    <a:pt x="226" y="40"/>
                  </a:lnTo>
                  <a:lnTo>
                    <a:pt x="252" y="0"/>
                  </a:lnTo>
                  <a:lnTo>
                    <a:pt x="199" y="20"/>
                  </a:lnTo>
                  <a:lnTo>
                    <a:pt x="146" y="27"/>
                  </a:lnTo>
                  <a:lnTo>
                    <a:pt x="99" y="27"/>
                  </a:lnTo>
                  <a:lnTo>
                    <a:pt x="65" y="6"/>
                  </a:lnTo>
                  <a:lnTo>
                    <a:pt x="27" y="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27"/>
            <p:cNvSpPr>
              <a:spLocks/>
            </p:cNvSpPr>
            <p:nvPr/>
          </p:nvSpPr>
          <p:spPr bwMode="auto">
            <a:xfrm>
              <a:off x="3121" y="3762"/>
              <a:ext cx="254" cy="151"/>
            </a:xfrm>
            <a:custGeom>
              <a:avLst/>
              <a:gdLst>
                <a:gd name="T0" fmla="*/ 0 w 252"/>
                <a:gd name="T1" fmla="*/ 27 h 150"/>
                <a:gd name="T2" fmla="*/ 20 w 252"/>
                <a:gd name="T3" fmla="*/ 66 h 150"/>
                <a:gd name="T4" fmla="*/ 46 w 252"/>
                <a:gd name="T5" fmla="*/ 71 h 150"/>
                <a:gd name="T6" fmla="*/ 107 w 252"/>
                <a:gd name="T7" fmla="*/ 106 h 150"/>
                <a:gd name="T8" fmla="*/ 148 w 252"/>
                <a:gd name="T9" fmla="*/ 119 h 150"/>
                <a:gd name="T10" fmla="*/ 166 w 252"/>
                <a:gd name="T11" fmla="*/ 151 h 150"/>
                <a:gd name="T12" fmla="*/ 230 w 252"/>
                <a:gd name="T13" fmla="*/ 158 h 150"/>
                <a:gd name="T14" fmla="*/ 242 w 252"/>
                <a:gd name="T15" fmla="*/ 126 h 150"/>
                <a:gd name="T16" fmla="*/ 230 w 252"/>
                <a:gd name="T17" fmla="*/ 94 h 150"/>
                <a:gd name="T18" fmla="*/ 242 w 252"/>
                <a:gd name="T19" fmla="*/ 40 h 150"/>
                <a:gd name="T20" fmla="*/ 268 w 252"/>
                <a:gd name="T21" fmla="*/ 0 h 150"/>
                <a:gd name="T22" fmla="*/ 215 w 252"/>
                <a:gd name="T23" fmla="*/ 20 h 150"/>
                <a:gd name="T24" fmla="*/ 154 w 252"/>
                <a:gd name="T25" fmla="*/ 27 h 150"/>
                <a:gd name="T26" fmla="*/ 107 w 252"/>
                <a:gd name="T27" fmla="*/ 27 h 150"/>
                <a:gd name="T28" fmla="*/ 73 w 252"/>
                <a:gd name="T29" fmla="*/ 6 h 150"/>
                <a:gd name="T30" fmla="*/ 27 w 252"/>
                <a:gd name="T31" fmla="*/ 6 h 150"/>
                <a:gd name="T32" fmla="*/ 0 w 252"/>
                <a:gd name="T33" fmla="*/ 27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2" h="150">
                  <a:moveTo>
                    <a:pt x="0" y="27"/>
                  </a:moveTo>
                  <a:lnTo>
                    <a:pt x="20" y="66"/>
                  </a:lnTo>
                  <a:lnTo>
                    <a:pt x="46" y="71"/>
                  </a:lnTo>
                  <a:lnTo>
                    <a:pt x="99" y="98"/>
                  </a:lnTo>
                  <a:lnTo>
                    <a:pt x="140" y="111"/>
                  </a:lnTo>
                  <a:lnTo>
                    <a:pt x="158" y="143"/>
                  </a:lnTo>
                  <a:lnTo>
                    <a:pt x="214" y="150"/>
                  </a:lnTo>
                  <a:lnTo>
                    <a:pt x="226" y="118"/>
                  </a:lnTo>
                  <a:lnTo>
                    <a:pt x="214" y="86"/>
                  </a:lnTo>
                  <a:lnTo>
                    <a:pt x="226" y="40"/>
                  </a:lnTo>
                  <a:lnTo>
                    <a:pt x="252" y="0"/>
                  </a:lnTo>
                  <a:lnTo>
                    <a:pt x="199" y="20"/>
                  </a:lnTo>
                  <a:lnTo>
                    <a:pt x="146" y="27"/>
                  </a:lnTo>
                  <a:lnTo>
                    <a:pt x="99" y="27"/>
                  </a:lnTo>
                  <a:lnTo>
                    <a:pt x="65" y="6"/>
                  </a:lnTo>
                  <a:lnTo>
                    <a:pt x="27" y="6"/>
                  </a:lnTo>
                  <a:lnTo>
                    <a:pt x="0" y="27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28"/>
            <p:cNvSpPr>
              <a:spLocks/>
            </p:cNvSpPr>
            <p:nvPr/>
          </p:nvSpPr>
          <p:spPr bwMode="auto">
            <a:xfrm>
              <a:off x="3799" y="3742"/>
              <a:ext cx="170" cy="165"/>
            </a:xfrm>
            <a:custGeom>
              <a:avLst/>
              <a:gdLst>
                <a:gd name="T0" fmla="*/ 0 w 169"/>
                <a:gd name="T1" fmla="*/ 48 h 164"/>
                <a:gd name="T2" fmla="*/ 41 w 169"/>
                <a:gd name="T3" fmla="*/ 73 h 164"/>
                <a:gd name="T4" fmla="*/ 41 w 169"/>
                <a:gd name="T5" fmla="*/ 122 h 164"/>
                <a:gd name="T6" fmla="*/ 53 w 169"/>
                <a:gd name="T7" fmla="*/ 147 h 164"/>
                <a:gd name="T8" fmla="*/ 95 w 169"/>
                <a:gd name="T9" fmla="*/ 140 h 164"/>
                <a:gd name="T10" fmla="*/ 116 w 169"/>
                <a:gd name="T11" fmla="*/ 172 h 164"/>
                <a:gd name="T12" fmla="*/ 143 w 169"/>
                <a:gd name="T13" fmla="*/ 140 h 164"/>
                <a:gd name="T14" fmla="*/ 177 w 169"/>
                <a:gd name="T15" fmla="*/ 166 h 164"/>
                <a:gd name="T16" fmla="*/ 136 w 169"/>
                <a:gd name="T17" fmla="*/ 66 h 164"/>
                <a:gd name="T18" fmla="*/ 168 w 169"/>
                <a:gd name="T19" fmla="*/ 73 h 164"/>
                <a:gd name="T20" fmla="*/ 143 w 169"/>
                <a:gd name="T21" fmla="*/ 27 h 164"/>
                <a:gd name="T22" fmla="*/ 102 w 169"/>
                <a:gd name="T23" fmla="*/ 14 h 164"/>
                <a:gd name="T24" fmla="*/ 53 w 169"/>
                <a:gd name="T25" fmla="*/ 0 h 164"/>
                <a:gd name="T26" fmla="*/ 14 w 169"/>
                <a:gd name="T27" fmla="*/ 14 h 164"/>
                <a:gd name="T28" fmla="*/ 0 w 169"/>
                <a:gd name="T29" fmla="*/ 48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" h="164">
                  <a:moveTo>
                    <a:pt x="0" y="48"/>
                  </a:moveTo>
                  <a:lnTo>
                    <a:pt x="41" y="73"/>
                  </a:lnTo>
                  <a:lnTo>
                    <a:pt x="41" y="114"/>
                  </a:lnTo>
                  <a:lnTo>
                    <a:pt x="53" y="139"/>
                  </a:lnTo>
                  <a:lnTo>
                    <a:pt x="87" y="132"/>
                  </a:lnTo>
                  <a:lnTo>
                    <a:pt x="108" y="164"/>
                  </a:lnTo>
                  <a:lnTo>
                    <a:pt x="135" y="132"/>
                  </a:lnTo>
                  <a:lnTo>
                    <a:pt x="169" y="158"/>
                  </a:lnTo>
                  <a:lnTo>
                    <a:pt x="128" y="66"/>
                  </a:lnTo>
                  <a:lnTo>
                    <a:pt x="160" y="73"/>
                  </a:lnTo>
                  <a:lnTo>
                    <a:pt x="135" y="27"/>
                  </a:lnTo>
                  <a:lnTo>
                    <a:pt x="94" y="14"/>
                  </a:lnTo>
                  <a:lnTo>
                    <a:pt x="53" y="0"/>
                  </a:lnTo>
                  <a:lnTo>
                    <a:pt x="14" y="1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29"/>
            <p:cNvSpPr>
              <a:spLocks/>
            </p:cNvSpPr>
            <p:nvPr/>
          </p:nvSpPr>
          <p:spPr bwMode="auto">
            <a:xfrm>
              <a:off x="3799" y="3742"/>
              <a:ext cx="170" cy="165"/>
            </a:xfrm>
            <a:custGeom>
              <a:avLst/>
              <a:gdLst>
                <a:gd name="T0" fmla="*/ 0 w 169"/>
                <a:gd name="T1" fmla="*/ 48 h 164"/>
                <a:gd name="T2" fmla="*/ 41 w 169"/>
                <a:gd name="T3" fmla="*/ 73 h 164"/>
                <a:gd name="T4" fmla="*/ 41 w 169"/>
                <a:gd name="T5" fmla="*/ 122 h 164"/>
                <a:gd name="T6" fmla="*/ 53 w 169"/>
                <a:gd name="T7" fmla="*/ 147 h 164"/>
                <a:gd name="T8" fmla="*/ 95 w 169"/>
                <a:gd name="T9" fmla="*/ 140 h 164"/>
                <a:gd name="T10" fmla="*/ 116 w 169"/>
                <a:gd name="T11" fmla="*/ 172 h 164"/>
                <a:gd name="T12" fmla="*/ 143 w 169"/>
                <a:gd name="T13" fmla="*/ 140 h 164"/>
                <a:gd name="T14" fmla="*/ 177 w 169"/>
                <a:gd name="T15" fmla="*/ 166 h 164"/>
                <a:gd name="T16" fmla="*/ 136 w 169"/>
                <a:gd name="T17" fmla="*/ 66 h 164"/>
                <a:gd name="T18" fmla="*/ 168 w 169"/>
                <a:gd name="T19" fmla="*/ 73 h 164"/>
                <a:gd name="T20" fmla="*/ 143 w 169"/>
                <a:gd name="T21" fmla="*/ 27 h 164"/>
                <a:gd name="T22" fmla="*/ 102 w 169"/>
                <a:gd name="T23" fmla="*/ 14 h 164"/>
                <a:gd name="T24" fmla="*/ 53 w 169"/>
                <a:gd name="T25" fmla="*/ 0 h 164"/>
                <a:gd name="T26" fmla="*/ 14 w 169"/>
                <a:gd name="T27" fmla="*/ 14 h 164"/>
                <a:gd name="T28" fmla="*/ 0 w 169"/>
                <a:gd name="T29" fmla="*/ 48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" h="164">
                  <a:moveTo>
                    <a:pt x="0" y="48"/>
                  </a:moveTo>
                  <a:lnTo>
                    <a:pt x="41" y="73"/>
                  </a:lnTo>
                  <a:lnTo>
                    <a:pt x="41" y="114"/>
                  </a:lnTo>
                  <a:lnTo>
                    <a:pt x="53" y="139"/>
                  </a:lnTo>
                  <a:lnTo>
                    <a:pt x="87" y="132"/>
                  </a:lnTo>
                  <a:lnTo>
                    <a:pt x="108" y="164"/>
                  </a:lnTo>
                  <a:lnTo>
                    <a:pt x="135" y="132"/>
                  </a:lnTo>
                  <a:lnTo>
                    <a:pt x="169" y="158"/>
                  </a:lnTo>
                  <a:lnTo>
                    <a:pt x="128" y="66"/>
                  </a:lnTo>
                  <a:lnTo>
                    <a:pt x="160" y="73"/>
                  </a:lnTo>
                  <a:lnTo>
                    <a:pt x="135" y="27"/>
                  </a:lnTo>
                  <a:lnTo>
                    <a:pt x="94" y="14"/>
                  </a:lnTo>
                  <a:lnTo>
                    <a:pt x="53" y="0"/>
                  </a:lnTo>
                  <a:lnTo>
                    <a:pt x="14" y="14"/>
                  </a:lnTo>
                  <a:lnTo>
                    <a:pt x="0" y="48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30"/>
            <p:cNvSpPr>
              <a:spLocks/>
            </p:cNvSpPr>
            <p:nvPr/>
          </p:nvSpPr>
          <p:spPr bwMode="auto">
            <a:xfrm>
              <a:off x="4015" y="3973"/>
              <a:ext cx="222" cy="46"/>
            </a:xfrm>
            <a:custGeom>
              <a:avLst/>
              <a:gdLst>
                <a:gd name="T0" fmla="*/ 0 w 220"/>
                <a:gd name="T1" fmla="*/ 41 h 46"/>
                <a:gd name="T2" fmla="*/ 39 w 220"/>
                <a:gd name="T3" fmla="*/ 34 h 46"/>
                <a:gd name="T4" fmla="*/ 88 w 220"/>
                <a:gd name="T5" fmla="*/ 34 h 46"/>
                <a:gd name="T6" fmla="*/ 120 w 220"/>
                <a:gd name="T7" fmla="*/ 46 h 46"/>
                <a:gd name="T8" fmla="*/ 236 w 220"/>
                <a:gd name="T9" fmla="*/ 26 h 46"/>
                <a:gd name="T10" fmla="*/ 236 w 220"/>
                <a:gd name="T11" fmla="*/ 0 h 46"/>
                <a:gd name="T12" fmla="*/ 195 w 220"/>
                <a:gd name="T13" fmla="*/ 19 h 46"/>
                <a:gd name="T14" fmla="*/ 195 w 220"/>
                <a:gd name="T15" fmla="*/ 0 h 46"/>
                <a:gd name="T16" fmla="*/ 141 w 220"/>
                <a:gd name="T17" fmla="*/ 7 h 46"/>
                <a:gd name="T18" fmla="*/ 108 w 220"/>
                <a:gd name="T19" fmla="*/ 0 h 46"/>
                <a:gd name="T20" fmla="*/ 67 w 220"/>
                <a:gd name="T21" fmla="*/ 14 h 46"/>
                <a:gd name="T22" fmla="*/ 48 w 220"/>
                <a:gd name="T23" fmla="*/ 0 h 46"/>
                <a:gd name="T24" fmla="*/ 0 w 220"/>
                <a:gd name="T25" fmla="*/ 0 h 46"/>
                <a:gd name="T26" fmla="*/ 0 w 220"/>
                <a:gd name="T27" fmla="*/ 41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46">
                  <a:moveTo>
                    <a:pt x="0" y="41"/>
                  </a:moveTo>
                  <a:lnTo>
                    <a:pt x="39" y="34"/>
                  </a:lnTo>
                  <a:lnTo>
                    <a:pt x="80" y="34"/>
                  </a:lnTo>
                  <a:lnTo>
                    <a:pt x="112" y="46"/>
                  </a:lnTo>
                  <a:lnTo>
                    <a:pt x="220" y="26"/>
                  </a:lnTo>
                  <a:lnTo>
                    <a:pt x="220" y="0"/>
                  </a:lnTo>
                  <a:lnTo>
                    <a:pt x="179" y="19"/>
                  </a:lnTo>
                  <a:lnTo>
                    <a:pt x="179" y="0"/>
                  </a:lnTo>
                  <a:lnTo>
                    <a:pt x="133" y="7"/>
                  </a:lnTo>
                  <a:lnTo>
                    <a:pt x="100" y="0"/>
                  </a:lnTo>
                  <a:lnTo>
                    <a:pt x="59" y="14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31"/>
            <p:cNvSpPr>
              <a:spLocks/>
            </p:cNvSpPr>
            <p:nvPr/>
          </p:nvSpPr>
          <p:spPr bwMode="auto">
            <a:xfrm>
              <a:off x="4015" y="3973"/>
              <a:ext cx="222" cy="46"/>
            </a:xfrm>
            <a:custGeom>
              <a:avLst/>
              <a:gdLst>
                <a:gd name="T0" fmla="*/ 0 w 220"/>
                <a:gd name="T1" fmla="*/ 41 h 46"/>
                <a:gd name="T2" fmla="*/ 39 w 220"/>
                <a:gd name="T3" fmla="*/ 34 h 46"/>
                <a:gd name="T4" fmla="*/ 88 w 220"/>
                <a:gd name="T5" fmla="*/ 34 h 46"/>
                <a:gd name="T6" fmla="*/ 120 w 220"/>
                <a:gd name="T7" fmla="*/ 46 h 46"/>
                <a:gd name="T8" fmla="*/ 236 w 220"/>
                <a:gd name="T9" fmla="*/ 26 h 46"/>
                <a:gd name="T10" fmla="*/ 236 w 220"/>
                <a:gd name="T11" fmla="*/ 0 h 46"/>
                <a:gd name="T12" fmla="*/ 195 w 220"/>
                <a:gd name="T13" fmla="*/ 19 h 46"/>
                <a:gd name="T14" fmla="*/ 195 w 220"/>
                <a:gd name="T15" fmla="*/ 0 h 46"/>
                <a:gd name="T16" fmla="*/ 141 w 220"/>
                <a:gd name="T17" fmla="*/ 7 h 46"/>
                <a:gd name="T18" fmla="*/ 108 w 220"/>
                <a:gd name="T19" fmla="*/ 0 h 46"/>
                <a:gd name="T20" fmla="*/ 67 w 220"/>
                <a:gd name="T21" fmla="*/ 14 h 46"/>
                <a:gd name="T22" fmla="*/ 48 w 220"/>
                <a:gd name="T23" fmla="*/ 0 h 46"/>
                <a:gd name="T24" fmla="*/ 0 w 220"/>
                <a:gd name="T25" fmla="*/ 0 h 46"/>
                <a:gd name="T26" fmla="*/ 0 w 220"/>
                <a:gd name="T27" fmla="*/ 41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46">
                  <a:moveTo>
                    <a:pt x="0" y="41"/>
                  </a:moveTo>
                  <a:lnTo>
                    <a:pt x="39" y="34"/>
                  </a:lnTo>
                  <a:lnTo>
                    <a:pt x="80" y="34"/>
                  </a:lnTo>
                  <a:lnTo>
                    <a:pt x="112" y="46"/>
                  </a:lnTo>
                  <a:lnTo>
                    <a:pt x="220" y="26"/>
                  </a:lnTo>
                  <a:lnTo>
                    <a:pt x="220" y="0"/>
                  </a:lnTo>
                  <a:lnTo>
                    <a:pt x="179" y="19"/>
                  </a:lnTo>
                  <a:lnTo>
                    <a:pt x="179" y="0"/>
                  </a:lnTo>
                  <a:lnTo>
                    <a:pt x="133" y="7"/>
                  </a:lnTo>
                  <a:lnTo>
                    <a:pt x="100" y="0"/>
                  </a:lnTo>
                  <a:lnTo>
                    <a:pt x="59" y="14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41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32"/>
            <p:cNvSpPr>
              <a:spLocks/>
            </p:cNvSpPr>
            <p:nvPr/>
          </p:nvSpPr>
          <p:spPr bwMode="auto">
            <a:xfrm>
              <a:off x="2369" y="3530"/>
              <a:ext cx="86" cy="61"/>
            </a:xfrm>
            <a:custGeom>
              <a:avLst/>
              <a:gdLst>
                <a:gd name="T0" fmla="*/ 0 w 85"/>
                <a:gd name="T1" fmla="*/ 22 h 60"/>
                <a:gd name="T2" fmla="*/ 31 w 85"/>
                <a:gd name="T3" fmla="*/ 42 h 60"/>
                <a:gd name="T4" fmla="*/ 68 w 85"/>
                <a:gd name="T5" fmla="*/ 68 h 60"/>
                <a:gd name="T6" fmla="*/ 93 w 85"/>
                <a:gd name="T7" fmla="*/ 28 h 60"/>
                <a:gd name="T8" fmla="*/ 61 w 85"/>
                <a:gd name="T9" fmla="*/ 0 h 60"/>
                <a:gd name="T10" fmla="*/ 0 w 85"/>
                <a:gd name="T11" fmla="*/ 22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60">
                  <a:moveTo>
                    <a:pt x="0" y="22"/>
                  </a:moveTo>
                  <a:lnTo>
                    <a:pt x="31" y="34"/>
                  </a:lnTo>
                  <a:lnTo>
                    <a:pt x="60" y="60"/>
                  </a:lnTo>
                  <a:lnTo>
                    <a:pt x="85" y="28"/>
                  </a:lnTo>
                  <a:lnTo>
                    <a:pt x="5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33"/>
            <p:cNvSpPr>
              <a:spLocks/>
            </p:cNvSpPr>
            <p:nvPr/>
          </p:nvSpPr>
          <p:spPr bwMode="auto">
            <a:xfrm>
              <a:off x="2369" y="3530"/>
              <a:ext cx="86" cy="61"/>
            </a:xfrm>
            <a:custGeom>
              <a:avLst/>
              <a:gdLst>
                <a:gd name="T0" fmla="*/ 0 w 85"/>
                <a:gd name="T1" fmla="*/ 22 h 60"/>
                <a:gd name="T2" fmla="*/ 31 w 85"/>
                <a:gd name="T3" fmla="*/ 42 h 60"/>
                <a:gd name="T4" fmla="*/ 68 w 85"/>
                <a:gd name="T5" fmla="*/ 68 h 60"/>
                <a:gd name="T6" fmla="*/ 93 w 85"/>
                <a:gd name="T7" fmla="*/ 28 h 60"/>
                <a:gd name="T8" fmla="*/ 61 w 85"/>
                <a:gd name="T9" fmla="*/ 0 h 60"/>
                <a:gd name="T10" fmla="*/ 0 w 85"/>
                <a:gd name="T11" fmla="*/ 22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60">
                  <a:moveTo>
                    <a:pt x="0" y="22"/>
                  </a:moveTo>
                  <a:lnTo>
                    <a:pt x="31" y="34"/>
                  </a:lnTo>
                  <a:lnTo>
                    <a:pt x="60" y="60"/>
                  </a:lnTo>
                  <a:lnTo>
                    <a:pt x="85" y="28"/>
                  </a:lnTo>
                  <a:lnTo>
                    <a:pt x="53" y="0"/>
                  </a:lnTo>
                  <a:lnTo>
                    <a:pt x="0" y="22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34"/>
            <p:cNvSpPr>
              <a:spLocks/>
            </p:cNvSpPr>
            <p:nvPr/>
          </p:nvSpPr>
          <p:spPr bwMode="auto">
            <a:xfrm>
              <a:off x="1876" y="1991"/>
              <a:ext cx="290" cy="299"/>
            </a:xfrm>
            <a:custGeom>
              <a:avLst/>
              <a:gdLst>
                <a:gd name="T0" fmla="*/ 304 w 288"/>
                <a:gd name="T1" fmla="*/ 139 h 297"/>
                <a:gd name="T2" fmla="*/ 304 w 288"/>
                <a:gd name="T3" fmla="*/ 132 h 297"/>
                <a:gd name="T4" fmla="*/ 304 w 288"/>
                <a:gd name="T5" fmla="*/ 100 h 297"/>
                <a:gd name="T6" fmla="*/ 285 w 288"/>
                <a:gd name="T7" fmla="*/ 95 h 297"/>
                <a:gd name="T8" fmla="*/ 265 w 288"/>
                <a:gd name="T9" fmla="*/ 95 h 297"/>
                <a:gd name="T10" fmla="*/ 244 w 288"/>
                <a:gd name="T11" fmla="*/ 107 h 297"/>
                <a:gd name="T12" fmla="*/ 228 w 288"/>
                <a:gd name="T13" fmla="*/ 73 h 297"/>
                <a:gd name="T14" fmla="*/ 218 w 288"/>
                <a:gd name="T15" fmla="*/ 53 h 297"/>
                <a:gd name="T16" fmla="*/ 265 w 288"/>
                <a:gd name="T17" fmla="*/ 21 h 297"/>
                <a:gd name="T18" fmla="*/ 218 w 288"/>
                <a:gd name="T19" fmla="*/ 0 h 297"/>
                <a:gd name="T20" fmla="*/ 183 w 288"/>
                <a:gd name="T21" fmla="*/ 28 h 297"/>
                <a:gd name="T22" fmla="*/ 204 w 288"/>
                <a:gd name="T23" fmla="*/ 53 h 297"/>
                <a:gd name="T24" fmla="*/ 177 w 288"/>
                <a:gd name="T25" fmla="*/ 66 h 297"/>
                <a:gd name="T26" fmla="*/ 110 w 288"/>
                <a:gd name="T27" fmla="*/ 46 h 297"/>
                <a:gd name="T28" fmla="*/ 90 w 288"/>
                <a:gd name="T29" fmla="*/ 66 h 297"/>
                <a:gd name="T30" fmla="*/ 110 w 288"/>
                <a:gd name="T31" fmla="*/ 100 h 297"/>
                <a:gd name="T32" fmla="*/ 68 w 288"/>
                <a:gd name="T33" fmla="*/ 113 h 297"/>
                <a:gd name="T34" fmla="*/ 90 w 288"/>
                <a:gd name="T35" fmla="*/ 154 h 297"/>
                <a:gd name="T36" fmla="*/ 117 w 288"/>
                <a:gd name="T37" fmla="*/ 161 h 297"/>
                <a:gd name="T38" fmla="*/ 68 w 288"/>
                <a:gd name="T39" fmla="*/ 191 h 297"/>
                <a:gd name="T40" fmla="*/ 34 w 288"/>
                <a:gd name="T41" fmla="*/ 240 h 297"/>
                <a:gd name="T42" fmla="*/ 0 w 288"/>
                <a:gd name="T43" fmla="*/ 223 h 297"/>
                <a:gd name="T44" fmla="*/ 0 w 288"/>
                <a:gd name="T45" fmla="*/ 272 h 297"/>
                <a:gd name="T46" fmla="*/ 22 w 288"/>
                <a:gd name="T47" fmla="*/ 304 h 297"/>
                <a:gd name="T48" fmla="*/ 83 w 288"/>
                <a:gd name="T49" fmla="*/ 313 h 297"/>
                <a:gd name="T50" fmla="*/ 129 w 288"/>
                <a:gd name="T51" fmla="*/ 313 h 297"/>
                <a:gd name="T52" fmla="*/ 177 w 288"/>
                <a:gd name="T53" fmla="*/ 297 h 297"/>
                <a:gd name="T54" fmla="*/ 237 w 288"/>
                <a:gd name="T55" fmla="*/ 304 h 297"/>
                <a:gd name="T56" fmla="*/ 285 w 288"/>
                <a:gd name="T57" fmla="*/ 223 h 297"/>
                <a:gd name="T58" fmla="*/ 292 w 288"/>
                <a:gd name="T59" fmla="*/ 186 h 297"/>
                <a:gd name="T60" fmla="*/ 304 w 288"/>
                <a:gd name="T61" fmla="*/ 139 h 2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97">
                  <a:moveTo>
                    <a:pt x="288" y="131"/>
                  </a:moveTo>
                  <a:lnTo>
                    <a:pt x="288" y="124"/>
                  </a:lnTo>
                  <a:lnTo>
                    <a:pt x="288" y="92"/>
                  </a:lnTo>
                  <a:lnTo>
                    <a:pt x="269" y="87"/>
                  </a:lnTo>
                  <a:lnTo>
                    <a:pt x="249" y="87"/>
                  </a:lnTo>
                  <a:lnTo>
                    <a:pt x="228" y="99"/>
                  </a:lnTo>
                  <a:lnTo>
                    <a:pt x="214" y="73"/>
                  </a:lnTo>
                  <a:lnTo>
                    <a:pt x="209" y="53"/>
                  </a:lnTo>
                  <a:lnTo>
                    <a:pt x="249" y="21"/>
                  </a:lnTo>
                  <a:lnTo>
                    <a:pt x="209" y="0"/>
                  </a:lnTo>
                  <a:lnTo>
                    <a:pt x="175" y="28"/>
                  </a:lnTo>
                  <a:lnTo>
                    <a:pt x="196" y="53"/>
                  </a:lnTo>
                  <a:lnTo>
                    <a:pt x="169" y="66"/>
                  </a:lnTo>
                  <a:lnTo>
                    <a:pt x="102" y="46"/>
                  </a:lnTo>
                  <a:lnTo>
                    <a:pt x="82" y="66"/>
                  </a:lnTo>
                  <a:lnTo>
                    <a:pt x="102" y="92"/>
                  </a:lnTo>
                  <a:lnTo>
                    <a:pt x="68" y="105"/>
                  </a:lnTo>
                  <a:lnTo>
                    <a:pt x="82" y="146"/>
                  </a:lnTo>
                  <a:lnTo>
                    <a:pt x="109" y="153"/>
                  </a:lnTo>
                  <a:lnTo>
                    <a:pt x="68" y="183"/>
                  </a:lnTo>
                  <a:lnTo>
                    <a:pt x="34" y="224"/>
                  </a:lnTo>
                  <a:lnTo>
                    <a:pt x="0" y="215"/>
                  </a:lnTo>
                  <a:lnTo>
                    <a:pt x="0" y="256"/>
                  </a:lnTo>
                  <a:lnTo>
                    <a:pt x="22" y="288"/>
                  </a:lnTo>
                  <a:lnTo>
                    <a:pt x="75" y="297"/>
                  </a:lnTo>
                  <a:lnTo>
                    <a:pt x="121" y="297"/>
                  </a:lnTo>
                  <a:lnTo>
                    <a:pt x="169" y="281"/>
                  </a:lnTo>
                  <a:lnTo>
                    <a:pt x="221" y="288"/>
                  </a:lnTo>
                  <a:lnTo>
                    <a:pt x="269" y="215"/>
                  </a:lnTo>
                  <a:lnTo>
                    <a:pt x="276" y="178"/>
                  </a:lnTo>
                  <a:lnTo>
                    <a:pt x="288" y="131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35"/>
            <p:cNvSpPr>
              <a:spLocks/>
            </p:cNvSpPr>
            <p:nvPr/>
          </p:nvSpPr>
          <p:spPr bwMode="auto">
            <a:xfrm>
              <a:off x="1876" y="1991"/>
              <a:ext cx="290" cy="299"/>
            </a:xfrm>
            <a:custGeom>
              <a:avLst/>
              <a:gdLst>
                <a:gd name="T0" fmla="*/ 304 w 288"/>
                <a:gd name="T1" fmla="*/ 139 h 297"/>
                <a:gd name="T2" fmla="*/ 304 w 288"/>
                <a:gd name="T3" fmla="*/ 132 h 297"/>
                <a:gd name="T4" fmla="*/ 304 w 288"/>
                <a:gd name="T5" fmla="*/ 100 h 297"/>
                <a:gd name="T6" fmla="*/ 285 w 288"/>
                <a:gd name="T7" fmla="*/ 95 h 297"/>
                <a:gd name="T8" fmla="*/ 265 w 288"/>
                <a:gd name="T9" fmla="*/ 95 h 297"/>
                <a:gd name="T10" fmla="*/ 244 w 288"/>
                <a:gd name="T11" fmla="*/ 107 h 297"/>
                <a:gd name="T12" fmla="*/ 228 w 288"/>
                <a:gd name="T13" fmla="*/ 73 h 297"/>
                <a:gd name="T14" fmla="*/ 218 w 288"/>
                <a:gd name="T15" fmla="*/ 53 h 297"/>
                <a:gd name="T16" fmla="*/ 265 w 288"/>
                <a:gd name="T17" fmla="*/ 21 h 297"/>
                <a:gd name="T18" fmla="*/ 218 w 288"/>
                <a:gd name="T19" fmla="*/ 0 h 297"/>
                <a:gd name="T20" fmla="*/ 183 w 288"/>
                <a:gd name="T21" fmla="*/ 28 h 297"/>
                <a:gd name="T22" fmla="*/ 204 w 288"/>
                <a:gd name="T23" fmla="*/ 53 h 297"/>
                <a:gd name="T24" fmla="*/ 177 w 288"/>
                <a:gd name="T25" fmla="*/ 66 h 297"/>
                <a:gd name="T26" fmla="*/ 110 w 288"/>
                <a:gd name="T27" fmla="*/ 46 h 297"/>
                <a:gd name="T28" fmla="*/ 90 w 288"/>
                <a:gd name="T29" fmla="*/ 66 h 297"/>
                <a:gd name="T30" fmla="*/ 110 w 288"/>
                <a:gd name="T31" fmla="*/ 100 h 297"/>
                <a:gd name="T32" fmla="*/ 68 w 288"/>
                <a:gd name="T33" fmla="*/ 113 h 297"/>
                <a:gd name="T34" fmla="*/ 90 w 288"/>
                <a:gd name="T35" fmla="*/ 154 h 297"/>
                <a:gd name="T36" fmla="*/ 117 w 288"/>
                <a:gd name="T37" fmla="*/ 161 h 297"/>
                <a:gd name="T38" fmla="*/ 68 w 288"/>
                <a:gd name="T39" fmla="*/ 191 h 297"/>
                <a:gd name="T40" fmla="*/ 34 w 288"/>
                <a:gd name="T41" fmla="*/ 240 h 297"/>
                <a:gd name="T42" fmla="*/ 0 w 288"/>
                <a:gd name="T43" fmla="*/ 223 h 297"/>
                <a:gd name="T44" fmla="*/ 0 w 288"/>
                <a:gd name="T45" fmla="*/ 272 h 297"/>
                <a:gd name="T46" fmla="*/ 22 w 288"/>
                <a:gd name="T47" fmla="*/ 304 h 297"/>
                <a:gd name="T48" fmla="*/ 83 w 288"/>
                <a:gd name="T49" fmla="*/ 313 h 297"/>
                <a:gd name="T50" fmla="*/ 129 w 288"/>
                <a:gd name="T51" fmla="*/ 313 h 297"/>
                <a:gd name="T52" fmla="*/ 177 w 288"/>
                <a:gd name="T53" fmla="*/ 297 h 297"/>
                <a:gd name="T54" fmla="*/ 237 w 288"/>
                <a:gd name="T55" fmla="*/ 304 h 297"/>
                <a:gd name="T56" fmla="*/ 285 w 288"/>
                <a:gd name="T57" fmla="*/ 223 h 297"/>
                <a:gd name="T58" fmla="*/ 292 w 288"/>
                <a:gd name="T59" fmla="*/ 186 h 297"/>
                <a:gd name="T60" fmla="*/ 304 w 288"/>
                <a:gd name="T61" fmla="*/ 139 h 2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97">
                  <a:moveTo>
                    <a:pt x="288" y="131"/>
                  </a:moveTo>
                  <a:lnTo>
                    <a:pt x="288" y="124"/>
                  </a:lnTo>
                  <a:lnTo>
                    <a:pt x="288" y="92"/>
                  </a:lnTo>
                  <a:lnTo>
                    <a:pt x="269" y="87"/>
                  </a:lnTo>
                  <a:lnTo>
                    <a:pt x="249" y="87"/>
                  </a:lnTo>
                  <a:lnTo>
                    <a:pt x="228" y="99"/>
                  </a:lnTo>
                  <a:lnTo>
                    <a:pt x="214" y="73"/>
                  </a:lnTo>
                  <a:lnTo>
                    <a:pt x="209" y="53"/>
                  </a:lnTo>
                  <a:lnTo>
                    <a:pt x="249" y="21"/>
                  </a:lnTo>
                  <a:lnTo>
                    <a:pt x="209" y="0"/>
                  </a:lnTo>
                  <a:lnTo>
                    <a:pt x="175" y="28"/>
                  </a:lnTo>
                  <a:lnTo>
                    <a:pt x="196" y="53"/>
                  </a:lnTo>
                  <a:lnTo>
                    <a:pt x="169" y="66"/>
                  </a:lnTo>
                  <a:lnTo>
                    <a:pt x="102" y="46"/>
                  </a:lnTo>
                  <a:lnTo>
                    <a:pt x="82" y="66"/>
                  </a:lnTo>
                  <a:lnTo>
                    <a:pt x="102" y="92"/>
                  </a:lnTo>
                  <a:lnTo>
                    <a:pt x="68" y="105"/>
                  </a:lnTo>
                  <a:lnTo>
                    <a:pt x="82" y="146"/>
                  </a:lnTo>
                  <a:lnTo>
                    <a:pt x="109" y="153"/>
                  </a:lnTo>
                  <a:lnTo>
                    <a:pt x="68" y="183"/>
                  </a:lnTo>
                  <a:lnTo>
                    <a:pt x="34" y="224"/>
                  </a:lnTo>
                  <a:lnTo>
                    <a:pt x="0" y="215"/>
                  </a:lnTo>
                  <a:lnTo>
                    <a:pt x="0" y="256"/>
                  </a:lnTo>
                  <a:lnTo>
                    <a:pt x="22" y="288"/>
                  </a:lnTo>
                  <a:lnTo>
                    <a:pt x="75" y="297"/>
                  </a:lnTo>
                  <a:lnTo>
                    <a:pt x="121" y="297"/>
                  </a:lnTo>
                  <a:lnTo>
                    <a:pt x="169" y="281"/>
                  </a:lnTo>
                  <a:lnTo>
                    <a:pt x="221" y="288"/>
                  </a:lnTo>
                  <a:lnTo>
                    <a:pt x="269" y="215"/>
                  </a:lnTo>
                  <a:lnTo>
                    <a:pt x="276" y="178"/>
                  </a:lnTo>
                  <a:lnTo>
                    <a:pt x="288" y="131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36"/>
            <p:cNvSpPr>
              <a:spLocks/>
            </p:cNvSpPr>
            <p:nvPr/>
          </p:nvSpPr>
          <p:spPr bwMode="auto">
            <a:xfrm>
              <a:off x="1474" y="3137"/>
              <a:ext cx="342" cy="454"/>
            </a:xfrm>
            <a:custGeom>
              <a:avLst/>
              <a:gdLst>
                <a:gd name="T0" fmla="*/ 183 w 340"/>
                <a:gd name="T1" fmla="*/ 15 h 452"/>
                <a:gd name="T2" fmla="*/ 217 w 340"/>
                <a:gd name="T3" fmla="*/ 0 h 452"/>
                <a:gd name="T4" fmla="*/ 236 w 340"/>
                <a:gd name="T5" fmla="*/ 34 h 452"/>
                <a:gd name="T6" fmla="*/ 267 w 340"/>
                <a:gd name="T7" fmla="*/ 41 h 452"/>
                <a:gd name="T8" fmla="*/ 310 w 340"/>
                <a:gd name="T9" fmla="*/ 47 h 452"/>
                <a:gd name="T10" fmla="*/ 350 w 340"/>
                <a:gd name="T11" fmla="*/ 59 h 452"/>
                <a:gd name="T12" fmla="*/ 356 w 340"/>
                <a:gd name="T13" fmla="*/ 100 h 452"/>
                <a:gd name="T14" fmla="*/ 297 w 340"/>
                <a:gd name="T15" fmla="*/ 152 h 452"/>
                <a:gd name="T16" fmla="*/ 267 w 340"/>
                <a:gd name="T17" fmla="*/ 225 h 452"/>
                <a:gd name="T18" fmla="*/ 243 w 340"/>
                <a:gd name="T19" fmla="*/ 243 h 452"/>
                <a:gd name="T20" fmla="*/ 217 w 340"/>
                <a:gd name="T21" fmla="*/ 252 h 452"/>
                <a:gd name="T22" fmla="*/ 217 w 340"/>
                <a:gd name="T23" fmla="*/ 284 h 452"/>
                <a:gd name="T24" fmla="*/ 209 w 340"/>
                <a:gd name="T25" fmla="*/ 316 h 452"/>
                <a:gd name="T26" fmla="*/ 188 w 340"/>
                <a:gd name="T27" fmla="*/ 346 h 452"/>
                <a:gd name="T28" fmla="*/ 195 w 340"/>
                <a:gd name="T29" fmla="*/ 390 h 452"/>
                <a:gd name="T30" fmla="*/ 183 w 340"/>
                <a:gd name="T31" fmla="*/ 408 h 452"/>
                <a:gd name="T32" fmla="*/ 149 w 340"/>
                <a:gd name="T33" fmla="*/ 430 h 452"/>
                <a:gd name="T34" fmla="*/ 142 w 340"/>
                <a:gd name="T35" fmla="*/ 468 h 452"/>
                <a:gd name="T36" fmla="*/ 129 w 340"/>
                <a:gd name="T37" fmla="*/ 463 h 452"/>
                <a:gd name="T38" fmla="*/ 81 w 340"/>
                <a:gd name="T39" fmla="*/ 463 h 452"/>
                <a:gd name="T40" fmla="*/ 47 w 340"/>
                <a:gd name="T41" fmla="*/ 442 h 452"/>
                <a:gd name="T42" fmla="*/ 0 w 340"/>
                <a:gd name="T43" fmla="*/ 436 h 452"/>
                <a:gd name="T44" fmla="*/ 27 w 340"/>
                <a:gd name="T45" fmla="*/ 403 h 452"/>
                <a:gd name="T46" fmla="*/ 41 w 340"/>
                <a:gd name="T47" fmla="*/ 364 h 452"/>
                <a:gd name="T48" fmla="*/ 68 w 340"/>
                <a:gd name="T49" fmla="*/ 309 h 452"/>
                <a:gd name="T50" fmla="*/ 34 w 340"/>
                <a:gd name="T51" fmla="*/ 304 h 452"/>
                <a:gd name="T52" fmla="*/ 27 w 340"/>
                <a:gd name="T53" fmla="*/ 265 h 452"/>
                <a:gd name="T54" fmla="*/ 47 w 340"/>
                <a:gd name="T55" fmla="*/ 225 h 452"/>
                <a:gd name="T56" fmla="*/ 95 w 340"/>
                <a:gd name="T57" fmla="*/ 206 h 452"/>
                <a:gd name="T58" fmla="*/ 115 w 340"/>
                <a:gd name="T59" fmla="*/ 152 h 452"/>
                <a:gd name="T60" fmla="*/ 142 w 340"/>
                <a:gd name="T61" fmla="*/ 107 h 452"/>
                <a:gd name="T62" fmla="*/ 161 w 340"/>
                <a:gd name="T63" fmla="*/ 73 h 452"/>
                <a:gd name="T64" fmla="*/ 176 w 340"/>
                <a:gd name="T65" fmla="*/ 15 h 452"/>
                <a:gd name="T66" fmla="*/ 183 w 340"/>
                <a:gd name="T67" fmla="*/ 15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0" h="452">
                  <a:moveTo>
                    <a:pt x="175" y="15"/>
                  </a:moveTo>
                  <a:lnTo>
                    <a:pt x="209" y="0"/>
                  </a:lnTo>
                  <a:lnTo>
                    <a:pt x="228" y="34"/>
                  </a:lnTo>
                  <a:lnTo>
                    <a:pt x="253" y="41"/>
                  </a:lnTo>
                  <a:lnTo>
                    <a:pt x="294" y="47"/>
                  </a:lnTo>
                  <a:lnTo>
                    <a:pt x="334" y="59"/>
                  </a:lnTo>
                  <a:lnTo>
                    <a:pt x="340" y="100"/>
                  </a:lnTo>
                  <a:lnTo>
                    <a:pt x="281" y="144"/>
                  </a:lnTo>
                  <a:lnTo>
                    <a:pt x="253" y="217"/>
                  </a:lnTo>
                  <a:lnTo>
                    <a:pt x="235" y="235"/>
                  </a:lnTo>
                  <a:lnTo>
                    <a:pt x="209" y="244"/>
                  </a:lnTo>
                  <a:lnTo>
                    <a:pt x="209" y="276"/>
                  </a:lnTo>
                  <a:lnTo>
                    <a:pt x="201" y="308"/>
                  </a:lnTo>
                  <a:lnTo>
                    <a:pt x="180" y="335"/>
                  </a:lnTo>
                  <a:lnTo>
                    <a:pt x="187" y="374"/>
                  </a:lnTo>
                  <a:lnTo>
                    <a:pt x="175" y="392"/>
                  </a:lnTo>
                  <a:lnTo>
                    <a:pt x="141" y="414"/>
                  </a:lnTo>
                  <a:lnTo>
                    <a:pt x="134" y="452"/>
                  </a:lnTo>
                  <a:lnTo>
                    <a:pt x="121" y="447"/>
                  </a:lnTo>
                  <a:lnTo>
                    <a:pt x="81" y="447"/>
                  </a:lnTo>
                  <a:lnTo>
                    <a:pt x="47" y="426"/>
                  </a:lnTo>
                  <a:lnTo>
                    <a:pt x="0" y="420"/>
                  </a:lnTo>
                  <a:lnTo>
                    <a:pt x="27" y="387"/>
                  </a:lnTo>
                  <a:lnTo>
                    <a:pt x="41" y="348"/>
                  </a:lnTo>
                  <a:lnTo>
                    <a:pt x="68" y="301"/>
                  </a:lnTo>
                  <a:lnTo>
                    <a:pt x="34" y="296"/>
                  </a:lnTo>
                  <a:lnTo>
                    <a:pt x="27" y="257"/>
                  </a:lnTo>
                  <a:lnTo>
                    <a:pt x="47" y="217"/>
                  </a:lnTo>
                  <a:lnTo>
                    <a:pt x="87" y="198"/>
                  </a:lnTo>
                  <a:lnTo>
                    <a:pt x="107" y="144"/>
                  </a:lnTo>
                  <a:lnTo>
                    <a:pt x="134" y="107"/>
                  </a:lnTo>
                  <a:lnTo>
                    <a:pt x="153" y="73"/>
                  </a:lnTo>
                  <a:lnTo>
                    <a:pt x="168" y="15"/>
                  </a:lnTo>
                  <a:lnTo>
                    <a:pt x="175" y="15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37"/>
            <p:cNvSpPr>
              <a:spLocks/>
            </p:cNvSpPr>
            <p:nvPr/>
          </p:nvSpPr>
          <p:spPr bwMode="auto">
            <a:xfrm>
              <a:off x="1474" y="3137"/>
              <a:ext cx="342" cy="454"/>
            </a:xfrm>
            <a:custGeom>
              <a:avLst/>
              <a:gdLst>
                <a:gd name="T0" fmla="*/ 183 w 340"/>
                <a:gd name="T1" fmla="*/ 15 h 452"/>
                <a:gd name="T2" fmla="*/ 217 w 340"/>
                <a:gd name="T3" fmla="*/ 0 h 452"/>
                <a:gd name="T4" fmla="*/ 236 w 340"/>
                <a:gd name="T5" fmla="*/ 34 h 452"/>
                <a:gd name="T6" fmla="*/ 267 w 340"/>
                <a:gd name="T7" fmla="*/ 41 h 452"/>
                <a:gd name="T8" fmla="*/ 310 w 340"/>
                <a:gd name="T9" fmla="*/ 47 h 452"/>
                <a:gd name="T10" fmla="*/ 350 w 340"/>
                <a:gd name="T11" fmla="*/ 59 h 452"/>
                <a:gd name="T12" fmla="*/ 356 w 340"/>
                <a:gd name="T13" fmla="*/ 100 h 452"/>
                <a:gd name="T14" fmla="*/ 297 w 340"/>
                <a:gd name="T15" fmla="*/ 152 h 452"/>
                <a:gd name="T16" fmla="*/ 267 w 340"/>
                <a:gd name="T17" fmla="*/ 225 h 452"/>
                <a:gd name="T18" fmla="*/ 243 w 340"/>
                <a:gd name="T19" fmla="*/ 243 h 452"/>
                <a:gd name="T20" fmla="*/ 217 w 340"/>
                <a:gd name="T21" fmla="*/ 252 h 452"/>
                <a:gd name="T22" fmla="*/ 217 w 340"/>
                <a:gd name="T23" fmla="*/ 284 h 452"/>
                <a:gd name="T24" fmla="*/ 209 w 340"/>
                <a:gd name="T25" fmla="*/ 316 h 452"/>
                <a:gd name="T26" fmla="*/ 188 w 340"/>
                <a:gd name="T27" fmla="*/ 346 h 452"/>
                <a:gd name="T28" fmla="*/ 195 w 340"/>
                <a:gd name="T29" fmla="*/ 390 h 452"/>
                <a:gd name="T30" fmla="*/ 183 w 340"/>
                <a:gd name="T31" fmla="*/ 408 h 452"/>
                <a:gd name="T32" fmla="*/ 149 w 340"/>
                <a:gd name="T33" fmla="*/ 430 h 452"/>
                <a:gd name="T34" fmla="*/ 142 w 340"/>
                <a:gd name="T35" fmla="*/ 468 h 452"/>
                <a:gd name="T36" fmla="*/ 129 w 340"/>
                <a:gd name="T37" fmla="*/ 463 h 452"/>
                <a:gd name="T38" fmla="*/ 81 w 340"/>
                <a:gd name="T39" fmla="*/ 463 h 452"/>
                <a:gd name="T40" fmla="*/ 47 w 340"/>
                <a:gd name="T41" fmla="*/ 442 h 452"/>
                <a:gd name="T42" fmla="*/ 0 w 340"/>
                <a:gd name="T43" fmla="*/ 436 h 452"/>
                <a:gd name="T44" fmla="*/ 27 w 340"/>
                <a:gd name="T45" fmla="*/ 403 h 452"/>
                <a:gd name="T46" fmla="*/ 41 w 340"/>
                <a:gd name="T47" fmla="*/ 364 h 452"/>
                <a:gd name="T48" fmla="*/ 68 w 340"/>
                <a:gd name="T49" fmla="*/ 309 h 452"/>
                <a:gd name="T50" fmla="*/ 34 w 340"/>
                <a:gd name="T51" fmla="*/ 304 h 452"/>
                <a:gd name="T52" fmla="*/ 27 w 340"/>
                <a:gd name="T53" fmla="*/ 265 h 452"/>
                <a:gd name="T54" fmla="*/ 47 w 340"/>
                <a:gd name="T55" fmla="*/ 225 h 452"/>
                <a:gd name="T56" fmla="*/ 95 w 340"/>
                <a:gd name="T57" fmla="*/ 206 h 452"/>
                <a:gd name="T58" fmla="*/ 115 w 340"/>
                <a:gd name="T59" fmla="*/ 152 h 452"/>
                <a:gd name="T60" fmla="*/ 142 w 340"/>
                <a:gd name="T61" fmla="*/ 107 h 452"/>
                <a:gd name="T62" fmla="*/ 161 w 340"/>
                <a:gd name="T63" fmla="*/ 73 h 452"/>
                <a:gd name="T64" fmla="*/ 176 w 340"/>
                <a:gd name="T65" fmla="*/ 15 h 452"/>
                <a:gd name="T66" fmla="*/ 183 w 340"/>
                <a:gd name="T67" fmla="*/ 15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0" h="452">
                  <a:moveTo>
                    <a:pt x="175" y="15"/>
                  </a:moveTo>
                  <a:lnTo>
                    <a:pt x="209" y="0"/>
                  </a:lnTo>
                  <a:lnTo>
                    <a:pt x="228" y="34"/>
                  </a:lnTo>
                  <a:lnTo>
                    <a:pt x="253" y="41"/>
                  </a:lnTo>
                  <a:lnTo>
                    <a:pt x="294" y="47"/>
                  </a:lnTo>
                  <a:lnTo>
                    <a:pt x="334" y="59"/>
                  </a:lnTo>
                  <a:lnTo>
                    <a:pt x="340" y="100"/>
                  </a:lnTo>
                  <a:lnTo>
                    <a:pt x="281" y="144"/>
                  </a:lnTo>
                  <a:lnTo>
                    <a:pt x="253" y="217"/>
                  </a:lnTo>
                  <a:lnTo>
                    <a:pt x="235" y="235"/>
                  </a:lnTo>
                  <a:lnTo>
                    <a:pt x="209" y="244"/>
                  </a:lnTo>
                  <a:lnTo>
                    <a:pt x="209" y="276"/>
                  </a:lnTo>
                  <a:lnTo>
                    <a:pt x="201" y="308"/>
                  </a:lnTo>
                  <a:lnTo>
                    <a:pt x="180" y="335"/>
                  </a:lnTo>
                  <a:lnTo>
                    <a:pt x="187" y="374"/>
                  </a:lnTo>
                  <a:lnTo>
                    <a:pt x="175" y="392"/>
                  </a:lnTo>
                  <a:lnTo>
                    <a:pt x="141" y="414"/>
                  </a:lnTo>
                  <a:lnTo>
                    <a:pt x="134" y="452"/>
                  </a:lnTo>
                  <a:lnTo>
                    <a:pt x="121" y="447"/>
                  </a:lnTo>
                  <a:lnTo>
                    <a:pt x="81" y="447"/>
                  </a:lnTo>
                  <a:lnTo>
                    <a:pt x="47" y="426"/>
                  </a:lnTo>
                  <a:lnTo>
                    <a:pt x="0" y="420"/>
                  </a:lnTo>
                  <a:lnTo>
                    <a:pt x="27" y="387"/>
                  </a:lnTo>
                  <a:lnTo>
                    <a:pt x="41" y="348"/>
                  </a:lnTo>
                  <a:lnTo>
                    <a:pt x="68" y="301"/>
                  </a:lnTo>
                  <a:lnTo>
                    <a:pt x="34" y="296"/>
                  </a:lnTo>
                  <a:lnTo>
                    <a:pt x="27" y="257"/>
                  </a:lnTo>
                  <a:lnTo>
                    <a:pt x="47" y="217"/>
                  </a:lnTo>
                  <a:lnTo>
                    <a:pt x="87" y="198"/>
                  </a:lnTo>
                  <a:lnTo>
                    <a:pt x="107" y="144"/>
                  </a:lnTo>
                  <a:lnTo>
                    <a:pt x="134" y="107"/>
                  </a:lnTo>
                  <a:lnTo>
                    <a:pt x="153" y="73"/>
                  </a:lnTo>
                  <a:lnTo>
                    <a:pt x="168" y="15"/>
                  </a:lnTo>
                  <a:lnTo>
                    <a:pt x="175" y="15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38"/>
            <p:cNvSpPr>
              <a:spLocks/>
            </p:cNvSpPr>
            <p:nvPr/>
          </p:nvSpPr>
          <p:spPr bwMode="auto">
            <a:xfrm>
              <a:off x="2595" y="2480"/>
              <a:ext cx="195" cy="188"/>
            </a:xfrm>
            <a:custGeom>
              <a:avLst/>
              <a:gdLst>
                <a:gd name="T0" fmla="*/ 149 w 194"/>
                <a:gd name="T1" fmla="*/ 19 h 188"/>
                <a:gd name="T2" fmla="*/ 165 w 194"/>
                <a:gd name="T3" fmla="*/ 32 h 188"/>
                <a:gd name="T4" fmla="*/ 177 w 194"/>
                <a:gd name="T5" fmla="*/ 37 h 188"/>
                <a:gd name="T6" fmla="*/ 177 w 194"/>
                <a:gd name="T7" fmla="*/ 71 h 188"/>
                <a:gd name="T8" fmla="*/ 195 w 194"/>
                <a:gd name="T9" fmla="*/ 85 h 188"/>
                <a:gd name="T10" fmla="*/ 202 w 194"/>
                <a:gd name="T11" fmla="*/ 110 h 188"/>
                <a:gd name="T12" fmla="*/ 189 w 194"/>
                <a:gd name="T13" fmla="*/ 137 h 188"/>
                <a:gd name="T14" fmla="*/ 184 w 194"/>
                <a:gd name="T15" fmla="*/ 137 h 188"/>
                <a:gd name="T16" fmla="*/ 165 w 194"/>
                <a:gd name="T17" fmla="*/ 156 h 188"/>
                <a:gd name="T18" fmla="*/ 165 w 194"/>
                <a:gd name="T19" fmla="*/ 188 h 188"/>
                <a:gd name="T20" fmla="*/ 143 w 194"/>
                <a:gd name="T21" fmla="*/ 181 h 188"/>
                <a:gd name="T22" fmla="*/ 124 w 194"/>
                <a:gd name="T23" fmla="*/ 162 h 188"/>
                <a:gd name="T24" fmla="*/ 129 w 194"/>
                <a:gd name="T25" fmla="*/ 156 h 188"/>
                <a:gd name="T26" fmla="*/ 124 w 194"/>
                <a:gd name="T27" fmla="*/ 130 h 188"/>
                <a:gd name="T28" fmla="*/ 94 w 194"/>
                <a:gd name="T29" fmla="*/ 144 h 188"/>
                <a:gd name="T30" fmla="*/ 75 w 194"/>
                <a:gd name="T31" fmla="*/ 137 h 188"/>
                <a:gd name="T32" fmla="*/ 68 w 194"/>
                <a:gd name="T33" fmla="*/ 103 h 188"/>
                <a:gd name="T34" fmla="*/ 41 w 194"/>
                <a:gd name="T35" fmla="*/ 85 h 188"/>
                <a:gd name="T36" fmla="*/ 29 w 194"/>
                <a:gd name="T37" fmla="*/ 59 h 188"/>
                <a:gd name="T38" fmla="*/ 0 w 194"/>
                <a:gd name="T39" fmla="*/ 52 h 188"/>
                <a:gd name="T40" fmla="*/ 7 w 194"/>
                <a:gd name="T41" fmla="*/ 25 h 188"/>
                <a:gd name="T42" fmla="*/ 7 w 194"/>
                <a:gd name="T43" fmla="*/ 19 h 188"/>
                <a:gd name="T44" fmla="*/ 55 w 194"/>
                <a:gd name="T45" fmla="*/ 0 h 188"/>
                <a:gd name="T46" fmla="*/ 68 w 194"/>
                <a:gd name="T47" fmla="*/ 19 h 188"/>
                <a:gd name="T48" fmla="*/ 129 w 194"/>
                <a:gd name="T49" fmla="*/ 5 h 188"/>
                <a:gd name="T50" fmla="*/ 149 w 194"/>
                <a:gd name="T51" fmla="*/ 19 h 1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4" h="188">
                  <a:moveTo>
                    <a:pt x="141" y="19"/>
                  </a:moveTo>
                  <a:lnTo>
                    <a:pt x="157" y="32"/>
                  </a:lnTo>
                  <a:lnTo>
                    <a:pt x="169" y="37"/>
                  </a:lnTo>
                  <a:lnTo>
                    <a:pt x="169" y="71"/>
                  </a:lnTo>
                  <a:lnTo>
                    <a:pt x="187" y="85"/>
                  </a:lnTo>
                  <a:lnTo>
                    <a:pt x="194" y="110"/>
                  </a:lnTo>
                  <a:lnTo>
                    <a:pt x="181" y="137"/>
                  </a:lnTo>
                  <a:lnTo>
                    <a:pt x="176" y="137"/>
                  </a:lnTo>
                  <a:lnTo>
                    <a:pt x="157" y="156"/>
                  </a:lnTo>
                  <a:lnTo>
                    <a:pt x="157" y="188"/>
                  </a:lnTo>
                  <a:lnTo>
                    <a:pt x="135" y="181"/>
                  </a:lnTo>
                  <a:lnTo>
                    <a:pt x="116" y="162"/>
                  </a:lnTo>
                  <a:lnTo>
                    <a:pt x="121" y="156"/>
                  </a:lnTo>
                  <a:lnTo>
                    <a:pt x="116" y="130"/>
                  </a:lnTo>
                  <a:lnTo>
                    <a:pt x="94" y="144"/>
                  </a:lnTo>
                  <a:lnTo>
                    <a:pt x="75" y="137"/>
                  </a:lnTo>
                  <a:lnTo>
                    <a:pt x="68" y="103"/>
                  </a:lnTo>
                  <a:lnTo>
                    <a:pt x="41" y="85"/>
                  </a:lnTo>
                  <a:lnTo>
                    <a:pt x="29" y="59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7" y="19"/>
                  </a:lnTo>
                  <a:lnTo>
                    <a:pt x="55" y="0"/>
                  </a:lnTo>
                  <a:lnTo>
                    <a:pt x="68" y="19"/>
                  </a:lnTo>
                  <a:lnTo>
                    <a:pt x="121" y="5"/>
                  </a:lnTo>
                  <a:lnTo>
                    <a:pt x="141" y="19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39"/>
            <p:cNvSpPr>
              <a:spLocks/>
            </p:cNvSpPr>
            <p:nvPr/>
          </p:nvSpPr>
          <p:spPr bwMode="auto">
            <a:xfrm>
              <a:off x="2595" y="2480"/>
              <a:ext cx="195" cy="188"/>
            </a:xfrm>
            <a:custGeom>
              <a:avLst/>
              <a:gdLst>
                <a:gd name="T0" fmla="*/ 149 w 194"/>
                <a:gd name="T1" fmla="*/ 19 h 188"/>
                <a:gd name="T2" fmla="*/ 165 w 194"/>
                <a:gd name="T3" fmla="*/ 32 h 188"/>
                <a:gd name="T4" fmla="*/ 177 w 194"/>
                <a:gd name="T5" fmla="*/ 37 h 188"/>
                <a:gd name="T6" fmla="*/ 177 w 194"/>
                <a:gd name="T7" fmla="*/ 71 h 188"/>
                <a:gd name="T8" fmla="*/ 195 w 194"/>
                <a:gd name="T9" fmla="*/ 85 h 188"/>
                <a:gd name="T10" fmla="*/ 202 w 194"/>
                <a:gd name="T11" fmla="*/ 110 h 188"/>
                <a:gd name="T12" fmla="*/ 189 w 194"/>
                <a:gd name="T13" fmla="*/ 137 h 188"/>
                <a:gd name="T14" fmla="*/ 184 w 194"/>
                <a:gd name="T15" fmla="*/ 137 h 188"/>
                <a:gd name="T16" fmla="*/ 165 w 194"/>
                <a:gd name="T17" fmla="*/ 156 h 188"/>
                <a:gd name="T18" fmla="*/ 165 w 194"/>
                <a:gd name="T19" fmla="*/ 188 h 188"/>
                <a:gd name="T20" fmla="*/ 143 w 194"/>
                <a:gd name="T21" fmla="*/ 181 h 188"/>
                <a:gd name="T22" fmla="*/ 124 w 194"/>
                <a:gd name="T23" fmla="*/ 162 h 188"/>
                <a:gd name="T24" fmla="*/ 129 w 194"/>
                <a:gd name="T25" fmla="*/ 156 h 188"/>
                <a:gd name="T26" fmla="*/ 124 w 194"/>
                <a:gd name="T27" fmla="*/ 130 h 188"/>
                <a:gd name="T28" fmla="*/ 94 w 194"/>
                <a:gd name="T29" fmla="*/ 144 h 188"/>
                <a:gd name="T30" fmla="*/ 75 w 194"/>
                <a:gd name="T31" fmla="*/ 137 h 188"/>
                <a:gd name="T32" fmla="*/ 68 w 194"/>
                <a:gd name="T33" fmla="*/ 103 h 188"/>
                <a:gd name="T34" fmla="*/ 41 w 194"/>
                <a:gd name="T35" fmla="*/ 85 h 188"/>
                <a:gd name="T36" fmla="*/ 29 w 194"/>
                <a:gd name="T37" fmla="*/ 59 h 188"/>
                <a:gd name="T38" fmla="*/ 0 w 194"/>
                <a:gd name="T39" fmla="*/ 52 h 188"/>
                <a:gd name="T40" fmla="*/ 7 w 194"/>
                <a:gd name="T41" fmla="*/ 25 h 188"/>
                <a:gd name="T42" fmla="*/ 7 w 194"/>
                <a:gd name="T43" fmla="*/ 19 h 188"/>
                <a:gd name="T44" fmla="*/ 55 w 194"/>
                <a:gd name="T45" fmla="*/ 0 h 188"/>
                <a:gd name="T46" fmla="*/ 68 w 194"/>
                <a:gd name="T47" fmla="*/ 19 h 188"/>
                <a:gd name="T48" fmla="*/ 129 w 194"/>
                <a:gd name="T49" fmla="*/ 5 h 188"/>
                <a:gd name="T50" fmla="*/ 149 w 194"/>
                <a:gd name="T51" fmla="*/ 19 h 1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4" h="188">
                  <a:moveTo>
                    <a:pt x="141" y="19"/>
                  </a:moveTo>
                  <a:lnTo>
                    <a:pt x="157" y="32"/>
                  </a:lnTo>
                  <a:lnTo>
                    <a:pt x="169" y="37"/>
                  </a:lnTo>
                  <a:lnTo>
                    <a:pt x="169" y="71"/>
                  </a:lnTo>
                  <a:lnTo>
                    <a:pt x="187" y="85"/>
                  </a:lnTo>
                  <a:lnTo>
                    <a:pt x="194" y="110"/>
                  </a:lnTo>
                  <a:lnTo>
                    <a:pt x="181" y="137"/>
                  </a:lnTo>
                  <a:lnTo>
                    <a:pt x="176" y="137"/>
                  </a:lnTo>
                  <a:lnTo>
                    <a:pt x="157" y="156"/>
                  </a:lnTo>
                  <a:lnTo>
                    <a:pt x="157" y="188"/>
                  </a:lnTo>
                  <a:lnTo>
                    <a:pt x="135" y="181"/>
                  </a:lnTo>
                  <a:lnTo>
                    <a:pt x="116" y="162"/>
                  </a:lnTo>
                  <a:lnTo>
                    <a:pt x="121" y="156"/>
                  </a:lnTo>
                  <a:lnTo>
                    <a:pt x="116" y="130"/>
                  </a:lnTo>
                  <a:lnTo>
                    <a:pt x="94" y="144"/>
                  </a:lnTo>
                  <a:lnTo>
                    <a:pt x="75" y="137"/>
                  </a:lnTo>
                  <a:lnTo>
                    <a:pt x="68" y="103"/>
                  </a:lnTo>
                  <a:lnTo>
                    <a:pt x="41" y="85"/>
                  </a:lnTo>
                  <a:lnTo>
                    <a:pt x="29" y="59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7" y="19"/>
                  </a:lnTo>
                  <a:lnTo>
                    <a:pt x="55" y="0"/>
                  </a:lnTo>
                  <a:lnTo>
                    <a:pt x="68" y="19"/>
                  </a:lnTo>
                  <a:lnTo>
                    <a:pt x="121" y="5"/>
                  </a:lnTo>
                  <a:lnTo>
                    <a:pt x="141" y="19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40"/>
            <p:cNvSpPr>
              <a:spLocks/>
            </p:cNvSpPr>
            <p:nvPr/>
          </p:nvSpPr>
          <p:spPr bwMode="auto">
            <a:xfrm>
              <a:off x="2651" y="2315"/>
              <a:ext cx="227" cy="251"/>
            </a:xfrm>
            <a:custGeom>
              <a:avLst/>
              <a:gdLst>
                <a:gd name="T0" fmla="*/ 234 w 226"/>
                <a:gd name="T1" fmla="*/ 25 h 249"/>
                <a:gd name="T2" fmla="*/ 215 w 226"/>
                <a:gd name="T3" fmla="*/ 81 h 249"/>
                <a:gd name="T4" fmla="*/ 200 w 226"/>
                <a:gd name="T5" fmla="*/ 92 h 249"/>
                <a:gd name="T6" fmla="*/ 215 w 226"/>
                <a:gd name="T7" fmla="*/ 118 h 249"/>
                <a:gd name="T8" fmla="*/ 195 w 226"/>
                <a:gd name="T9" fmla="*/ 131 h 249"/>
                <a:gd name="T10" fmla="*/ 175 w 226"/>
                <a:gd name="T11" fmla="*/ 158 h 249"/>
                <a:gd name="T12" fmla="*/ 154 w 226"/>
                <a:gd name="T13" fmla="*/ 158 h 249"/>
                <a:gd name="T14" fmla="*/ 147 w 226"/>
                <a:gd name="T15" fmla="*/ 205 h 249"/>
                <a:gd name="T16" fmla="*/ 140 w 226"/>
                <a:gd name="T17" fmla="*/ 232 h 249"/>
                <a:gd name="T18" fmla="*/ 140 w 226"/>
                <a:gd name="T19" fmla="*/ 265 h 249"/>
                <a:gd name="T20" fmla="*/ 122 w 226"/>
                <a:gd name="T21" fmla="*/ 251 h 249"/>
                <a:gd name="T22" fmla="*/ 122 w 226"/>
                <a:gd name="T23" fmla="*/ 217 h 249"/>
                <a:gd name="T24" fmla="*/ 102 w 226"/>
                <a:gd name="T25" fmla="*/ 212 h 249"/>
                <a:gd name="T26" fmla="*/ 86 w 226"/>
                <a:gd name="T27" fmla="*/ 195 h 249"/>
                <a:gd name="T28" fmla="*/ 66 w 226"/>
                <a:gd name="T29" fmla="*/ 177 h 249"/>
                <a:gd name="T30" fmla="*/ 13 w 226"/>
                <a:gd name="T31" fmla="*/ 195 h 249"/>
                <a:gd name="T32" fmla="*/ 0 w 226"/>
                <a:gd name="T33" fmla="*/ 172 h 249"/>
                <a:gd name="T34" fmla="*/ 27 w 226"/>
                <a:gd name="T35" fmla="*/ 145 h 249"/>
                <a:gd name="T36" fmla="*/ 54 w 226"/>
                <a:gd name="T37" fmla="*/ 118 h 249"/>
                <a:gd name="T38" fmla="*/ 73 w 226"/>
                <a:gd name="T39" fmla="*/ 92 h 249"/>
                <a:gd name="T40" fmla="*/ 86 w 226"/>
                <a:gd name="T41" fmla="*/ 44 h 249"/>
                <a:gd name="T42" fmla="*/ 107 w 226"/>
                <a:gd name="T43" fmla="*/ 39 h 249"/>
                <a:gd name="T44" fmla="*/ 102 w 226"/>
                <a:gd name="T45" fmla="*/ 92 h 249"/>
                <a:gd name="T46" fmla="*/ 129 w 226"/>
                <a:gd name="T47" fmla="*/ 113 h 249"/>
                <a:gd name="T48" fmla="*/ 154 w 226"/>
                <a:gd name="T49" fmla="*/ 92 h 249"/>
                <a:gd name="T50" fmla="*/ 163 w 226"/>
                <a:gd name="T51" fmla="*/ 74 h 249"/>
                <a:gd name="T52" fmla="*/ 140 w 226"/>
                <a:gd name="T53" fmla="*/ 52 h 249"/>
                <a:gd name="T54" fmla="*/ 140 w 226"/>
                <a:gd name="T55" fmla="*/ 13 h 249"/>
                <a:gd name="T56" fmla="*/ 181 w 226"/>
                <a:gd name="T57" fmla="*/ 0 h 249"/>
                <a:gd name="T58" fmla="*/ 234 w 226"/>
                <a:gd name="T59" fmla="*/ 25 h 2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6" h="249">
                  <a:moveTo>
                    <a:pt x="226" y="25"/>
                  </a:moveTo>
                  <a:lnTo>
                    <a:pt x="207" y="73"/>
                  </a:lnTo>
                  <a:lnTo>
                    <a:pt x="192" y="84"/>
                  </a:lnTo>
                  <a:lnTo>
                    <a:pt x="207" y="110"/>
                  </a:lnTo>
                  <a:lnTo>
                    <a:pt x="187" y="123"/>
                  </a:lnTo>
                  <a:lnTo>
                    <a:pt x="167" y="150"/>
                  </a:lnTo>
                  <a:lnTo>
                    <a:pt x="146" y="150"/>
                  </a:lnTo>
                  <a:lnTo>
                    <a:pt x="139" y="189"/>
                  </a:lnTo>
                  <a:lnTo>
                    <a:pt x="132" y="216"/>
                  </a:lnTo>
                  <a:lnTo>
                    <a:pt x="132" y="249"/>
                  </a:lnTo>
                  <a:lnTo>
                    <a:pt x="114" y="235"/>
                  </a:lnTo>
                  <a:lnTo>
                    <a:pt x="114" y="201"/>
                  </a:lnTo>
                  <a:lnTo>
                    <a:pt x="102" y="196"/>
                  </a:lnTo>
                  <a:lnTo>
                    <a:pt x="86" y="183"/>
                  </a:lnTo>
                  <a:lnTo>
                    <a:pt x="66" y="169"/>
                  </a:lnTo>
                  <a:lnTo>
                    <a:pt x="13" y="183"/>
                  </a:lnTo>
                  <a:lnTo>
                    <a:pt x="0" y="164"/>
                  </a:lnTo>
                  <a:lnTo>
                    <a:pt x="27" y="137"/>
                  </a:lnTo>
                  <a:lnTo>
                    <a:pt x="54" y="110"/>
                  </a:lnTo>
                  <a:lnTo>
                    <a:pt x="73" y="84"/>
                  </a:lnTo>
                  <a:lnTo>
                    <a:pt x="86" y="44"/>
                  </a:lnTo>
                  <a:lnTo>
                    <a:pt x="107" y="39"/>
                  </a:lnTo>
                  <a:lnTo>
                    <a:pt x="102" y="84"/>
                  </a:lnTo>
                  <a:lnTo>
                    <a:pt x="121" y="105"/>
                  </a:lnTo>
                  <a:lnTo>
                    <a:pt x="146" y="84"/>
                  </a:lnTo>
                  <a:lnTo>
                    <a:pt x="155" y="66"/>
                  </a:lnTo>
                  <a:lnTo>
                    <a:pt x="132" y="52"/>
                  </a:lnTo>
                  <a:lnTo>
                    <a:pt x="132" y="13"/>
                  </a:lnTo>
                  <a:lnTo>
                    <a:pt x="173" y="0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41"/>
            <p:cNvSpPr>
              <a:spLocks/>
            </p:cNvSpPr>
            <p:nvPr/>
          </p:nvSpPr>
          <p:spPr bwMode="auto">
            <a:xfrm>
              <a:off x="2651" y="2315"/>
              <a:ext cx="227" cy="251"/>
            </a:xfrm>
            <a:custGeom>
              <a:avLst/>
              <a:gdLst>
                <a:gd name="T0" fmla="*/ 234 w 226"/>
                <a:gd name="T1" fmla="*/ 25 h 249"/>
                <a:gd name="T2" fmla="*/ 215 w 226"/>
                <a:gd name="T3" fmla="*/ 81 h 249"/>
                <a:gd name="T4" fmla="*/ 200 w 226"/>
                <a:gd name="T5" fmla="*/ 92 h 249"/>
                <a:gd name="T6" fmla="*/ 215 w 226"/>
                <a:gd name="T7" fmla="*/ 118 h 249"/>
                <a:gd name="T8" fmla="*/ 195 w 226"/>
                <a:gd name="T9" fmla="*/ 131 h 249"/>
                <a:gd name="T10" fmla="*/ 175 w 226"/>
                <a:gd name="T11" fmla="*/ 158 h 249"/>
                <a:gd name="T12" fmla="*/ 154 w 226"/>
                <a:gd name="T13" fmla="*/ 158 h 249"/>
                <a:gd name="T14" fmla="*/ 147 w 226"/>
                <a:gd name="T15" fmla="*/ 205 h 249"/>
                <a:gd name="T16" fmla="*/ 140 w 226"/>
                <a:gd name="T17" fmla="*/ 232 h 249"/>
                <a:gd name="T18" fmla="*/ 140 w 226"/>
                <a:gd name="T19" fmla="*/ 265 h 249"/>
                <a:gd name="T20" fmla="*/ 122 w 226"/>
                <a:gd name="T21" fmla="*/ 251 h 249"/>
                <a:gd name="T22" fmla="*/ 122 w 226"/>
                <a:gd name="T23" fmla="*/ 217 h 249"/>
                <a:gd name="T24" fmla="*/ 102 w 226"/>
                <a:gd name="T25" fmla="*/ 212 h 249"/>
                <a:gd name="T26" fmla="*/ 86 w 226"/>
                <a:gd name="T27" fmla="*/ 195 h 249"/>
                <a:gd name="T28" fmla="*/ 66 w 226"/>
                <a:gd name="T29" fmla="*/ 177 h 249"/>
                <a:gd name="T30" fmla="*/ 13 w 226"/>
                <a:gd name="T31" fmla="*/ 195 h 249"/>
                <a:gd name="T32" fmla="*/ 0 w 226"/>
                <a:gd name="T33" fmla="*/ 172 h 249"/>
                <a:gd name="T34" fmla="*/ 27 w 226"/>
                <a:gd name="T35" fmla="*/ 145 h 249"/>
                <a:gd name="T36" fmla="*/ 54 w 226"/>
                <a:gd name="T37" fmla="*/ 118 h 249"/>
                <a:gd name="T38" fmla="*/ 73 w 226"/>
                <a:gd name="T39" fmla="*/ 92 h 249"/>
                <a:gd name="T40" fmla="*/ 86 w 226"/>
                <a:gd name="T41" fmla="*/ 44 h 249"/>
                <a:gd name="T42" fmla="*/ 107 w 226"/>
                <a:gd name="T43" fmla="*/ 39 h 249"/>
                <a:gd name="T44" fmla="*/ 102 w 226"/>
                <a:gd name="T45" fmla="*/ 92 h 249"/>
                <a:gd name="T46" fmla="*/ 129 w 226"/>
                <a:gd name="T47" fmla="*/ 113 h 249"/>
                <a:gd name="T48" fmla="*/ 154 w 226"/>
                <a:gd name="T49" fmla="*/ 92 h 249"/>
                <a:gd name="T50" fmla="*/ 163 w 226"/>
                <a:gd name="T51" fmla="*/ 74 h 249"/>
                <a:gd name="T52" fmla="*/ 140 w 226"/>
                <a:gd name="T53" fmla="*/ 52 h 249"/>
                <a:gd name="T54" fmla="*/ 140 w 226"/>
                <a:gd name="T55" fmla="*/ 13 h 249"/>
                <a:gd name="T56" fmla="*/ 181 w 226"/>
                <a:gd name="T57" fmla="*/ 0 h 249"/>
                <a:gd name="T58" fmla="*/ 234 w 226"/>
                <a:gd name="T59" fmla="*/ 25 h 2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6" h="249">
                  <a:moveTo>
                    <a:pt x="226" y="25"/>
                  </a:moveTo>
                  <a:lnTo>
                    <a:pt x="207" y="73"/>
                  </a:lnTo>
                  <a:lnTo>
                    <a:pt x="192" y="84"/>
                  </a:lnTo>
                  <a:lnTo>
                    <a:pt x="207" y="110"/>
                  </a:lnTo>
                  <a:lnTo>
                    <a:pt x="187" y="123"/>
                  </a:lnTo>
                  <a:lnTo>
                    <a:pt x="167" y="150"/>
                  </a:lnTo>
                  <a:lnTo>
                    <a:pt x="146" y="150"/>
                  </a:lnTo>
                  <a:lnTo>
                    <a:pt x="139" y="189"/>
                  </a:lnTo>
                  <a:lnTo>
                    <a:pt x="132" y="216"/>
                  </a:lnTo>
                  <a:lnTo>
                    <a:pt x="132" y="249"/>
                  </a:lnTo>
                  <a:lnTo>
                    <a:pt x="114" y="235"/>
                  </a:lnTo>
                  <a:lnTo>
                    <a:pt x="114" y="201"/>
                  </a:lnTo>
                  <a:lnTo>
                    <a:pt x="102" y="196"/>
                  </a:lnTo>
                  <a:lnTo>
                    <a:pt x="86" y="183"/>
                  </a:lnTo>
                  <a:lnTo>
                    <a:pt x="66" y="169"/>
                  </a:lnTo>
                  <a:lnTo>
                    <a:pt x="13" y="183"/>
                  </a:lnTo>
                  <a:lnTo>
                    <a:pt x="0" y="164"/>
                  </a:lnTo>
                  <a:lnTo>
                    <a:pt x="27" y="137"/>
                  </a:lnTo>
                  <a:lnTo>
                    <a:pt x="54" y="110"/>
                  </a:lnTo>
                  <a:lnTo>
                    <a:pt x="73" y="84"/>
                  </a:lnTo>
                  <a:lnTo>
                    <a:pt x="86" y="44"/>
                  </a:lnTo>
                  <a:lnTo>
                    <a:pt x="107" y="39"/>
                  </a:lnTo>
                  <a:lnTo>
                    <a:pt x="102" y="84"/>
                  </a:lnTo>
                  <a:lnTo>
                    <a:pt x="121" y="105"/>
                  </a:lnTo>
                  <a:lnTo>
                    <a:pt x="146" y="84"/>
                  </a:lnTo>
                  <a:lnTo>
                    <a:pt x="155" y="66"/>
                  </a:lnTo>
                  <a:lnTo>
                    <a:pt x="132" y="52"/>
                  </a:lnTo>
                  <a:lnTo>
                    <a:pt x="132" y="13"/>
                  </a:lnTo>
                  <a:lnTo>
                    <a:pt x="173" y="0"/>
                  </a:lnTo>
                  <a:lnTo>
                    <a:pt x="226" y="25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42"/>
            <p:cNvSpPr>
              <a:spLocks/>
            </p:cNvSpPr>
            <p:nvPr/>
          </p:nvSpPr>
          <p:spPr bwMode="auto">
            <a:xfrm>
              <a:off x="2753" y="2618"/>
              <a:ext cx="31" cy="58"/>
            </a:xfrm>
            <a:custGeom>
              <a:avLst/>
              <a:gdLst>
                <a:gd name="T0" fmla="*/ 38 w 30"/>
                <a:gd name="T1" fmla="*/ 58 h 58"/>
                <a:gd name="T2" fmla="*/ 38 w 30"/>
                <a:gd name="T3" fmla="*/ 32 h 58"/>
                <a:gd name="T4" fmla="*/ 32 w 30"/>
                <a:gd name="T5" fmla="*/ 0 h 58"/>
                <a:gd name="T6" fmla="*/ 27 w 30"/>
                <a:gd name="T7" fmla="*/ 0 h 58"/>
                <a:gd name="T8" fmla="*/ 0 w 30"/>
                <a:gd name="T9" fmla="*/ 19 h 58"/>
                <a:gd name="T10" fmla="*/ 0 w 30"/>
                <a:gd name="T11" fmla="*/ 51 h 58"/>
                <a:gd name="T12" fmla="*/ 27 w 30"/>
                <a:gd name="T13" fmla="*/ 58 h 58"/>
                <a:gd name="T14" fmla="*/ 38 w 30"/>
                <a:gd name="T15" fmla="*/ 5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58">
                  <a:moveTo>
                    <a:pt x="30" y="58"/>
                  </a:moveTo>
                  <a:lnTo>
                    <a:pt x="30" y="3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51"/>
                  </a:lnTo>
                  <a:lnTo>
                    <a:pt x="19" y="58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43"/>
            <p:cNvSpPr>
              <a:spLocks/>
            </p:cNvSpPr>
            <p:nvPr/>
          </p:nvSpPr>
          <p:spPr bwMode="auto">
            <a:xfrm>
              <a:off x="2753" y="2618"/>
              <a:ext cx="31" cy="58"/>
            </a:xfrm>
            <a:custGeom>
              <a:avLst/>
              <a:gdLst>
                <a:gd name="T0" fmla="*/ 38 w 30"/>
                <a:gd name="T1" fmla="*/ 58 h 58"/>
                <a:gd name="T2" fmla="*/ 38 w 30"/>
                <a:gd name="T3" fmla="*/ 32 h 58"/>
                <a:gd name="T4" fmla="*/ 32 w 30"/>
                <a:gd name="T5" fmla="*/ 0 h 58"/>
                <a:gd name="T6" fmla="*/ 27 w 30"/>
                <a:gd name="T7" fmla="*/ 0 h 58"/>
                <a:gd name="T8" fmla="*/ 0 w 30"/>
                <a:gd name="T9" fmla="*/ 19 h 58"/>
                <a:gd name="T10" fmla="*/ 0 w 30"/>
                <a:gd name="T11" fmla="*/ 51 h 58"/>
                <a:gd name="T12" fmla="*/ 27 w 30"/>
                <a:gd name="T13" fmla="*/ 58 h 58"/>
                <a:gd name="T14" fmla="*/ 38 w 30"/>
                <a:gd name="T15" fmla="*/ 58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58">
                  <a:moveTo>
                    <a:pt x="30" y="58"/>
                  </a:moveTo>
                  <a:lnTo>
                    <a:pt x="30" y="3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51"/>
                  </a:lnTo>
                  <a:lnTo>
                    <a:pt x="19" y="58"/>
                  </a:lnTo>
                  <a:lnTo>
                    <a:pt x="30" y="58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44"/>
            <p:cNvSpPr>
              <a:spLocks/>
            </p:cNvSpPr>
            <p:nvPr/>
          </p:nvSpPr>
          <p:spPr bwMode="auto">
            <a:xfrm>
              <a:off x="2731" y="2861"/>
              <a:ext cx="288" cy="164"/>
            </a:xfrm>
            <a:custGeom>
              <a:avLst/>
              <a:gdLst>
                <a:gd name="T0" fmla="*/ 59 w 287"/>
                <a:gd name="T1" fmla="*/ 157 h 164"/>
                <a:gd name="T2" fmla="*/ 46 w 287"/>
                <a:gd name="T3" fmla="*/ 139 h 164"/>
                <a:gd name="T4" fmla="*/ 46 w 287"/>
                <a:gd name="T5" fmla="*/ 105 h 164"/>
                <a:gd name="T6" fmla="*/ 27 w 287"/>
                <a:gd name="T7" fmla="*/ 105 h 164"/>
                <a:gd name="T8" fmla="*/ 6 w 287"/>
                <a:gd name="T9" fmla="*/ 123 h 164"/>
                <a:gd name="T10" fmla="*/ 0 w 287"/>
                <a:gd name="T11" fmla="*/ 98 h 164"/>
                <a:gd name="T12" fmla="*/ 34 w 287"/>
                <a:gd name="T13" fmla="*/ 59 h 164"/>
                <a:gd name="T14" fmla="*/ 59 w 287"/>
                <a:gd name="T15" fmla="*/ 25 h 164"/>
                <a:gd name="T16" fmla="*/ 75 w 287"/>
                <a:gd name="T17" fmla="*/ 7 h 164"/>
                <a:gd name="T18" fmla="*/ 93 w 287"/>
                <a:gd name="T19" fmla="*/ 13 h 164"/>
                <a:gd name="T20" fmla="*/ 112 w 287"/>
                <a:gd name="T21" fmla="*/ 0 h 164"/>
                <a:gd name="T22" fmla="*/ 154 w 287"/>
                <a:gd name="T23" fmla="*/ 7 h 164"/>
                <a:gd name="T24" fmla="*/ 209 w 287"/>
                <a:gd name="T25" fmla="*/ 7 h 164"/>
                <a:gd name="T26" fmla="*/ 243 w 287"/>
                <a:gd name="T27" fmla="*/ 25 h 164"/>
                <a:gd name="T28" fmla="*/ 243 w 287"/>
                <a:gd name="T29" fmla="*/ 59 h 164"/>
                <a:gd name="T30" fmla="*/ 248 w 287"/>
                <a:gd name="T31" fmla="*/ 73 h 164"/>
                <a:gd name="T32" fmla="*/ 282 w 287"/>
                <a:gd name="T33" fmla="*/ 85 h 164"/>
                <a:gd name="T34" fmla="*/ 295 w 287"/>
                <a:gd name="T35" fmla="*/ 85 h 164"/>
                <a:gd name="T36" fmla="*/ 275 w 287"/>
                <a:gd name="T37" fmla="*/ 110 h 164"/>
                <a:gd name="T38" fmla="*/ 275 w 287"/>
                <a:gd name="T39" fmla="*/ 139 h 164"/>
                <a:gd name="T40" fmla="*/ 229 w 287"/>
                <a:gd name="T41" fmla="*/ 123 h 164"/>
                <a:gd name="T42" fmla="*/ 214 w 287"/>
                <a:gd name="T43" fmla="*/ 139 h 164"/>
                <a:gd name="T44" fmla="*/ 202 w 287"/>
                <a:gd name="T45" fmla="*/ 164 h 164"/>
                <a:gd name="T46" fmla="*/ 181 w 287"/>
                <a:gd name="T47" fmla="*/ 150 h 164"/>
                <a:gd name="T48" fmla="*/ 168 w 287"/>
                <a:gd name="T49" fmla="*/ 123 h 164"/>
                <a:gd name="T50" fmla="*/ 134 w 287"/>
                <a:gd name="T51" fmla="*/ 132 h 164"/>
                <a:gd name="T52" fmla="*/ 121 w 287"/>
                <a:gd name="T53" fmla="*/ 157 h 164"/>
                <a:gd name="T54" fmla="*/ 59 w 287"/>
                <a:gd name="T55" fmla="*/ 157 h 1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7" h="164">
                  <a:moveTo>
                    <a:pt x="59" y="157"/>
                  </a:moveTo>
                  <a:lnTo>
                    <a:pt x="46" y="139"/>
                  </a:lnTo>
                  <a:lnTo>
                    <a:pt x="46" y="105"/>
                  </a:lnTo>
                  <a:lnTo>
                    <a:pt x="27" y="105"/>
                  </a:lnTo>
                  <a:lnTo>
                    <a:pt x="6" y="123"/>
                  </a:lnTo>
                  <a:lnTo>
                    <a:pt x="0" y="98"/>
                  </a:lnTo>
                  <a:lnTo>
                    <a:pt x="34" y="59"/>
                  </a:lnTo>
                  <a:lnTo>
                    <a:pt x="59" y="25"/>
                  </a:lnTo>
                  <a:lnTo>
                    <a:pt x="75" y="7"/>
                  </a:lnTo>
                  <a:lnTo>
                    <a:pt x="93" y="13"/>
                  </a:lnTo>
                  <a:lnTo>
                    <a:pt x="112" y="0"/>
                  </a:lnTo>
                  <a:lnTo>
                    <a:pt x="146" y="7"/>
                  </a:lnTo>
                  <a:lnTo>
                    <a:pt x="201" y="7"/>
                  </a:lnTo>
                  <a:lnTo>
                    <a:pt x="235" y="25"/>
                  </a:lnTo>
                  <a:lnTo>
                    <a:pt x="235" y="59"/>
                  </a:lnTo>
                  <a:lnTo>
                    <a:pt x="240" y="73"/>
                  </a:lnTo>
                  <a:lnTo>
                    <a:pt x="274" y="85"/>
                  </a:lnTo>
                  <a:lnTo>
                    <a:pt x="287" y="85"/>
                  </a:lnTo>
                  <a:lnTo>
                    <a:pt x="267" y="110"/>
                  </a:lnTo>
                  <a:lnTo>
                    <a:pt x="267" y="139"/>
                  </a:lnTo>
                  <a:lnTo>
                    <a:pt x="221" y="123"/>
                  </a:lnTo>
                  <a:lnTo>
                    <a:pt x="206" y="139"/>
                  </a:lnTo>
                  <a:lnTo>
                    <a:pt x="194" y="164"/>
                  </a:lnTo>
                  <a:lnTo>
                    <a:pt x="173" y="150"/>
                  </a:lnTo>
                  <a:lnTo>
                    <a:pt x="160" y="123"/>
                  </a:lnTo>
                  <a:lnTo>
                    <a:pt x="134" y="132"/>
                  </a:lnTo>
                  <a:lnTo>
                    <a:pt x="121" y="157"/>
                  </a:lnTo>
                  <a:lnTo>
                    <a:pt x="59" y="157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45"/>
            <p:cNvSpPr>
              <a:spLocks/>
            </p:cNvSpPr>
            <p:nvPr/>
          </p:nvSpPr>
          <p:spPr bwMode="auto">
            <a:xfrm>
              <a:off x="2731" y="2861"/>
              <a:ext cx="288" cy="164"/>
            </a:xfrm>
            <a:custGeom>
              <a:avLst/>
              <a:gdLst>
                <a:gd name="T0" fmla="*/ 59 w 287"/>
                <a:gd name="T1" fmla="*/ 157 h 164"/>
                <a:gd name="T2" fmla="*/ 46 w 287"/>
                <a:gd name="T3" fmla="*/ 139 h 164"/>
                <a:gd name="T4" fmla="*/ 46 w 287"/>
                <a:gd name="T5" fmla="*/ 105 h 164"/>
                <a:gd name="T6" fmla="*/ 27 w 287"/>
                <a:gd name="T7" fmla="*/ 105 h 164"/>
                <a:gd name="T8" fmla="*/ 6 w 287"/>
                <a:gd name="T9" fmla="*/ 123 h 164"/>
                <a:gd name="T10" fmla="*/ 0 w 287"/>
                <a:gd name="T11" fmla="*/ 98 h 164"/>
                <a:gd name="T12" fmla="*/ 34 w 287"/>
                <a:gd name="T13" fmla="*/ 59 h 164"/>
                <a:gd name="T14" fmla="*/ 59 w 287"/>
                <a:gd name="T15" fmla="*/ 25 h 164"/>
                <a:gd name="T16" fmla="*/ 75 w 287"/>
                <a:gd name="T17" fmla="*/ 7 h 164"/>
                <a:gd name="T18" fmla="*/ 93 w 287"/>
                <a:gd name="T19" fmla="*/ 13 h 164"/>
                <a:gd name="T20" fmla="*/ 112 w 287"/>
                <a:gd name="T21" fmla="*/ 0 h 164"/>
                <a:gd name="T22" fmla="*/ 154 w 287"/>
                <a:gd name="T23" fmla="*/ 7 h 164"/>
                <a:gd name="T24" fmla="*/ 209 w 287"/>
                <a:gd name="T25" fmla="*/ 7 h 164"/>
                <a:gd name="T26" fmla="*/ 243 w 287"/>
                <a:gd name="T27" fmla="*/ 25 h 164"/>
                <a:gd name="T28" fmla="*/ 243 w 287"/>
                <a:gd name="T29" fmla="*/ 59 h 164"/>
                <a:gd name="T30" fmla="*/ 248 w 287"/>
                <a:gd name="T31" fmla="*/ 73 h 164"/>
                <a:gd name="T32" fmla="*/ 282 w 287"/>
                <a:gd name="T33" fmla="*/ 85 h 164"/>
                <a:gd name="T34" fmla="*/ 295 w 287"/>
                <a:gd name="T35" fmla="*/ 85 h 164"/>
                <a:gd name="T36" fmla="*/ 275 w 287"/>
                <a:gd name="T37" fmla="*/ 110 h 164"/>
                <a:gd name="T38" fmla="*/ 275 w 287"/>
                <a:gd name="T39" fmla="*/ 139 h 164"/>
                <a:gd name="T40" fmla="*/ 229 w 287"/>
                <a:gd name="T41" fmla="*/ 123 h 164"/>
                <a:gd name="T42" fmla="*/ 214 w 287"/>
                <a:gd name="T43" fmla="*/ 139 h 164"/>
                <a:gd name="T44" fmla="*/ 202 w 287"/>
                <a:gd name="T45" fmla="*/ 164 h 164"/>
                <a:gd name="T46" fmla="*/ 181 w 287"/>
                <a:gd name="T47" fmla="*/ 150 h 164"/>
                <a:gd name="T48" fmla="*/ 168 w 287"/>
                <a:gd name="T49" fmla="*/ 123 h 164"/>
                <a:gd name="T50" fmla="*/ 134 w 287"/>
                <a:gd name="T51" fmla="*/ 132 h 164"/>
                <a:gd name="T52" fmla="*/ 121 w 287"/>
                <a:gd name="T53" fmla="*/ 157 h 164"/>
                <a:gd name="T54" fmla="*/ 59 w 287"/>
                <a:gd name="T55" fmla="*/ 157 h 1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7" h="164">
                  <a:moveTo>
                    <a:pt x="59" y="157"/>
                  </a:moveTo>
                  <a:lnTo>
                    <a:pt x="46" y="139"/>
                  </a:lnTo>
                  <a:lnTo>
                    <a:pt x="46" y="105"/>
                  </a:lnTo>
                  <a:lnTo>
                    <a:pt x="27" y="105"/>
                  </a:lnTo>
                  <a:lnTo>
                    <a:pt x="6" y="123"/>
                  </a:lnTo>
                  <a:lnTo>
                    <a:pt x="0" y="98"/>
                  </a:lnTo>
                  <a:lnTo>
                    <a:pt x="34" y="59"/>
                  </a:lnTo>
                  <a:lnTo>
                    <a:pt x="59" y="25"/>
                  </a:lnTo>
                  <a:lnTo>
                    <a:pt x="75" y="7"/>
                  </a:lnTo>
                  <a:lnTo>
                    <a:pt x="93" y="13"/>
                  </a:lnTo>
                  <a:lnTo>
                    <a:pt x="112" y="0"/>
                  </a:lnTo>
                  <a:lnTo>
                    <a:pt x="146" y="7"/>
                  </a:lnTo>
                  <a:lnTo>
                    <a:pt x="201" y="7"/>
                  </a:lnTo>
                  <a:lnTo>
                    <a:pt x="235" y="25"/>
                  </a:lnTo>
                  <a:lnTo>
                    <a:pt x="235" y="59"/>
                  </a:lnTo>
                  <a:lnTo>
                    <a:pt x="240" y="73"/>
                  </a:lnTo>
                  <a:lnTo>
                    <a:pt x="274" y="85"/>
                  </a:lnTo>
                  <a:lnTo>
                    <a:pt x="287" y="85"/>
                  </a:lnTo>
                  <a:lnTo>
                    <a:pt x="267" y="110"/>
                  </a:lnTo>
                  <a:lnTo>
                    <a:pt x="267" y="139"/>
                  </a:lnTo>
                  <a:lnTo>
                    <a:pt x="221" y="123"/>
                  </a:lnTo>
                  <a:lnTo>
                    <a:pt x="206" y="139"/>
                  </a:lnTo>
                  <a:lnTo>
                    <a:pt x="194" y="164"/>
                  </a:lnTo>
                  <a:lnTo>
                    <a:pt x="173" y="150"/>
                  </a:lnTo>
                  <a:lnTo>
                    <a:pt x="160" y="123"/>
                  </a:lnTo>
                  <a:lnTo>
                    <a:pt x="134" y="132"/>
                  </a:lnTo>
                  <a:lnTo>
                    <a:pt x="121" y="157"/>
                  </a:lnTo>
                  <a:lnTo>
                    <a:pt x="59" y="157"/>
                  </a:lnTo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46"/>
            <p:cNvSpPr>
              <a:spLocks/>
            </p:cNvSpPr>
            <p:nvPr/>
          </p:nvSpPr>
          <p:spPr bwMode="auto">
            <a:xfrm>
              <a:off x="2967" y="2886"/>
              <a:ext cx="18" cy="49"/>
            </a:xfrm>
            <a:custGeom>
              <a:avLst/>
              <a:gdLst>
                <a:gd name="T0" fmla="*/ 5 w 18"/>
                <a:gd name="T1" fmla="*/ 56 h 48"/>
                <a:gd name="T2" fmla="*/ 18 w 18"/>
                <a:gd name="T3" fmla="*/ 35 h 48"/>
                <a:gd name="T4" fmla="*/ 0 w 18"/>
                <a:gd name="T5" fmla="*/ 0 h 48"/>
                <a:gd name="T6" fmla="*/ 0 w 18"/>
                <a:gd name="T7" fmla="*/ 42 h 48"/>
                <a:gd name="T8" fmla="*/ 5 w 18"/>
                <a:gd name="T9" fmla="*/ 5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8">
                  <a:moveTo>
                    <a:pt x="5" y="48"/>
                  </a:moveTo>
                  <a:lnTo>
                    <a:pt x="18" y="27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47"/>
            <p:cNvSpPr>
              <a:spLocks/>
            </p:cNvSpPr>
            <p:nvPr/>
          </p:nvSpPr>
          <p:spPr bwMode="auto">
            <a:xfrm>
              <a:off x="2967" y="2886"/>
              <a:ext cx="18" cy="49"/>
            </a:xfrm>
            <a:custGeom>
              <a:avLst/>
              <a:gdLst>
                <a:gd name="T0" fmla="*/ 5 w 18"/>
                <a:gd name="T1" fmla="*/ 56 h 48"/>
                <a:gd name="T2" fmla="*/ 18 w 18"/>
                <a:gd name="T3" fmla="*/ 35 h 48"/>
                <a:gd name="T4" fmla="*/ 0 w 18"/>
                <a:gd name="T5" fmla="*/ 0 h 48"/>
                <a:gd name="T6" fmla="*/ 0 w 18"/>
                <a:gd name="T7" fmla="*/ 42 h 48"/>
                <a:gd name="T8" fmla="*/ 5 w 18"/>
                <a:gd name="T9" fmla="*/ 5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8">
                  <a:moveTo>
                    <a:pt x="5" y="48"/>
                  </a:moveTo>
                  <a:lnTo>
                    <a:pt x="18" y="27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" y="48"/>
                  </a:lnTo>
                </a:path>
              </a:pathLst>
            </a:custGeom>
            <a:solidFill>
              <a:srgbClr val="0000FF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48"/>
            <p:cNvSpPr>
              <a:spLocks/>
            </p:cNvSpPr>
            <p:nvPr/>
          </p:nvSpPr>
          <p:spPr bwMode="auto">
            <a:xfrm>
              <a:off x="3275" y="2207"/>
              <a:ext cx="592" cy="521"/>
            </a:xfrm>
            <a:custGeom>
              <a:avLst/>
              <a:gdLst>
                <a:gd name="T0" fmla="*/ 579 w 589"/>
                <a:gd name="T1" fmla="*/ 312 h 518"/>
                <a:gd name="T2" fmla="*/ 566 w 589"/>
                <a:gd name="T3" fmla="*/ 292 h 518"/>
                <a:gd name="T4" fmla="*/ 566 w 589"/>
                <a:gd name="T5" fmla="*/ 259 h 518"/>
                <a:gd name="T6" fmla="*/ 545 w 589"/>
                <a:gd name="T7" fmla="*/ 232 h 518"/>
                <a:gd name="T8" fmla="*/ 566 w 589"/>
                <a:gd name="T9" fmla="*/ 199 h 518"/>
                <a:gd name="T10" fmla="*/ 573 w 589"/>
                <a:gd name="T11" fmla="*/ 159 h 518"/>
                <a:gd name="T12" fmla="*/ 545 w 589"/>
                <a:gd name="T13" fmla="*/ 73 h 518"/>
                <a:gd name="T14" fmla="*/ 538 w 589"/>
                <a:gd name="T15" fmla="*/ 54 h 518"/>
                <a:gd name="T16" fmla="*/ 509 w 589"/>
                <a:gd name="T17" fmla="*/ 29 h 518"/>
                <a:gd name="T18" fmla="*/ 490 w 589"/>
                <a:gd name="T19" fmla="*/ 22 h 518"/>
                <a:gd name="T20" fmla="*/ 444 w 589"/>
                <a:gd name="T21" fmla="*/ 34 h 518"/>
                <a:gd name="T22" fmla="*/ 391 w 589"/>
                <a:gd name="T23" fmla="*/ 41 h 518"/>
                <a:gd name="T24" fmla="*/ 318 w 589"/>
                <a:gd name="T25" fmla="*/ 34 h 518"/>
                <a:gd name="T26" fmla="*/ 289 w 589"/>
                <a:gd name="T27" fmla="*/ 48 h 518"/>
                <a:gd name="T28" fmla="*/ 255 w 589"/>
                <a:gd name="T29" fmla="*/ 48 h 518"/>
                <a:gd name="T30" fmla="*/ 235 w 589"/>
                <a:gd name="T31" fmla="*/ 0 h 518"/>
                <a:gd name="T32" fmla="*/ 196 w 589"/>
                <a:gd name="T33" fmla="*/ 16 h 518"/>
                <a:gd name="T34" fmla="*/ 148 w 589"/>
                <a:gd name="T35" fmla="*/ 29 h 518"/>
                <a:gd name="T36" fmla="*/ 115 w 589"/>
                <a:gd name="T37" fmla="*/ 60 h 518"/>
                <a:gd name="T38" fmla="*/ 61 w 589"/>
                <a:gd name="T39" fmla="*/ 66 h 518"/>
                <a:gd name="T40" fmla="*/ 0 w 589"/>
                <a:gd name="T41" fmla="*/ 115 h 518"/>
                <a:gd name="T42" fmla="*/ 5 w 589"/>
                <a:gd name="T43" fmla="*/ 140 h 518"/>
                <a:gd name="T44" fmla="*/ 5 w 589"/>
                <a:gd name="T45" fmla="*/ 167 h 518"/>
                <a:gd name="T46" fmla="*/ 0 w 589"/>
                <a:gd name="T47" fmla="*/ 193 h 518"/>
                <a:gd name="T48" fmla="*/ 14 w 589"/>
                <a:gd name="T49" fmla="*/ 213 h 518"/>
                <a:gd name="T50" fmla="*/ 21 w 589"/>
                <a:gd name="T51" fmla="*/ 319 h 518"/>
                <a:gd name="T52" fmla="*/ 34 w 589"/>
                <a:gd name="T53" fmla="*/ 339 h 518"/>
                <a:gd name="T54" fmla="*/ 39 w 589"/>
                <a:gd name="T55" fmla="*/ 365 h 518"/>
                <a:gd name="T56" fmla="*/ 34 w 589"/>
                <a:gd name="T57" fmla="*/ 390 h 518"/>
                <a:gd name="T58" fmla="*/ 53 w 589"/>
                <a:gd name="T59" fmla="*/ 377 h 518"/>
                <a:gd name="T60" fmla="*/ 73 w 589"/>
                <a:gd name="T61" fmla="*/ 397 h 518"/>
                <a:gd name="T62" fmla="*/ 94 w 589"/>
                <a:gd name="T63" fmla="*/ 397 h 518"/>
                <a:gd name="T64" fmla="*/ 122 w 589"/>
                <a:gd name="T65" fmla="*/ 412 h 518"/>
                <a:gd name="T66" fmla="*/ 143 w 589"/>
                <a:gd name="T67" fmla="*/ 448 h 518"/>
                <a:gd name="T68" fmla="*/ 163 w 589"/>
                <a:gd name="T69" fmla="*/ 464 h 518"/>
                <a:gd name="T70" fmla="*/ 170 w 589"/>
                <a:gd name="T71" fmla="*/ 431 h 518"/>
                <a:gd name="T72" fmla="*/ 207 w 589"/>
                <a:gd name="T73" fmla="*/ 448 h 518"/>
                <a:gd name="T74" fmla="*/ 230 w 589"/>
                <a:gd name="T75" fmla="*/ 476 h 518"/>
                <a:gd name="T76" fmla="*/ 289 w 589"/>
                <a:gd name="T77" fmla="*/ 517 h 518"/>
                <a:gd name="T78" fmla="*/ 307 w 589"/>
                <a:gd name="T79" fmla="*/ 523 h 518"/>
                <a:gd name="T80" fmla="*/ 336 w 589"/>
                <a:gd name="T81" fmla="*/ 512 h 518"/>
                <a:gd name="T82" fmla="*/ 377 w 589"/>
                <a:gd name="T83" fmla="*/ 542 h 518"/>
                <a:gd name="T84" fmla="*/ 396 w 589"/>
                <a:gd name="T85" fmla="*/ 523 h 518"/>
                <a:gd name="T86" fmla="*/ 437 w 589"/>
                <a:gd name="T87" fmla="*/ 523 h 518"/>
                <a:gd name="T88" fmla="*/ 457 w 589"/>
                <a:gd name="T89" fmla="*/ 512 h 518"/>
                <a:gd name="T90" fmla="*/ 490 w 589"/>
                <a:gd name="T91" fmla="*/ 517 h 518"/>
                <a:gd name="T92" fmla="*/ 520 w 589"/>
                <a:gd name="T93" fmla="*/ 537 h 518"/>
                <a:gd name="T94" fmla="*/ 532 w 589"/>
                <a:gd name="T95" fmla="*/ 537 h 518"/>
                <a:gd name="T96" fmla="*/ 552 w 589"/>
                <a:gd name="T97" fmla="*/ 483 h 518"/>
                <a:gd name="T98" fmla="*/ 573 w 589"/>
                <a:gd name="T99" fmla="*/ 431 h 518"/>
                <a:gd name="T100" fmla="*/ 613 w 589"/>
                <a:gd name="T101" fmla="*/ 397 h 518"/>
                <a:gd name="T102" fmla="*/ 605 w 589"/>
                <a:gd name="T103" fmla="*/ 365 h 518"/>
                <a:gd name="T104" fmla="*/ 579 w 589"/>
                <a:gd name="T105" fmla="*/ 312 h 5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9" h="518">
                  <a:moveTo>
                    <a:pt x="555" y="296"/>
                  </a:moveTo>
                  <a:lnTo>
                    <a:pt x="542" y="276"/>
                  </a:lnTo>
                  <a:lnTo>
                    <a:pt x="542" y="251"/>
                  </a:lnTo>
                  <a:lnTo>
                    <a:pt x="521" y="224"/>
                  </a:lnTo>
                  <a:lnTo>
                    <a:pt x="542" y="191"/>
                  </a:lnTo>
                  <a:lnTo>
                    <a:pt x="549" y="151"/>
                  </a:lnTo>
                  <a:lnTo>
                    <a:pt x="521" y="73"/>
                  </a:lnTo>
                  <a:lnTo>
                    <a:pt x="514" y="54"/>
                  </a:lnTo>
                  <a:lnTo>
                    <a:pt x="487" y="29"/>
                  </a:lnTo>
                  <a:lnTo>
                    <a:pt x="474" y="22"/>
                  </a:lnTo>
                  <a:lnTo>
                    <a:pt x="428" y="34"/>
                  </a:lnTo>
                  <a:lnTo>
                    <a:pt x="375" y="41"/>
                  </a:lnTo>
                  <a:lnTo>
                    <a:pt x="302" y="34"/>
                  </a:lnTo>
                  <a:lnTo>
                    <a:pt x="281" y="48"/>
                  </a:lnTo>
                  <a:lnTo>
                    <a:pt x="247" y="48"/>
                  </a:lnTo>
                  <a:lnTo>
                    <a:pt x="227" y="0"/>
                  </a:lnTo>
                  <a:lnTo>
                    <a:pt x="188" y="16"/>
                  </a:lnTo>
                  <a:lnTo>
                    <a:pt x="140" y="29"/>
                  </a:lnTo>
                  <a:lnTo>
                    <a:pt x="107" y="60"/>
                  </a:lnTo>
                  <a:lnTo>
                    <a:pt x="61" y="66"/>
                  </a:lnTo>
                  <a:lnTo>
                    <a:pt x="0" y="107"/>
                  </a:lnTo>
                  <a:lnTo>
                    <a:pt x="5" y="132"/>
                  </a:lnTo>
                  <a:lnTo>
                    <a:pt x="5" y="159"/>
                  </a:lnTo>
                  <a:lnTo>
                    <a:pt x="0" y="185"/>
                  </a:lnTo>
                  <a:lnTo>
                    <a:pt x="14" y="205"/>
                  </a:lnTo>
                  <a:lnTo>
                    <a:pt x="21" y="303"/>
                  </a:lnTo>
                  <a:lnTo>
                    <a:pt x="34" y="323"/>
                  </a:lnTo>
                  <a:lnTo>
                    <a:pt x="39" y="349"/>
                  </a:lnTo>
                  <a:lnTo>
                    <a:pt x="34" y="374"/>
                  </a:lnTo>
                  <a:lnTo>
                    <a:pt x="53" y="361"/>
                  </a:lnTo>
                  <a:lnTo>
                    <a:pt x="73" y="381"/>
                  </a:lnTo>
                  <a:lnTo>
                    <a:pt x="94" y="381"/>
                  </a:lnTo>
                  <a:lnTo>
                    <a:pt x="114" y="396"/>
                  </a:lnTo>
                  <a:lnTo>
                    <a:pt x="135" y="427"/>
                  </a:lnTo>
                  <a:lnTo>
                    <a:pt x="155" y="440"/>
                  </a:lnTo>
                  <a:lnTo>
                    <a:pt x="162" y="415"/>
                  </a:lnTo>
                  <a:lnTo>
                    <a:pt x="199" y="427"/>
                  </a:lnTo>
                  <a:lnTo>
                    <a:pt x="222" y="452"/>
                  </a:lnTo>
                  <a:lnTo>
                    <a:pt x="281" y="493"/>
                  </a:lnTo>
                  <a:lnTo>
                    <a:pt x="293" y="499"/>
                  </a:lnTo>
                  <a:lnTo>
                    <a:pt x="320" y="488"/>
                  </a:lnTo>
                  <a:lnTo>
                    <a:pt x="361" y="518"/>
                  </a:lnTo>
                  <a:lnTo>
                    <a:pt x="380" y="499"/>
                  </a:lnTo>
                  <a:lnTo>
                    <a:pt x="421" y="499"/>
                  </a:lnTo>
                  <a:lnTo>
                    <a:pt x="441" y="488"/>
                  </a:lnTo>
                  <a:lnTo>
                    <a:pt x="474" y="493"/>
                  </a:lnTo>
                  <a:lnTo>
                    <a:pt x="496" y="513"/>
                  </a:lnTo>
                  <a:lnTo>
                    <a:pt x="508" y="513"/>
                  </a:lnTo>
                  <a:lnTo>
                    <a:pt x="528" y="459"/>
                  </a:lnTo>
                  <a:lnTo>
                    <a:pt x="549" y="415"/>
                  </a:lnTo>
                  <a:lnTo>
                    <a:pt x="589" y="381"/>
                  </a:lnTo>
                  <a:lnTo>
                    <a:pt x="581" y="349"/>
                  </a:lnTo>
                  <a:lnTo>
                    <a:pt x="555" y="296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49"/>
            <p:cNvSpPr>
              <a:spLocks/>
            </p:cNvSpPr>
            <p:nvPr/>
          </p:nvSpPr>
          <p:spPr bwMode="auto">
            <a:xfrm>
              <a:off x="3275" y="2207"/>
              <a:ext cx="592" cy="521"/>
            </a:xfrm>
            <a:custGeom>
              <a:avLst/>
              <a:gdLst>
                <a:gd name="T0" fmla="*/ 579 w 589"/>
                <a:gd name="T1" fmla="*/ 312 h 518"/>
                <a:gd name="T2" fmla="*/ 566 w 589"/>
                <a:gd name="T3" fmla="*/ 292 h 518"/>
                <a:gd name="T4" fmla="*/ 566 w 589"/>
                <a:gd name="T5" fmla="*/ 259 h 518"/>
                <a:gd name="T6" fmla="*/ 545 w 589"/>
                <a:gd name="T7" fmla="*/ 232 h 518"/>
                <a:gd name="T8" fmla="*/ 566 w 589"/>
                <a:gd name="T9" fmla="*/ 199 h 518"/>
                <a:gd name="T10" fmla="*/ 573 w 589"/>
                <a:gd name="T11" fmla="*/ 159 h 518"/>
                <a:gd name="T12" fmla="*/ 545 w 589"/>
                <a:gd name="T13" fmla="*/ 73 h 518"/>
                <a:gd name="T14" fmla="*/ 538 w 589"/>
                <a:gd name="T15" fmla="*/ 54 h 518"/>
                <a:gd name="T16" fmla="*/ 509 w 589"/>
                <a:gd name="T17" fmla="*/ 29 h 518"/>
                <a:gd name="T18" fmla="*/ 490 w 589"/>
                <a:gd name="T19" fmla="*/ 22 h 518"/>
                <a:gd name="T20" fmla="*/ 444 w 589"/>
                <a:gd name="T21" fmla="*/ 34 h 518"/>
                <a:gd name="T22" fmla="*/ 391 w 589"/>
                <a:gd name="T23" fmla="*/ 41 h 518"/>
                <a:gd name="T24" fmla="*/ 318 w 589"/>
                <a:gd name="T25" fmla="*/ 34 h 518"/>
                <a:gd name="T26" fmla="*/ 289 w 589"/>
                <a:gd name="T27" fmla="*/ 48 h 518"/>
                <a:gd name="T28" fmla="*/ 255 w 589"/>
                <a:gd name="T29" fmla="*/ 48 h 518"/>
                <a:gd name="T30" fmla="*/ 235 w 589"/>
                <a:gd name="T31" fmla="*/ 0 h 518"/>
                <a:gd name="T32" fmla="*/ 196 w 589"/>
                <a:gd name="T33" fmla="*/ 16 h 518"/>
                <a:gd name="T34" fmla="*/ 148 w 589"/>
                <a:gd name="T35" fmla="*/ 29 h 518"/>
                <a:gd name="T36" fmla="*/ 115 w 589"/>
                <a:gd name="T37" fmla="*/ 60 h 518"/>
                <a:gd name="T38" fmla="*/ 61 w 589"/>
                <a:gd name="T39" fmla="*/ 66 h 518"/>
                <a:gd name="T40" fmla="*/ 0 w 589"/>
                <a:gd name="T41" fmla="*/ 115 h 518"/>
                <a:gd name="T42" fmla="*/ 5 w 589"/>
                <a:gd name="T43" fmla="*/ 140 h 518"/>
                <a:gd name="T44" fmla="*/ 5 w 589"/>
                <a:gd name="T45" fmla="*/ 167 h 518"/>
                <a:gd name="T46" fmla="*/ 0 w 589"/>
                <a:gd name="T47" fmla="*/ 193 h 518"/>
                <a:gd name="T48" fmla="*/ 14 w 589"/>
                <a:gd name="T49" fmla="*/ 213 h 518"/>
                <a:gd name="T50" fmla="*/ 21 w 589"/>
                <a:gd name="T51" fmla="*/ 319 h 518"/>
                <a:gd name="T52" fmla="*/ 34 w 589"/>
                <a:gd name="T53" fmla="*/ 339 h 518"/>
                <a:gd name="T54" fmla="*/ 39 w 589"/>
                <a:gd name="T55" fmla="*/ 365 h 518"/>
                <a:gd name="T56" fmla="*/ 34 w 589"/>
                <a:gd name="T57" fmla="*/ 390 h 518"/>
                <a:gd name="T58" fmla="*/ 53 w 589"/>
                <a:gd name="T59" fmla="*/ 377 h 518"/>
                <a:gd name="T60" fmla="*/ 73 w 589"/>
                <a:gd name="T61" fmla="*/ 397 h 518"/>
                <a:gd name="T62" fmla="*/ 94 w 589"/>
                <a:gd name="T63" fmla="*/ 397 h 518"/>
                <a:gd name="T64" fmla="*/ 122 w 589"/>
                <a:gd name="T65" fmla="*/ 412 h 518"/>
                <a:gd name="T66" fmla="*/ 143 w 589"/>
                <a:gd name="T67" fmla="*/ 448 h 518"/>
                <a:gd name="T68" fmla="*/ 163 w 589"/>
                <a:gd name="T69" fmla="*/ 464 h 518"/>
                <a:gd name="T70" fmla="*/ 170 w 589"/>
                <a:gd name="T71" fmla="*/ 431 h 518"/>
                <a:gd name="T72" fmla="*/ 207 w 589"/>
                <a:gd name="T73" fmla="*/ 448 h 518"/>
                <a:gd name="T74" fmla="*/ 230 w 589"/>
                <a:gd name="T75" fmla="*/ 476 h 518"/>
                <a:gd name="T76" fmla="*/ 289 w 589"/>
                <a:gd name="T77" fmla="*/ 517 h 518"/>
                <a:gd name="T78" fmla="*/ 307 w 589"/>
                <a:gd name="T79" fmla="*/ 523 h 518"/>
                <a:gd name="T80" fmla="*/ 336 w 589"/>
                <a:gd name="T81" fmla="*/ 512 h 518"/>
                <a:gd name="T82" fmla="*/ 377 w 589"/>
                <a:gd name="T83" fmla="*/ 542 h 518"/>
                <a:gd name="T84" fmla="*/ 396 w 589"/>
                <a:gd name="T85" fmla="*/ 523 h 518"/>
                <a:gd name="T86" fmla="*/ 437 w 589"/>
                <a:gd name="T87" fmla="*/ 523 h 518"/>
                <a:gd name="T88" fmla="*/ 457 w 589"/>
                <a:gd name="T89" fmla="*/ 512 h 518"/>
                <a:gd name="T90" fmla="*/ 490 w 589"/>
                <a:gd name="T91" fmla="*/ 517 h 518"/>
                <a:gd name="T92" fmla="*/ 520 w 589"/>
                <a:gd name="T93" fmla="*/ 537 h 518"/>
                <a:gd name="T94" fmla="*/ 532 w 589"/>
                <a:gd name="T95" fmla="*/ 537 h 518"/>
                <a:gd name="T96" fmla="*/ 552 w 589"/>
                <a:gd name="T97" fmla="*/ 483 h 518"/>
                <a:gd name="T98" fmla="*/ 573 w 589"/>
                <a:gd name="T99" fmla="*/ 431 h 518"/>
                <a:gd name="T100" fmla="*/ 613 w 589"/>
                <a:gd name="T101" fmla="*/ 397 h 518"/>
                <a:gd name="T102" fmla="*/ 605 w 589"/>
                <a:gd name="T103" fmla="*/ 365 h 518"/>
                <a:gd name="T104" fmla="*/ 579 w 589"/>
                <a:gd name="T105" fmla="*/ 312 h 5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9" h="518">
                  <a:moveTo>
                    <a:pt x="555" y="296"/>
                  </a:moveTo>
                  <a:lnTo>
                    <a:pt x="542" y="276"/>
                  </a:lnTo>
                  <a:lnTo>
                    <a:pt x="542" y="251"/>
                  </a:lnTo>
                  <a:lnTo>
                    <a:pt x="521" y="224"/>
                  </a:lnTo>
                  <a:lnTo>
                    <a:pt x="542" y="191"/>
                  </a:lnTo>
                  <a:lnTo>
                    <a:pt x="549" y="151"/>
                  </a:lnTo>
                  <a:lnTo>
                    <a:pt x="521" y="73"/>
                  </a:lnTo>
                  <a:lnTo>
                    <a:pt x="514" y="54"/>
                  </a:lnTo>
                  <a:lnTo>
                    <a:pt x="487" y="29"/>
                  </a:lnTo>
                  <a:lnTo>
                    <a:pt x="474" y="22"/>
                  </a:lnTo>
                  <a:lnTo>
                    <a:pt x="428" y="34"/>
                  </a:lnTo>
                  <a:lnTo>
                    <a:pt x="375" y="41"/>
                  </a:lnTo>
                  <a:lnTo>
                    <a:pt x="302" y="34"/>
                  </a:lnTo>
                  <a:lnTo>
                    <a:pt x="281" y="48"/>
                  </a:lnTo>
                  <a:lnTo>
                    <a:pt x="247" y="48"/>
                  </a:lnTo>
                  <a:lnTo>
                    <a:pt x="227" y="0"/>
                  </a:lnTo>
                  <a:lnTo>
                    <a:pt x="188" y="16"/>
                  </a:lnTo>
                  <a:lnTo>
                    <a:pt x="140" y="29"/>
                  </a:lnTo>
                  <a:lnTo>
                    <a:pt x="107" y="60"/>
                  </a:lnTo>
                  <a:lnTo>
                    <a:pt x="61" y="66"/>
                  </a:lnTo>
                  <a:lnTo>
                    <a:pt x="0" y="107"/>
                  </a:lnTo>
                  <a:lnTo>
                    <a:pt x="5" y="132"/>
                  </a:lnTo>
                  <a:lnTo>
                    <a:pt x="5" y="159"/>
                  </a:lnTo>
                  <a:lnTo>
                    <a:pt x="0" y="185"/>
                  </a:lnTo>
                  <a:lnTo>
                    <a:pt x="14" y="205"/>
                  </a:lnTo>
                  <a:lnTo>
                    <a:pt x="21" y="303"/>
                  </a:lnTo>
                  <a:lnTo>
                    <a:pt x="34" y="323"/>
                  </a:lnTo>
                  <a:lnTo>
                    <a:pt x="39" y="349"/>
                  </a:lnTo>
                  <a:lnTo>
                    <a:pt x="34" y="374"/>
                  </a:lnTo>
                  <a:lnTo>
                    <a:pt x="53" y="361"/>
                  </a:lnTo>
                  <a:lnTo>
                    <a:pt x="73" y="381"/>
                  </a:lnTo>
                  <a:lnTo>
                    <a:pt x="94" y="381"/>
                  </a:lnTo>
                  <a:lnTo>
                    <a:pt x="114" y="396"/>
                  </a:lnTo>
                  <a:lnTo>
                    <a:pt x="135" y="427"/>
                  </a:lnTo>
                  <a:lnTo>
                    <a:pt x="155" y="440"/>
                  </a:lnTo>
                  <a:lnTo>
                    <a:pt x="162" y="415"/>
                  </a:lnTo>
                  <a:lnTo>
                    <a:pt x="199" y="427"/>
                  </a:lnTo>
                  <a:lnTo>
                    <a:pt x="222" y="452"/>
                  </a:lnTo>
                  <a:lnTo>
                    <a:pt x="281" y="493"/>
                  </a:lnTo>
                  <a:lnTo>
                    <a:pt x="293" y="499"/>
                  </a:lnTo>
                  <a:lnTo>
                    <a:pt x="320" y="488"/>
                  </a:lnTo>
                  <a:lnTo>
                    <a:pt x="361" y="518"/>
                  </a:lnTo>
                  <a:lnTo>
                    <a:pt x="380" y="499"/>
                  </a:lnTo>
                  <a:lnTo>
                    <a:pt x="421" y="499"/>
                  </a:lnTo>
                  <a:lnTo>
                    <a:pt x="441" y="488"/>
                  </a:lnTo>
                  <a:lnTo>
                    <a:pt x="474" y="493"/>
                  </a:lnTo>
                  <a:lnTo>
                    <a:pt x="496" y="513"/>
                  </a:lnTo>
                  <a:lnTo>
                    <a:pt x="508" y="513"/>
                  </a:lnTo>
                  <a:lnTo>
                    <a:pt x="528" y="459"/>
                  </a:lnTo>
                  <a:lnTo>
                    <a:pt x="549" y="415"/>
                  </a:lnTo>
                  <a:lnTo>
                    <a:pt x="589" y="381"/>
                  </a:lnTo>
                  <a:lnTo>
                    <a:pt x="581" y="349"/>
                  </a:lnTo>
                  <a:lnTo>
                    <a:pt x="555" y="296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50"/>
            <p:cNvSpPr>
              <a:spLocks/>
            </p:cNvSpPr>
            <p:nvPr/>
          </p:nvSpPr>
          <p:spPr bwMode="auto">
            <a:xfrm>
              <a:off x="3216" y="2953"/>
              <a:ext cx="195" cy="144"/>
            </a:xfrm>
            <a:custGeom>
              <a:avLst/>
              <a:gdLst>
                <a:gd name="T0" fmla="*/ 0 w 194"/>
                <a:gd name="T1" fmla="*/ 139 h 144"/>
                <a:gd name="T2" fmla="*/ 18 w 194"/>
                <a:gd name="T3" fmla="*/ 132 h 144"/>
                <a:gd name="T4" fmla="*/ 18 w 194"/>
                <a:gd name="T5" fmla="*/ 125 h 144"/>
                <a:gd name="T6" fmla="*/ 34 w 194"/>
                <a:gd name="T7" fmla="*/ 119 h 144"/>
                <a:gd name="T8" fmla="*/ 18 w 194"/>
                <a:gd name="T9" fmla="*/ 105 h 144"/>
                <a:gd name="T10" fmla="*/ 12 w 194"/>
                <a:gd name="T11" fmla="*/ 73 h 144"/>
                <a:gd name="T12" fmla="*/ 12 w 194"/>
                <a:gd name="T13" fmla="*/ 48 h 144"/>
                <a:gd name="T14" fmla="*/ 18 w 194"/>
                <a:gd name="T15" fmla="*/ 41 h 144"/>
                <a:gd name="T16" fmla="*/ 64 w 194"/>
                <a:gd name="T17" fmla="*/ 48 h 144"/>
                <a:gd name="T18" fmla="*/ 120 w 194"/>
                <a:gd name="T19" fmla="*/ 19 h 144"/>
                <a:gd name="T20" fmla="*/ 140 w 194"/>
                <a:gd name="T21" fmla="*/ 19 h 144"/>
                <a:gd name="T22" fmla="*/ 161 w 194"/>
                <a:gd name="T23" fmla="*/ 14 h 144"/>
                <a:gd name="T24" fmla="*/ 188 w 194"/>
                <a:gd name="T25" fmla="*/ 0 h 144"/>
                <a:gd name="T26" fmla="*/ 202 w 194"/>
                <a:gd name="T27" fmla="*/ 14 h 144"/>
                <a:gd name="T28" fmla="*/ 188 w 194"/>
                <a:gd name="T29" fmla="*/ 19 h 144"/>
                <a:gd name="T30" fmla="*/ 188 w 194"/>
                <a:gd name="T31" fmla="*/ 32 h 144"/>
                <a:gd name="T32" fmla="*/ 140 w 194"/>
                <a:gd name="T33" fmla="*/ 54 h 144"/>
                <a:gd name="T34" fmla="*/ 120 w 194"/>
                <a:gd name="T35" fmla="*/ 132 h 144"/>
                <a:gd name="T36" fmla="*/ 64 w 194"/>
                <a:gd name="T37" fmla="*/ 119 h 144"/>
                <a:gd name="T38" fmla="*/ 18 w 194"/>
                <a:gd name="T39" fmla="*/ 144 h 144"/>
                <a:gd name="T40" fmla="*/ 0 w 194"/>
                <a:gd name="T41" fmla="*/ 13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4" h="144">
                  <a:moveTo>
                    <a:pt x="0" y="139"/>
                  </a:moveTo>
                  <a:lnTo>
                    <a:pt x="18" y="132"/>
                  </a:lnTo>
                  <a:lnTo>
                    <a:pt x="18" y="125"/>
                  </a:lnTo>
                  <a:lnTo>
                    <a:pt x="34" y="119"/>
                  </a:lnTo>
                  <a:lnTo>
                    <a:pt x="18" y="105"/>
                  </a:lnTo>
                  <a:lnTo>
                    <a:pt x="12" y="73"/>
                  </a:lnTo>
                  <a:lnTo>
                    <a:pt x="12" y="48"/>
                  </a:lnTo>
                  <a:lnTo>
                    <a:pt x="18" y="41"/>
                  </a:lnTo>
                  <a:lnTo>
                    <a:pt x="64" y="48"/>
                  </a:lnTo>
                  <a:lnTo>
                    <a:pt x="112" y="19"/>
                  </a:lnTo>
                  <a:lnTo>
                    <a:pt x="132" y="19"/>
                  </a:lnTo>
                  <a:lnTo>
                    <a:pt x="153" y="14"/>
                  </a:lnTo>
                  <a:lnTo>
                    <a:pt x="180" y="0"/>
                  </a:lnTo>
                  <a:lnTo>
                    <a:pt x="194" y="14"/>
                  </a:lnTo>
                  <a:lnTo>
                    <a:pt x="180" y="19"/>
                  </a:lnTo>
                  <a:lnTo>
                    <a:pt x="180" y="32"/>
                  </a:lnTo>
                  <a:lnTo>
                    <a:pt x="132" y="54"/>
                  </a:lnTo>
                  <a:lnTo>
                    <a:pt x="112" y="132"/>
                  </a:lnTo>
                  <a:lnTo>
                    <a:pt x="64" y="119"/>
                  </a:lnTo>
                  <a:lnTo>
                    <a:pt x="18" y="14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51"/>
            <p:cNvSpPr>
              <a:spLocks/>
            </p:cNvSpPr>
            <p:nvPr/>
          </p:nvSpPr>
          <p:spPr bwMode="auto">
            <a:xfrm>
              <a:off x="3216" y="2953"/>
              <a:ext cx="195" cy="144"/>
            </a:xfrm>
            <a:custGeom>
              <a:avLst/>
              <a:gdLst>
                <a:gd name="T0" fmla="*/ 0 w 194"/>
                <a:gd name="T1" fmla="*/ 139 h 144"/>
                <a:gd name="T2" fmla="*/ 18 w 194"/>
                <a:gd name="T3" fmla="*/ 132 h 144"/>
                <a:gd name="T4" fmla="*/ 18 w 194"/>
                <a:gd name="T5" fmla="*/ 125 h 144"/>
                <a:gd name="T6" fmla="*/ 34 w 194"/>
                <a:gd name="T7" fmla="*/ 119 h 144"/>
                <a:gd name="T8" fmla="*/ 18 w 194"/>
                <a:gd name="T9" fmla="*/ 105 h 144"/>
                <a:gd name="T10" fmla="*/ 12 w 194"/>
                <a:gd name="T11" fmla="*/ 73 h 144"/>
                <a:gd name="T12" fmla="*/ 12 w 194"/>
                <a:gd name="T13" fmla="*/ 48 h 144"/>
                <a:gd name="T14" fmla="*/ 18 w 194"/>
                <a:gd name="T15" fmla="*/ 41 h 144"/>
                <a:gd name="T16" fmla="*/ 64 w 194"/>
                <a:gd name="T17" fmla="*/ 48 h 144"/>
                <a:gd name="T18" fmla="*/ 120 w 194"/>
                <a:gd name="T19" fmla="*/ 19 h 144"/>
                <a:gd name="T20" fmla="*/ 140 w 194"/>
                <a:gd name="T21" fmla="*/ 19 h 144"/>
                <a:gd name="T22" fmla="*/ 161 w 194"/>
                <a:gd name="T23" fmla="*/ 14 h 144"/>
                <a:gd name="T24" fmla="*/ 188 w 194"/>
                <a:gd name="T25" fmla="*/ 0 h 144"/>
                <a:gd name="T26" fmla="*/ 202 w 194"/>
                <a:gd name="T27" fmla="*/ 14 h 144"/>
                <a:gd name="T28" fmla="*/ 188 w 194"/>
                <a:gd name="T29" fmla="*/ 19 h 144"/>
                <a:gd name="T30" fmla="*/ 188 w 194"/>
                <a:gd name="T31" fmla="*/ 32 h 144"/>
                <a:gd name="T32" fmla="*/ 140 w 194"/>
                <a:gd name="T33" fmla="*/ 54 h 144"/>
                <a:gd name="T34" fmla="*/ 120 w 194"/>
                <a:gd name="T35" fmla="*/ 132 h 144"/>
                <a:gd name="T36" fmla="*/ 64 w 194"/>
                <a:gd name="T37" fmla="*/ 119 h 144"/>
                <a:gd name="T38" fmla="*/ 18 w 194"/>
                <a:gd name="T39" fmla="*/ 144 h 144"/>
                <a:gd name="T40" fmla="*/ 0 w 194"/>
                <a:gd name="T41" fmla="*/ 13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4" h="144">
                  <a:moveTo>
                    <a:pt x="0" y="139"/>
                  </a:moveTo>
                  <a:lnTo>
                    <a:pt x="18" y="132"/>
                  </a:lnTo>
                  <a:lnTo>
                    <a:pt x="18" y="125"/>
                  </a:lnTo>
                  <a:lnTo>
                    <a:pt x="34" y="119"/>
                  </a:lnTo>
                  <a:lnTo>
                    <a:pt x="18" y="105"/>
                  </a:lnTo>
                  <a:lnTo>
                    <a:pt x="12" y="73"/>
                  </a:lnTo>
                  <a:lnTo>
                    <a:pt x="12" y="48"/>
                  </a:lnTo>
                  <a:lnTo>
                    <a:pt x="18" y="41"/>
                  </a:lnTo>
                  <a:lnTo>
                    <a:pt x="64" y="48"/>
                  </a:lnTo>
                  <a:lnTo>
                    <a:pt x="112" y="19"/>
                  </a:lnTo>
                  <a:lnTo>
                    <a:pt x="132" y="19"/>
                  </a:lnTo>
                  <a:lnTo>
                    <a:pt x="153" y="14"/>
                  </a:lnTo>
                  <a:lnTo>
                    <a:pt x="180" y="0"/>
                  </a:lnTo>
                  <a:lnTo>
                    <a:pt x="194" y="14"/>
                  </a:lnTo>
                  <a:lnTo>
                    <a:pt x="180" y="19"/>
                  </a:lnTo>
                  <a:lnTo>
                    <a:pt x="180" y="32"/>
                  </a:lnTo>
                  <a:lnTo>
                    <a:pt x="132" y="54"/>
                  </a:lnTo>
                  <a:lnTo>
                    <a:pt x="112" y="132"/>
                  </a:lnTo>
                  <a:lnTo>
                    <a:pt x="64" y="119"/>
                  </a:lnTo>
                  <a:lnTo>
                    <a:pt x="18" y="144"/>
                  </a:lnTo>
                  <a:lnTo>
                    <a:pt x="0" y="139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52"/>
            <p:cNvSpPr>
              <a:spLocks/>
            </p:cNvSpPr>
            <p:nvPr/>
          </p:nvSpPr>
          <p:spPr bwMode="auto">
            <a:xfrm>
              <a:off x="3726" y="3347"/>
              <a:ext cx="174" cy="151"/>
            </a:xfrm>
            <a:custGeom>
              <a:avLst/>
              <a:gdLst>
                <a:gd name="T0" fmla="*/ 126 w 174"/>
                <a:gd name="T1" fmla="*/ 7 h 150"/>
                <a:gd name="T2" fmla="*/ 126 w 174"/>
                <a:gd name="T3" fmla="*/ 13 h 150"/>
                <a:gd name="T4" fmla="*/ 160 w 174"/>
                <a:gd name="T5" fmla="*/ 34 h 150"/>
                <a:gd name="T6" fmla="*/ 174 w 174"/>
                <a:gd name="T7" fmla="*/ 99 h 150"/>
                <a:gd name="T8" fmla="*/ 153 w 174"/>
                <a:gd name="T9" fmla="*/ 121 h 150"/>
                <a:gd name="T10" fmla="*/ 126 w 174"/>
                <a:gd name="T11" fmla="*/ 126 h 150"/>
                <a:gd name="T12" fmla="*/ 60 w 174"/>
                <a:gd name="T13" fmla="*/ 153 h 150"/>
                <a:gd name="T14" fmla="*/ 39 w 174"/>
                <a:gd name="T15" fmla="*/ 158 h 150"/>
                <a:gd name="T16" fmla="*/ 14 w 174"/>
                <a:gd name="T17" fmla="*/ 140 h 150"/>
                <a:gd name="T18" fmla="*/ 0 w 174"/>
                <a:gd name="T19" fmla="*/ 113 h 150"/>
                <a:gd name="T20" fmla="*/ 0 w 174"/>
                <a:gd name="T21" fmla="*/ 66 h 150"/>
                <a:gd name="T22" fmla="*/ 0 w 174"/>
                <a:gd name="T23" fmla="*/ 54 h 150"/>
                <a:gd name="T24" fmla="*/ 7 w 174"/>
                <a:gd name="T25" fmla="*/ 47 h 150"/>
                <a:gd name="T26" fmla="*/ 7 w 174"/>
                <a:gd name="T27" fmla="*/ 34 h 150"/>
                <a:gd name="T28" fmla="*/ 32 w 174"/>
                <a:gd name="T29" fmla="*/ 13 h 150"/>
                <a:gd name="T30" fmla="*/ 55 w 174"/>
                <a:gd name="T31" fmla="*/ 0 h 150"/>
                <a:gd name="T32" fmla="*/ 114 w 174"/>
                <a:gd name="T33" fmla="*/ 0 h 150"/>
                <a:gd name="T34" fmla="*/ 126 w 174"/>
                <a:gd name="T35" fmla="*/ 7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4" h="150">
                  <a:moveTo>
                    <a:pt x="126" y="7"/>
                  </a:moveTo>
                  <a:lnTo>
                    <a:pt x="126" y="13"/>
                  </a:lnTo>
                  <a:lnTo>
                    <a:pt x="160" y="34"/>
                  </a:lnTo>
                  <a:lnTo>
                    <a:pt x="174" y="91"/>
                  </a:lnTo>
                  <a:lnTo>
                    <a:pt x="153" y="113"/>
                  </a:lnTo>
                  <a:lnTo>
                    <a:pt x="126" y="118"/>
                  </a:lnTo>
                  <a:lnTo>
                    <a:pt x="60" y="145"/>
                  </a:lnTo>
                  <a:lnTo>
                    <a:pt x="39" y="150"/>
                  </a:lnTo>
                  <a:lnTo>
                    <a:pt x="14" y="132"/>
                  </a:lnTo>
                  <a:lnTo>
                    <a:pt x="0" y="105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7" y="47"/>
                  </a:lnTo>
                  <a:lnTo>
                    <a:pt x="7" y="34"/>
                  </a:lnTo>
                  <a:lnTo>
                    <a:pt x="32" y="13"/>
                  </a:lnTo>
                  <a:lnTo>
                    <a:pt x="55" y="0"/>
                  </a:lnTo>
                  <a:lnTo>
                    <a:pt x="114" y="0"/>
                  </a:lnTo>
                  <a:lnTo>
                    <a:pt x="126" y="7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53"/>
            <p:cNvSpPr>
              <a:spLocks/>
            </p:cNvSpPr>
            <p:nvPr/>
          </p:nvSpPr>
          <p:spPr bwMode="auto">
            <a:xfrm>
              <a:off x="3216" y="2967"/>
              <a:ext cx="415" cy="401"/>
            </a:xfrm>
            <a:custGeom>
              <a:avLst/>
              <a:gdLst>
                <a:gd name="T0" fmla="*/ 349 w 413"/>
                <a:gd name="T1" fmla="*/ 415 h 399"/>
                <a:gd name="T2" fmla="*/ 331 w 413"/>
                <a:gd name="T3" fmla="*/ 402 h 399"/>
                <a:gd name="T4" fmla="*/ 282 w 413"/>
                <a:gd name="T5" fmla="*/ 363 h 399"/>
                <a:gd name="T6" fmla="*/ 229 w 413"/>
                <a:gd name="T7" fmla="*/ 329 h 399"/>
                <a:gd name="T8" fmla="*/ 188 w 413"/>
                <a:gd name="T9" fmla="*/ 324 h 399"/>
                <a:gd name="T10" fmla="*/ 166 w 413"/>
                <a:gd name="T11" fmla="*/ 289 h 399"/>
                <a:gd name="T12" fmla="*/ 128 w 413"/>
                <a:gd name="T13" fmla="*/ 270 h 399"/>
                <a:gd name="T14" fmla="*/ 128 w 413"/>
                <a:gd name="T15" fmla="*/ 236 h 399"/>
                <a:gd name="T16" fmla="*/ 98 w 413"/>
                <a:gd name="T17" fmla="*/ 211 h 399"/>
                <a:gd name="T18" fmla="*/ 98 w 413"/>
                <a:gd name="T19" fmla="*/ 177 h 399"/>
                <a:gd name="T20" fmla="*/ 52 w 413"/>
                <a:gd name="T21" fmla="*/ 145 h 399"/>
                <a:gd name="T22" fmla="*/ 46 w 413"/>
                <a:gd name="T23" fmla="*/ 170 h 399"/>
                <a:gd name="T24" fmla="*/ 27 w 413"/>
                <a:gd name="T25" fmla="*/ 192 h 399"/>
                <a:gd name="T26" fmla="*/ 5 w 413"/>
                <a:gd name="T27" fmla="*/ 165 h 399"/>
                <a:gd name="T28" fmla="*/ 0 w 413"/>
                <a:gd name="T29" fmla="*/ 133 h 399"/>
                <a:gd name="T30" fmla="*/ 18 w 413"/>
                <a:gd name="T31" fmla="*/ 138 h 399"/>
                <a:gd name="T32" fmla="*/ 64 w 413"/>
                <a:gd name="T33" fmla="*/ 113 h 399"/>
                <a:gd name="T34" fmla="*/ 120 w 413"/>
                <a:gd name="T35" fmla="*/ 126 h 399"/>
                <a:gd name="T36" fmla="*/ 140 w 413"/>
                <a:gd name="T37" fmla="*/ 40 h 399"/>
                <a:gd name="T38" fmla="*/ 188 w 413"/>
                <a:gd name="T39" fmla="*/ 18 h 399"/>
                <a:gd name="T40" fmla="*/ 188 w 413"/>
                <a:gd name="T41" fmla="*/ 5 h 399"/>
                <a:gd name="T42" fmla="*/ 202 w 413"/>
                <a:gd name="T43" fmla="*/ 0 h 399"/>
                <a:gd name="T44" fmla="*/ 260 w 413"/>
                <a:gd name="T45" fmla="*/ 59 h 399"/>
                <a:gd name="T46" fmla="*/ 307 w 413"/>
                <a:gd name="T47" fmla="*/ 91 h 399"/>
                <a:gd name="T48" fmla="*/ 336 w 413"/>
                <a:gd name="T49" fmla="*/ 84 h 399"/>
                <a:gd name="T50" fmla="*/ 368 w 413"/>
                <a:gd name="T51" fmla="*/ 71 h 399"/>
                <a:gd name="T52" fmla="*/ 383 w 413"/>
                <a:gd name="T53" fmla="*/ 84 h 399"/>
                <a:gd name="T54" fmla="*/ 390 w 413"/>
                <a:gd name="T55" fmla="*/ 126 h 399"/>
                <a:gd name="T56" fmla="*/ 429 w 413"/>
                <a:gd name="T57" fmla="*/ 145 h 399"/>
                <a:gd name="T58" fmla="*/ 409 w 413"/>
                <a:gd name="T59" fmla="*/ 152 h 399"/>
                <a:gd name="T60" fmla="*/ 402 w 413"/>
                <a:gd name="T61" fmla="*/ 165 h 399"/>
                <a:gd name="T62" fmla="*/ 390 w 413"/>
                <a:gd name="T63" fmla="*/ 170 h 399"/>
                <a:gd name="T64" fmla="*/ 368 w 413"/>
                <a:gd name="T65" fmla="*/ 152 h 399"/>
                <a:gd name="T66" fmla="*/ 318 w 413"/>
                <a:gd name="T67" fmla="*/ 152 h 399"/>
                <a:gd name="T68" fmla="*/ 248 w 413"/>
                <a:gd name="T69" fmla="*/ 138 h 399"/>
                <a:gd name="T70" fmla="*/ 214 w 413"/>
                <a:gd name="T71" fmla="*/ 138 h 399"/>
                <a:gd name="T72" fmla="*/ 202 w 413"/>
                <a:gd name="T73" fmla="*/ 158 h 399"/>
                <a:gd name="T74" fmla="*/ 174 w 413"/>
                <a:gd name="T75" fmla="*/ 133 h 399"/>
                <a:gd name="T76" fmla="*/ 161 w 413"/>
                <a:gd name="T77" fmla="*/ 177 h 399"/>
                <a:gd name="T78" fmla="*/ 181 w 413"/>
                <a:gd name="T79" fmla="*/ 192 h 399"/>
                <a:gd name="T80" fmla="*/ 188 w 413"/>
                <a:gd name="T81" fmla="*/ 229 h 399"/>
                <a:gd name="T82" fmla="*/ 248 w 413"/>
                <a:gd name="T83" fmla="*/ 295 h 399"/>
                <a:gd name="T84" fmla="*/ 266 w 413"/>
                <a:gd name="T85" fmla="*/ 304 h 399"/>
                <a:gd name="T86" fmla="*/ 266 w 413"/>
                <a:gd name="T87" fmla="*/ 324 h 399"/>
                <a:gd name="T88" fmla="*/ 300 w 413"/>
                <a:gd name="T89" fmla="*/ 358 h 399"/>
                <a:gd name="T90" fmla="*/ 361 w 413"/>
                <a:gd name="T91" fmla="*/ 395 h 399"/>
                <a:gd name="T92" fmla="*/ 349 w 413"/>
                <a:gd name="T93" fmla="*/ 415 h 3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13" h="399">
                  <a:moveTo>
                    <a:pt x="333" y="399"/>
                  </a:moveTo>
                  <a:lnTo>
                    <a:pt x="315" y="386"/>
                  </a:lnTo>
                  <a:lnTo>
                    <a:pt x="274" y="347"/>
                  </a:lnTo>
                  <a:lnTo>
                    <a:pt x="221" y="313"/>
                  </a:lnTo>
                  <a:lnTo>
                    <a:pt x="180" y="308"/>
                  </a:lnTo>
                  <a:lnTo>
                    <a:pt x="158" y="281"/>
                  </a:lnTo>
                  <a:lnTo>
                    <a:pt x="120" y="262"/>
                  </a:lnTo>
                  <a:lnTo>
                    <a:pt x="120" y="228"/>
                  </a:lnTo>
                  <a:lnTo>
                    <a:pt x="98" y="203"/>
                  </a:lnTo>
                  <a:lnTo>
                    <a:pt x="98" y="169"/>
                  </a:lnTo>
                  <a:lnTo>
                    <a:pt x="52" y="137"/>
                  </a:lnTo>
                  <a:lnTo>
                    <a:pt x="46" y="162"/>
                  </a:lnTo>
                  <a:lnTo>
                    <a:pt x="27" y="184"/>
                  </a:lnTo>
                  <a:lnTo>
                    <a:pt x="5" y="157"/>
                  </a:lnTo>
                  <a:lnTo>
                    <a:pt x="0" y="125"/>
                  </a:lnTo>
                  <a:lnTo>
                    <a:pt x="18" y="130"/>
                  </a:lnTo>
                  <a:lnTo>
                    <a:pt x="64" y="105"/>
                  </a:lnTo>
                  <a:lnTo>
                    <a:pt x="112" y="118"/>
                  </a:lnTo>
                  <a:lnTo>
                    <a:pt x="132" y="40"/>
                  </a:lnTo>
                  <a:lnTo>
                    <a:pt x="180" y="18"/>
                  </a:lnTo>
                  <a:lnTo>
                    <a:pt x="180" y="5"/>
                  </a:lnTo>
                  <a:lnTo>
                    <a:pt x="194" y="0"/>
                  </a:lnTo>
                  <a:lnTo>
                    <a:pt x="252" y="59"/>
                  </a:lnTo>
                  <a:lnTo>
                    <a:pt x="299" y="91"/>
                  </a:lnTo>
                  <a:lnTo>
                    <a:pt x="320" y="84"/>
                  </a:lnTo>
                  <a:lnTo>
                    <a:pt x="352" y="71"/>
                  </a:lnTo>
                  <a:lnTo>
                    <a:pt x="367" y="84"/>
                  </a:lnTo>
                  <a:lnTo>
                    <a:pt x="374" y="118"/>
                  </a:lnTo>
                  <a:lnTo>
                    <a:pt x="413" y="137"/>
                  </a:lnTo>
                  <a:lnTo>
                    <a:pt x="393" y="144"/>
                  </a:lnTo>
                  <a:lnTo>
                    <a:pt x="386" y="157"/>
                  </a:lnTo>
                  <a:lnTo>
                    <a:pt x="374" y="162"/>
                  </a:lnTo>
                  <a:lnTo>
                    <a:pt x="352" y="144"/>
                  </a:lnTo>
                  <a:lnTo>
                    <a:pt x="306" y="144"/>
                  </a:lnTo>
                  <a:lnTo>
                    <a:pt x="240" y="130"/>
                  </a:lnTo>
                  <a:lnTo>
                    <a:pt x="206" y="130"/>
                  </a:lnTo>
                  <a:lnTo>
                    <a:pt x="194" y="150"/>
                  </a:lnTo>
                  <a:lnTo>
                    <a:pt x="166" y="125"/>
                  </a:lnTo>
                  <a:lnTo>
                    <a:pt x="153" y="169"/>
                  </a:lnTo>
                  <a:lnTo>
                    <a:pt x="173" y="184"/>
                  </a:lnTo>
                  <a:lnTo>
                    <a:pt x="180" y="221"/>
                  </a:lnTo>
                  <a:lnTo>
                    <a:pt x="240" y="287"/>
                  </a:lnTo>
                  <a:lnTo>
                    <a:pt x="258" y="294"/>
                  </a:lnTo>
                  <a:lnTo>
                    <a:pt x="258" y="308"/>
                  </a:lnTo>
                  <a:lnTo>
                    <a:pt x="292" y="342"/>
                  </a:lnTo>
                  <a:lnTo>
                    <a:pt x="345" y="379"/>
                  </a:lnTo>
                  <a:lnTo>
                    <a:pt x="333" y="399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54"/>
            <p:cNvSpPr>
              <a:spLocks/>
            </p:cNvSpPr>
            <p:nvPr/>
          </p:nvSpPr>
          <p:spPr bwMode="auto">
            <a:xfrm>
              <a:off x="3570" y="3006"/>
              <a:ext cx="297" cy="396"/>
            </a:xfrm>
            <a:custGeom>
              <a:avLst/>
              <a:gdLst>
                <a:gd name="T0" fmla="*/ 101 w 296"/>
                <a:gd name="T1" fmla="*/ 356 h 393"/>
                <a:gd name="T2" fmla="*/ 101 w 296"/>
                <a:gd name="T3" fmla="*/ 329 h 393"/>
                <a:gd name="T4" fmla="*/ 116 w 296"/>
                <a:gd name="T5" fmla="*/ 340 h 393"/>
                <a:gd name="T6" fmla="*/ 128 w 296"/>
                <a:gd name="T7" fmla="*/ 323 h 393"/>
                <a:gd name="T8" fmla="*/ 48 w 296"/>
                <a:gd name="T9" fmla="*/ 277 h 393"/>
                <a:gd name="T10" fmla="*/ 48 w 296"/>
                <a:gd name="T11" fmla="*/ 263 h 393"/>
                <a:gd name="T12" fmla="*/ 56 w 296"/>
                <a:gd name="T13" fmla="*/ 252 h 393"/>
                <a:gd name="T14" fmla="*/ 68 w 296"/>
                <a:gd name="T15" fmla="*/ 252 h 393"/>
                <a:gd name="T16" fmla="*/ 56 w 296"/>
                <a:gd name="T17" fmla="*/ 218 h 393"/>
                <a:gd name="T18" fmla="*/ 75 w 296"/>
                <a:gd name="T19" fmla="*/ 218 h 393"/>
                <a:gd name="T20" fmla="*/ 75 w 296"/>
                <a:gd name="T21" fmla="*/ 209 h 393"/>
                <a:gd name="T22" fmla="*/ 41 w 296"/>
                <a:gd name="T23" fmla="*/ 184 h 393"/>
                <a:gd name="T24" fmla="*/ 61 w 296"/>
                <a:gd name="T25" fmla="*/ 137 h 393"/>
                <a:gd name="T26" fmla="*/ 34 w 296"/>
                <a:gd name="T27" fmla="*/ 125 h 393"/>
                <a:gd name="T28" fmla="*/ 41 w 296"/>
                <a:gd name="T29" fmla="*/ 112 h 393"/>
                <a:gd name="T30" fmla="*/ 61 w 296"/>
                <a:gd name="T31" fmla="*/ 105 h 393"/>
                <a:gd name="T32" fmla="*/ 22 w 296"/>
                <a:gd name="T33" fmla="*/ 86 h 393"/>
                <a:gd name="T34" fmla="*/ 15 w 296"/>
                <a:gd name="T35" fmla="*/ 44 h 393"/>
                <a:gd name="T36" fmla="*/ 0 w 296"/>
                <a:gd name="T37" fmla="*/ 31 h 393"/>
                <a:gd name="T38" fmla="*/ 61 w 296"/>
                <a:gd name="T39" fmla="*/ 5 h 393"/>
                <a:gd name="T40" fmla="*/ 87 w 296"/>
                <a:gd name="T41" fmla="*/ 0 h 393"/>
                <a:gd name="T42" fmla="*/ 101 w 296"/>
                <a:gd name="T43" fmla="*/ 5 h 393"/>
                <a:gd name="T44" fmla="*/ 128 w 296"/>
                <a:gd name="T45" fmla="*/ 19 h 393"/>
                <a:gd name="T46" fmla="*/ 141 w 296"/>
                <a:gd name="T47" fmla="*/ 44 h 393"/>
                <a:gd name="T48" fmla="*/ 170 w 296"/>
                <a:gd name="T49" fmla="*/ 86 h 393"/>
                <a:gd name="T50" fmla="*/ 195 w 296"/>
                <a:gd name="T51" fmla="*/ 98 h 393"/>
                <a:gd name="T52" fmla="*/ 202 w 296"/>
                <a:gd name="T53" fmla="*/ 125 h 393"/>
                <a:gd name="T54" fmla="*/ 223 w 296"/>
                <a:gd name="T55" fmla="*/ 137 h 393"/>
                <a:gd name="T56" fmla="*/ 243 w 296"/>
                <a:gd name="T57" fmla="*/ 145 h 393"/>
                <a:gd name="T58" fmla="*/ 270 w 296"/>
                <a:gd name="T59" fmla="*/ 130 h 393"/>
                <a:gd name="T60" fmla="*/ 270 w 296"/>
                <a:gd name="T61" fmla="*/ 157 h 393"/>
                <a:gd name="T62" fmla="*/ 296 w 296"/>
                <a:gd name="T63" fmla="*/ 184 h 393"/>
                <a:gd name="T64" fmla="*/ 277 w 296"/>
                <a:gd name="T65" fmla="*/ 225 h 393"/>
                <a:gd name="T66" fmla="*/ 289 w 296"/>
                <a:gd name="T67" fmla="*/ 270 h 393"/>
                <a:gd name="T68" fmla="*/ 304 w 296"/>
                <a:gd name="T69" fmla="*/ 302 h 393"/>
                <a:gd name="T70" fmla="*/ 289 w 296"/>
                <a:gd name="T71" fmla="*/ 340 h 393"/>
                <a:gd name="T72" fmla="*/ 289 w 296"/>
                <a:gd name="T73" fmla="*/ 370 h 393"/>
                <a:gd name="T74" fmla="*/ 277 w 296"/>
                <a:gd name="T75" fmla="*/ 363 h 393"/>
                <a:gd name="T76" fmla="*/ 218 w 296"/>
                <a:gd name="T77" fmla="*/ 363 h 393"/>
                <a:gd name="T78" fmla="*/ 195 w 296"/>
                <a:gd name="T79" fmla="*/ 376 h 393"/>
                <a:gd name="T80" fmla="*/ 170 w 296"/>
                <a:gd name="T81" fmla="*/ 397 h 393"/>
                <a:gd name="T82" fmla="*/ 170 w 296"/>
                <a:gd name="T83" fmla="*/ 410 h 393"/>
                <a:gd name="T84" fmla="*/ 163 w 296"/>
                <a:gd name="T85" fmla="*/ 417 h 393"/>
                <a:gd name="T86" fmla="*/ 141 w 296"/>
                <a:gd name="T87" fmla="*/ 383 h 393"/>
                <a:gd name="T88" fmla="*/ 121 w 296"/>
                <a:gd name="T89" fmla="*/ 363 h 393"/>
                <a:gd name="T90" fmla="*/ 101 w 296"/>
                <a:gd name="T91" fmla="*/ 35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6" h="393">
                  <a:moveTo>
                    <a:pt x="101" y="332"/>
                  </a:moveTo>
                  <a:lnTo>
                    <a:pt x="101" y="313"/>
                  </a:lnTo>
                  <a:lnTo>
                    <a:pt x="116" y="320"/>
                  </a:lnTo>
                  <a:lnTo>
                    <a:pt x="128" y="307"/>
                  </a:lnTo>
                  <a:lnTo>
                    <a:pt x="48" y="261"/>
                  </a:lnTo>
                  <a:lnTo>
                    <a:pt x="48" y="247"/>
                  </a:lnTo>
                  <a:lnTo>
                    <a:pt x="56" y="236"/>
                  </a:lnTo>
                  <a:lnTo>
                    <a:pt x="68" y="236"/>
                  </a:lnTo>
                  <a:lnTo>
                    <a:pt x="56" y="202"/>
                  </a:lnTo>
                  <a:lnTo>
                    <a:pt x="75" y="202"/>
                  </a:lnTo>
                  <a:lnTo>
                    <a:pt x="75" y="195"/>
                  </a:lnTo>
                  <a:lnTo>
                    <a:pt x="41" y="176"/>
                  </a:lnTo>
                  <a:lnTo>
                    <a:pt x="61" y="129"/>
                  </a:lnTo>
                  <a:lnTo>
                    <a:pt x="34" y="117"/>
                  </a:lnTo>
                  <a:lnTo>
                    <a:pt x="41" y="104"/>
                  </a:lnTo>
                  <a:lnTo>
                    <a:pt x="61" y="97"/>
                  </a:lnTo>
                  <a:lnTo>
                    <a:pt x="22" y="78"/>
                  </a:lnTo>
                  <a:lnTo>
                    <a:pt x="15" y="44"/>
                  </a:lnTo>
                  <a:lnTo>
                    <a:pt x="0" y="31"/>
                  </a:lnTo>
                  <a:lnTo>
                    <a:pt x="61" y="5"/>
                  </a:lnTo>
                  <a:lnTo>
                    <a:pt x="87" y="0"/>
                  </a:lnTo>
                  <a:lnTo>
                    <a:pt x="101" y="5"/>
                  </a:lnTo>
                  <a:lnTo>
                    <a:pt x="128" y="19"/>
                  </a:lnTo>
                  <a:lnTo>
                    <a:pt x="141" y="44"/>
                  </a:lnTo>
                  <a:lnTo>
                    <a:pt x="162" y="78"/>
                  </a:lnTo>
                  <a:lnTo>
                    <a:pt x="187" y="90"/>
                  </a:lnTo>
                  <a:lnTo>
                    <a:pt x="194" y="117"/>
                  </a:lnTo>
                  <a:lnTo>
                    <a:pt x="215" y="129"/>
                  </a:lnTo>
                  <a:lnTo>
                    <a:pt x="235" y="137"/>
                  </a:lnTo>
                  <a:lnTo>
                    <a:pt x="262" y="122"/>
                  </a:lnTo>
                  <a:lnTo>
                    <a:pt x="262" y="149"/>
                  </a:lnTo>
                  <a:lnTo>
                    <a:pt x="288" y="176"/>
                  </a:lnTo>
                  <a:lnTo>
                    <a:pt x="269" y="209"/>
                  </a:lnTo>
                  <a:lnTo>
                    <a:pt x="281" y="254"/>
                  </a:lnTo>
                  <a:lnTo>
                    <a:pt x="296" y="286"/>
                  </a:lnTo>
                  <a:lnTo>
                    <a:pt x="281" y="320"/>
                  </a:lnTo>
                  <a:lnTo>
                    <a:pt x="281" y="346"/>
                  </a:lnTo>
                  <a:lnTo>
                    <a:pt x="269" y="339"/>
                  </a:lnTo>
                  <a:lnTo>
                    <a:pt x="210" y="339"/>
                  </a:lnTo>
                  <a:lnTo>
                    <a:pt x="187" y="352"/>
                  </a:lnTo>
                  <a:lnTo>
                    <a:pt x="162" y="373"/>
                  </a:lnTo>
                  <a:lnTo>
                    <a:pt x="162" y="386"/>
                  </a:lnTo>
                  <a:lnTo>
                    <a:pt x="155" y="393"/>
                  </a:lnTo>
                  <a:lnTo>
                    <a:pt x="141" y="359"/>
                  </a:lnTo>
                  <a:lnTo>
                    <a:pt x="121" y="339"/>
                  </a:lnTo>
                  <a:lnTo>
                    <a:pt x="101" y="332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55"/>
            <p:cNvSpPr>
              <a:spLocks/>
            </p:cNvSpPr>
            <p:nvPr/>
          </p:nvSpPr>
          <p:spPr bwMode="auto">
            <a:xfrm>
              <a:off x="3551" y="3255"/>
              <a:ext cx="148" cy="159"/>
            </a:xfrm>
            <a:custGeom>
              <a:avLst/>
              <a:gdLst>
                <a:gd name="T0" fmla="*/ 12 w 147"/>
                <a:gd name="T1" fmla="*/ 100 h 158"/>
                <a:gd name="T2" fmla="*/ 19 w 147"/>
                <a:gd name="T3" fmla="*/ 93 h 158"/>
                <a:gd name="T4" fmla="*/ 12 w 147"/>
                <a:gd name="T5" fmla="*/ 48 h 158"/>
                <a:gd name="T6" fmla="*/ 34 w 147"/>
                <a:gd name="T7" fmla="*/ 39 h 158"/>
                <a:gd name="T8" fmla="*/ 19 w 147"/>
                <a:gd name="T9" fmla="*/ 7 h 158"/>
                <a:gd name="T10" fmla="*/ 34 w 147"/>
                <a:gd name="T11" fmla="*/ 0 h 158"/>
                <a:gd name="T12" fmla="*/ 60 w 147"/>
                <a:gd name="T13" fmla="*/ 21 h 158"/>
                <a:gd name="T14" fmla="*/ 53 w 147"/>
                <a:gd name="T15" fmla="*/ 0 h 158"/>
                <a:gd name="T16" fmla="*/ 67 w 147"/>
                <a:gd name="T17" fmla="*/ 0 h 158"/>
                <a:gd name="T18" fmla="*/ 67 w 147"/>
                <a:gd name="T19" fmla="*/ 14 h 158"/>
                <a:gd name="T20" fmla="*/ 155 w 147"/>
                <a:gd name="T21" fmla="*/ 60 h 158"/>
                <a:gd name="T22" fmla="*/ 143 w 147"/>
                <a:gd name="T23" fmla="*/ 73 h 158"/>
                <a:gd name="T24" fmla="*/ 128 w 147"/>
                <a:gd name="T25" fmla="*/ 66 h 158"/>
                <a:gd name="T26" fmla="*/ 128 w 147"/>
                <a:gd name="T27" fmla="*/ 93 h 158"/>
                <a:gd name="T28" fmla="*/ 114 w 147"/>
                <a:gd name="T29" fmla="*/ 93 h 158"/>
                <a:gd name="T30" fmla="*/ 102 w 147"/>
                <a:gd name="T31" fmla="*/ 113 h 158"/>
                <a:gd name="T32" fmla="*/ 102 w 147"/>
                <a:gd name="T33" fmla="*/ 147 h 158"/>
                <a:gd name="T34" fmla="*/ 95 w 147"/>
                <a:gd name="T35" fmla="*/ 166 h 158"/>
                <a:gd name="T36" fmla="*/ 60 w 147"/>
                <a:gd name="T37" fmla="*/ 159 h 158"/>
                <a:gd name="T38" fmla="*/ 28 w 147"/>
                <a:gd name="T39" fmla="*/ 125 h 158"/>
                <a:gd name="T40" fmla="*/ 0 w 147"/>
                <a:gd name="T41" fmla="*/ 120 h 158"/>
                <a:gd name="T42" fmla="*/ 12 w 147"/>
                <a:gd name="T43" fmla="*/ 100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7" h="158">
                  <a:moveTo>
                    <a:pt x="12" y="92"/>
                  </a:moveTo>
                  <a:lnTo>
                    <a:pt x="19" y="85"/>
                  </a:lnTo>
                  <a:lnTo>
                    <a:pt x="12" y="48"/>
                  </a:lnTo>
                  <a:lnTo>
                    <a:pt x="34" y="39"/>
                  </a:lnTo>
                  <a:lnTo>
                    <a:pt x="19" y="7"/>
                  </a:lnTo>
                  <a:lnTo>
                    <a:pt x="34" y="0"/>
                  </a:lnTo>
                  <a:lnTo>
                    <a:pt x="60" y="21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67" y="14"/>
                  </a:lnTo>
                  <a:lnTo>
                    <a:pt x="147" y="60"/>
                  </a:lnTo>
                  <a:lnTo>
                    <a:pt x="135" y="73"/>
                  </a:lnTo>
                  <a:lnTo>
                    <a:pt x="120" y="66"/>
                  </a:lnTo>
                  <a:lnTo>
                    <a:pt x="120" y="85"/>
                  </a:lnTo>
                  <a:lnTo>
                    <a:pt x="106" y="85"/>
                  </a:lnTo>
                  <a:lnTo>
                    <a:pt x="94" y="105"/>
                  </a:lnTo>
                  <a:lnTo>
                    <a:pt x="94" y="139"/>
                  </a:lnTo>
                  <a:lnTo>
                    <a:pt x="87" y="158"/>
                  </a:lnTo>
                  <a:lnTo>
                    <a:pt x="60" y="151"/>
                  </a:lnTo>
                  <a:lnTo>
                    <a:pt x="28" y="117"/>
                  </a:lnTo>
                  <a:lnTo>
                    <a:pt x="0" y="11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56"/>
            <p:cNvSpPr>
              <a:spLocks/>
            </p:cNvSpPr>
            <p:nvPr/>
          </p:nvSpPr>
          <p:spPr bwMode="auto">
            <a:xfrm>
              <a:off x="2967" y="2762"/>
              <a:ext cx="491" cy="239"/>
            </a:xfrm>
            <a:custGeom>
              <a:avLst/>
              <a:gdLst>
                <a:gd name="T0" fmla="*/ 0 w 487"/>
                <a:gd name="T1" fmla="*/ 131 h 237"/>
                <a:gd name="T2" fmla="*/ 18 w 487"/>
                <a:gd name="T3" fmla="*/ 158 h 237"/>
                <a:gd name="T4" fmla="*/ 5 w 487"/>
                <a:gd name="T5" fmla="*/ 180 h 237"/>
                <a:gd name="T6" fmla="*/ 39 w 487"/>
                <a:gd name="T7" fmla="*/ 199 h 237"/>
                <a:gd name="T8" fmla="*/ 52 w 487"/>
                <a:gd name="T9" fmla="*/ 199 h 237"/>
                <a:gd name="T10" fmla="*/ 79 w 487"/>
                <a:gd name="T11" fmla="*/ 205 h 237"/>
                <a:gd name="T12" fmla="*/ 127 w 487"/>
                <a:gd name="T13" fmla="*/ 192 h 237"/>
                <a:gd name="T14" fmla="*/ 147 w 487"/>
                <a:gd name="T15" fmla="*/ 192 h 237"/>
                <a:gd name="T16" fmla="*/ 173 w 487"/>
                <a:gd name="T17" fmla="*/ 180 h 237"/>
                <a:gd name="T18" fmla="*/ 181 w 487"/>
                <a:gd name="T19" fmla="*/ 212 h 237"/>
                <a:gd name="T20" fmla="*/ 229 w 487"/>
                <a:gd name="T21" fmla="*/ 231 h 237"/>
                <a:gd name="T22" fmla="*/ 281 w 487"/>
                <a:gd name="T23" fmla="*/ 246 h 237"/>
                <a:gd name="T24" fmla="*/ 335 w 487"/>
                <a:gd name="T25" fmla="*/ 253 h 237"/>
                <a:gd name="T26" fmla="*/ 383 w 487"/>
                <a:gd name="T27" fmla="*/ 224 h 237"/>
                <a:gd name="T28" fmla="*/ 403 w 487"/>
                <a:gd name="T29" fmla="*/ 224 h 237"/>
                <a:gd name="T30" fmla="*/ 424 w 487"/>
                <a:gd name="T31" fmla="*/ 219 h 237"/>
                <a:gd name="T32" fmla="*/ 459 w 487"/>
                <a:gd name="T33" fmla="*/ 205 h 237"/>
                <a:gd name="T34" fmla="*/ 478 w 487"/>
                <a:gd name="T35" fmla="*/ 192 h 237"/>
                <a:gd name="T36" fmla="*/ 478 w 487"/>
                <a:gd name="T37" fmla="*/ 158 h 237"/>
                <a:gd name="T38" fmla="*/ 500 w 487"/>
                <a:gd name="T39" fmla="*/ 119 h 237"/>
                <a:gd name="T40" fmla="*/ 519 w 487"/>
                <a:gd name="T41" fmla="*/ 119 h 237"/>
                <a:gd name="T42" fmla="*/ 519 w 487"/>
                <a:gd name="T43" fmla="*/ 87 h 237"/>
                <a:gd name="T44" fmla="*/ 493 w 487"/>
                <a:gd name="T45" fmla="*/ 13 h 237"/>
                <a:gd name="T46" fmla="*/ 449 w 487"/>
                <a:gd name="T47" fmla="*/ 20 h 237"/>
                <a:gd name="T48" fmla="*/ 429 w 487"/>
                <a:gd name="T49" fmla="*/ 7 h 237"/>
                <a:gd name="T50" fmla="*/ 383 w 487"/>
                <a:gd name="T51" fmla="*/ 0 h 237"/>
                <a:gd name="T52" fmla="*/ 357 w 487"/>
                <a:gd name="T53" fmla="*/ 27 h 237"/>
                <a:gd name="T54" fmla="*/ 335 w 487"/>
                <a:gd name="T55" fmla="*/ 32 h 237"/>
                <a:gd name="T56" fmla="*/ 297 w 487"/>
                <a:gd name="T57" fmla="*/ 20 h 237"/>
                <a:gd name="T58" fmla="*/ 268 w 487"/>
                <a:gd name="T59" fmla="*/ 32 h 237"/>
                <a:gd name="T60" fmla="*/ 229 w 487"/>
                <a:gd name="T61" fmla="*/ 87 h 237"/>
                <a:gd name="T62" fmla="*/ 242 w 487"/>
                <a:gd name="T63" fmla="*/ 125 h 237"/>
                <a:gd name="T64" fmla="*/ 215 w 487"/>
                <a:gd name="T65" fmla="*/ 125 h 237"/>
                <a:gd name="T66" fmla="*/ 193 w 487"/>
                <a:gd name="T67" fmla="*/ 119 h 237"/>
                <a:gd name="T68" fmla="*/ 106 w 487"/>
                <a:gd name="T69" fmla="*/ 145 h 237"/>
                <a:gd name="T70" fmla="*/ 74 w 487"/>
                <a:gd name="T71" fmla="*/ 131 h 237"/>
                <a:gd name="T72" fmla="*/ 46 w 487"/>
                <a:gd name="T73" fmla="*/ 145 h 237"/>
                <a:gd name="T74" fmla="*/ 32 w 487"/>
                <a:gd name="T75" fmla="*/ 131 h 237"/>
                <a:gd name="T76" fmla="*/ 12 w 487"/>
                <a:gd name="T77" fmla="*/ 125 h 237"/>
                <a:gd name="T78" fmla="*/ 0 w 487"/>
                <a:gd name="T79" fmla="*/ 131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7" h="237">
                  <a:moveTo>
                    <a:pt x="0" y="123"/>
                  </a:moveTo>
                  <a:lnTo>
                    <a:pt x="18" y="150"/>
                  </a:lnTo>
                  <a:lnTo>
                    <a:pt x="5" y="171"/>
                  </a:lnTo>
                  <a:lnTo>
                    <a:pt x="39" y="183"/>
                  </a:lnTo>
                  <a:lnTo>
                    <a:pt x="52" y="183"/>
                  </a:lnTo>
                  <a:lnTo>
                    <a:pt x="71" y="189"/>
                  </a:lnTo>
                  <a:lnTo>
                    <a:pt x="119" y="177"/>
                  </a:lnTo>
                  <a:lnTo>
                    <a:pt x="139" y="177"/>
                  </a:lnTo>
                  <a:lnTo>
                    <a:pt x="165" y="171"/>
                  </a:lnTo>
                  <a:lnTo>
                    <a:pt x="173" y="196"/>
                  </a:lnTo>
                  <a:lnTo>
                    <a:pt x="213" y="215"/>
                  </a:lnTo>
                  <a:lnTo>
                    <a:pt x="265" y="230"/>
                  </a:lnTo>
                  <a:lnTo>
                    <a:pt x="311" y="237"/>
                  </a:lnTo>
                  <a:lnTo>
                    <a:pt x="359" y="208"/>
                  </a:lnTo>
                  <a:lnTo>
                    <a:pt x="379" y="208"/>
                  </a:lnTo>
                  <a:lnTo>
                    <a:pt x="400" y="203"/>
                  </a:lnTo>
                  <a:lnTo>
                    <a:pt x="427" y="189"/>
                  </a:lnTo>
                  <a:lnTo>
                    <a:pt x="446" y="177"/>
                  </a:lnTo>
                  <a:lnTo>
                    <a:pt x="446" y="150"/>
                  </a:lnTo>
                  <a:lnTo>
                    <a:pt x="468" y="111"/>
                  </a:lnTo>
                  <a:lnTo>
                    <a:pt x="487" y="111"/>
                  </a:lnTo>
                  <a:lnTo>
                    <a:pt x="487" y="79"/>
                  </a:lnTo>
                  <a:lnTo>
                    <a:pt x="461" y="13"/>
                  </a:lnTo>
                  <a:lnTo>
                    <a:pt x="420" y="20"/>
                  </a:lnTo>
                  <a:lnTo>
                    <a:pt x="405" y="7"/>
                  </a:lnTo>
                  <a:lnTo>
                    <a:pt x="359" y="0"/>
                  </a:lnTo>
                  <a:lnTo>
                    <a:pt x="333" y="27"/>
                  </a:lnTo>
                  <a:lnTo>
                    <a:pt x="311" y="32"/>
                  </a:lnTo>
                  <a:lnTo>
                    <a:pt x="281" y="20"/>
                  </a:lnTo>
                  <a:lnTo>
                    <a:pt x="252" y="32"/>
                  </a:lnTo>
                  <a:lnTo>
                    <a:pt x="213" y="79"/>
                  </a:lnTo>
                  <a:lnTo>
                    <a:pt x="226" y="117"/>
                  </a:lnTo>
                  <a:lnTo>
                    <a:pt x="199" y="117"/>
                  </a:lnTo>
                  <a:lnTo>
                    <a:pt x="180" y="111"/>
                  </a:lnTo>
                  <a:lnTo>
                    <a:pt x="98" y="137"/>
                  </a:lnTo>
                  <a:lnTo>
                    <a:pt x="66" y="123"/>
                  </a:lnTo>
                  <a:lnTo>
                    <a:pt x="46" y="137"/>
                  </a:lnTo>
                  <a:lnTo>
                    <a:pt x="32" y="123"/>
                  </a:lnTo>
                  <a:lnTo>
                    <a:pt x="12" y="11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57"/>
            <p:cNvSpPr>
              <a:spLocks/>
            </p:cNvSpPr>
            <p:nvPr/>
          </p:nvSpPr>
          <p:spPr bwMode="auto">
            <a:xfrm>
              <a:off x="2967" y="2762"/>
              <a:ext cx="491" cy="239"/>
            </a:xfrm>
            <a:custGeom>
              <a:avLst/>
              <a:gdLst>
                <a:gd name="T0" fmla="*/ 0 w 487"/>
                <a:gd name="T1" fmla="*/ 131 h 237"/>
                <a:gd name="T2" fmla="*/ 18 w 487"/>
                <a:gd name="T3" fmla="*/ 158 h 237"/>
                <a:gd name="T4" fmla="*/ 5 w 487"/>
                <a:gd name="T5" fmla="*/ 180 h 237"/>
                <a:gd name="T6" fmla="*/ 39 w 487"/>
                <a:gd name="T7" fmla="*/ 199 h 237"/>
                <a:gd name="T8" fmla="*/ 52 w 487"/>
                <a:gd name="T9" fmla="*/ 199 h 237"/>
                <a:gd name="T10" fmla="*/ 79 w 487"/>
                <a:gd name="T11" fmla="*/ 205 h 237"/>
                <a:gd name="T12" fmla="*/ 127 w 487"/>
                <a:gd name="T13" fmla="*/ 192 h 237"/>
                <a:gd name="T14" fmla="*/ 147 w 487"/>
                <a:gd name="T15" fmla="*/ 192 h 237"/>
                <a:gd name="T16" fmla="*/ 173 w 487"/>
                <a:gd name="T17" fmla="*/ 180 h 237"/>
                <a:gd name="T18" fmla="*/ 181 w 487"/>
                <a:gd name="T19" fmla="*/ 212 h 237"/>
                <a:gd name="T20" fmla="*/ 229 w 487"/>
                <a:gd name="T21" fmla="*/ 231 h 237"/>
                <a:gd name="T22" fmla="*/ 281 w 487"/>
                <a:gd name="T23" fmla="*/ 246 h 237"/>
                <a:gd name="T24" fmla="*/ 335 w 487"/>
                <a:gd name="T25" fmla="*/ 253 h 237"/>
                <a:gd name="T26" fmla="*/ 383 w 487"/>
                <a:gd name="T27" fmla="*/ 224 h 237"/>
                <a:gd name="T28" fmla="*/ 403 w 487"/>
                <a:gd name="T29" fmla="*/ 224 h 237"/>
                <a:gd name="T30" fmla="*/ 424 w 487"/>
                <a:gd name="T31" fmla="*/ 219 h 237"/>
                <a:gd name="T32" fmla="*/ 459 w 487"/>
                <a:gd name="T33" fmla="*/ 205 h 237"/>
                <a:gd name="T34" fmla="*/ 478 w 487"/>
                <a:gd name="T35" fmla="*/ 192 h 237"/>
                <a:gd name="T36" fmla="*/ 478 w 487"/>
                <a:gd name="T37" fmla="*/ 158 h 237"/>
                <a:gd name="T38" fmla="*/ 500 w 487"/>
                <a:gd name="T39" fmla="*/ 119 h 237"/>
                <a:gd name="T40" fmla="*/ 519 w 487"/>
                <a:gd name="T41" fmla="*/ 119 h 237"/>
                <a:gd name="T42" fmla="*/ 519 w 487"/>
                <a:gd name="T43" fmla="*/ 87 h 237"/>
                <a:gd name="T44" fmla="*/ 493 w 487"/>
                <a:gd name="T45" fmla="*/ 13 h 237"/>
                <a:gd name="T46" fmla="*/ 449 w 487"/>
                <a:gd name="T47" fmla="*/ 20 h 237"/>
                <a:gd name="T48" fmla="*/ 429 w 487"/>
                <a:gd name="T49" fmla="*/ 7 h 237"/>
                <a:gd name="T50" fmla="*/ 383 w 487"/>
                <a:gd name="T51" fmla="*/ 0 h 237"/>
                <a:gd name="T52" fmla="*/ 357 w 487"/>
                <a:gd name="T53" fmla="*/ 27 h 237"/>
                <a:gd name="T54" fmla="*/ 335 w 487"/>
                <a:gd name="T55" fmla="*/ 32 h 237"/>
                <a:gd name="T56" fmla="*/ 297 w 487"/>
                <a:gd name="T57" fmla="*/ 20 h 237"/>
                <a:gd name="T58" fmla="*/ 268 w 487"/>
                <a:gd name="T59" fmla="*/ 32 h 237"/>
                <a:gd name="T60" fmla="*/ 229 w 487"/>
                <a:gd name="T61" fmla="*/ 87 h 237"/>
                <a:gd name="T62" fmla="*/ 242 w 487"/>
                <a:gd name="T63" fmla="*/ 125 h 237"/>
                <a:gd name="T64" fmla="*/ 215 w 487"/>
                <a:gd name="T65" fmla="*/ 125 h 237"/>
                <a:gd name="T66" fmla="*/ 193 w 487"/>
                <a:gd name="T67" fmla="*/ 119 h 237"/>
                <a:gd name="T68" fmla="*/ 106 w 487"/>
                <a:gd name="T69" fmla="*/ 145 h 237"/>
                <a:gd name="T70" fmla="*/ 74 w 487"/>
                <a:gd name="T71" fmla="*/ 131 h 237"/>
                <a:gd name="T72" fmla="*/ 46 w 487"/>
                <a:gd name="T73" fmla="*/ 145 h 237"/>
                <a:gd name="T74" fmla="*/ 32 w 487"/>
                <a:gd name="T75" fmla="*/ 131 h 237"/>
                <a:gd name="T76" fmla="*/ 12 w 487"/>
                <a:gd name="T77" fmla="*/ 125 h 237"/>
                <a:gd name="T78" fmla="*/ 0 w 487"/>
                <a:gd name="T79" fmla="*/ 131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7" h="237">
                  <a:moveTo>
                    <a:pt x="0" y="123"/>
                  </a:moveTo>
                  <a:lnTo>
                    <a:pt x="18" y="150"/>
                  </a:lnTo>
                  <a:lnTo>
                    <a:pt x="5" y="171"/>
                  </a:lnTo>
                  <a:lnTo>
                    <a:pt x="39" y="183"/>
                  </a:lnTo>
                  <a:lnTo>
                    <a:pt x="52" y="183"/>
                  </a:lnTo>
                  <a:lnTo>
                    <a:pt x="71" y="189"/>
                  </a:lnTo>
                  <a:lnTo>
                    <a:pt x="119" y="177"/>
                  </a:lnTo>
                  <a:lnTo>
                    <a:pt x="139" y="177"/>
                  </a:lnTo>
                  <a:lnTo>
                    <a:pt x="165" y="171"/>
                  </a:lnTo>
                  <a:lnTo>
                    <a:pt x="173" y="196"/>
                  </a:lnTo>
                  <a:lnTo>
                    <a:pt x="213" y="215"/>
                  </a:lnTo>
                  <a:lnTo>
                    <a:pt x="265" y="230"/>
                  </a:lnTo>
                  <a:lnTo>
                    <a:pt x="311" y="237"/>
                  </a:lnTo>
                  <a:lnTo>
                    <a:pt x="359" y="208"/>
                  </a:lnTo>
                  <a:lnTo>
                    <a:pt x="379" y="208"/>
                  </a:lnTo>
                  <a:lnTo>
                    <a:pt x="400" y="203"/>
                  </a:lnTo>
                  <a:lnTo>
                    <a:pt x="427" y="189"/>
                  </a:lnTo>
                  <a:lnTo>
                    <a:pt x="446" y="177"/>
                  </a:lnTo>
                  <a:lnTo>
                    <a:pt x="446" y="150"/>
                  </a:lnTo>
                  <a:lnTo>
                    <a:pt x="468" y="111"/>
                  </a:lnTo>
                  <a:lnTo>
                    <a:pt x="487" y="111"/>
                  </a:lnTo>
                  <a:lnTo>
                    <a:pt x="487" y="79"/>
                  </a:lnTo>
                  <a:lnTo>
                    <a:pt x="461" y="13"/>
                  </a:lnTo>
                  <a:lnTo>
                    <a:pt x="420" y="20"/>
                  </a:lnTo>
                  <a:lnTo>
                    <a:pt x="405" y="7"/>
                  </a:lnTo>
                  <a:lnTo>
                    <a:pt x="359" y="0"/>
                  </a:lnTo>
                  <a:lnTo>
                    <a:pt x="333" y="27"/>
                  </a:lnTo>
                  <a:lnTo>
                    <a:pt x="311" y="32"/>
                  </a:lnTo>
                  <a:lnTo>
                    <a:pt x="281" y="20"/>
                  </a:lnTo>
                  <a:lnTo>
                    <a:pt x="252" y="32"/>
                  </a:lnTo>
                  <a:lnTo>
                    <a:pt x="213" y="79"/>
                  </a:lnTo>
                  <a:lnTo>
                    <a:pt x="226" y="117"/>
                  </a:lnTo>
                  <a:lnTo>
                    <a:pt x="199" y="117"/>
                  </a:lnTo>
                  <a:lnTo>
                    <a:pt x="180" y="111"/>
                  </a:lnTo>
                  <a:lnTo>
                    <a:pt x="98" y="137"/>
                  </a:lnTo>
                  <a:lnTo>
                    <a:pt x="66" y="123"/>
                  </a:lnTo>
                  <a:lnTo>
                    <a:pt x="46" y="137"/>
                  </a:lnTo>
                  <a:lnTo>
                    <a:pt x="32" y="123"/>
                  </a:lnTo>
                  <a:lnTo>
                    <a:pt x="12" y="117"/>
                  </a:lnTo>
                  <a:lnTo>
                    <a:pt x="0" y="123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58"/>
            <p:cNvSpPr>
              <a:spLocks/>
            </p:cNvSpPr>
            <p:nvPr/>
          </p:nvSpPr>
          <p:spPr bwMode="auto">
            <a:xfrm>
              <a:off x="2766" y="2935"/>
              <a:ext cx="813" cy="861"/>
            </a:xfrm>
            <a:custGeom>
              <a:avLst/>
              <a:gdLst>
                <a:gd name="T0" fmla="*/ 41 w 809"/>
                <a:gd name="T1" fmla="*/ 256 h 857"/>
                <a:gd name="T2" fmla="*/ 7 w 809"/>
                <a:gd name="T3" fmla="*/ 236 h 857"/>
                <a:gd name="T4" fmla="*/ 0 w 809"/>
                <a:gd name="T5" fmla="*/ 184 h 857"/>
                <a:gd name="T6" fmla="*/ 25 w 809"/>
                <a:gd name="T7" fmla="*/ 84 h 857"/>
                <a:gd name="T8" fmla="*/ 100 w 809"/>
                <a:gd name="T9" fmla="*/ 59 h 857"/>
                <a:gd name="T10" fmla="*/ 147 w 809"/>
                <a:gd name="T11" fmla="*/ 77 h 857"/>
                <a:gd name="T12" fmla="*/ 180 w 809"/>
                <a:gd name="T13" fmla="*/ 66 h 857"/>
                <a:gd name="T14" fmla="*/ 241 w 809"/>
                <a:gd name="T15" fmla="*/ 66 h 857"/>
                <a:gd name="T16" fmla="*/ 261 w 809"/>
                <a:gd name="T17" fmla="*/ 12 h 857"/>
                <a:gd name="T18" fmla="*/ 336 w 809"/>
                <a:gd name="T19" fmla="*/ 6 h 857"/>
                <a:gd name="T20" fmla="*/ 382 w 809"/>
                <a:gd name="T21" fmla="*/ 0 h 857"/>
                <a:gd name="T22" fmla="*/ 430 w 809"/>
                <a:gd name="T23" fmla="*/ 44 h 857"/>
                <a:gd name="T24" fmla="*/ 476 w 809"/>
                <a:gd name="T25" fmla="*/ 66 h 857"/>
                <a:gd name="T26" fmla="*/ 482 w 809"/>
                <a:gd name="T27" fmla="*/ 131 h 857"/>
                <a:gd name="T28" fmla="*/ 482 w 809"/>
                <a:gd name="T29" fmla="*/ 151 h 857"/>
                <a:gd name="T30" fmla="*/ 443 w 809"/>
                <a:gd name="T31" fmla="*/ 136 h 857"/>
                <a:gd name="T32" fmla="*/ 382 w 809"/>
                <a:gd name="T33" fmla="*/ 158 h 857"/>
                <a:gd name="T34" fmla="*/ 390 w 809"/>
                <a:gd name="T35" fmla="*/ 209 h 857"/>
                <a:gd name="T36" fmla="*/ 382 w 809"/>
                <a:gd name="T37" fmla="*/ 275 h 857"/>
                <a:gd name="T38" fmla="*/ 476 w 809"/>
                <a:gd name="T39" fmla="*/ 361 h 857"/>
                <a:gd name="T40" fmla="*/ 498 w 809"/>
                <a:gd name="T41" fmla="*/ 440 h 857"/>
                <a:gd name="T42" fmla="*/ 599 w 809"/>
                <a:gd name="T43" fmla="*/ 506 h 857"/>
                <a:gd name="T44" fmla="*/ 638 w 809"/>
                <a:gd name="T45" fmla="*/ 542 h 857"/>
                <a:gd name="T46" fmla="*/ 800 w 809"/>
                <a:gd name="T47" fmla="*/ 626 h 857"/>
                <a:gd name="T48" fmla="*/ 832 w 809"/>
                <a:gd name="T49" fmla="*/ 699 h 857"/>
                <a:gd name="T50" fmla="*/ 800 w 809"/>
                <a:gd name="T51" fmla="*/ 658 h 857"/>
                <a:gd name="T52" fmla="*/ 722 w 809"/>
                <a:gd name="T53" fmla="*/ 639 h 857"/>
                <a:gd name="T54" fmla="*/ 693 w 809"/>
                <a:gd name="T55" fmla="*/ 717 h 857"/>
                <a:gd name="T56" fmla="*/ 737 w 809"/>
                <a:gd name="T57" fmla="*/ 785 h 857"/>
                <a:gd name="T58" fmla="*/ 698 w 809"/>
                <a:gd name="T59" fmla="*/ 842 h 857"/>
                <a:gd name="T60" fmla="*/ 659 w 809"/>
                <a:gd name="T61" fmla="*/ 889 h 857"/>
                <a:gd name="T62" fmla="*/ 630 w 809"/>
                <a:gd name="T63" fmla="*/ 862 h 857"/>
                <a:gd name="T64" fmla="*/ 666 w 809"/>
                <a:gd name="T65" fmla="*/ 805 h 857"/>
                <a:gd name="T66" fmla="*/ 638 w 809"/>
                <a:gd name="T67" fmla="*/ 717 h 857"/>
                <a:gd name="T68" fmla="*/ 577 w 809"/>
                <a:gd name="T69" fmla="*/ 672 h 857"/>
                <a:gd name="T70" fmla="*/ 536 w 809"/>
                <a:gd name="T71" fmla="*/ 626 h 857"/>
                <a:gd name="T72" fmla="*/ 469 w 809"/>
                <a:gd name="T73" fmla="*/ 573 h 857"/>
                <a:gd name="T74" fmla="*/ 382 w 809"/>
                <a:gd name="T75" fmla="*/ 542 h 857"/>
                <a:gd name="T76" fmla="*/ 280 w 809"/>
                <a:gd name="T77" fmla="*/ 452 h 857"/>
                <a:gd name="T78" fmla="*/ 241 w 809"/>
                <a:gd name="T79" fmla="*/ 383 h 857"/>
                <a:gd name="T80" fmla="*/ 227 w 809"/>
                <a:gd name="T81" fmla="*/ 289 h 857"/>
                <a:gd name="T82" fmla="*/ 161 w 809"/>
                <a:gd name="T83" fmla="*/ 261 h 857"/>
                <a:gd name="T84" fmla="*/ 93 w 809"/>
                <a:gd name="T85" fmla="*/ 261 h 857"/>
                <a:gd name="T86" fmla="*/ 41 w 809"/>
                <a:gd name="T87" fmla="*/ 289 h 8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9" h="857">
                  <a:moveTo>
                    <a:pt x="41" y="281"/>
                  </a:moveTo>
                  <a:lnTo>
                    <a:pt x="41" y="248"/>
                  </a:lnTo>
                  <a:lnTo>
                    <a:pt x="18" y="242"/>
                  </a:lnTo>
                  <a:lnTo>
                    <a:pt x="7" y="228"/>
                  </a:lnTo>
                  <a:lnTo>
                    <a:pt x="7" y="201"/>
                  </a:lnTo>
                  <a:lnTo>
                    <a:pt x="0" y="176"/>
                  </a:lnTo>
                  <a:lnTo>
                    <a:pt x="18" y="123"/>
                  </a:lnTo>
                  <a:lnTo>
                    <a:pt x="25" y="84"/>
                  </a:lnTo>
                  <a:lnTo>
                    <a:pt x="87" y="84"/>
                  </a:lnTo>
                  <a:lnTo>
                    <a:pt x="100" y="59"/>
                  </a:lnTo>
                  <a:lnTo>
                    <a:pt x="126" y="50"/>
                  </a:lnTo>
                  <a:lnTo>
                    <a:pt x="139" y="77"/>
                  </a:lnTo>
                  <a:lnTo>
                    <a:pt x="160" y="91"/>
                  </a:lnTo>
                  <a:lnTo>
                    <a:pt x="172" y="66"/>
                  </a:lnTo>
                  <a:lnTo>
                    <a:pt x="187" y="50"/>
                  </a:lnTo>
                  <a:lnTo>
                    <a:pt x="233" y="66"/>
                  </a:lnTo>
                  <a:lnTo>
                    <a:pt x="233" y="37"/>
                  </a:lnTo>
                  <a:lnTo>
                    <a:pt x="253" y="12"/>
                  </a:lnTo>
                  <a:lnTo>
                    <a:pt x="272" y="18"/>
                  </a:lnTo>
                  <a:lnTo>
                    <a:pt x="320" y="6"/>
                  </a:lnTo>
                  <a:lnTo>
                    <a:pt x="340" y="6"/>
                  </a:lnTo>
                  <a:lnTo>
                    <a:pt x="366" y="0"/>
                  </a:lnTo>
                  <a:lnTo>
                    <a:pt x="374" y="25"/>
                  </a:lnTo>
                  <a:lnTo>
                    <a:pt x="414" y="44"/>
                  </a:lnTo>
                  <a:lnTo>
                    <a:pt x="466" y="59"/>
                  </a:lnTo>
                  <a:lnTo>
                    <a:pt x="460" y="66"/>
                  </a:lnTo>
                  <a:lnTo>
                    <a:pt x="460" y="91"/>
                  </a:lnTo>
                  <a:lnTo>
                    <a:pt x="466" y="123"/>
                  </a:lnTo>
                  <a:lnTo>
                    <a:pt x="482" y="137"/>
                  </a:lnTo>
                  <a:lnTo>
                    <a:pt x="466" y="143"/>
                  </a:lnTo>
                  <a:lnTo>
                    <a:pt x="466" y="150"/>
                  </a:lnTo>
                  <a:lnTo>
                    <a:pt x="427" y="128"/>
                  </a:lnTo>
                  <a:lnTo>
                    <a:pt x="393" y="150"/>
                  </a:lnTo>
                  <a:lnTo>
                    <a:pt x="366" y="150"/>
                  </a:lnTo>
                  <a:lnTo>
                    <a:pt x="361" y="182"/>
                  </a:lnTo>
                  <a:lnTo>
                    <a:pt x="374" y="201"/>
                  </a:lnTo>
                  <a:lnTo>
                    <a:pt x="361" y="235"/>
                  </a:lnTo>
                  <a:lnTo>
                    <a:pt x="366" y="267"/>
                  </a:lnTo>
                  <a:lnTo>
                    <a:pt x="393" y="294"/>
                  </a:lnTo>
                  <a:lnTo>
                    <a:pt x="460" y="345"/>
                  </a:lnTo>
                  <a:lnTo>
                    <a:pt x="475" y="385"/>
                  </a:lnTo>
                  <a:lnTo>
                    <a:pt x="482" y="424"/>
                  </a:lnTo>
                  <a:lnTo>
                    <a:pt x="494" y="445"/>
                  </a:lnTo>
                  <a:lnTo>
                    <a:pt x="575" y="490"/>
                  </a:lnTo>
                  <a:lnTo>
                    <a:pt x="635" y="490"/>
                  </a:lnTo>
                  <a:lnTo>
                    <a:pt x="614" y="524"/>
                  </a:lnTo>
                  <a:lnTo>
                    <a:pt x="695" y="561"/>
                  </a:lnTo>
                  <a:lnTo>
                    <a:pt x="768" y="602"/>
                  </a:lnTo>
                  <a:lnTo>
                    <a:pt x="809" y="641"/>
                  </a:lnTo>
                  <a:lnTo>
                    <a:pt x="800" y="675"/>
                  </a:lnTo>
                  <a:lnTo>
                    <a:pt x="775" y="666"/>
                  </a:lnTo>
                  <a:lnTo>
                    <a:pt x="768" y="634"/>
                  </a:lnTo>
                  <a:lnTo>
                    <a:pt x="729" y="627"/>
                  </a:lnTo>
                  <a:lnTo>
                    <a:pt x="695" y="615"/>
                  </a:lnTo>
                  <a:lnTo>
                    <a:pt x="681" y="648"/>
                  </a:lnTo>
                  <a:lnTo>
                    <a:pt x="669" y="693"/>
                  </a:lnTo>
                  <a:lnTo>
                    <a:pt x="706" y="712"/>
                  </a:lnTo>
                  <a:lnTo>
                    <a:pt x="706" y="753"/>
                  </a:lnTo>
                  <a:lnTo>
                    <a:pt x="669" y="773"/>
                  </a:lnTo>
                  <a:lnTo>
                    <a:pt x="674" y="810"/>
                  </a:lnTo>
                  <a:lnTo>
                    <a:pt x="647" y="830"/>
                  </a:lnTo>
                  <a:lnTo>
                    <a:pt x="635" y="857"/>
                  </a:lnTo>
                  <a:lnTo>
                    <a:pt x="606" y="857"/>
                  </a:lnTo>
                  <a:lnTo>
                    <a:pt x="606" y="830"/>
                  </a:lnTo>
                  <a:lnTo>
                    <a:pt x="621" y="791"/>
                  </a:lnTo>
                  <a:lnTo>
                    <a:pt x="642" y="773"/>
                  </a:lnTo>
                  <a:lnTo>
                    <a:pt x="635" y="732"/>
                  </a:lnTo>
                  <a:lnTo>
                    <a:pt x="614" y="693"/>
                  </a:lnTo>
                  <a:lnTo>
                    <a:pt x="606" y="659"/>
                  </a:lnTo>
                  <a:lnTo>
                    <a:pt x="553" y="648"/>
                  </a:lnTo>
                  <a:lnTo>
                    <a:pt x="541" y="609"/>
                  </a:lnTo>
                  <a:lnTo>
                    <a:pt x="512" y="602"/>
                  </a:lnTo>
                  <a:lnTo>
                    <a:pt x="482" y="575"/>
                  </a:lnTo>
                  <a:lnTo>
                    <a:pt x="453" y="549"/>
                  </a:lnTo>
                  <a:lnTo>
                    <a:pt x="407" y="543"/>
                  </a:lnTo>
                  <a:lnTo>
                    <a:pt x="366" y="524"/>
                  </a:lnTo>
                  <a:lnTo>
                    <a:pt x="306" y="436"/>
                  </a:lnTo>
                  <a:lnTo>
                    <a:pt x="272" y="436"/>
                  </a:lnTo>
                  <a:lnTo>
                    <a:pt x="267" y="404"/>
                  </a:lnTo>
                  <a:lnTo>
                    <a:pt x="233" y="367"/>
                  </a:lnTo>
                  <a:lnTo>
                    <a:pt x="219" y="326"/>
                  </a:lnTo>
                  <a:lnTo>
                    <a:pt x="219" y="281"/>
                  </a:lnTo>
                  <a:lnTo>
                    <a:pt x="180" y="267"/>
                  </a:lnTo>
                  <a:lnTo>
                    <a:pt x="153" y="253"/>
                  </a:lnTo>
                  <a:lnTo>
                    <a:pt x="119" y="242"/>
                  </a:lnTo>
                  <a:lnTo>
                    <a:pt x="93" y="253"/>
                  </a:lnTo>
                  <a:lnTo>
                    <a:pt x="73" y="281"/>
                  </a:lnTo>
                  <a:lnTo>
                    <a:pt x="41" y="281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59"/>
            <p:cNvSpPr>
              <a:spLocks/>
            </p:cNvSpPr>
            <p:nvPr/>
          </p:nvSpPr>
          <p:spPr bwMode="auto">
            <a:xfrm>
              <a:off x="2766" y="2935"/>
              <a:ext cx="813" cy="861"/>
            </a:xfrm>
            <a:custGeom>
              <a:avLst/>
              <a:gdLst>
                <a:gd name="T0" fmla="*/ 41 w 809"/>
                <a:gd name="T1" fmla="*/ 256 h 857"/>
                <a:gd name="T2" fmla="*/ 7 w 809"/>
                <a:gd name="T3" fmla="*/ 236 h 857"/>
                <a:gd name="T4" fmla="*/ 0 w 809"/>
                <a:gd name="T5" fmla="*/ 184 h 857"/>
                <a:gd name="T6" fmla="*/ 25 w 809"/>
                <a:gd name="T7" fmla="*/ 84 h 857"/>
                <a:gd name="T8" fmla="*/ 100 w 809"/>
                <a:gd name="T9" fmla="*/ 59 h 857"/>
                <a:gd name="T10" fmla="*/ 147 w 809"/>
                <a:gd name="T11" fmla="*/ 77 h 857"/>
                <a:gd name="T12" fmla="*/ 180 w 809"/>
                <a:gd name="T13" fmla="*/ 66 h 857"/>
                <a:gd name="T14" fmla="*/ 241 w 809"/>
                <a:gd name="T15" fmla="*/ 66 h 857"/>
                <a:gd name="T16" fmla="*/ 261 w 809"/>
                <a:gd name="T17" fmla="*/ 12 h 857"/>
                <a:gd name="T18" fmla="*/ 336 w 809"/>
                <a:gd name="T19" fmla="*/ 6 h 857"/>
                <a:gd name="T20" fmla="*/ 382 w 809"/>
                <a:gd name="T21" fmla="*/ 0 h 857"/>
                <a:gd name="T22" fmla="*/ 430 w 809"/>
                <a:gd name="T23" fmla="*/ 44 h 857"/>
                <a:gd name="T24" fmla="*/ 476 w 809"/>
                <a:gd name="T25" fmla="*/ 66 h 857"/>
                <a:gd name="T26" fmla="*/ 482 w 809"/>
                <a:gd name="T27" fmla="*/ 131 h 857"/>
                <a:gd name="T28" fmla="*/ 482 w 809"/>
                <a:gd name="T29" fmla="*/ 151 h 857"/>
                <a:gd name="T30" fmla="*/ 443 w 809"/>
                <a:gd name="T31" fmla="*/ 136 h 857"/>
                <a:gd name="T32" fmla="*/ 382 w 809"/>
                <a:gd name="T33" fmla="*/ 158 h 857"/>
                <a:gd name="T34" fmla="*/ 390 w 809"/>
                <a:gd name="T35" fmla="*/ 209 h 857"/>
                <a:gd name="T36" fmla="*/ 382 w 809"/>
                <a:gd name="T37" fmla="*/ 275 h 857"/>
                <a:gd name="T38" fmla="*/ 476 w 809"/>
                <a:gd name="T39" fmla="*/ 361 h 857"/>
                <a:gd name="T40" fmla="*/ 498 w 809"/>
                <a:gd name="T41" fmla="*/ 440 h 857"/>
                <a:gd name="T42" fmla="*/ 599 w 809"/>
                <a:gd name="T43" fmla="*/ 506 h 857"/>
                <a:gd name="T44" fmla="*/ 638 w 809"/>
                <a:gd name="T45" fmla="*/ 542 h 857"/>
                <a:gd name="T46" fmla="*/ 800 w 809"/>
                <a:gd name="T47" fmla="*/ 626 h 857"/>
                <a:gd name="T48" fmla="*/ 832 w 809"/>
                <a:gd name="T49" fmla="*/ 699 h 857"/>
                <a:gd name="T50" fmla="*/ 800 w 809"/>
                <a:gd name="T51" fmla="*/ 658 h 857"/>
                <a:gd name="T52" fmla="*/ 722 w 809"/>
                <a:gd name="T53" fmla="*/ 639 h 857"/>
                <a:gd name="T54" fmla="*/ 693 w 809"/>
                <a:gd name="T55" fmla="*/ 717 h 857"/>
                <a:gd name="T56" fmla="*/ 737 w 809"/>
                <a:gd name="T57" fmla="*/ 785 h 857"/>
                <a:gd name="T58" fmla="*/ 698 w 809"/>
                <a:gd name="T59" fmla="*/ 842 h 857"/>
                <a:gd name="T60" fmla="*/ 659 w 809"/>
                <a:gd name="T61" fmla="*/ 889 h 857"/>
                <a:gd name="T62" fmla="*/ 630 w 809"/>
                <a:gd name="T63" fmla="*/ 862 h 857"/>
                <a:gd name="T64" fmla="*/ 666 w 809"/>
                <a:gd name="T65" fmla="*/ 805 h 857"/>
                <a:gd name="T66" fmla="*/ 638 w 809"/>
                <a:gd name="T67" fmla="*/ 717 h 857"/>
                <a:gd name="T68" fmla="*/ 577 w 809"/>
                <a:gd name="T69" fmla="*/ 672 h 857"/>
                <a:gd name="T70" fmla="*/ 536 w 809"/>
                <a:gd name="T71" fmla="*/ 626 h 857"/>
                <a:gd name="T72" fmla="*/ 469 w 809"/>
                <a:gd name="T73" fmla="*/ 573 h 857"/>
                <a:gd name="T74" fmla="*/ 382 w 809"/>
                <a:gd name="T75" fmla="*/ 542 h 857"/>
                <a:gd name="T76" fmla="*/ 280 w 809"/>
                <a:gd name="T77" fmla="*/ 452 h 857"/>
                <a:gd name="T78" fmla="*/ 241 w 809"/>
                <a:gd name="T79" fmla="*/ 383 h 857"/>
                <a:gd name="T80" fmla="*/ 227 w 809"/>
                <a:gd name="T81" fmla="*/ 289 h 857"/>
                <a:gd name="T82" fmla="*/ 161 w 809"/>
                <a:gd name="T83" fmla="*/ 261 h 857"/>
                <a:gd name="T84" fmla="*/ 93 w 809"/>
                <a:gd name="T85" fmla="*/ 261 h 857"/>
                <a:gd name="T86" fmla="*/ 41 w 809"/>
                <a:gd name="T87" fmla="*/ 289 h 8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9" h="857">
                  <a:moveTo>
                    <a:pt x="41" y="281"/>
                  </a:moveTo>
                  <a:lnTo>
                    <a:pt x="41" y="248"/>
                  </a:lnTo>
                  <a:lnTo>
                    <a:pt x="18" y="242"/>
                  </a:lnTo>
                  <a:lnTo>
                    <a:pt x="7" y="228"/>
                  </a:lnTo>
                  <a:lnTo>
                    <a:pt x="7" y="201"/>
                  </a:lnTo>
                  <a:lnTo>
                    <a:pt x="0" y="176"/>
                  </a:lnTo>
                  <a:lnTo>
                    <a:pt x="18" y="123"/>
                  </a:lnTo>
                  <a:lnTo>
                    <a:pt x="25" y="84"/>
                  </a:lnTo>
                  <a:lnTo>
                    <a:pt x="87" y="84"/>
                  </a:lnTo>
                  <a:lnTo>
                    <a:pt x="100" y="59"/>
                  </a:lnTo>
                  <a:lnTo>
                    <a:pt x="126" y="50"/>
                  </a:lnTo>
                  <a:lnTo>
                    <a:pt x="139" y="77"/>
                  </a:lnTo>
                  <a:lnTo>
                    <a:pt x="160" y="91"/>
                  </a:lnTo>
                  <a:lnTo>
                    <a:pt x="172" y="66"/>
                  </a:lnTo>
                  <a:lnTo>
                    <a:pt x="187" y="50"/>
                  </a:lnTo>
                  <a:lnTo>
                    <a:pt x="233" y="66"/>
                  </a:lnTo>
                  <a:lnTo>
                    <a:pt x="233" y="37"/>
                  </a:lnTo>
                  <a:lnTo>
                    <a:pt x="253" y="12"/>
                  </a:lnTo>
                  <a:lnTo>
                    <a:pt x="272" y="18"/>
                  </a:lnTo>
                  <a:lnTo>
                    <a:pt x="320" y="6"/>
                  </a:lnTo>
                  <a:lnTo>
                    <a:pt x="340" y="6"/>
                  </a:lnTo>
                  <a:lnTo>
                    <a:pt x="366" y="0"/>
                  </a:lnTo>
                  <a:lnTo>
                    <a:pt x="374" y="25"/>
                  </a:lnTo>
                  <a:lnTo>
                    <a:pt x="414" y="44"/>
                  </a:lnTo>
                  <a:lnTo>
                    <a:pt x="466" y="59"/>
                  </a:lnTo>
                  <a:lnTo>
                    <a:pt x="460" y="66"/>
                  </a:lnTo>
                  <a:lnTo>
                    <a:pt x="460" y="91"/>
                  </a:lnTo>
                  <a:lnTo>
                    <a:pt x="466" y="123"/>
                  </a:lnTo>
                  <a:lnTo>
                    <a:pt x="482" y="137"/>
                  </a:lnTo>
                  <a:lnTo>
                    <a:pt x="466" y="143"/>
                  </a:lnTo>
                  <a:lnTo>
                    <a:pt x="466" y="150"/>
                  </a:lnTo>
                  <a:lnTo>
                    <a:pt x="427" y="128"/>
                  </a:lnTo>
                  <a:lnTo>
                    <a:pt x="393" y="150"/>
                  </a:lnTo>
                  <a:lnTo>
                    <a:pt x="366" y="150"/>
                  </a:lnTo>
                  <a:lnTo>
                    <a:pt x="361" y="182"/>
                  </a:lnTo>
                  <a:lnTo>
                    <a:pt x="374" y="201"/>
                  </a:lnTo>
                  <a:lnTo>
                    <a:pt x="361" y="235"/>
                  </a:lnTo>
                  <a:lnTo>
                    <a:pt x="366" y="267"/>
                  </a:lnTo>
                  <a:lnTo>
                    <a:pt x="393" y="294"/>
                  </a:lnTo>
                  <a:lnTo>
                    <a:pt x="460" y="345"/>
                  </a:lnTo>
                  <a:lnTo>
                    <a:pt x="475" y="385"/>
                  </a:lnTo>
                  <a:lnTo>
                    <a:pt x="482" y="424"/>
                  </a:lnTo>
                  <a:lnTo>
                    <a:pt x="494" y="445"/>
                  </a:lnTo>
                  <a:lnTo>
                    <a:pt x="575" y="490"/>
                  </a:lnTo>
                  <a:lnTo>
                    <a:pt x="635" y="490"/>
                  </a:lnTo>
                  <a:lnTo>
                    <a:pt x="614" y="524"/>
                  </a:lnTo>
                  <a:lnTo>
                    <a:pt x="695" y="561"/>
                  </a:lnTo>
                  <a:lnTo>
                    <a:pt x="768" y="602"/>
                  </a:lnTo>
                  <a:lnTo>
                    <a:pt x="809" y="641"/>
                  </a:lnTo>
                  <a:lnTo>
                    <a:pt x="800" y="675"/>
                  </a:lnTo>
                  <a:lnTo>
                    <a:pt x="775" y="666"/>
                  </a:lnTo>
                  <a:lnTo>
                    <a:pt x="768" y="634"/>
                  </a:lnTo>
                  <a:lnTo>
                    <a:pt x="729" y="627"/>
                  </a:lnTo>
                  <a:lnTo>
                    <a:pt x="695" y="615"/>
                  </a:lnTo>
                  <a:lnTo>
                    <a:pt x="681" y="648"/>
                  </a:lnTo>
                  <a:lnTo>
                    <a:pt x="669" y="693"/>
                  </a:lnTo>
                  <a:lnTo>
                    <a:pt x="706" y="712"/>
                  </a:lnTo>
                  <a:lnTo>
                    <a:pt x="706" y="753"/>
                  </a:lnTo>
                  <a:lnTo>
                    <a:pt x="669" y="773"/>
                  </a:lnTo>
                  <a:lnTo>
                    <a:pt x="674" y="810"/>
                  </a:lnTo>
                  <a:lnTo>
                    <a:pt x="647" y="830"/>
                  </a:lnTo>
                  <a:lnTo>
                    <a:pt x="635" y="857"/>
                  </a:lnTo>
                  <a:lnTo>
                    <a:pt x="606" y="857"/>
                  </a:lnTo>
                  <a:lnTo>
                    <a:pt x="606" y="830"/>
                  </a:lnTo>
                  <a:lnTo>
                    <a:pt x="621" y="791"/>
                  </a:lnTo>
                  <a:lnTo>
                    <a:pt x="642" y="773"/>
                  </a:lnTo>
                  <a:lnTo>
                    <a:pt x="635" y="732"/>
                  </a:lnTo>
                  <a:lnTo>
                    <a:pt x="614" y="693"/>
                  </a:lnTo>
                  <a:lnTo>
                    <a:pt x="606" y="659"/>
                  </a:lnTo>
                  <a:lnTo>
                    <a:pt x="553" y="648"/>
                  </a:lnTo>
                  <a:lnTo>
                    <a:pt x="541" y="609"/>
                  </a:lnTo>
                  <a:lnTo>
                    <a:pt x="512" y="602"/>
                  </a:lnTo>
                  <a:lnTo>
                    <a:pt x="482" y="575"/>
                  </a:lnTo>
                  <a:lnTo>
                    <a:pt x="453" y="549"/>
                  </a:lnTo>
                  <a:lnTo>
                    <a:pt x="407" y="543"/>
                  </a:lnTo>
                  <a:lnTo>
                    <a:pt x="366" y="524"/>
                  </a:lnTo>
                  <a:lnTo>
                    <a:pt x="306" y="436"/>
                  </a:lnTo>
                  <a:lnTo>
                    <a:pt x="272" y="436"/>
                  </a:lnTo>
                  <a:lnTo>
                    <a:pt x="267" y="404"/>
                  </a:lnTo>
                  <a:lnTo>
                    <a:pt x="233" y="367"/>
                  </a:lnTo>
                  <a:lnTo>
                    <a:pt x="219" y="326"/>
                  </a:lnTo>
                  <a:lnTo>
                    <a:pt x="219" y="281"/>
                  </a:lnTo>
                  <a:lnTo>
                    <a:pt x="180" y="267"/>
                  </a:lnTo>
                  <a:lnTo>
                    <a:pt x="153" y="253"/>
                  </a:lnTo>
                  <a:lnTo>
                    <a:pt x="119" y="242"/>
                  </a:lnTo>
                  <a:lnTo>
                    <a:pt x="93" y="253"/>
                  </a:lnTo>
                  <a:lnTo>
                    <a:pt x="73" y="281"/>
                  </a:lnTo>
                  <a:lnTo>
                    <a:pt x="41" y="281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60"/>
            <p:cNvSpPr>
              <a:spLocks/>
            </p:cNvSpPr>
            <p:nvPr/>
          </p:nvSpPr>
          <p:spPr bwMode="auto">
            <a:xfrm>
              <a:off x="3638" y="3340"/>
              <a:ext cx="136" cy="279"/>
            </a:xfrm>
            <a:custGeom>
              <a:avLst/>
              <a:gdLst>
                <a:gd name="T0" fmla="*/ 0 w 135"/>
                <a:gd name="T1" fmla="*/ 81 h 277"/>
                <a:gd name="T2" fmla="*/ 7 w 135"/>
                <a:gd name="T3" fmla="*/ 54 h 277"/>
                <a:gd name="T4" fmla="*/ 7 w 135"/>
                <a:gd name="T5" fmla="*/ 20 h 277"/>
                <a:gd name="T6" fmla="*/ 19 w 135"/>
                <a:gd name="T7" fmla="*/ 0 h 277"/>
                <a:gd name="T8" fmla="*/ 33 w 135"/>
                <a:gd name="T9" fmla="*/ 0 h 277"/>
                <a:gd name="T10" fmla="*/ 53 w 135"/>
                <a:gd name="T11" fmla="*/ 7 h 277"/>
                <a:gd name="T12" fmla="*/ 81 w 135"/>
                <a:gd name="T13" fmla="*/ 27 h 277"/>
                <a:gd name="T14" fmla="*/ 95 w 135"/>
                <a:gd name="T15" fmla="*/ 61 h 277"/>
                <a:gd name="T16" fmla="*/ 95 w 135"/>
                <a:gd name="T17" fmla="*/ 81 h 277"/>
                <a:gd name="T18" fmla="*/ 95 w 135"/>
                <a:gd name="T19" fmla="*/ 120 h 277"/>
                <a:gd name="T20" fmla="*/ 109 w 135"/>
                <a:gd name="T21" fmla="*/ 147 h 277"/>
                <a:gd name="T22" fmla="*/ 134 w 135"/>
                <a:gd name="T23" fmla="*/ 165 h 277"/>
                <a:gd name="T24" fmla="*/ 143 w 135"/>
                <a:gd name="T25" fmla="*/ 197 h 277"/>
                <a:gd name="T26" fmla="*/ 102 w 135"/>
                <a:gd name="T27" fmla="*/ 271 h 277"/>
                <a:gd name="T28" fmla="*/ 81 w 135"/>
                <a:gd name="T29" fmla="*/ 293 h 277"/>
                <a:gd name="T30" fmla="*/ 67 w 135"/>
                <a:gd name="T31" fmla="*/ 293 h 277"/>
                <a:gd name="T32" fmla="*/ 41 w 135"/>
                <a:gd name="T33" fmla="*/ 265 h 277"/>
                <a:gd name="T34" fmla="*/ 7 w 135"/>
                <a:gd name="T35" fmla="*/ 239 h 277"/>
                <a:gd name="T36" fmla="*/ 7 w 135"/>
                <a:gd name="T37" fmla="*/ 186 h 277"/>
                <a:gd name="T38" fmla="*/ 14 w 135"/>
                <a:gd name="T39" fmla="*/ 94 h 277"/>
                <a:gd name="T40" fmla="*/ 0 w 135"/>
                <a:gd name="T41" fmla="*/ 81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5" h="277">
                  <a:moveTo>
                    <a:pt x="0" y="73"/>
                  </a:moveTo>
                  <a:lnTo>
                    <a:pt x="7" y="54"/>
                  </a:lnTo>
                  <a:lnTo>
                    <a:pt x="7" y="20"/>
                  </a:lnTo>
                  <a:lnTo>
                    <a:pt x="19" y="0"/>
                  </a:lnTo>
                  <a:lnTo>
                    <a:pt x="33" y="0"/>
                  </a:lnTo>
                  <a:lnTo>
                    <a:pt x="53" y="7"/>
                  </a:lnTo>
                  <a:lnTo>
                    <a:pt x="73" y="27"/>
                  </a:lnTo>
                  <a:lnTo>
                    <a:pt x="87" y="61"/>
                  </a:lnTo>
                  <a:lnTo>
                    <a:pt x="87" y="73"/>
                  </a:lnTo>
                  <a:lnTo>
                    <a:pt x="87" y="112"/>
                  </a:lnTo>
                  <a:lnTo>
                    <a:pt x="101" y="139"/>
                  </a:lnTo>
                  <a:lnTo>
                    <a:pt x="126" y="157"/>
                  </a:lnTo>
                  <a:lnTo>
                    <a:pt x="135" y="189"/>
                  </a:lnTo>
                  <a:lnTo>
                    <a:pt x="94" y="255"/>
                  </a:lnTo>
                  <a:lnTo>
                    <a:pt x="73" y="277"/>
                  </a:lnTo>
                  <a:lnTo>
                    <a:pt x="67" y="277"/>
                  </a:lnTo>
                  <a:lnTo>
                    <a:pt x="41" y="249"/>
                  </a:lnTo>
                  <a:lnTo>
                    <a:pt x="7" y="223"/>
                  </a:lnTo>
                  <a:lnTo>
                    <a:pt x="7" y="178"/>
                  </a:lnTo>
                  <a:lnTo>
                    <a:pt x="14" y="8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3216" y="2967"/>
              <a:ext cx="684" cy="652"/>
              <a:chOff x="2822" y="2587"/>
              <a:chExt cx="720" cy="691"/>
            </a:xfrm>
          </p:grpSpPr>
          <p:sp>
            <p:nvSpPr>
              <p:cNvPr id="12445" name="Freeform 62"/>
              <p:cNvSpPr>
                <a:spLocks/>
              </p:cNvSpPr>
              <p:nvPr/>
            </p:nvSpPr>
            <p:spPr bwMode="auto">
              <a:xfrm>
                <a:off x="2984" y="2720"/>
                <a:ext cx="290" cy="270"/>
              </a:xfrm>
              <a:custGeom>
                <a:avLst/>
                <a:gdLst>
                  <a:gd name="T0" fmla="*/ 303 w 274"/>
                  <a:gd name="T1" fmla="*/ 414 h 254"/>
                  <a:gd name="T2" fmla="*/ 219 w 274"/>
                  <a:gd name="T3" fmla="*/ 354 h 254"/>
                  <a:gd name="T4" fmla="*/ 165 w 274"/>
                  <a:gd name="T5" fmla="*/ 300 h 254"/>
                  <a:gd name="T6" fmla="*/ 165 w 274"/>
                  <a:gd name="T7" fmla="*/ 275 h 254"/>
                  <a:gd name="T8" fmla="*/ 137 w 274"/>
                  <a:gd name="T9" fmla="*/ 265 h 254"/>
                  <a:gd name="T10" fmla="*/ 43 w 274"/>
                  <a:gd name="T11" fmla="*/ 156 h 254"/>
                  <a:gd name="T12" fmla="*/ 30 w 274"/>
                  <a:gd name="T13" fmla="*/ 96 h 254"/>
                  <a:gd name="T14" fmla="*/ 0 w 274"/>
                  <a:gd name="T15" fmla="*/ 72 h 254"/>
                  <a:gd name="T16" fmla="*/ 21 w 274"/>
                  <a:gd name="T17" fmla="*/ 0 h 254"/>
                  <a:gd name="T18" fmla="*/ 65 w 274"/>
                  <a:gd name="T19" fmla="*/ 41 h 254"/>
                  <a:gd name="T20" fmla="*/ 83 w 274"/>
                  <a:gd name="T21" fmla="*/ 5 h 254"/>
                  <a:gd name="T22" fmla="*/ 137 w 274"/>
                  <a:gd name="T23" fmla="*/ 5 h 254"/>
                  <a:gd name="T24" fmla="*/ 241 w 274"/>
                  <a:gd name="T25" fmla="*/ 30 h 254"/>
                  <a:gd name="T26" fmla="*/ 313 w 274"/>
                  <a:gd name="T27" fmla="*/ 30 h 254"/>
                  <a:gd name="T28" fmla="*/ 347 w 274"/>
                  <a:gd name="T29" fmla="*/ 60 h 254"/>
                  <a:gd name="T30" fmla="*/ 366 w 274"/>
                  <a:gd name="T31" fmla="*/ 52 h 254"/>
                  <a:gd name="T32" fmla="*/ 409 w 274"/>
                  <a:gd name="T33" fmla="*/ 72 h 254"/>
                  <a:gd name="T34" fmla="*/ 380 w 274"/>
                  <a:gd name="T35" fmla="*/ 148 h 254"/>
                  <a:gd name="T36" fmla="*/ 431 w 274"/>
                  <a:gd name="T37" fmla="*/ 179 h 254"/>
                  <a:gd name="T38" fmla="*/ 431 w 274"/>
                  <a:gd name="T39" fmla="*/ 190 h 254"/>
                  <a:gd name="T40" fmla="*/ 403 w 274"/>
                  <a:gd name="T41" fmla="*/ 190 h 254"/>
                  <a:gd name="T42" fmla="*/ 423 w 274"/>
                  <a:gd name="T43" fmla="*/ 247 h 254"/>
                  <a:gd name="T44" fmla="*/ 403 w 274"/>
                  <a:gd name="T45" fmla="*/ 247 h 254"/>
                  <a:gd name="T46" fmla="*/ 387 w 274"/>
                  <a:gd name="T47" fmla="*/ 265 h 254"/>
                  <a:gd name="T48" fmla="*/ 366 w 274"/>
                  <a:gd name="T49" fmla="*/ 265 h 254"/>
                  <a:gd name="T50" fmla="*/ 380 w 274"/>
                  <a:gd name="T51" fmla="*/ 300 h 254"/>
                  <a:gd name="T52" fmla="*/ 338 w 274"/>
                  <a:gd name="T53" fmla="*/ 265 h 254"/>
                  <a:gd name="T54" fmla="*/ 313 w 274"/>
                  <a:gd name="T55" fmla="*/ 275 h 254"/>
                  <a:gd name="T56" fmla="*/ 338 w 274"/>
                  <a:gd name="T57" fmla="*/ 326 h 254"/>
                  <a:gd name="T58" fmla="*/ 303 w 274"/>
                  <a:gd name="T59" fmla="*/ 342 h 254"/>
                  <a:gd name="T60" fmla="*/ 313 w 274"/>
                  <a:gd name="T61" fmla="*/ 405 h 254"/>
                  <a:gd name="T62" fmla="*/ 303 w 274"/>
                  <a:gd name="T63" fmla="*/ 414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74" h="254">
                    <a:moveTo>
                      <a:pt x="192" y="254"/>
                    </a:moveTo>
                    <a:lnTo>
                      <a:pt x="139" y="217"/>
                    </a:lnTo>
                    <a:lnTo>
                      <a:pt x="105" y="183"/>
                    </a:lnTo>
                    <a:lnTo>
                      <a:pt x="105" y="169"/>
                    </a:lnTo>
                    <a:lnTo>
                      <a:pt x="87" y="162"/>
                    </a:lnTo>
                    <a:lnTo>
                      <a:pt x="27" y="96"/>
                    </a:lnTo>
                    <a:lnTo>
                      <a:pt x="20" y="59"/>
                    </a:lnTo>
                    <a:lnTo>
                      <a:pt x="0" y="44"/>
                    </a:lnTo>
                    <a:lnTo>
                      <a:pt x="13" y="0"/>
                    </a:lnTo>
                    <a:lnTo>
                      <a:pt x="41" y="25"/>
                    </a:lnTo>
                    <a:lnTo>
                      <a:pt x="53" y="5"/>
                    </a:lnTo>
                    <a:lnTo>
                      <a:pt x="87" y="5"/>
                    </a:lnTo>
                    <a:lnTo>
                      <a:pt x="153" y="19"/>
                    </a:lnTo>
                    <a:lnTo>
                      <a:pt x="199" y="19"/>
                    </a:lnTo>
                    <a:lnTo>
                      <a:pt x="221" y="37"/>
                    </a:lnTo>
                    <a:lnTo>
                      <a:pt x="233" y="32"/>
                    </a:lnTo>
                    <a:lnTo>
                      <a:pt x="260" y="44"/>
                    </a:lnTo>
                    <a:lnTo>
                      <a:pt x="240" y="91"/>
                    </a:lnTo>
                    <a:lnTo>
                      <a:pt x="274" y="110"/>
                    </a:lnTo>
                    <a:lnTo>
                      <a:pt x="274" y="117"/>
                    </a:lnTo>
                    <a:lnTo>
                      <a:pt x="255" y="117"/>
                    </a:lnTo>
                    <a:lnTo>
                      <a:pt x="267" y="151"/>
                    </a:lnTo>
                    <a:lnTo>
                      <a:pt x="255" y="151"/>
                    </a:lnTo>
                    <a:lnTo>
                      <a:pt x="247" y="162"/>
                    </a:lnTo>
                    <a:lnTo>
                      <a:pt x="233" y="162"/>
                    </a:lnTo>
                    <a:lnTo>
                      <a:pt x="240" y="183"/>
                    </a:lnTo>
                    <a:lnTo>
                      <a:pt x="214" y="162"/>
                    </a:lnTo>
                    <a:lnTo>
                      <a:pt x="199" y="169"/>
                    </a:lnTo>
                    <a:lnTo>
                      <a:pt x="214" y="201"/>
                    </a:lnTo>
                    <a:lnTo>
                      <a:pt x="192" y="210"/>
                    </a:lnTo>
                    <a:lnTo>
                      <a:pt x="199" y="247"/>
                    </a:lnTo>
                    <a:lnTo>
                      <a:pt x="192" y="254"/>
                    </a:lnTo>
                  </a:path>
                </a:pathLst>
              </a:custGeom>
              <a:solidFill>
                <a:srgbClr val="FFCC99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Freeform 63"/>
              <p:cNvSpPr>
                <a:spLocks/>
              </p:cNvSpPr>
              <p:nvPr/>
            </p:nvSpPr>
            <p:spPr bwMode="auto">
              <a:xfrm>
                <a:off x="3358" y="2990"/>
                <a:ext cx="184" cy="160"/>
              </a:xfrm>
              <a:custGeom>
                <a:avLst/>
                <a:gdLst>
                  <a:gd name="T0" fmla="*/ 198 w 174"/>
                  <a:gd name="T1" fmla="*/ 7 h 150"/>
                  <a:gd name="T2" fmla="*/ 198 w 174"/>
                  <a:gd name="T3" fmla="*/ 21 h 150"/>
                  <a:gd name="T4" fmla="*/ 250 w 174"/>
                  <a:gd name="T5" fmla="*/ 57 h 150"/>
                  <a:gd name="T6" fmla="*/ 273 w 174"/>
                  <a:gd name="T7" fmla="*/ 151 h 150"/>
                  <a:gd name="T8" fmla="*/ 239 w 174"/>
                  <a:gd name="T9" fmla="*/ 190 h 150"/>
                  <a:gd name="T10" fmla="*/ 198 w 174"/>
                  <a:gd name="T11" fmla="*/ 198 h 150"/>
                  <a:gd name="T12" fmla="*/ 94 w 174"/>
                  <a:gd name="T13" fmla="*/ 243 h 150"/>
                  <a:gd name="T14" fmla="*/ 60 w 174"/>
                  <a:gd name="T15" fmla="*/ 252 h 150"/>
                  <a:gd name="T16" fmla="*/ 22 w 174"/>
                  <a:gd name="T17" fmla="*/ 221 h 150"/>
                  <a:gd name="T18" fmla="*/ 0 w 174"/>
                  <a:gd name="T19" fmla="*/ 175 h 150"/>
                  <a:gd name="T20" fmla="*/ 0 w 174"/>
                  <a:gd name="T21" fmla="*/ 110 h 150"/>
                  <a:gd name="T22" fmla="*/ 0 w 174"/>
                  <a:gd name="T23" fmla="*/ 91 h 150"/>
                  <a:gd name="T24" fmla="*/ 7 w 174"/>
                  <a:gd name="T25" fmla="*/ 79 h 150"/>
                  <a:gd name="T26" fmla="*/ 7 w 174"/>
                  <a:gd name="T27" fmla="*/ 57 h 150"/>
                  <a:gd name="T28" fmla="*/ 50 w 174"/>
                  <a:gd name="T29" fmla="*/ 21 h 150"/>
                  <a:gd name="T30" fmla="*/ 86 w 174"/>
                  <a:gd name="T31" fmla="*/ 0 h 150"/>
                  <a:gd name="T32" fmla="*/ 179 w 174"/>
                  <a:gd name="T33" fmla="*/ 0 h 150"/>
                  <a:gd name="T34" fmla="*/ 198 w 174"/>
                  <a:gd name="T35" fmla="*/ 7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4" h="150">
                    <a:moveTo>
                      <a:pt x="126" y="7"/>
                    </a:moveTo>
                    <a:lnTo>
                      <a:pt x="126" y="13"/>
                    </a:lnTo>
                    <a:lnTo>
                      <a:pt x="160" y="34"/>
                    </a:lnTo>
                    <a:lnTo>
                      <a:pt x="174" y="91"/>
                    </a:lnTo>
                    <a:lnTo>
                      <a:pt x="153" y="113"/>
                    </a:lnTo>
                    <a:lnTo>
                      <a:pt x="126" y="118"/>
                    </a:lnTo>
                    <a:lnTo>
                      <a:pt x="60" y="145"/>
                    </a:lnTo>
                    <a:lnTo>
                      <a:pt x="39" y="150"/>
                    </a:lnTo>
                    <a:lnTo>
                      <a:pt x="14" y="132"/>
                    </a:lnTo>
                    <a:lnTo>
                      <a:pt x="0" y="105"/>
                    </a:lnTo>
                    <a:lnTo>
                      <a:pt x="0" y="66"/>
                    </a:lnTo>
                    <a:lnTo>
                      <a:pt x="0" y="54"/>
                    </a:lnTo>
                    <a:lnTo>
                      <a:pt x="7" y="47"/>
                    </a:lnTo>
                    <a:lnTo>
                      <a:pt x="7" y="34"/>
                    </a:lnTo>
                    <a:lnTo>
                      <a:pt x="32" y="13"/>
                    </a:lnTo>
                    <a:lnTo>
                      <a:pt x="55" y="0"/>
                    </a:lnTo>
                    <a:lnTo>
                      <a:pt x="114" y="0"/>
                    </a:lnTo>
                    <a:lnTo>
                      <a:pt x="126" y="7"/>
                    </a:lnTo>
                  </a:path>
                </a:pathLst>
              </a:custGeom>
              <a:solidFill>
                <a:srgbClr val="FF0000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Freeform 64"/>
              <p:cNvSpPr>
                <a:spLocks/>
              </p:cNvSpPr>
              <p:nvPr/>
            </p:nvSpPr>
            <p:spPr bwMode="auto">
              <a:xfrm>
                <a:off x="2822" y="2587"/>
                <a:ext cx="437" cy="425"/>
              </a:xfrm>
              <a:custGeom>
                <a:avLst/>
                <a:gdLst>
                  <a:gd name="T0" fmla="*/ 523 w 413"/>
                  <a:gd name="T1" fmla="*/ 661 h 399"/>
                  <a:gd name="T2" fmla="*/ 494 w 413"/>
                  <a:gd name="T3" fmla="*/ 639 h 399"/>
                  <a:gd name="T4" fmla="*/ 431 w 413"/>
                  <a:gd name="T5" fmla="*/ 575 h 399"/>
                  <a:gd name="T6" fmla="*/ 347 w 413"/>
                  <a:gd name="T7" fmla="*/ 519 h 399"/>
                  <a:gd name="T8" fmla="*/ 283 w 413"/>
                  <a:gd name="T9" fmla="*/ 509 h 399"/>
                  <a:gd name="T10" fmla="*/ 249 w 413"/>
                  <a:gd name="T11" fmla="*/ 465 h 399"/>
                  <a:gd name="T12" fmla="*/ 188 w 413"/>
                  <a:gd name="T13" fmla="*/ 434 h 399"/>
                  <a:gd name="T14" fmla="*/ 188 w 413"/>
                  <a:gd name="T15" fmla="*/ 378 h 399"/>
                  <a:gd name="T16" fmla="*/ 154 w 413"/>
                  <a:gd name="T17" fmla="*/ 336 h 399"/>
                  <a:gd name="T18" fmla="*/ 154 w 413"/>
                  <a:gd name="T19" fmla="*/ 280 h 399"/>
                  <a:gd name="T20" fmla="*/ 81 w 413"/>
                  <a:gd name="T21" fmla="*/ 228 h 399"/>
                  <a:gd name="T22" fmla="*/ 73 w 413"/>
                  <a:gd name="T23" fmla="*/ 271 h 399"/>
                  <a:gd name="T24" fmla="*/ 43 w 413"/>
                  <a:gd name="T25" fmla="*/ 308 h 399"/>
                  <a:gd name="T26" fmla="*/ 5 w 413"/>
                  <a:gd name="T27" fmla="*/ 260 h 399"/>
                  <a:gd name="T28" fmla="*/ 0 w 413"/>
                  <a:gd name="T29" fmla="*/ 207 h 399"/>
                  <a:gd name="T30" fmla="*/ 26 w 413"/>
                  <a:gd name="T31" fmla="*/ 215 h 399"/>
                  <a:gd name="T32" fmla="*/ 101 w 413"/>
                  <a:gd name="T33" fmla="*/ 174 h 399"/>
                  <a:gd name="T34" fmla="*/ 177 w 413"/>
                  <a:gd name="T35" fmla="*/ 196 h 399"/>
                  <a:gd name="T36" fmla="*/ 208 w 413"/>
                  <a:gd name="T37" fmla="*/ 67 h 399"/>
                  <a:gd name="T38" fmla="*/ 283 w 413"/>
                  <a:gd name="T39" fmla="*/ 28 h 399"/>
                  <a:gd name="T40" fmla="*/ 283 w 413"/>
                  <a:gd name="T41" fmla="*/ 5 h 399"/>
                  <a:gd name="T42" fmla="*/ 305 w 413"/>
                  <a:gd name="T43" fmla="*/ 0 h 399"/>
                  <a:gd name="T44" fmla="*/ 396 w 413"/>
                  <a:gd name="T45" fmla="*/ 98 h 399"/>
                  <a:gd name="T46" fmla="*/ 469 w 413"/>
                  <a:gd name="T47" fmla="*/ 151 h 399"/>
                  <a:gd name="T48" fmla="*/ 504 w 413"/>
                  <a:gd name="T49" fmla="*/ 138 h 399"/>
                  <a:gd name="T50" fmla="*/ 553 w 413"/>
                  <a:gd name="T51" fmla="*/ 118 h 399"/>
                  <a:gd name="T52" fmla="*/ 577 w 413"/>
                  <a:gd name="T53" fmla="*/ 138 h 399"/>
                  <a:gd name="T54" fmla="*/ 588 w 413"/>
                  <a:gd name="T55" fmla="*/ 196 h 399"/>
                  <a:gd name="T56" fmla="*/ 649 w 413"/>
                  <a:gd name="T57" fmla="*/ 228 h 399"/>
                  <a:gd name="T58" fmla="*/ 618 w 413"/>
                  <a:gd name="T59" fmla="*/ 239 h 399"/>
                  <a:gd name="T60" fmla="*/ 606 w 413"/>
                  <a:gd name="T61" fmla="*/ 260 h 399"/>
                  <a:gd name="T62" fmla="*/ 588 w 413"/>
                  <a:gd name="T63" fmla="*/ 271 h 399"/>
                  <a:gd name="T64" fmla="*/ 553 w 413"/>
                  <a:gd name="T65" fmla="*/ 239 h 399"/>
                  <a:gd name="T66" fmla="*/ 481 w 413"/>
                  <a:gd name="T67" fmla="*/ 239 h 399"/>
                  <a:gd name="T68" fmla="*/ 380 w 413"/>
                  <a:gd name="T69" fmla="*/ 215 h 399"/>
                  <a:gd name="T70" fmla="*/ 324 w 413"/>
                  <a:gd name="T71" fmla="*/ 215 h 399"/>
                  <a:gd name="T72" fmla="*/ 305 w 413"/>
                  <a:gd name="T73" fmla="*/ 248 h 399"/>
                  <a:gd name="T74" fmla="*/ 261 w 413"/>
                  <a:gd name="T75" fmla="*/ 207 h 399"/>
                  <a:gd name="T76" fmla="*/ 240 w 413"/>
                  <a:gd name="T77" fmla="*/ 280 h 399"/>
                  <a:gd name="T78" fmla="*/ 272 w 413"/>
                  <a:gd name="T79" fmla="*/ 308 h 399"/>
                  <a:gd name="T80" fmla="*/ 283 w 413"/>
                  <a:gd name="T81" fmla="*/ 364 h 399"/>
                  <a:gd name="T82" fmla="*/ 380 w 413"/>
                  <a:gd name="T83" fmla="*/ 476 h 399"/>
                  <a:gd name="T84" fmla="*/ 406 w 413"/>
                  <a:gd name="T85" fmla="*/ 487 h 399"/>
                  <a:gd name="T86" fmla="*/ 406 w 413"/>
                  <a:gd name="T87" fmla="*/ 509 h 399"/>
                  <a:gd name="T88" fmla="*/ 458 w 413"/>
                  <a:gd name="T89" fmla="*/ 568 h 399"/>
                  <a:gd name="T90" fmla="*/ 542 w 413"/>
                  <a:gd name="T91" fmla="*/ 628 h 399"/>
                  <a:gd name="T92" fmla="*/ 523 w 413"/>
                  <a:gd name="T93" fmla="*/ 661 h 3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13" h="399">
                    <a:moveTo>
                      <a:pt x="333" y="399"/>
                    </a:moveTo>
                    <a:lnTo>
                      <a:pt x="315" y="386"/>
                    </a:lnTo>
                    <a:lnTo>
                      <a:pt x="274" y="347"/>
                    </a:lnTo>
                    <a:lnTo>
                      <a:pt x="221" y="313"/>
                    </a:lnTo>
                    <a:lnTo>
                      <a:pt x="180" y="308"/>
                    </a:lnTo>
                    <a:lnTo>
                      <a:pt x="158" y="281"/>
                    </a:lnTo>
                    <a:lnTo>
                      <a:pt x="120" y="262"/>
                    </a:lnTo>
                    <a:lnTo>
                      <a:pt x="120" y="228"/>
                    </a:lnTo>
                    <a:lnTo>
                      <a:pt x="98" y="203"/>
                    </a:lnTo>
                    <a:lnTo>
                      <a:pt x="98" y="169"/>
                    </a:lnTo>
                    <a:lnTo>
                      <a:pt x="52" y="137"/>
                    </a:lnTo>
                    <a:lnTo>
                      <a:pt x="46" y="162"/>
                    </a:lnTo>
                    <a:lnTo>
                      <a:pt x="27" y="184"/>
                    </a:lnTo>
                    <a:lnTo>
                      <a:pt x="5" y="157"/>
                    </a:lnTo>
                    <a:lnTo>
                      <a:pt x="0" y="125"/>
                    </a:lnTo>
                    <a:lnTo>
                      <a:pt x="18" y="130"/>
                    </a:lnTo>
                    <a:lnTo>
                      <a:pt x="64" y="105"/>
                    </a:lnTo>
                    <a:lnTo>
                      <a:pt x="112" y="118"/>
                    </a:lnTo>
                    <a:lnTo>
                      <a:pt x="132" y="40"/>
                    </a:lnTo>
                    <a:lnTo>
                      <a:pt x="180" y="18"/>
                    </a:lnTo>
                    <a:lnTo>
                      <a:pt x="180" y="5"/>
                    </a:lnTo>
                    <a:lnTo>
                      <a:pt x="194" y="0"/>
                    </a:lnTo>
                    <a:lnTo>
                      <a:pt x="252" y="59"/>
                    </a:lnTo>
                    <a:lnTo>
                      <a:pt x="299" y="91"/>
                    </a:lnTo>
                    <a:lnTo>
                      <a:pt x="320" y="84"/>
                    </a:lnTo>
                    <a:lnTo>
                      <a:pt x="352" y="71"/>
                    </a:lnTo>
                    <a:lnTo>
                      <a:pt x="367" y="84"/>
                    </a:lnTo>
                    <a:lnTo>
                      <a:pt x="374" y="118"/>
                    </a:lnTo>
                    <a:lnTo>
                      <a:pt x="413" y="137"/>
                    </a:lnTo>
                    <a:lnTo>
                      <a:pt x="393" y="144"/>
                    </a:lnTo>
                    <a:lnTo>
                      <a:pt x="386" y="157"/>
                    </a:lnTo>
                    <a:lnTo>
                      <a:pt x="374" y="162"/>
                    </a:lnTo>
                    <a:lnTo>
                      <a:pt x="352" y="144"/>
                    </a:lnTo>
                    <a:lnTo>
                      <a:pt x="306" y="144"/>
                    </a:lnTo>
                    <a:lnTo>
                      <a:pt x="240" y="130"/>
                    </a:lnTo>
                    <a:lnTo>
                      <a:pt x="206" y="130"/>
                    </a:lnTo>
                    <a:lnTo>
                      <a:pt x="194" y="150"/>
                    </a:lnTo>
                    <a:lnTo>
                      <a:pt x="166" y="125"/>
                    </a:lnTo>
                    <a:lnTo>
                      <a:pt x="153" y="169"/>
                    </a:lnTo>
                    <a:lnTo>
                      <a:pt x="173" y="184"/>
                    </a:lnTo>
                    <a:lnTo>
                      <a:pt x="180" y="221"/>
                    </a:lnTo>
                    <a:lnTo>
                      <a:pt x="240" y="287"/>
                    </a:lnTo>
                    <a:lnTo>
                      <a:pt x="258" y="294"/>
                    </a:lnTo>
                    <a:lnTo>
                      <a:pt x="258" y="308"/>
                    </a:lnTo>
                    <a:lnTo>
                      <a:pt x="292" y="342"/>
                    </a:lnTo>
                    <a:lnTo>
                      <a:pt x="345" y="379"/>
                    </a:lnTo>
                    <a:lnTo>
                      <a:pt x="333" y="399"/>
                    </a:ln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65"/>
              <p:cNvSpPr>
                <a:spLocks/>
              </p:cNvSpPr>
              <p:nvPr/>
            </p:nvSpPr>
            <p:spPr bwMode="auto">
              <a:xfrm>
                <a:off x="3194" y="2629"/>
                <a:ext cx="313" cy="419"/>
              </a:xfrm>
              <a:custGeom>
                <a:avLst/>
                <a:gdLst>
                  <a:gd name="T0" fmla="*/ 158 w 296"/>
                  <a:gd name="T1" fmla="*/ 553 h 393"/>
                  <a:gd name="T2" fmla="*/ 158 w 296"/>
                  <a:gd name="T3" fmla="*/ 523 h 393"/>
                  <a:gd name="T4" fmla="*/ 181 w 296"/>
                  <a:gd name="T5" fmla="*/ 534 h 393"/>
                  <a:gd name="T6" fmla="*/ 200 w 296"/>
                  <a:gd name="T7" fmla="*/ 513 h 393"/>
                  <a:gd name="T8" fmla="*/ 75 w 296"/>
                  <a:gd name="T9" fmla="*/ 435 h 393"/>
                  <a:gd name="T10" fmla="*/ 75 w 296"/>
                  <a:gd name="T11" fmla="*/ 412 h 393"/>
                  <a:gd name="T12" fmla="*/ 87 w 296"/>
                  <a:gd name="T13" fmla="*/ 396 h 393"/>
                  <a:gd name="T14" fmla="*/ 106 w 296"/>
                  <a:gd name="T15" fmla="*/ 396 h 393"/>
                  <a:gd name="T16" fmla="*/ 87 w 296"/>
                  <a:gd name="T17" fmla="*/ 336 h 393"/>
                  <a:gd name="T18" fmla="*/ 117 w 296"/>
                  <a:gd name="T19" fmla="*/ 336 h 393"/>
                  <a:gd name="T20" fmla="*/ 117 w 296"/>
                  <a:gd name="T21" fmla="*/ 327 h 393"/>
                  <a:gd name="T22" fmla="*/ 63 w 296"/>
                  <a:gd name="T23" fmla="*/ 293 h 393"/>
                  <a:gd name="T24" fmla="*/ 96 w 296"/>
                  <a:gd name="T25" fmla="*/ 216 h 393"/>
                  <a:gd name="T26" fmla="*/ 53 w 296"/>
                  <a:gd name="T27" fmla="*/ 195 h 393"/>
                  <a:gd name="T28" fmla="*/ 63 w 296"/>
                  <a:gd name="T29" fmla="*/ 173 h 393"/>
                  <a:gd name="T30" fmla="*/ 96 w 296"/>
                  <a:gd name="T31" fmla="*/ 161 h 393"/>
                  <a:gd name="T32" fmla="*/ 33 w 296"/>
                  <a:gd name="T33" fmla="*/ 130 h 393"/>
                  <a:gd name="T34" fmla="*/ 23 w 296"/>
                  <a:gd name="T35" fmla="*/ 74 h 393"/>
                  <a:gd name="T36" fmla="*/ 0 w 296"/>
                  <a:gd name="T37" fmla="*/ 51 h 393"/>
                  <a:gd name="T38" fmla="*/ 96 w 296"/>
                  <a:gd name="T39" fmla="*/ 5 h 393"/>
                  <a:gd name="T40" fmla="*/ 136 w 296"/>
                  <a:gd name="T41" fmla="*/ 0 h 393"/>
                  <a:gd name="T42" fmla="*/ 158 w 296"/>
                  <a:gd name="T43" fmla="*/ 5 h 393"/>
                  <a:gd name="T44" fmla="*/ 200 w 296"/>
                  <a:gd name="T45" fmla="*/ 31 h 393"/>
                  <a:gd name="T46" fmla="*/ 221 w 296"/>
                  <a:gd name="T47" fmla="*/ 74 h 393"/>
                  <a:gd name="T48" fmla="*/ 253 w 296"/>
                  <a:gd name="T49" fmla="*/ 130 h 393"/>
                  <a:gd name="T50" fmla="*/ 292 w 296"/>
                  <a:gd name="T51" fmla="*/ 150 h 393"/>
                  <a:gd name="T52" fmla="*/ 303 w 296"/>
                  <a:gd name="T53" fmla="*/ 195 h 393"/>
                  <a:gd name="T54" fmla="*/ 335 w 296"/>
                  <a:gd name="T55" fmla="*/ 216 h 393"/>
                  <a:gd name="T56" fmla="*/ 367 w 296"/>
                  <a:gd name="T57" fmla="*/ 229 h 393"/>
                  <a:gd name="T58" fmla="*/ 410 w 296"/>
                  <a:gd name="T59" fmla="*/ 204 h 393"/>
                  <a:gd name="T60" fmla="*/ 410 w 296"/>
                  <a:gd name="T61" fmla="*/ 251 h 393"/>
                  <a:gd name="T62" fmla="*/ 453 w 296"/>
                  <a:gd name="T63" fmla="*/ 293 h 393"/>
                  <a:gd name="T64" fmla="*/ 418 w 296"/>
                  <a:gd name="T65" fmla="*/ 350 h 393"/>
                  <a:gd name="T66" fmla="*/ 439 w 296"/>
                  <a:gd name="T67" fmla="*/ 424 h 393"/>
                  <a:gd name="T68" fmla="*/ 462 w 296"/>
                  <a:gd name="T69" fmla="*/ 478 h 393"/>
                  <a:gd name="T70" fmla="*/ 439 w 296"/>
                  <a:gd name="T71" fmla="*/ 534 h 393"/>
                  <a:gd name="T72" fmla="*/ 439 w 296"/>
                  <a:gd name="T73" fmla="*/ 579 h 393"/>
                  <a:gd name="T74" fmla="*/ 418 w 296"/>
                  <a:gd name="T75" fmla="*/ 565 h 393"/>
                  <a:gd name="T76" fmla="*/ 328 w 296"/>
                  <a:gd name="T77" fmla="*/ 565 h 393"/>
                  <a:gd name="T78" fmla="*/ 292 w 296"/>
                  <a:gd name="T79" fmla="*/ 586 h 393"/>
                  <a:gd name="T80" fmla="*/ 253 w 296"/>
                  <a:gd name="T81" fmla="*/ 623 h 393"/>
                  <a:gd name="T82" fmla="*/ 253 w 296"/>
                  <a:gd name="T83" fmla="*/ 645 h 393"/>
                  <a:gd name="T84" fmla="*/ 242 w 296"/>
                  <a:gd name="T85" fmla="*/ 658 h 393"/>
                  <a:gd name="T86" fmla="*/ 221 w 296"/>
                  <a:gd name="T87" fmla="*/ 600 h 393"/>
                  <a:gd name="T88" fmla="*/ 189 w 296"/>
                  <a:gd name="T89" fmla="*/ 565 h 393"/>
                  <a:gd name="T90" fmla="*/ 158 w 296"/>
                  <a:gd name="T91" fmla="*/ 553 h 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6" h="393">
                    <a:moveTo>
                      <a:pt x="101" y="332"/>
                    </a:moveTo>
                    <a:lnTo>
                      <a:pt x="101" y="313"/>
                    </a:lnTo>
                    <a:lnTo>
                      <a:pt x="116" y="320"/>
                    </a:lnTo>
                    <a:lnTo>
                      <a:pt x="128" y="307"/>
                    </a:lnTo>
                    <a:lnTo>
                      <a:pt x="48" y="261"/>
                    </a:lnTo>
                    <a:lnTo>
                      <a:pt x="48" y="247"/>
                    </a:lnTo>
                    <a:lnTo>
                      <a:pt x="56" y="236"/>
                    </a:lnTo>
                    <a:lnTo>
                      <a:pt x="68" y="236"/>
                    </a:lnTo>
                    <a:lnTo>
                      <a:pt x="56" y="202"/>
                    </a:lnTo>
                    <a:lnTo>
                      <a:pt x="75" y="202"/>
                    </a:lnTo>
                    <a:lnTo>
                      <a:pt x="75" y="195"/>
                    </a:lnTo>
                    <a:lnTo>
                      <a:pt x="41" y="176"/>
                    </a:lnTo>
                    <a:lnTo>
                      <a:pt x="61" y="129"/>
                    </a:lnTo>
                    <a:lnTo>
                      <a:pt x="34" y="117"/>
                    </a:lnTo>
                    <a:lnTo>
                      <a:pt x="41" y="104"/>
                    </a:lnTo>
                    <a:lnTo>
                      <a:pt x="61" y="97"/>
                    </a:lnTo>
                    <a:lnTo>
                      <a:pt x="22" y="78"/>
                    </a:lnTo>
                    <a:lnTo>
                      <a:pt x="15" y="44"/>
                    </a:lnTo>
                    <a:lnTo>
                      <a:pt x="0" y="31"/>
                    </a:lnTo>
                    <a:lnTo>
                      <a:pt x="61" y="5"/>
                    </a:lnTo>
                    <a:lnTo>
                      <a:pt x="87" y="0"/>
                    </a:lnTo>
                    <a:lnTo>
                      <a:pt x="101" y="5"/>
                    </a:lnTo>
                    <a:lnTo>
                      <a:pt x="128" y="19"/>
                    </a:lnTo>
                    <a:lnTo>
                      <a:pt x="141" y="44"/>
                    </a:lnTo>
                    <a:lnTo>
                      <a:pt x="162" y="78"/>
                    </a:lnTo>
                    <a:lnTo>
                      <a:pt x="187" y="90"/>
                    </a:lnTo>
                    <a:lnTo>
                      <a:pt x="194" y="117"/>
                    </a:lnTo>
                    <a:lnTo>
                      <a:pt x="215" y="129"/>
                    </a:lnTo>
                    <a:lnTo>
                      <a:pt x="235" y="137"/>
                    </a:lnTo>
                    <a:lnTo>
                      <a:pt x="262" y="122"/>
                    </a:lnTo>
                    <a:lnTo>
                      <a:pt x="262" y="149"/>
                    </a:lnTo>
                    <a:lnTo>
                      <a:pt x="288" y="176"/>
                    </a:lnTo>
                    <a:lnTo>
                      <a:pt x="269" y="209"/>
                    </a:lnTo>
                    <a:lnTo>
                      <a:pt x="281" y="254"/>
                    </a:lnTo>
                    <a:lnTo>
                      <a:pt x="296" y="286"/>
                    </a:lnTo>
                    <a:lnTo>
                      <a:pt x="281" y="320"/>
                    </a:lnTo>
                    <a:lnTo>
                      <a:pt x="281" y="346"/>
                    </a:lnTo>
                    <a:lnTo>
                      <a:pt x="269" y="339"/>
                    </a:lnTo>
                    <a:lnTo>
                      <a:pt x="210" y="339"/>
                    </a:lnTo>
                    <a:lnTo>
                      <a:pt x="187" y="352"/>
                    </a:lnTo>
                    <a:lnTo>
                      <a:pt x="162" y="373"/>
                    </a:lnTo>
                    <a:lnTo>
                      <a:pt x="162" y="386"/>
                    </a:lnTo>
                    <a:lnTo>
                      <a:pt x="155" y="393"/>
                    </a:lnTo>
                    <a:lnTo>
                      <a:pt x="141" y="359"/>
                    </a:lnTo>
                    <a:lnTo>
                      <a:pt x="121" y="339"/>
                    </a:lnTo>
                    <a:lnTo>
                      <a:pt x="101" y="332"/>
                    </a:lnTo>
                  </a:path>
                </a:pathLst>
              </a:custGeom>
              <a:solidFill>
                <a:srgbClr val="FFCC99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66"/>
              <p:cNvSpPr>
                <a:spLocks/>
              </p:cNvSpPr>
              <p:nvPr/>
            </p:nvSpPr>
            <p:spPr bwMode="auto">
              <a:xfrm>
                <a:off x="3174" y="2892"/>
                <a:ext cx="156" cy="169"/>
              </a:xfrm>
              <a:custGeom>
                <a:avLst/>
                <a:gdLst>
                  <a:gd name="T0" fmla="*/ 20 w 147"/>
                  <a:gd name="T1" fmla="*/ 157 h 158"/>
                  <a:gd name="T2" fmla="*/ 29 w 147"/>
                  <a:gd name="T3" fmla="*/ 145 h 158"/>
                  <a:gd name="T4" fmla="*/ 20 w 147"/>
                  <a:gd name="T5" fmla="*/ 82 h 158"/>
                  <a:gd name="T6" fmla="*/ 54 w 147"/>
                  <a:gd name="T7" fmla="*/ 67 h 158"/>
                  <a:gd name="T8" fmla="*/ 29 w 147"/>
                  <a:gd name="T9" fmla="*/ 7 h 158"/>
                  <a:gd name="T10" fmla="*/ 54 w 147"/>
                  <a:gd name="T11" fmla="*/ 0 h 158"/>
                  <a:gd name="T12" fmla="*/ 97 w 147"/>
                  <a:gd name="T13" fmla="*/ 36 h 158"/>
                  <a:gd name="T14" fmla="*/ 85 w 147"/>
                  <a:gd name="T15" fmla="*/ 0 h 158"/>
                  <a:gd name="T16" fmla="*/ 108 w 147"/>
                  <a:gd name="T17" fmla="*/ 0 h 158"/>
                  <a:gd name="T18" fmla="*/ 108 w 147"/>
                  <a:gd name="T19" fmla="*/ 22 h 158"/>
                  <a:gd name="T20" fmla="*/ 237 w 147"/>
                  <a:gd name="T21" fmla="*/ 102 h 158"/>
                  <a:gd name="T22" fmla="*/ 216 w 147"/>
                  <a:gd name="T23" fmla="*/ 125 h 158"/>
                  <a:gd name="T24" fmla="*/ 192 w 147"/>
                  <a:gd name="T25" fmla="*/ 113 h 158"/>
                  <a:gd name="T26" fmla="*/ 192 w 147"/>
                  <a:gd name="T27" fmla="*/ 145 h 158"/>
                  <a:gd name="T28" fmla="*/ 170 w 147"/>
                  <a:gd name="T29" fmla="*/ 145 h 158"/>
                  <a:gd name="T30" fmla="*/ 151 w 147"/>
                  <a:gd name="T31" fmla="*/ 180 h 158"/>
                  <a:gd name="T32" fmla="*/ 151 w 147"/>
                  <a:gd name="T33" fmla="*/ 240 h 158"/>
                  <a:gd name="T34" fmla="*/ 140 w 147"/>
                  <a:gd name="T35" fmla="*/ 271 h 158"/>
                  <a:gd name="T36" fmla="*/ 97 w 147"/>
                  <a:gd name="T37" fmla="*/ 260 h 158"/>
                  <a:gd name="T38" fmla="*/ 45 w 147"/>
                  <a:gd name="T39" fmla="*/ 200 h 158"/>
                  <a:gd name="T40" fmla="*/ 0 w 147"/>
                  <a:gd name="T41" fmla="*/ 193 h 158"/>
                  <a:gd name="T42" fmla="*/ 20 w 147"/>
                  <a:gd name="T43" fmla="*/ 157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47" h="158">
                    <a:moveTo>
                      <a:pt x="12" y="92"/>
                    </a:moveTo>
                    <a:lnTo>
                      <a:pt x="19" y="85"/>
                    </a:lnTo>
                    <a:lnTo>
                      <a:pt x="12" y="48"/>
                    </a:lnTo>
                    <a:lnTo>
                      <a:pt x="34" y="39"/>
                    </a:lnTo>
                    <a:lnTo>
                      <a:pt x="19" y="7"/>
                    </a:lnTo>
                    <a:lnTo>
                      <a:pt x="34" y="0"/>
                    </a:lnTo>
                    <a:lnTo>
                      <a:pt x="60" y="21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67" y="14"/>
                    </a:lnTo>
                    <a:lnTo>
                      <a:pt x="147" y="60"/>
                    </a:lnTo>
                    <a:lnTo>
                      <a:pt x="135" y="73"/>
                    </a:lnTo>
                    <a:lnTo>
                      <a:pt x="120" y="66"/>
                    </a:lnTo>
                    <a:lnTo>
                      <a:pt x="120" y="85"/>
                    </a:lnTo>
                    <a:lnTo>
                      <a:pt x="106" y="85"/>
                    </a:lnTo>
                    <a:lnTo>
                      <a:pt x="94" y="105"/>
                    </a:lnTo>
                    <a:lnTo>
                      <a:pt x="94" y="139"/>
                    </a:lnTo>
                    <a:lnTo>
                      <a:pt x="87" y="158"/>
                    </a:lnTo>
                    <a:lnTo>
                      <a:pt x="60" y="151"/>
                    </a:lnTo>
                    <a:lnTo>
                      <a:pt x="28" y="117"/>
                    </a:lnTo>
                    <a:lnTo>
                      <a:pt x="0" y="112"/>
                    </a:lnTo>
                    <a:lnTo>
                      <a:pt x="12" y="92"/>
                    </a:lnTo>
                  </a:path>
                </a:pathLst>
              </a:custGeom>
              <a:solidFill>
                <a:srgbClr val="FFCC99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67"/>
              <p:cNvSpPr>
                <a:spLocks/>
              </p:cNvSpPr>
              <p:nvPr/>
            </p:nvSpPr>
            <p:spPr bwMode="auto">
              <a:xfrm>
                <a:off x="3266" y="2983"/>
                <a:ext cx="143" cy="295"/>
              </a:xfrm>
              <a:custGeom>
                <a:avLst/>
                <a:gdLst>
                  <a:gd name="T0" fmla="*/ 0 w 135"/>
                  <a:gd name="T1" fmla="*/ 120 h 277"/>
                  <a:gd name="T2" fmla="*/ 7 w 135"/>
                  <a:gd name="T3" fmla="*/ 91 h 277"/>
                  <a:gd name="T4" fmla="*/ 7 w 135"/>
                  <a:gd name="T5" fmla="*/ 32 h 277"/>
                  <a:gd name="T6" fmla="*/ 28 w 135"/>
                  <a:gd name="T7" fmla="*/ 0 h 277"/>
                  <a:gd name="T8" fmla="*/ 52 w 135"/>
                  <a:gd name="T9" fmla="*/ 0 h 277"/>
                  <a:gd name="T10" fmla="*/ 83 w 135"/>
                  <a:gd name="T11" fmla="*/ 7 h 277"/>
                  <a:gd name="T12" fmla="*/ 115 w 135"/>
                  <a:gd name="T13" fmla="*/ 45 h 277"/>
                  <a:gd name="T14" fmla="*/ 137 w 135"/>
                  <a:gd name="T15" fmla="*/ 100 h 277"/>
                  <a:gd name="T16" fmla="*/ 137 w 135"/>
                  <a:gd name="T17" fmla="*/ 120 h 277"/>
                  <a:gd name="T18" fmla="*/ 137 w 135"/>
                  <a:gd name="T19" fmla="*/ 185 h 277"/>
                  <a:gd name="T20" fmla="*/ 160 w 135"/>
                  <a:gd name="T21" fmla="*/ 230 h 277"/>
                  <a:gd name="T22" fmla="*/ 198 w 135"/>
                  <a:gd name="T23" fmla="*/ 260 h 277"/>
                  <a:gd name="T24" fmla="*/ 213 w 135"/>
                  <a:gd name="T25" fmla="*/ 313 h 277"/>
                  <a:gd name="T26" fmla="*/ 149 w 135"/>
                  <a:gd name="T27" fmla="*/ 423 h 277"/>
                  <a:gd name="T28" fmla="*/ 115 w 135"/>
                  <a:gd name="T29" fmla="*/ 458 h 277"/>
                  <a:gd name="T30" fmla="*/ 106 w 135"/>
                  <a:gd name="T31" fmla="*/ 458 h 277"/>
                  <a:gd name="T32" fmla="*/ 65 w 135"/>
                  <a:gd name="T33" fmla="*/ 411 h 277"/>
                  <a:gd name="T34" fmla="*/ 7 w 135"/>
                  <a:gd name="T35" fmla="*/ 367 h 277"/>
                  <a:gd name="T36" fmla="*/ 7 w 135"/>
                  <a:gd name="T37" fmla="*/ 295 h 277"/>
                  <a:gd name="T38" fmla="*/ 22 w 135"/>
                  <a:gd name="T39" fmla="*/ 143 h 277"/>
                  <a:gd name="T40" fmla="*/ 0 w 135"/>
                  <a:gd name="T41" fmla="*/ 120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5" h="277">
                    <a:moveTo>
                      <a:pt x="0" y="73"/>
                    </a:moveTo>
                    <a:lnTo>
                      <a:pt x="7" y="54"/>
                    </a:lnTo>
                    <a:lnTo>
                      <a:pt x="7" y="20"/>
                    </a:lnTo>
                    <a:lnTo>
                      <a:pt x="19" y="0"/>
                    </a:lnTo>
                    <a:lnTo>
                      <a:pt x="33" y="0"/>
                    </a:lnTo>
                    <a:lnTo>
                      <a:pt x="53" y="7"/>
                    </a:lnTo>
                    <a:lnTo>
                      <a:pt x="73" y="27"/>
                    </a:lnTo>
                    <a:lnTo>
                      <a:pt x="87" y="61"/>
                    </a:lnTo>
                    <a:lnTo>
                      <a:pt x="87" y="73"/>
                    </a:lnTo>
                    <a:lnTo>
                      <a:pt x="87" y="112"/>
                    </a:lnTo>
                    <a:lnTo>
                      <a:pt x="101" y="139"/>
                    </a:lnTo>
                    <a:lnTo>
                      <a:pt x="126" y="157"/>
                    </a:lnTo>
                    <a:lnTo>
                      <a:pt x="135" y="189"/>
                    </a:lnTo>
                    <a:lnTo>
                      <a:pt x="94" y="255"/>
                    </a:lnTo>
                    <a:lnTo>
                      <a:pt x="73" y="277"/>
                    </a:lnTo>
                    <a:lnTo>
                      <a:pt x="67" y="277"/>
                    </a:lnTo>
                    <a:lnTo>
                      <a:pt x="41" y="249"/>
                    </a:lnTo>
                    <a:lnTo>
                      <a:pt x="7" y="223"/>
                    </a:lnTo>
                    <a:lnTo>
                      <a:pt x="7" y="178"/>
                    </a:lnTo>
                    <a:lnTo>
                      <a:pt x="14" y="86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CC99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91" name="Freeform 68"/>
            <p:cNvSpPr>
              <a:spLocks/>
            </p:cNvSpPr>
            <p:nvPr/>
          </p:nvSpPr>
          <p:spPr bwMode="auto">
            <a:xfrm>
              <a:off x="3706" y="3368"/>
              <a:ext cx="456" cy="415"/>
            </a:xfrm>
            <a:custGeom>
              <a:avLst/>
              <a:gdLst>
                <a:gd name="T0" fmla="*/ 202 w 454"/>
                <a:gd name="T1" fmla="*/ 71 h 413"/>
                <a:gd name="T2" fmla="*/ 241 w 454"/>
                <a:gd name="T3" fmla="*/ 59 h 413"/>
                <a:gd name="T4" fmla="*/ 275 w 454"/>
                <a:gd name="T5" fmla="*/ 59 h 413"/>
                <a:gd name="T6" fmla="*/ 307 w 454"/>
                <a:gd name="T7" fmla="*/ 39 h 413"/>
                <a:gd name="T8" fmla="*/ 397 w 454"/>
                <a:gd name="T9" fmla="*/ 53 h 413"/>
                <a:gd name="T10" fmla="*/ 424 w 454"/>
                <a:gd name="T11" fmla="*/ 46 h 413"/>
                <a:gd name="T12" fmla="*/ 436 w 454"/>
                <a:gd name="T13" fmla="*/ 27 h 413"/>
                <a:gd name="T14" fmla="*/ 450 w 454"/>
                <a:gd name="T15" fmla="*/ 0 h 413"/>
                <a:gd name="T16" fmla="*/ 470 w 454"/>
                <a:gd name="T17" fmla="*/ 27 h 413"/>
                <a:gd name="T18" fmla="*/ 443 w 454"/>
                <a:gd name="T19" fmla="*/ 98 h 413"/>
                <a:gd name="T20" fmla="*/ 424 w 454"/>
                <a:gd name="T21" fmla="*/ 98 h 413"/>
                <a:gd name="T22" fmla="*/ 377 w 454"/>
                <a:gd name="T23" fmla="*/ 93 h 413"/>
                <a:gd name="T24" fmla="*/ 341 w 454"/>
                <a:gd name="T25" fmla="*/ 113 h 413"/>
                <a:gd name="T26" fmla="*/ 302 w 454"/>
                <a:gd name="T27" fmla="*/ 113 h 413"/>
                <a:gd name="T28" fmla="*/ 289 w 454"/>
                <a:gd name="T29" fmla="*/ 138 h 413"/>
                <a:gd name="T30" fmla="*/ 255 w 454"/>
                <a:gd name="T31" fmla="*/ 138 h 413"/>
                <a:gd name="T32" fmla="*/ 275 w 454"/>
                <a:gd name="T33" fmla="*/ 159 h 413"/>
                <a:gd name="T34" fmla="*/ 261 w 454"/>
                <a:gd name="T35" fmla="*/ 186 h 413"/>
                <a:gd name="T36" fmla="*/ 229 w 454"/>
                <a:gd name="T37" fmla="*/ 192 h 413"/>
                <a:gd name="T38" fmla="*/ 188 w 454"/>
                <a:gd name="T39" fmla="*/ 159 h 413"/>
                <a:gd name="T40" fmla="*/ 188 w 454"/>
                <a:gd name="T41" fmla="*/ 211 h 413"/>
                <a:gd name="T42" fmla="*/ 214 w 454"/>
                <a:gd name="T43" fmla="*/ 243 h 413"/>
                <a:gd name="T44" fmla="*/ 241 w 454"/>
                <a:gd name="T45" fmla="*/ 277 h 413"/>
                <a:gd name="T46" fmla="*/ 261 w 454"/>
                <a:gd name="T47" fmla="*/ 302 h 413"/>
                <a:gd name="T48" fmla="*/ 289 w 454"/>
                <a:gd name="T49" fmla="*/ 329 h 413"/>
                <a:gd name="T50" fmla="*/ 323 w 454"/>
                <a:gd name="T51" fmla="*/ 344 h 413"/>
                <a:gd name="T52" fmla="*/ 335 w 454"/>
                <a:gd name="T53" fmla="*/ 376 h 413"/>
                <a:gd name="T54" fmla="*/ 377 w 454"/>
                <a:gd name="T55" fmla="*/ 383 h 413"/>
                <a:gd name="T56" fmla="*/ 323 w 454"/>
                <a:gd name="T57" fmla="*/ 383 h 413"/>
                <a:gd name="T58" fmla="*/ 329 w 454"/>
                <a:gd name="T59" fmla="*/ 429 h 413"/>
                <a:gd name="T60" fmla="*/ 282 w 454"/>
                <a:gd name="T61" fmla="*/ 402 h 413"/>
                <a:gd name="T62" fmla="*/ 241 w 454"/>
                <a:gd name="T63" fmla="*/ 402 h 413"/>
                <a:gd name="T64" fmla="*/ 209 w 454"/>
                <a:gd name="T65" fmla="*/ 370 h 413"/>
                <a:gd name="T66" fmla="*/ 154 w 454"/>
                <a:gd name="T67" fmla="*/ 383 h 413"/>
                <a:gd name="T68" fmla="*/ 86 w 454"/>
                <a:gd name="T69" fmla="*/ 383 h 413"/>
                <a:gd name="T70" fmla="*/ 52 w 454"/>
                <a:gd name="T71" fmla="*/ 351 h 413"/>
                <a:gd name="T72" fmla="*/ 0 w 454"/>
                <a:gd name="T73" fmla="*/ 258 h 413"/>
                <a:gd name="T74" fmla="*/ 6 w 454"/>
                <a:gd name="T75" fmla="*/ 258 h 413"/>
                <a:gd name="T76" fmla="*/ 27 w 454"/>
                <a:gd name="T77" fmla="*/ 236 h 413"/>
                <a:gd name="T78" fmla="*/ 68 w 454"/>
                <a:gd name="T79" fmla="*/ 170 h 413"/>
                <a:gd name="T80" fmla="*/ 59 w 454"/>
                <a:gd name="T81" fmla="*/ 138 h 413"/>
                <a:gd name="T82" fmla="*/ 80 w 454"/>
                <a:gd name="T83" fmla="*/ 133 h 413"/>
                <a:gd name="T84" fmla="*/ 154 w 454"/>
                <a:gd name="T85" fmla="*/ 98 h 413"/>
                <a:gd name="T86" fmla="*/ 181 w 454"/>
                <a:gd name="T87" fmla="*/ 93 h 413"/>
                <a:gd name="T88" fmla="*/ 202 w 454"/>
                <a:gd name="T89" fmla="*/ 71 h 4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4" h="413">
                  <a:moveTo>
                    <a:pt x="194" y="71"/>
                  </a:moveTo>
                  <a:lnTo>
                    <a:pt x="233" y="59"/>
                  </a:lnTo>
                  <a:lnTo>
                    <a:pt x="267" y="59"/>
                  </a:lnTo>
                  <a:lnTo>
                    <a:pt x="299" y="39"/>
                  </a:lnTo>
                  <a:lnTo>
                    <a:pt x="381" y="53"/>
                  </a:lnTo>
                  <a:lnTo>
                    <a:pt x="408" y="46"/>
                  </a:lnTo>
                  <a:lnTo>
                    <a:pt x="420" y="27"/>
                  </a:lnTo>
                  <a:lnTo>
                    <a:pt x="434" y="0"/>
                  </a:lnTo>
                  <a:lnTo>
                    <a:pt x="454" y="27"/>
                  </a:lnTo>
                  <a:lnTo>
                    <a:pt x="427" y="98"/>
                  </a:lnTo>
                  <a:lnTo>
                    <a:pt x="408" y="98"/>
                  </a:lnTo>
                  <a:lnTo>
                    <a:pt x="361" y="93"/>
                  </a:lnTo>
                  <a:lnTo>
                    <a:pt x="333" y="105"/>
                  </a:lnTo>
                  <a:lnTo>
                    <a:pt x="294" y="105"/>
                  </a:lnTo>
                  <a:lnTo>
                    <a:pt x="281" y="130"/>
                  </a:lnTo>
                  <a:lnTo>
                    <a:pt x="247" y="130"/>
                  </a:lnTo>
                  <a:lnTo>
                    <a:pt x="267" y="151"/>
                  </a:lnTo>
                  <a:lnTo>
                    <a:pt x="253" y="178"/>
                  </a:lnTo>
                  <a:lnTo>
                    <a:pt x="221" y="184"/>
                  </a:lnTo>
                  <a:lnTo>
                    <a:pt x="180" y="151"/>
                  </a:lnTo>
                  <a:lnTo>
                    <a:pt x="180" y="203"/>
                  </a:lnTo>
                  <a:lnTo>
                    <a:pt x="206" y="235"/>
                  </a:lnTo>
                  <a:lnTo>
                    <a:pt x="233" y="269"/>
                  </a:lnTo>
                  <a:lnTo>
                    <a:pt x="253" y="294"/>
                  </a:lnTo>
                  <a:lnTo>
                    <a:pt x="281" y="313"/>
                  </a:lnTo>
                  <a:lnTo>
                    <a:pt x="315" y="328"/>
                  </a:lnTo>
                  <a:lnTo>
                    <a:pt x="327" y="360"/>
                  </a:lnTo>
                  <a:lnTo>
                    <a:pt x="361" y="367"/>
                  </a:lnTo>
                  <a:lnTo>
                    <a:pt x="315" y="367"/>
                  </a:lnTo>
                  <a:lnTo>
                    <a:pt x="321" y="413"/>
                  </a:lnTo>
                  <a:lnTo>
                    <a:pt x="274" y="386"/>
                  </a:lnTo>
                  <a:lnTo>
                    <a:pt x="233" y="386"/>
                  </a:lnTo>
                  <a:lnTo>
                    <a:pt x="201" y="354"/>
                  </a:lnTo>
                  <a:lnTo>
                    <a:pt x="146" y="367"/>
                  </a:lnTo>
                  <a:lnTo>
                    <a:pt x="86" y="367"/>
                  </a:lnTo>
                  <a:lnTo>
                    <a:pt x="52" y="335"/>
                  </a:lnTo>
                  <a:lnTo>
                    <a:pt x="0" y="250"/>
                  </a:lnTo>
                  <a:lnTo>
                    <a:pt x="6" y="250"/>
                  </a:lnTo>
                  <a:lnTo>
                    <a:pt x="27" y="228"/>
                  </a:lnTo>
                  <a:lnTo>
                    <a:pt x="68" y="162"/>
                  </a:lnTo>
                  <a:lnTo>
                    <a:pt x="59" y="130"/>
                  </a:lnTo>
                  <a:lnTo>
                    <a:pt x="80" y="125"/>
                  </a:lnTo>
                  <a:lnTo>
                    <a:pt x="146" y="98"/>
                  </a:lnTo>
                  <a:lnTo>
                    <a:pt x="173" y="93"/>
                  </a:lnTo>
                  <a:lnTo>
                    <a:pt x="194" y="71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69"/>
            <p:cNvSpPr>
              <a:spLocks/>
            </p:cNvSpPr>
            <p:nvPr/>
          </p:nvSpPr>
          <p:spPr bwMode="auto">
            <a:xfrm>
              <a:off x="3706" y="3368"/>
              <a:ext cx="456" cy="415"/>
            </a:xfrm>
            <a:custGeom>
              <a:avLst/>
              <a:gdLst>
                <a:gd name="T0" fmla="*/ 202 w 454"/>
                <a:gd name="T1" fmla="*/ 71 h 413"/>
                <a:gd name="T2" fmla="*/ 241 w 454"/>
                <a:gd name="T3" fmla="*/ 59 h 413"/>
                <a:gd name="T4" fmla="*/ 275 w 454"/>
                <a:gd name="T5" fmla="*/ 59 h 413"/>
                <a:gd name="T6" fmla="*/ 307 w 454"/>
                <a:gd name="T7" fmla="*/ 39 h 413"/>
                <a:gd name="T8" fmla="*/ 397 w 454"/>
                <a:gd name="T9" fmla="*/ 53 h 413"/>
                <a:gd name="T10" fmla="*/ 424 w 454"/>
                <a:gd name="T11" fmla="*/ 46 h 413"/>
                <a:gd name="T12" fmla="*/ 436 w 454"/>
                <a:gd name="T13" fmla="*/ 27 h 413"/>
                <a:gd name="T14" fmla="*/ 450 w 454"/>
                <a:gd name="T15" fmla="*/ 0 h 413"/>
                <a:gd name="T16" fmla="*/ 470 w 454"/>
                <a:gd name="T17" fmla="*/ 27 h 413"/>
                <a:gd name="T18" fmla="*/ 443 w 454"/>
                <a:gd name="T19" fmla="*/ 98 h 413"/>
                <a:gd name="T20" fmla="*/ 424 w 454"/>
                <a:gd name="T21" fmla="*/ 98 h 413"/>
                <a:gd name="T22" fmla="*/ 377 w 454"/>
                <a:gd name="T23" fmla="*/ 93 h 413"/>
                <a:gd name="T24" fmla="*/ 341 w 454"/>
                <a:gd name="T25" fmla="*/ 113 h 413"/>
                <a:gd name="T26" fmla="*/ 302 w 454"/>
                <a:gd name="T27" fmla="*/ 113 h 413"/>
                <a:gd name="T28" fmla="*/ 289 w 454"/>
                <a:gd name="T29" fmla="*/ 138 h 413"/>
                <a:gd name="T30" fmla="*/ 255 w 454"/>
                <a:gd name="T31" fmla="*/ 138 h 413"/>
                <a:gd name="T32" fmla="*/ 275 w 454"/>
                <a:gd name="T33" fmla="*/ 159 h 413"/>
                <a:gd name="T34" fmla="*/ 261 w 454"/>
                <a:gd name="T35" fmla="*/ 186 h 413"/>
                <a:gd name="T36" fmla="*/ 229 w 454"/>
                <a:gd name="T37" fmla="*/ 192 h 413"/>
                <a:gd name="T38" fmla="*/ 188 w 454"/>
                <a:gd name="T39" fmla="*/ 159 h 413"/>
                <a:gd name="T40" fmla="*/ 188 w 454"/>
                <a:gd name="T41" fmla="*/ 211 h 413"/>
                <a:gd name="T42" fmla="*/ 214 w 454"/>
                <a:gd name="T43" fmla="*/ 243 h 413"/>
                <a:gd name="T44" fmla="*/ 241 w 454"/>
                <a:gd name="T45" fmla="*/ 277 h 413"/>
                <a:gd name="T46" fmla="*/ 261 w 454"/>
                <a:gd name="T47" fmla="*/ 302 h 413"/>
                <a:gd name="T48" fmla="*/ 289 w 454"/>
                <a:gd name="T49" fmla="*/ 329 h 413"/>
                <a:gd name="T50" fmla="*/ 323 w 454"/>
                <a:gd name="T51" fmla="*/ 344 h 413"/>
                <a:gd name="T52" fmla="*/ 335 w 454"/>
                <a:gd name="T53" fmla="*/ 376 h 413"/>
                <a:gd name="T54" fmla="*/ 377 w 454"/>
                <a:gd name="T55" fmla="*/ 383 h 413"/>
                <a:gd name="T56" fmla="*/ 323 w 454"/>
                <a:gd name="T57" fmla="*/ 383 h 413"/>
                <a:gd name="T58" fmla="*/ 329 w 454"/>
                <a:gd name="T59" fmla="*/ 429 h 413"/>
                <a:gd name="T60" fmla="*/ 282 w 454"/>
                <a:gd name="T61" fmla="*/ 402 h 413"/>
                <a:gd name="T62" fmla="*/ 241 w 454"/>
                <a:gd name="T63" fmla="*/ 402 h 413"/>
                <a:gd name="T64" fmla="*/ 209 w 454"/>
                <a:gd name="T65" fmla="*/ 370 h 413"/>
                <a:gd name="T66" fmla="*/ 154 w 454"/>
                <a:gd name="T67" fmla="*/ 383 h 413"/>
                <a:gd name="T68" fmla="*/ 86 w 454"/>
                <a:gd name="T69" fmla="*/ 383 h 413"/>
                <a:gd name="T70" fmla="*/ 52 w 454"/>
                <a:gd name="T71" fmla="*/ 351 h 413"/>
                <a:gd name="T72" fmla="*/ 0 w 454"/>
                <a:gd name="T73" fmla="*/ 258 h 413"/>
                <a:gd name="T74" fmla="*/ 6 w 454"/>
                <a:gd name="T75" fmla="*/ 258 h 413"/>
                <a:gd name="T76" fmla="*/ 27 w 454"/>
                <a:gd name="T77" fmla="*/ 236 h 413"/>
                <a:gd name="T78" fmla="*/ 68 w 454"/>
                <a:gd name="T79" fmla="*/ 170 h 413"/>
                <a:gd name="T80" fmla="*/ 59 w 454"/>
                <a:gd name="T81" fmla="*/ 138 h 413"/>
                <a:gd name="T82" fmla="*/ 80 w 454"/>
                <a:gd name="T83" fmla="*/ 133 h 413"/>
                <a:gd name="T84" fmla="*/ 154 w 454"/>
                <a:gd name="T85" fmla="*/ 98 h 413"/>
                <a:gd name="T86" fmla="*/ 181 w 454"/>
                <a:gd name="T87" fmla="*/ 93 h 413"/>
                <a:gd name="T88" fmla="*/ 202 w 454"/>
                <a:gd name="T89" fmla="*/ 71 h 4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4" h="413">
                  <a:moveTo>
                    <a:pt x="194" y="71"/>
                  </a:moveTo>
                  <a:lnTo>
                    <a:pt x="233" y="59"/>
                  </a:lnTo>
                  <a:lnTo>
                    <a:pt x="267" y="59"/>
                  </a:lnTo>
                  <a:lnTo>
                    <a:pt x="299" y="39"/>
                  </a:lnTo>
                  <a:lnTo>
                    <a:pt x="381" y="53"/>
                  </a:lnTo>
                  <a:lnTo>
                    <a:pt x="408" y="46"/>
                  </a:lnTo>
                  <a:lnTo>
                    <a:pt x="420" y="27"/>
                  </a:lnTo>
                  <a:lnTo>
                    <a:pt x="434" y="0"/>
                  </a:lnTo>
                  <a:lnTo>
                    <a:pt x="454" y="27"/>
                  </a:lnTo>
                  <a:lnTo>
                    <a:pt x="427" y="98"/>
                  </a:lnTo>
                  <a:lnTo>
                    <a:pt x="408" y="98"/>
                  </a:lnTo>
                  <a:lnTo>
                    <a:pt x="361" y="93"/>
                  </a:lnTo>
                  <a:lnTo>
                    <a:pt x="333" y="105"/>
                  </a:lnTo>
                  <a:lnTo>
                    <a:pt x="294" y="105"/>
                  </a:lnTo>
                  <a:lnTo>
                    <a:pt x="281" y="130"/>
                  </a:lnTo>
                  <a:lnTo>
                    <a:pt x="247" y="130"/>
                  </a:lnTo>
                  <a:lnTo>
                    <a:pt x="267" y="151"/>
                  </a:lnTo>
                  <a:lnTo>
                    <a:pt x="253" y="178"/>
                  </a:lnTo>
                  <a:lnTo>
                    <a:pt x="221" y="184"/>
                  </a:lnTo>
                  <a:lnTo>
                    <a:pt x="180" y="151"/>
                  </a:lnTo>
                  <a:lnTo>
                    <a:pt x="180" y="203"/>
                  </a:lnTo>
                  <a:lnTo>
                    <a:pt x="206" y="235"/>
                  </a:lnTo>
                  <a:lnTo>
                    <a:pt x="233" y="269"/>
                  </a:lnTo>
                  <a:lnTo>
                    <a:pt x="253" y="294"/>
                  </a:lnTo>
                  <a:lnTo>
                    <a:pt x="281" y="313"/>
                  </a:lnTo>
                  <a:lnTo>
                    <a:pt x="315" y="328"/>
                  </a:lnTo>
                  <a:lnTo>
                    <a:pt x="327" y="360"/>
                  </a:lnTo>
                  <a:lnTo>
                    <a:pt x="361" y="367"/>
                  </a:lnTo>
                  <a:lnTo>
                    <a:pt x="315" y="367"/>
                  </a:lnTo>
                  <a:lnTo>
                    <a:pt x="321" y="413"/>
                  </a:lnTo>
                  <a:lnTo>
                    <a:pt x="274" y="386"/>
                  </a:lnTo>
                  <a:lnTo>
                    <a:pt x="233" y="386"/>
                  </a:lnTo>
                  <a:lnTo>
                    <a:pt x="201" y="354"/>
                  </a:lnTo>
                  <a:lnTo>
                    <a:pt x="146" y="367"/>
                  </a:lnTo>
                  <a:lnTo>
                    <a:pt x="86" y="367"/>
                  </a:lnTo>
                  <a:lnTo>
                    <a:pt x="52" y="335"/>
                  </a:lnTo>
                  <a:lnTo>
                    <a:pt x="0" y="250"/>
                  </a:lnTo>
                  <a:lnTo>
                    <a:pt x="6" y="250"/>
                  </a:lnTo>
                  <a:lnTo>
                    <a:pt x="27" y="228"/>
                  </a:lnTo>
                  <a:lnTo>
                    <a:pt x="68" y="162"/>
                  </a:lnTo>
                  <a:lnTo>
                    <a:pt x="59" y="130"/>
                  </a:lnTo>
                  <a:lnTo>
                    <a:pt x="80" y="125"/>
                  </a:lnTo>
                  <a:lnTo>
                    <a:pt x="146" y="98"/>
                  </a:lnTo>
                  <a:lnTo>
                    <a:pt x="173" y="93"/>
                  </a:lnTo>
                  <a:lnTo>
                    <a:pt x="194" y="71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70"/>
            <p:cNvSpPr>
              <a:spLocks/>
            </p:cNvSpPr>
            <p:nvPr/>
          </p:nvSpPr>
          <p:spPr bwMode="auto">
            <a:xfrm>
              <a:off x="3841" y="3144"/>
              <a:ext cx="430" cy="295"/>
            </a:xfrm>
            <a:custGeom>
              <a:avLst/>
              <a:gdLst>
                <a:gd name="T0" fmla="*/ 19 w 428"/>
                <a:gd name="T1" fmla="*/ 39 h 293"/>
                <a:gd name="T2" fmla="*/ 0 w 428"/>
                <a:gd name="T3" fmla="*/ 72 h 293"/>
                <a:gd name="T4" fmla="*/ 12 w 428"/>
                <a:gd name="T5" fmla="*/ 125 h 293"/>
                <a:gd name="T6" fmla="*/ 27 w 428"/>
                <a:gd name="T7" fmla="*/ 157 h 293"/>
                <a:gd name="T8" fmla="*/ 12 w 428"/>
                <a:gd name="T9" fmla="*/ 191 h 293"/>
                <a:gd name="T10" fmla="*/ 12 w 428"/>
                <a:gd name="T11" fmla="*/ 217 h 293"/>
                <a:gd name="T12" fmla="*/ 12 w 428"/>
                <a:gd name="T13" fmla="*/ 226 h 293"/>
                <a:gd name="T14" fmla="*/ 46 w 428"/>
                <a:gd name="T15" fmla="*/ 252 h 293"/>
                <a:gd name="T16" fmla="*/ 60 w 428"/>
                <a:gd name="T17" fmla="*/ 309 h 293"/>
                <a:gd name="T18" fmla="*/ 99 w 428"/>
                <a:gd name="T19" fmla="*/ 297 h 293"/>
                <a:gd name="T20" fmla="*/ 141 w 428"/>
                <a:gd name="T21" fmla="*/ 297 h 293"/>
                <a:gd name="T22" fmla="*/ 173 w 428"/>
                <a:gd name="T23" fmla="*/ 277 h 293"/>
                <a:gd name="T24" fmla="*/ 255 w 428"/>
                <a:gd name="T25" fmla="*/ 291 h 293"/>
                <a:gd name="T26" fmla="*/ 282 w 428"/>
                <a:gd name="T27" fmla="*/ 284 h 293"/>
                <a:gd name="T28" fmla="*/ 294 w 428"/>
                <a:gd name="T29" fmla="*/ 265 h 293"/>
                <a:gd name="T30" fmla="*/ 308 w 428"/>
                <a:gd name="T31" fmla="*/ 238 h 293"/>
                <a:gd name="T32" fmla="*/ 369 w 428"/>
                <a:gd name="T33" fmla="*/ 198 h 293"/>
                <a:gd name="T34" fmla="*/ 396 w 428"/>
                <a:gd name="T35" fmla="*/ 203 h 293"/>
                <a:gd name="T36" fmla="*/ 437 w 428"/>
                <a:gd name="T37" fmla="*/ 198 h 293"/>
                <a:gd name="T38" fmla="*/ 423 w 428"/>
                <a:gd name="T39" fmla="*/ 184 h 293"/>
                <a:gd name="T40" fmla="*/ 384 w 428"/>
                <a:gd name="T41" fmla="*/ 151 h 293"/>
                <a:gd name="T42" fmla="*/ 410 w 428"/>
                <a:gd name="T43" fmla="*/ 118 h 293"/>
                <a:gd name="T44" fmla="*/ 410 w 428"/>
                <a:gd name="T45" fmla="*/ 65 h 293"/>
                <a:gd name="T46" fmla="*/ 444 w 428"/>
                <a:gd name="T47" fmla="*/ 44 h 293"/>
                <a:gd name="T48" fmla="*/ 444 w 428"/>
                <a:gd name="T49" fmla="*/ 12 h 293"/>
                <a:gd name="T50" fmla="*/ 423 w 428"/>
                <a:gd name="T51" fmla="*/ 19 h 293"/>
                <a:gd name="T52" fmla="*/ 396 w 428"/>
                <a:gd name="T53" fmla="*/ 7 h 293"/>
                <a:gd name="T54" fmla="*/ 315 w 428"/>
                <a:gd name="T55" fmla="*/ 0 h 293"/>
                <a:gd name="T56" fmla="*/ 282 w 428"/>
                <a:gd name="T57" fmla="*/ 12 h 293"/>
                <a:gd name="T58" fmla="*/ 241 w 428"/>
                <a:gd name="T59" fmla="*/ 51 h 293"/>
                <a:gd name="T60" fmla="*/ 221 w 428"/>
                <a:gd name="T61" fmla="*/ 58 h 293"/>
                <a:gd name="T62" fmla="*/ 161 w 428"/>
                <a:gd name="T63" fmla="*/ 58 h 293"/>
                <a:gd name="T64" fmla="*/ 99 w 428"/>
                <a:gd name="T65" fmla="*/ 65 h 293"/>
                <a:gd name="T66" fmla="*/ 60 w 428"/>
                <a:gd name="T67" fmla="*/ 65 h 293"/>
                <a:gd name="T68" fmla="*/ 27 w 428"/>
                <a:gd name="T69" fmla="*/ 58 h 293"/>
                <a:gd name="T70" fmla="*/ 19 w 428"/>
                <a:gd name="T71" fmla="*/ 39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8" h="293">
                  <a:moveTo>
                    <a:pt x="19" y="39"/>
                  </a:moveTo>
                  <a:lnTo>
                    <a:pt x="0" y="72"/>
                  </a:lnTo>
                  <a:lnTo>
                    <a:pt x="12" y="117"/>
                  </a:lnTo>
                  <a:lnTo>
                    <a:pt x="27" y="149"/>
                  </a:lnTo>
                  <a:lnTo>
                    <a:pt x="12" y="183"/>
                  </a:lnTo>
                  <a:lnTo>
                    <a:pt x="12" y="209"/>
                  </a:lnTo>
                  <a:lnTo>
                    <a:pt x="12" y="215"/>
                  </a:lnTo>
                  <a:lnTo>
                    <a:pt x="46" y="236"/>
                  </a:lnTo>
                  <a:lnTo>
                    <a:pt x="60" y="293"/>
                  </a:lnTo>
                  <a:lnTo>
                    <a:pt x="99" y="281"/>
                  </a:lnTo>
                  <a:lnTo>
                    <a:pt x="133" y="281"/>
                  </a:lnTo>
                  <a:lnTo>
                    <a:pt x="165" y="261"/>
                  </a:lnTo>
                  <a:lnTo>
                    <a:pt x="247" y="275"/>
                  </a:lnTo>
                  <a:lnTo>
                    <a:pt x="274" y="268"/>
                  </a:lnTo>
                  <a:lnTo>
                    <a:pt x="286" y="249"/>
                  </a:lnTo>
                  <a:lnTo>
                    <a:pt x="300" y="222"/>
                  </a:lnTo>
                  <a:lnTo>
                    <a:pt x="353" y="190"/>
                  </a:lnTo>
                  <a:lnTo>
                    <a:pt x="380" y="195"/>
                  </a:lnTo>
                  <a:lnTo>
                    <a:pt x="421" y="190"/>
                  </a:lnTo>
                  <a:lnTo>
                    <a:pt x="407" y="176"/>
                  </a:lnTo>
                  <a:lnTo>
                    <a:pt x="368" y="143"/>
                  </a:lnTo>
                  <a:lnTo>
                    <a:pt x="394" y="110"/>
                  </a:lnTo>
                  <a:lnTo>
                    <a:pt x="394" y="65"/>
                  </a:lnTo>
                  <a:lnTo>
                    <a:pt x="428" y="44"/>
                  </a:lnTo>
                  <a:lnTo>
                    <a:pt x="428" y="12"/>
                  </a:lnTo>
                  <a:lnTo>
                    <a:pt x="407" y="19"/>
                  </a:lnTo>
                  <a:lnTo>
                    <a:pt x="380" y="7"/>
                  </a:lnTo>
                  <a:lnTo>
                    <a:pt x="307" y="0"/>
                  </a:lnTo>
                  <a:lnTo>
                    <a:pt x="274" y="12"/>
                  </a:lnTo>
                  <a:lnTo>
                    <a:pt x="233" y="51"/>
                  </a:lnTo>
                  <a:lnTo>
                    <a:pt x="213" y="58"/>
                  </a:lnTo>
                  <a:lnTo>
                    <a:pt x="153" y="58"/>
                  </a:lnTo>
                  <a:lnTo>
                    <a:pt x="99" y="65"/>
                  </a:lnTo>
                  <a:lnTo>
                    <a:pt x="60" y="65"/>
                  </a:lnTo>
                  <a:lnTo>
                    <a:pt x="27" y="58"/>
                  </a:lnTo>
                  <a:lnTo>
                    <a:pt x="19" y="39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71"/>
            <p:cNvSpPr>
              <a:spLocks/>
            </p:cNvSpPr>
            <p:nvPr/>
          </p:nvSpPr>
          <p:spPr bwMode="auto">
            <a:xfrm>
              <a:off x="3671" y="2769"/>
              <a:ext cx="640" cy="440"/>
            </a:xfrm>
            <a:custGeom>
              <a:avLst/>
              <a:gdLst>
                <a:gd name="T0" fmla="*/ 662 w 636"/>
                <a:gd name="T1" fmla="*/ 231 h 438"/>
                <a:gd name="T2" fmla="*/ 653 w 636"/>
                <a:gd name="T3" fmla="*/ 231 h 438"/>
                <a:gd name="T4" fmla="*/ 634 w 636"/>
                <a:gd name="T5" fmla="*/ 238 h 438"/>
                <a:gd name="T6" fmla="*/ 607 w 636"/>
                <a:gd name="T7" fmla="*/ 256 h 438"/>
                <a:gd name="T8" fmla="*/ 586 w 636"/>
                <a:gd name="T9" fmla="*/ 249 h 438"/>
                <a:gd name="T10" fmla="*/ 577 w 636"/>
                <a:gd name="T11" fmla="*/ 249 h 438"/>
                <a:gd name="T12" fmla="*/ 551 w 636"/>
                <a:gd name="T13" fmla="*/ 222 h 438"/>
                <a:gd name="T14" fmla="*/ 540 w 636"/>
                <a:gd name="T15" fmla="*/ 197 h 438"/>
                <a:gd name="T16" fmla="*/ 540 w 636"/>
                <a:gd name="T17" fmla="*/ 151 h 438"/>
                <a:gd name="T18" fmla="*/ 526 w 636"/>
                <a:gd name="T19" fmla="*/ 118 h 438"/>
                <a:gd name="T20" fmla="*/ 473 w 636"/>
                <a:gd name="T21" fmla="*/ 50 h 438"/>
                <a:gd name="T22" fmla="*/ 451 w 636"/>
                <a:gd name="T23" fmla="*/ 20 h 438"/>
                <a:gd name="T24" fmla="*/ 432 w 636"/>
                <a:gd name="T25" fmla="*/ 6 h 438"/>
                <a:gd name="T26" fmla="*/ 417 w 636"/>
                <a:gd name="T27" fmla="*/ 6 h 438"/>
                <a:gd name="T28" fmla="*/ 390 w 636"/>
                <a:gd name="T29" fmla="*/ 0 h 438"/>
                <a:gd name="T30" fmla="*/ 358 w 636"/>
                <a:gd name="T31" fmla="*/ 25 h 438"/>
                <a:gd name="T32" fmla="*/ 317 w 636"/>
                <a:gd name="T33" fmla="*/ 38 h 438"/>
                <a:gd name="T34" fmla="*/ 303 w 636"/>
                <a:gd name="T35" fmla="*/ 57 h 438"/>
                <a:gd name="T36" fmla="*/ 278 w 636"/>
                <a:gd name="T37" fmla="*/ 38 h 438"/>
                <a:gd name="T38" fmla="*/ 236 w 636"/>
                <a:gd name="T39" fmla="*/ 50 h 438"/>
                <a:gd name="T40" fmla="*/ 181 w 636"/>
                <a:gd name="T41" fmla="*/ 50 h 438"/>
                <a:gd name="T42" fmla="*/ 156 w 636"/>
                <a:gd name="T43" fmla="*/ 57 h 438"/>
                <a:gd name="T44" fmla="*/ 142 w 636"/>
                <a:gd name="T45" fmla="*/ 79 h 438"/>
                <a:gd name="T46" fmla="*/ 122 w 636"/>
                <a:gd name="T47" fmla="*/ 84 h 438"/>
                <a:gd name="T48" fmla="*/ 88 w 636"/>
                <a:gd name="T49" fmla="*/ 158 h 438"/>
                <a:gd name="T50" fmla="*/ 54 w 636"/>
                <a:gd name="T51" fmla="*/ 222 h 438"/>
                <a:gd name="T52" fmla="*/ 0 w 636"/>
                <a:gd name="T53" fmla="*/ 249 h 438"/>
                <a:gd name="T54" fmla="*/ 27 w 636"/>
                <a:gd name="T55" fmla="*/ 263 h 438"/>
                <a:gd name="T56" fmla="*/ 40 w 636"/>
                <a:gd name="T57" fmla="*/ 288 h 438"/>
                <a:gd name="T58" fmla="*/ 61 w 636"/>
                <a:gd name="T59" fmla="*/ 322 h 438"/>
                <a:gd name="T60" fmla="*/ 94 w 636"/>
                <a:gd name="T61" fmla="*/ 339 h 438"/>
                <a:gd name="T62" fmla="*/ 101 w 636"/>
                <a:gd name="T63" fmla="*/ 369 h 438"/>
                <a:gd name="T64" fmla="*/ 122 w 636"/>
                <a:gd name="T65" fmla="*/ 381 h 438"/>
                <a:gd name="T66" fmla="*/ 142 w 636"/>
                <a:gd name="T67" fmla="*/ 389 h 438"/>
                <a:gd name="T68" fmla="*/ 169 w 636"/>
                <a:gd name="T69" fmla="*/ 374 h 438"/>
                <a:gd name="T70" fmla="*/ 169 w 636"/>
                <a:gd name="T71" fmla="*/ 401 h 438"/>
                <a:gd name="T72" fmla="*/ 195 w 636"/>
                <a:gd name="T73" fmla="*/ 428 h 438"/>
                <a:gd name="T74" fmla="*/ 203 w 636"/>
                <a:gd name="T75" fmla="*/ 447 h 438"/>
                <a:gd name="T76" fmla="*/ 236 w 636"/>
                <a:gd name="T77" fmla="*/ 454 h 438"/>
                <a:gd name="T78" fmla="*/ 283 w 636"/>
                <a:gd name="T79" fmla="*/ 454 h 438"/>
                <a:gd name="T80" fmla="*/ 337 w 636"/>
                <a:gd name="T81" fmla="*/ 447 h 438"/>
                <a:gd name="T82" fmla="*/ 397 w 636"/>
                <a:gd name="T83" fmla="*/ 447 h 438"/>
                <a:gd name="T84" fmla="*/ 425 w 636"/>
                <a:gd name="T85" fmla="*/ 440 h 438"/>
                <a:gd name="T86" fmla="*/ 466 w 636"/>
                <a:gd name="T87" fmla="*/ 401 h 438"/>
                <a:gd name="T88" fmla="*/ 499 w 636"/>
                <a:gd name="T89" fmla="*/ 389 h 438"/>
                <a:gd name="T90" fmla="*/ 577 w 636"/>
                <a:gd name="T91" fmla="*/ 396 h 438"/>
                <a:gd name="T92" fmla="*/ 607 w 636"/>
                <a:gd name="T93" fmla="*/ 408 h 438"/>
                <a:gd name="T94" fmla="*/ 628 w 636"/>
                <a:gd name="T95" fmla="*/ 401 h 438"/>
                <a:gd name="T96" fmla="*/ 628 w 636"/>
                <a:gd name="T97" fmla="*/ 389 h 438"/>
                <a:gd name="T98" fmla="*/ 621 w 636"/>
                <a:gd name="T99" fmla="*/ 349 h 438"/>
                <a:gd name="T100" fmla="*/ 634 w 636"/>
                <a:gd name="T101" fmla="*/ 309 h 438"/>
                <a:gd name="T102" fmla="*/ 668 w 636"/>
                <a:gd name="T103" fmla="*/ 288 h 438"/>
                <a:gd name="T104" fmla="*/ 668 w 636"/>
                <a:gd name="T105" fmla="*/ 256 h 438"/>
                <a:gd name="T106" fmla="*/ 662 w 636"/>
                <a:gd name="T107" fmla="*/ 231 h 4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6" h="438">
                  <a:moveTo>
                    <a:pt x="630" y="223"/>
                  </a:moveTo>
                  <a:lnTo>
                    <a:pt x="621" y="223"/>
                  </a:lnTo>
                  <a:lnTo>
                    <a:pt x="602" y="230"/>
                  </a:lnTo>
                  <a:lnTo>
                    <a:pt x="575" y="248"/>
                  </a:lnTo>
                  <a:lnTo>
                    <a:pt x="555" y="241"/>
                  </a:lnTo>
                  <a:lnTo>
                    <a:pt x="548" y="241"/>
                  </a:lnTo>
                  <a:lnTo>
                    <a:pt x="527" y="214"/>
                  </a:lnTo>
                  <a:lnTo>
                    <a:pt x="516" y="189"/>
                  </a:lnTo>
                  <a:lnTo>
                    <a:pt x="516" y="143"/>
                  </a:lnTo>
                  <a:lnTo>
                    <a:pt x="502" y="110"/>
                  </a:lnTo>
                  <a:lnTo>
                    <a:pt x="449" y="50"/>
                  </a:lnTo>
                  <a:lnTo>
                    <a:pt x="427" y="20"/>
                  </a:lnTo>
                  <a:lnTo>
                    <a:pt x="408" y="6"/>
                  </a:lnTo>
                  <a:lnTo>
                    <a:pt x="395" y="6"/>
                  </a:lnTo>
                  <a:lnTo>
                    <a:pt x="374" y="0"/>
                  </a:lnTo>
                  <a:lnTo>
                    <a:pt x="342" y="25"/>
                  </a:lnTo>
                  <a:lnTo>
                    <a:pt x="301" y="38"/>
                  </a:lnTo>
                  <a:lnTo>
                    <a:pt x="287" y="57"/>
                  </a:lnTo>
                  <a:lnTo>
                    <a:pt x="262" y="38"/>
                  </a:lnTo>
                  <a:lnTo>
                    <a:pt x="228" y="50"/>
                  </a:lnTo>
                  <a:lnTo>
                    <a:pt x="173" y="50"/>
                  </a:lnTo>
                  <a:lnTo>
                    <a:pt x="148" y="57"/>
                  </a:lnTo>
                  <a:lnTo>
                    <a:pt x="134" y="79"/>
                  </a:lnTo>
                  <a:lnTo>
                    <a:pt x="114" y="84"/>
                  </a:lnTo>
                  <a:lnTo>
                    <a:pt x="80" y="150"/>
                  </a:lnTo>
                  <a:lnTo>
                    <a:pt x="54" y="214"/>
                  </a:lnTo>
                  <a:lnTo>
                    <a:pt x="0" y="241"/>
                  </a:lnTo>
                  <a:lnTo>
                    <a:pt x="27" y="255"/>
                  </a:lnTo>
                  <a:lnTo>
                    <a:pt x="40" y="280"/>
                  </a:lnTo>
                  <a:lnTo>
                    <a:pt x="61" y="314"/>
                  </a:lnTo>
                  <a:lnTo>
                    <a:pt x="86" y="326"/>
                  </a:lnTo>
                  <a:lnTo>
                    <a:pt x="93" y="353"/>
                  </a:lnTo>
                  <a:lnTo>
                    <a:pt x="114" y="365"/>
                  </a:lnTo>
                  <a:lnTo>
                    <a:pt x="134" y="373"/>
                  </a:lnTo>
                  <a:lnTo>
                    <a:pt x="161" y="358"/>
                  </a:lnTo>
                  <a:lnTo>
                    <a:pt x="161" y="385"/>
                  </a:lnTo>
                  <a:lnTo>
                    <a:pt x="187" y="412"/>
                  </a:lnTo>
                  <a:lnTo>
                    <a:pt x="195" y="431"/>
                  </a:lnTo>
                  <a:lnTo>
                    <a:pt x="228" y="438"/>
                  </a:lnTo>
                  <a:lnTo>
                    <a:pt x="267" y="438"/>
                  </a:lnTo>
                  <a:lnTo>
                    <a:pt x="321" y="431"/>
                  </a:lnTo>
                  <a:lnTo>
                    <a:pt x="381" y="431"/>
                  </a:lnTo>
                  <a:lnTo>
                    <a:pt x="401" y="424"/>
                  </a:lnTo>
                  <a:lnTo>
                    <a:pt x="442" y="385"/>
                  </a:lnTo>
                  <a:lnTo>
                    <a:pt x="475" y="373"/>
                  </a:lnTo>
                  <a:lnTo>
                    <a:pt x="548" y="380"/>
                  </a:lnTo>
                  <a:lnTo>
                    <a:pt x="575" y="392"/>
                  </a:lnTo>
                  <a:lnTo>
                    <a:pt x="596" y="385"/>
                  </a:lnTo>
                  <a:lnTo>
                    <a:pt x="596" y="373"/>
                  </a:lnTo>
                  <a:lnTo>
                    <a:pt x="589" y="333"/>
                  </a:lnTo>
                  <a:lnTo>
                    <a:pt x="602" y="301"/>
                  </a:lnTo>
                  <a:lnTo>
                    <a:pt x="636" y="280"/>
                  </a:lnTo>
                  <a:lnTo>
                    <a:pt x="636" y="248"/>
                  </a:lnTo>
                  <a:lnTo>
                    <a:pt x="630" y="223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72"/>
            <p:cNvSpPr>
              <a:spLocks/>
            </p:cNvSpPr>
            <p:nvPr/>
          </p:nvSpPr>
          <p:spPr bwMode="auto">
            <a:xfrm>
              <a:off x="3671" y="2769"/>
              <a:ext cx="640" cy="440"/>
            </a:xfrm>
            <a:custGeom>
              <a:avLst/>
              <a:gdLst>
                <a:gd name="T0" fmla="*/ 662 w 636"/>
                <a:gd name="T1" fmla="*/ 231 h 438"/>
                <a:gd name="T2" fmla="*/ 653 w 636"/>
                <a:gd name="T3" fmla="*/ 231 h 438"/>
                <a:gd name="T4" fmla="*/ 634 w 636"/>
                <a:gd name="T5" fmla="*/ 238 h 438"/>
                <a:gd name="T6" fmla="*/ 607 w 636"/>
                <a:gd name="T7" fmla="*/ 256 h 438"/>
                <a:gd name="T8" fmla="*/ 586 w 636"/>
                <a:gd name="T9" fmla="*/ 249 h 438"/>
                <a:gd name="T10" fmla="*/ 577 w 636"/>
                <a:gd name="T11" fmla="*/ 249 h 438"/>
                <a:gd name="T12" fmla="*/ 551 w 636"/>
                <a:gd name="T13" fmla="*/ 222 h 438"/>
                <a:gd name="T14" fmla="*/ 540 w 636"/>
                <a:gd name="T15" fmla="*/ 197 h 438"/>
                <a:gd name="T16" fmla="*/ 540 w 636"/>
                <a:gd name="T17" fmla="*/ 151 h 438"/>
                <a:gd name="T18" fmla="*/ 526 w 636"/>
                <a:gd name="T19" fmla="*/ 118 h 438"/>
                <a:gd name="T20" fmla="*/ 473 w 636"/>
                <a:gd name="T21" fmla="*/ 50 h 438"/>
                <a:gd name="T22" fmla="*/ 451 w 636"/>
                <a:gd name="T23" fmla="*/ 20 h 438"/>
                <a:gd name="T24" fmla="*/ 432 w 636"/>
                <a:gd name="T25" fmla="*/ 6 h 438"/>
                <a:gd name="T26" fmla="*/ 417 w 636"/>
                <a:gd name="T27" fmla="*/ 6 h 438"/>
                <a:gd name="T28" fmla="*/ 390 w 636"/>
                <a:gd name="T29" fmla="*/ 0 h 438"/>
                <a:gd name="T30" fmla="*/ 358 w 636"/>
                <a:gd name="T31" fmla="*/ 25 h 438"/>
                <a:gd name="T32" fmla="*/ 317 w 636"/>
                <a:gd name="T33" fmla="*/ 38 h 438"/>
                <a:gd name="T34" fmla="*/ 303 w 636"/>
                <a:gd name="T35" fmla="*/ 57 h 438"/>
                <a:gd name="T36" fmla="*/ 278 w 636"/>
                <a:gd name="T37" fmla="*/ 38 h 438"/>
                <a:gd name="T38" fmla="*/ 236 w 636"/>
                <a:gd name="T39" fmla="*/ 50 h 438"/>
                <a:gd name="T40" fmla="*/ 181 w 636"/>
                <a:gd name="T41" fmla="*/ 50 h 438"/>
                <a:gd name="T42" fmla="*/ 156 w 636"/>
                <a:gd name="T43" fmla="*/ 57 h 438"/>
                <a:gd name="T44" fmla="*/ 142 w 636"/>
                <a:gd name="T45" fmla="*/ 79 h 438"/>
                <a:gd name="T46" fmla="*/ 122 w 636"/>
                <a:gd name="T47" fmla="*/ 84 h 438"/>
                <a:gd name="T48" fmla="*/ 88 w 636"/>
                <a:gd name="T49" fmla="*/ 158 h 438"/>
                <a:gd name="T50" fmla="*/ 54 w 636"/>
                <a:gd name="T51" fmla="*/ 222 h 438"/>
                <a:gd name="T52" fmla="*/ 0 w 636"/>
                <a:gd name="T53" fmla="*/ 249 h 438"/>
                <a:gd name="T54" fmla="*/ 27 w 636"/>
                <a:gd name="T55" fmla="*/ 263 h 438"/>
                <a:gd name="T56" fmla="*/ 40 w 636"/>
                <a:gd name="T57" fmla="*/ 288 h 438"/>
                <a:gd name="T58" fmla="*/ 61 w 636"/>
                <a:gd name="T59" fmla="*/ 322 h 438"/>
                <a:gd name="T60" fmla="*/ 94 w 636"/>
                <a:gd name="T61" fmla="*/ 339 h 438"/>
                <a:gd name="T62" fmla="*/ 101 w 636"/>
                <a:gd name="T63" fmla="*/ 369 h 438"/>
                <a:gd name="T64" fmla="*/ 122 w 636"/>
                <a:gd name="T65" fmla="*/ 381 h 438"/>
                <a:gd name="T66" fmla="*/ 142 w 636"/>
                <a:gd name="T67" fmla="*/ 389 h 438"/>
                <a:gd name="T68" fmla="*/ 169 w 636"/>
                <a:gd name="T69" fmla="*/ 374 h 438"/>
                <a:gd name="T70" fmla="*/ 169 w 636"/>
                <a:gd name="T71" fmla="*/ 401 h 438"/>
                <a:gd name="T72" fmla="*/ 195 w 636"/>
                <a:gd name="T73" fmla="*/ 428 h 438"/>
                <a:gd name="T74" fmla="*/ 203 w 636"/>
                <a:gd name="T75" fmla="*/ 447 h 438"/>
                <a:gd name="T76" fmla="*/ 236 w 636"/>
                <a:gd name="T77" fmla="*/ 454 h 438"/>
                <a:gd name="T78" fmla="*/ 283 w 636"/>
                <a:gd name="T79" fmla="*/ 454 h 438"/>
                <a:gd name="T80" fmla="*/ 337 w 636"/>
                <a:gd name="T81" fmla="*/ 447 h 438"/>
                <a:gd name="T82" fmla="*/ 397 w 636"/>
                <a:gd name="T83" fmla="*/ 447 h 438"/>
                <a:gd name="T84" fmla="*/ 425 w 636"/>
                <a:gd name="T85" fmla="*/ 440 h 438"/>
                <a:gd name="T86" fmla="*/ 466 w 636"/>
                <a:gd name="T87" fmla="*/ 401 h 438"/>
                <a:gd name="T88" fmla="*/ 499 w 636"/>
                <a:gd name="T89" fmla="*/ 389 h 438"/>
                <a:gd name="T90" fmla="*/ 577 w 636"/>
                <a:gd name="T91" fmla="*/ 396 h 438"/>
                <a:gd name="T92" fmla="*/ 607 w 636"/>
                <a:gd name="T93" fmla="*/ 408 h 438"/>
                <a:gd name="T94" fmla="*/ 628 w 636"/>
                <a:gd name="T95" fmla="*/ 401 h 438"/>
                <a:gd name="T96" fmla="*/ 628 w 636"/>
                <a:gd name="T97" fmla="*/ 389 h 438"/>
                <a:gd name="T98" fmla="*/ 621 w 636"/>
                <a:gd name="T99" fmla="*/ 349 h 438"/>
                <a:gd name="T100" fmla="*/ 634 w 636"/>
                <a:gd name="T101" fmla="*/ 309 h 438"/>
                <a:gd name="T102" fmla="*/ 668 w 636"/>
                <a:gd name="T103" fmla="*/ 288 h 438"/>
                <a:gd name="T104" fmla="*/ 668 w 636"/>
                <a:gd name="T105" fmla="*/ 256 h 438"/>
                <a:gd name="T106" fmla="*/ 662 w 636"/>
                <a:gd name="T107" fmla="*/ 231 h 4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36" h="438">
                  <a:moveTo>
                    <a:pt x="630" y="223"/>
                  </a:moveTo>
                  <a:lnTo>
                    <a:pt x="621" y="223"/>
                  </a:lnTo>
                  <a:lnTo>
                    <a:pt x="602" y="230"/>
                  </a:lnTo>
                  <a:lnTo>
                    <a:pt x="575" y="248"/>
                  </a:lnTo>
                  <a:lnTo>
                    <a:pt x="555" y="241"/>
                  </a:lnTo>
                  <a:lnTo>
                    <a:pt x="548" y="241"/>
                  </a:lnTo>
                  <a:lnTo>
                    <a:pt x="527" y="214"/>
                  </a:lnTo>
                  <a:lnTo>
                    <a:pt x="516" y="189"/>
                  </a:lnTo>
                  <a:lnTo>
                    <a:pt x="516" y="143"/>
                  </a:lnTo>
                  <a:lnTo>
                    <a:pt x="502" y="110"/>
                  </a:lnTo>
                  <a:lnTo>
                    <a:pt x="449" y="50"/>
                  </a:lnTo>
                  <a:lnTo>
                    <a:pt x="427" y="20"/>
                  </a:lnTo>
                  <a:lnTo>
                    <a:pt x="408" y="6"/>
                  </a:lnTo>
                  <a:lnTo>
                    <a:pt x="395" y="6"/>
                  </a:lnTo>
                  <a:lnTo>
                    <a:pt x="374" y="0"/>
                  </a:lnTo>
                  <a:lnTo>
                    <a:pt x="342" y="25"/>
                  </a:lnTo>
                  <a:lnTo>
                    <a:pt x="301" y="38"/>
                  </a:lnTo>
                  <a:lnTo>
                    <a:pt x="287" y="57"/>
                  </a:lnTo>
                  <a:lnTo>
                    <a:pt x="262" y="38"/>
                  </a:lnTo>
                  <a:lnTo>
                    <a:pt x="228" y="50"/>
                  </a:lnTo>
                  <a:lnTo>
                    <a:pt x="173" y="50"/>
                  </a:lnTo>
                  <a:lnTo>
                    <a:pt x="148" y="57"/>
                  </a:lnTo>
                  <a:lnTo>
                    <a:pt x="134" y="79"/>
                  </a:lnTo>
                  <a:lnTo>
                    <a:pt x="114" y="84"/>
                  </a:lnTo>
                  <a:lnTo>
                    <a:pt x="80" y="150"/>
                  </a:lnTo>
                  <a:lnTo>
                    <a:pt x="54" y="214"/>
                  </a:lnTo>
                  <a:lnTo>
                    <a:pt x="0" y="241"/>
                  </a:lnTo>
                  <a:lnTo>
                    <a:pt x="27" y="255"/>
                  </a:lnTo>
                  <a:lnTo>
                    <a:pt x="40" y="280"/>
                  </a:lnTo>
                  <a:lnTo>
                    <a:pt x="61" y="314"/>
                  </a:lnTo>
                  <a:lnTo>
                    <a:pt x="86" y="326"/>
                  </a:lnTo>
                  <a:lnTo>
                    <a:pt x="93" y="353"/>
                  </a:lnTo>
                  <a:lnTo>
                    <a:pt x="114" y="365"/>
                  </a:lnTo>
                  <a:lnTo>
                    <a:pt x="134" y="373"/>
                  </a:lnTo>
                  <a:lnTo>
                    <a:pt x="161" y="358"/>
                  </a:lnTo>
                  <a:lnTo>
                    <a:pt x="161" y="385"/>
                  </a:lnTo>
                  <a:lnTo>
                    <a:pt x="187" y="412"/>
                  </a:lnTo>
                  <a:lnTo>
                    <a:pt x="195" y="431"/>
                  </a:lnTo>
                  <a:lnTo>
                    <a:pt x="228" y="438"/>
                  </a:lnTo>
                  <a:lnTo>
                    <a:pt x="267" y="438"/>
                  </a:lnTo>
                  <a:lnTo>
                    <a:pt x="321" y="431"/>
                  </a:lnTo>
                  <a:lnTo>
                    <a:pt x="381" y="431"/>
                  </a:lnTo>
                  <a:lnTo>
                    <a:pt x="401" y="424"/>
                  </a:lnTo>
                  <a:lnTo>
                    <a:pt x="442" y="385"/>
                  </a:lnTo>
                  <a:lnTo>
                    <a:pt x="475" y="373"/>
                  </a:lnTo>
                  <a:lnTo>
                    <a:pt x="548" y="380"/>
                  </a:lnTo>
                  <a:lnTo>
                    <a:pt x="575" y="392"/>
                  </a:lnTo>
                  <a:lnTo>
                    <a:pt x="596" y="385"/>
                  </a:lnTo>
                  <a:lnTo>
                    <a:pt x="596" y="373"/>
                  </a:lnTo>
                  <a:lnTo>
                    <a:pt x="589" y="333"/>
                  </a:lnTo>
                  <a:lnTo>
                    <a:pt x="602" y="301"/>
                  </a:lnTo>
                  <a:lnTo>
                    <a:pt x="636" y="280"/>
                  </a:lnTo>
                  <a:lnTo>
                    <a:pt x="636" y="248"/>
                  </a:lnTo>
                  <a:lnTo>
                    <a:pt x="630" y="223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73"/>
            <p:cNvSpPr>
              <a:spLocks/>
            </p:cNvSpPr>
            <p:nvPr/>
          </p:nvSpPr>
          <p:spPr bwMode="auto">
            <a:xfrm>
              <a:off x="3397" y="2783"/>
              <a:ext cx="424" cy="275"/>
            </a:xfrm>
            <a:custGeom>
              <a:avLst/>
              <a:gdLst>
                <a:gd name="T0" fmla="*/ 289 w 421"/>
                <a:gd name="T1" fmla="*/ 236 h 274"/>
                <a:gd name="T2" fmla="*/ 275 w 421"/>
                <a:gd name="T3" fmla="*/ 231 h 274"/>
                <a:gd name="T4" fmla="*/ 249 w 421"/>
                <a:gd name="T5" fmla="*/ 236 h 274"/>
                <a:gd name="T6" fmla="*/ 180 w 421"/>
                <a:gd name="T7" fmla="*/ 262 h 274"/>
                <a:gd name="T8" fmla="*/ 148 w 421"/>
                <a:gd name="T9" fmla="*/ 275 h 274"/>
                <a:gd name="T10" fmla="*/ 127 w 421"/>
                <a:gd name="T11" fmla="*/ 282 h 274"/>
                <a:gd name="T12" fmla="*/ 80 w 421"/>
                <a:gd name="T13" fmla="*/ 250 h 274"/>
                <a:gd name="T14" fmla="*/ 14 w 421"/>
                <a:gd name="T15" fmla="*/ 191 h 274"/>
                <a:gd name="T16" fmla="*/ 0 w 421"/>
                <a:gd name="T17" fmla="*/ 177 h 274"/>
                <a:gd name="T18" fmla="*/ 19 w 421"/>
                <a:gd name="T19" fmla="*/ 165 h 274"/>
                <a:gd name="T20" fmla="*/ 19 w 421"/>
                <a:gd name="T21" fmla="*/ 130 h 274"/>
                <a:gd name="T22" fmla="*/ 41 w 421"/>
                <a:gd name="T23" fmla="*/ 91 h 274"/>
                <a:gd name="T24" fmla="*/ 60 w 421"/>
                <a:gd name="T25" fmla="*/ 91 h 274"/>
                <a:gd name="T26" fmla="*/ 60 w 421"/>
                <a:gd name="T27" fmla="*/ 59 h 274"/>
                <a:gd name="T28" fmla="*/ 109 w 421"/>
                <a:gd name="T29" fmla="*/ 85 h 274"/>
                <a:gd name="T30" fmla="*/ 127 w 421"/>
                <a:gd name="T31" fmla="*/ 85 h 274"/>
                <a:gd name="T32" fmla="*/ 148 w 421"/>
                <a:gd name="T33" fmla="*/ 85 h 274"/>
                <a:gd name="T34" fmla="*/ 236 w 421"/>
                <a:gd name="T35" fmla="*/ 37 h 274"/>
                <a:gd name="T36" fmla="*/ 270 w 421"/>
                <a:gd name="T37" fmla="*/ 32 h 274"/>
                <a:gd name="T38" fmla="*/ 282 w 421"/>
                <a:gd name="T39" fmla="*/ 19 h 274"/>
                <a:gd name="T40" fmla="*/ 304 w 421"/>
                <a:gd name="T41" fmla="*/ 7 h 274"/>
                <a:gd name="T42" fmla="*/ 336 w 421"/>
                <a:gd name="T43" fmla="*/ 0 h 274"/>
                <a:gd name="T44" fmla="*/ 399 w 421"/>
                <a:gd name="T45" fmla="*/ 12 h 274"/>
                <a:gd name="T46" fmla="*/ 431 w 421"/>
                <a:gd name="T47" fmla="*/ 25 h 274"/>
                <a:gd name="T48" fmla="*/ 445 w 421"/>
                <a:gd name="T49" fmla="*/ 44 h 274"/>
                <a:gd name="T50" fmla="*/ 431 w 421"/>
                <a:gd name="T51" fmla="*/ 66 h 274"/>
                <a:gd name="T52" fmla="*/ 411 w 421"/>
                <a:gd name="T53" fmla="*/ 71 h 274"/>
                <a:gd name="T54" fmla="*/ 377 w 421"/>
                <a:gd name="T55" fmla="*/ 145 h 274"/>
                <a:gd name="T56" fmla="*/ 343 w 421"/>
                <a:gd name="T57" fmla="*/ 209 h 274"/>
                <a:gd name="T58" fmla="*/ 289 w 421"/>
                <a:gd name="T59" fmla="*/ 236 h 2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74">
                  <a:moveTo>
                    <a:pt x="273" y="228"/>
                  </a:moveTo>
                  <a:lnTo>
                    <a:pt x="259" y="223"/>
                  </a:lnTo>
                  <a:lnTo>
                    <a:pt x="233" y="228"/>
                  </a:lnTo>
                  <a:lnTo>
                    <a:pt x="172" y="254"/>
                  </a:lnTo>
                  <a:lnTo>
                    <a:pt x="140" y="267"/>
                  </a:lnTo>
                  <a:lnTo>
                    <a:pt x="119" y="274"/>
                  </a:lnTo>
                  <a:lnTo>
                    <a:pt x="72" y="242"/>
                  </a:lnTo>
                  <a:lnTo>
                    <a:pt x="14" y="183"/>
                  </a:lnTo>
                  <a:lnTo>
                    <a:pt x="0" y="169"/>
                  </a:lnTo>
                  <a:lnTo>
                    <a:pt x="19" y="157"/>
                  </a:lnTo>
                  <a:lnTo>
                    <a:pt x="19" y="130"/>
                  </a:lnTo>
                  <a:lnTo>
                    <a:pt x="41" y="91"/>
                  </a:lnTo>
                  <a:lnTo>
                    <a:pt x="60" y="91"/>
                  </a:lnTo>
                  <a:lnTo>
                    <a:pt x="60" y="59"/>
                  </a:lnTo>
                  <a:lnTo>
                    <a:pt x="101" y="85"/>
                  </a:lnTo>
                  <a:lnTo>
                    <a:pt x="119" y="85"/>
                  </a:lnTo>
                  <a:lnTo>
                    <a:pt x="140" y="85"/>
                  </a:lnTo>
                  <a:lnTo>
                    <a:pt x="220" y="37"/>
                  </a:lnTo>
                  <a:lnTo>
                    <a:pt x="254" y="32"/>
                  </a:lnTo>
                  <a:lnTo>
                    <a:pt x="266" y="19"/>
                  </a:lnTo>
                  <a:lnTo>
                    <a:pt x="288" y="7"/>
                  </a:lnTo>
                  <a:lnTo>
                    <a:pt x="320" y="0"/>
                  </a:lnTo>
                  <a:lnTo>
                    <a:pt x="375" y="12"/>
                  </a:lnTo>
                  <a:lnTo>
                    <a:pt x="407" y="25"/>
                  </a:lnTo>
                  <a:lnTo>
                    <a:pt x="421" y="44"/>
                  </a:lnTo>
                  <a:lnTo>
                    <a:pt x="407" y="66"/>
                  </a:lnTo>
                  <a:lnTo>
                    <a:pt x="387" y="71"/>
                  </a:lnTo>
                  <a:lnTo>
                    <a:pt x="353" y="137"/>
                  </a:lnTo>
                  <a:lnTo>
                    <a:pt x="327" y="201"/>
                  </a:lnTo>
                  <a:lnTo>
                    <a:pt x="273" y="228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74"/>
            <p:cNvSpPr>
              <a:spLocks/>
            </p:cNvSpPr>
            <p:nvPr/>
          </p:nvSpPr>
          <p:spPr bwMode="auto">
            <a:xfrm>
              <a:off x="3397" y="2783"/>
              <a:ext cx="424" cy="275"/>
            </a:xfrm>
            <a:custGeom>
              <a:avLst/>
              <a:gdLst>
                <a:gd name="T0" fmla="*/ 289 w 421"/>
                <a:gd name="T1" fmla="*/ 236 h 274"/>
                <a:gd name="T2" fmla="*/ 275 w 421"/>
                <a:gd name="T3" fmla="*/ 231 h 274"/>
                <a:gd name="T4" fmla="*/ 249 w 421"/>
                <a:gd name="T5" fmla="*/ 236 h 274"/>
                <a:gd name="T6" fmla="*/ 180 w 421"/>
                <a:gd name="T7" fmla="*/ 262 h 274"/>
                <a:gd name="T8" fmla="*/ 148 w 421"/>
                <a:gd name="T9" fmla="*/ 275 h 274"/>
                <a:gd name="T10" fmla="*/ 127 w 421"/>
                <a:gd name="T11" fmla="*/ 282 h 274"/>
                <a:gd name="T12" fmla="*/ 80 w 421"/>
                <a:gd name="T13" fmla="*/ 250 h 274"/>
                <a:gd name="T14" fmla="*/ 14 w 421"/>
                <a:gd name="T15" fmla="*/ 191 h 274"/>
                <a:gd name="T16" fmla="*/ 0 w 421"/>
                <a:gd name="T17" fmla="*/ 177 h 274"/>
                <a:gd name="T18" fmla="*/ 19 w 421"/>
                <a:gd name="T19" fmla="*/ 165 h 274"/>
                <a:gd name="T20" fmla="*/ 19 w 421"/>
                <a:gd name="T21" fmla="*/ 130 h 274"/>
                <a:gd name="T22" fmla="*/ 41 w 421"/>
                <a:gd name="T23" fmla="*/ 91 h 274"/>
                <a:gd name="T24" fmla="*/ 60 w 421"/>
                <a:gd name="T25" fmla="*/ 91 h 274"/>
                <a:gd name="T26" fmla="*/ 60 w 421"/>
                <a:gd name="T27" fmla="*/ 59 h 274"/>
                <a:gd name="T28" fmla="*/ 109 w 421"/>
                <a:gd name="T29" fmla="*/ 85 h 274"/>
                <a:gd name="T30" fmla="*/ 127 w 421"/>
                <a:gd name="T31" fmla="*/ 85 h 274"/>
                <a:gd name="T32" fmla="*/ 148 w 421"/>
                <a:gd name="T33" fmla="*/ 85 h 274"/>
                <a:gd name="T34" fmla="*/ 236 w 421"/>
                <a:gd name="T35" fmla="*/ 37 h 274"/>
                <a:gd name="T36" fmla="*/ 270 w 421"/>
                <a:gd name="T37" fmla="*/ 32 h 274"/>
                <a:gd name="T38" fmla="*/ 282 w 421"/>
                <a:gd name="T39" fmla="*/ 19 h 274"/>
                <a:gd name="T40" fmla="*/ 304 w 421"/>
                <a:gd name="T41" fmla="*/ 7 h 274"/>
                <a:gd name="T42" fmla="*/ 336 w 421"/>
                <a:gd name="T43" fmla="*/ 0 h 274"/>
                <a:gd name="T44" fmla="*/ 399 w 421"/>
                <a:gd name="T45" fmla="*/ 12 h 274"/>
                <a:gd name="T46" fmla="*/ 431 w 421"/>
                <a:gd name="T47" fmla="*/ 25 h 274"/>
                <a:gd name="T48" fmla="*/ 445 w 421"/>
                <a:gd name="T49" fmla="*/ 44 h 274"/>
                <a:gd name="T50" fmla="*/ 431 w 421"/>
                <a:gd name="T51" fmla="*/ 66 h 274"/>
                <a:gd name="T52" fmla="*/ 411 w 421"/>
                <a:gd name="T53" fmla="*/ 71 h 274"/>
                <a:gd name="T54" fmla="*/ 377 w 421"/>
                <a:gd name="T55" fmla="*/ 145 h 274"/>
                <a:gd name="T56" fmla="*/ 343 w 421"/>
                <a:gd name="T57" fmla="*/ 209 h 274"/>
                <a:gd name="T58" fmla="*/ 289 w 421"/>
                <a:gd name="T59" fmla="*/ 236 h 2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74">
                  <a:moveTo>
                    <a:pt x="273" y="228"/>
                  </a:moveTo>
                  <a:lnTo>
                    <a:pt x="259" y="223"/>
                  </a:lnTo>
                  <a:lnTo>
                    <a:pt x="233" y="228"/>
                  </a:lnTo>
                  <a:lnTo>
                    <a:pt x="172" y="254"/>
                  </a:lnTo>
                  <a:lnTo>
                    <a:pt x="140" y="267"/>
                  </a:lnTo>
                  <a:lnTo>
                    <a:pt x="119" y="274"/>
                  </a:lnTo>
                  <a:lnTo>
                    <a:pt x="72" y="242"/>
                  </a:lnTo>
                  <a:lnTo>
                    <a:pt x="14" y="183"/>
                  </a:lnTo>
                  <a:lnTo>
                    <a:pt x="0" y="169"/>
                  </a:lnTo>
                  <a:lnTo>
                    <a:pt x="19" y="157"/>
                  </a:lnTo>
                  <a:lnTo>
                    <a:pt x="19" y="130"/>
                  </a:lnTo>
                  <a:lnTo>
                    <a:pt x="41" y="91"/>
                  </a:lnTo>
                  <a:lnTo>
                    <a:pt x="60" y="91"/>
                  </a:lnTo>
                  <a:lnTo>
                    <a:pt x="60" y="59"/>
                  </a:lnTo>
                  <a:lnTo>
                    <a:pt x="101" y="85"/>
                  </a:lnTo>
                  <a:lnTo>
                    <a:pt x="119" y="85"/>
                  </a:lnTo>
                  <a:lnTo>
                    <a:pt x="140" y="85"/>
                  </a:lnTo>
                  <a:lnTo>
                    <a:pt x="220" y="37"/>
                  </a:lnTo>
                  <a:lnTo>
                    <a:pt x="254" y="32"/>
                  </a:lnTo>
                  <a:lnTo>
                    <a:pt x="266" y="19"/>
                  </a:lnTo>
                  <a:lnTo>
                    <a:pt x="288" y="7"/>
                  </a:lnTo>
                  <a:lnTo>
                    <a:pt x="320" y="0"/>
                  </a:lnTo>
                  <a:lnTo>
                    <a:pt x="375" y="12"/>
                  </a:lnTo>
                  <a:lnTo>
                    <a:pt x="407" y="25"/>
                  </a:lnTo>
                  <a:lnTo>
                    <a:pt x="421" y="44"/>
                  </a:lnTo>
                  <a:lnTo>
                    <a:pt x="407" y="66"/>
                  </a:lnTo>
                  <a:lnTo>
                    <a:pt x="387" y="71"/>
                  </a:lnTo>
                  <a:lnTo>
                    <a:pt x="353" y="137"/>
                  </a:lnTo>
                  <a:lnTo>
                    <a:pt x="327" y="201"/>
                  </a:lnTo>
                  <a:lnTo>
                    <a:pt x="273" y="228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75"/>
            <p:cNvSpPr>
              <a:spLocks/>
            </p:cNvSpPr>
            <p:nvPr/>
          </p:nvSpPr>
          <p:spPr bwMode="auto">
            <a:xfrm>
              <a:off x="2859" y="663"/>
              <a:ext cx="1008" cy="1238"/>
            </a:xfrm>
            <a:custGeom>
              <a:avLst/>
              <a:gdLst>
                <a:gd name="T0" fmla="*/ 315 w 1003"/>
                <a:gd name="T1" fmla="*/ 1172 h 1232"/>
                <a:gd name="T2" fmla="*/ 350 w 1003"/>
                <a:gd name="T3" fmla="*/ 1099 h 1232"/>
                <a:gd name="T4" fmla="*/ 371 w 1003"/>
                <a:gd name="T5" fmla="*/ 996 h 1232"/>
                <a:gd name="T6" fmla="*/ 350 w 1003"/>
                <a:gd name="T7" fmla="*/ 895 h 1232"/>
                <a:gd name="T8" fmla="*/ 350 w 1003"/>
                <a:gd name="T9" fmla="*/ 777 h 1232"/>
                <a:gd name="T10" fmla="*/ 389 w 1003"/>
                <a:gd name="T11" fmla="*/ 718 h 1232"/>
                <a:gd name="T12" fmla="*/ 444 w 1003"/>
                <a:gd name="T13" fmla="*/ 703 h 1232"/>
                <a:gd name="T14" fmla="*/ 457 w 1003"/>
                <a:gd name="T15" fmla="*/ 606 h 1232"/>
                <a:gd name="T16" fmla="*/ 491 w 1003"/>
                <a:gd name="T17" fmla="*/ 481 h 1232"/>
                <a:gd name="T18" fmla="*/ 532 w 1003"/>
                <a:gd name="T19" fmla="*/ 388 h 1232"/>
                <a:gd name="T20" fmla="*/ 600 w 1003"/>
                <a:gd name="T21" fmla="*/ 329 h 1232"/>
                <a:gd name="T22" fmla="*/ 660 w 1003"/>
                <a:gd name="T23" fmla="*/ 282 h 1232"/>
                <a:gd name="T24" fmla="*/ 671 w 1003"/>
                <a:gd name="T25" fmla="*/ 223 h 1232"/>
                <a:gd name="T26" fmla="*/ 707 w 1003"/>
                <a:gd name="T27" fmla="*/ 198 h 1232"/>
                <a:gd name="T28" fmla="*/ 754 w 1003"/>
                <a:gd name="T29" fmla="*/ 243 h 1232"/>
                <a:gd name="T30" fmla="*/ 800 w 1003"/>
                <a:gd name="T31" fmla="*/ 243 h 1232"/>
                <a:gd name="T32" fmla="*/ 848 w 1003"/>
                <a:gd name="T33" fmla="*/ 237 h 1232"/>
                <a:gd name="T34" fmla="*/ 867 w 1003"/>
                <a:gd name="T35" fmla="*/ 144 h 1232"/>
                <a:gd name="T36" fmla="*/ 924 w 1003"/>
                <a:gd name="T37" fmla="*/ 92 h 1232"/>
                <a:gd name="T38" fmla="*/ 968 w 1003"/>
                <a:gd name="T39" fmla="*/ 118 h 1232"/>
                <a:gd name="T40" fmla="*/ 982 w 1003"/>
                <a:gd name="T41" fmla="*/ 166 h 1232"/>
                <a:gd name="T42" fmla="*/ 1016 w 1003"/>
                <a:gd name="T43" fmla="*/ 150 h 1232"/>
                <a:gd name="T44" fmla="*/ 1043 w 1003"/>
                <a:gd name="T45" fmla="*/ 98 h 1232"/>
                <a:gd name="T46" fmla="*/ 1003 w 1003"/>
                <a:gd name="T47" fmla="*/ 78 h 1232"/>
                <a:gd name="T48" fmla="*/ 909 w 1003"/>
                <a:gd name="T49" fmla="*/ 0 h 1232"/>
                <a:gd name="T50" fmla="*/ 840 w 1003"/>
                <a:gd name="T51" fmla="*/ 58 h 1232"/>
                <a:gd name="T52" fmla="*/ 800 w 1003"/>
                <a:gd name="T53" fmla="*/ 51 h 1232"/>
                <a:gd name="T54" fmla="*/ 707 w 1003"/>
                <a:gd name="T55" fmla="*/ 111 h 1232"/>
                <a:gd name="T56" fmla="*/ 593 w 1003"/>
                <a:gd name="T57" fmla="*/ 177 h 1232"/>
                <a:gd name="T58" fmla="*/ 578 w 1003"/>
                <a:gd name="T59" fmla="*/ 237 h 1232"/>
                <a:gd name="T60" fmla="*/ 514 w 1003"/>
                <a:gd name="T61" fmla="*/ 264 h 1232"/>
                <a:gd name="T62" fmla="*/ 457 w 1003"/>
                <a:gd name="T63" fmla="*/ 269 h 1232"/>
                <a:gd name="T64" fmla="*/ 405 w 1003"/>
                <a:gd name="T65" fmla="*/ 349 h 1232"/>
                <a:gd name="T66" fmla="*/ 476 w 1003"/>
                <a:gd name="T67" fmla="*/ 356 h 1232"/>
                <a:gd name="T68" fmla="*/ 417 w 1003"/>
                <a:gd name="T69" fmla="*/ 466 h 1232"/>
                <a:gd name="T70" fmla="*/ 289 w 1003"/>
                <a:gd name="T71" fmla="*/ 677 h 1232"/>
                <a:gd name="T72" fmla="*/ 196 w 1003"/>
                <a:gd name="T73" fmla="*/ 777 h 1232"/>
                <a:gd name="T74" fmla="*/ 87 w 1003"/>
                <a:gd name="T75" fmla="*/ 843 h 1232"/>
                <a:gd name="T76" fmla="*/ 0 w 1003"/>
                <a:gd name="T77" fmla="*/ 964 h 1232"/>
                <a:gd name="T78" fmla="*/ 0 w 1003"/>
                <a:gd name="T79" fmla="*/ 1113 h 1232"/>
                <a:gd name="T80" fmla="*/ 14 w 1003"/>
                <a:gd name="T81" fmla="*/ 1172 h 1232"/>
                <a:gd name="T82" fmla="*/ 53 w 1003"/>
                <a:gd name="T83" fmla="*/ 1265 h 1232"/>
                <a:gd name="T84" fmla="*/ 214 w 1003"/>
                <a:gd name="T85" fmla="*/ 1200 h 1232"/>
                <a:gd name="T86" fmla="*/ 281 w 1003"/>
                <a:gd name="T87" fmla="*/ 1192 h 1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3" h="1232">
                  <a:moveTo>
                    <a:pt x="281" y="1166"/>
                  </a:moveTo>
                  <a:lnTo>
                    <a:pt x="295" y="1159"/>
                  </a:lnTo>
                  <a:lnTo>
                    <a:pt x="300" y="1125"/>
                  </a:lnTo>
                  <a:lnTo>
                    <a:pt x="300" y="1093"/>
                  </a:lnTo>
                  <a:lnTo>
                    <a:pt x="321" y="1066"/>
                  </a:lnTo>
                  <a:lnTo>
                    <a:pt x="334" y="1059"/>
                  </a:lnTo>
                  <a:lnTo>
                    <a:pt x="341" y="1002"/>
                  </a:lnTo>
                  <a:lnTo>
                    <a:pt x="334" y="968"/>
                  </a:lnTo>
                  <a:lnTo>
                    <a:pt x="355" y="956"/>
                  </a:lnTo>
                  <a:lnTo>
                    <a:pt x="360" y="924"/>
                  </a:lnTo>
                  <a:lnTo>
                    <a:pt x="334" y="895"/>
                  </a:lnTo>
                  <a:lnTo>
                    <a:pt x="334" y="863"/>
                  </a:lnTo>
                  <a:lnTo>
                    <a:pt x="334" y="831"/>
                  </a:lnTo>
                  <a:lnTo>
                    <a:pt x="341" y="772"/>
                  </a:lnTo>
                  <a:lnTo>
                    <a:pt x="334" y="745"/>
                  </a:lnTo>
                  <a:lnTo>
                    <a:pt x="341" y="719"/>
                  </a:lnTo>
                  <a:lnTo>
                    <a:pt x="360" y="701"/>
                  </a:lnTo>
                  <a:lnTo>
                    <a:pt x="373" y="694"/>
                  </a:lnTo>
                  <a:lnTo>
                    <a:pt x="394" y="685"/>
                  </a:lnTo>
                  <a:lnTo>
                    <a:pt x="407" y="685"/>
                  </a:lnTo>
                  <a:lnTo>
                    <a:pt x="428" y="679"/>
                  </a:lnTo>
                  <a:lnTo>
                    <a:pt x="419" y="648"/>
                  </a:lnTo>
                  <a:lnTo>
                    <a:pt x="414" y="628"/>
                  </a:lnTo>
                  <a:lnTo>
                    <a:pt x="441" y="582"/>
                  </a:lnTo>
                  <a:lnTo>
                    <a:pt x="448" y="496"/>
                  </a:lnTo>
                  <a:lnTo>
                    <a:pt x="467" y="491"/>
                  </a:lnTo>
                  <a:lnTo>
                    <a:pt x="475" y="465"/>
                  </a:lnTo>
                  <a:lnTo>
                    <a:pt x="501" y="425"/>
                  </a:lnTo>
                  <a:lnTo>
                    <a:pt x="513" y="393"/>
                  </a:lnTo>
                  <a:lnTo>
                    <a:pt x="508" y="372"/>
                  </a:lnTo>
                  <a:lnTo>
                    <a:pt x="528" y="327"/>
                  </a:lnTo>
                  <a:lnTo>
                    <a:pt x="542" y="313"/>
                  </a:lnTo>
                  <a:lnTo>
                    <a:pt x="576" y="313"/>
                  </a:lnTo>
                  <a:lnTo>
                    <a:pt x="576" y="281"/>
                  </a:lnTo>
                  <a:lnTo>
                    <a:pt x="588" y="268"/>
                  </a:lnTo>
                  <a:lnTo>
                    <a:pt x="636" y="274"/>
                  </a:lnTo>
                  <a:lnTo>
                    <a:pt x="647" y="268"/>
                  </a:lnTo>
                  <a:lnTo>
                    <a:pt x="641" y="242"/>
                  </a:lnTo>
                  <a:lnTo>
                    <a:pt x="647" y="215"/>
                  </a:lnTo>
                  <a:lnTo>
                    <a:pt x="661" y="215"/>
                  </a:lnTo>
                  <a:lnTo>
                    <a:pt x="670" y="208"/>
                  </a:lnTo>
                  <a:lnTo>
                    <a:pt x="682" y="190"/>
                  </a:lnTo>
                  <a:lnTo>
                    <a:pt x="695" y="195"/>
                  </a:lnTo>
                  <a:lnTo>
                    <a:pt x="716" y="215"/>
                  </a:lnTo>
                  <a:lnTo>
                    <a:pt x="722" y="235"/>
                  </a:lnTo>
                  <a:lnTo>
                    <a:pt x="734" y="235"/>
                  </a:lnTo>
                  <a:lnTo>
                    <a:pt x="755" y="242"/>
                  </a:lnTo>
                  <a:lnTo>
                    <a:pt x="768" y="235"/>
                  </a:lnTo>
                  <a:lnTo>
                    <a:pt x="782" y="220"/>
                  </a:lnTo>
                  <a:lnTo>
                    <a:pt x="794" y="229"/>
                  </a:lnTo>
                  <a:lnTo>
                    <a:pt x="816" y="229"/>
                  </a:lnTo>
                  <a:lnTo>
                    <a:pt x="835" y="202"/>
                  </a:lnTo>
                  <a:lnTo>
                    <a:pt x="835" y="169"/>
                  </a:lnTo>
                  <a:lnTo>
                    <a:pt x="835" y="136"/>
                  </a:lnTo>
                  <a:lnTo>
                    <a:pt x="842" y="117"/>
                  </a:lnTo>
                  <a:lnTo>
                    <a:pt x="869" y="110"/>
                  </a:lnTo>
                  <a:lnTo>
                    <a:pt x="888" y="92"/>
                  </a:lnTo>
                  <a:lnTo>
                    <a:pt x="901" y="92"/>
                  </a:lnTo>
                  <a:lnTo>
                    <a:pt x="922" y="103"/>
                  </a:lnTo>
                  <a:lnTo>
                    <a:pt x="928" y="110"/>
                  </a:lnTo>
                  <a:lnTo>
                    <a:pt x="942" y="117"/>
                  </a:lnTo>
                  <a:lnTo>
                    <a:pt x="956" y="142"/>
                  </a:lnTo>
                  <a:lnTo>
                    <a:pt x="942" y="158"/>
                  </a:lnTo>
                  <a:lnTo>
                    <a:pt x="956" y="176"/>
                  </a:lnTo>
                  <a:lnTo>
                    <a:pt x="963" y="158"/>
                  </a:lnTo>
                  <a:lnTo>
                    <a:pt x="976" y="142"/>
                  </a:lnTo>
                  <a:lnTo>
                    <a:pt x="981" y="124"/>
                  </a:lnTo>
                  <a:lnTo>
                    <a:pt x="995" y="117"/>
                  </a:lnTo>
                  <a:lnTo>
                    <a:pt x="1003" y="98"/>
                  </a:lnTo>
                  <a:lnTo>
                    <a:pt x="969" y="98"/>
                  </a:lnTo>
                  <a:lnTo>
                    <a:pt x="922" y="78"/>
                  </a:lnTo>
                  <a:lnTo>
                    <a:pt x="963" y="78"/>
                  </a:lnTo>
                  <a:lnTo>
                    <a:pt x="995" y="39"/>
                  </a:lnTo>
                  <a:lnTo>
                    <a:pt x="917" y="7"/>
                  </a:lnTo>
                  <a:lnTo>
                    <a:pt x="876" y="0"/>
                  </a:lnTo>
                  <a:lnTo>
                    <a:pt x="855" y="58"/>
                  </a:lnTo>
                  <a:lnTo>
                    <a:pt x="835" y="19"/>
                  </a:lnTo>
                  <a:lnTo>
                    <a:pt x="808" y="58"/>
                  </a:lnTo>
                  <a:lnTo>
                    <a:pt x="808" y="0"/>
                  </a:lnTo>
                  <a:lnTo>
                    <a:pt x="782" y="19"/>
                  </a:lnTo>
                  <a:lnTo>
                    <a:pt x="768" y="51"/>
                  </a:lnTo>
                  <a:lnTo>
                    <a:pt x="734" y="39"/>
                  </a:lnTo>
                  <a:lnTo>
                    <a:pt x="700" y="64"/>
                  </a:lnTo>
                  <a:lnTo>
                    <a:pt x="682" y="103"/>
                  </a:lnTo>
                  <a:lnTo>
                    <a:pt x="636" y="124"/>
                  </a:lnTo>
                  <a:lnTo>
                    <a:pt x="595" y="124"/>
                  </a:lnTo>
                  <a:lnTo>
                    <a:pt x="569" y="169"/>
                  </a:lnTo>
                  <a:lnTo>
                    <a:pt x="535" y="190"/>
                  </a:lnTo>
                  <a:lnTo>
                    <a:pt x="535" y="220"/>
                  </a:lnTo>
                  <a:lnTo>
                    <a:pt x="554" y="229"/>
                  </a:lnTo>
                  <a:lnTo>
                    <a:pt x="521" y="261"/>
                  </a:lnTo>
                  <a:lnTo>
                    <a:pt x="521" y="229"/>
                  </a:lnTo>
                  <a:lnTo>
                    <a:pt x="494" y="256"/>
                  </a:lnTo>
                  <a:lnTo>
                    <a:pt x="501" y="208"/>
                  </a:lnTo>
                  <a:lnTo>
                    <a:pt x="475" y="235"/>
                  </a:lnTo>
                  <a:lnTo>
                    <a:pt x="441" y="261"/>
                  </a:lnTo>
                  <a:lnTo>
                    <a:pt x="460" y="281"/>
                  </a:lnTo>
                  <a:lnTo>
                    <a:pt x="414" y="301"/>
                  </a:lnTo>
                  <a:lnTo>
                    <a:pt x="389" y="333"/>
                  </a:lnTo>
                  <a:lnTo>
                    <a:pt x="428" y="308"/>
                  </a:lnTo>
                  <a:lnTo>
                    <a:pt x="508" y="286"/>
                  </a:lnTo>
                  <a:lnTo>
                    <a:pt x="460" y="340"/>
                  </a:lnTo>
                  <a:lnTo>
                    <a:pt x="448" y="379"/>
                  </a:lnTo>
                  <a:lnTo>
                    <a:pt x="419" y="411"/>
                  </a:lnTo>
                  <a:lnTo>
                    <a:pt x="401" y="450"/>
                  </a:lnTo>
                  <a:lnTo>
                    <a:pt x="348" y="575"/>
                  </a:lnTo>
                  <a:lnTo>
                    <a:pt x="314" y="601"/>
                  </a:lnTo>
                  <a:lnTo>
                    <a:pt x="281" y="653"/>
                  </a:lnTo>
                  <a:lnTo>
                    <a:pt x="227" y="733"/>
                  </a:lnTo>
                  <a:lnTo>
                    <a:pt x="206" y="707"/>
                  </a:lnTo>
                  <a:lnTo>
                    <a:pt x="188" y="745"/>
                  </a:lnTo>
                  <a:lnTo>
                    <a:pt x="160" y="772"/>
                  </a:lnTo>
                  <a:lnTo>
                    <a:pt x="120" y="772"/>
                  </a:lnTo>
                  <a:lnTo>
                    <a:pt x="87" y="811"/>
                  </a:lnTo>
                  <a:lnTo>
                    <a:pt x="14" y="863"/>
                  </a:lnTo>
                  <a:lnTo>
                    <a:pt x="19" y="895"/>
                  </a:lnTo>
                  <a:lnTo>
                    <a:pt x="0" y="924"/>
                  </a:lnTo>
                  <a:lnTo>
                    <a:pt x="0" y="1002"/>
                  </a:lnTo>
                  <a:lnTo>
                    <a:pt x="19" y="1041"/>
                  </a:lnTo>
                  <a:lnTo>
                    <a:pt x="0" y="1073"/>
                  </a:lnTo>
                  <a:lnTo>
                    <a:pt x="0" y="1105"/>
                  </a:lnTo>
                  <a:lnTo>
                    <a:pt x="41" y="1100"/>
                  </a:lnTo>
                  <a:lnTo>
                    <a:pt x="14" y="1125"/>
                  </a:lnTo>
                  <a:lnTo>
                    <a:pt x="0" y="1166"/>
                  </a:lnTo>
                  <a:lnTo>
                    <a:pt x="19" y="1191"/>
                  </a:lnTo>
                  <a:lnTo>
                    <a:pt x="53" y="1217"/>
                  </a:lnTo>
                  <a:lnTo>
                    <a:pt x="101" y="1232"/>
                  </a:lnTo>
                  <a:lnTo>
                    <a:pt x="140" y="1210"/>
                  </a:lnTo>
                  <a:lnTo>
                    <a:pt x="206" y="1152"/>
                  </a:lnTo>
                  <a:lnTo>
                    <a:pt x="234" y="1152"/>
                  </a:lnTo>
                  <a:lnTo>
                    <a:pt x="247" y="1118"/>
                  </a:lnTo>
                  <a:lnTo>
                    <a:pt x="273" y="1144"/>
                  </a:lnTo>
                  <a:lnTo>
                    <a:pt x="273" y="1166"/>
                  </a:lnTo>
                  <a:lnTo>
                    <a:pt x="281" y="1166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76"/>
            <p:cNvSpPr>
              <a:spLocks/>
            </p:cNvSpPr>
            <p:nvPr/>
          </p:nvSpPr>
          <p:spPr bwMode="auto">
            <a:xfrm>
              <a:off x="2859" y="663"/>
              <a:ext cx="1008" cy="1238"/>
            </a:xfrm>
            <a:custGeom>
              <a:avLst/>
              <a:gdLst>
                <a:gd name="T0" fmla="*/ 315 w 1003"/>
                <a:gd name="T1" fmla="*/ 1172 h 1232"/>
                <a:gd name="T2" fmla="*/ 350 w 1003"/>
                <a:gd name="T3" fmla="*/ 1099 h 1232"/>
                <a:gd name="T4" fmla="*/ 371 w 1003"/>
                <a:gd name="T5" fmla="*/ 996 h 1232"/>
                <a:gd name="T6" fmla="*/ 350 w 1003"/>
                <a:gd name="T7" fmla="*/ 895 h 1232"/>
                <a:gd name="T8" fmla="*/ 350 w 1003"/>
                <a:gd name="T9" fmla="*/ 777 h 1232"/>
                <a:gd name="T10" fmla="*/ 389 w 1003"/>
                <a:gd name="T11" fmla="*/ 718 h 1232"/>
                <a:gd name="T12" fmla="*/ 444 w 1003"/>
                <a:gd name="T13" fmla="*/ 703 h 1232"/>
                <a:gd name="T14" fmla="*/ 457 w 1003"/>
                <a:gd name="T15" fmla="*/ 606 h 1232"/>
                <a:gd name="T16" fmla="*/ 491 w 1003"/>
                <a:gd name="T17" fmla="*/ 481 h 1232"/>
                <a:gd name="T18" fmla="*/ 532 w 1003"/>
                <a:gd name="T19" fmla="*/ 388 h 1232"/>
                <a:gd name="T20" fmla="*/ 600 w 1003"/>
                <a:gd name="T21" fmla="*/ 329 h 1232"/>
                <a:gd name="T22" fmla="*/ 660 w 1003"/>
                <a:gd name="T23" fmla="*/ 282 h 1232"/>
                <a:gd name="T24" fmla="*/ 671 w 1003"/>
                <a:gd name="T25" fmla="*/ 223 h 1232"/>
                <a:gd name="T26" fmla="*/ 707 w 1003"/>
                <a:gd name="T27" fmla="*/ 198 h 1232"/>
                <a:gd name="T28" fmla="*/ 754 w 1003"/>
                <a:gd name="T29" fmla="*/ 243 h 1232"/>
                <a:gd name="T30" fmla="*/ 800 w 1003"/>
                <a:gd name="T31" fmla="*/ 243 h 1232"/>
                <a:gd name="T32" fmla="*/ 848 w 1003"/>
                <a:gd name="T33" fmla="*/ 237 h 1232"/>
                <a:gd name="T34" fmla="*/ 867 w 1003"/>
                <a:gd name="T35" fmla="*/ 144 h 1232"/>
                <a:gd name="T36" fmla="*/ 924 w 1003"/>
                <a:gd name="T37" fmla="*/ 92 h 1232"/>
                <a:gd name="T38" fmla="*/ 968 w 1003"/>
                <a:gd name="T39" fmla="*/ 118 h 1232"/>
                <a:gd name="T40" fmla="*/ 982 w 1003"/>
                <a:gd name="T41" fmla="*/ 166 h 1232"/>
                <a:gd name="T42" fmla="*/ 1016 w 1003"/>
                <a:gd name="T43" fmla="*/ 150 h 1232"/>
                <a:gd name="T44" fmla="*/ 1043 w 1003"/>
                <a:gd name="T45" fmla="*/ 98 h 1232"/>
                <a:gd name="T46" fmla="*/ 1003 w 1003"/>
                <a:gd name="T47" fmla="*/ 78 h 1232"/>
                <a:gd name="T48" fmla="*/ 909 w 1003"/>
                <a:gd name="T49" fmla="*/ 0 h 1232"/>
                <a:gd name="T50" fmla="*/ 840 w 1003"/>
                <a:gd name="T51" fmla="*/ 58 h 1232"/>
                <a:gd name="T52" fmla="*/ 800 w 1003"/>
                <a:gd name="T53" fmla="*/ 51 h 1232"/>
                <a:gd name="T54" fmla="*/ 707 w 1003"/>
                <a:gd name="T55" fmla="*/ 111 h 1232"/>
                <a:gd name="T56" fmla="*/ 593 w 1003"/>
                <a:gd name="T57" fmla="*/ 177 h 1232"/>
                <a:gd name="T58" fmla="*/ 578 w 1003"/>
                <a:gd name="T59" fmla="*/ 237 h 1232"/>
                <a:gd name="T60" fmla="*/ 514 w 1003"/>
                <a:gd name="T61" fmla="*/ 264 h 1232"/>
                <a:gd name="T62" fmla="*/ 457 w 1003"/>
                <a:gd name="T63" fmla="*/ 269 h 1232"/>
                <a:gd name="T64" fmla="*/ 405 w 1003"/>
                <a:gd name="T65" fmla="*/ 349 h 1232"/>
                <a:gd name="T66" fmla="*/ 476 w 1003"/>
                <a:gd name="T67" fmla="*/ 356 h 1232"/>
                <a:gd name="T68" fmla="*/ 417 w 1003"/>
                <a:gd name="T69" fmla="*/ 466 h 1232"/>
                <a:gd name="T70" fmla="*/ 289 w 1003"/>
                <a:gd name="T71" fmla="*/ 677 h 1232"/>
                <a:gd name="T72" fmla="*/ 196 w 1003"/>
                <a:gd name="T73" fmla="*/ 777 h 1232"/>
                <a:gd name="T74" fmla="*/ 87 w 1003"/>
                <a:gd name="T75" fmla="*/ 843 h 1232"/>
                <a:gd name="T76" fmla="*/ 0 w 1003"/>
                <a:gd name="T77" fmla="*/ 964 h 1232"/>
                <a:gd name="T78" fmla="*/ 0 w 1003"/>
                <a:gd name="T79" fmla="*/ 1113 h 1232"/>
                <a:gd name="T80" fmla="*/ 14 w 1003"/>
                <a:gd name="T81" fmla="*/ 1172 h 1232"/>
                <a:gd name="T82" fmla="*/ 53 w 1003"/>
                <a:gd name="T83" fmla="*/ 1265 h 1232"/>
                <a:gd name="T84" fmla="*/ 214 w 1003"/>
                <a:gd name="T85" fmla="*/ 1200 h 1232"/>
                <a:gd name="T86" fmla="*/ 281 w 1003"/>
                <a:gd name="T87" fmla="*/ 1192 h 1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3" h="1232">
                  <a:moveTo>
                    <a:pt x="281" y="1166"/>
                  </a:moveTo>
                  <a:lnTo>
                    <a:pt x="295" y="1159"/>
                  </a:lnTo>
                  <a:lnTo>
                    <a:pt x="300" y="1125"/>
                  </a:lnTo>
                  <a:lnTo>
                    <a:pt x="300" y="1093"/>
                  </a:lnTo>
                  <a:lnTo>
                    <a:pt x="321" y="1066"/>
                  </a:lnTo>
                  <a:lnTo>
                    <a:pt x="334" y="1059"/>
                  </a:lnTo>
                  <a:lnTo>
                    <a:pt x="341" y="1002"/>
                  </a:lnTo>
                  <a:lnTo>
                    <a:pt x="334" y="968"/>
                  </a:lnTo>
                  <a:lnTo>
                    <a:pt x="355" y="956"/>
                  </a:lnTo>
                  <a:lnTo>
                    <a:pt x="360" y="924"/>
                  </a:lnTo>
                  <a:lnTo>
                    <a:pt x="334" y="895"/>
                  </a:lnTo>
                  <a:lnTo>
                    <a:pt x="334" y="863"/>
                  </a:lnTo>
                  <a:lnTo>
                    <a:pt x="334" y="831"/>
                  </a:lnTo>
                  <a:lnTo>
                    <a:pt x="341" y="772"/>
                  </a:lnTo>
                  <a:lnTo>
                    <a:pt x="334" y="745"/>
                  </a:lnTo>
                  <a:lnTo>
                    <a:pt x="341" y="719"/>
                  </a:lnTo>
                  <a:lnTo>
                    <a:pt x="360" y="701"/>
                  </a:lnTo>
                  <a:lnTo>
                    <a:pt x="373" y="694"/>
                  </a:lnTo>
                  <a:lnTo>
                    <a:pt x="394" y="685"/>
                  </a:lnTo>
                  <a:lnTo>
                    <a:pt x="407" y="685"/>
                  </a:lnTo>
                  <a:lnTo>
                    <a:pt x="428" y="679"/>
                  </a:lnTo>
                  <a:lnTo>
                    <a:pt x="419" y="648"/>
                  </a:lnTo>
                  <a:lnTo>
                    <a:pt x="414" y="628"/>
                  </a:lnTo>
                  <a:lnTo>
                    <a:pt x="441" y="582"/>
                  </a:lnTo>
                  <a:lnTo>
                    <a:pt x="448" y="496"/>
                  </a:lnTo>
                  <a:lnTo>
                    <a:pt x="467" y="491"/>
                  </a:lnTo>
                  <a:lnTo>
                    <a:pt x="475" y="465"/>
                  </a:lnTo>
                  <a:lnTo>
                    <a:pt x="501" y="425"/>
                  </a:lnTo>
                  <a:lnTo>
                    <a:pt x="513" y="393"/>
                  </a:lnTo>
                  <a:lnTo>
                    <a:pt x="508" y="372"/>
                  </a:lnTo>
                  <a:lnTo>
                    <a:pt x="528" y="327"/>
                  </a:lnTo>
                  <a:lnTo>
                    <a:pt x="542" y="313"/>
                  </a:lnTo>
                  <a:lnTo>
                    <a:pt x="576" y="313"/>
                  </a:lnTo>
                  <a:lnTo>
                    <a:pt x="576" y="281"/>
                  </a:lnTo>
                  <a:lnTo>
                    <a:pt x="588" y="268"/>
                  </a:lnTo>
                  <a:lnTo>
                    <a:pt x="636" y="274"/>
                  </a:lnTo>
                  <a:lnTo>
                    <a:pt x="647" y="268"/>
                  </a:lnTo>
                  <a:lnTo>
                    <a:pt x="641" y="242"/>
                  </a:lnTo>
                  <a:lnTo>
                    <a:pt x="647" y="215"/>
                  </a:lnTo>
                  <a:lnTo>
                    <a:pt x="661" y="215"/>
                  </a:lnTo>
                  <a:lnTo>
                    <a:pt x="670" y="208"/>
                  </a:lnTo>
                  <a:lnTo>
                    <a:pt x="682" y="190"/>
                  </a:lnTo>
                  <a:lnTo>
                    <a:pt x="695" y="195"/>
                  </a:lnTo>
                  <a:lnTo>
                    <a:pt x="716" y="215"/>
                  </a:lnTo>
                  <a:lnTo>
                    <a:pt x="722" y="235"/>
                  </a:lnTo>
                  <a:lnTo>
                    <a:pt x="734" y="235"/>
                  </a:lnTo>
                  <a:lnTo>
                    <a:pt x="755" y="242"/>
                  </a:lnTo>
                  <a:lnTo>
                    <a:pt x="768" y="235"/>
                  </a:lnTo>
                  <a:lnTo>
                    <a:pt x="782" y="220"/>
                  </a:lnTo>
                  <a:lnTo>
                    <a:pt x="794" y="229"/>
                  </a:lnTo>
                  <a:lnTo>
                    <a:pt x="816" y="229"/>
                  </a:lnTo>
                  <a:lnTo>
                    <a:pt x="835" y="202"/>
                  </a:lnTo>
                  <a:lnTo>
                    <a:pt x="835" y="169"/>
                  </a:lnTo>
                  <a:lnTo>
                    <a:pt x="835" y="136"/>
                  </a:lnTo>
                  <a:lnTo>
                    <a:pt x="842" y="117"/>
                  </a:lnTo>
                  <a:lnTo>
                    <a:pt x="869" y="110"/>
                  </a:lnTo>
                  <a:lnTo>
                    <a:pt x="888" y="92"/>
                  </a:lnTo>
                  <a:lnTo>
                    <a:pt x="901" y="92"/>
                  </a:lnTo>
                  <a:lnTo>
                    <a:pt x="922" y="103"/>
                  </a:lnTo>
                  <a:lnTo>
                    <a:pt x="928" y="110"/>
                  </a:lnTo>
                  <a:lnTo>
                    <a:pt x="942" y="117"/>
                  </a:lnTo>
                  <a:lnTo>
                    <a:pt x="956" y="142"/>
                  </a:lnTo>
                  <a:lnTo>
                    <a:pt x="942" y="158"/>
                  </a:lnTo>
                  <a:lnTo>
                    <a:pt x="956" y="176"/>
                  </a:lnTo>
                  <a:lnTo>
                    <a:pt x="963" y="158"/>
                  </a:lnTo>
                  <a:lnTo>
                    <a:pt x="976" y="142"/>
                  </a:lnTo>
                  <a:lnTo>
                    <a:pt x="981" y="124"/>
                  </a:lnTo>
                  <a:lnTo>
                    <a:pt x="995" y="117"/>
                  </a:lnTo>
                  <a:lnTo>
                    <a:pt x="1003" y="98"/>
                  </a:lnTo>
                  <a:lnTo>
                    <a:pt x="969" y="98"/>
                  </a:lnTo>
                  <a:lnTo>
                    <a:pt x="922" y="78"/>
                  </a:lnTo>
                  <a:lnTo>
                    <a:pt x="963" y="78"/>
                  </a:lnTo>
                  <a:lnTo>
                    <a:pt x="995" y="39"/>
                  </a:lnTo>
                  <a:lnTo>
                    <a:pt x="917" y="7"/>
                  </a:lnTo>
                  <a:lnTo>
                    <a:pt x="876" y="0"/>
                  </a:lnTo>
                  <a:lnTo>
                    <a:pt x="855" y="58"/>
                  </a:lnTo>
                  <a:lnTo>
                    <a:pt x="835" y="19"/>
                  </a:lnTo>
                  <a:lnTo>
                    <a:pt x="808" y="58"/>
                  </a:lnTo>
                  <a:lnTo>
                    <a:pt x="808" y="0"/>
                  </a:lnTo>
                  <a:lnTo>
                    <a:pt x="782" y="19"/>
                  </a:lnTo>
                  <a:lnTo>
                    <a:pt x="768" y="51"/>
                  </a:lnTo>
                  <a:lnTo>
                    <a:pt x="734" y="39"/>
                  </a:lnTo>
                  <a:lnTo>
                    <a:pt x="700" y="64"/>
                  </a:lnTo>
                  <a:lnTo>
                    <a:pt x="682" y="103"/>
                  </a:lnTo>
                  <a:lnTo>
                    <a:pt x="636" y="124"/>
                  </a:lnTo>
                  <a:lnTo>
                    <a:pt x="595" y="124"/>
                  </a:lnTo>
                  <a:lnTo>
                    <a:pt x="569" y="169"/>
                  </a:lnTo>
                  <a:lnTo>
                    <a:pt x="535" y="190"/>
                  </a:lnTo>
                  <a:lnTo>
                    <a:pt x="535" y="220"/>
                  </a:lnTo>
                  <a:lnTo>
                    <a:pt x="554" y="229"/>
                  </a:lnTo>
                  <a:lnTo>
                    <a:pt x="521" y="261"/>
                  </a:lnTo>
                  <a:lnTo>
                    <a:pt x="521" y="229"/>
                  </a:lnTo>
                  <a:lnTo>
                    <a:pt x="494" y="256"/>
                  </a:lnTo>
                  <a:lnTo>
                    <a:pt x="501" y="208"/>
                  </a:lnTo>
                  <a:lnTo>
                    <a:pt x="475" y="235"/>
                  </a:lnTo>
                  <a:lnTo>
                    <a:pt x="441" y="261"/>
                  </a:lnTo>
                  <a:lnTo>
                    <a:pt x="460" y="281"/>
                  </a:lnTo>
                  <a:lnTo>
                    <a:pt x="414" y="301"/>
                  </a:lnTo>
                  <a:lnTo>
                    <a:pt x="389" y="333"/>
                  </a:lnTo>
                  <a:lnTo>
                    <a:pt x="428" y="308"/>
                  </a:lnTo>
                  <a:lnTo>
                    <a:pt x="508" y="286"/>
                  </a:lnTo>
                  <a:lnTo>
                    <a:pt x="460" y="340"/>
                  </a:lnTo>
                  <a:lnTo>
                    <a:pt x="448" y="379"/>
                  </a:lnTo>
                  <a:lnTo>
                    <a:pt x="419" y="411"/>
                  </a:lnTo>
                  <a:lnTo>
                    <a:pt x="401" y="450"/>
                  </a:lnTo>
                  <a:lnTo>
                    <a:pt x="348" y="575"/>
                  </a:lnTo>
                  <a:lnTo>
                    <a:pt x="314" y="601"/>
                  </a:lnTo>
                  <a:lnTo>
                    <a:pt x="281" y="653"/>
                  </a:lnTo>
                  <a:lnTo>
                    <a:pt x="227" y="733"/>
                  </a:lnTo>
                  <a:lnTo>
                    <a:pt x="206" y="707"/>
                  </a:lnTo>
                  <a:lnTo>
                    <a:pt x="188" y="745"/>
                  </a:lnTo>
                  <a:lnTo>
                    <a:pt x="160" y="772"/>
                  </a:lnTo>
                  <a:lnTo>
                    <a:pt x="120" y="772"/>
                  </a:lnTo>
                  <a:lnTo>
                    <a:pt x="87" y="811"/>
                  </a:lnTo>
                  <a:lnTo>
                    <a:pt x="14" y="863"/>
                  </a:lnTo>
                  <a:lnTo>
                    <a:pt x="19" y="895"/>
                  </a:lnTo>
                  <a:lnTo>
                    <a:pt x="0" y="924"/>
                  </a:lnTo>
                  <a:lnTo>
                    <a:pt x="0" y="1002"/>
                  </a:lnTo>
                  <a:lnTo>
                    <a:pt x="19" y="1041"/>
                  </a:lnTo>
                  <a:lnTo>
                    <a:pt x="0" y="1073"/>
                  </a:lnTo>
                  <a:lnTo>
                    <a:pt x="0" y="1105"/>
                  </a:lnTo>
                  <a:lnTo>
                    <a:pt x="41" y="1100"/>
                  </a:lnTo>
                  <a:lnTo>
                    <a:pt x="14" y="1125"/>
                  </a:lnTo>
                  <a:lnTo>
                    <a:pt x="0" y="1166"/>
                  </a:lnTo>
                  <a:lnTo>
                    <a:pt x="19" y="1191"/>
                  </a:lnTo>
                  <a:lnTo>
                    <a:pt x="53" y="1217"/>
                  </a:lnTo>
                  <a:lnTo>
                    <a:pt x="101" y="1232"/>
                  </a:lnTo>
                  <a:lnTo>
                    <a:pt x="140" y="1210"/>
                  </a:lnTo>
                  <a:lnTo>
                    <a:pt x="206" y="1152"/>
                  </a:lnTo>
                  <a:lnTo>
                    <a:pt x="234" y="1152"/>
                  </a:lnTo>
                  <a:lnTo>
                    <a:pt x="247" y="1118"/>
                  </a:lnTo>
                  <a:lnTo>
                    <a:pt x="273" y="1144"/>
                  </a:lnTo>
                  <a:lnTo>
                    <a:pt x="273" y="1166"/>
                  </a:lnTo>
                  <a:lnTo>
                    <a:pt x="281" y="1166"/>
                  </a:lnTo>
                </a:path>
              </a:pathLst>
            </a:custGeom>
            <a:solidFill>
              <a:srgbClr val="0000FF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77"/>
            <p:cNvSpPr>
              <a:spLocks/>
            </p:cNvSpPr>
            <p:nvPr/>
          </p:nvSpPr>
          <p:spPr bwMode="auto">
            <a:xfrm>
              <a:off x="3133" y="879"/>
              <a:ext cx="547" cy="1284"/>
            </a:xfrm>
            <a:custGeom>
              <a:avLst/>
              <a:gdLst>
                <a:gd name="T0" fmla="*/ 567 w 543"/>
                <a:gd name="T1" fmla="*/ 280 h 1277"/>
                <a:gd name="T2" fmla="*/ 560 w 543"/>
                <a:gd name="T3" fmla="*/ 211 h 1277"/>
                <a:gd name="T4" fmla="*/ 541 w 543"/>
                <a:gd name="T5" fmla="*/ 172 h 1277"/>
                <a:gd name="T6" fmla="*/ 527 w 543"/>
                <a:gd name="T7" fmla="*/ 78 h 1277"/>
                <a:gd name="T8" fmla="*/ 488 w 543"/>
                <a:gd name="T9" fmla="*/ 53 h 1277"/>
                <a:gd name="T10" fmla="*/ 412 w 543"/>
                <a:gd name="T11" fmla="*/ 0 h 1277"/>
                <a:gd name="T12" fmla="*/ 392 w 543"/>
                <a:gd name="T13" fmla="*/ 27 h 1277"/>
                <a:gd name="T14" fmla="*/ 387 w 543"/>
                <a:gd name="T15" fmla="*/ 59 h 1277"/>
                <a:gd name="T16" fmla="*/ 319 w 543"/>
                <a:gd name="T17" fmla="*/ 66 h 1277"/>
                <a:gd name="T18" fmla="*/ 285 w 543"/>
                <a:gd name="T19" fmla="*/ 106 h 1277"/>
                <a:gd name="T20" fmla="*/ 251 w 543"/>
                <a:gd name="T21" fmla="*/ 165 h 1277"/>
                <a:gd name="T22" fmla="*/ 244 w 543"/>
                <a:gd name="T23" fmla="*/ 218 h 1277"/>
                <a:gd name="T24" fmla="*/ 202 w 543"/>
                <a:gd name="T25" fmla="*/ 292 h 1277"/>
                <a:gd name="T26" fmla="*/ 176 w 543"/>
                <a:gd name="T27" fmla="*/ 383 h 1277"/>
                <a:gd name="T28" fmla="*/ 154 w 543"/>
                <a:gd name="T29" fmla="*/ 449 h 1277"/>
                <a:gd name="T30" fmla="*/ 142 w 543"/>
                <a:gd name="T31" fmla="*/ 494 h 1277"/>
                <a:gd name="T32" fmla="*/ 108 w 543"/>
                <a:gd name="T33" fmla="*/ 503 h 1277"/>
                <a:gd name="T34" fmla="*/ 76 w 543"/>
                <a:gd name="T35" fmla="*/ 528 h 1277"/>
                <a:gd name="T36" fmla="*/ 76 w 543"/>
                <a:gd name="T37" fmla="*/ 581 h 1277"/>
                <a:gd name="T38" fmla="*/ 61 w 543"/>
                <a:gd name="T39" fmla="*/ 680 h 1277"/>
                <a:gd name="T40" fmla="*/ 95 w 543"/>
                <a:gd name="T41" fmla="*/ 741 h 1277"/>
                <a:gd name="T42" fmla="*/ 61 w 543"/>
                <a:gd name="T43" fmla="*/ 785 h 1277"/>
                <a:gd name="T44" fmla="*/ 61 w 543"/>
                <a:gd name="T45" fmla="*/ 884 h 1277"/>
                <a:gd name="T46" fmla="*/ 27 w 543"/>
                <a:gd name="T47" fmla="*/ 918 h 1277"/>
                <a:gd name="T48" fmla="*/ 22 w 543"/>
                <a:gd name="T49" fmla="*/ 984 h 1277"/>
                <a:gd name="T50" fmla="*/ 0 w 543"/>
                <a:gd name="T51" fmla="*/ 991 h 1277"/>
                <a:gd name="T52" fmla="*/ 53 w 543"/>
                <a:gd name="T53" fmla="*/ 1182 h 1277"/>
                <a:gd name="T54" fmla="*/ 76 w 543"/>
                <a:gd name="T55" fmla="*/ 1261 h 1277"/>
                <a:gd name="T56" fmla="*/ 90 w 543"/>
                <a:gd name="T57" fmla="*/ 1333 h 1277"/>
                <a:gd name="T58" fmla="*/ 154 w 543"/>
                <a:gd name="T59" fmla="*/ 1299 h 1277"/>
                <a:gd name="T60" fmla="*/ 256 w 543"/>
                <a:gd name="T61" fmla="*/ 1261 h 1277"/>
                <a:gd name="T62" fmla="*/ 292 w 543"/>
                <a:gd name="T63" fmla="*/ 1109 h 1277"/>
                <a:gd name="T64" fmla="*/ 297 w 543"/>
                <a:gd name="T65" fmla="*/ 1024 h 1277"/>
                <a:gd name="T66" fmla="*/ 373 w 543"/>
                <a:gd name="T67" fmla="*/ 964 h 1277"/>
                <a:gd name="T68" fmla="*/ 387 w 543"/>
                <a:gd name="T69" fmla="*/ 925 h 1277"/>
                <a:gd name="T70" fmla="*/ 387 w 543"/>
                <a:gd name="T71" fmla="*/ 872 h 1277"/>
                <a:gd name="T72" fmla="*/ 304 w 543"/>
                <a:gd name="T73" fmla="*/ 766 h 1277"/>
                <a:gd name="T74" fmla="*/ 355 w 543"/>
                <a:gd name="T75" fmla="*/ 594 h 1277"/>
                <a:gd name="T76" fmla="*/ 451 w 543"/>
                <a:gd name="T77" fmla="*/ 510 h 1277"/>
                <a:gd name="T78" fmla="*/ 488 w 543"/>
                <a:gd name="T79" fmla="*/ 436 h 1277"/>
                <a:gd name="T80" fmla="*/ 481 w 543"/>
                <a:gd name="T81" fmla="*/ 383 h 1277"/>
                <a:gd name="T82" fmla="*/ 497 w 543"/>
                <a:gd name="T83" fmla="*/ 344 h 1277"/>
                <a:gd name="T84" fmla="*/ 548 w 543"/>
                <a:gd name="T85" fmla="*/ 310 h 12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3" h="1277">
                  <a:moveTo>
                    <a:pt x="543" y="276"/>
                  </a:moveTo>
                  <a:lnTo>
                    <a:pt x="535" y="269"/>
                  </a:lnTo>
                  <a:lnTo>
                    <a:pt x="528" y="228"/>
                  </a:lnTo>
                  <a:lnTo>
                    <a:pt x="528" y="203"/>
                  </a:lnTo>
                  <a:lnTo>
                    <a:pt x="516" y="184"/>
                  </a:lnTo>
                  <a:lnTo>
                    <a:pt x="509" y="164"/>
                  </a:lnTo>
                  <a:lnTo>
                    <a:pt x="502" y="105"/>
                  </a:lnTo>
                  <a:lnTo>
                    <a:pt x="495" y="78"/>
                  </a:lnTo>
                  <a:lnTo>
                    <a:pt x="475" y="59"/>
                  </a:lnTo>
                  <a:lnTo>
                    <a:pt x="461" y="53"/>
                  </a:lnTo>
                  <a:lnTo>
                    <a:pt x="443" y="46"/>
                  </a:lnTo>
                  <a:lnTo>
                    <a:pt x="388" y="0"/>
                  </a:lnTo>
                  <a:lnTo>
                    <a:pt x="374" y="0"/>
                  </a:lnTo>
                  <a:lnTo>
                    <a:pt x="368" y="2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15" y="53"/>
                  </a:lnTo>
                  <a:lnTo>
                    <a:pt x="303" y="66"/>
                  </a:lnTo>
                  <a:lnTo>
                    <a:pt x="303" y="98"/>
                  </a:lnTo>
                  <a:lnTo>
                    <a:pt x="269" y="98"/>
                  </a:lnTo>
                  <a:lnTo>
                    <a:pt x="255" y="112"/>
                  </a:lnTo>
                  <a:lnTo>
                    <a:pt x="235" y="157"/>
                  </a:lnTo>
                  <a:lnTo>
                    <a:pt x="240" y="178"/>
                  </a:lnTo>
                  <a:lnTo>
                    <a:pt x="228" y="210"/>
                  </a:lnTo>
                  <a:lnTo>
                    <a:pt x="202" y="250"/>
                  </a:lnTo>
                  <a:lnTo>
                    <a:pt x="194" y="276"/>
                  </a:lnTo>
                  <a:lnTo>
                    <a:pt x="175" y="281"/>
                  </a:lnTo>
                  <a:lnTo>
                    <a:pt x="168" y="367"/>
                  </a:lnTo>
                  <a:lnTo>
                    <a:pt x="141" y="413"/>
                  </a:lnTo>
                  <a:lnTo>
                    <a:pt x="146" y="433"/>
                  </a:lnTo>
                  <a:lnTo>
                    <a:pt x="155" y="464"/>
                  </a:lnTo>
                  <a:lnTo>
                    <a:pt x="134" y="470"/>
                  </a:lnTo>
                  <a:lnTo>
                    <a:pt x="121" y="470"/>
                  </a:lnTo>
                  <a:lnTo>
                    <a:pt x="100" y="479"/>
                  </a:lnTo>
                  <a:lnTo>
                    <a:pt x="87" y="486"/>
                  </a:lnTo>
                  <a:lnTo>
                    <a:pt x="68" y="504"/>
                  </a:lnTo>
                  <a:lnTo>
                    <a:pt x="61" y="530"/>
                  </a:lnTo>
                  <a:lnTo>
                    <a:pt x="68" y="557"/>
                  </a:lnTo>
                  <a:lnTo>
                    <a:pt x="61" y="616"/>
                  </a:lnTo>
                  <a:lnTo>
                    <a:pt x="61" y="648"/>
                  </a:lnTo>
                  <a:lnTo>
                    <a:pt x="61" y="680"/>
                  </a:lnTo>
                  <a:lnTo>
                    <a:pt x="87" y="709"/>
                  </a:lnTo>
                  <a:lnTo>
                    <a:pt x="82" y="741"/>
                  </a:lnTo>
                  <a:lnTo>
                    <a:pt x="61" y="753"/>
                  </a:lnTo>
                  <a:lnTo>
                    <a:pt x="68" y="787"/>
                  </a:lnTo>
                  <a:lnTo>
                    <a:pt x="61" y="844"/>
                  </a:lnTo>
                  <a:lnTo>
                    <a:pt x="48" y="851"/>
                  </a:lnTo>
                  <a:lnTo>
                    <a:pt x="27" y="878"/>
                  </a:lnTo>
                  <a:lnTo>
                    <a:pt x="27" y="910"/>
                  </a:lnTo>
                  <a:lnTo>
                    <a:pt x="22" y="944"/>
                  </a:lnTo>
                  <a:lnTo>
                    <a:pt x="8" y="951"/>
                  </a:lnTo>
                  <a:lnTo>
                    <a:pt x="0" y="951"/>
                  </a:lnTo>
                  <a:lnTo>
                    <a:pt x="8" y="981"/>
                  </a:lnTo>
                  <a:lnTo>
                    <a:pt x="53" y="1134"/>
                  </a:lnTo>
                  <a:lnTo>
                    <a:pt x="82" y="1172"/>
                  </a:lnTo>
                  <a:lnTo>
                    <a:pt x="68" y="1205"/>
                  </a:lnTo>
                  <a:lnTo>
                    <a:pt x="82" y="1243"/>
                  </a:lnTo>
                  <a:lnTo>
                    <a:pt x="82" y="1277"/>
                  </a:lnTo>
                  <a:lnTo>
                    <a:pt x="146" y="1277"/>
                  </a:lnTo>
                  <a:lnTo>
                    <a:pt x="146" y="1243"/>
                  </a:lnTo>
                  <a:lnTo>
                    <a:pt x="175" y="1205"/>
                  </a:lnTo>
                  <a:lnTo>
                    <a:pt x="240" y="1205"/>
                  </a:lnTo>
                  <a:lnTo>
                    <a:pt x="262" y="1152"/>
                  </a:lnTo>
                  <a:lnTo>
                    <a:pt x="276" y="1061"/>
                  </a:lnTo>
                  <a:lnTo>
                    <a:pt x="276" y="1008"/>
                  </a:lnTo>
                  <a:lnTo>
                    <a:pt x="281" y="981"/>
                  </a:lnTo>
                  <a:lnTo>
                    <a:pt x="315" y="951"/>
                  </a:lnTo>
                  <a:lnTo>
                    <a:pt x="349" y="924"/>
                  </a:lnTo>
                  <a:lnTo>
                    <a:pt x="334" y="910"/>
                  </a:lnTo>
                  <a:lnTo>
                    <a:pt x="363" y="885"/>
                  </a:lnTo>
                  <a:lnTo>
                    <a:pt x="374" y="858"/>
                  </a:lnTo>
                  <a:lnTo>
                    <a:pt x="363" y="832"/>
                  </a:lnTo>
                  <a:lnTo>
                    <a:pt x="296" y="771"/>
                  </a:lnTo>
                  <a:lnTo>
                    <a:pt x="288" y="734"/>
                  </a:lnTo>
                  <a:lnTo>
                    <a:pt x="296" y="643"/>
                  </a:lnTo>
                  <a:lnTo>
                    <a:pt x="334" y="570"/>
                  </a:lnTo>
                  <a:lnTo>
                    <a:pt x="397" y="511"/>
                  </a:lnTo>
                  <a:lnTo>
                    <a:pt x="427" y="486"/>
                  </a:lnTo>
                  <a:lnTo>
                    <a:pt x="443" y="452"/>
                  </a:lnTo>
                  <a:lnTo>
                    <a:pt x="461" y="420"/>
                  </a:lnTo>
                  <a:lnTo>
                    <a:pt x="434" y="401"/>
                  </a:lnTo>
                  <a:lnTo>
                    <a:pt x="456" y="367"/>
                  </a:lnTo>
                  <a:lnTo>
                    <a:pt x="449" y="342"/>
                  </a:lnTo>
                  <a:lnTo>
                    <a:pt x="468" y="328"/>
                  </a:lnTo>
                  <a:lnTo>
                    <a:pt x="482" y="294"/>
                  </a:lnTo>
                  <a:lnTo>
                    <a:pt x="516" y="294"/>
                  </a:lnTo>
                  <a:lnTo>
                    <a:pt x="543" y="276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78"/>
            <p:cNvSpPr>
              <a:spLocks/>
            </p:cNvSpPr>
            <p:nvPr/>
          </p:nvSpPr>
          <p:spPr bwMode="auto">
            <a:xfrm>
              <a:off x="3133" y="879"/>
              <a:ext cx="547" cy="1284"/>
            </a:xfrm>
            <a:custGeom>
              <a:avLst/>
              <a:gdLst>
                <a:gd name="T0" fmla="*/ 567 w 543"/>
                <a:gd name="T1" fmla="*/ 280 h 1277"/>
                <a:gd name="T2" fmla="*/ 560 w 543"/>
                <a:gd name="T3" fmla="*/ 211 h 1277"/>
                <a:gd name="T4" fmla="*/ 541 w 543"/>
                <a:gd name="T5" fmla="*/ 172 h 1277"/>
                <a:gd name="T6" fmla="*/ 527 w 543"/>
                <a:gd name="T7" fmla="*/ 78 h 1277"/>
                <a:gd name="T8" fmla="*/ 488 w 543"/>
                <a:gd name="T9" fmla="*/ 53 h 1277"/>
                <a:gd name="T10" fmla="*/ 412 w 543"/>
                <a:gd name="T11" fmla="*/ 0 h 1277"/>
                <a:gd name="T12" fmla="*/ 392 w 543"/>
                <a:gd name="T13" fmla="*/ 27 h 1277"/>
                <a:gd name="T14" fmla="*/ 387 w 543"/>
                <a:gd name="T15" fmla="*/ 59 h 1277"/>
                <a:gd name="T16" fmla="*/ 319 w 543"/>
                <a:gd name="T17" fmla="*/ 66 h 1277"/>
                <a:gd name="T18" fmla="*/ 285 w 543"/>
                <a:gd name="T19" fmla="*/ 106 h 1277"/>
                <a:gd name="T20" fmla="*/ 251 w 543"/>
                <a:gd name="T21" fmla="*/ 165 h 1277"/>
                <a:gd name="T22" fmla="*/ 244 w 543"/>
                <a:gd name="T23" fmla="*/ 218 h 1277"/>
                <a:gd name="T24" fmla="*/ 202 w 543"/>
                <a:gd name="T25" fmla="*/ 292 h 1277"/>
                <a:gd name="T26" fmla="*/ 176 w 543"/>
                <a:gd name="T27" fmla="*/ 383 h 1277"/>
                <a:gd name="T28" fmla="*/ 154 w 543"/>
                <a:gd name="T29" fmla="*/ 449 h 1277"/>
                <a:gd name="T30" fmla="*/ 142 w 543"/>
                <a:gd name="T31" fmla="*/ 494 h 1277"/>
                <a:gd name="T32" fmla="*/ 108 w 543"/>
                <a:gd name="T33" fmla="*/ 503 h 1277"/>
                <a:gd name="T34" fmla="*/ 76 w 543"/>
                <a:gd name="T35" fmla="*/ 528 h 1277"/>
                <a:gd name="T36" fmla="*/ 76 w 543"/>
                <a:gd name="T37" fmla="*/ 581 h 1277"/>
                <a:gd name="T38" fmla="*/ 61 w 543"/>
                <a:gd name="T39" fmla="*/ 680 h 1277"/>
                <a:gd name="T40" fmla="*/ 95 w 543"/>
                <a:gd name="T41" fmla="*/ 741 h 1277"/>
                <a:gd name="T42" fmla="*/ 61 w 543"/>
                <a:gd name="T43" fmla="*/ 785 h 1277"/>
                <a:gd name="T44" fmla="*/ 61 w 543"/>
                <a:gd name="T45" fmla="*/ 884 h 1277"/>
                <a:gd name="T46" fmla="*/ 27 w 543"/>
                <a:gd name="T47" fmla="*/ 918 h 1277"/>
                <a:gd name="T48" fmla="*/ 22 w 543"/>
                <a:gd name="T49" fmla="*/ 984 h 1277"/>
                <a:gd name="T50" fmla="*/ 0 w 543"/>
                <a:gd name="T51" fmla="*/ 991 h 1277"/>
                <a:gd name="T52" fmla="*/ 53 w 543"/>
                <a:gd name="T53" fmla="*/ 1182 h 1277"/>
                <a:gd name="T54" fmla="*/ 76 w 543"/>
                <a:gd name="T55" fmla="*/ 1261 h 1277"/>
                <a:gd name="T56" fmla="*/ 90 w 543"/>
                <a:gd name="T57" fmla="*/ 1333 h 1277"/>
                <a:gd name="T58" fmla="*/ 154 w 543"/>
                <a:gd name="T59" fmla="*/ 1299 h 1277"/>
                <a:gd name="T60" fmla="*/ 256 w 543"/>
                <a:gd name="T61" fmla="*/ 1261 h 1277"/>
                <a:gd name="T62" fmla="*/ 292 w 543"/>
                <a:gd name="T63" fmla="*/ 1109 h 1277"/>
                <a:gd name="T64" fmla="*/ 297 w 543"/>
                <a:gd name="T65" fmla="*/ 1024 h 1277"/>
                <a:gd name="T66" fmla="*/ 373 w 543"/>
                <a:gd name="T67" fmla="*/ 964 h 1277"/>
                <a:gd name="T68" fmla="*/ 387 w 543"/>
                <a:gd name="T69" fmla="*/ 925 h 1277"/>
                <a:gd name="T70" fmla="*/ 387 w 543"/>
                <a:gd name="T71" fmla="*/ 872 h 1277"/>
                <a:gd name="T72" fmla="*/ 304 w 543"/>
                <a:gd name="T73" fmla="*/ 766 h 1277"/>
                <a:gd name="T74" fmla="*/ 355 w 543"/>
                <a:gd name="T75" fmla="*/ 594 h 1277"/>
                <a:gd name="T76" fmla="*/ 451 w 543"/>
                <a:gd name="T77" fmla="*/ 510 h 1277"/>
                <a:gd name="T78" fmla="*/ 488 w 543"/>
                <a:gd name="T79" fmla="*/ 436 h 1277"/>
                <a:gd name="T80" fmla="*/ 481 w 543"/>
                <a:gd name="T81" fmla="*/ 383 h 1277"/>
                <a:gd name="T82" fmla="*/ 497 w 543"/>
                <a:gd name="T83" fmla="*/ 344 h 1277"/>
                <a:gd name="T84" fmla="*/ 548 w 543"/>
                <a:gd name="T85" fmla="*/ 310 h 12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3" h="1277">
                  <a:moveTo>
                    <a:pt x="543" y="276"/>
                  </a:moveTo>
                  <a:lnTo>
                    <a:pt x="535" y="269"/>
                  </a:lnTo>
                  <a:lnTo>
                    <a:pt x="528" y="228"/>
                  </a:lnTo>
                  <a:lnTo>
                    <a:pt x="528" y="203"/>
                  </a:lnTo>
                  <a:lnTo>
                    <a:pt x="516" y="184"/>
                  </a:lnTo>
                  <a:lnTo>
                    <a:pt x="509" y="164"/>
                  </a:lnTo>
                  <a:lnTo>
                    <a:pt x="502" y="105"/>
                  </a:lnTo>
                  <a:lnTo>
                    <a:pt x="495" y="78"/>
                  </a:lnTo>
                  <a:lnTo>
                    <a:pt x="475" y="59"/>
                  </a:lnTo>
                  <a:lnTo>
                    <a:pt x="461" y="53"/>
                  </a:lnTo>
                  <a:lnTo>
                    <a:pt x="443" y="46"/>
                  </a:lnTo>
                  <a:lnTo>
                    <a:pt x="388" y="0"/>
                  </a:lnTo>
                  <a:lnTo>
                    <a:pt x="374" y="0"/>
                  </a:lnTo>
                  <a:lnTo>
                    <a:pt x="368" y="2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15" y="53"/>
                  </a:lnTo>
                  <a:lnTo>
                    <a:pt x="303" y="66"/>
                  </a:lnTo>
                  <a:lnTo>
                    <a:pt x="303" y="98"/>
                  </a:lnTo>
                  <a:lnTo>
                    <a:pt x="269" y="98"/>
                  </a:lnTo>
                  <a:lnTo>
                    <a:pt x="255" y="112"/>
                  </a:lnTo>
                  <a:lnTo>
                    <a:pt x="235" y="157"/>
                  </a:lnTo>
                  <a:lnTo>
                    <a:pt x="240" y="178"/>
                  </a:lnTo>
                  <a:lnTo>
                    <a:pt x="228" y="210"/>
                  </a:lnTo>
                  <a:lnTo>
                    <a:pt x="202" y="250"/>
                  </a:lnTo>
                  <a:lnTo>
                    <a:pt x="194" y="276"/>
                  </a:lnTo>
                  <a:lnTo>
                    <a:pt x="175" y="281"/>
                  </a:lnTo>
                  <a:lnTo>
                    <a:pt x="168" y="367"/>
                  </a:lnTo>
                  <a:lnTo>
                    <a:pt x="141" y="413"/>
                  </a:lnTo>
                  <a:lnTo>
                    <a:pt x="146" y="433"/>
                  </a:lnTo>
                  <a:lnTo>
                    <a:pt x="155" y="464"/>
                  </a:lnTo>
                  <a:lnTo>
                    <a:pt x="134" y="470"/>
                  </a:lnTo>
                  <a:lnTo>
                    <a:pt x="121" y="470"/>
                  </a:lnTo>
                  <a:lnTo>
                    <a:pt x="100" y="479"/>
                  </a:lnTo>
                  <a:lnTo>
                    <a:pt x="87" y="486"/>
                  </a:lnTo>
                  <a:lnTo>
                    <a:pt x="68" y="504"/>
                  </a:lnTo>
                  <a:lnTo>
                    <a:pt x="61" y="530"/>
                  </a:lnTo>
                  <a:lnTo>
                    <a:pt x="68" y="557"/>
                  </a:lnTo>
                  <a:lnTo>
                    <a:pt x="61" y="616"/>
                  </a:lnTo>
                  <a:lnTo>
                    <a:pt x="61" y="648"/>
                  </a:lnTo>
                  <a:lnTo>
                    <a:pt x="61" y="680"/>
                  </a:lnTo>
                  <a:lnTo>
                    <a:pt x="87" y="709"/>
                  </a:lnTo>
                  <a:lnTo>
                    <a:pt x="82" y="741"/>
                  </a:lnTo>
                  <a:lnTo>
                    <a:pt x="61" y="753"/>
                  </a:lnTo>
                  <a:lnTo>
                    <a:pt x="68" y="787"/>
                  </a:lnTo>
                  <a:lnTo>
                    <a:pt x="61" y="844"/>
                  </a:lnTo>
                  <a:lnTo>
                    <a:pt x="48" y="851"/>
                  </a:lnTo>
                  <a:lnTo>
                    <a:pt x="27" y="878"/>
                  </a:lnTo>
                  <a:lnTo>
                    <a:pt x="27" y="910"/>
                  </a:lnTo>
                  <a:lnTo>
                    <a:pt x="22" y="944"/>
                  </a:lnTo>
                  <a:lnTo>
                    <a:pt x="8" y="951"/>
                  </a:lnTo>
                  <a:lnTo>
                    <a:pt x="0" y="951"/>
                  </a:lnTo>
                  <a:lnTo>
                    <a:pt x="8" y="981"/>
                  </a:lnTo>
                  <a:lnTo>
                    <a:pt x="53" y="1134"/>
                  </a:lnTo>
                  <a:lnTo>
                    <a:pt x="82" y="1172"/>
                  </a:lnTo>
                  <a:lnTo>
                    <a:pt x="68" y="1205"/>
                  </a:lnTo>
                  <a:lnTo>
                    <a:pt x="82" y="1243"/>
                  </a:lnTo>
                  <a:lnTo>
                    <a:pt x="82" y="1277"/>
                  </a:lnTo>
                  <a:lnTo>
                    <a:pt x="146" y="1277"/>
                  </a:lnTo>
                  <a:lnTo>
                    <a:pt x="146" y="1243"/>
                  </a:lnTo>
                  <a:lnTo>
                    <a:pt x="175" y="1205"/>
                  </a:lnTo>
                  <a:lnTo>
                    <a:pt x="240" y="1205"/>
                  </a:lnTo>
                  <a:lnTo>
                    <a:pt x="262" y="1152"/>
                  </a:lnTo>
                  <a:lnTo>
                    <a:pt x="276" y="1061"/>
                  </a:lnTo>
                  <a:lnTo>
                    <a:pt x="276" y="1008"/>
                  </a:lnTo>
                  <a:lnTo>
                    <a:pt x="281" y="981"/>
                  </a:lnTo>
                  <a:lnTo>
                    <a:pt x="315" y="951"/>
                  </a:lnTo>
                  <a:lnTo>
                    <a:pt x="349" y="924"/>
                  </a:lnTo>
                  <a:lnTo>
                    <a:pt x="334" y="910"/>
                  </a:lnTo>
                  <a:lnTo>
                    <a:pt x="363" y="885"/>
                  </a:lnTo>
                  <a:lnTo>
                    <a:pt x="374" y="858"/>
                  </a:lnTo>
                  <a:lnTo>
                    <a:pt x="363" y="832"/>
                  </a:lnTo>
                  <a:lnTo>
                    <a:pt x="296" y="771"/>
                  </a:lnTo>
                  <a:lnTo>
                    <a:pt x="288" y="734"/>
                  </a:lnTo>
                  <a:lnTo>
                    <a:pt x="296" y="643"/>
                  </a:lnTo>
                  <a:lnTo>
                    <a:pt x="334" y="570"/>
                  </a:lnTo>
                  <a:lnTo>
                    <a:pt x="397" y="511"/>
                  </a:lnTo>
                  <a:lnTo>
                    <a:pt x="427" y="486"/>
                  </a:lnTo>
                  <a:lnTo>
                    <a:pt x="443" y="452"/>
                  </a:lnTo>
                  <a:lnTo>
                    <a:pt x="461" y="420"/>
                  </a:lnTo>
                  <a:lnTo>
                    <a:pt x="434" y="401"/>
                  </a:lnTo>
                  <a:lnTo>
                    <a:pt x="456" y="367"/>
                  </a:lnTo>
                  <a:lnTo>
                    <a:pt x="449" y="342"/>
                  </a:lnTo>
                  <a:lnTo>
                    <a:pt x="468" y="328"/>
                  </a:lnTo>
                  <a:lnTo>
                    <a:pt x="482" y="294"/>
                  </a:lnTo>
                  <a:lnTo>
                    <a:pt x="516" y="294"/>
                  </a:lnTo>
                  <a:lnTo>
                    <a:pt x="543" y="276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79"/>
            <p:cNvSpPr>
              <a:spLocks/>
            </p:cNvSpPr>
            <p:nvPr/>
          </p:nvSpPr>
          <p:spPr bwMode="auto">
            <a:xfrm>
              <a:off x="3523" y="755"/>
              <a:ext cx="511" cy="955"/>
            </a:xfrm>
            <a:custGeom>
              <a:avLst/>
              <a:gdLst>
                <a:gd name="T0" fmla="*/ 418 w 508"/>
                <a:gd name="T1" fmla="*/ 902 h 949"/>
                <a:gd name="T2" fmla="*/ 504 w 508"/>
                <a:gd name="T3" fmla="*/ 765 h 949"/>
                <a:gd name="T4" fmla="*/ 532 w 508"/>
                <a:gd name="T5" fmla="*/ 673 h 949"/>
                <a:gd name="T6" fmla="*/ 513 w 508"/>
                <a:gd name="T7" fmla="*/ 634 h 949"/>
                <a:gd name="T8" fmla="*/ 479 w 508"/>
                <a:gd name="T9" fmla="*/ 614 h 949"/>
                <a:gd name="T10" fmla="*/ 472 w 508"/>
                <a:gd name="T11" fmla="*/ 562 h 949"/>
                <a:gd name="T12" fmla="*/ 443 w 508"/>
                <a:gd name="T13" fmla="*/ 514 h 949"/>
                <a:gd name="T14" fmla="*/ 411 w 508"/>
                <a:gd name="T15" fmla="*/ 468 h 949"/>
                <a:gd name="T16" fmla="*/ 403 w 508"/>
                <a:gd name="T17" fmla="*/ 374 h 949"/>
                <a:gd name="T18" fmla="*/ 377 w 508"/>
                <a:gd name="T19" fmla="*/ 342 h 949"/>
                <a:gd name="T20" fmla="*/ 358 w 508"/>
                <a:gd name="T21" fmla="*/ 283 h 949"/>
                <a:gd name="T22" fmla="*/ 365 w 508"/>
                <a:gd name="T23" fmla="*/ 202 h 949"/>
                <a:gd name="T24" fmla="*/ 331 w 508"/>
                <a:gd name="T25" fmla="*/ 172 h 949"/>
                <a:gd name="T26" fmla="*/ 297 w 508"/>
                <a:gd name="T27" fmla="*/ 131 h 949"/>
                <a:gd name="T28" fmla="*/ 311 w 508"/>
                <a:gd name="T29" fmla="*/ 92 h 949"/>
                <a:gd name="T30" fmla="*/ 311 w 508"/>
                <a:gd name="T31" fmla="*/ 50 h 949"/>
                <a:gd name="T32" fmla="*/ 283 w 508"/>
                <a:gd name="T33" fmla="*/ 18 h 949"/>
                <a:gd name="T34" fmla="*/ 248 w 508"/>
                <a:gd name="T35" fmla="*/ 0 h 949"/>
                <a:gd name="T36" fmla="*/ 216 w 508"/>
                <a:gd name="T37" fmla="*/ 18 h 949"/>
                <a:gd name="T38" fmla="*/ 182 w 508"/>
                <a:gd name="T39" fmla="*/ 44 h 949"/>
                <a:gd name="T40" fmla="*/ 182 w 508"/>
                <a:gd name="T41" fmla="*/ 118 h 949"/>
                <a:gd name="T42" fmla="*/ 141 w 508"/>
                <a:gd name="T43" fmla="*/ 145 h 949"/>
                <a:gd name="T44" fmla="*/ 115 w 508"/>
                <a:gd name="T45" fmla="*/ 151 h 949"/>
                <a:gd name="T46" fmla="*/ 73 w 508"/>
                <a:gd name="T47" fmla="*/ 151 h 949"/>
                <a:gd name="T48" fmla="*/ 55 w 508"/>
                <a:gd name="T49" fmla="*/ 131 h 949"/>
                <a:gd name="T50" fmla="*/ 21 w 508"/>
                <a:gd name="T51" fmla="*/ 106 h 949"/>
                <a:gd name="T52" fmla="*/ 0 w 508"/>
                <a:gd name="T53" fmla="*/ 131 h 949"/>
                <a:gd name="T54" fmla="*/ 73 w 508"/>
                <a:gd name="T55" fmla="*/ 184 h 949"/>
                <a:gd name="T56" fmla="*/ 115 w 508"/>
                <a:gd name="T57" fmla="*/ 209 h 949"/>
                <a:gd name="T58" fmla="*/ 129 w 508"/>
                <a:gd name="T59" fmla="*/ 303 h 949"/>
                <a:gd name="T60" fmla="*/ 148 w 508"/>
                <a:gd name="T61" fmla="*/ 342 h 949"/>
                <a:gd name="T62" fmla="*/ 155 w 508"/>
                <a:gd name="T63" fmla="*/ 414 h 949"/>
                <a:gd name="T64" fmla="*/ 182 w 508"/>
                <a:gd name="T65" fmla="*/ 428 h 949"/>
                <a:gd name="T66" fmla="*/ 229 w 508"/>
                <a:gd name="T67" fmla="*/ 501 h 949"/>
                <a:gd name="T68" fmla="*/ 189 w 508"/>
                <a:gd name="T69" fmla="*/ 579 h 949"/>
                <a:gd name="T70" fmla="*/ 95 w 508"/>
                <a:gd name="T71" fmla="*/ 712 h 949"/>
                <a:gd name="T72" fmla="*/ 80 w 508"/>
                <a:gd name="T73" fmla="*/ 818 h 949"/>
                <a:gd name="T74" fmla="*/ 102 w 508"/>
                <a:gd name="T75" fmla="*/ 916 h 949"/>
                <a:gd name="T76" fmla="*/ 141 w 508"/>
                <a:gd name="T77" fmla="*/ 964 h 949"/>
                <a:gd name="T78" fmla="*/ 209 w 508"/>
                <a:gd name="T79" fmla="*/ 997 h 949"/>
                <a:gd name="T80" fmla="*/ 384 w 508"/>
                <a:gd name="T81" fmla="*/ 916 h 9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08" h="949">
                  <a:moveTo>
                    <a:pt x="387" y="869"/>
                  </a:moveTo>
                  <a:lnTo>
                    <a:pt x="402" y="857"/>
                  </a:lnTo>
                  <a:lnTo>
                    <a:pt x="455" y="771"/>
                  </a:lnTo>
                  <a:lnTo>
                    <a:pt x="480" y="725"/>
                  </a:lnTo>
                  <a:lnTo>
                    <a:pt x="502" y="675"/>
                  </a:lnTo>
                  <a:lnTo>
                    <a:pt x="508" y="641"/>
                  </a:lnTo>
                  <a:lnTo>
                    <a:pt x="502" y="609"/>
                  </a:lnTo>
                  <a:lnTo>
                    <a:pt x="489" y="602"/>
                  </a:lnTo>
                  <a:lnTo>
                    <a:pt x="475" y="587"/>
                  </a:lnTo>
                  <a:lnTo>
                    <a:pt x="455" y="582"/>
                  </a:lnTo>
                  <a:lnTo>
                    <a:pt x="443" y="561"/>
                  </a:lnTo>
                  <a:lnTo>
                    <a:pt x="448" y="536"/>
                  </a:lnTo>
                  <a:lnTo>
                    <a:pt x="443" y="502"/>
                  </a:lnTo>
                  <a:lnTo>
                    <a:pt x="421" y="490"/>
                  </a:lnTo>
                  <a:lnTo>
                    <a:pt x="414" y="465"/>
                  </a:lnTo>
                  <a:lnTo>
                    <a:pt x="395" y="444"/>
                  </a:lnTo>
                  <a:lnTo>
                    <a:pt x="387" y="417"/>
                  </a:lnTo>
                  <a:lnTo>
                    <a:pt x="387" y="358"/>
                  </a:lnTo>
                  <a:lnTo>
                    <a:pt x="375" y="340"/>
                  </a:lnTo>
                  <a:lnTo>
                    <a:pt x="361" y="326"/>
                  </a:lnTo>
                  <a:lnTo>
                    <a:pt x="349" y="301"/>
                  </a:lnTo>
                  <a:lnTo>
                    <a:pt x="342" y="267"/>
                  </a:lnTo>
                  <a:lnTo>
                    <a:pt x="349" y="235"/>
                  </a:lnTo>
                  <a:lnTo>
                    <a:pt x="349" y="194"/>
                  </a:lnTo>
                  <a:lnTo>
                    <a:pt x="327" y="176"/>
                  </a:lnTo>
                  <a:lnTo>
                    <a:pt x="315" y="164"/>
                  </a:lnTo>
                  <a:lnTo>
                    <a:pt x="288" y="157"/>
                  </a:lnTo>
                  <a:lnTo>
                    <a:pt x="281" y="123"/>
                  </a:lnTo>
                  <a:lnTo>
                    <a:pt x="281" y="98"/>
                  </a:lnTo>
                  <a:lnTo>
                    <a:pt x="295" y="84"/>
                  </a:lnTo>
                  <a:lnTo>
                    <a:pt x="281" y="66"/>
                  </a:lnTo>
                  <a:lnTo>
                    <a:pt x="295" y="50"/>
                  </a:lnTo>
                  <a:lnTo>
                    <a:pt x="281" y="25"/>
                  </a:lnTo>
                  <a:lnTo>
                    <a:pt x="267" y="18"/>
                  </a:lnTo>
                  <a:lnTo>
                    <a:pt x="261" y="11"/>
                  </a:lnTo>
                  <a:lnTo>
                    <a:pt x="240" y="0"/>
                  </a:lnTo>
                  <a:lnTo>
                    <a:pt x="227" y="0"/>
                  </a:lnTo>
                  <a:lnTo>
                    <a:pt x="208" y="18"/>
                  </a:lnTo>
                  <a:lnTo>
                    <a:pt x="181" y="25"/>
                  </a:lnTo>
                  <a:lnTo>
                    <a:pt x="174" y="44"/>
                  </a:lnTo>
                  <a:lnTo>
                    <a:pt x="174" y="77"/>
                  </a:lnTo>
                  <a:lnTo>
                    <a:pt x="174" y="110"/>
                  </a:lnTo>
                  <a:lnTo>
                    <a:pt x="155" y="137"/>
                  </a:lnTo>
                  <a:lnTo>
                    <a:pt x="133" y="137"/>
                  </a:lnTo>
                  <a:lnTo>
                    <a:pt x="121" y="128"/>
                  </a:lnTo>
                  <a:lnTo>
                    <a:pt x="107" y="143"/>
                  </a:lnTo>
                  <a:lnTo>
                    <a:pt x="94" y="150"/>
                  </a:lnTo>
                  <a:lnTo>
                    <a:pt x="73" y="143"/>
                  </a:lnTo>
                  <a:lnTo>
                    <a:pt x="61" y="143"/>
                  </a:lnTo>
                  <a:lnTo>
                    <a:pt x="55" y="123"/>
                  </a:lnTo>
                  <a:lnTo>
                    <a:pt x="34" y="103"/>
                  </a:lnTo>
                  <a:lnTo>
                    <a:pt x="21" y="98"/>
                  </a:lnTo>
                  <a:lnTo>
                    <a:pt x="9" y="116"/>
                  </a:lnTo>
                  <a:lnTo>
                    <a:pt x="0" y="123"/>
                  </a:lnTo>
                  <a:lnTo>
                    <a:pt x="55" y="169"/>
                  </a:lnTo>
                  <a:lnTo>
                    <a:pt x="73" y="176"/>
                  </a:lnTo>
                  <a:lnTo>
                    <a:pt x="87" y="182"/>
                  </a:lnTo>
                  <a:lnTo>
                    <a:pt x="107" y="201"/>
                  </a:lnTo>
                  <a:lnTo>
                    <a:pt x="114" y="228"/>
                  </a:lnTo>
                  <a:lnTo>
                    <a:pt x="121" y="287"/>
                  </a:lnTo>
                  <a:lnTo>
                    <a:pt x="128" y="307"/>
                  </a:lnTo>
                  <a:lnTo>
                    <a:pt x="140" y="326"/>
                  </a:lnTo>
                  <a:lnTo>
                    <a:pt x="140" y="351"/>
                  </a:lnTo>
                  <a:lnTo>
                    <a:pt x="147" y="392"/>
                  </a:lnTo>
                  <a:lnTo>
                    <a:pt x="155" y="399"/>
                  </a:lnTo>
                  <a:lnTo>
                    <a:pt x="174" y="404"/>
                  </a:lnTo>
                  <a:lnTo>
                    <a:pt x="215" y="431"/>
                  </a:lnTo>
                  <a:lnTo>
                    <a:pt x="221" y="477"/>
                  </a:lnTo>
                  <a:lnTo>
                    <a:pt x="194" y="495"/>
                  </a:lnTo>
                  <a:lnTo>
                    <a:pt x="181" y="549"/>
                  </a:lnTo>
                  <a:lnTo>
                    <a:pt x="121" y="641"/>
                  </a:lnTo>
                  <a:lnTo>
                    <a:pt x="87" y="680"/>
                  </a:lnTo>
                  <a:lnTo>
                    <a:pt x="73" y="732"/>
                  </a:lnTo>
                  <a:lnTo>
                    <a:pt x="80" y="778"/>
                  </a:lnTo>
                  <a:lnTo>
                    <a:pt x="102" y="817"/>
                  </a:lnTo>
                  <a:lnTo>
                    <a:pt x="94" y="869"/>
                  </a:lnTo>
                  <a:lnTo>
                    <a:pt x="94" y="894"/>
                  </a:lnTo>
                  <a:lnTo>
                    <a:pt x="133" y="916"/>
                  </a:lnTo>
                  <a:lnTo>
                    <a:pt x="162" y="935"/>
                  </a:lnTo>
                  <a:lnTo>
                    <a:pt x="201" y="949"/>
                  </a:lnTo>
                  <a:lnTo>
                    <a:pt x="249" y="935"/>
                  </a:lnTo>
                  <a:lnTo>
                    <a:pt x="368" y="869"/>
                  </a:lnTo>
                  <a:lnTo>
                    <a:pt x="387" y="869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Freeform 80"/>
            <p:cNvSpPr>
              <a:spLocks/>
            </p:cNvSpPr>
            <p:nvPr/>
          </p:nvSpPr>
          <p:spPr bwMode="auto">
            <a:xfrm>
              <a:off x="3523" y="755"/>
              <a:ext cx="511" cy="955"/>
            </a:xfrm>
            <a:custGeom>
              <a:avLst/>
              <a:gdLst>
                <a:gd name="T0" fmla="*/ 418 w 508"/>
                <a:gd name="T1" fmla="*/ 902 h 949"/>
                <a:gd name="T2" fmla="*/ 504 w 508"/>
                <a:gd name="T3" fmla="*/ 765 h 949"/>
                <a:gd name="T4" fmla="*/ 532 w 508"/>
                <a:gd name="T5" fmla="*/ 673 h 949"/>
                <a:gd name="T6" fmla="*/ 513 w 508"/>
                <a:gd name="T7" fmla="*/ 634 h 949"/>
                <a:gd name="T8" fmla="*/ 479 w 508"/>
                <a:gd name="T9" fmla="*/ 614 h 949"/>
                <a:gd name="T10" fmla="*/ 472 w 508"/>
                <a:gd name="T11" fmla="*/ 562 h 949"/>
                <a:gd name="T12" fmla="*/ 443 w 508"/>
                <a:gd name="T13" fmla="*/ 514 h 949"/>
                <a:gd name="T14" fmla="*/ 411 w 508"/>
                <a:gd name="T15" fmla="*/ 468 h 949"/>
                <a:gd name="T16" fmla="*/ 403 w 508"/>
                <a:gd name="T17" fmla="*/ 374 h 949"/>
                <a:gd name="T18" fmla="*/ 377 w 508"/>
                <a:gd name="T19" fmla="*/ 342 h 949"/>
                <a:gd name="T20" fmla="*/ 358 w 508"/>
                <a:gd name="T21" fmla="*/ 283 h 949"/>
                <a:gd name="T22" fmla="*/ 365 w 508"/>
                <a:gd name="T23" fmla="*/ 202 h 949"/>
                <a:gd name="T24" fmla="*/ 331 w 508"/>
                <a:gd name="T25" fmla="*/ 172 h 949"/>
                <a:gd name="T26" fmla="*/ 297 w 508"/>
                <a:gd name="T27" fmla="*/ 131 h 949"/>
                <a:gd name="T28" fmla="*/ 311 w 508"/>
                <a:gd name="T29" fmla="*/ 92 h 949"/>
                <a:gd name="T30" fmla="*/ 311 w 508"/>
                <a:gd name="T31" fmla="*/ 50 h 949"/>
                <a:gd name="T32" fmla="*/ 283 w 508"/>
                <a:gd name="T33" fmla="*/ 18 h 949"/>
                <a:gd name="T34" fmla="*/ 248 w 508"/>
                <a:gd name="T35" fmla="*/ 0 h 949"/>
                <a:gd name="T36" fmla="*/ 216 w 508"/>
                <a:gd name="T37" fmla="*/ 18 h 949"/>
                <a:gd name="T38" fmla="*/ 182 w 508"/>
                <a:gd name="T39" fmla="*/ 44 h 949"/>
                <a:gd name="T40" fmla="*/ 182 w 508"/>
                <a:gd name="T41" fmla="*/ 118 h 949"/>
                <a:gd name="T42" fmla="*/ 141 w 508"/>
                <a:gd name="T43" fmla="*/ 145 h 949"/>
                <a:gd name="T44" fmla="*/ 115 w 508"/>
                <a:gd name="T45" fmla="*/ 151 h 949"/>
                <a:gd name="T46" fmla="*/ 73 w 508"/>
                <a:gd name="T47" fmla="*/ 151 h 949"/>
                <a:gd name="T48" fmla="*/ 55 w 508"/>
                <a:gd name="T49" fmla="*/ 131 h 949"/>
                <a:gd name="T50" fmla="*/ 21 w 508"/>
                <a:gd name="T51" fmla="*/ 106 h 949"/>
                <a:gd name="T52" fmla="*/ 0 w 508"/>
                <a:gd name="T53" fmla="*/ 131 h 949"/>
                <a:gd name="T54" fmla="*/ 73 w 508"/>
                <a:gd name="T55" fmla="*/ 184 h 949"/>
                <a:gd name="T56" fmla="*/ 115 w 508"/>
                <a:gd name="T57" fmla="*/ 209 h 949"/>
                <a:gd name="T58" fmla="*/ 129 w 508"/>
                <a:gd name="T59" fmla="*/ 303 h 949"/>
                <a:gd name="T60" fmla="*/ 148 w 508"/>
                <a:gd name="T61" fmla="*/ 342 h 949"/>
                <a:gd name="T62" fmla="*/ 155 w 508"/>
                <a:gd name="T63" fmla="*/ 414 h 949"/>
                <a:gd name="T64" fmla="*/ 182 w 508"/>
                <a:gd name="T65" fmla="*/ 428 h 949"/>
                <a:gd name="T66" fmla="*/ 229 w 508"/>
                <a:gd name="T67" fmla="*/ 501 h 949"/>
                <a:gd name="T68" fmla="*/ 189 w 508"/>
                <a:gd name="T69" fmla="*/ 579 h 949"/>
                <a:gd name="T70" fmla="*/ 95 w 508"/>
                <a:gd name="T71" fmla="*/ 712 h 949"/>
                <a:gd name="T72" fmla="*/ 80 w 508"/>
                <a:gd name="T73" fmla="*/ 818 h 949"/>
                <a:gd name="T74" fmla="*/ 102 w 508"/>
                <a:gd name="T75" fmla="*/ 916 h 949"/>
                <a:gd name="T76" fmla="*/ 141 w 508"/>
                <a:gd name="T77" fmla="*/ 964 h 949"/>
                <a:gd name="T78" fmla="*/ 209 w 508"/>
                <a:gd name="T79" fmla="*/ 997 h 949"/>
                <a:gd name="T80" fmla="*/ 384 w 508"/>
                <a:gd name="T81" fmla="*/ 916 h 9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08" h="949">
                  <a:moveTo>
                    <a:pt x="387" y="869"/>
                  </a:moveTo>
                  <a:lnTo>
                    <a:pt x="402" y="857"/>
                  </a:lnTo>
                  <a:lnTo>
                    <a:pt x="455" y="771"/>
                  </a:lnTo>
                  <a:lnTo>
                    <a:pt x="480" y="725"/>
                  </a:lnTo>
                  <a:lnTo>
                    <a:pt x="502" y="675"/>
                  </a:lnTo>
                  <a:lnTo>
                    <a:pt x="508" y="641"/>
                  </a:lnTo>
                  <a:lnTo>
                    <a:pt x="502" y="609"/>
                  </a:lnTo>
                  <a:lnTo>
                    <a:pt x="489" y="602"/>
                  </a:lnTo>
                  <a:lnTo>
                    <a:pt x="475" y="587"/>
                  </a:lnTo>
                  <a:lnTo>
                    <a:pt x="455" y="582"/>
                  </a:lnTo>
                  <a:lnTo>
                    <a:pt x="443" y="561"/>
                  </a:lnTo>
                  <a:lnTo>
                    <a:pt x="448" y="536"/>
                  </a:lnTo>
                  <a:lnTo>
                    <a:pt x="443" y="502"/>
                  </a:lnTo>
                  <a:lnTo>
                    <a:pt x="421" y="490"/>
                  </a:lnTo>
                  <a:lnTo>
                    <a:pt x="414" y="465"/>
                  </a:lnTo>
                  <a:lnTo>
                    <a:pt x="395" y="444"/>
                  </a:lnTo>
                  <a:lnTo>
                    <a:pt x="387" y="417"/>
                  </a:lnTo>
                  <a:lnTo>
                    <a:pt x="387" y="358"/>
                  </a:lnTo>
                  <a:lnTo>
                    <a:pt x="375" y="340"/>
                  </a:lnTo>
                  <a:lnTo>
                    <a:pt x="361" y="326"/>
                  </a:lnTo>
                  <a:lnTo>
                    <a:pt x="349" y="301"/>
                  </a:lnTo>
                  <a:lnTo>
                    <a:pt x="342" y="267"/>
                  </a:lnTo>
                  <a:lnTo>
                    <a:pt x="349" y="235"/>
                  </a:lnTo>
                  <a:lnTo>
                    <a:pt x="349" y="194"/>
                  </a:lnTo>
                  <a:lnTo>
                    <a:pt x="327" y="176"/>
                  </a:lnTo>
                  <a:lnTo>
                    <a:pt x="315" y="164"/>
                  </a:lnTo>
                  <a:lnTo>
                    <a:pt x="288" y="157"/>
                  </a:lnTo>
                  <a:lnTo>
                    <a:pt x="281" y="123"/>
                  </a:lnTo>
                  <a:lnTo>
                    <a:pt x="281" y="98"/>
                  </a:lnTo>
                  <a:lnTo>
                    <a:pt x="295" y="84"/>
                  </a:lnTo>
                  <a:lnTo>
                    <a:pt x="281" y="66"/>
                  </a:lnTo>
                  <a:lnTo>
                    <a:pt x="295" y="50"/>
                  </a:lnTo>
                  <a:lnTo>
                    <a:pt x="281" y="25"/>
                  </a:lnTo>
                  <a:lnTo>
                    <a:pt x="267" y="18"/>
                  </a:lnTo>
                  <a:lnTo>
                    <a:pt x="261" y="11"/>
                  </a:lnTo>
                  <a:lnTo>
                    <a:pt x="240" y="0"/>
                  </a:lnTo>
                  <a:lnTo>
                    <a:pt x="227" y="0"/>
                  </a:lnTo>
                  <a:lnTo>
                    <a:pt x="208" y="18"/>
                  </a:lnTo>
                  <a:lnTo>
                    <a:pt x="181" y="25"/>
                  </a:lnTo>
                  <a:lnTo>
                    <a:pt x="174" y="44"/>
                  </a:lnTo>
                  <a:lnTo>
                    <a:pt x="174" y="77"/>
                  </a:lnTo>
                  <a:lnTo>
                    <a:pt x="174" y="110"/>
                  </a:lnTo>
                  <a:lnTo>
                    <a:pt x="155" y="137"/>
                  </a:lnTo>
                  <a:lnTo>
                    <a:pt x="133" y="137"/>
                  </a:lnTo>
                  <a:lnTo>
                    <a:pt x="121" y="128"/>
                  </a:lnTo>
                  <a:lnTo>
                    <a:pt x="107" y="143"/>
                  </a:lnTo>
                  <a:lnTo>
                    <a:pt x="94" y="150"/>
                  </a:lnTo>
                  <a:lnTo>
                    <a:pt x="73" y="143"/>
                  </a:lnTo>
                  <a:lnTo>
                    <a:pt x="61" y="143"/>
                  </a:lnTo>
                  <a:lnTo>
                    <a:pt x="55" y="123"/>
                  </a:lnTo>
                  <a:lnTo>
                    <a:pt x="34" y="103"/>
                  </a:lnTo>
                  <a:lnTo>
                    <a:pt x="21" y="98"/>
                  </a:lnTo>
                  <a:lnTo>
                    <a:pt x="9" y="116"/>
                  </a:lnTo>
                  <a:lnTo>
                    <a:pt x="0" y="123"/>
                  </a:lnTo>
                  <a:lnTo>
                    <a:pt x="55" y="169"/>
                  </a:lnTo>
                  <a:lnTo>
                    <a:pt x="73" y="176"/>
                  </a:lnTo>
                  <a:lnTo>
                    <a:pt x="87" y="182"/>
                  </a:lnTo>
                  <a:lnTo>
                    <a:pt x="107" y="201"/>
                  </a:lnTo>
                  <a:lnTo>
                    <a:pt x="114" y="228"/>
                  </a:lnTo>
                  <a:lnTo>
                    <a:pt x="121" y="287"/>
                  </a:lnTo>
                  <a:lnTo>
                    <a:pt x="128" y="307"/>
                  </a:lnTo>
                  <a:lnTo>
                    <a:pt x="140" y="326"/>
                  </a:lnTo>
                  <a:lnTo>
                    <a:pt x="140" y="351"/>
                  </a:lnTo>
                  <a:lnTo>
                    <a:pt x="147" y="392"/>
                  </a:lnTo>
                  <a:lnTo>
                    <a:pt x="155" y="399"/>
                  </a:lnTo>
                  <a:lnTo>
                    <a:pt x="174" y="404"/>
                  </a:lnTo>
                  <a:lnTo>
                    <a:pt x="215" y="431"/>
                  </a:lnTo>
                  <a:lnTo>
                    <a:pt x="221" y="477"/>
                  </a:lnTo>
                  <a:lnTo>
                    <a:pt x="194" y="495"/>
                  </a:lnTo>
                  <a:lnTo>
                    <a:pt x="181" y="549"/>
                  </a:lnTo>
                  <a:lnTo>
                    <a:pt x="121" y="641"/>
                  </a:lnTo>
                  <a:lnTo>
                    <a:pt x="87" y="680"/>
                  </a:lnTo>
                  <a:lnTo>
                    <a:pt x="73" y="732"/>
                  </a:lnTo>
                  <a:lnTo>
                    <a:pt x="80" y="778"/>
                  </a:lnTo>
                  <a:lnTo>
                    <a:pt x="102" y="817"/>
                  </a:lnTo>
                  <a:lnTo>
                    <a:pt x="94" y="869"/>
                  </a:lnTo>
                  <a:lnTo>
                    <a:pt x="94" y="894"/>
                  </a:lnTo>
                  <a:lnTo>
                    <a:pt x="133" y="916"/>
                  </a:lnTo>
                  <a:lnTo>
                    <a:pt x="162" y="935"/>
                  </a:lnTo>
                  <a:lnTo>
                    <a:pt x="201" y="949"/>
                  </a:lnTo>
                  <a:lnTo>
                    <a:pt x="249" y="935"/>
                  </a:lnTo>
                  <a:lnTo>
                    <a:pt x="368" y="869"/>
                  </a:lnTo>
                  <a:lnTo>
                    <a:pt x="387" y="869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81"/>
            <p:cNvSpPr>
              <a:spLocks/>
            </p:cNvSpPr>
            <p:nvPr/>
          </p:nvSpPr>
          <p:spPr bwMode="auto">
            <a:xfrm>
              <a:off x="4720" y="3796"/>
              <a:ext cx="160" cy="125"/>
            </a:xfrm>
            <a:custGeom>
              <a:avLst/>
              <a:gdLst>
                <a:gd name="T0" fmla="*/ 0 w 160"/>
                <a:gd name="T1" fmla="*/ 107 h 124"/>
                <a:gd name="T2" fmla="*/ 22 w 160"/>
                <a:gd name="T3" fmla="*/ 132 h 124"/>
                <a:gd name="T4" fmla="*/ 66 w 160"/>
                <a:gd name="T5" fmla="*/ 125 h 124"/>
                <a:gd name="T6" fmla="*/ 107 w 160"/>
                <a:gd name="T7" fmla="*/ 107 h 124"/>
                <a:gd name="T8" fmla="*/ 114 w 160"/>
                <a:gd name="T9" fmla="*/ 86 h 124"/>
                <a:gd name="T10" fmla="*/ 148 w 160"/>
                <a:gd name="T11" fmla="*/ 73 h 124"/>
                <a:gd name="T12" fmla="*/ 129 w 160"/>
                <a:gd name="T13" fmla="*/ 44 h 124"/>
                <a:gd name="T14" fmla="*/ 160 w 160"/>
                <a:gd name="T15" fmla="*/ 0 h 124"/>
                <a:gd name="T16" fmla="*/ 122 w 160"/>
                <a:gd name="T17" fmla="*/ 26 h 124"/>
                <a:gd name="T18" fmla="*/ 88 w 160"/>
                <a:gd name="T19" fmla="*/ 44 h 124"/>
                <a:gd name="T20" fmla="*/ 54 w 160"/>
                <a:gd name="T21" fmla="*/ 60 h 124"/>
                <a:gd name="T22" fmla="*/ 41 w 160"/>
                <a:gd name="T23" fmla="*/ 86 h 124"/>
                <a:gd name="T24" fmla="*/ 0 w 160"/>
                <a:gd name="T25" fmla="*/ 107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124">
                  <a:moveTo>
                    <a:pt x="0" y="99"/>
                  </a:moveTo>
                  <a:lnTo>
                    <a:pt x="22" y="124"/>
                  </a:lnTo>
                  <a:lnTo>
                    <a:pt x="66" y="117"/>
                  </a:lnTo>
                  <a:lnTo>
                    <a:pt x="107" y="99"/>
                  </a:lnTo>
                  <a:lnTo>
                    <a:pt x="114" y="78"/>
                  </a:lnTo>
                  <a:lnTo>
                    <a:pt x="148" y="65"/>
                  </a:lnTo>
                  <a:lnTo>
                    <a:pt x="129" y="44"/>
                  </a:lnTo>
                  <a:lnTo>
                    <a:pt x="160" y="0"/>
                  </a:lnTo>
                  <a:lnTo>
                    <a:pt x="122" y="26"/>
                  </a:lnTo>
                  <a:lnTo>
                    <a:pt x="88" y="44"/>
                  </a:lnTo>
                  <a:lnTo>
                    <a:pt x="54" y="60"/>
                  </a:lnTo>
                  <a:lnTo>
                    <a:pt x="41" y="7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82"/>
            <p:cNvSpPr>
              <a:spLocks/>
            </p:cNvSpPr>
            <p:nvPr/>
          </p:nvSpPr>
          <p:spPr bwMode="auto">
            <a:xfrm>
              <a:off x="4720" y="3796"/>
              <a:ext cx="160" cy="125"/>
            </a:xfrm>
            <a:custGeom>
              <a:avLst/>
              <a:gdLst>
                <a:gd name="T0" fmla="*/ 0 w 160"/>
                <a:gd name="T1" fmla="*/ 107 h 124"/>
                <a:gd name="T2" fmla="*/ 22 w 160"/>
                <a:gd name="T3" fmla="*/ 132 h 124"/>
                <a:gd name="T4" fmla="*/ 66 w 160"/>
                <a:gd name="T5" fmla="*/ 125 h 124"/>
                <a:gd name="T6" fmla="*/ 107 w 160"/>
                <a:gd name="T7" fmla="*/ 107 h 124"/>
                <a:gd name="T8" fmla="*/ 114 w 160"/>
                <a:gd name="T9" fmla="*/ 86 h 124"/>
                <a:gd name="T10" fmla="*/ 148 w 160"/>
                <a:gd name="T11" fmla="*/ 73 h 124"/>
                <a:gd name="T12" fmla="*/ 129 w 160"/>
                <a:gd name="T13" fmla="*/ 44 h 124"/>
                <a:gd name="T14" fmla="*/ 160 w 160"/>
                <a:gd name="T15" fmla="*/ 0 h 124"/>
                <a:gd name="T16" fmla="*/ 122 w 160"/>
                <a:gd name="T17" fmla="*/ 26 h 124"/>
                <a:gd name="T18" fmla="*/ 88 w 160"/>
                <a:gd name="T19" fmla="*/ 44 h 124"/>
                <a:gd name="T20" fmla="*/ 54 w 160"/>
                <a:gd name="T21" fmla="*/ 60 h 124"/>
                <a:gd name="T22" fmla="*/ 41 w 160"/>
                <a:gd name="T23" fmla="*/ 86 h 124"/>
                <a:gd name="T24" fmla="*/ 0 w 160"/>
                <a:gd name="T25" fmla="*/ 107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124">
                  <a:moveTo>
                    <a:pt x="0" y="99"/>
                  </a:moveTo>
                  <a:lnTo>
                    <a:pt x="22" y="124"/>
                  </a:lnTo>
                  <a:lnTo>
                    <a:pt x="66" y="117"/>
                  </a:lnTo>
                  <a:lnTo>
                    <a:pt x="107" y="99"/>
                  </a:lnTo>
                  <a:lnTo>
                    <a:pt x="114" y="78"/>
                  </a:lnTo>
                  <a:lnTo>
                    <a:pt x="148" y="65"/>
                  </a:lnTo>
                  <a:lnTo>
                    <a:pt x="129" y="44"/>
                  </a:lnTo>
                  <a:lnTo>
                    <a:pt x="160" y="0"/>
                  </a:lnTo>
                  <a:lnTo>
                    <a:pt x="122" y="26"/>
                  </a:lnTo>
                  <a:lnTo>
                    <a:pt x="88" y="44"/>
                  </a:lnTo>
                  <a:lnTo>
                    <a:pt x="54" y="60"/>
                  </a:lnTo>
                  <a:lnTo>
                    <a:pt x="41" y="78"/>
                  </a:lnTo>
                  <a:lnTo>
                    <a:pt x="0" y="99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83"/>
            <p:cNvSpPr>
              <a:spLocks/>
            </p:cNvSpPr>
            <p:nvPr/>
          </p:nvSpPr>
          <p:spPr bwMode="auto">
            <a:xfrm>
              <a:off x="3579" y="2157"/>
              <a:ext cx="173" cy="92"/>
            </a:xfrm>
            <a:custGeom>
              <a:avLst/>
              <a:gdLst>
                <a:gd name="T0" fmla="*/ 59 w 172"/>
                <a:gd name="T1" fmla="*/ 0 h 91"/>
                <a:gd name="T2" fmla="*/ 59 w 172"/>
                <a:gd name="T3" fmla="*/ 13 h 91"/>
                <a:gd name="T4" fmla="*/ 18 w 172"/>
                <a:gd name="T5" fmla="*/ 38 h 91"/>
                <a:gd name="T6" fmla="*/ 0 w 172"/>
                <a:gd name="T7" fmla="*/ 92 h 91"/>
                <a:gd name="T8" fmla="*/ 73 w 172"/>
                <a:gd name="T9" fmla="*/ 99 h 91"/>
                <a:gd name="T10" fmla="*/ 134 w 172"/>
                <a:gd name="T11" fmla="*/ 92 h 91"/>
                <a:gd name="T12" fmla="*/ 180 w 172"/>
                <a:gd name="T13" fmla="*/ 80 h 91"/>
                <a:gd name="T14" fmla="*/ 174 w 172"/>
                <a:gd name="T15" fmla="*/ 74 h 91"/>
                <a:gd name="T16" fmla="*/ 174 w 172"/>
                <a:gd name="T17" fmla="*/ 58 h 91"/>
                <a:gd name="T18" fmla="*/ 180 w 172"/>
                <a:gd name="T19" fmla="*/ 38 h 91"/>
                <a:gd name="T20" fmla="*/ 168 w 172"/>
                <a:gd name="T21" fmla="*/ 13 h 91"/>
                <a:gd name="T22" fmla="*/ 161 w 172"/>
                <a:gd name="T23" fmla="*/ 13 h 91"/>
                <a:gd name="T24" fmla="*/ 140 w 172"/>
                <a:gd name="T25" fmla="*/ 13 h 91"/>
                <a:gd name="T26" fmla="*/ 127 w 172"/>
                <a:gd name="T27" fmla="*/ 13 h 91"/>
                <a:gd name="T28" fmla="*/ 108 w 172"/>
                <a:gd name="T29" fmla="*/ 6 h 91"/>
                <a:gd name="T30" fmla="*/ 100 w 172"/>
                <a:gd name="T31" fmla="*/ 0 h 91"/>
                <a:gd name="T32" fmla="*/ 59 w 172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91">
                  <a:moveTo>
                    <a:pt x="59" y="0"/>
                  </a:moveTo>
                  <a:lnTo>
                    <a:pt x="59" y="13"/>
                  </a:lnTo>
                  <a:lnTo>
                    <a:pt x="18" y="38"/>
                  </a:lnTo>
                  <a:lnTo>
                    <a:pt x="0" y="84"/>
                  </a:lnTo>
                  <a:lnTo>
                    <a:pt x="73" y="91"/>
                  </a:lnTo>
                  <a:lnTo>
                    <a:pt x="126" y="84"/>
                  </a:lnTo>
                  <a:lnTo>
                    <a:pt x="172" y="72"/>
                  </a:lnTo>
                  <a:lnTo>
                    <a:pt x="166" y="66"/>
                  </a:lnTo>
                  <a:lnTo>
                    <a:pt x="166" y="50"/>
                  </a:lnTo>
                  <a:lnTo>
                    <a:pt x="172" y="38"/>
                  </a:lnTo>
                  <a:lnTo>
                    <a:pt x="160" y="13"/>
                  </a:lnTo>
                  <a:lnTo>
                    <a:pt x="153" y="13"/>
                  </a:lnTo>
                  <a:lnTo>
                    <a:pt x="132" y="13"/>
                  </a:lnTo>
                  <a:lnTo>
                    <a:pt x="119" y="13"/>
                  </a:lnTo>
                  <a:lnTo>
                    <a:pt x="100" y="6"/>
                  </a:lnTo>
                  <a:lnTo>
                    <a:pt x="92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84"/>
            <p:cNvSpPr>
              <a:spLocks/>
            </p:cNvSpPr>
            <p:nvPr/>
          </p:nvSpPr>
          <p:spPr bwMode="auto">
            <a:xfrm>
              <a:off x="3579" y="2157"/>
              <a:ext cx="173" cy="92"/>
            </a:xfrm>
            <a:custGeom>
              <a:avLst/>
              <a:gdLst>
                <a:gd name="T0" fmla="*/ 59 w 172"/>
                <a:gd name="T1" fmla="*/ 0 h 91"/>
                <a:gd name="T2" fmla="*/ 59 w 172"/>
                <a:gd name="T3" fmla="*/ 13 h 91"/>
                <a:gd name="T4" fmla="*/ 18 w 172"/>
                <a:gd name="T5" fmla="*/ 38 h 91"/>
                <a:gd name="T6" fmla="*/ 0 w 172"/>
                <a:gd name="T7" fmla="*/ 92 h 91"/>
                <a:gd name="T8" fmla="*/ 73 w 172"/>
                <a:gd name="T9" fmla="*/ 99 h 91"/>
                <a:gd name="T10" fmla="*/ 134 w 172"/>
                <a:gd name="T11" fmla="*/ 92 h 91"/>
                <a:gd name="T12" fmla="*/ 180 w 172"/>
                <a:gd name="T13" fmla="*/ 80 h 91"/>
                <a:gd name="T14" fmla="*/ 174 w 172"/>
                <a:gd name="T15" fmla="*/ 74 h 91"/>
                <a:gd name="T16" fmla="*/ 174 w 172"/>
                <a:gd name="T17" fmla="*/ 58 h 91"/>
                <a:gd name="T18" fmla="*/ 180 w 172"/>
                <a:gd name="T19" fmla="*/ 38 h 91"/>
                <a:gd name="T20" fmla="*/ 168 w 172"/>
                <a:gd name="T21" fmla="*/ 13 h 91"/>
                <a:gd name="T22" fmla="*/ 161 w 172"/>
                <a:gd name="T23" fmla="*/ 13 h 91"/>
                <a:gd name="T24" fmla="*/ 140 w 172"/>
                <a:gd name="T25" fmla="*/ 13 h 91"/>
                <a:gd name="T26" fmla="*/ 127 w 172"/>
                <a:gd name="T27" fmla="*/ 13 h 91"/>
                <a:gd name="T28" fmla="*/ 108 w 172"/>
                <a:gd name="T29" fmla="*/ 6 h 91"/>
                <a:gd name="T30" fmla="*/ 100 w 172"/>
                <a:gd name="T31" fmla="*/ 0 h 91"/>
                <a:gd name="T32" fmla="*/ 59 w 172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91">
                  <a:moveTo>
                    <a:pt x="59" y="0"/>
                  </a:moveTo>
                  <a:lnTo>
                    <a:pt x="59" y="13"/>
                  </a:lnTo>
                  <a:lnTo>
                    <a:pt x="18" y="38"/>
                  </a:lnTo>
                  <a:lnTo>
                    <a:pt x="0" y="84"/>
                  </a:lnTo>
                  <a:lnTo>
                    <a:pt x="73" y="91"/>
                  </a:lnTo>
                  <a:lnTo>
                    <a:pt x="126" y="84"/>
                  </a:lnTo>
                  <a:lnTo>
                    <a:pt x="172" y="72"/>
                  </a:lnTo>
                  <a:lnTo>
                    <a:pt x="166" y="66"/>
                  </a:lnTo>
                  <a:lnTo>
                    <a:pt x="166" y="50"/>
                  </a:lnTo>
                  <a:lnTo>
                    <a:pt x="172" y="38"/>
                  </a:lnTo>
                  <a:lnTo>
                    <a:pt x="160" y="13"/>
                  </a:lnTo>
                  <a:lnTo>
                    <a:pt x="153" y="13"/>
                  </a:lnTo>
                  <a:lnTo>
                    <a:pt x="132" y="13"/>
                  </a:lnTo>
                  <a:lnTo>
                    <a:pt x="119" y="13"/>
                  </a:lnTo>
                  <a:lnTo>
                    <a:pt x="100" y="6"/>
                  </a:lnTo>
                  <a:lnTo>
                    <a:pt x="92" y="0"/>
                  </a:lnTo>
                  <a:lnTo>
                    <a:pt x="59" y="0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85"/>
            <p:cNvSpPr>
              <a:spLocks/>
            </p:cNvSpPr>
            <p:nvPr/>
          </p:nvSpPr>
          <p:spPr bwMode="auto">
            <a:xfrm>
              <a:off x="3638" y="1893"/>
              <a:ext cx="391" cy="211"/>
            </a:xfrm>
            <a:custGeom>
              <a:avLst/>
              <a:gdLst>
                <a:gd name="T0" fmla="*/ 333 w 388"/>
                <a:gd name="T1" fmla="*/ 218 h 210"/>
                <a:gd name="T2" fmla="*/ 342 w 388"/>
                <a:gd name="T3" fmla="*/ 218 h 210"/>
                <a:gd name="T4" fmla="*/ 353 w 388"/>
                <a:gd name="T5" fmla="*/ 198 h 210"/>
                <a:gd name="T6" fmla="*/ 372 w 388"/>
                <a:gd name="T7" fmla="*/ 198 h 210"/>
                <a:gd name="T8" fmla="*/ 378 w 388"/>
                <a:gd name="T9" fmla="*/ 198 h 210"/>
                <a:gd name="T10" fmla="*/ 385 w 388"/>
                <a:gd name="T11" fmla="*/ 179 h 210"/>
                <a:gd name="T12" fmla="*/ 390 w 388"/>
                <a:gd name="T13" fmla="*/ 166 h 210"/>
                <a:gd name="T14" fmla="*/ 412 w 388"/>
                <a:gd name="T15" fmla="*/ 152 h 210"/>
                <a:gd name="T16" fmla="*/ 406 w 388"/>
                <a:gd name="T17" fmla="*/ 134 h 210"/>
                <a:gd name="T18" fmla="*/ 399 w 388"/>
                <a:gd name="T19" fmla="*/ 120 h 210"/>
                <a:gd name="T20" fmla="*/ 378 w 388"/>
                <a:gd name="T21" fmla="*/ 93 h 210"/>
                <a:gd name="T22" fmla="*/ 378 w 388"/>
                <a:gd name="T23" fmla="*/ 87 h 210"/>
                <a:gd name="T24" fmla="*/ 365 w 388"/>
                <a:gd name="T25" fmla="*/ 87 h 210"/>
                <a:gd name="T26" fmla="*/ 365 w 388"/>
                <a:gd name="T27" fmla="*/ 53 h 210"/>
                <a:gd name="T28" fmla="*/ 365 w 388"/>
                <a:gd name="T29" fmla="*/ 46 h 210"/>
                <a:gd name="T30" fmla="*/ 353 w 388"/>
                <a:gd name="T31" fmla="*/ 39 h 210"/>
                <a:gd name="T32" fmla="*/ 342 w 388"/>
                <a:gd name="T33" fmla="*/ 27 h 210"/>
                <a:gd name="T34" fmla="*/ 316 w 388"/>
                <a:gd name="T35" fmla="*/ 27 h 210"/>
                <a:gd name="T36" fmla="*/ 289 w 388"/>
                <a:gd name="T37" fmla="*/ 34 h 210"/>
                <a:gd name="T38" fmla="*/ 270 w 388"/>
                <a:gd name="T39" fmla="*/ 21 h 210"/>
                <a:gd name="T40" fmla="*/ 263 w 388"/>
                <a:gd name="T41" fmla="*/ 14 h 210"/>
                <a:gd name="T42" fmla="*/ 244 w 388"/>
                <a:gd name="T43" fmla="*/ 9 h 210"/>
                <a:gd name="T44" fmla="*/ 236 w 388"/>
                <a:gd name="T45" fmla="*/ 0 h 210"/>
                <a:gd name="T46" fmla="*/ 217 w 388"/>
                <a:gd name="T47" fmla="*/ 0 h 210"/>
                <a:gd name="T48" fmla="*/ 189 w 388"/>
                <a:gd name="T49" fmla="*/ 9 h 210"/>
                <a:gd name="T50" fmla="*/ 175 w 388"/>
                <a:gd name="T51" fmla="*/ 21 h 210"/>
                <a:gd name="T52" fmla="*/ 168 w 388"/>
                <a:gd name="T53" fmla="*/ 21 h 210"/>
                <a:gd name="T54" fmla="*/ 168 w 388"/>
                <a:gd name="T55" fmla="*/ 65 h 210"/>
                <a:gd name="T56" fmla="*/ 150 w 388"/>
                <a:gd name="T57" fmla="*/ 93 h 210"/>
                <a:gd name="T58" fmla="*/ 115 w 388"/>
                <a:gd name="T59" fmla="*/ 87 h 210"/>
                <a:gd name="T60" fmla="*/ 95 w 388"/>
                <a:gd name="T61" fmla="*/ 60 h 210"/>
                <a:gd name="T62" fmla="*/ 60 w 388"/>
                <a:gd name="T63" fmla="*/ 39 h 210"/>
                <a:gd name="T64" fmla="*/ 26 w 388"/>
                <a:gd name="T65" fmla="*/ 53 h 210"/>
                <a:gd name="T66" fmla="*/ 14 w 388"/>
                <a:gd name="T67" fmla="*/ 98 h 210"/>
                <a:gd name="T68" fmla="*/ 0 w 388"/>
                <a:gd name="T69" fmla="*/ 139 h 210"/>
                <a:gd name="T70" fmla="*/ 0 w 388"/>
                <a:gd name="T71" fmla="*/ 193 h 210"/>
                <a:gd name="T72" fmla="*/ 7 w 388"/>
                <a:gd name="T73" fmla="*/ 211 h 210"/>
                <a:gd name="T74" fmla="*/ 14 w 388"/>
                <a:gd name="T75" fmla="*/ 211 h 210"/>
                <a:gd name="T76" fmla="*/ 26 w 388"/>
                <a:gd name="T77" fmla="*/ 198 h 210"/>
                <a:gd name="T78" fmla="*/ 60 w 388"/>
                <a:gd name="T79" fmla="*/ 179 h 210"/>
                <a:gd name="T80" fmla="*/ 95 w 388"/>
                <a:gd name="T81" fmla="*/ 172 h 210"/>
                <a:gd name="T82" fmla="*/ 102 w 388"/>
                <a:gd name="T83" fmla="*/ 179 h 210"/>
                <a:gd name="T84" fmla="*/ 115 w 388"/>
                <a:gd name="T85" fmla="*/ 172 h 210"/>
                <a:gd name="T86" fmla="*/ 150 w 388"/>
                <a:gd name="T87" fmla="*/ 172 h 210"/>
                <a:gd name="T88" fmla="*/ 182 w 388"/>
                <a:gd name="T89" fmla="*/ 179 h 210"/>
                <a:gd name="T90" fmla="*/ 198 w 388"/>
                <a:gd name="T91" fmla="*/ 172 h 210"/>
                <a:gd name="T92" fmla="*/ 217 w 388"/>
                <a:gd name="T93" fmla="*/ 159 h 210"/>
                <a:gd name="T94" fmla="*/ 222 w 388"/>
                <a:gd name="T95" fmla="*/ 159 h 210"/>
                <a:gd name="T96" fmla="*/ 236 w 388"/>
                <a:gd name="T97" fmla="*/ 179 h 210"/>
                <a:gd name="T98" fmla="*/ 263 w 388"/>
                <a:gd name="T99" fmla="*/ 179 h 210"/>
                <a:gd name="T100" fmla="*/ 289 w 388"/>
                <a:gd name="T101" fmla="*/ 193 h 210"/>
                <a:gd name="T102" fmla="*/ 311 w 388"/>
                <a:gd name="T103" fmla="*/ 211 h 210"/>
                <a:gd name="T104" fmla="*/ 333 w 388"/>
                <a:gd name="T105" fmla="*/ 218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8" h="210">
                  <a:moveTo>
                    <a:pt x="314" y="210"/>
                  </a:moveTo>
                  <a:lnTo>
                    <a:pt x="320" y="210"/>
                  </a:lnTo>
                  <a:lnTo>
                    <a:pt x="329" y="190"/>
                  </a:lnTo>
                  <a:lnTo>
                    <a:pt x="348" y="190"/>
                  </a:lnTo>
                  <a:lnTo>
                    <a:pt x="354" y="190"/>
                  </a:lnTo>
                  <a:lnTo>
                    <a:pt x="361" y="171"/>
                  </a:lnTo>
                  <a:lnTo>
                    <a:pt x="366" y="158"/>
                  </a:lnTo>
                  <a:lnTo>
                    <a:pt x="388" y="144"/>
                  </a:lnTo>
                  <a:lnTo>
                    <a:pt x="382" y="126"/>
                  </a:lnTo>
                  <a:lnTo>
                    <a:pt x="375" y="112"/>
                  </a:lnTo>
                  <a:lnTo>
                    <a:pt x="354" y="93"/>
                  </a:lnTo>
                  <a:lnTo>
                    <a:pt x="354" y="87"/>
                  </a:lnTo>
                  <a:lnTo>
                    <a:pt x="341" y="87"/>
                  </a:lnTo>
                  <a:lnTo>
                    <a:pt x="341" y="53"/>
                  </a:lnTo>
                  <a:lnTo>
                    <a:pt x="341" y="46"/>
                  </a:lnTo>
                  <a:lnTo>
                    <a:pt x="329" y="39"/>
                  </a:lnTo>
                  <a:lnTo>
                    <a:pt x="320" y="27"/>
                  </a:lnTo>
                  <a:lnTo>
                    <a:pt x="300" y="27"/>
                  </a:lnTo>
                  <a:lnTo>
                    <a:pt x="273" y="34"/>
                  </a:lnTo>
                  <a:lnTo>
                    <a:pt x="254" y="21"/>
                  </a:lnTo>
                  <a:lnTo>
                    <a:pt x="247" y="14"/>
                  </a:lnTo>
                  <a:lnTo>
                    <a:pt x="228" y="9"/>
                  </a:lnTo>
                  <a:lnTo>
                    <a:pt x="220" y="0"/>
                  </a:lnTo>
                  <a:lnTo>
                    <a:pt x="201" y="0"/>
                  </a:lnTo>
                  <a:lnTo>
                    <a:pt x="181" y="9"/>
                  </a:lnTo>
                  <a:lnTo>
                    <a:pt x="167" y="21"/>
                  </a:lnTo>
                  <a:lnTo>
                    <a:pt x="160" y="21"/>
                  </a:lnTo>
                  <a:lnTo>
                    <a:pt x="160" y="65"/>
                  </a:lnTo>
                  <a:lnTo>
                    <a:pt x="142" y="93"/>
                  </a:lnTo>
                  <a:lnTo>
                    <a:pt x="107" y="87"/>
                  </a:lnTo>
                  <a:lnTo>
                    <a:pt x="87" y="60"/>
                  </a:lnTo>
                  <a:lnTo>
                    <a:pt x="60" y="39"/>
                  </a:lnTo>
                  <a:lnTo>
                    <a:pt x="26" y="53"/>
                  </a:lnTo>
                  <a:lnTo>
                    <a:pt x="14" y="98"/>
                  </a:lnTo>
                  <a:lnTo>
                    <a:pt x="0" y="131"/>
                  </a:lnTo>
                  <a:lnTo>
                    <a:pt x="0" y="185"/>
                  </a:lnTo>
                  <a:lnTo>
                    <a:pt x="7" y="203"/>
                  </a:lnTo>
                  <a:lnTo>
                    <a:pt x="14" y="203"/>
                  </a:lnTo>
                  <a:lnTo>
                    <a:pt x="26" y="190"/>
                  </a:lnTo>
                  <a:lnTo>
                    <a:pt x="60" y="171"/>
                  </a:lnTo>
                  <a:lnTo>
                    <a:pt x="87" y="164"/>
                  </a:lnTo>
                  <a:lnTo>
                    <a:pt x="94" y="171"/>
                  </a:lnTo>
                  <a:lnTo>
                    <a:pt x="107" y="164"/>
                  </a:lnTo>
                  <a:lnTo>
                    <a:pt x="142" y="164"/>
                  </a:lnTo>
                  <a:lnTo>
                    <a:pt x="174" y="171"/>
                  </a:lnTo>
                  <a:lnTo>
                    <a:pt x="188" y="164"/>
                  </a:lnTo>
                  <a:lnTo>
                    <a:pt x="201" y="151"/>
                  </a:lnTo>
                  <a:lnTo>
                    <a:pt x="206" y="151"/>
                  </a:lnTo>
                  <a:lnTo>
                    <a:pt x="220" y="171"/>
                  </a:lnTo>
                  <a:lnTo>
                    <a:pt x="247" y="171"/>
                  </a:lnTo>
                  <a:lnTo>
                    <a:pt x="273" y="185"/>
                  </a:lnTo>
                  <a:lnTo>
                    <a:pt x="295" y="203"/>
                  </a:lnTo>
                  <a:lnTo>
                    <a:pt x="314" y="210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Freeform 86"/>
            <p:cNvSpPr>
              <a:spLocks/>
            </p:cNvSpPr>
            <p:nvPr/>
          </p:nvSpPr>
          <p:spPr bwMode="auto">
            <a:xfrm>
              <a:off x="3638" y="1893"/>
              <a:ext cx="391" cy="211"/>
            </a:xfrm>
            <a:custGeom>
              <a:avLst/>
              <a:gdLst>
                <a:gd name="T0" fmla="*/ 333 w 388"/>
                <a:gd name="T1" fmla="*/ 218 h 210"/>
                <a:gd name="T2" fmla="*/ 342 w 388"/>
                <a:gd name="T3" fmla="*/ 218 h 210"/>
                <a:gd name="T4" fmla="*/ 353 w 388"/>
                <a:gd name="T5" fmla="*/ 198 h 210"/>
                <a:gd name="T6" fmla="*/ 372 w 388"/>
                <a:gd name="T7" fmla="*/ 198 h 210"/>
                <a:gd name="T8" fmla="*/ 378 w 388"/>
                <a:gd name="T9" fmla="*/ 198 h 210"/>
                <a:gd name="T10" fmla="*/ 385 w 388"/>
                <a:gd name="T11" fmla="*/ 179 h 210"/>
                <a:gd name="T12" fmla="*/ 390 w 388"/>
                <a:gd name="T13" fmla="*/ 166 h 210"/>
                <a:gd name="T14" fmla="*/ 412 w 388"/>
                <a:gd name="T15" fmla="*/ 152 h 210"/>
                <a:gd name="T16" fmla="*/ 406 w 388"/>
                <a:gd name="T17" fmla="*/ 134 h 210"/>
                <a:gd name="T18" fmla="*/ 399 w 388"/>
                <a:gd name="T19" fmla="*/ 120 h 210"/>
                <a:gd name="T20" fmla="*/ 378 w 388"/>
                <a:gd name="T21" fmla="*/ 93 h 210"/>
                <a:gd name="T22" fmla="*/ 378 w 388"/>
                <a:gd name="T23" fmla="*/ 87 h 210"/>
                <a:gd name="T24" fmla="*/ 365 w 388"/>
                <a:gd name="T25" fmla="*/ 87 h 210"/>
                <a:gd name="T26" fmla="*/ 365 w 388"/>
                <a:gd name="T27" fmla="*/ 53 h 210"/>
                <a:gd name="T28" fmla="*/ 365 w 388"/>
                <a:gd name="T29" fmla="*/ 46 h 210"/>
                <a:gd name="T30" fmla="*/ 353 w 388"/>
                <a:gd name="T31" fmla="*/ 39 h 210"/>
                <a:gd name="T32" fmla="*/ 342 w 388"/>
                <a:gd name="T33" fmla="*/ 27 h 210"/>
                <a:gd name="T34" fmla="*/ 316 w 388"/>
                <a:gd name="T35" fmla="*/ 27 h 210"/>
                <a:gd name="T36" fmla="*/ 289 w 388"/>
                <a:gd name="T37" fmla="*/ 34 h 210"/>
                <a:gd name="T38" fmla="*/ 270 w 388"/>
                <a:gd name="T39" fmla="*/ 21 h 210"/>
                <a:gd name="T40" fmla="*/ 263 w 388"/>
                <a:gd name="T41" fmla="*/ 14 h 210"/>
                <a:gd name="T42" fmla="*/ 244 w 388"/>
                <a:gd name="T43" fmla="*/ 9 h 210"/>
                <a:gd name="T44" fmla="*/ 236 w 388"/>
                <a:gd name="T45" fmla="*/ 0 h 210"/>
                <a:gd name="T46" fmla="*/ 217 w 388"/>
                <a:gd name="T47" fmla="*/ 0 h 210"/>
                <a:gd name="T48" fmla="*/ 189 w 388"/>
                <a:gd name="T49" fmla="*/ 9 h 210"/>
                <a:gd name="T50" fmla="*/ 175 w 388"/>
                <a:gd name="T51" fmla="*/ 21 h 210"/>
                <a:gd name="T52" fmla="*/ 168 w 388"/>
                <a:gd name="T53" fmla="*/ 21 h 210"/>
                <a:gd name="T54" fmla="*/ 168 w 388"/>
                <a:gd name="T55" fmla="*/ 65 h 210"/>
                <a:gd name="T56" fmla="*/ 150 w 388"/>
                <a:gd name="T57" fmla="*/ 93 h 210"/>
                <a:gd name="T58" fmla="*/ 115 w 388"/>
                <a:gd name="T59" fmla="*/ 87 h 210"/>
                <a:gd name="T60" fmla="*/ 95 w 388"/>
                <a:gd name="T61" fmla="*/ 60 h 210"/>
                <a:gd name="T62" fmla="*/ 60 w 388"/>
                <a:gd name="T63" fmla="*/ 39 h 210"/>
                <a:gd name="T64" fmla="*/ 26 w 388"/>
                <a:gd name="T65" fmla="*/ 53 h 210"/>
                <a:gd name="T66" fmla="*/ 14 w 388"/>
                <a:gd name="T67" fmla="*/ 98 h 210"/>
                <a:gd name="T68" fmla="*/ 0 w 388"/>
                <a:gd name="T69" fmla="*/ 139 h 210"/>
                <a:gd name="T70" fmla="*/ 0 w 388"/>
                <a:gd name="T71" fmla="*/ 193 h 210"/>
                <a:gd name="T72" fmla="*/ 7 w 388"/>
                <a:gd name="T73" fmla="*/ 211 h 210"/>
                <a:gd name="T74" fmla="*/ 14 w 388"/>
                <a:gd name="T75" fmla="*/ 211 h 210"/>
                <a:gd name="T76" fmla="*/ 26 w 388"/>
                <a:gd name="T77" fmla="*/ 198 h 210"/>
                <a:gd name="T78" fmla="*/ 60 w 388"/>
                <a:gd name="T79" fmla="*/ 179 h 210"/>
                <a:gd name="T80" fmla="*/ 95 w 388"/>
                <a:gd name="T81" fmla="*/ 172 h 210"/>
                <a:gd name="T82" fmla="*/ 102 w 388"/>
                <a:gd name="T83" fmla="*/ 179 h 210"/>
                <a:gd name="T84" fmla="*/ 115 w 388"/>
                <a:gd name="T85" fmla="*/ 172 h 210"/>
                <a:gd name="T86" fmla="*/ 150 w 388"/>
                <a:gd name="T87" fmla="*/ 172 h 210"/>
                <a:gd name="T88" fmla="*/ 182 w 388"/>
                <a:gd name="T89" fmla="*/ 179 h 210"/>
                <a:gd name="T90" fmla="*/ 198 w 388"/>
                <a:gd name="T91" fmla="*/ 172 h 210"/>
                <a:gd name="T92" fmla="*/ 217 w 388"/>
                <a:gd name="T93" fmla="*/ 159 h 210"/>
                <a:gd name="T94" fmla="*/ 222 w 388"/>
                <a:gd name="T95" fmla="*/ 159 h 210"/>
                <a:gd name="T96" fmla="*/ 236 w 388"/>
                <a:gd name="T97" fmla="*/ 179 h 210"/>
                <a:gd name="T98" fmla="*/ 263 w 388"/>
                <a:gd name="T99" fmla="*/ 179 h 210"/>
                <a:gd name="T100" fmla="*/ 289 w 388"/>
                <a:gd name="T101" fmla="*/ 193 h 210"/>
                <a:gd name="T102" fmla="*/ 311 w 388"/>
                <a:gd name="T103" fmla="*/ 211 h 210"/>
                <a:gd name="T104" fmla="*/ 333 w 388"/>
                <a:gd name="T105" fmla="*/ 218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8" h="210">
                  <a:moveTo>
                    <a:pt x="314" y="210"/>
                  </a:moveTo>
                  <a:lnTo>
                    <a:pt x="320" y="210"/>
                  </a:lnTo>
                  <a:lnTo>
                    <a:pt x="329" y="190"/>
                  </a:lnTo>
                  <a:lnTo>
                    <a:pt x="348" y="190"/>
                  </a:lnTo>
                  <a:lnTo>
                    <a:pt x="354" y="190"/>
                  </a:lnTo>
                  <a:lnTo>
                    <a:pt x="361" y="171"/>
                  </a:lnTo>
                  <a:lnTo>
                    <a:pt x="366" y="158"/>
                  </a:lnTo>
                  <a:lnTo>
                    <a:pt x="388" y="144"/>
                  </a:lnTo>
                  <a:lnTo>
                    <a:pt x="382" y="126"/>
                  </a:lnTo>
                  <a:lnTo>
                    <a:pt x="375" y="112"/>
                  </a:lnTo>
                  <a:lnTo>
                    <a:pt x="354" y="93"/>
                  </a:lnTo>
                  <a:lnTo>
                    <a:pt x="354" y="87"/>
                  </a:lnTo>
                  <a:lnTo>
                    <a:pt x="341" y="87"/>
                  </a:lnTo>
                  <a:lnTo>
                    <a:pt x="341" y="53"/>
                  </a:lnTo>
                  <a:lnTo>
                    <a:pt x="341" y="46"/>
                  </a:lnTo>
                  <a:lnTo>
                    <a:pt x="329" y="39"/>
                  </a:lnTo>
                  <a:lnTo>
                    <a:pt x="320" y="27"/>
                  </a:lnTo>
                  <a:lnTo>
                    <a:pt x="300" y="27"/>
                  </a:lnTo>
                  <a:lnTo>
                    <a:pt x="273" y="34"/>
                  </a:lnTo>
                  <a:lnTo>
                    <a:pt x="254" y="21"/>
                  </a:lnTo>
                  <a:lnTo>
                    <a:pt x="247" y="14"/>
                  </a:lnTo>
                  <a:lnTo>
                    <a:pt x="228" y="9"/>
                  </a:lnTo>
                  <a:lnTo>
                    <a:pt x="220" y="0"/>
                  </a:lnTo>
                  <a:lnTo>
                    <a:pt x="201" y="0"/>
                  </a:lnTo>
                  <a:lnTo>
                    <a:pt x="181" y="9"/>
                  </a:lnTo>
                  <a:lnTo>
                    <a:pt x="167" y="21"/>
                  </a:lnTo>
                  <a:lnTo>
                    <a:pt x="160" y="21"/>
                  </a:lnTo>
                  <a:lnTo>
                    <a:pt x="160" y="65"/>
                  </a:lnTo>
                  <a:lnTo>
                    <a:pt x="142" y="93"/>
                  </a:lnTo>
                  <a:lnTo>
                    <a:pt x="107" y="87"/>
                  </a:lnTo>
                  <a:lnTo>
                    <a:pt x="87" y="60"/>
                  </a:lnTo>
                  <a:lnTo>
                    <a:pt x="60" y="39"/>
                  </a:lnTo>
                  <a:lnTo>
                    <a:pt x="26" y="53"/>
                  </a:lnTo>
                  <a:lnTo>
                    <a:pt x="14" y="98"/>
                  </a:lnTo>
                  <a:lnTo>
                    <a:pt x="0" y="131"/>
                  </a:lnTo>
                  <a:lnTo>
                    <a:pt x="0" y="185"/>
                  </a:lnTo>
                  <a:lnTo>
                    <a:pt x="7" y="203"/>
                  </a:lnTo>
                  <a:lnTo>
                    <a:pt x="14" y="203"/>
                  </a:lnTo>
                  <a:lnTo>
                    <a:pt x="26" y="190"/>
                  </a:lnTo>
                  <a:lnTo>
                    <a:pt x="60" y="171"/>
                  </a:lnTo>
                  <a:lnTo>
                    <a:pt x="87" y="164"/>
                  </a:lnTo>
                  <a:lnTo>
                    <a:pt x="94" y="171"/>
                  </a:lnTo>
                  <a:lnTo>
                    <a:pt x="107" y="164"/>
                  </a:lnTo>
                  <a:lnTo>
                    <a:pt x="142" y="164"/>
                  </a:lnTo>
                  <a:lnTo>
                    <a:pt x="174" y="171"/>
                  </a:lnTo>
                  <a:lnTo>
                    <a:pt x="188" y="164"/>
                  </a:lnTo>
                  <a:lnTo>
                    <a:pt x="201" y="151"/>
                  </a:lnTo>
                  <a:lnTo>
                    <a:pt x="206" y="151"/>
                  </a:lnTo>
                  <a:lnTo>
                    <a:pt x="220" y="171"/>
                  </a:lnTo>
                  <a:lnTo>
                    <a:pt x="247" y="171"/>
                  </a:lnTo>
                  <a:lnTo>
                    <a:pt x="273" y="185"/>
                  </a:lnTo>
                  <a:lnTo>
                    <a:pt x="295" y="203"/>
                  </a:lnTo>
                  <a:lnTo>
                    <a:pt x="314" y="210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3665" y="1728"/>
              <a:ext cx="304" cy="199"/>
              <a:chOff x="3665" y="1728"/>
              <a:chExt cx="304" cy="199"/>
            </a:xfrm>
          </p:grpSpPr>
          <p:sp>
            <p:nvSpPr>
              <p:cNvPr id="12439" name="Freeform 88"/>
              <p:cNvSpPr>
                <a:spLocks/>
              </p:cNvSpPr>
              <p:nvPr/>
            </p:nvSpPr>
            <p:spPr bwMode="auto">
              <a:xfrm>
                <a:off x="3665" y="1847"/>
                <a:ext cx="68" cy="46"/>
              </a:xfrm>
              <a:custGeom>
                <a:avLst/>
                <a:gdLst>
                  <a:gd name="T0" fmla="*/ 0 w 68"/>
                  <a:gd name="T1" fmla="*/ 33 h 45"/>
                  <a:gd name="T2" fmla="*/ 22 w 68"/>
                  <a:gd name="T3" fmla="*/ 53 h 45"/>
                  <a:gd name="T4" fmla="*/ 68 w 68"/>
                  <a:gd name="T5" fmla="*/ 6 h 45"/>
                  <a:gd name="T6" fmla="*/ 22 w 68"/>
                  <a:gd name="T7" fmla="*/ 0 h 45"/>
                  <a:gd name="T8" fmla="*/ 0 w 68"/>
                  <a:gd name="T9" fmla="*/ 3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45">
                    <a:moveTo>
                      <a:pt x="0" y="25"/>
                    </a:moveTo>
                    <a:lnTo>
                      <a:pt x="22" y="45"/>
                    </a:lnTo>
                    <a:lnTo>
                      <a:pt x="68" y="6"/>
                    </a:lnTo>
                    <a:lnTo>
                      <a:pt x="2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Freeform 89"/>
              <p:cNvSpPr>
                <a:spLocks/>
              </p:cNvSpPr>
              <p:nvPr/>
            </p:nvSpPr>
            <p:spPr bwMode="auto">
              <a:xfrm>
                <a:off x="3665" y="1847"/>
                <a:ext cx="68" cy="46"/>
              </a:xfrm>
              <a:custGeom>
                <a:avLst/>
                <a:gdLst>
                  <a:gd name="T0" fmla="*/ 0 w 68"/>
                  <a:gd name="T1" fmla="*/ 33 h 45"/>
                  <a:gd name="T2" fmla="*/ 22 w 68"/>
                  <a:gd name="T3" fmla="*/ 53 h 45"/>
                  <a:gd name="T4" fmla="*/ 68 w 68"/>
                  <a:gd name="T5" fmla="*/ 6 h 45"/>
                  <a:gd name="T6" fmla="*/ 22 w 68"/>
                  <a:gd name="T7" fmla="*/ 0 h 45"/>
                  <a:gd name="T8" fmla="*/ 0 w 68"/>
                  <a:gd name="T9" fmla="*/ 3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45">
                    <a:moveTo>
                      <a:pt x="0" y="25"/>
                    </a:moveTo>
                    <a:lnTo>
                      <a:pt x="22" y="45"/>
                    </a:lnTo>
                    <a:lnTo>
                      <a:pt x="68" y="6"/>
                    </a:lnTo>
                    <a:lnTo>
                      <a:pt x="2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Freeform 90"/>
              <p:cNvSpPr>
                <a:spLocks/>
              </p:cNvSpPr>
              <p:nvPr/>
            </p:nvSpPr>
            <p:spPr bwMode="auto">
              <a:xfrm>
                <a:off x="3687" y="1801"/>
                <a:ext cx="32" cy="34"/>
              </a:xfrm>
              <a:custGeom>
                <a:avLst/>
                <a:gdLst>
                  <a:gd name="T0" fmla="*/ 0 w 32"/>
                  <a:gd name="T1" fmla="*/ 20 h 34"/>
                  <a:gd name="T2" fmla="*/ 5 w 32"/>
                  <a:gd name="T3" fmla="*/ 34 h 34"/>
                  <a:gd name="T4" fmla="*/ 32 w 32"/>
                  <a:gd name="T5" fmla="*/ 20 h 34"/>
                  <a:gd name="T6" fmla="*/ 5 w 32"/>
                  <a:gd name="T7" fmla="*/ 0 h 34"/>
                  <a:gd name="T8" fmla="*/ 0 w 32"/>
                  <a:gd name="T9" fmla="*/ 2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20"/>
                    </a:moveTo>
                    <a:lnTo>
                      <a:pt x="5" y="34"/>
                    </a:lnTo>
                    <a:lnTo>
                      <a:pt x="32" y="20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Freeform 91"/>
              <p:cNvSpPr>
                <a:spLocks/>
              </p:cNvSpPr>
              <p:nvPr/>
            </p:nvSpPr>
            <p:spPr bwMode="auto">
              <a:xfrm>
                <a:off x="3687" y="1801"/>
                <a:ext cx="32" cy="34"/>
              </a:xfrm>
              <a:custGeom>
                <a:avLst/>
                <a:gdLst>
                  <a:gd name="T0" fmla="*/ 0 w 32"/>
                  <a:gd name="T1" fmla="*/ 20 h 34"/>
                  <a:gd name="T2" fmla="*/ 5 w 32"/>
                  <a:gd name="T3" fmla="*/ 34 h 34"/>
                  <a:gd name="T4" fmla="*/ 32 w 32"/>
                  <a:gd name="T5" fmla="*/ 20 h 34"/>
                  <a:gd name="T6" fmla="*/ 5 w 32"/>
                  <a:gd name="T7" fmla="*/ 0 h 34"/>
                  <a:gd name="T8" fmla="*/ 0 w 32"/>
                  <a:gd name="T9" fmla="*/ 2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20"/>
                    </a:moveTo>
                    <a:lnTo>
                      <a:pt x="5" y="34"/>
                    </a:lnTo>
                    <a:lnTo>
                      <a:pt x="32" y="2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3" name="Freeform 92"/>
              <p:cNvSpPr>
                <a:spLocks/>
              </p:cNvSpPr>
              <p:nvPr/>
            </p:nvSpPr>
            <p:spPr bwMode="auto">
              <a:xfrm>
                <a:off x="3740" y="1728"/>
                <a:ext cx="229" cy="199"/>
              </a:xfrm>
              <a:custGeom>
                <a:avLst/>
                <a:gdLst>
                  <a:gd name="T0" fmla="*/ 227 w 228"/>
                  <a:gd name="T1" fmla="*/ 199 h 198"/>
                  <a:gd name="T2" fmla="*/ 221 w 228"/>
                  <a:gd name="T3" fmla="*/ 193 h 198"/>
                  <a:gd name="T4" fmla="*/ 227 w 228"/>
                  <a:gd name="T5" fmla="*/ 172 h 198"/>
                  <a:gd name="T6" fmla="*/ 236 w 228"/>
                  <a:gd name="T7" fmla="*/ 166 h 198"/>
                  <a:gd name="T8" fmla="*/ 236 w 228"/>
                  <a:gd name="T9" fmla="*/ 152 h 198"/>
                  <a:gd name="T10" fmla="*/ 221 w 228"/>
                  <a:gd name="T11" fmla="*/ 145 h 198"/>
                  <a:gd name="T12" fmla="*/ 207 w 228"/>
                  <a:gd name="T13" fmla="*/ 127 h 198"/>
                  <a:gd name="T14" fmla="*/ 202 w 228"/>
                  <a:gd name="T15" fmla="*/ 127 h 198"/>
                  <a:gd name="T16" fmla="*/ 195 w 228"/>
                  <a:gd name="T17" fmla="*/ 93 h 198"/>
                  <a:gd name="T18" fmla="*/ 180 w 228"/>
                  <a:gd name="T19" fmla="*/ 80 h 198"/>
                  <a:gd name="T20" fmla="*/ 180 w 228"/>
                  <a:gd name="T21" fmla="*/ 73 h 198"/>
                  <a:gd name="T22" fmla="*/ 188 w 228"/>
                  <a:gd name="T23" fmla="*/ 66 h 198"/>
                  <a:gd name="T24" fmla="*/ 221 w 228"/>
                  <a:gd name="T25" fmla="*/ 53 h 198"/>
                  <a:gd name="T26" fmla="*/ 236 w 228"/>
                  <a:gd name="T27" fmla="*/ 21 h 198"/>
                  <a:gd name="T28" fmla="*/ 214 w 228"/>
                  <a:gd name="T29" fmla="*/ 0 h 198"/>
                  <a:gd name="T30" fmla="*/ 161 w 228"/>
                  <a:gd name="T31" fmla="*/ 14 h 198"/>
                  <a:gd name="T32" fmla="*/ 105 w 228"/>
                  <a:gd name="T33" fmla="*/ 7 h 198"/>
                  <a:gd name="T34" fmla="*/ 25 w 228"/>
                  <a:gd name="T35" fmla="*/ 34 h 198"/>
                  <a:gd name="T36" fmla="*/ 0 w 228"/>
                  <a:gd name="T37" fmla="*/ 59 h 198"/>
                  <a:gd name="T38" fmla="*/ 6 w 228"/>
                  <a:gd name="T39" fmla="*/ 108 h 198"/>
                  <a:gd name="T40" fmla="*/ 18 w 228"/>
                  <a:gd name="T41" fmla="*/ 140 h 198"/>
                  <a:gd name="T42" fmla="*/ 52 w 228"/>
                  <a:gd name="T43" fmla="*/ 145 h 198"/>
                  <a:gd name="T44" fmla="*/ 59 w 228"/>
                  <a:gd name="T45" fmla="*/ 193 h 198"/>
                  <a:gd name="T46" fmla="*/ 66 w 228"/>
                  <a:gd name="T47" fmla="*/ 193 h 198"/>
                  <a:gd name="T48" fmla="*/ 80 w 228"/>
                  <a:gd name="T49" fmla="*/ 181 h 198"/>
                  <a:gd name="T50" fmla="*/ 100 w 228"/>
                  <a:gd name="T51" fmla="*/ 172 h 198"/>
                  <a:gd name="T52" fmla="*/ 127 w 228"/>
                  <a:gd name="T53" fmla="*/ 172 h 198"/>
                  <a:gd name="T54" fmla="*/ 135 w 228"/>
                  <a:gd name="T55" fmla="*/ 181 h 198"/>
                  <a:gd name="T56" fmla="*/ 154 w 228"/>
                  <a:gd name="T57" fmla="*/ 186 h 198"/>
                  <a:gd name="T58" fmla="*/ 161 w 228"/>
                  <a:gd name="T59" fmla="*/ 193 h 198"/>
                  <a:gd name="T60" fmla="*/ 180 w 228"/>
                  <a:gd name="T61" fmla="*/ 206 h 198"/>
                  <a:gd name="T62" fmla="*/ 207 w 228"/>
                  <a:gd name="T63" fmla="*/ 199 h 198"/>
                  <a:gd name="T64" fmla="*/ 227 w 228"/>
                  <a:gd name="T65" fmla="*/ 199 h 1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198">
                    <a:moveTo>
                      <a:pt x="219" y="191"/>
                    </a:moveTo>
                    <a:lnTo>
                      <a:pt x="213" y="185"/>
                    </a:lnTo>
                    <a:lnTo>
                      <a:pt x="219" y="164"/>
                    </a:lnTo>
                    <a:lnTo>
                      <a:pt x="228" y="158"/>
                    </a:lnTo>
                    <a:lnTo>
                      <a:pt x="228" y="144"/>
                    </a:lnTo>
                    <a:lnTo>
                      <a:pt x="213" y="137"/>
                    </a:lnTo>
                    <a:lnTo>
                      <a:pt x="199" y="119"/>
                    </a:lnTo>
                    <a:lnTo>
                      <a:pt x="194" y="119"/>
                    </a:lnTo>
                    <a:lnTo>
                      <a:pt x="187" y="93"/>
                    </a:lnTo>
                    <a:lnTo>
                      <a:pt x="172" y="80"/>
                    </a:lnTo>
                    <a:lnTo>
                      <a:pt x="172" y="73"/>
                    </a:lnTo>
                    <a:lnTo>
                      <a:pt x="180" y="66"/>
                    </a:lnTo>
                    <a:lnTo>
                      <a:pt x="213" y="53"/>
                    </a:lnTo>
                    <a:lnTo>
                      <a:pt x="228" y="21"/>
                    </a:lnTo>
                    <a:lnTo>
                      <a:pt x="206" y="0"/>
                    </a:lnTo>
                    <a:lnTo>
                      <a:pt x="153" y="14"/>
                    </a:lnTo>
                    <a:lnTo>
                      <a:pt x="105" y="7"/>
                    </a:lnTo>
                    <a:lnTo>
                      <a:pt x="25" y="34"/>
                    </a:lnTo>
                    <a:lnTo>
                      <a:pt x="0" y="59"/>
                    </a:lnTo>
                    <a:lnTo>
                      <a:pt x="6" y="100"/>
                    </a:lnTo>
                    <a:lnTo>
                      <a:pt x="18" y="132"/>
                    </a:lnTo>
                    <a:lnTo>
                      <a:pt x="52" y="137"/>
                    </a:lnTo>
                    <a:lnTo>
                      <a:pt x="59" y="185"/>
                    </a:lnTo>
                    <a:lnTo>
                      <a:pt x="66" y="185"/>
                    </a:lnTo>
                    <a:lnTo>
                      <a:pt x="80" y="173"/>
                    </a:lnTo>
                    <a:lnTo>
                      <a:pt x="100" y="164"/>
                    </a:lnTo>
                    <a:lnTo>
                      <a:pt x="119" y="164"/>
                    </a:lnTo>
                    <a:lnTo>
                      <a:pt x="127" y="173"/>
                    </a:lnTo>
                    <a:lnTo>
                      <a:pt x="146" y="178"/>
                    </a:lnTo>
                    <a:lnTo>
                      <a:pt x="153" y="185"/>
                    </a:lnTo>
                    <a:lnTo>
                      <a:pt x="172" y="198"/>
                    </a:lnTo>
                    <a:lnTo>
                      <a:pt x="199" y="191"/>
                    </a:lnTo>
                    <a:lnTo>
                      <a:pt x="219" y="191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Freeform 93"/>
              <p:cNvSpPr>
                <a:spLocks/>
              </p:cNvSpPr>
              <p:nvPr/>
            </p:nvSpPr>
            <p:spPr bwMode="auto">
              <a:xfrm>
                <a:off x="3740" y="1728"/>
                <a:ext cx="229" cy="199"/>
              </a:xfrm>
              <a:custGeom>
                <a:avLst/>
                <a:gdLst>
                  <a:gd name="T0" fmla="*/ 227 w 228"/>
                  <a:gd name="T1" fmla="*/ 199 h 198"/>
                  <a:gd name="T2" fmla="*/ 221 w 228"/>
                  <a:gd name="T3" fmla="*/ 193 h 198"/>
                  <a:gd name="T4" fmla="*/ 227 w 228"/>
                  <a:gd name="T5" fmla="*/ 172 h 198"/>
                  <a:gd name="T6" fmla="*/ 236 w 228"/>
                  <a:gd name="T7" fmla="*/ 166 h 198"/>
                  <a:gd name="T8" fmla="*/ 236 w 228"/>
                  <a:gd name="T9" fmla="*/ 152 h 198"/>
                  <a:gd name="T10" fmla="*/ 221 w 228"/>
                  <a:gd name="T11" fmla="*/ 145 h 198"/>
                  <a:gd name="T12" fmla="*/ 207 w 228"/>
                  <a:gd name="T13" fmla="*/ 127 h 198"/>
                  <a:gd name="T14" fmla="*/ 202 w 228"/>
                  <a:gd name="T15" fmla="*/ 127 h 198"/>
                  <a:gd name="T16" fmla="*/ 195 w 228"/>
                  <a:gd name="T17" fmla="*/ 93 h 198"/>
                  <a:gd name="T18" fmla="*/ 180 w 228"/>
                  <a:gd name="T19" fmla="*/ 80 h 198"/>
                  <a:gd name="T20" fmla="*/ 180 w 228"/>
                  <a:gd name="T21" fmla="*/ 73 h 198"/>
                  <a:gd name="T22" fmla="*/ 188 w 228"/>
                  <a:gd name="T23" fmla="*/ 66 h 198"/>
                  <a:gd name="T24" fmla="*/ 221 w 228"/>
                  <a:gd name="T25" fmla="*/ 53 h 198"/>
                  <a:gd name="T26" fmla="*/ 236 w 228"/>
                  <a:gd name="T27" fmla="*/ 21 h 198"/>
                  <a:gd name="T28" fmla="*/ 214 w 228"/>
                  <a:gd name="T29" fmla="*/ 0 h 198"/>
                  <a:gd name="T30" fmla="*/ 161 w 228"/>
                  <a:gd name="T31" fmla="*/ 14 h 198"/>
                  <a:gd name="T32" fmla="*/ 105 w 228"/>
                  <a:gd name="T33" fmla="*/ 7 h 198"/>
                  <a:gd name="T34" fmla="*/ 25 w 228"/>
                  <a:gd name="T35" fmla="*/ 34 h 198"/>
                  <a:gd name="T36" fmla="*/ 0 w 228"/>
                  <a:gd name="T37" fmla="*/ 59 h 198"/>
                  <a:gd name="T38" fmla="*/ 6 w 228"/>
                  <a:gd name="T39" fmla="*/ 108 h 198"/>
                  <a:gd name="T40" fmla="*/ 18 w 228"/>
                  <a:gd name="T41" fmla="*/ 140 h 198"/>
                  <a:gd name="T42" fmla="*/ 52 w 228"/>
                  <a:gd name="T43" fmla="*/ 145 h 198"/>
                  <a:gd name="T44" fmla="*/ 59 w 228"/>
                  <a:gd name="T45" fmla="*/ 193 h 198"/>
                  <a:gd name="T46" fmla="*/ 66 w 228"/>
                  <a:gd name="T47" fmla="*/ 193 h 198"/>
                  <a:gd name="T48" fmla="*/ 80 w 228"/>
                  <a:gd name="T49" fmla="*/ 181 h 198"/>
                  <a:gd name="T50" fmla="*/ 100 w 228"/>
                  <a:gd name="T51" fmla="*/ 172 h 198"/>
                  <a:gd name="T52" fmla="*/ 127 w 228"/>
                  <a:gd name="T53" fmla="*/ 172 h 198"/>
                  <a:gd name="T54" fmla="*/ 135 w 228"/>
                  <a:gd name="T55" fmla="*/ 181 h 198"/>
                  <a:gd name="T56" fmla="*/ 154 w 228"/>
                  <a:gd name="T57" fmla="*/ 186 h 198"/>
                  <a:gd name="T58" fmla="*/ 161 w 228"/>
                  <a:gd name="T59" fmla="*/ 193 h 198"/>
                  <a:gd name="T60" fmla="*/ 180 w 228"/>
                  <a:gd name="T61" fmla="*/ 206 h 198"/>
                  <a:gd name="T62" fmla="*/ 207 w 228"/>
                  <a:gd name="T63" fmla="*/ 199 h 198"/>
                  <a:gd name="T64" fmla="*/ 227 w 228"/>
                  <a:gd name="T65" fmla="*/ 199 h 1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198">
                    <a:moveTo>
                      <a:pt x="219" y="191"/>
                    </a:moveTo>
                    <a:lnTo>
                      <a:pt x="213" y="185"/>
                    </a:lnTo>
                    <a:lnTo>
                      <a:pt x="219" y="164"/>
                    </a:lnTo>
                    <a:lnTo>
                      <a:pt x="228" y="158"/>
                    </a:lnTo>
                    <a:lnTo>
                      <a:pt x="228" y="144"/>
                    </a:lnTo>
                    <a:lnTo>
                      <a:pt x="213" y="137"/>
                    </a:lnTo>
                    <a:lnTo>
                      <a:pt x="199" y="119"/>
                    </a:lnTo>
                    <a:lnTo>
                      <a:pt x="194" y="119"/>
                    </a:lnTo>
                    <a:lnTo>
                      <a:pt x="187" y="93"/>
                    </a:lnTo>
                    <a:lnTo>
                      <a:pt x="172" y="80"/>
                    </a:lnTo>
                    <a:lnTo>
                      <a:pt x="172" y="73"/>
                    </a:lnTo>
                    <a:lnTo>
                      <a:pt x="180" y="66"/>
                    </a:lnTo>
                    <a:lnTo>
                      <a:pt x="213" y="53"/>
                    </a:lnTo>
                    <a:lnTo>
                      <a:pt x="228" y="21"/>
                    </a:lnTo>
                    <a:lnTo>
                      <a:pt x="206" y="0"/>
                    </a:lnTo>
                    <a:lnTo>
                      <a:pt x="153" y="14"/>
                    </a:lnTo>
                    <a:lnTo>
                      <a:pt x="105" y="7"/>
                    </a:lnTo>
                    <a:lnTo>
                      <a:pt x="25" y="34"/>
                    </a:lnTo>
                    <a:lnTo>
                      <a:pt x="0" y="59"/>
                    </a:lnTo>
                    <a:lnTo>
                      <a:pt x="6" y="100"/>
                    </a:lnTo>
                    <a:lnTo>
                      <a:pt x="18" y="132"/>
                    </a:lnTo>
                    <a:lnTo>
                      <a:pt x="52" y="137"/>
                    </a:lnTo>
                    <a:lnTo>
                      <a:pt x="59" y="185"/>
                    </a:lnTo>
                    <a:lnTo>
                      <a:pt x="66" y="185"/>
                    </a:lnTo>
                    <a:lnTo>
                      <a:pt x="80" y="173"/>
                    </a:lnTo>
                    <a:lnTo>
                      <a:pt x="100" y="164"/>
                    </a:lnTo>
                    <a:lnTo>
                      <a:pt x="119" y="164"/>
                    </a:lnTo>
                    <a:lnTo>
                      <a:pt x="127" y="173"/>
                    </a:lnTo>
                    <a:lnTo>
                      <a:pt x="146" y="178"/>
                    </a:lnTo>
                    <a:lnTo>
                      <a:pt x="153" y="185"/>
                    </a:lnTo>
                    <a:lnTo>
                      <a:pt x="172" y="198"/>
                    </a:lnTo>
                    <a:lnTo>
                      <a:pt x="199" y="191"/>
                    </a:lnTo>
                    <a:lnTo>
                      <a:pt x="219" y="191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11" name="Freeform 94"/>
            <p:cNvSpPr>
              <a:spLocks/>
            </p:cNvSpPr>
            <p:nvPr/>
          </p:nvSpPr>
          <p:spPr bwMode="auto">
            <a:xfrm>
              <a:off x="2777" y="2196"/>
              <a:ext cx="537" cy="704"/>
            </a:xfrm>
            <a:custGeom>
              <a:avLst/>
              <a:gdLst>
                <a:gd name="T0" fmla="*/ 229 w 534"/>
                <a:gd name="T1" fmla="*/ 0 h 701"/>
                <a:gd name="T2" fmla="*/ 224 w 534"/>
                <a:gd name="T3" fmla="*/ 41 h 701"/>
                <a:gd name="T4" fmla="*/ 224 w 534"/>
                <a:gd name="T5" fmla="*/ 78 h 701"/>
                <a:gd name="T6" fmla="*/ 190 w 534"/>
                <a:gd name="T7" fmla="*/ 134 h 701"/>
                <a:gd name="T8" fmla="*/ 122 w 534"/>
                <a:gd name="T9" fmla="*/ 105 h 701"/>
                <a:gd name="T10" fmla="*/ 81 w 534"/>
                <a:gd name="T11" fmla="*/ 200 h 701"/>
                <a:gd name="T12" fmla="*/ 81 w 534"/>
                <a:gd name="T13" fmla="*/ 237 h 701"/>
                <a:gd name="T14" fmla="*/ 41 w 534"/>
                <a:gd name="T15" fmla="*/ 277 h 701"/>
                <a:gd name="T16" fmla="*/ 13 w 534"/>
                <a:gd name="T17" fmla="*/ 316 h 701"/>
                <a:gd name="T18" fmla="*/ 6 w 534"/>
                <a:gd name="T19" fmla="*/ 384 h 701"/>
                <a:gd name="T20" fmla="*/ 0 w 534"/>
                <a:gd name="T21" fmla="*/ 436 h 701"/>
                <a:gd name="T22" fmla="*/ 6 w 534"/>
                <a:gd name="T23" fmla="*/ 494 h 701"/>
                <a:gd name="T24" fmla="*/ 41 w 534"/>
                <a:gd name="T25" fmla="*/ 527 h 701"/>
                <a:gd name="T26" fmla="*/ 115 w 534"/>
                <a:gd name="T27" fmla="*/ 571 h 701"/>
                <a:gd name="T28" fmla="*/ 66 w 534"/>
                <a:gd name="T29" fmla="*/ 667 h 701"/>
                <a:gd name="T30" fmla="*/ 108 w 534"/>
                <a:gd name="T31" fmla="*/ 693 h 701"/>
                <a:gd name="T32" fmla="*/ 197 w 534"/>
                <a:gd name="T33" fmla="*/ 711 h 701"/>
                <a:gd name="T34" fmla="*/ 229 w 534"/>
                <a:gd name="T35" fmla="*/ 711 h 701"/>
                <a:gd name="T36" fmla="*/ 263 w 534"/>
                <a:gd name="T37" fmla="*/ 711 h 701"/>
                <a:gd name="T38" fmla="*/ 385 w 534"/>
                <a:gd name="T39" fmla="*/ 699 h 701"/>
                <a:gd name="T40" fmla="*/ 431 w 534"/>
                <a:gd name="T41" fmla="*/ 705 h 701"/>
                <a:gd name="T42" fmla="*/ 462 w 534"/>
                <a:gd name="T43" fmla="*/ 620 h 701"/>
                <a:gd name="T44" fmla="*/ 438 w 534"/>
                <a:gd name="T45" fmla="*/ 553 h 701"/>
                <a:gd name="T46" fmla="*/ 397 w 534"/>
                <a:gd name="T47" fmla="*/ 494 h 701"/>
                <a:gd name="T48" fmla="*/ 378 w 534"/>
                <a:gd name="T49" fmla="*/ 450 h 701"/>
                <a:gd name="T50" fmla="*/ 462 w 534"/>
                <a:gd name="T51" fmla="*/ 429 h 701"/>
                <a:gd name="T52" fmla="*/ 512 w 534"/>
                <a:gd name="T53" fmla="*/ 402 h 701"/>
                <a:gd name="T54" fmla="*/ 553 w 534"/>
                <a:gd name="T55" fmla="*/ 402 h 701"/>
                <a:gd name="T56" fmla="*/ 553 w 534"/>
                <a:gd name="T57" fmla="*/ 343 h 701"/>
                <a:gd name="T58" fmla="*/ 533 w 534"/>
                <a:gd name="T59" fmla="*/ 225 h 701"/>
                <a:gd name="T60" fmla="*/ 524 w 534"/>
                <a:gd name="T61" fmla="*/ 179 h 701"/>
                <a:gd name="T62" fmla="*/ 519 w 534"/>
                <a:gd name="T63" fmla="*/ 127 h 701"/>
                <a:gd name="T64" fmla="*/ 472 w 534"/>
                <a:gd name="T65" fmla="*/ 78 h 701"/>
                <a:gd name="T66" fmla="*/ 478 w 534"/>
                <a:gd name="T67" fmla="*/ 34 h 701"/>
                <a:gd name="T68" fmla="*/ 411 w 534"/>
                <a:gd name="T69" fmla="*/ 66 h 701"/>
                <a:gd name="T70" fmla="*/ 324 w 534"/>
                <a:gd name="T71" fmla="*/ 94 h 701"/>
                <a:gd name="T72" fmla="*/ 285 w 534"/>
                <a:gd name="T73" fmla="*/ 41 h 701"/>
                <a:gd name="T74" fmla="*/ 256 w 534"/>
                <a:gd name="T75" fmla="*/ 0 h 7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34" h="701">
                  <a:moveTo>
                    <a:pt x="248" y="0"/>
                  </a:moveTo>
                  <a:lnTo>
                    <a:pt x="221" y="0"/>
                  </a:lnTo>
                  <a:lnTo>
                    <a:pt x="201" y="0"/>
                  </a:lnTo>
                  <a:lnTo>
                    <a:pt x="216" y="41"/>
                  </a:lnTo>
                  <a:lnTo>
                    <a:pt x="194" y="53"/>
                  </a:lnTo>
                  <a:lnTo>
                    <a:pt x="216" y="78"/>
                  </a:lnTo>
                  <a:lnTo>
                    <a:pt x="189" y="100"/>
                  </a:lnTo>
                  <a:lnTo>
                    <a:pt x="182" y="126"/>
                  </a:lnTo>
                  <a:lnTo>
                    <a:pt x="155" y="112"/>
                  </a:lnTo>
                  <a:lnTo>
                    <a:pt x="114" y="105"/>
                  </a:lnTo>
                  <a:lnTo>
                    <a:pt x="100" y="144"/>
                  </a:lnTo>
                  <a:lnTo>
                    <a:pt x="81" y="192"/>
                  </a:lnTo>
                  <a:lnTo>
                    <a:pt x="66" y="203"/>
                  </a:lnTo>
                  <a:lnTo>
                    <a:pt x="81" y="229"/>
                  </a:lnTo>
                  <a:lnTo>
                    <a:pt x="61" y="242"/>
                  </a:lnTo>
                  <a:lnTo>
                    <a:pt x="41" y="269"/>
                  </a:lnTo>
                  <a:lnTo>
                    <a:pt x="20" y="269"/>
                  </a:lnTo>
                  <a:lnTo>
                    <a:pt x="13" y="308"/>
                  </a:lnTo>
                  <a:lnTo>
                    <a:pt x="6" y="335"/>
                  </a:lnTo>
                  <a:lnTo>
                    <a:pt x="6" y="368"/>
                  </a:lnTo>
                  <a:lnTo>
                    <a:pt x="13" y="393"/>
                  </a:lnTo>
                  <a:lnTo>
                    <a:pt x="0" y="420"/>
                  </a:lnTo>
                  <a:lnTo>
                    <a:pt x="6" y="452"/>
                  </a:lnTo>
                  <a:lnTo>
                    <a:pt x="6" y="478"/>
                  </a:lnTo>
                  <a:lnTo>
                    <a:pt x="29" y="500"/>
                  </a:lnTo>
                  <a:lnTo>
                    <a:pt x="41" y="511"/>
                  </a:lnTo>
                  <a:lnTo>
                    <a:pt x="95" y="530"/>
                  </a:lnTo>
                  <a:lnTo>
                    <a:pt x="107" y="555"/>
                  </a:lnTo>
                  <a:lnTo>
                    <a:pt x="88" y="577"/>
                  </a:lnTo>
                  <a:lnTo>
                    <a:pt x="66" y="643"/>
                  </a:lnTo>
                  <a:lnTo>
                    <a:pt x="66" y="662"/>
                  </a:lnTo>
                  <a:lnTo>
                    <a:pt x="100" y="669"/>
                  </a:lnTo>
                  <a:lnTo>
                    <a:pt x="155" y="669"/>
                  </a:lnTo>
                  <a:lnTo>
                    <a:pt x="189" y="687"/>
                  </a:lnTo>
                  <a:lnTo>
                    <a:pt x="201" y="681"/>
                  </a:lnTo>
                  <a:lnTo>
                    <a:pt x="221" y="687"/>
                  </a:lnTo>
                  <a:lnTo>
                    <a:pt x="235" y="701"/>
                  </a:lnTo>
                  <a:lnTo>
                    <a:pt x="255" y="687"/>
                  </a:lnTo>
                  <a:lnTo>
                    <a:pt x="287" y="701"/>
                  </a:lnTo>
                  <a:lnTo>
                    <a:pt x="369" y="675"/>
                  </a:lnTo>
                  <a:lnTo>
                    <a:pt x="388" y="681"/>
                  </a:lnTo>
                  <a:lnTo>
                    <a:pt x="415" y="681"/>
                  </a:lnTo>
                  <a:lnTo>
                    <a:pt x="402" y="643"/>
                  </a:lnTo>
                  <a:lnTo>
                    <a:pt x="441" y="596"/>
                  </a:lnTo>
                  <a:lnTo>
                    <a:pt x="470" y="584"/>
                  </a:lnTo>
                  <a:lnTo>
                    <a:pt x="422" y="537"/>
                  </a:lnTo>
                  <a:lnTo>
                    <a:pt x="388" y="511"/>
                  </a:lnTo>
                  <a:lnTo>
                    <a:pt x="381" y="478"/>
                  </a:lnTo>
                  <a:lnTo>
                    <a:pt x="369" y="459"/>
                  </a:lnTo>
                  <a:lnTo>
                    <a:pt x="362" y="434"/>
                  </a:lnTo>
                  <a:lnTo>
                    <a:pt x="381" y="434"/>
                  </a:lnTo>
                  <a:lnTo>
                    <a:pt x="441" y="413"/>
                  </a:lnTo>
                  <a:lnTo>
                    <a:pt x="463" y="400"/>
                  </a:lnTo>
                  <a:lnTo>
                    <a:pt x="488" y="386"/>
                  </a:lnTo>
                  <a:lnTo>
                    <a:pt x="500" y="368"/>
                  </a:lnTo>
                  <a:lnTo>
                    <a:pt x="529" y="386"/>
                  </a:lnTo>
                  <a:lnTo>
                    <a:pt x="534" y="361"/>
                  </a:lnTo>
                  <a:lnTo>
                    <a:pt x="529" y="335"/>
                  </a:lnTo>
                  <a:lnTo>
                    <a:pt x="516" y="315"/>
                  </a:lnTo>
                  <a:lnTo>
                    <a:pt x="509" y="217"/>
                  </a:lnTo>
                  <a:lnTo>
                    <a:pt x="495" y="197"/>
                  </a:lnTo>
                  <a:lnTo>
                    <a:pt x="500" y="171"/>
                  </a:lnTo>
                  <a:lnTo>
                    <a:pt x="500" y="144"/>
                  </a:lnTo>
                  <a:lnTo>
                    <a:pt x="495" y="119"/>
                  </a:lnTo>
                  <a:lnTo>
                    <a:pt x="482" y="100"/>
                  </a:lnTo>
                  <a:lnTo>
                    <a:pt x="448" y="78"/>
                  </a:lnTo>
                  <a:lnTo>
                    <a:pt x="470" y="66"/>
                  </a:lnTo>
                  <a:lnTo>
                    <a:pt x="454" y="34"/>
                  </a:lnTo>
                  <a:lnTo>
                    <a:pt x="429" y="60"/>
                  </a:lnTo>
                  <a:lnTo>
                    <a:pt x="395" y="66"/>
                  </a:lnTo>
                  <a:lnTo>
                    <a:pt x="349" y="100"/>
                  </a:lnTo>
                  <a:lnTo>
                    <a:pt x="308" y="94"/>
                  </a:lnTo>
                  <a:lnTo>
                    <a:pt x="321" y="66"/>
                  </a:lnTo>
                  <a:lnTo>
                    <a:pt x="269" y="41"/>
                  </a:lnTo>
                  <a:lnTo>
                    <a:pt x="276" y="2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95"/>
            <p:cNvSpPr>
              <a:spLocks/>
            </p:cNvSpPr>
            <p:nvPr/>
          </p:nvSpPr>
          <p:spPr bwMode="auto">
            <a:xfrm>
              <a:off x="2777" y="2196"/>
              <a:ext cx="537" cy="704"/>
            </a:xfrm>
            <a:custGeom>
              <a:avLst/>
              <a:gdLst>
                <a:gd name="T0" fmla="*/ 229 w 534"/>
                <a:gd name="T1" fmla="*/ 0 h 701"/>
                <a:gd name="T2" fmla="*/ 224 w 534"/>
                <a:gd name="T3" fmla="*/ 41 h 701"/>
                <a:gd name="T4" fmla="*/ 224 w 534"/>
                <a:gd name="T5" fmla="*/ 78 h 701"/>
                <a:gd name="T6" fmla="*/ 190 w 534"/>
                <a:gd name="T7" fmla="*/ 134 h 701"/>
                <a:gd name="T8" fmla="*/ 122 w 534"/>
                <a:gd name="T9" fmla="*/ 105 h 701"/>
                <a:gd name="T10" fmla="*/ 81 w 534"/>
                <a:gd name="T11" fmla="*/ 200 h 701"/>
                <a:gd name="T12" fmla="*/ 81 w 534"/>
                <a:gd name="T13" fmla="*/ 237 h 701"/>
                <a:gd name="T14" fmla="*/ 41 w 534"/>
                <a:gd name="T15" fmla="*/ 277 h 701"/>
                <a:gd name="T16" fmla="*/ 13 w 534"/>
                <a:gd name="T17" fmla="*/ 316 h 701"/>
                <a:gd name="T18" fmla="*/ 6 w 534"/>
                <a:gd name="T19" fmla="*/ 384 h 701"/>
                <a:gd name="T20" fmla="*/ 0 w 534"/>
                <a:gd name="T21" fmla="*/ 436 h 701"/>
                <a:gd name="T22" fmla="*/ 6 w 534"/>
                <a:gd name="T23" fmla="*/ 494 h 701"/>
                <a:gd name="T24" fmla="*/ 41 w 534"/>
                <a:gd name="T25" fmla="*/ 527 h 701"/>
                <a:gd name="T26" fmla="*/ 115 w 534"/>
                <a:gd name="T27" fmla="*/ 571 h 701"/>
                <a:gd name="T28" fmla="*/ 66 w 534"/>
                <a:gd name="T29" fmla="*/ 667 h 701"/>
                <a:gd name="T30" fmla="*/ 108 w 534"/>
                <a:gd name="T31" fmla="*/ 693 h 701"/>
                <a:gd name="T32" fmla="*/ 197 w 534"/>
                <a:gd name="T33" fmla="*/ 711 h 701"/>
                <a:gd name="T34" fmla="*/ 229 w 534"/>
                <a:gd name="T35" fmla="*/ 711 h 701"/>
                <a:gd name="T36" fmla="*/ 263 w 534"/>
                <a:gd name="T37" fmla="*/ 711 h 701"/>
                <a:gd name="T38" fmla="*/ 385 w 534"/>
                <a:gd name="T39" fmla="*/ 699 h 701"/>
                <a:gd name="T40" fmla="*/ 431 w 534"/>
                <a:gd name="T41" fmla="*/ 705 h 701"/>
                <a:gd name="T42" fmla="*/ 462 w 534"/>
                <a:gd name="T43" fmla="*/ 620 h 701"/>
                <a:gd name="T44" fmla="*/ 438 w 534"/>
                <a:gd name="T45" fmla="*/ 553 h 701"/>
                <a:gd name="T46" fmla="*/ 397 w 534"/>
                <a:gd name="T47" fmla="*/ 494 h 701"/>
                <a:gd name="T48" fmla="*/ 378 w 534"/>
                <a:gd name="T49" fmla="*/ 450 h 701"/>
                <a:gd name="T50" fmla="*/ 462 w 534"/>
                <a:gd name="T51" fmla="*/ 429 h 701"/>
                <a:gd name="T52" fmla="*/ 512 w 534"/>
                <a:gd name="T53" fmla="*/ 402 h 701"/>
                <a:gd name="T54" fmla="*/ 553 w 534"/>
                <a:gd name="T55" fmla="*/ 402 h 701"/>
                <a:gd name="T56" fmla="*/ 553 w 534"/>
                <a:gd name="T57" fmla="*/ 343 h 701"/>
                <a:gd name="T58" fmla="*/ 533 w 534"/>
                <a:gd name="T59" fmla="*/ 225 h 701"/>
                <a:gd name="T60" fmla="*/ 524 w 534"/>
                <a:gd name="T61" fmla="*/ 179 h 701"/>
                <a:gd name="T62" fmla="*/ 519 w 534"/>
                <a:gd name="T63" fmla="*/ 127 h 701"/>
                <a:gd name="T64" fmla="*/ 472 w 534"/>
                <a:gd name="T65" fmla="*/ 78 h 701"/>
                <a:gd name="T66" fmla="*/ 478 w 534"/>
                <a:gd name="T67" fmla="*/ 34 h 701"/>
                <a:gd name="T68" fmla="*/ 411 w 534"/>
                <a:gd name="T69" fmla="*/ 66 h 701"/>
                <a:gd name="T70" fmla="*/ 324 w 534"/>
                <a:gd name="T71" fmla="*/ 94 h 701"/>
                <a:gd name="T72" fmla="*/ 285 w 534"/>
                <a:gd name="T73" fmla="*/ 41 h 701"/>
                <a:gd name="T74" fmla="*/ 256 w 534"/>
                <a:gd name="T75" fmla="*/ 0 h 7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34" h="701">
                  <a:moveTo>
                    <a:pt x="248" y="0"/>
                  </a:moveTo>
                  <a:lnTo>
                    <a:pt x="221" y="0"/>
                  </a:lnTo>
                  <a:lnTo>
                    <a:pt x="201" y="0"/>
                  </a:lnTo>
                  <a:lnTo>
                    <a:pt x="216" y="41"/>
                  </a:lnTo>
                  <a:lnTo>
                    <a:pt x="194" y="53"/>
                  </a:lnTo>
                  <a:lnTo>
                    <a:pt x="216" y="78"/>
                  </a:lnTo>
                  <a:lnTo>
                    <a:pt x="189" y="100"/>
                  </a:lnTo>
                  <a:lnTo>
                    <a:pt x="182" y="126"/>
                  </a:lnTo>
                  <a:lnTo>
                    <a:pt x="155" y="112"/>
                  </a:lnTo>
                  <a:lnTo>
                    <a:pt x="114" y="105"/>
                  </a:lnTo>
                  <a:lnTo>
                    <a:pt x="100" y="144"/>
                  </a:lnTo>
                  <a:lnTo>
                    <a:pt x="81" y="192"/>
                  </a:lnTo>
                  <a:lnTo>
                    <a:pt x="66" y="203"/>
                  </a:lnTo>
                  <a:lnTo>
                    <a:pt x="81" y="229"/>
                  </a:lnTo>
                  <a:lnTo>
                    <a:pt x="61" y="242"/>
                  </a:lnTo>
                  <a:lnTo>
                    <a:pt x="41" y="269"/>
                  </a:lnTo>
                  <a:lnTo>
                    <a:pt x="20" y="269"/>
                  </a:lnTo>
                  <a:lnTo>
                    <a:pt x="13" y="308"/>
                  </a:lnTo>
                  <a:lnTo>
                    <a:pt x="6" y="335"/>
                  </a:lnTo>
                  <a:lnTo>
                    <a:pt x="6" y="368"/>
                  </a:lnTo>
                  <a:lnTo>
                    <a:pt x="13" y="393"/>
                  </a:lnTo>
                  <a:lnTo>
                    <a:pt x="0" y="420"/>
                  </a:lnTo>
                  <a:lnTo>
                    <a:pt x="6" y="452"/>
                  </a:lnTo>
                  <a:lnTo>
                    <a:pt x="6" y="478"/>
                  </a:lnTo>
                  <a:lnTo>
                    <a:pt x="29" y="500"/>
                  </a:lnTo>
                  <a:lnTo>
                    <a:pt x="41" y="511"/>
                  </a:lnTo>
                  <a:lnTo>
                    <a:pt x="95" y="530"/>
                  </a:lnTo>
                  <a:lnTo>
                    <a:pt x="107" y="555"/>
                  </a:lnTo>
                  <a:lnTo>
                    <a:pt x="88" y="577"/>
                  </a:lnTo>
                  <a:lnTo>
                    <a:pt x="66" y="643"/>
                  </a:lnTo>
                  <a:lnTo>
                    <a:pt x="66" y="662"/>
                  </a:lnTo>
                  <a:lnTo>
                    <a:pt x="100" y="669"/>
                  </a:lnTo>
                  <a:lnTo>
                    <a:pt x="155" y="669"/>
                  </a:lnTo>
                  <a:lnTo>
                    <a:pt x="189" y="687"/>
                  </a:lnTo>
                  <a:lnTo>
                    <a:pt x="201" y="681"/>
                  </a:lnTo>
                  <a:lnTo>
                    <a:pt x="221" y="687"/>
                  </a:lnTo>
                  <a:lnTo>
                    <a:pt x="235" y="701"/>
                  </a:lnTo>
                  <a:lnTo>
                    <a:pt x="255" y="687"/>
                  </a:lnTo>
                  <a:lnTo>
                    <a:pt x="287" y="701"/>
                  </a:lnTo>
                  <a:lnTo>
                    <a:pt x="369" y="675"/>
                  </a:lnTo>
                  <a:lnTo>
                    <a:pt x="388" y="681"/>
                  </a:lnTo>
                  <a:lnTo>
                    <a:pt x="415" y="681"/>
                  </a:lnTo>
                  <a:lnTo>
                    <a:pt x="402" y="643"/>
                  </a:lnTo>
                  <a:lnTo>
                    <a:pt x="441" y="596"/>
                  </a:lnTo>
                  <a:lnTo>
                    <a:pt x="470" y="584"/>
                  </a:lnTo>
                  <a:lnTo>
                    <a:pt x="422" y="537"/>
                  </a:lnTo>
                  <a:lnTo>
                    <a:pt x="388" y="511"/>
                  </a:lnTo>
                  <a:lnTo>
                    <a:pt x="381" y="478"/>
                  </a:lnTo>
                  <a:lnTo>
                    <a:pt x="369" y="459"/>
                  </a:lnTo>
                  <a:lnTo>
                    <a:pt x="362" y="434"/>
                  </a:lnTo>
                  <a:lnTo>
                    <a:pt x="381" y="434"/>
                  </a:lnTo>
                  <a:lnTo>
                    <a:pt x="441" y="413"/>
                  </a:lnTo>
                  <a:lnTo>
                    <a:pt x="463" y="400"/>
                  </a:lnTo>
                  <a:lnTo>
                    <a:pt x="488" y="386"/>
                  </a:lnTo>
                  <a:lnTo>
                    <a:pt x="500" y="368"/>
                  </a:lnTo>
                  <a:lnTo>
                    <a:pt x="529" y="386"/>
                  </a:lnTo>
                  <a:lnTo>
                    <a:pt x="534" y="361"/>
                  </a:lnTo>
                  <a:lnTo>
                    <a:pt x="529" y="335"/>
                  </a:lnTo>
                  <a:lnTo>
                    <a:pt x="516" y="315"/>
                  </a:lnTo>
                  <a:lnTo>
                    <a:pt x="509" y="217"/>
                  </a:lnTo>
                  <a:lnTo>
                    <a:pt x="495" y="197"/>
                  </a:lnTo>
                  <a:lnTo>
                    <a:pt x="500" y="171"/>
                  </a:lnTo>
                  <a:lnTo>
                    <a:pt x="500" y="144"/>
                  </a:lnTo>
                  <a:lnTo>
                    <a:pt x="495" y="119"/>
                  </a:lnTo>
                  <a:lnTo>
                    <a:pt x="482" y="100"/>
                  </a:lnTo>
                  <a:lnTo>
                    <a:pt x="448" y="78"/>
                  </a:lnTo>
                  <a:lnTo>
                    <a:pt x="470" y="66"/>
                  </a:lnTo>
                  <a:lnTo>
                    <a:pt x="454" y="34"/>
                  </a:lnTo>
                  <a:lnTo>
                    <a:pt x="429" y="60"/>
                  </a:lnTo>
                  <a:lnTo>
                    <a:pt x="395" y="66"/>
                  </a:lnTo>
                  <a:lnTo>
                    <a:pt x="349" y="100"/>
                  </a:lnTo>
                  <a:lnTo>
                    <a:pt x="308" y="94"/>
                  </a:lnTo>
                  <a:lnTo>
                    <a:pt x="321" y="66"/>
                  </a:lnTo>
                  <a:lnTo>
                    <a:pt x="269" y="41"/>
                  </a:lnTo>
                  <a:lnTo>
                    <a:pt x="276" y="21"/>
                  </a:lnTo>
                  <a:lnTo>
                    <a:pt x="248" y="0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96"/>
            <p:cNvSpPr>
              <a:spLocks/>
            </p:cNvSpPr>
            <p:nvPr/>
          </p:nvSpPr>
          <p:spPr bwMode="auto">
            <a:xfrm>
              <a:off x="3141" y="2566"/>
              <a:ext cx="390" cy="228"/>
            </a:xfrm>
            <a:custGeom>
              <a:avLst/>
              <a:gdLst>
                <a:gd name="T0" fmla="*/ 175 w 387"/>
                <a:gd name="T1" fmla="*/ 18 h 228"/>
                <a:gd name="T2" fmla="*/ 146 w 387"/>
                <a:gd name="T3" fmla="*/ 0 h 228"/>
                <a:gd name="T4" fmla="*/ 134 w 387"/>
                <a:gd name="T5" fmla="*/ 18 h 228"/>
                <a:gd name="T6" fmla="*/ 109 w 387"/>
                <a:gd name="T7" fmla="*/ 32 h 228"/>
                <a:gd name="T8" fmla="*/ 87 w 387"/>
                <a:gd name="T9" fmla="*/ 45 h 228"/>
                <a:gd name="T10" fmla="*/ 19 w 387"/>
                <a:gd name="T11" fmla="*/ 66 h 228"/>
                <a:gd name="T12" fmla="*/ 0 w 387"/>
                <a:gd name="T13" fmla="*/ 66 h 228"/>
                <a:gd name="T14" fmla="*/ 7 w 387"/>
                <a:gd name="T15" fmla="*/ 91 h 228"/>
                <a:gd name="T16" fmla="*/ 19 w 387"/>
                <a:gd name="T17" fmla="*/ 110 h 228"/>
                <a:gd name="T18" fmla="*/ 26 w 387"/>
                <a:gd name="T19" fmla="*/ 143 h 228"/>
                <a:gd name="T20" fmla="*/ 60 w 387"/>
                <a:gd name="T21" fmla="*/ 169 h 228"/>
                <a:gd name="T22" fmla="*/ 116 w 387"/>
                <a:gd name="T23" fmla="*/ 216 h 228"/>
                <a:gd name="T24" fmla="*/ 146 w 387"/>
                <a:gd name="T25" fmla="*/ 228 h 228"/>
                <a:gd name="T26" fmla="*/ 168 w 387"/>
                <a:gd name="T27" fmla="*/ 223 h 228"/>
                <a:gd name="T28" fmla="*/ 194 w 387"/>
                <a:gd name="T29" fmla="*/ 196 h 228"/>
                <a:gd name="T30" fmla="*/ 248 w 387"/>
                <a:gd name="T31" fmla="*/ 203 h 228"/>
                <a:gd name="T32" fmla="*/ 263 w 387"/>
                <a:gd name="T33" fmla="*/ 216 h 228"/>
                <a:gd name="T34" fmla="*/ 304 w 387"/>
                <a:gd name="T35" fmla="*/ 209 h 228"/>
                <a:gd name="T36" fmla="*/ 411 w 387"/>
                <a:gd name="T37" fmla="*/ 120 h 228"/>
                <a:gd name="T38" fmla="*/ 379 w 387"/>
                <a:gd name="T39" fmla="*/ 96 h 228"/>
                <a:gd name="T40" fmla="*/ 356 w 387"/>
                <a:gd name="T41" fmla="*/ 71 h 228"/>
                <a:gd name="T42" fmla="*/ 311 w 387"/>
                <a:gd name="T43" fmla="*/ 59 h 228"/>
                <a:gd name="T44" fmla="*/ 304 w 387"/>
                <a:gd name="T45" fmla="*/ 84 h 228"/>
                <a:gd name="T46" fmla="*/ 284 w 387"/>
                <a:gd name="T47" fmla="*/ 71 h 228"/>
                <a:gd name="T48" fmla="*/ 263 w 387"/>
                <a:gd name="T49" fmla="*/ 40 h 228"/>
                <a:gd name="T50" fmla="*/ 243 w 387"/>
                <a:gd name="T51" fmla="*/ 25 h 228"/>
                <a:gd name="T52" fmla="*/ 222 w 387"/>
                <a:gd name="T53" fmla="*/ 25 h 228"/>
                <a:gd name="T54" fmla="*/ 194 w 387"/>
                <a:gd name="T55" fmla="*/ 5 h 228"/>
                <a:gd name="T56" fmla="*/ 175 w 387"/>
                <a:gd name="T57" fmla="*/ 18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7" h="228">
                  <a:moveTo>
                    <a:pt x="167" y="18"/>
                  </a:moveTo>
                  <a:lnTo>
                    <a:pt x="138" y="0"/>
                  </a:lnTo>
                  <a:lnTo>
                    <a:pt x="126" y="18"/>
                  </a:lnTo>
                  <a:lnTo>
                    <a:pt x="101" y="32"/>
                  </a:lnTo>
                  <a:lnTo>
                    <a:pt x="79" y="45"/>
                  </a:lnTo>
                  <a:lnTo>
                    <a:pt x="19" y="66"/>
                  </a:lnTo>
                  <a:lnTo>
                    <a:pt x="0" y="66"/>
                  </a:lnTo>
                  <a:lnTo>
                    <a:pt x="7" y="91"/>
                  </a:lnTo>
                  <a:lnTo>
                    <a:pt x="19" y="110"/>
                  </a:lnTo>
                  <a:lnTo>
                    <a:pt x="26" y="143"/>
                  </a:lnTo>
                  <a:lnTo>
                    <a:pt x="60" y="169"/>
                  </a:lnTo>
                  <a:lnTo>
                    <a:pt x="108" y="216"/>
                  </a:lnTo>
                  <a:lnTo>
                    <a:pt x="138" y="228"/>
                  </a:lnTo>
                  <a:lnTo>
                    <a:pt x="160" y="223"/>
                  </a:lnTo>
                  <a:lnTo>
                    <a:pt x="186" y="196"/>
                  </a:lnTo>
                  <a:lnTo>
                    <a:pt x="232" y="203"/>
                  </a:lnTo>
                  <a:lnTo>
                    <a:pt x="247" y="216"/>
                  </a:lnTo>
                  <a:lnTo>
                    <a:pt x="288" y="209"/>
                  </a:lnTo>
                  <a:lnTo>
                    <a:pt x="387" y="120"/>
                  </a:lnTo>
                  <a:lnTo>
                    <a:pt x="355" y="96"/>
                  </a:lnTo>
                  <a:lnTo>
                    <a:pt x="332" y="71"/>
                  </a:lnTo>
                  <a:lnTo>
                    <a:pt x="295" y="59"/>
                  </a:lnTo>
                  <a:lnTo>
                    <a:pt x="288" y="84"/>
                  </a:lnTo>
                  <a:lnTo>
                    <a:pt x="268" y="71"/>
                  </a:lnTo>
                  <a:lnTo>
                    <a:pt x="247" y="40"/>
                  </a:lnTo>
                  <a:lnTo>
                    <a:pt x="227" y="25"/>
                  </a:lnTo>
                  <a:lnTo>
                    <a:pt x="206" y="25"/>
                  </a:lnTo>
                  <a:lnTo>
                    <a:pt x="186" y="5"/>
                  </a:lnTo>
                  <a:lnTo>
                    <a:pt x="167" y="18"/>
                  </a:lnTo>
                  <a:close/>
                </a:path>
              </a:pathLst>
            </a:custGeom>
            <a:solidFill>
              <a:srgbClr val="CC99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Freeform 97"/>
            <p:cNvSpPr>
              <a:spLocks/>
            </p:cNvSpPr>
            <p:nvPr/>
          </p:nvSpPr>
          <p:spPr bwMode="auto">
            <a:xfrm>
              <a:off x="3141" y="2566"/>
              <a:ext cx="390" cy="228"/>
            </a:xfrm>
            <a:custGeom>
              <a:avLst/>
              <a:gdLst>
                <a:gd name="T0" fmla="*/ 175 w 387"/>
                <a:gd name="T1" fmla="*/ 18 h 228"/>
                <a:gd name="T2" fmla="*/ 146 w 387"/>
                <a:gd name="T3" fmla="*/ 0 h 228"/>
                <a:gd name="T4" fmla="*/ 134 w 387"/>
                <a:gd name="T5" fmla="*/ 18 h 228"/>
                <a:gd name="T6" fmla="*/ 109 w 387"/>
                <a:gd name="T7" fmla="*/ 32 h 228"/>
                <a:gd name="T8" fmla="*/ 87 w 387"/>
                <a:gd name="T9" fmla="*/ 45 h 228"/>
                <a:gd name="T10" fmla="*/ 19 w 387"/>
                <a:gd name="T11" fmla="*/ 66 h 228"/>
                <a:gd name="T12" fmla="*/ 0 w 387"/>
                <a:gd name="T13" fmla="*/ 66 h 228"/>
                <a:gd name="T14" fmla="*/ 7 w 387"/>
                <a:gd name="T15" fmla="*/ 91 h 228"/>
                <a:gd name="T16" fmla="*/ 19 w 387"/>
                <a:gd name="T17" fmla="*/ 110 h 228"/>
                <a:gd name="T18" fmla="*/ 26 w 387"/>
                <a:gd name="T19" fmla="*/ 143 h 228"/>
                <a:gd name="T20" fmla="*/ 60 w 387"/>
                <a:gd name="T21" fmla="*/ 169 h 228"/>
                <a:gd name="T22" fmla="*/ 116 w 387"/>
                <a:gd name="T23" fmla="*/ 216 h 228"/>
                <a:gd name="T24" fmla="*/ 146 w 387"/>
                <a:gd name="T25" fmla="*/ 228 h 228"/>
                <a:gd name="T26" fmla="*/ 168 w 387"/>
                <a:gd name="T27" fmla="*/ 223 h 228"/>
                <a:gd name="T28" fmla="*/ 194 w 387"/>
                <a:gd name="T29" fmla="*/ 196 h 228"/>
                <a:gd name="T30" fmla="*/ 248 w 387"/>
                <a:gd name="T31" fmla="*/ 203 h 228"/>
                <a:gd name="T32" fmla="*/ 263 w 387"/>
                <a:gd name="T33" fmla="*/ 216 h 228"/>
                <a:gd name="T34" fmla="*/ 304 w 387"/>
                <a:gd name="T35" fmla="*/ 209 h 228"/>
                <a:gd name="T36" fmla="*/ 411 w 387"/>
                <a:gd name="T37" fmla="*/ 120 h 228"/>
                <a:gd name="T38" fmla="*/ 379 w 387"/>
                <a:gd name="T39" fmla="*/ 96 h 228"/>
                <a:gd name="T40" fmla="*/ 356 w 387"/>
                <a:gd name="T41" fmla="*/ 71 h 228"/>
                <a:gd name="T42" fmla="*/ 311 w 387"/>
                <a:gd name="T43" fmla="*/ 59 h 228"/>
                <a:gd name="T44" fmla="*/ 304 w 387"/>
                <a:gd name="T45" fmla="*/ 84 h 228"/>
                <a:gd name="T46" fmla="*/ 284 w 387"/>
                <a:gd name="T47" fmla="*/ 71 h 228"/>
                <a:gd name="T48" fmla="*/ 263 w 387"/>
                <a:gd name="T49" fmla="*/ 40 h 228"/>
                <a:gd name="T50" fmla="*/ 243 w 387"/>
                <a:gd name="T51" fmla="*/ 25 h 228"/>
                <a:gd name="T52" fmla="*/ 222 w 387"/>
                <a:gd name="T53" fmla="*/ 25 h 228"/>
                <a:gd name="T54" fmla="*/ 194 w 387"/>
                <a:gd name="T55" fmla="*/ 5 h 228"/>
                <a:gd name="T56" fmla="*/ 175 w 387"/>
                <a:gd name="T57" fmla="*/ 18 h 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7" h="228">
                  <a:moveTo>
                    <a:pt x="167" y="18"/>
                  </a:moveTo>
                  <a:lnTo>
                    <a:pt x="138" y="0"/>
                  </a:lnTo>
                  <a:lnTo>
                    <a:pt x="126" y="18"/>
                  </a:lnTo>
                  <a:lnTo>
                    <a:pt x="101" y="32"/>
                  </a:lnTo>
                  <a:lnTo>
                    <a:pt x="79" y="45"/>
                  </a:lnTo>
                  <a:lnTo>
                    <a:pt x="19" y="66"/>
                  </a:lnTo>
                  <a:lnTo>
                    <a:pt x="0" y="66"/>
                  </a:lnTo>
                  <a:lnTo>
                    <a:pt x="7" y="91"/>
                  </a:lnTo>
                  <a:lnTo>
                    <a:pt x="19" y="110"/>
                  </a:lnTo>
                  <a:lnTo>
                    <a:pt x="26" y="143"/>
                  </a:lnTo>
                  <a:lnTo>
                    <a:pt x="60" y="169"/>
                  </a:lnTo>
                  <a:lnTo>
                    <a:pt x="108" y="216"/>
                  </a:lnTo>
                  <a:lnTo>
                    <a:pt x="138" y="228"/>
                  </a:lnTo>
                  <a:lnTo>
                    <a:pt x="160" y="223"/>
                  </a:lnTo>
                  <a:lnTo>
                    <a:pt x="186" y="196"/>
                  </a:lnTo>
                  <a:lnTo>
                    <a:pt x="232" y="203"/>
                  </a:lnTo>
                  <a:lnTo>
                    <a:pt x="247" y="216"/>
                  </a:lnTo>
                  <a:lnTo>
                    <a:pt x="288" y="209"/>
                  </a:lnTo>
                  <a:lnTo>
                    <a:pt x="387" y="120"/>
                  </a:lnTo>
                  <a:lnTo>
                    <a:pt x="355" y="96"/>
                  </a:lnTo>
                  <a:lnTo>
                    <a:pt x="332" y="71"/>
                  </a:lnTo>
                  <a:lnTo>
                    <a:pt x="295" y="59"/>
                  </a:lnTo>
                  <a:lnTo>
                    <a:pt x="288" y="84"/>
                  </a:lnTo>
                  <a:lnTo>
                    <a:pt x="268" y="71"/>
                  </a:lnTo>
                  <a:lnTo>
                    <a:pt x="247" y="40"/>
                  </a:lnTo>
                  <a:lnTo>
                    <a:pt x="227" y="25"/>
                  </a:lnTo>
                  <a:lnTo>
                    <a:pt x="206" y="25"/>
                  </a:lnTo>
                  <a:lnTo>
                    <a:pt x="186" y="5"/>
                  </a:lnTo>
                  <a:lnTo>
                    <a:pt x="167" y="18"/>
                  </a:lnTo>
                </a:path>
              </a:pathLst>
            </a:custGeom>
            <a:solidFill>
              <a:srgbClr val="AAD3F1">
                <a:alpha val="20000"/>
              </a:srgb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98"/>
            <p:cNvGrpSpPr>
              <a:grpSpLocks/>
            </p:cNvGrpSpPr>
            <p:nvPr/>
          </p:nvGrpSpPr>
          <p:grpSpPr bwMode="auto">
            <a:xfrm>
              <a:off x="2086" y="1721"/>
              <a:ext cx="484" cy="791"/>
              <a:chOff x="2086" y="1721"/>
              <a:chExt cx="484" cy="791"/>
            </a:xfrm>
          </p:grpSpPr>
          <p:sp>
            <p:nvSpPr>
              <p:cNvPr id="12433" name="Freeform 99"/>
              <p:cNvSpPr>
                <a:spLocks/>
              </p:cNvSpPr>
              <p:nvPr/>
            </p:nvSpPr>
            <p:spPr bwMode="auto">
              <a:xfrm>
                <a:off x="2086" y="1735"/>
                <a:ext cx="484" cy="777"/>
              </a:xfrm>
              <a:custGeom>
                <a:avLst/>
                <a:gdLst>
                  <a:gd name="T0" fmla="*/ 26 w 481"/>
                  <a:gd name="T1" fmla="*/ 792 h 773"/>
                  <a:gd name="T2" fmla="*/ 121 w 481"/>
                  <a:gd name="T3" fmla="*/ 798 h 773"/>
                  <a:gd name="T4" fmla="*/ 180 w 481"/>
                  <a:gd name="T5" fmla="*/ 766 h 773"/>
                  <a:gd name="T6" fmla="*/ 275 w 481"/>
                  <a:gd name="T7" fmla="*/ 778 h 773"/>
                  <a:gd name="T8" fmla="*/ 357 w 481"/>
                  <a:gd name="T9" fmla="*/ 805 h 773"/>
                  <a:gd name="T10" fmla="*/ 459 w 481"/>
                  <a:gd name="T11" fmla="*/ 766 h 773"/>
                  <a:gd name="T12" fmla="*/ 445 w 481"/>
                  <a:gd name="T13" fmla="*/ 719 h 773"/>
                  <a:gd name="T14" fmla="*/ 505 w 481"/>
                  <a:gd name="T15" fmla="*/ 660 h 773"/>
                  <a:gd name="T16" fmla="*/ 465 w 481"/>
                  <a:gd name="T17" fmla="*/ 601 h 773"/>
                  <a:gd name="T18" fmla="*/ 414 w 481"/>
                  <a:gd name="T19" fmla="*/ 614 h 773"/>
                  <a:gd name="T20" fmla="*/ 431 w 481"/>
                  <a:gd name="T21" fmla="*/ 582 h 773"/>
                  <a:gd name="T22" fmla="*/ 414 w 481"/>
                  <a:gd name="T23" fmla="*/ 523 h 773"/>
                  <a:gd name="T24" fmla="*/ 369 w 481"/>
                  <a:gd name="T25" fmla="*/ 417 h 773"/>
                  <a:gd name="T26" fmla="*/ 364 w 481"/>
                  <a:gd name="T27" fmla="*/ 331 h 773"/>
                  <a:gd name="T28" fmla="*/ 323 w 481"/>
                  <a:gd name="T29" fmla="*/ 263 h 773"/>
                  <a:gd name="T30" fmla="*/ 323 w 481"/>
                  <a:gd name="T31" fmla="*/ 236 h 773"/>
                  <a:gd name="T32" fmla="*/ 396 w 481"/>
                  <a:gd name="T33" fmla="*/ 152 h 773"/>
                  <a:gd name="T34" fmla="*/ 328 w 481"/>
                  <a:gd name="T35" fmla="*/ 108 h 773"/>
                  <a:gd name="T36" fmla="*/ 316 w 481"/>
                  <a:gd name="T37" fmla="*/ 59 h 773"/>
                  <a:gd name="T38" fmla="*/ 364 w 481"/>
                  <a:gd name="T39" fmla="*/ 20 h 773"/>
                  <a:gd name="T40" fmla="*/ 275 w 481"/>
                  <a:gd name="T41" fmla="*/ 0 h 773"/>
                  <a:gd name="T42" fmla="*/ 208 w 481"/>
                  <a:gd name="T43" fmla="*/ 59 h 773"/>
                  <a:gd name="T44" fmla="*/ 174 w 481"/>
                  <a:gd name="T45" fmla="*/ 66 h 773"/>
                  <a:gd name="T46" fmla="*/ 168 w 481"/>
                  <a:gd name="T47" fmla="*/ 108 h 773"/>
                  <a:gd name="T48" fmla="*/ 168 w 481"/>
                  <a:gd name="T49" fmla="*/ 159 h 773"/>
                  <a:gd name="T50" fmla="*/ 196 w 481"/>
                  <a:gd name="T51" fmla="*/ 179 h 773"/>
                  <a:gd name="T52" fmla="*/ 134 w 481"/>
                  <a:gd name="T53" fmla="*/ 236 h 773"/>
                  <a:gd name="T54" fmla="*/ 155 w 481"/>
                  <a:gd name="T55" fmla="*/ 277 h 773"/>
                  <a:gd name="T56" fmla="*/ 203 w 481"/>
                  <a:gd name="T57" fmla="*/ 284 h 773"/>
                  <a:gd name="T58" fmla="*/ 174 w 481"/>
                  <a:gd name="T59" fmla="*/ 370 h 773"/>
                  <a:gd name="T60" fmla="*/ 233 w 481"/>
                  <a:gd name="T61" fmla="*/ 395 h 773"/>
                  <a:gd name="T62" fmla="*/ 282 w 481"/>
                  <a:gd name="T63" fmla="*/ 436 h 773"/>
                  <a:gd name="T64" fmla="*/ 233 w 481"/>
                  <a:gd name="T65" fmla="*/ 516 h 773"/>
                  <a:gd name="T66" fmla="*/ 155 w 481"/>
                  <a:gd name="T67" fmla="*/ 487 h 773"/>
                  <a:gd name="T68" fmla="*/ 128 w 481"/>
                  <a:gd name="T69" fmla="*/ 542 h 773"/>
                  <a:gd name="T70" fmla="*/ 148 w 481"/>
                  <a:gd name="T71" fmla="*/ 594 h 773"/>
                  <a:gd name="T72" fmla="*/ 72 w 481"/>
                  <a:gd name="T73" fmla="*/ 640 h 773"/>
                  <a:gd name="T74" fmla="*/ 148 w 481"/>
                  <a:gd name="T75" fmla="*/ 660 h 773"/>
                  <a:gd name="T76" fmla="*/ 214 w 481"/>
                  <a:gd name="T77" fmla="*/ 679 h 773"/>
                  <a:gd name="T78" fmla="*/ 121 w 481"/>
                  <a:gd name="T79" fmla="*/ 697 h 773"/>
                  <a:gd name="T80" fmla="*/ 0 w 481"/>
                  <a:gd name="T81" fmla="*/ 773 h 7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1" h="773">
                    <a:moveTo>
                      <a:pt x="0" y="741"/>
                    </a:moveTo>
                    <a:lnTo>
                      <a:pt x="26" y="760"/>
                    </a:lnTo>
                    <a:lnTo>
                      <a:pt x="67" y="734"/>
                    </a:lnTo>
                    <a:lnTo>
                      <a:pt x="113" y="766"/>
                    </a:lnTo>
                    <a:lnTo>
                      <a:pt x="133" y="727"/>
                    </a:lnTo>
                    <a:lnTo>
                      <a:pt x="172" y="734"/>
                    </a:lnTo>
                    <a:lnTo>
                      <a:pt x="213" y="760"/>
                    </a:lnTo>
                    <a:lnTo>
                      <a:pt x="259" y="746"/>
                    </a:lnTo>
                    <a:lnTo>
                      <a:pt x="300" y="760"/>
                    </a:lnTo>
                    <a:lnTo>
                      <a:pt x="341" y="773"/>
                    </a:lnTo>
                    <a:lnTo>
                      <a:pt x="394" y="766"/>
                    </a:lnTo>
                    <a:lnTo>
                      <a:pt x="435" y="734"/>
                    </a:lnTo>
                    <a:lnTo>
                      <a:pt x="387" y="721"/>
                    </a:lnTo>
                    <a:lnTo>
                      <a:pt x="421" y="687"/>
                    </a:lnTo>
                    <a:lnTo>
                      <a:pt x="453" y="668"/>
                    </a:lnTo>
                    <a:lnTo>
                      <a:pt x="481" y="636"/>
                    </a:lnTo>
                    <a:lnTo>
                      <a:pt x="469" y="602"/>
                    </a:lnTo>
                    <a:lnTo>
                      <a:pt x="441" y="577"/>
                    </a:lnTo>
                    <a:lnTo>
                      <a:pt x="412" y="577"/>
                    </a:lnTo>
                    <a:lnTo>
                      <a:pt x="394" y="590"/>
                    </a:lnTo>
                    <a:lnTo>
                      <a:pt x="380" y="577"/>
                    </a:lnTo>
                    <a:lnTo>
                      <a:pt x="407" y="558"/>
                    </a:lnTo>
                    <a:lnTo>
                      <a:pt x="401" y="524"/>
                    </a:lnTo>
                    <a:lnTo>
                      <a:pt x="394" y="499"/>
                    </a:lnTo>
                    <a:lnTo>
                      <a:pt x="387" y="426"/>
                    </a:lnTo>
                    <a:lnTo>
                      <a:pt x="353" y="401"/>
                    </a:lnTo>
                    <a:lnTo>
                      <a:pt x="348" y="360"/>
                    </a:lnTo>
                    <a:lnTo>
                      <a:pt x="348" y="315"/>
                    </a:lnTo>
                    <a:lnTo>
                      <a:pt x="341" y="283"/>
                    </a:lnTo>
                    <a:lnTo>
                      <a:pt x="307" y="255"/>
                    </a:lnTo>
                    <a:lnTo>
                      <a:pt x="273" y="250"/>
                    </a:lnTo>
                    <a:lnTo>
                      <a:pt x="307" y="228"/>
                    </a:lnTo>
                    <a:lnTo>
                      <a:pt x="334" y="203"/>
                    </a:lnTo>
                    <a:lnTo>
                      <a:pt x="380" y="144"/>
                    </a:lnTo>
                    <a:lnTo>
                      <a:pt x="387" y="112"/>
                    </a:lnTo>
                    <a:lnTo>
                      <a:pt x="312" y="100"/>
                    </a:lnTo>
                    <a:lnTo>
                      <a:pt x="273" y="93"/>
                    </a:lnTo>
                    <a:lnTo>
                      <a:pt x="300" y="59"/>
                    </a:lnTo>
                    <a:lnTo>
                      <a:pt x="348" y="39"/>
                    </a:lnTo>
                    <a:lnTo>
                      <a:pt x="348" y="20"/>
                    </a:lnTo>
                    <a:lnTo>
                      <a:pt x="300" y="14"/>
                    </a:lnTo>
                    <a:lnTo>
                      <a:pt x="259" y="0"/>
                    </a:lnTo>
                    <a:lnTo>
                      <a:pt x="234" y="34"/>
                    </a:lnTo>
                    <a:lnTo>
                      <a:pt x="200" y="59"/>
                    </a:lnTo>
                    <a:lnTo>
                      <a:pt x="188" y="86"/>
                    </a:lnTo>
                    <a:lnTo>
                      <a:pt x="166" y="66"/>
                    </a:lnTo>
                    <a:lnTo>
                      <a:pt x="147" y="73"/>
                    </a:lnTo>
                    <a:lnTo>
                      <a:pt x="160" y="100"/>
                    </a:lnTo>
                    <a:lnTo>
                      <a:pt x="195" y="112"/>
                    </a:lnTo>
                    <a:lnTo>
                      <a:pt x="160" y="151"/>
                    </a:lnTo>
                    <a:lnTo>
                      <a:pt x="147" y="178"/>
                    </a:lnTo>
                    <a:lnTo>
                      <a:pt x="188" y="171"/>
                    </a:lnTo>
                    <a:lnTo>
                      <a:pt x="166" y="210"/>
                    </a:lnTo>
                    <a:lnTo>
                      <a:pt x="126" y="228"/>
                    </a:lnTo>
                    <a:lnTo>
                      <a:pt x="154" y="235"/>
                    </a:lnTo>
                    <a:lnTo>
                      <a:pt x="147" y="269"/>
                    </a:lnTo>
                    <a:lnTo>
                      <a:pt x="181" y="235"/>
                    </a:lnTo>
                    <a:lnTo>
                      <a:pt x="195" y="276"/>
                    </a:lnTo>
                    <a:lnTo>
                      <a:pt x="160" y="321"/>
                    </a:lnTo>
                    <a:lnTo>
                      <a:pt x="166" y="354"/>
                    </a:lnTo>
                    <a:lnTo>
                      <a:pt x="254" y="347"/>
                    </a:lnTo>
                    <a:lnTo>
                      <a:pt x="225" y="379"/>
                    </a:lnTo>
                    <a:lnTo>
                      <a:pt x="240" y="413"/>
                    </a:lnTo>
                    <a:lnTo>
                      <a:pt x="266" y="420"/>
                    </a:lnTo>
                    <a:lnTo>
                      <a:pt x="240" y="452"/>
                    </a:lnTo>
                    <a:lnTo>
                      <a:pt x="225" y="492"/>
                    </a:lnTo>
                    <a:lnTo>
                      <a:pt x="195" y="492"/>
                    </a:lnTo>
                    <a:lnTo>
                      <a:pt x="147" y="470"/>
                    </a:lnTo>
                    <a:lnTo>
                      <a:pt x="147" y="492"/>
                    </a:lnTo>
                    <a:lnTo>
                      <a:pt x="120" y="518"/>
                    </a:lnTo>
                    <a:lnTo>
                      <a:pt x="154" y="524"/>
                    </a:lnTo>
                    <a:lnTo>
                      <a:pt x="140" y="570"/>
                    </a:lnTo>
                    <a:lnTo>
                      <a:pt x="72" y="590"/>
                    </a:lnTo>
                    <a:lnTo>
                      <a:pt x="72" y="616"/>
                    </a:lnTo>
                    <a:lnTo>
                      <a:pt x="113" y="621"/>
                    </a:lnTo>
                    <a:lnTo>
                      <a:pt x="140" y="636"/>
                    </a:lnTo>
                    <a:lnTo>
                      <a:pt x="160" y="668"/>
                    </a:lnTo>
                    <a:lnTo>
                      <a:pt x="206" y="655"/>
                    </a:lnTo>
                    <a:lnTo>
                      <a:pt x="172" y="687"/>
                    </a:lnTo>
                    <a:lnTo>
                      <a:pt x="113" y="668"/>
                    </a:lnTo>
                    <a:lnTo>
                      <a:pt x="79" y="700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Freeform 100"/>
              <p:cNvSpPr>
                <a:spLocks/>
              </p:cNvSpPr>
              <p:nvPr/>
            </p:nvSpPr>
            <p:spPr bwMode="auto">
              <a:xfrm>
                <a:off x="2086" y="1735"/>
                <a:ext cx="484" cy="777"/>
              </a:xfrm>
              <a:custGeom>
                <a:avLst/>
                <a:gdLst>
                  <a:gd name="T0" fmla="*/ 26 w 481"/>
                  <a:gd name="T1" fmla="*/ 792 h 773"/>
                  <a:gd name="T2" fmla="*/ 121 w 481"/>
                  <a:gd name="T3" fmla="*/ 798 h 773"/>
                  <a:gd name="T4" fmla="*/ 180 w 481"/>
                  <a:gd name="T5" fmla="*/ 766 h 773"/>
                  <a:gd name="T6" fmla="*/ 275 w 481"/>
                  <a:gd name="T7" fmla="*/ 778 h 773"/>
                  <a:gd name="T8" fmla="*/ 357 w 481"/>
                  <a:gd name="T9" fmla="*/ 805 h 773"/>
                  <a:gd name="T10" fmla="*/ 459 w 481"/>
                  <a:gd name="T11" fmla="*/ 766 h 773"/>
                  <a:gd name="T12" fmla="*/ 445 w 481"/>
                  <a:gd name="T13" fmla="*/ 719 h 773"/>
                  <a:gd name="T14" fmla="*/ 505 w 481"/>
                  <a:gd name="T15" fmla="*/ 660 h 773"/>
                  <a:gd name="T16" fmla="*/ 465 w 481"/>
                  <a:gd name="T17" fmla="*/ 601 h 773"/>
                  <a:gd name="T18" fmla="*/ 414 w 481"/>
                  <a:gd name="T19" fmla="*/ 614 h 773"/>
                  <a:gd name="T20" fmla="*/ 431 w 481"/>
                  <a:gd name="T21" fmla="*/ 582 h 773"/>
                  <a:gd name="T22" fmla="*/ 414 w 481"/>
                  <a:gd name="T23" fmla="*/ 523 h 773"/>
                  <a:gd name="T24" fmla="*/ 369 w 481"/>
                  <a:gd name="T25" fmla="*/ 417 h 773"/>
                  <a:gd name="T26" fmla="*/ 364 w 481"/>
                  <a:gd name="T27" fmla="*/ 331 h 773"/>
                  <a:gd name="T28" fmla="*/ 323 w 481"/>
                  <a:gd name="T29" fmla="*/ 263 h 773"/>
                  <a:gd name="T30" fmla="*/ 323 w 481"/>
                  <a:gd name="T31" fmla="*/ 236 h 773"/>
                  <a:gd name="T32" fmla="*/ 396 w 481"/>
                  <a:gd name="T33" fmla="*/ 152 h 773"/>
                  <a:gd name="T34" fmla="*/ 328 w 481"/>
                  <a:gd name="T35" fmla="*/ 108 h 773"/>
                  <a:gd name="T36" fmla="*/ 316 w 481"/>
                  <a:gd name="T37" fmla="*/ 59 h 773"/>
                  <a:gd name="T38" fmla="*/ 364 w 481"/>
                  <a:gd name="T39" fmla="*/ 20 h 773"/>
                  <a:gd name="T40" fmla="*/ 275 w 481"/>
                  <a:gd name="T41" fmla="*/ 0 h 773"/>
                  <a:gd name="T42" fmla="*/ 208 w 481"/>
                  <a:gd name="T43" fmla="*/ 59 h 773"/>
                  <a:gd name="T44" fmla="*/ 174 w 481"/>
                  <a:gd name="T45" fmla="*/ 66 h 773"/>
                  <a:gd name="T46" fmla="*/ 168 w 481"/>
                  <a:gd name="T47" fmla="*/ 108 h 773"/>
                  <a:gd name="T48" fmla="*/ 168 w 481"/>
                  <a:gd name="T49" fmla="*/ 159 h 773"/>
                  <a:gd name="T50" fmla="*/ 196 w 481"/>
                  <a:gd name="T51" fmla="*/ 179 h 773"/>
                  <a:gd name="T52" fmla="*/ 134 w 481"/>
                  <a:gd name="T53" fmla="*/ 236 h 773"/>
                  <a:gd name="T54" fmla="*/ 155 w 481"/>
                  <a:gd name="T55" fmla="*/ 277 h 773"/>
                  <a:gd name="T56" fmla="*/ 203 w 481"/>
                  <a:gd name="T57" fmla="*/ 284 h 773"/>
                  <a:gd name="T58" fmla="*/ 174 w 481"/>
                  <a:gd name="T59" fmla="*/ 370 h 773"/>
                  <a:gd name="T60" fmla="*/ 233 w 481"/>
                  <a:gd name="T61" fmla="*/ 395 h 773"/>
                  <a:gd name="T62" fmla="*/ 282 w 481"/>
                  <a:gd name="T63" fmla="*/ 436 h 773"/>
                  <a:gd name="T64" fmla="*/ 233 w 481"/>
                  <a:gd name="T65" fmla="*/ 516 h 773"/>
                  <a:gd name="T66" fmla="*/ 155 w 481"/>
                  <a:gd name="T67" fmla="*/ 487 h 773"/>
                  <a:gd name="T68" fmla="*/ 128 w 481"/>
                  <a:gd name="T69" fmla="*/ 542 h 773"/>
                  <a:gd name="T70" fmla="*/ 148 w 481"/>
                  <a:gd name="T71" fmla="*/ 594 h 773"/>
                  <a:gd name="T72" fmla="*/ 72 w 481"/>
                  <a:gd name="T73" fmla="*/ 640 h 773"/>
                  <a:gd name="T74" fmla="*/ 148 w 481"/>
                  <a:gd name="T75" fmla="*/ 660 h 773"/>
                  <a:gd name="T76" fmla="*/ 214 w 481"/>
                  <a:gd name="T77" fmla="*/ 679 h 773"/>
                  <a:gd name="T78" fmla="*/ 121 w 481"/>
                  <a:gd name="T79" fmla="*/ 697 h 773"/>
                  <a:gd name="T80" fmla="*/ 0 w 481"/>
                  <a:gd name="T81" fmla="*/ 773 h 7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1" h="773">
                    <a:moveTo>
                      <a:pt x="0" y="741"/>
                    </a:moveTo>
                    <a:lnTo>
                      <a:pt x="26" y="760"/>
                    </a:lnTo>
                    <a:lnTo>
                      <a:pt x="67" y="734"/>
                    </a:lnTo>
                    <a:lnTo>
                      <a:pt x="113" y="766"/>
                    </a:lnTo>
                    <a:lnTo>
                      <a:pt x="133" y="727"/>
                    </a:lnTo>
                    <a:lnTo>
                      <a:pt x="172" y="734"/>
                    </a:lnTo>
                    <a:lnTo>
                      <a:pt x="213" y="760"/>
                    </a:lnTo>
                    <a:lnTo>
                      <a:pt x="259" y="746"/>
                    </a:lnTo>
                    <a:lnTo>
                      <a:pt x="300" y="760"/>
                    </a:lnTo>
                    <a:lnTo>
                      <a:pt x="341" y="773"/>
                    </a:lnTo>
                    <a:lnTo>
                      <a:pt x="394" y="766"/>
                    </a:lnTo>
                    <a:lnTo>
                      <a:pt x="435" y="734"/>
                    </a:lnTo>
                    <a:lnTo>
                      <a:pt x="387" y="721"/>
                    </a:lnTo>
                    <a:lnTo>
                      <a:pt x="421" y="687"/>
                    </a:lnTo>
                    <a:lnTo>
                      <a:pt x="453" y="668"/>
                    </a:lnTo>
                    <a:lnTo>
                      <a:pt x="481" y="636"/>
                    </a:lnTo>
                    <a:lnTo>
                      <a:pt x="469" y="602"/>
                    </a:lnTo>
                    <a:lnTo>
                      <a:pt x="441" y="577"/>
                    </a:lnTo>
                    <a:lnTo>
                      <a:pt x="412" y="577"/>
                    </a:lnTo>
                    <a:lnTo>
                      <a:pt x="394" y="590"/>
                    </a:lnTo>
                    <a:lnTo>
                      <a:pt x="380" y="577"/>
                    </a:lnTo>
                    <a:lnTo>
                      <a:pt x="407" y="558"/>
                    </a:lnTo>
                    <a:lnTo>
                      <a:pt x="401" y="524"/>
                    </a:lnTo>
                    <a:lnTo>
                      <a:pt x="394" y="499"/>
                    </a:lnTo>
                    <a:lnTo>
                      <a:pt x="387" y="426"/>
                    </a:lnTo>
                    <a:lnTo>
                      <a:pt x="353" y="401"/>
                    </a:lnTo>
                    <a:lnTo>
                      <a:pt x="348" y="360"/>
                    </a:lnTo>
                    <a:lnTo>
                      <a:pt x="348" y="315"/>
                    </a:lnTo>
                    <a:lnTo>
                      <a:pt x="341" y="283"/>
                    </a:lnTo>
                    <a:lnTo>
                      <a:pt x="307" y="255"/>
                    </a:lnTo>
                    <a:lnTo>
                      <a:pt x="273" y="250"/>
                    </a:lnTo>
                    <a:lnTo>
                      <a:pt x="307" y="228"/>
                    </a:lnTo>
                    <a:lnTo>
                      <a:pt x="334" y="203"/>
                    </a:lnTo>
                    <a:lnTo>
                      <a:pt x="380" y="144"/>
                    </a:lnTo>
                    <a:lnTo>
                      <a:pt x="387" y="112"/>
                    </a:lnTo>
                    <a:lnTo>
                      <a:pt x="312" y="100"/>
                    </a:lnTo>
                    <a:lnTo>
                      <a:pt x="273" y="93"/>
                    </a:lnTo>
                    <a:lnTo>
                      <a:pt x="300" y="59"/>
                    </a:lnTo>
                    <a:lnTo>
                      <a:pt x="348" y="39"/>
                    </a:lnTo>
                    <a:lnTo>
                      <a:pt x="348" y="20"/>
                    </a:lnTo>
                    <a:lnTo>
                      <a:pt x="300" y="14"/>
                    </a:lnTo>
                    <a:lnTo>
                      <a:pt x="259" y="0"/>
                    </a:lnTo>
                    <a:lnTo>
                      <a:pt x="234" y="34"/>
                    </a:lnTo>
                    <a:lnTo>
                      <a:pt x="200" y="59"/>
                    </a:lnTo>
                    <a:lnTo>
                      <a:pt x="188" y="86"/>
                    </a:lnTo>
                    <a:lnTo>
                      <a:pt x="166" y="66"/>
                    </a:lnTo>
                    <a:lnTo>
                      <a:pt x="147" y="73"/>
                    </a:lnTo>
                    <a:lnTo>
                      <a:pt x="160" y="100"/>
                    </a:lnTo>
                    <a:lnTo>
                      <a:pt x="195" y="112"/>
                    </a:lnTo>
                    <a:lnTo>
                      <a:pt x="160" y="151"/>
                    </a:lnTo>
                    <a:lnTo>
                      <a:pt x="147" y="178"/>
                    </a:lnTo>
                    <a:lnTo>
                      <a:pt x="188" y="171"/>
                    </a:lnTo>
                    <a:lnTo>
                      <a:pt x="166" y="210"/>
                    </a:lnTo>
                    <a:lnTo>
                      <a:pt x="126" y="228"/>
                    </a:lnTo>
                    <a:lnTo>
                      <a:pt x="154" y="235"/>
                    </a:lnTo>
                    <a:lnTo>
                      <a:pt x="147" y="269"/>
                    </a:lnTo>
                    <a:lnTo>
                      <a:pt x="181" y="235"/>
                    </a:lnTo>
                    <a:lnTo>
                      <a:pt x="195" y="276"/>
                    </a:lnTo>
                    <a:lnTo>
                      <a:pt x="160" y="321"/>
                    </a:lnTo>
                    <a:lnTo>
                      <a:pt x="166" y="354"/>
                    </a:lnTo>
                    <a:lnTo>
                      <a:pt x="254" y="347"/>
                    </a:lnTo>
                    <a:lnTo>
                      <a:pt x="225" y="379"/>
                    </a:lnTo>
                    <a:lnTo>
                      <a:pt x="240" y="413"/>
                    </a:lnTo>
                    <a:lnTo>
                      <a:pt x="266" y="420"/>
                    </a:lnTo>
                    <a:lnTo>
                      <a:pt x="240" y="452"/>
                    </a:lnTo>
                    <a:lnTo>
                      <a:pt x="225" y="492"/>
                    </a:lnTo>
                    <a:lnTo>
                      <a:pt x="195" y="492"/>
                    </a:lnTo>
                    <a:lnTo>
                      <a:pt x="147" y="470"/>
                    </a:lnTo>
                    <a:lnTo>
                      <a:pt x="147" y="492"/>
                    </a:lnTo>
                    <a:lnTo>
                      <a:pt x="120" y="518"/>
                    </a:lnTo>
                    <a:lnTo>
                      <a:pt x="154" y="524"/>
                    </a:lnTo>
                    <a:lnTo>
                      <a:pt x="140" y="570"/>
                    </a:lnTo>
                    <a:lnTo>
                      <a:pt x="72" y="590"/>
                    </a:lnTo>
                    <a:lnTo>
                      <a:pt x="72" y="616"/>
                    </a:lnTo>
                    <a:lnTo>
                      <a:pt x="113" y="621"/>
                    </a:lnTo>
                    <a:lnTo>
                      <a:pt x="140" y="636"/>
                    </a:lnTo>
                    <a:lnTo>
                      <a:pt x="160" y="668"/>
                    </a:lnTo>
                    <a:lnTo>
                      <a:pt x="206" y="655"/>
                    </a:lnTo>
                    <a:lnTo>
                      <a:pt x="172" y="687"/>
                    </a:lnTo>
                    <a:lnTo>
                      <a:pt x="113" y="668"/>
                    </a:lnTo>
                    <a:lnTo>
                      <a:pt x="79" y="700"/>
                    </a:lnTo>
                    <a:lnTo>
                      <a:pt x="0" y="741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Freeform 101"/>
              <p:cNvSpPr>
                <a:spLocks/>
              </p:cNvSpPr>
              <p:nvPr/>
            </p:nvSpPr>
            <p:spPr bwMode="auto">
              <a:xfrm>
                <a:off x="2086" y="2013"/>
                <a:ext cx="121" cy="110"/>
              </a:xfrm>
              <a:custGeom>
                <a:avLst/>
                <a:gdLst>
                  <a:gd name="T0" fmla="*/ 40 w 120"/>
                  <a:gd name="T1" fmla="*/ 0 h 110"/>
                  <a:gd name="T2" fmla="*/ 0 w 120"/>
                  <a:gd name="T3" fmla="*/ 32 h 110"/>
                  <a:gd name="T4" fmla="*/ 5 w 120"/>
                  <a:gd name="T5" fmla="*/ 52 h 110"/>
                  <a:gd name="T6" fmla="*/ 19 w 120"/>
                  <a:gd name="T7" fmla="*/ 78 h 110"/>
                  <a:gd name="T8" fmla="*/ 40 w 120"/>
                  <a:gd name="T9" fmla="*/ 66 h 110"/>
                  <a:gd name="T10" fmla="*/ 68 w 120"/>
                  <a:gd name="T11" fmla="*/ 66 h 110"/>
                  <a:gd name="T12" fmla="*/ 87 w 120"/>
                  <a:gd name="T13" fmla="*/ 71 h 110"/>
                  <a:gd name="T14" fmla="*/ 87 w 120"/>
                  <a:gd name="T15" fmla="*/ 103 h 110"/>
                  <a:gd name="T16" fmla="*/ 87 w 120"/>
                  <a:gd name="T17" fmla="*/ 110 h 110"/>
                  <a:gd name="T18" fmla="*/ 121 w 120"/>
                  <a:gd name="T19" fmla="*/ 98 h 110"/>
                  <a:gd name="T20" fmla="*/ 128 w 120"/>
                  <a:gd name="T21" fmla="*/ 45 h 110"/>
                  <a:gd name="T22" fmla="*/ 121 w 120"/>
                  <a:gd name="T23" fmla="*/ 18 h 110"/>
                  <a:gd name="T24" fmla="*/ 40 w 120"/>
                  <a:gd name="T25" fmla="*/ 0 h 1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110">
                    <a:moveTo>
                      <a:pt x="40" y="0"/>
                    </a:moveTo>
                    <a:lnTo>
                      <a:pt x="0" y="32"/>
                    </a:lnTo>
                    <a:lnTo>
                      <a:pt x="5" y="52"/>
                    </a:lnTo>
                    <a:lnTo>
                      <a:pt x="19" y="78"/>
                    </a:lnTo>
                    <a:lnTo>
                      <a:pt x="40" y="66"/>
                    </a:lnTo>
                    <a:lnTo>
                      <a:pt x="60" y="66"/>
                    </a:lnTo>
                    <a:lnTo>
                      <a:pt x="79" y="71"/>
                    </a:lnTo>
                    <a:lnTo>
                      <a:pt x="79" y="103"/>
                    </a:lnTo>
                    <a:lnTo>
                      <a:pt x="79" y="110"/>
                    </a:lnTo>
                    <a:lnTo>
                      <a:pt x="113" y="98"/>
                    </a:lnTo>
                    <a:lnTo>
                      <a:pt x="120" y="45"/>
                    </a:lnTo>
                    <a:lnTo>
                      <a:pt x="113" y="1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Freeform 102"/>
              <p:cNvSpPr>
                <a:spLocks/>
              </p:cNvSpPr>
              <p:nvPr/>
            </p:nvSpPr>
            <p:spPr bwMode="auto">
              <a:xfrm>
                <a:off x="2086" y="2013"/>
                <a:ext cx="121" cy="110"/>
              </a:xfrm>
              <a:custGeom>
                <a:avLst/>
                <a:gdLst>
                  <a:gd name="T0" fmla="*/ 40 w 120"/>
                  <a:gd name="T1" fmla="*/ 0 h 110"/>
                  <a:gd name="T2" fmla="*/ 0 w 120"/>
                  <a:gd name="T3" fmla="*/ 32 h 110"/>
                  <a:gd name="T4" fmla="*/ 5 w 120"/>
                  <a:gd name="T5" fmla="*/ 52 h 110"/>
                  <a:gd name="T6" fmla="*/ 19 w 120"/>
                  <a:gd name="T7" fmla="*/ 78 h 110"/>
                  <a:gd name="T8" fmla="*/ 40 w 120"/>
                  <a:gd name="T9" fmla="*/ 66 h 110"/>
                  <a:gd name="T10" fmla="*/ 68 w 120"/>
                  <a:gd name="T11" fmla="*/ 66 h 110"/>
                  <a:gd name="T12" fmla="*/ 87 w 120"/>
                  <a:gd name="T13" fmla="*/ 71 h 110"/>
                  <a:gd name="T14" fmla="*/ 87 w 120"/>
                  <a:gd name="T15" fmla="*/ 103 h 110"/>
                  <a:gd name="T16" fmla="*/ 87 w 120"/>
                  <a:gd name="T17" fmla="*/ 110 h 110"/>
                  <a:gd name="T18" fmla="*/ 121 w 120"/>
                  <a:gd name="T19" fmla="*/ 98 h 110"/>
                  <a:gd name="T20" fmla="*/ 128 w 120"/>
                  <a:gd name="T21" fmla="*/ 45 h 110"/>
                  <a:gd name="T22" fmla="*/ 121 w 120"/>
                  <a:gd name="T23" fmla="*/ 18 h 110"/>
                  <a:gd name="T24" fmla="*/ 40 w 120"/>
                  <a:gd name="T25" fmla="*/ 0 h 1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110">
                    <a:moveTo>
                      <a:pt x="40" y="0"/>
                    </a:moveTo>
                    <a:lnTo>
                      <a:pt x="0" y="32"/>
                    </a:lnTo>
                    <a:lnTo>
                      <a:pt x="5" y="52"/>
                    </a:lnTo>
                    <a:lnTo>
                      <a:pt x="19" y="78"/>
                    </a:lnTo>
                    <a:lnTo>
                      <a:pt x="40" y="66"/>
                    </a:lnTo>
                    <a:lnTo>
                      <a:pt x="60" y="66"/>
                    </a:lnTo>
                    <a:lnTo>
                      <a:pt x="79" y="71"/>
                    </a:lnTo>
                    <a:lnTo>
                      <a:pt x="79" y="103"/>
                    </a:lnTo>
                    <a:lnTo>
                      <a:pt x="79" y="110"/>
                    </a:lnTo>
                    <a:lnTo>
                      <a:pt x="113" y="98"/>
                    </a:lnTo>
                    <a:lnTo>
                      <a:pt x="120" y="45"/>
                    </a:lnTo>
                    <a:lnTo>
                      <a:pt x="113" y="18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Freeform 103"/>
              <p:cNvSpPr>
                <a:spLocks/>
              </p:cNvSpPr>
              <p:nvPr/>
            </p:nvSpPr>
            <p:spPr bwMode="auto">
              <a:xfrm>
                <a:off x="2213" y="1721"/>
                <a:ext cx="75" cy="60"/>
              </a:xfrm>
              <a:custGeom>
                <a:avLst/>
                <a:gdLst>
                  <a:gd name="T0" fmla="*/ 0 w 74"/>
                  <a:gd name="T1" fmla="*/ 60 h 60"/>
                  <a:gd name="T2" fmla="*/ 63 w 74"/>
                  <a:gd name="T3" fmla="*/ 41 h 60"/>
                  <a:gd name="T4" fmla="*/ 82 w 74"/>
                  <a:gd name="T5" fmla="*/ 0 h 60"/>
                  <a:gd name="T6" fmla="*/ 28 w 74"/>
                  <a:gd name="T7" fmla="*/ 14 h 60"/>
                  <a:gd name="T8" fmla="*/ 21 w 74"/>
                  <a:gd name="T9" fmla="*/ 48 h 60"/>
                  <a:gd name="T10" fmla="*/ 0 w 74"/>
                  <a:gd name="T11" fmla="*/ 6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60">
                    <a:moveTo>
                      <a:pt x="0" y="60"/>
                    </a:moveTo>
                    <a:lnTo>
                      <a:pt x="55" y="41"/>
                    </a:lnTo>
                    <a:lnTo>
                      <a:pt x="74" y="0"/>
                    </a:lnTo>
                    <a:lnTo>
                      <a:pt x="28" y="14"/>
                    </a:lnTo>
                    <a:lnTo>
                      <a:pt x="21" y="4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Freeform 104"/>
              <p:cNvSpPr>
                <a:spLocks/>
              </p:cNvSpPr>
              <p:nvPr/>
            </p:nvSpPr>
            <p:spPr bwMode="auto">
              <a:xfrm>
                <a:off x="2213" y="1721"/>
                <a:ext cx="75" cy="60"/>
              </a:xfrm>
              <a:custGeom>
                <a:avLst/>
                <a:gdLst>
                  <a:gd name="T0" fmla="*/ 0 w 74"/>
                  <a:gd name="T1" fmla="*/ 60 h 60"/>
                  <a:gd name="T2" fmla="*/ 63 w 74"/>
                  <a:gd name="T3" fmla="*/ 41 h 60"/>
                  <a:gd name="T4" fmla="*/ 82 w 74"/>
                  <a:gd name="T5" fmla="*/ 0 h 60"/>
                  <a:gd name="T6" fmla="*/ 28 w 74"/>
                  <a:gd name="T7" fmla="*/ 14 h 60"/>
                  <a:gd name="T8" fmla="*/ 21 w 74"/>
                  <a:gd name="T9" fmla="*/ 48 h 60"/>
                  <a:gd name="T10" fmla="*/ 0 w 74"/>
                  <a:gd name="T11" fmla="*/ 6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60">
                    <a:moveTo>
                      <a:pt x="0" y="60"/>
                    </a:moveTo>
                    <a:lnTo>
                      <a:pt x="55" y="41"/>
                    </a:lnTo>
                    <a:lnTo>
                      <a:pt x="74" y="0"/>
                    </a:lnTo>
                    <a:lnTo>
                      <a:pt x="28" y="14"/>
                    </a:lnTo>
                    <a:lnTo>
                      <a:pt x="21" y="48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05"/>
            <p:cNvGrpSpPr>
              <a:grpSpLocks/>
            </p:cNvGrpSpPr>
            <p:nvPr/>
          </p:nvGrpSpPr>
          <p:grpSpPr bwMode="auto">
            <a:xfrm>
              <a:off x="2960" y="1953"/>
              <a:ext cx="234" cy="283"/>
              <a:chOff x="2960" y="1953"/>
              <a:chExt cx="234" cy="283"/>
            </a:xfrm>
          </p:grpSpPr>
          <p:sp>
            <p:nvSpPr>
              <p:cNvPr id="12426" name="Rectangle 106"/>
              <p:cNvSpPr>
                <a:spLocks noChangeArrowheads="1"/>
              </p:cNvSpPr>
              <p:nvPr/>
            </p:nvSpPr>
            <p:spPr bwMode="auto">
              <a:xfrm>
                <a:off x="3174" y="2123"/>
                <a:ext cx="13" cy="15"/>
              </a:xfrm>
              <a:prstGeom prst="rect">
                <a:avLst/>
              </a:prstGeom>
              <a:solidFill>
                <a:srgbClr val="AAD3F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1" hangingPunct="1"/>
                <a:endParaRPr lang="en-GB"/>
              </a:p>
            </p:txBody>
          </p:sp>
          <p:sp>
            <p:nvSpPr>
              <p:cNvPr id="12427" name="Rectangle 107"/>
              <p:cNvSpPr>
                <a:spLocks noChangeArrowheads="1"/>
              </p:cNvSpPr>
              <p:nvPr/>
            </p:nvSpPr>
            <p:spPr bwMode="auto">
              <a:xfrm>
                <a:off x="3174" y="2123"/>
                <a:ext cx="13" cy="15"/>
              </a:xfrm>
              <a:prstGeom prst="rect">
                <a:avLst/>
              </a:pr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1" hangingPunct="1"/>
                <a:endParaRPr lang="en-GB"/>
              </a:p>
            </p:txBody>
          </p:sp>
          <p:sp>
            <p:nvSpPr>
              <p:cNvPr id="12428" name="Freeform 108"/>
              <p:cNvSpPr>
                <a:spLocks noEditPoints="1"/>
              </p:cNvSpPr>
              <p:nvPr/>
            </p:nvSpPr>
            <p:spPr bwMode="auto">
              <a:xfrm>
                <a:off x="2960" y="1953"/>
                <a:ext cx="234" cy="283"/>
              </a:xfrm>
              <a:custGeom>
                <a:avLst/>
                <a:gdLst>
                  <a:gd name="T0" fmla="*/ 19 w 233"/>
                  <a:gd name="T1" fmla="*/ 249 h 282"/>
                  <a:gd name="T2" fmla="*/ 39 w 233"/>
                  <a:gd name="T3" fmla="*/ 249 h 282"/>
                  <a:gd name="T4" fmla="*/ 66 w 233"/>
                  <a:gd name="T5" fmla="*/ 249 h 282"/>
                  <a:gd name="T6" fmla="*/ 105 w 233"/>
                  <a:gd name="T7" fmla="*/ 151 h 282"/>
                  <a:gd name="T8" fmla="*/ 154 w 233"/>
                  <a:gd name="T9" fmla="*/ 130 h 282"/>
                  <a:gd name="T10" fmla="*/ 154 w 233"/>
                  <a:gd name="T11" fmla="*/ 98 h 282"/>
                  <a:gd name="T12" fmla="*/ 112 w 233"/>
                  <a:gd name="T13" fmla="*/ 98 h 282"/>
                  <a:gd name="T14" fmla="*/ 127 w 233"/>
                  <a:gd name="T15" fmla="*/ 66 h 282"/>
                  <a:gd name="T16" fmla="*/ 141 w 233"/>
                  <a:gd name="T17" fmla="*/ 33 h 282"/>
                  <a:gd name="T18" fmla="*/ 141 w 233"/>
                  <a:gd name="T19" fmla="*/ 0 h 282"/>
                  <a:gd name="T20" fmla="*/ 100 w 233"/>
                  <a:gd name="T21" fmla="*/ 5 h 282"/>
                  <a:gd name="T22" fmla="*/ 78 w 233"/>
                  <a:gd name="T23" fmla="*/ 33 h 282"/>
                  <a:gd name="T24" fmla="*/ 39 w 233"/>
                  <a:gd name="T25" fmla="*/ 38 h 282"/>
                  <a:gd name="T26" fmla="*/ 12 w 233"/>
                  <a:gd name="T27" fmla="*/ 59 h 282"/>
                  <a:gd name="T28" fmla="*/ 7 w 233"/>
                  <a:gd name="T29" fmla="*/ 91 h 282"/>
                  <a:gd name="T30" fmla="*/ 0 w 233"/>
                  <a:gd name="T31" fmla="*/ 137 h 282"/>
                  <a:gd name="T32" fmla="*/ 0 w 233"/>
                  <a:gd name="T33" fmla="*/ 183 h 282"/>
                  <a:gd name="T34" fmla="*/ 25 w 233"/>
                  <a:gd name="T35" fmla="*/ 211 h 282"/>
                  <a:gd name="T36" fmla="*/ 19 w 233"/>
                  <a:gd name="T37" fmla="*/ 249 h 282"/>
                  <a:gd name="T38" fmla="*/ 94 w 233"/>
                  <a:gd name="T39" fmla="*/ 204 h 282"/>
                  <a:gd name="T40" fmla="*/ 100 w 233"/>
                  <a:gd name="T41" fmla="*/ 243 h 282"/>
                  <a:gd name="T42" fmla="*/ 141 w 233"/>
                  <a:gd name="T43" fmla="*/ 243 h 282"/>
                  <a:gd name="T44" fmla="*/ 141 w 233"/>
                  <a:gd name="T45" fmla="*/ 211 h 282"/>
                  <a:gd name="T46" fmla="*/ 127 w 233"/>
                  <a:gd name="T47" fmla="*/ 199 h 282"/>
                  <a:gd name="T48" fmla="*/ 94 w 233"/>
                  <a:gd name="T49" fmla="*/ 204 h 282"/>
                  <a:gd name="T50" fmla="*/ 161 w 233"/>
                  <a:gd name="T51" fmla="*/ 183 h 282"/>
                  <a:gd name="T52" fmla="*/ 168 w 233"/>
                  <a:gd name="T53" fmla="*/ 229 h 282"/>
                  <a:gd name="T54" fmla="*/ 202 w 233"/>
                  <a:gd name="T55" fmla="*/ 236 h 282"/>
                  <a:gd name="T56" fmla="*/ 233 w 233"/>
                  <a:gd name="T57" fmla="*/ 224 h 282"/>
                  <a:gd name="T58" fmla="*/ 221 w 233"/>
                  <a:gd name="T59" fmla="*/ 211 h 282"/>
                  <a:gd name="T60" fmla="*/ 241 w 233"/>
                  <a:gd name="T61" fmla="*/ 183 h 282"/>
                  <a:gd name="T62" fmla="*/ 233 w 233"/>
                  <a:gd name="T63" fmla="*/ 151 h 282"/>
                  <a:gd name="T64" fmla="*/ 161 w 233"/>
                  <a:gd name="T65" fmla="*/ 183 h 282"/>
                  <a:gd name="T66" fmla="*/ 154 w 233"/>
                  <a:gd name="T67" fmla="*/ 261 h 282"/>
                  <a:gd name="T68" fmla="*/ 168 w 233"/>
                  <a:gd name="T69" fmla="*/ 290 h 282"/>
                  <a:gd name="T70" fmla="*/ 195 w 233"/>
                  <a:gd name="T71" fmla="*/ 283 h 282"/>
                  <a:gd name="T72" fmla="*/ 214 w 233"/>
                  <a:gd name="T73" fmla="*/ 270 h 282"/>
                  <a:gd name="T74" fmla="*/ 188 w 233"/>
                  <a:gd name="T75" fmla="*/ 256 h 282"/>
                  <a:gd name="T76" fmla="*/ 154 w 233"/>
                  <a:gd name="T77" fmla="*/ 261 h 2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3" h="282">
                    <a:moveTo>
                      <a:pt x="19" y="241"/>
                    </a:moveTo>
                    <a:lnTo>
                      <a:pt x="39" y="241"/>
                    </a:lnTo>
                    <a:lnTo>
                      <a:pt x="66" y="241"/>
                    </a:lnTo>
                    <a:lnTo>
                      <a:pt x="105" y="143"/>
                    </a:lnTo>
                    <a:lnTo>
                      <a:pt x="146" y="130"/>
                    </a:lnTo>
                    <a:lnTo>
                      <a:pt x="146" y="98"/>
                    </a:lnTo>
                    <a:lnTo>
                      <a:pt x="112" y="98"/>
                    </a:lnTo>
                    <a:lnTo>
                      <a:pt x="119" y="66"/>
                    </a:lnTo>
                    <a:lnTo>
                      <a:pt x="133" y="33"/>
                    </a:lnTo>
                    <a:lnTo>
                      <a:pt x="133" y="0"/>
                    </a:lnTo>
                    <a:lnTo>
                      <a:pt x="100" y="5"/>
                    </a:lnTo>
                    <a:lnTo>
                      <a:pt x="78" y="33"/>
                    </a:lnTo>
                    <a:lnTo>
                      <a:pt x="39" y="38"/>
                    </a:lnTo>
                    <a:lnTo>
                      <a:pt x="12" y="59"/>
                    </a:lnTo>
                    <a:lnTo>
                      <a:pt x="7" y="91"/>
                    </a:lnTo>
                    <a:lnTo>
                      <a:pt x="0" y="137"/>
                    </a:lnTo>
                    <a:lnTo>
                      <a:pt x="0" y="175"/>
                    </a:lnTo>
                    <a:lnTo>
                      <a:pt x="25" y="203"/>
                    </a:lnTo>
                    <a:lnTo>
                      <a:pt x="19" y="241"/>
                    </a:lnTo>
                    <a:close/>
                    <a:moveTo>
                      <a:pt x="94" y="196"/>
                    </a:moveTo>
                    <a:lnTo>
                      <a:pt x="100" y="235"/>
                    </a:lnTo>
                    <a:lnTo>
                      <a:pt x="133" y="235"/>
                    </a:lnTo>
                    <a:lnTo>
                      <a:pt x="133" y="203"/>
                    </a:lnTo>
                    <a:lnTo>
                      <a:pt x="119" y="191"/>
                    </a:lnTo>
                    <a:lnTo>
                      <a:pt x="94" y="196"/>
                    </a:lnTo>
                    <a:close/>
                    <a:moveTo>
                      <a:pt x="153" y="175"/>
                    </a:moveTo>
                    <a:lnTo>
                      <a:pt x="160" y="221"/>
                    </a:lnTo>
                    <a:lnTo>
                      <a:pt x="194" y="228"/>
                    </a:lnTo>
                    <a:lnTo>
                      <a:pt x="225" y="216"/>
                    </a:lnTo>
                    <a:lnTo>
                      <a:pt x="213" y="203"/>
                    </a:lnTo>
                    <a:lnTo>
                      <a:pt x="233" y="175"/>
                    </a:lnTo>
                    <a:lnTo>
                      <a:pt x="225" y="143"/>
                    </a:lnTo>
                    <a:lnTo>
                      <a:pt x="153" y="175"/>
                    </a:lnTo>
                    <a:close/>
                    <a:moveTo>
                      <a:pt x="146" y="253"/>
                    </a:moveTo>
                    <a:lnTo>
                      <a:pt x="160" y="282"/>
                    </a:lnTo>
                    <a:lnTo>
                      <a:pt x="187" y="275"/>
                    </a:lnTo>
                    <a:lnTo>
                      <a:pt x="206" y="262"/>
                    </a:lnTo>
                    <a:lnTo>
                      <a:pt x="180" y="248"/>
                    </a:lnTo>
                    <a:lnTo>
                      <a:pt x="146" y="253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Freeform 109"/>
              <p:cNvSpPr>
                <a:spLocks/>
              </p:cNvSpPr>
              <p:nvPr/>
            </p:nvSpPr>
            <p:spPr bwMode="auto">
              <a:xfrm>
                <a:off x="2960" y="1953"/>
                <a:ext cx="147" cy="243"/>
              </a:xfrm>
              <a:custGeom>
                <a:avLst/>
                <a:gdLst>
                  <a:gd name="T0" fmla="*/ 19 w 146"/>
                  <a:gd name="T1" fmla="*/ 257 h 241"/>
                  <a:gd name="T2" fmla="*/ 39 w 146"/>
                  <a:gd name="T3" fmla="*/ 257 h 241"/>
                  <a:gd name="T4" fmla="*/ 66 w 146"/>
                  <a:gd name="T5" fmla="*/ 257 h 241"/>
                  <a:gd name="T6" fmla="*/ 113 w 146"/>
                  <a:gd name="T7" fmla="*/ 151 h 241"/>
                  <a:gd name="T8" fmla="*/ 154 w 146"/>
                  <a:gd name="T9" fmla="*/ 138 h 241"/>
                  <a:gd name="T10" fmla="*/ 154 w 146"/>
                  <a:gd name="T11" fmla="*/ 106 h 241"/>
                  <a:gd name="T12" fmla="*/ 120 w 146"/>
                  <a:gd name="T13" fmla="*/ 106 h 241"/>
                  <a:gd name="T14" fmla="*/ 127 w 146"/>
                  <a:gd name="T15" fmla="*/ 74 h 241"/>
                  <a:gd name="T16" fmla="*/ 141 w 146"/>
                  <a:gd name="T17" fmla="*/ 33 h 241"/>
                  <a:gd name="T18" fmla="*/ 141 w 146"/>
                  <a:gd name="T19" fmla="*/ 0 h 241"/>
                  <a:gd name="T20" fmla="*/ 108 w 146"/>
                  <a:gd name="T21" fmla="*/ 5 h 241"/>
                  <a:gd name="T22" fmla="*/ 86 w 146"/>
                  <a:gd name="T23" fmla="*/ 33 h 241"/>
                  <a:gd name="T24" fmla="*/ 39 w 146"/>
                  <a:gd name="T25" fmla="*/ 38 h 241"/>
                  <a:gd name="T26" fmla="*/ 12 w 146"/>
                  <a:gd name="T27" fmla="*/ 59 h 241"/>
                  <a:gd name="T28" fmla="*/ 7 w 146"/>
                  <a:gd name="T29" fmla="*/ 99 h 241"/>
                  <a:gd name="T30" fmla="*/ 0 w 146"/>
                  <a:gd name="T31" fmla="*/ 145 h 241"/>
                  <a:gd name="T32" fmla="*/ 0 w 146"/>
                  <a:gd name="T33" fmla="*/ 185 h 241"/>
                  <a:gd name="T34" fmla="*/ 25 w 146"/>
                  <a:gd name="T35" fmla="*/ 219 h 241"/>
                  <a:gd name="T36" fmla="*/ 19 w 146"/>
                  <a:gd name="T37" fmla="*/ 257 h 2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6" h="241">
                    <a:moveTo>
                      <a:pt x="19" y="241"/>
                    </a:moveTo>
                    <a:lnTo>
                      <a:pt x="39" y="241"/>
                    </a:lnTo>
                    <a:lnTo>
                      <a:pt x="66" y="241"/>
                    </a:lnTo>
                    <a:lnTo>
                      <a:pt x="105" y="143"/>
                    </a:lnTo>
                    <a:lnTo>
                      <a:pt x="146" y="130"/>
                    </a:lnTo>
                    <a:lnTo>
                      <a:pt x="146" y="98"/>
                    </a:lnTo>
                    <a:lnTo>
                      <a:pt x="112" y="98"/>
                    </a:lnTo>
                    <a:lnTo>
                      <a:pt x="119" y="66"/>
                    </a:lnTo>
                    <a:lnTo>
                      <a:pt x="133" y="33"/>
                    </a:lnTo>
                    <a:lnTo>
                      <a:pt x="133" y="0"/>
                    </a:lnTo>
                    <a:lnTo>
                      <a:pt x="100" y="5"/>
                    </a:lnTo>
                    <a:lnTo>
                      <a:pt x="78" y="33"/>
                    </a:lnTo>
                    <a:lnTo>
                      <a:pt x="39" y="38"/>
                    </a:lnTo>
                    <a:lnTo>
                      <a:pt x="12" y="59"/>
                    </a:lnTo>
                    <a:lnTo>
                      <a:pt x="7" y="91"/>
                    </a:lnTo>
                    <a:lnTo>
                      <a:pt x="0" y="137"/>
                    </a:lnTo>
                    <a:lnTo>
                      <a:pt x="0" y="175"/>
                    </a:lnTo>
                    <a:lnTo>
                      <a:pt x="25" y="203"/>
                    </a:lnTo>
                    <a:lnTo>
                      <a:pt x="19" y="241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Freeform 110"/>
              <p:cNvSpPr>
                <a:spLocks/>
              </p:cNvSpPr>
              <p:nvPr/>
            </p:nvSpPr>
            <p:spPr bwMode="auto">
              <a:xfrm>
                <a:off x="3055" y="2145"/>
                <a:ext cx="39" cy="44"/>
              </a:xfrm>
              <a:custGeom>
                <a:avLst/>
                <a:gdLst>
                  <a:gd name="T0" fmla="*/ 0 w 39"/>
                  <a:gd name="T1" fmla="*/ 5 h 44"/>
                  <a:gd name="T2" fmla="*/ 6 w 39"/>
                  <a:gd name="T3" fmla="*/ 44 h 44"/>
                  <a:gd name="T4" fmla="*/ 39 w 39"/>
                  <a:gd name="T5" fmla="*/ 44 h 44"/>
                  <a:gd name="T6" fmla="*/ 39 w 39"/>
                  <a:gd name="T7" fmla="*/ 12 h 44"/>
                  <a:gd name="T8" fmla="*/ 25 w 39"/>
                  <a:gd name="T9" fmla="*/ 0 h 44"/>
                  <a:gd name="T10" fmla="*/ 0 w 39"/>
                  <a:gd name="T11" fmla="*/ 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44">
                    <a:moveTo>
                      <a:pt x="0" y="5"/>
                    </a:moveTo>
                    <a:lnTo>
                      <a:pt x="6" y="44"/>
                    </a:lnTo>
                    <a:lnTo>
                      <a:pt x="39" y="44"/>
                    </a:lnTo>
                    <a:lnTo>
                      <a:pt x="39" y="12"/>
                    </a:lnTo>
                    <a:lnTo>
                      <a:pt x="25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Freeform 111"/>
              <p:cNvSpPr>
                <a:spLocks/>
              </p:cNvSpPr>
              <p:nvPr/>
            </p:nvSpPr>
            <p:spPr bwMode="auto">
              <a:xfrm>
                <a:off x="3114" y="2097"/>
                <a:ext cx="80" cy="85"/>
              </a:xfrm>
              <a:custGeom>
                <a:avLst/>
                <a:gdLst>
                  <a:gd name="T0" fmla="*/ 0 w 80"/>
                  <a:gd name="T1" fmla="*/ 32 h 85"/>
                  <a:gd name="T2" fmla="*/ 7 w 80"/>
                  <a:gd name="T3" fmla="*/ 78 h 85"/>
                  <a:gd name="T4" fmla="*/ 41 w 80"/>
                  <a:gd name="T5" fmla="*/ 85 h 85"/>
                  <a:gd name="T6" fmla="*/ 72 w 80"/>
                  <a:gd name="T7" fmla="*/ 73 h 85"/>
                  <a:gd name="T8" fmla="*/ 60 w 80"/>
                  <a:gd name="T9" fmla="*/ 60 h 85"/>
                  <a:gd name="T10" fmla="*/ 80 w 80"/>
                  <a:gd name="T11" fmla="*/ 32 h 85"/>
                  <a:gd name="T12" fmla="*/ 72 w 80"/>
                  <a:gd name="T13" fmla="*/ 0 h 85"/>
                  <a:gd name="T14" fmla="*/ 0 w 80"/>
                  <a:gd name="T15" fmla="*/ 32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0" h="85">
                    <a:moveTo>
                      <a:pt x="0" y="32"/>
                    </a:moveTo>
                    <a:lnTo>
                      <a:pt x="7" y="78"/>
                    </a:lnTo>
                    <a:lnTo>
                      <a:pt x="41" y="85"/>
                    </a:lnTo>
                    <a:lnTo>
                      <a:pt x="72" y="73"/>
                    </a:lnTo>
                    <a:lnTo>
                      <a:pt x="60" y="60"/>
                    </a:lnTo>
                    <a:lnTo>
                      <a:pt x="80" y="32"/>
                    </a:lnTo>
                    <a:lnTo>
                      <a:pt x="72" y="0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Freeform 112"/>
              <p:cNvSpPr>
                <a:spLocks/>
              </p:cNvSpPr>
              <p:nvPr/>
            </p:nvSpPr>
            <p:spPr bwMode="auto">
              <a:xfrm>
                <a:off x="3107" y="2202"/>
                <a:ext cx="61" cy="34"/>
              </a:xfrm>
              <a:custGeom>
                <a:avLst/>
                <a:gdLst>
                  <a:gd name="T0" fmla="*/ 0 w 60"/>
                  <a:gd name="T1" fmla="*/ 5 h 34"/>
                  <a:gd name="T2" fmla="*/ 14 w 60"/>
                  <a:gd name="T3" fmla="*/ 34 h 34"/>
                  <a:gd name="T4" fmla="*/ 49 w 60"/>
                  <a:gd name="T5" fmla="*/ 27 h 34"/>
                  <a:gd name="T6" fmla="*/ 68 w 60"/>
                  <a:gd name="T7" fmla="*/ 14 h 34"/>
                  <a:gd name="T8" fmla="*/ 42 w 60"/>
                  <a:gd name="T9" fmla="*/ 0 h 34"/>
                  <a:gd name="T10" fmla="*/ 0 w 60"/>
                  <a:gd name="T11" fmla="*/ 5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34">
                    <a:moveTo>
                      <a:pt x="0" y="5"/>
                    </a:moveTo>
                    <a:lnTo>
                      <a:pt x="14" y="34"/>
                    </a:lnTo>
                    <a:lnTo>
                      <a:pt x="41" y="27"/>
                    </a:lnTo>
                    <a:lnTo>
                      <a:pt x="60" y="14"/>
                    </a:lnTo>
                    <a:lnTo>
                      <a:pt x="34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13"/>
            <p:cNvGrpSpPr>
              <a:grpSpLocks/>
            </p:cNvGrpSpPr>
            <p:nvPr/>
          </p:nvGrpSpPr>
          <p:grpSpPr bwMode="auto">
            <a:xfrm>
              <a:off x="3243" y="4065"/>
              <a:ext cx="90" cy="82"/>
              <a:chOff x="3243" y="4065"/>
              <a:chExt cx="90" cy="82"/>
            </a:xfrm>
          </p:grpSpPr>
          <p:sp>
            <p:nvSpPr>
              <p:cNvPr id="12418" name="AutoShape 114"/>
              <p:cNvSpPr>
                <a:spLocks noChangeAspect="1" noChangeArrowheads="1" noTextEdit="1"/>
              </p:cNvSpPr>
              <p:nvPr/>
            </p:nvSpPr>
            <p:spPr bwMode="auto">
              <a:xfrm>
                <a:off x="3243" y="4065"/>
                <a:ext cx="90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Freeform 115"/>
              <p:cNvSpPr>
                <a:spLocks/>
              </p:cNvSpPr>
              <p:nvPr/>
            </p:nvSpPr>
            <p:spPr bwMode="auto">
              <a:xfrm>
                <a:off x="3280" y="4101"/>
                <a:ext cx="1" cy="1"/>
              </a:xfrm>
              <a:custGeom>
                <a:avLst/>
                <a:gdLst>
                  <a:gd name="T0" fmla="*/ 0 w 5"/>
                  <a:gd name="T1" fmla="*/ 0 h 25"/>
                  <a:gd name="T2" fmla="*/ 0 w 5"/>
                  <a:gd name="T3" fmla="*/ 0 h 25"/>
                  <a:gd name="T4" fmla="*/ 0 w 5"/>
                  <a:gd name="T5" fmla="*/ 0 h 25"/>
                  <a:gd name="T6" fmla="*/ 0 w 5"/>
                  <a:gd name="T7" fmla="*/ 0 h 25"/>
                  <a:gd name="T8" fmla="*/ 0 w 5"/>
                  <a:gd name="T9" fmla="*/ 0 h 25"/>
                  <a:gd name="T10" fmla="*/ 0 w 5"/>
                  <a:gd name="T11" fmla="*/ 0 h 25"/>
                  <a:gd name="T12" fmla="*/ 0 w 5"/>
                  <a:gd name="T13" fmla="*/ 0 h 25"/>
                  <a:gd name="T14" fmla="*/ 0 w 5"/>
                  <a:gd name="T15" fmla="*/ 0 h 25"/>
                  <a:gd name="T16" fmla="*/ 0 w 5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5">
                    <a:moveTo>
                      <a:pt x="5" y="25"/>
                    </a:moveTo>
                    <a:lnTo>
                      <a:pt x="5" y="19"/>
                    </a:lnTo>
                    <a:lnTo>
                      <a:pt x="4" y="1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Freeform 116"/>
              <p:cNvSpPr>
                <a:spLocks/>
              </p:cNvSpPr>
              <p:nvPr/>
            </p:nvSpPr>
            <p:spPr bwMode="auto">
              <a:xfrm>
                <a:off x="3323" y="4138"/>
                <a:ext cx="1" cy="2"/>
              </a:xfrm>
              <a:custGeom>
                <a:avLst/>
                <a:gdLst>
                  <a:gd name="T0" fmla="*/ 0 w 13"/>
                  <a:gd name="T1" fmla="*/ 0 h 29"/>
                  <a:gd name="T2" fmla="*/ 0 w 13"/>
                  <a:gd name="T3" fmla="*/ 0 h 29"/>
                  <a:gd name="T4" fmla="*/ 0 w 13"/>
                  <a:gd name="T5" fmla="*/ 0 h 29"/>
                  <a:gd name="T6" fmla="*/ 0 w 13"/>
                  <a:gd name="T7" fmla="*/ 0 h 29"/>
                  <a:gd name="T8" fmla="*/ 0 w 13"/>
                  <a:gd name="T9" fmla="*/ 0 h 29"/>
                  <a:gd name="T10" fmla="*/ 0 w 13"/>
                  <a:gd name="T11" fmla="*/ 0 h 29"/>
                  <a:gd name="T12" fmla="*/ 0 w 13"/>
                  <a:gd name="T13" fmla="*/ 0 h 29"/>
                  <a:gd name="T14" fmla="*/ 0 w 13"/>
                  <a:gd name="T15" fmla="*/ 0 h 29"/>
                  <a:gd name="T16" fmla="*/ 0 w 13"/>
                  <a:gd name="T17" fmla="*/ 0 h 29"/>
                  <a:gd name="T18" fmla="*/ 0 w 13"/>
                  <a:gd name="T19" fmla="*/ 0 h 29"/>
                  <a:gd name="T20" fmla="*/ 0 w 13"/>
                  <a:gd name="T21" fmla="*/ 0 h 29"/>
                  <a:gd name="T22" fmla="*/ 0 w 13"/>
                  <a:gd name="T23" fmla="*/ 0 h 29"/>
                  <a:gd name="T24" fmla="*/ 0 w 13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9">
                    <a:moveTo>
                      <a:pt x="11" y="15"/>
                    </a:moveTo>
                    <a:lnTo>
                      <a:pt x="10" y="11"/>
                    </a:lnTo>
                    <a:lnTo>
                      <a:pt x="8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6" y="17"/>
                    </a:lnTo>
                    <a:lnTo>
                      <a:pt x="9" y="24"/>
                    </a:lnTo>
                    <a:lnTo>
                      <a:pt x="13" y="29"/>
                    </a:lnTo>
                    <a:lnTo>
                      <a:pt x="12" y="25"/>
                    </a:lnTo>
                    <a:lnTo>
                      <a:pt x="12" y="21"/>
                    </a:lnTo>
                    <a:lnTo>
                      <a:pt x="11" y="18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Freeform 117"/>
              <p:cNvSpPr>
                <a:spLocks/>
              </p:cNvSpPr>
              <p:nvPr/>
            </p:nvSpPr>
            <p:spPr bwMode="auto">
              <a:xfrm>
                <a:off x="3323" y="4134"/>
                <a:ext cx="5" cy="8"/>
              </a:xfrm>
              <a:custGeom>
                <a:avLst/>
                <a:gdLst>
                  <a:gd name="T0" fmla="*/ 0 w 107"/>
                  <a:gd name="T1" fmla="*/ 0 h 177"/>
                  <a:gd name="T2" fmla="*/ 0 w 107"/>
                  <a:gd name="T3" fmla="*/ 0 h 177"/>
                  <a:gd name="T4" fmla="*/ 0 w 107"/>
                  <a:gd name="T5" fmla="*/ 0 h 177"/>
                  <a:gd name="T6" fmla="*/ 0 w 107"/>
                  <a:gd name="T7" fmla="*/ 0 h 177"/>
                  <a:gd name="T8" fmla="*/ 0 w 107"/>
                  <a:gd name="T9" fmla="*/ 0 h 177"/>
                  <a:gd name="T10" fmla="*/ 0 w 107"/>
                  <a:gd name="T11" fmla="*/ 0 h 177"/>
                  <a:gd name="T12" fmla="*/ 0 w 107"/>
                  <a:gd name="T13" fmla="*/ 0 h 177"/>
                  <a:gd name="T14" fmla="*/ 0 w 107"/>
                  <a:gd name="T15" fmla="*/ 0 h 177"/>
                  <a:gd name="T16" fmla="*/ 0 w 107"/>
                  <a:gd name="T17" fmla="*/ 0 h 177"/>
                  <a:gd name="T18" fmla="*/ 0 w 107"/>
                  <a:gd name="T19" fmla="*/ 0 h 177"/>
                  <a:gd name="T20" fmla="*/ 0 w 107"/>
                  <a:gd name="T21" fmla="*/ 0 h 177"/>
                  <a:gd name="T22" fmla="*/ 0 w 107"/>
                  <a:gd name="T23" fmla="*/ 0 h 177"/>
                  <a:gd name="T24" fmla="*/ 0 w 107"/>
                  <a:gd name="T25" fmla="*/ 0 h 177"/>
                  <a:gd name="T26" fmla="*/ 0 w 107"/>
                  <a:gd name="T27" fmla="*/ 0 h 177"/>
                  <a:gd name="T28" fmla="*/ 0 w 107"/>
                  <a:gd name="T29" fmla="*/ 0 h 177"/>
                  <a:gd name="T30" fmla="*/ 0 w 107"/>
                  <a:gd name="T31" fmla="*/ 0 h 177"/>
                  <a:gd name="T32" fmla="*/ 0 w 107"/>
                  <a:gd name="T33" fmla="*/ 0 h 177"/>
                  <a:gd name="T34" fmla="*/ 0 w 107"/>
                  <a:gd name="T35" fmla="*/ 0 h 177"/>
                  <a:gd name="T36" fmla="*/ 0 w 107"/>
                  <a:gd name="T37" fmla="*/ 0 h 177"/>
                  <a:gd name="T38" fmla="*/ 0 w 107"/>
                  <a:gd name="T39" fmla="*/ 0 h 177"/>
                  <a:gd name="T40" fmla="*/ 0 w 107"/>
                  <a:gd name="T41" fmla="*/ 0 h 177"/>
                  <a:gd name="T42" fmla="*/ 0 w 107"/>
                  <a:gd name="T43" fmla="*/ 0 h 177"/>
                  <a:gd name="T44" fmla="*/ 0 w 107"/>
                  <a:gd name="T45" fmla="*/ 0 h 177"/>
                  <a:gd name="T46" fmla="*/ 0 w 107"/>
                  <a:gd name="T47" fmla="*/ 0 h 177"/>
                  <a:gd name="T48" fmla="*/ 0 w 107"/>
                  <a:gd name="T49" fmla="*/ 0 h 177"/>
                  <a:gd name="T50" fmla="*/ 0 w 107"/>
                  <a:gd name="T51" fmla="*/ 0 h 177"/>
                  <a:gd name="T52" fmla="*/ 0 w 107"/>
                  <a:gd name="T53" fmla="*/ 0 h 177"/>
                  <a:gd name="T54" fmla="*/ 0 w 107"/>
                  <a:gd name="T55" fmla="*/ 0 h 177"/>
                  <a:gd name="T56" fmla="*/ 0 w 107"/>
                  <a:gd name="T57" fmla="*/ 0 h 177"/>
                  <a:gd name="T58" fmla="*/ 0 w 107"/>
                  <a:gd name="T59" fmla="*/ 0 h 177"/>
                  <a:gd name="T60" fmla="*/ 0 w 107"/>
                  <a:gd name="T61" fmla="*/ 0 h 177"/>
                  <a:gd name="T62" fmla="*/ 0 w 107"/>
                  <a:gd name="T63" fmla="*/ 0 h 177"/>
                  <a:gd name="T64" fmla="*/ 0 w 107"/>
                  <a:gd name="T65" fmla="*/ 0 h 177"/>
                  <a:gd name="T66" fmla="*/ 0 w 107"/>
                  <a:gd name="T67" fmla="*/ 0 h 177"/>
                  <a:gd name="T68" fmla="*/ 0 w 107"/>
                  <a:gd name="T69" fmla="*/ 0 h 177"/>
                  <a:gd name="T70" fmla="*/ 0 w 107"/>
                  <a:gd name="T71" fmla="*/ 0 h 177"/>
                  <a:gd name="T72" fmla="*/ 0 w 107"/>
                  <a:gd name="T73" fmla="*/ 0 h 177"/>
                  <a:gd name="T74" fmla="*/ 0 w 107"/>
                  <a:gd name="T75" fmla="*/ 0 h 177"/>
                  <a:gd name="T76" fmla="*/ 0 w 107"/>
                  <a:gd name="T77" fmla="*/ 0 h 177"/>
                  <a:gd name="T78" fmla="*/ 0 w 107"/>
                  <a:gd name="T79" fmla="*/ 0 h 177"/>
                  <a:gd name="T80" fmla="*/ 0 w 107"/>
                  <a:gd name="T81" fmla="*/ 0 h 177"/>
                  <a:gd name="T82" fmla="*/ 0 w 107"/>
                  <a:gd name="T83" fmla="*/ 0 h 177"/>
                  <a:gd name="T84" fmla="*/ 0 w 107"/>
                  <a:gd name="T85" fmla="*/ 0 h 177"/>
                  <a:gd name="T86" fmla="*/ 0 w 107"/>
                  <a:gd name="T87" fmla="*/ 0 h 177"/>
                  <a:gd name="T88" fmla="*/ 0 w 107"/>
                  <a:gd name="T89" fmla="*/ 0 h 177"/>
                  <a:gd name="T90" fmla="*/ 0 w 107"/>
                  <a:gd name="T91" fmla="*/ 0 h 177"/>
                  <a:gd name="T92" fmla="*/ 0 w 107"/>
                  <a:gd name="T93" fmla="*/ 0 h 177"/>
                  <a:gd name="T94" fmla="*/ 0 w 107"/>
                  <a:gd name="T95" fmla="*/ 0 h 177"/>
                  <a:gd name="T96" fmla="*/ 0 w 107"/>
                  <a:gd name="T97" fmla="*/ 0 h 177"/>
                  <a:gd name="T98" fmla="*/ 0 w 107"/>
                  <a:gd name="T99" fmla="*/ 0 h 177"/>
                  <a:gd name="T100" fmla="*/ 0 w 107"/>
                  <a:gd name="T101" fmla="*/ 0 h 177"/>
                  <a:gd name="T102" fmla="*/ 0 w 107"/>
                  <a:gd name="T103" fmla="*/ 0 h 177"/>
                  <a:gd name="T104" fmla="*/ 0 w 107"/>
                  <a:gd name="T105" fmla="*/ 0 h 177"/>
                  <a:gd name="T106" fmla="*/ 0 w 107"/>
                  <a:gd name="T107" fmla="*/ 0 h 177"/>
                  <a:gd name="T108" fmla="*/ 0 w 107"/>
                  <a:gd name="T109" fmla="*/ 0 h 177"/>
                  <a:gd name="T110" fmla="*/ 0 w 107"/>
                  <a:gd name="T111" fmla="*/ 0 h 177"/>
                  <a:gd name="T112" fmla="*/ 0 w 107"/>
                  <a:gd name="T113" fmla="*/ 0 h 1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7" h="177">
                    <a:moveTo>
                      <a:pt x="61" y="0"/>
                    </a:moveTo>
                    <a:lnTo>
                      <a:pt x="61" y="3"/>
                    </a:lnTo>
                    <a:lnTo>
                      <a:pt x="60" y="12"/>
                    </a:lnTo>
                    <a:lnTo>
                      <a:pt x="58" y="24"/>
                    </a:lnTo>
                    <a:lnTo>
                      <a:pt x="55" y="38"/>
                    </a:lnTo>
                    <a:lnTo>
                      <a:pt x="52" y="44"/>
                    </a:lnTo>
                    <a:lnTo>
                      <a:pt x="47" y="48"/>
                    </a:lnTo>
                    <a:lnTo>
                      <a:pt x="41" y="51"/>
                    </a:lnTo>
                    <a:lnTo>
                      <a:pt x="35" y="52"/>
                    </a:lnTo>
                    <a:lnTo>
                      <a:pt x="28" y="53"/>
                    </a:lnTo>
                    <a:lnTo>
                      <a:pt x="21" y="55"/>
                    </a:lnTo>
                    <a:lnTo>
                      <a:pt x="14" y="57"/>
                    </a:lnTo>
                    <a:lnTo>
                      <a:pt x="7" y="61"/>
                    </a:lnTo>
                    <a:lnTo>
                      <a:pt x="3" y="67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1" y="93"/>
                    </a:lnTo>
                    <a:lnTo>
                      <a:pt x="5" y="97"/>
                    </a:lnTo>
                    <a:lnTo>
                      <a:pt x="9" y="100"/>
                    </a:lnTo>
                    <a:lnTo>
                      <a:pt x="11" y="104"/>
                    </a:lnTo>
                    <a:lnTo>
                      <a:pt x="12" y="108"/>
                    </a:lnTo>
                    <a:lnTo>
                      <a:pt x="12" y="111"/>
                    </a:lnTo>
                    <a:lnTo>
                      <a:pt x="13" y="114"/>
                    </a:lnTo>
                    <a:lnTo>
                      <a:pt x="13" y="118"/>
                    </a:lnTo>
                    <a:lnTo>
                      <a:pt x="14" y="122"/>
                    </a:lnTo>
                    <a:lnTo>
                      <a:pt x="15" y="123"/>
                    </a:lnTo>
                    <a:lnTo>
                      <a:pt x="16" y="123"/>
                    </a:lnTo>
                    <a:lnTo>
                      <a:pt x="16" y="124"/>
                    </a:lnTo>
                    <a:lnTo>
                      <a:pt x="17" y="125"/>
                    </a:lnTo>
                    <a:lnTo>
                      <a:pt x="24" y="131"/>
                    </a:lnTo>
                    <a:lnTo>
                      <a:pt x="27" y="138"/>
                    </a:lnTo>
                    <a:lnTo>
                      <a:pt x="28" y="147"/>
                    </a:lnTo>
                    <a:lnTo>
                      <a:pt x="29" y="159"/>
                    </a:lnTo>
                    <a:lnTo>
                      <a:pt x="34" y="165"/>
                    </a:lnTo>
                    <a:lnTo>
                      <a:pt x="38" y="170"/>
                    </a:lnTo>
                    <a:lnTo>
                      <a:pt x="43" y="174"/>
                    </a:lnTo>
                    <a:lnTo>
                      <a:pt x="49" y="176"/>
                    </a:lnTo>
                    <a:lnTo>
                      <a:pt x="62" y="177"/>
                    </a:lnTo>
                    <a:lnTo>
                      <a:pt x="72" y="171"/>
                    </a:lnTo>
                    <a:lnTo>
                      <a:pt x="77" y="155"/>
                    </a:lnTo>
                    <a:lnTo>
                      <a:pt x="79" y="130"/>
                    </a:lnTo>
                    <a:lnTo>
                      <a:pt x="80" y="104"/>
                    </a:lnTo>
                    <a:lnTo>
                      <a:pt x="82" y="88"/>
                    </a:lnTo>
                    <a:lnTo>
                      <a:pt x="87" y="79"/>
                    </a:lnTo>
                    <a:lnTo>
                      <a:pt x="96" y="76"/>
                    </a:lnTo>
                    <a:lnTo>
                      <a:pt x="99" y="76"/>
                    </a:lnTo>
                    <a:lnTo>
                      <a:pt x="102" y="75"/>
                    </a:lnTo>
                    <a:lnTo>
                      <a:pt x="105" y="74"/>
                    </a:lnTo>
                    <a:lnTo>
                      <a:pt x="107" y="73"/>
                    </a:lnTo>
                    <a:lnTo>
                      <a:pt x="101" y="59"/>
                    </a:lnTo>
                    <a:lnTo>
                      <a:pt x="96" y="46"/>
                    </a:lnTo>
                    <a:lnTo>
                      <a:pt x="93" y="33"/>
                    </a:lnTo>
                    <a:lnTo>
                      <a:pt x="92" y="25"/>
                    </a:lnTo>
                    <a:lnTo>
                      <a:pt x="86" y="16"/>
                    </a:lnTo>
                    <a:lnTo>
                      <a:pt x="77" y="8"/>
                    </a:lnTo>
                    <a:lnTo>
                      <a:pt x="66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Freeform 118"/>
              <p:cNvSpPr>
                <a:spLocks/>
              </p:cNvSpPr>
              <p:nvPr/>
            </p:nvSpPr>
            <p:spPr bwMode="auto">
              <a:xfrm>
                <a:off x="3273" y="4089"/>
                <a:ext cx="5" cy="4"/>
              </a:xfrm>
              <a:custGeom>
                <a:avLst/>
                <a:gdLst>
                  <a:gd name="T0" fmla="*/ 0 w 115"/>
                  <a:gd name="T1" fmla="*/ 0 h 84"/>
                  <a:gd name="T2" fmla="*/ 0 w 115"/>
                  <a:gd name="T3" fmla="*/ 0 h 84"/>
                  <a:gd name="T4" fmla="*/ 0 w 115"/>
                  <a:gd name="T5" fmla="*/ 0 h 84"/>
                  <a:gd name="T6" fmla="*/ 0 w 115"/>
                  <a:gd name="T7" fmla="*/ 0 h 84"/>
                  <a:gd name="T8" fmla="*/ 0 w 115"/>
                  <a:gd name="T9" fmla="*/ 0 h 84"/>
                  <a:gd name="T10" fmla="*/ 0 w 115"/>
                  <a:gd name="T11" fmla="*/ 0 h 84"/>
                  <a:gd name="T12" fmla="*/ 0 w 115"/>
                  <a:gd name="T13" fmla="*/ 0 h 84"/>
                  <a:gd name="T14" fmla="*/ 0 w 115"/>
                  <a:gd name="T15" fmla="*/ 0 h 84"/>
                  <a:gd name="T16" fmla="*/ 0 w 115"/>
                  <a:gd name="T17" fmla="*/ 0 h 84"/>
                  <a:gd name="T18" fmla="*/ 0 w 115"/>
                  <a:gd name="T19" fmla="*/ 0 h 84"/>
                  <a:gd name="T20" fmla="*/ 0 w 115"/>
                  <a:gd name="T21" fmla="*/ 0 h 84"/>
                  <a:gd name="T22" fmla="*/ 0 w 115"/>
                  <a:gd name="T23" fmla="*/ 0 h 84"/>
                  <a:gd name="T24" fmla="*/ 0 w 115"/>
                  <a:gd name="T25" fmla="*/ 0 h 84"/>
                  <a:gd name="T26" fmla="*/ 0 w 115"/>
                  <a:gd name="T27" fmla="*/ 0 h 84"/>
                  <a:gd name="T28" fmla="*/ 0 w 115"/>
                  <a:gd name="T29" fmla="*/ 0 h 84"/>
                  <a:gd name="T30" fmla="*/ 0 w 115"/>
                  <a:gd name="T31" fmla="*/ 0 h 84"/>
                  <a:gd name="T32" fmla="*/ 0 w 115"/>
                  <a:gd name="T33" fmla="*/ 0 h 84"/>
                  <a:gd name="T34" fmla="*/ 0 w 115"/>
                  <a:gd name="T35" fmla="*/ 0 h 84"/>
                  <a:gd name="T36" fmla="*/ 0 w 115"/>
                  <a:gd name="T37" fmla="*/ 0 h 84"/>
                  <a:gd name="T38" fmla="*/ 0 w 115"/>
                  <a:gd name="T39" fmla="*/ 0 h 84"/>
                  <a:gd name="T40" fmla="*/ 0 w 115"/>
                  <a:gd name="T41" fmla="*/ 0 h 84"/>
                  <a:gd name="T42" fmla="*/ 0 w 115"/>
                  <a:gd name="T43" fmla="*/ 0 h 84"/>
                  <a:gd name="T44" fmla="*/ 0 w 115"/>
                  <a:gd name="T45" fmla="*/ 0 h 84"/>
                  <a:gd name="T46" fmla="*/ 0 w 115"/>
                  <a:gd name="T47" fmla="*/ 0 h 84"/>
                  <a:gd name="T48" fmla="*/ 0 w 115"/>
                  <a:gd name="T49" fmla="*/ 0 h 84"/>
                  <a:gd name="T50" fmla="*/ 0 w 115"/>
                  <a:gd name="T51" fmla="*/ 0 h 84"/>
                  <a:gd name="T52" fmla="*/ 0 w 115"/>
                  <a:gd name="T53" fmla="*/ 0 h 84"/>
                  <a:gd name="T54" fmla="*/ 0 w 115"/>
                  <a:gd name="T55" fmla="*/ 0 h 84"/>
                  <a:gd name="T56" fmla="*/ 0 w 115"/>
                  <a:gd name="T57" fmla="*/ 0 h 84"/>
                  <a:gd name="T58" fmla="*/ 0 w 115"/>
                  <a:gd name="T59" fmla="*/ 0 h 84"/>
                  <a:gd name="T60" fmla="*/ 0 w 115"/>
                  <a:gd name="T61" fmla="*/ 0 h 84"/>
                  <a:gd name="T62" fmla="*/ 0 w 115"/>
                  <a:gd name="T63" fmla="*/ 0 h 84"/>
                  <a:gd name="T64" fmla="*/ 0 w 115"/>
                  <a:gd name="T65" fmla="*/ 0 h 84"/>
                  <a:gd name="T66" fmla="*/ 0 w 115"/>
                  <a:gd name="T67" fmla="*/ 0 h 84"/>
                  <a:gd name="T68" fmla="*/ 0 w 115"/>
                  <a:gd name="T69" fmla="*/ 0 h 84"/>
                  <a:gd name="T70" fmla="*/ 0 w 115"/>
                  <a:gd name="T71" fmla="*/ 0 h 84"/>
                  <a:gd name="T72" fmla="*/ 0 w 115"/>
                  <a:gd name="T73" fmla="*/ 0 h 84"/>
                  <a:gd name="T74" fmla="*/ 0 w 115"/>
                  <a:gd name="T75" fmla="*/ 0 h 84"/>
                  <a:gd name="T76" fmla="*/ 0 w 115"/>
                  <a:gd name="T77" fmla="*/ 0 h 84"/>
                  <a:gd name="T78" fmla="*/ 0 w 115"/>
                  <a:gd name="T79" fmla="*/ 0 h 84"/>
                  <a:gd name="T80" fmla="*/ 0 w 115"/>
                  <a:gd name="T81" fmla="*/ 0 h 84"/>
                  <a:gd name="T82" fmla="*/ 0 w 115"/>
                  <a:gd name="T83" fmla="*/ 0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84">
                    <a:moveTo>
                      <a:pt x="72" y="5"/>
                    </a:moveTo>
                    <a:lnTo>
                      <a:pt x="66" y="3"/>
                    </a:lnTo>
                    <a:lnTo>
                      <a:pt x="60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3" y="3"/>
                    </a:lnTo>
                    <a:lnTo>
                      <a:pt x="15" y="5"/>
                    </a:lnTo>
                    <a:lnTo>
                      <a:pt x="3" y="12"/>
                    </a:lnTo>
                    <a:lnTo>
                      <a:pt x="0" y="21"/>
                    </a:lnTo>
                    <a:lnTo>
                      <a:pt x="3" y="32"/>
                    </a:lnTo>
                    <a:lnTo>
                      <a:pt x="9" y="43"/>
                    </a:lnTo>
                    <a:lnTo>
                      <a:pt x="12" y="48"/>
                    </a:lnTo>
                    <a:lnTo>
                      <a:pt x="16" y="54"/>
                    </a:lnTo>
                    <a:lnTo>
                      <a:pt x="21" y="59"/>
                    </a:lnTo>
                    <a:lnTo>
                      <a:pt x="26" y="65"/>
                    </a:lnTo>
                    <a:lnTo>
                      <a:pt x="33" y="70"/>
                    </a:lnTo>
                    <a:lnTo>
                      <a:pt x="40" y="75"/>
                    </a:lnTo>
                    <a:lnTo>
                      <a:pt x="46" y="79"/>
                    </a:lnTo>
                    <a:lnTo>
                      <a:pt x="53" y="82"/>
                    </a:lnTo>
                    <a:lnTo>
                      <a:pt x="59" y="84"/>
                    </a:lnTo>
                    <a:lnTo>
                      <a:pt x="66" y="84"/>
                    </a:lnTo>
                    <a:lnTo>
                      <a:pt x="74" y="84"/>
                    </a:lnTo>
                    <a:lnTo>
                      <a:pt x="82" y="83"/>
                    </a:lnTo>
                    <a:lnTo>
                      <a:pt x="89" y="80"/>
                    </a:lnTo>
                    <a:lnTo>
                      <a:pt x="95" y="77"/>
                    </a:lnTo>
                    <a:lnTo>
                      <a:pt x="102" y="74"/>
                    </a:lnTo>
                    <a:lnTo>
                      <a:pt x="106" y="69"/>
                    </a:lnTo>
                    <a:lnTo>
                      <a:pt x="112" y="60"/>
                    </a:lnTo>
                    <a:lnTo>
                      <a:pt x="114" y="53"/>
                    </a:lnTo>
                    <a:lnTo>
                      <a:pt x="115" y="49"/>
                    </a:lnTo>
                    <a:lnTo>
                      <a:pt x="115" y="47"/>
                    </a:lnTo>
                    <a:lnTo>
                      <a:pt x="106" y="30"/>
                    </a:lnTo>
                    <a:lnTo>
                      <a:pt x="105" y="29"/>
                    </a:lnTo>
                    <a:lnTo>
                      <a:pt x="103" y="27"/>
                    </a:lnTo>
                    <a:lnTo>
                      <a:pt x="100" y="24"/>
                    </a:lnTo>
                    <a:lnTo>
                      <a:pt x="95" y="20"/>
                    </a:lnTo>
                    <a:lnTo>
                      <a:pt x="90" y="16"/>
                    </a:lnTo>
                    <a:lnTo>
                      <a:pt x="85" y="11"/>
                    </a:lnTo>
                    <a:lnTo>
                      <a:pt x="79" y="8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Freeform 119"/>
              <p:cNvSpPr>
                <a:spLocks/>
              </p:cNvSpPr>
              <p:nvPr/>
            </p:nvSpPr>
            <p:spPr bwMode="auto">
              <a:xfrm>
                <a:off x="3277" y="4088"/>
                <a:ext cx="56" cy="52"/>
              </a:xfrm>
              <a:custGeom>
                <a:avLst/>
                <a:gdLst>
                  <a:gd name="T0" fmla="*/ 0 w 1296"/>
                  <a:gd name="T1" fmla="*/ 0 h 1140"/>
                  <a:gd name="T2" fmla="*/ 0 w 1296"/>
                  <a:gd name="T3" fmla="*/ 0 h 1140"/>
                  <a:gd name="T4" fmla="*/ 0 w 1296"/>
                  <a:gd name="T5" fmla="*/ 0 h 1140"/>
                  <a:gd name="T6" fmla="*/ 0 w 1296"/>
                  <a:gd name="T7" fmla="*/ 0 h 1140"/>
                  <a:gd name="T8" fmla="*/ 0 w 1296"/>
                  <a:gd name="T9" fmla="*/ 0 h 1140"/>
                  <a:gd name="T10" fmla="*/ 0 w 1296"/>
                  <a:gd name="T11" fmla="*/ 0 h 1140"/>
                  <a:gd name="T12" fmla="*/ 0 w 1296"/>
                  <a:gd name="T13" fmla="*/ 0 h 1140"/>
                  <a:gd name="T14" fmla="*/ 0 w 1296"/>
                  <a:gd name="T15" fmla="*/ 0 h 1140"/>
                  <a:gd name="T16" fmla="*/ 0 w 1296"/>
                  <a:gd name="T17" fmla="*/ 0 h 1140"/>
                  <a:gd name="T18" fmla="*/ 0 w 1296"/>
                  <a:gd name="T19" fmla="*/ 0 h 1140"/>
                  <a:gd name="T20" fmla="*/ 0 w 1296"/>
                  <a:gd name="T21" fmla="*/ 0 h 1140"/>
                  <a:gd name="T22" fmla="*/ 0 w 1296"/>
                  <a:gd name="T23" fmla="*/ 0 h 1140"/>
                  <a:gd name="T24" fmla="*/ 0 w 1296"/>
                  <a:gd name="T25" fmla="*/ 0 h 1140"/>
                  <a:gd name="T26" fmla="*/ 0 w 1296"/>
                  <a:gd name="T27" fmla="*/ 0 h 1140"/>
                  <a:gd name="T28" fmla="*/ 0 w 1296"/>
                  <a:gd name="T29" fmla="*/ 0 h 1140"/>
                  <a:gd name="T30" fmla="*/ 0 w 1296"/>
                  <a:gd name="T31" fmla="*/ 0 h 1140"/>
                  <a:gd name="T32" fmla="*/ 0 w 1296"/>
                  <a:gd name="T33" fmla="*/ 0 h 1140"/>
                  <a:gd name="T34" fmla="*/ 0 w 1296"/>
                  <a:gd name="T35" fmla="*/ 0 h 1140"/>
                  <a:gd name="T36" fmla="*/ 0 w 1296"/>
                  <a:gd name="T37" fmla="*/ 0 h 1140"/>
                  <a:gd name="T38" fmla="*/ 0 w 1296"/>
                  <a:gd name="T39" fmla="*/ 0 h 1140"/>
                  <a:gd name="T40" fmla="*/ 0 w 1296"/>
                  <a:gd name="T41" fmla="*/ 0 h 1140"/>
                  <a:gd name="T42" fmla="*/ 0 w 1296"/>
                  <a:gd name="T43" fmla="*/ 0 h 1140"/>
                  <a:gd name="T44" fmla="*/ 0 w 1296"/>
                  <a:gd name="T45" fmla="*/ 0 h 1140"/>
                  <a:gd name="T46" fmla="*/ 0 w 1296"/>
                  <a:gd name="T47" fmla="*/ 0 h 1140"/>
                  <a:gd name="T48" fmla="*/ 0 w 1296"/>
                  <a:gd name="T49" fmla="*/ 0 h 1140"/>
                  <a:gd name="T50" fmla="*/ 0 w 1296"/>
                  <a:gd name="T51" fmla="*/ 0 h 1140"/>
                  <a:gd name="T52" fmla="*/ 0 w 1296"/>
                  <a:gd name="T53" fmla="*/ 0 h 1140"/>
                  <a:gd name="T54" fmla="*/ 0 w 1296"/>
                  <a:gd name="T55" fmla="*/ 0 h 1140"/>
                  <a:gd name="T56" fmla="*/ 0 w 1296"/>
                  <a:gd name="T57" fmla="*/ 0 h 1140"/>
                  <a:gd name="T58" fmla="*/ 0 w 1296"/>
                  <a:gd name="T59" fmla="*/ 0 h 1140"/>
                  <a:gd name="T60" fmla="*/ 0 w 1296"/>
                  <a:gd name="T61" fmla="*/ 0 h 1140"/>
                  <a:gd name="T62" fmla="*/ 0 w 1296"/>
                  <a:gd name="T63" fmla="*/ 0 h 1140"/>
                  <a:gd name="T64" fmla="*/ 0 w 1296"/>
                  <a:gd name="T65" fmla="*/ 0 h 1140"/>
                  <a:gd name="T66" fmla="*/ 0 w 1296"/>
                  <a:gd name="T67" fmla="*/ 0 h 1140"/>
                  <a:gd name="T68" fmla="*/ 0 w 1296"/>
                  <a:gd name="T69" fmla="*/ 0 h 1140"/>
                  <a:gd name="T70" fmla="*/ 0 w 1296"/>
                  <a:gd name="T71" fmla="*/ 0 h 1140"/>
                  <a:gd name="T72" fmla="*/ 0 w 1296"/>
                  <a:gd name="T73" fmla="*/ 0 h 1140"/>
                  <a:gd name="T74" fmla="*/ 0 w 1296"/>
                  <a:gd name="T75" fmla="*/ 0 h 1140"/>
                  <a:gd name="T76" fmla="*/ 0 w 1296"/>
                  <a:gd name="T77" fmla="*/ 0 h 1140"/>
                  <a:gd name="T78" fmla="*/ 0 w 1296"/>
                  <a:gd name="T79" fmla="*/ 0 h 1140"/>
                  <a:gd name="T80" fmla="*/ 0 w 1296"/>
                  <a:gd name="T81" fmla="*/ 0 h 1140"/>
                  <a:gd name="T82" fmla="*/ 0 w 1296"/>
                  <a:gd name="T83" fmla="*/ 0 h 1140"/>
                  <a:gd name="T84" fmla="*/ 0 w 1296"/>
                  <a:gd name="T85" fmla="*/ 0 h 1140"/>
                  <a:gd name="T86" fmla="*/ 0 w 1296"/>
                  <a:gd name="T87" fmla="*/ 0 h 1140"/>
                  <a:gd name="T88" fmla="*/ 0 w 1296"/>
                  <a:gd name="T89" fmla="*/ 0 h 1140"/>
                  <a:gd name="T90" fmla="*/ 0 w 1296"/>
                  <a:gd name="T91" fmla="*/ 0 h 1140"/>
                  <a:gd name="T92" fmla="*/ 0 w 1296"/>
                  <a:gd name="T93" fmla="*/ 0 h 1140"/>
                  <a:gd name="T94" fmla="*/ 0 w 1296"/>
                  <a:gd name="T95" fmla="*/ 0 h 1140"/>
                  <a:gd name="T96" fmla="*/ 0 w 1296"/>
                  <a:gd name="T97" fmla="*/ 0 h 1140"/>
                  <a:gd name="T98" fmla="*/ 0 w 1296"/>
                  <a:gd name="T99" fmla="*/ 0 h 1140"/>
                  <a:gd name="T100" fmla="*/ 0 w 1296"/>
                  <a:gd name="T101" fmla="*/ 0 h 1140"/>
                  <a:gd name="T102" fmla="*/ 0 w 1296"/>
                  <a:gd name="T103" fmla="*/ 0 h 1140"/>
                  <a:gd name="T104" fmla="*/ 0 w 1296"/>
                  <a:gd name="T105" fmla="*/ 0 h 1140"/>
                  <a:gd name="T106" fmla="*/ 0 w 1296"/>
                  <a:gd name="T107" fmla="*/ 0 h 1140"/>
                  <a:gd name="T108" fmla="*/ 0 w 1296"/>
                  <a:gd name="T109" fmla="*/ 0 h 1140"/>
                  <a:gd name="T110" fmla="*/ 0 w 1296"/>
                  <a:gd name="T111" fmla="*/ 0 h 1140"/>
                  <a:gd name="T112" fmla="*/ 0 w 1296"/>
                  <a:gd name="T113" fmla="*/ 0 h 1140"/>
                  <a:gd name="T114" fmla="*/ 0 w 1296"/>
                  <a:gd name="T115" fmla="*/ 0 h 1140"/>
                  <a:gd name="T116" fmla="*/ 0 w 1296"/>
                  <a:gd name="T117" fmla="*/ 0 h 11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96" h="1140">
                    <a:moveTo>
                      <a:pt x="1160" y="940"/>
                    </a:moveTo>
                    <a:lnTo>
                      <a:pt x="1165" y="942"/>
                    </a:lnTo>
                    <a:lnTo>
                      <a:pt x="1176" y="948"/>
                    </a:lnTo>
                    <a:lnTo>
                      <a:pt x="1185" y="956"/>
                    </a:lnTo>
                    <a:lnTo>
                      <a:pt x="1191" y="966"/>
                    </a:lnTo>
                    <a:lnTo>
                      <a:pt x="1192" y="972"/>
                    </a:lnTo>
                    <a:lnTo>
                      <a:pt x="1194" y="981"/>
                    </a:lnTo>
                    <a:lnTo>
                      <a:pt x="1197" y="992"/>
                    </a:lnTo>
                    <a:lnTo>
                      <a:pt x="1202" y="1003"/>
                    </a:lnTo>
                    <a:lnTo>
                      <a:pt x="1207" y="1014"/>
                    </a:lnTo>
                    <a:lnTo>
                      <a:pt x="1213" y="1023"/>
                    </a:lnTo>
                    <a:lnTo>
                      <a:pt x="1221" y="1030"/>
                    </a:lnTo>
                    <a:lnTo>
                      <a:pt x="1228" y="1033"/>
                    </a:lnTo>
                    <a:lnTo>
                      <a:pt x="1242" y="1033"/>
                    </a:lnTo>
                    <a:lnTo>
                      <a:pt x="1251" y="1027"/>
                    </a:lnTo>
                    <a:lnTo>
                      <a:pt x="1256" y="1013"/>
                    </a:lnTo>
                    <a:lnTo>
                      <a:pt x="1258" y="988"/>
                    </a:lnTo>
                    <a:lnTo>
                      <a:pt x="1259" y="962"/>
                    </a:lnTo>
                    <a:lnTo>
                      <a:pt x="1262" y="945"/>
                    </a:lnTo>
                    <a:lnTo>
                      <a:pt x="1267" y="936"/>
                    </a:lnTo>
                    <a:lnTo>
                      <a:pt x="1275" y="933"/>
                    </a:lnTo>
                    <a:lnTo>
                      <a:pt x="1282" y="932"/>
                    </a:lnTo>
                    <a:lnTo>
                      <a:pt x="1289" y="929"/>
                    </a:lnTo>
                    <a:lnTo>
                      <a:pt x="1294" y="925"/>
                    </a:lnTo>
                    <a:lnTo>
                      <a:pt x="1296" y="917"/>
                    </a:lnTo>
                    <a:lnTo>
                      <a:pt x="1296" y="915"/>
                    </a:lnTo>
                    <a:lnTo>
                      <a:pt x="1296" y="912"/>
                    </a:lnTo>
                    <a:lnTo>
                      <a:pt x="1296" y="910"/>
                    </a:lnTo>
                    <a:lnTo>
                      <a:pt x="1295" y="907"/>
                    </a:lnTo>
                    <a:lnTo>
                      <a:pt x="1293" y="893"/>
                    </a:lnTo>
                    <a:lnTo>
                      <a:pt x="1290" y="883"/>
                    </a:lnTo>
                    <a:lnTo>
                      <a:pt x="1285" y="874"/>
                    </a:lnTo>
                    <a:lnTo>
                      <a:pt x="1275" y="868"/>
                    </a:lnTo>
                    <a:lnTo>
                      <a:pt x="1265" y="862"/>
                    </a:lnTo>
                    <a:lnTo>
                      <a:pt x="1259" y="855"/>
                    </a:lnTo>
                    <a:lnTo>
                      <a:pt x="1259" y="846"/>
                    </a:lnTo>
                    <a:lnTo>
                      <a:pt x="1265" y="836"/>
                    </a:lnTo>
                    <a:lnTo>
                      <a:pt x="1272" y="830"/>
                    </a:lnTo>
                    <a:lnTo>
                      <a:pt x="1280" y="825"/>
                    </a:lnTo>
                    <a:lnTo>
                      <a:pt x="1289" y="821"/>
                    </a:lnTo>
                    <a:lnTo>
                      <a:pt x="1293" y="815"/>
                    </a:lnTo>
                    <a:lnTo>
                      <a:pt x="1293" y="813"/>
                    </a:lnTo>
                    <a:lnTo>
                      <a:pt x="1293" y="810"/>
                    </a:lnTo>
                    <a:lnTo>
                      <a:pt x="1291" y="807"/>
                    </a:lnTo>
                    <a:lnTo>
                      <a:pt x="1289" y="804"/>
                    </a:lnTo>
                    <a:lnTo>
                      <a:pt x="1277" y="791"/>
                    </a:lnTo>
                    <a:lnTo>
                      <a:pt x="1271" y="783"/>
                    </a:lnTo>
                    <a:lnTo>
                      <a:pt x="1272" y="777"/>
                    </a:lnTo>
                    <a:lnTo>
                      <a:pt x="1281" y="772"/>
                    </a:lnTo>
                    <a:lnTo>
                      <a:pt x="1287" y="770"/>
                    </a:lnTo>
                    <a:lnTo>
                      <a:pt x="1290" y="767"/>
                    </a:lnTo>
                    <a:lnTo>
                      <a:pt x="1293" y="764"/>
                    </a:lnTo>
                    <a:lnTo>
                      <a:pt x="1294" y="761"/>
                    </a:lnTo>
                    <a:lnTo>
                      <a:pt x="1294" y="760"/>
                    </a:lnTo>
                    <a:lnTo>
                      <a:pt x="1294" y="759"/>
                    </a:lnTo>
                    <a:lnTo>
                      <a:pt x="1294" y="758"/>
                    </a:lnTo>
                    <a:lnTo>
                      <a:pt x="1293" y="757"/>
                    </a:lnTo>
                    <a:lnTo>
                      <a:pt x="1291" y="751"/>
                    </a:lnTo>
                    <a:lnTo>
                      <a:pt x="1288" y="745"/>
                    </a:lnTo>
                    <a:lnTo>
                      <a:pt x="1281" y="738"/>
                    </a:lnTo>
                    <a:lnTo>
                      <a:pt x="1275" y="730"/>
                    </a:lnTo>
                    <a:lnTo>
                      <a:pt x="1268" y="721"/>
                    </a:lnTo>
                    <a:lnTo>
                      <a:pt x="1259" y="712"/>
                    </a:lnTo>
                    <a:lnTo>
                      <a:pt x="1251" y="703"/>
                    </a:lnTo>
                    <a:lnTo>
                      <a:pt x="1243" y="694"/>
                    </a:lnTo>
                    <a:lnTo>
                      <a:pt x="1233" y="685"/>
                    </a:lnTo>
                    <a:lnTo>
                      <a:pt x="1224" y="675"/>
                    </a:lnTo>
                    <a:lnTo>
                      <a:pt x="1212" y="666"/>
                    </a:lnTo>
                    <a:lnTo>
                      <a:pt x="1201" y="656"/>
                    </a:lnTo>
                    <a:lnTo>
                      <a:pt x="1186" y="644"/>
                    </a:lnTo>
                    <a:lnTo>
                      <a:pt x="1169" y="630"/>
                    </a:lnTo>
                    <a:lnTo>
                      <a:pt x="1149" y="616"/>
                    </a:lnTo>
                    <a:lnTo>
                      <a:pt x="1128" y="602"/>
                    </a:lnTo>
                    <a:lnTo>
                      <a:pt x="1108" y="589"/>
                    </a:lnTo>
                    <a:lnTo>
                      <a:pt x="1089" y="578"/>
                    </a:lnTo>
                    <a:lnTo>
                      <a:pt x="1072" y="571"/>
                    </a:lnTo>
                    <a:lnTo>
                      <a:pt x="1060" y="568"/>
                    </a:lnTo>
                    <a:lnTo>
                      <a:pt x="1047" y="575"/>
                    </a:lnTo>
                    <a:lnTo>
                      <a:pt x="1044" y="592"/>
                    </a:lnTo>
                    <a:lnTo>
                      <a:pt x="1044" y="608"/>
                    </a:lnTo>
                    <a:lnTo>
                      <a:pt x="1040" y="616"/>
                    </a:lnTo>
                    <a:lnTo>
                      <a:pt x="1035" y="616"/>
                    </a:lnTo>
                    <a:lnTo>
                      <a:pt x="1030" y="616"/>
                    </a:lnTo>
                    <a:lnTo>
                      <a:pt x="1023" y="616"/>
                    </a:lnTo>
                    <a:lnTo>
                      <a:pt x="1018" y="616"/>
                    </a:lnTo>
                    <a:lnTo>
                      <a:pt x="1012" y="618"/>
                    </a:lnTo>
                    <a:lnTo>
                      <a:pt x="1006" y="620"/>
                    </a:lnTo>
                    <a:lnTo>
                      <a:pt x="999" y="624"/>
                    </a:lnTo>
                    <a:lnTo>
                      <a:pt x="993" y="629"/>
                    </a:lnTo>
                    <a:lnTo>
                      <a:pt x="986" y="634"/>
                    </a:lnTo>
                    <a:lnTo>
                      <a:pt x="979" y="638"/>
                    </a:lnTo>
                    <a:lnTo>
                      <a:pt x="971" y="641"/>
                    </a:lnTo>
                    <a:lnTo>
                      <a:pt x="965" y="643"/>
                    </a:lnTo>
                    <a:lnTo>
                      <a:pt x="959" y="644"/>
                    </a:lnTo>
                    <a:lnTo>
                      <a:pt x="953" y="645"/>
                    </a:lnTo>
                    <a:lnTo>
                      <a:pt x="950" y="645"/>
                    </a:lnTo>
                    <a:lnTo>
                      <a:pt x="949" y="645"/>
                    </a:lnTo>
                    <a:lnTo>
                      <a:pt x="949" y="644"/>
                    </a:lnTo>
                    <a:lnTo>
                      <a:pt x="950" y="641"/>
                    </a:lnTo>
                    <a:lnTo>
                      <a:pt x="952" y="638"/>
                    </a:lnTo>
                    <a:lnTo>
                      <a:pt x="957" y="633"/>
                    </a:lnTo>
                    <a:lnTo>
                      <a:pt x="961" y="628"/>
                    </a:lnTo>
                    <a:lnTo>
                      <a:pt x="967" y="622"/>
                    </a:lnTo>
                    <a:lnTo>
                      <a:pt x="975" y="617"/>
                    </a:lnTo>
                    <a:lnTo>
                      <a:pt x="986" y="613"/>
                    </a:lnTo>
                    <a:lnTo>
                      <a:pt x="996" y="610"/>
                    </a:lnTo>
                    <a:lnTo>
                      <a:pt x="1005" y="606"/>
                    </a:lnTo>
                    <a:lnTo>
                      <a:pt x="1012" y="603"/>
                    </a:lnTo>
                    <a:lnTo>
                      <a:pt x="1017" y="600"/>
                    </a:lnTo>
                    <a:lnTo>
                      <a:pt x="1021" y="597"/>
                    </a:lnTo>
                    <a:lnTo>
                      <a:pt x="1023" y="593"/>
                    </a:lnTo>
                    <a:lnTo>
                      <a:pt x="1024" y="587"/>
                    </a:lnTo>
                    <a:lnTo>
                      <a:pt x="1023" y="581"/>
                    </a:lnTo>
                    <a:lnTo>
                      <a:pt x="1022" y="567"/>
                    </a:lnTo>
                    <a:lnTo>
                      <a:pt x="1022" y="554"/>
                    </a:lnTo>
                    <a:lnTo>
                      <a:pt x="1018" y="546"/>
                    </a:lnTo>
                    <a:lnTo>
                      <a:pt x="1003" y="546"/>
                    </a:lnTo>
                    <a:lnTo>
                      <a:pt x="991" y="548"/>
                    </a:lnTo>
                    <a:lnTo>
                      <a:pt x="982" y="549"/>
                    </a:lnTo>
                    <a:lnTo>
                      <a:pt x="972" y="549"/>
                    </a:lnTo>
                    <a:lnTo>
                      <a:pt x="963" y="548"/>
                    </a:lnTo>
                    <a:lnTo>
                      <a:pt x="956" y="547"/>
                    </a:lnTo>
                    <a:lnTo>
                      <a:pt x="949" y="545"/>
                    </a:lnTo>
                    <a:lnTo>
                      <a:pt x="943" y="542"/>
                    </a:lnTo>
                    <a:lnTo>
                      <a:pt x="939" y="539"/>
                    </a:lnTo>
                    <a:lnTo>
                      <a:pt x="938" y="536"/>
                    </a:lnTo>
                    <a:lnTo>
                      <a:pt x="943" y="534"/>
                    </a:lnTo>
                    <a:lnTo>
                      <a:pt x="952" y="532"/>
                    </a:lnTo>
                    <a:lnTo>
                      <a:pt x="963" y="531"/>
                    </a:lnTo>
                    <a:lnTo>
                      <a:pt x="973" y="529"/>
                    </a:lnTo>
                    <a:lnTo>
                      <a:pt x="983" y="527"/>
                    </a:lnTo>
                    <a:lnTo>
                      <a:pt x="989" y="524"/>
                    </a:lnTo>
                    <a:lnTo>
                      <a:pt x="989" y="520"/>
                    </a:lnTo>
                    <a:lnTo>
                      <a:pt x="985" y="514"/>
                    </a:lnTo>
                    <a:lnTo>
                      <a:pt x="977" y="505"/>
                    </a:lnTo>
                    <a:lnTo>
                      <a:pt x="969" y="495"/>
                    </a:lnTo>
                    <a:lnTo>
                      <a:pt x="959" y="485"/>
                    </a:lnTo>
                    <a:lnTo>
                      <a:pt x="947" y="476"/>
                    </a:lnTo>
                    <a:lnTo>
                      <a:pt x="938" y="468"/>
                    </a:lnTo>
                    <a:lnTo>
                      <a:pt x="928" y="463"/>
                    </a:lnTo>
                    <a:lnTo>
                      <a:pt x="922" y="462"/>
                    </a:lnTo>
                    <a:lnTo>
                      <a:pt x="917" y="464"/>
                    </a:lnTo>
                    <a:lnTo>
                      <a:pt x="911" y="467"/>
                    </a:lnTo>
                    <a:lnTo>
                      <a:pt x="904" y="471"/>
                    </a:lnTo>
                    <a:lnTo>
                      <a:pt x="898" y="474"/>
                    </a:lnTo>
                    <a:lnTo>
                      <a:pt x="892" y="477"/>
                    </a:lnTo>
                    <a:lnTo>
                      <a:pt x="887" y="479"/>
                    </a:lnTo>
                    <a:lnTo>
                      <a:pt x="881" y="478"/>
                    </a:lnTo>
                    <a:lnTo>
                      <a:pt x="878" y="475"/>
                    </a:lnTo>
                    <a:lnTo>
                      <a:pt x="874" y="466"/>
                    </a:lnTo>
                    <a:lnTo>
                      <a:pt x="872" y="459"/>
                    </a:lnTo>
                    <a:lnTo>
                      <a:pt x="873" y="452"/>
                    </a:lnTo>
                    <a:lnTo>
                      <a:pt x="878" y="446"/>
                    </a:lnTo>
                    <a:lnTo>
                      <a:pt x="887" y="442"/>
                    </a:lnTo>
                    <a:lnTo>
                      <a:pt x="895" y="441"/>
                    </a:lnTo>
                    <a:lnTo>
                      <a:pt x="896" y="436"/>
                    </a:lnTo>
                    <a:lnTo>
                      <a:pt x="886" y="420"/>
                    </a:lnTo>
                    <a:lnTo>
                      <a:pt x="876" y="408"/>
                    </a:lnTo>
                    <a:lnTo>
                      <a:pt x="867" y="397"/>
                    </a:lnTo>
                    <a:lnTo>
                      <a:pt x="857" y="385"/>
                    </a:lnTo>
                    <a:lnTo>
                      <a:pt x="848" y="375"/>
                    </a:lnTo>
                    <a:lnTo>
                      <a:pt x="839" y="366"/>
                    </a:lnTo>
                    <a:lnTo>
                      <a:pt x="830" y="358"/>
                    </a:lnTo>
                    <a:lnTo>
                      <a:pt x="824" y="353"/>
                    </a:lnTo>
                    <a:lnTo>
                      <a:pt x="818" y="349"/>
                    </a:lnTo>
                    <a:lnTo>
                      <a:pt x="813" y="347"/>
                    </a:lnTo>
                    <a:lnTo>
                      <a:pt x="808" y="344"/>
                    </a:lnTo>
                    <a:lnTo>
                      <a:pt x="803" y="341"/>
                    </a:lnTo>
                    <a:lnTo>
                      <a:pt x="798" y="339"/>
                    </a:lnTo>
                    <a:lnTo>
                      <a:pt x="792" y="337"/>
                    </a:lnTo>
                    <a:lnTo>
                      <a:pt x="785" y="336"/>
                    </a:lnTo>
                    <a:lnTo>
                      <a:pt x="777" y="335"/>
                    </a:lnTo>
                    <a:lnTo>
                      <a:pt x="768" y="336"/>
                    </a:lnTo>
                    <a:lnTo>
                      <a:pt x="757" y="337"/>
                    </a:lnTo>
                    <a:lnTo>
                      <a:pt x="747" y="338"/>
                    </a:lnTo>
                    <a:lnTo>
                      <a:pt x="737" y="338"/>
                    </a:lnTo>
                    <a:lnTo>
                      <a:pt x="728" y="337"/>
                    </a:lnTo>
                    <a:lnTo>
                      <a:pt x="718" y="336"/>
                    </a:lnTo>
                    <a:lnTo>
                      <a:pt x="711" y="333"/>
                    </a:lnTo>
                    <a:lnTo>
                      <a:pt x="705" y="329"/>
                    </a:lnTo>
                    <a:lnTo>
                      <a:pt x="701" y="324"/>
                    </a:lnTo>
                    <a:lnTo>
                      <a:pt x="698" y="318"/>
                    </a:lnTo>
                    <a:lnTo>
                      <a:pt x="693" y="313"/>
                    </a:lnTo>
                    <a:lnTo>
                      <a:pt x="690" y="308"/>
                    </a:lnTo>
                    <a:lnTo>
                      <a:pt x="687" y="304"/>
                    </a:lnTo>
                    <a:lnTo>
                      <a:pt x="683" y="301"/>
                    </a:lnTo>
                    <a:lnTo>
                      <a:pt x="678" y="299"/>
                    </a:lnTo>
                    <a:lnTo>
                      <a:pt x="671" y="298"/>
                    </a:lnTo>
                    <a:lnTo>
                      <a:pt x="663" y="298"/>
                    </a:lnTo>
                    <a:lnTo>
                      <a:pt x="655" y="297"/>
                    </a:lnTo>
                    <a:lnTo>
                      <a:pt x="646" y="292"/>
                    </a:lnTo>
                    <a:lnTo>
                      <a:pt x="639" y="284"/>
                    </a:lnTo>
                    <a:lnTo>
                      <a:pt x="632" y="275"/>
                    </a:lnTo>
                    <a:lnTo>
                      <a:pt x="623" y="266"/>
                    </a:lnTo>
                    <a:lnTo>
                      <a:pt x="615" y="258"/>
                    </a:lnTo>
                    <a:lnTo>
                      <a:pt x="606" y="252"/>
                    </a:lnTo>
                    <a:lnTo>
                      <a:pt x="596" y="250"/>
                    </a:lnTo>
                    <a:lnTo>
                      <a:pt x="587" y="251"/>
                    </a:lnTo>
                    <a:lnTo>
                      <a:pt x="577" y="254"/>
                    </a:lnTo>
                    <a:lnTo>
                      <a:pt x="569" y="258"/>
                    </a:lnTo>
                    <a:lnTo>
                      <a:pt x="563" y="262"/>
                    </a:lnTo>
                    <a:lnTo>
                      <a:pt x="557" y="267"/>
                    </a:lnTo>
                    <a:lnTo>
                      <a:pt x="552" y="271"/>
                    </a:lnTo>
                    <a:lnTo>
                      <a:pt x="550" y="274"/>
                    </a:lnTo>
                    <a:lnTo>
                      <a:pt x="549" y="275"/>
                    </a:lnTo>
                    <a:lnTo>
                      <a:pt x="549" y="271"/>
                    </a:lnTo>
                    <a:lnTo>
                      <a:pt x="548" y="262"/>
                    </a:lnTo>
                    <a:lnTo>
                      <a:pt x="548" y="251"/>
                    </a:lnTo>
                    <a:lnTo>
                      <a:pt x="549" y="240"/>
                    </a:lnTo>
                    <a:lnTo>
                      <a:pt x="551" y="231"/>
                    </a:lnTo>
                    <a:lnTo>
                      <a:pt x="552" y="223"/>
                    </a:lnTo>
                    <a:lnTo>
                      <a:pt x="548" y="219"/>
                    </a:lnTo>
                    <a:lnTo>
                      <a:pt x="539" y="221"/>
                    </a:lnTo>
                    <a:lnTo>
                      <a:pt x="530" y="224"/>
                    </a:lnTo>
                    <a:lnTo>
                      <a:pt x="520" y="229"/>
                    </a:lnTo>
                    <a:lnTo>
                      <a:pt x="506" y="234"/>
                    </a:lnTo>
                    <a:lnTo>
                      <a:pt x="492" y="240"/>
                    </a:lnTo>
                    <a:lnTo>
                      <a:pt x="477" y="245"/>
                    </a:lnTo>
                    <a:lnTo>
                      <a:pt x="462" y="250"/>
                    </a:lnTo>
                    <a:lnTo>
                      <a:pt x="448" y="254"/>
                    </a:lnTo>
                    <a:lnTo>
                      <a:pt x="435" y="256"/>
                    </a:lnTo>
                    <a:lnTo>
                      <a:pt x="425" y="257"/>
                    </a:lnTo>
                    <a:lnTo>
                      <a:pt x="416" y="259"/>
                    </a:lnTo>
                    <a:lnTo>
                      <a:pt x="407" y="261"/>
                    </a:lnTo>
                    <a:lnTo>
                      <a:pt x="400" y="263"/>
                    </a:lnTo>
                    <a:lnTo>
                      <a:pt x="394" y="265"/>
                    </a:lnTo>
                    <a:lnTo>
                      <a:pt x="387" y="266"/>
                    </a:lnTo>
                    <a:lnTo>
                      <a:pt x="381" y="267"/>
                    </a:lnTo>
                    <a:lnTo>
                      <a:pt x="375" y="266"/>
                    </a:lnTo>
                    <a:lnTo>
                      <a:pt x="364" y="263"/>
                    </a:lnTo>
                    <a:lnTo>
                      <a:pt x="359" y="258"/>
                    </a:lnTo>
                    <a:lnTo>
                      <a:pt x="362" y="252"/>
                    </a:lnTo>
                    <a:lnTo>
                      <a:pt x="375" y="243"/>
                    </a:lnTo>
                    <a:lnTo>
                      <a:pt x="383" y="238"/>
                    </a:lnTo>
                    <a:lnTo>
                      <a:pt x="392" y="232"/>
                    </a:lnTo>
                    <a:lnTo>
                      <a:pt x="398" y="225"/>
                    </a:lnTo>
                    <a:lnTo>
                      <a:pt x="403" y="218"/>
                    </a:lnTo>
                    <a:lnTo>
                      <a:pt x="406" y="210"/>
                    </a:lnTo>
                    <a:lnTo>
                      <a:pt x="406" y="202"/>
                    </a:lnTo>
                    <a:lnTo>
                      <a:pt x="404" y="194"/>
                    </a:lnTo>
                    <a:lnTo>
                      <a:pt x="398" y="185"/>
                    </a:lnTo>
                    <a:lnTo>
                      <a:pt x="391" y="177"/>
                    </a:lnTo>
                    <a:lnTo>
                      <a:pt x="385" y="170"/>
                    </a:lnTo>
                    <a:lnTo>
                      <a:pt x="379" y="164"/>
                    </a:lnTo>
                    <a:lnTo>
                      <a:pt x="374" y="159"/>
                    </a:lnTo>
                    <a:lnTo>
                      <a:pt x="369" y="155"/>
                    </a:lnTo>
                    <a:lnTo>
                      <a:pt x="361" y="152"/>
                    </a:lnTo>
                    <a:lnTo>
                      <a:pt x="354" y="151"/>
                    </a:lnTo>
                    <a:lnTo>
                      <a:pt x="345" y="150"/>
                    </a:lnTo>
                    <a:lnTo>
                      <a:pt x="333" y="150"/>
                    </a:lnTo>
                    <a:lnTo>
                      <a:pt x="319" y="150"/>
                    </a:lnTo>
                    <a:lnTo>
                      <a:pt x="304" y="150"/>
                    </a:lnTo>
                    <a:lnTo>
                      <a:pt x="288" y="151"/>
                    </a:lnTo>
                    <a:lnTo>
                      <a:pt x="274" y="151"/>
                    </a:lnTo>
                    <a:lnTo>
                      <a:pt x="260" y="153"/>
                    </a:lnTo>
                    <a:lnTo>
                      <a:pt x="248" y="154"/>
                    </a:lnTo>
                    <a:lnTo>
                      <a:pt x="240" y="156"/>
                    </a:lnTo>
                    <a:lnTo>
                      <a:pt x="234" y="159"/>
                    </a:lnTo>
                    <a:lnTo>
                      <a:pt x="228" y="161"/>
                    </a:lnTo>
                    <a:lnTo>
                      <a:pt x="220" y="163"/>
                    </a:lnTo>
                    <a:lnTo>
                      <a:pt x="213" y="164"/>
                    </a:lnTo>
                    <a:lnTo>
                      <a:pt x="206" y="165"/>
                    </a:lnTo>
                    <a:lnTo>
                      <a:pt x="199" y="165"/>
                    </a:lnTo>
                    <a:lnTo>
                      <a:pt x="192" y="165"/>
                    </a:lnTo>
                    <a:lnTo>
                      <a:pt x="185" y="163"/>
                    </a:lnTo>
                    <a:lnTo>
                      <a:pt x="173" y="153"/>
                    </a:lnTo>
                    <a:lnTo>
                      <a:pt x="169" y="137"/>
                    </a:lnTo>
                    <a:lnTo>
                      <a:pt x="173" y="120"/>
                    </a:lnTo>
                    <a:lnTo>
                      <a:pt x="185" y="110"/>
                    </a:lnTo>
                    <a:lnTo>
                      <a:pt x="192" y="107"/>
                    </a:lnTo>
                    <a:lnTo>
                      <a:pt x="199" y="103"/>
                    </a:lnTo>
                    <a:lnTo>
                      <a:pt x="206" y="99"/>
                    </a:lnTo>
                    <a:lnTo>
                      <a:pt x="213" y="95"/>
                    </a:lnTo>
                    <a:lnTo>
                      <a:pt x="219" y="90"/>
                    </a:lnTo>
                    <a:lnTo>
                      <a:pt x="225" y="86"/>
                    </a:lnTo>
                    <a:lnTo>
                      <a:pt x="232" y="83"/>
                    </a:lnTo>
                    <a:lnTo>
                      <a:pt x="237" y="81"/>
                    </a:lnTo>
                    <a:lnTo>
                      <a:pt x="243" y="79"/>
                    </a:lnTo>
                    <a:lnTo>
                      <a:pt x="252" y="76"/>
                    </a:lnTo>
                    <a:lnTo>
                      <a:pt x="260" y="72"/>
                    </a:lnTo>
                    <a:lnTo>
                      <a:pt x="268" y="67"/>
                    </a:lnTo>
                    <a:lnTo>
                      <a:pt x="277" y="61"/>
                    </a:lnTo>
                    <a:lnTo>
                      <a:pt x="283" y="55"/>
                    </a:lnTo>
                    <a:lnTo>
                      <a:pt x="287" y="49"/>
                    </a:lnTo>
                    <a:lnTo>
                      <a:pt x="287" y="43"/>
                    </a:lnTo>
                    <a:lnTo>
                      <a:pt x="286" y="32"/>
                    </a:lnTo>
                    <a:lnTo>
                      <a:pt x="285" y="23"/>
                    </a:lnTo>
                    <a:lnTo>
                      <a:pt x="282" y="16"/>
                    </a:lnTo>
                    <a:lnTo>
                      <a:pt x="270" y="11"/>
                    </a:lnTo>
                    <a:lnTo>
                      <a:pt x="263" y="8"/>
                    </a:lnTo>
                    <a:lnTo>
                      <a:pt x="257" y="5"/>
                    </a:lnTo>
                    <a:lnTo>
                      <a:pt x="251" y="2"/>
                    </a:lnTo>
                    <a:lnTo>
                      <a:pt x="244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29" y="3"/>
                    </a:lnTo>
                    <a:lnTo>
                      <a:pt x="223" y="8"/>
                    </a:lnTo>
                    <a:lnTo>
                      <a:pt x="218" y="14"/>
                    </a:lnTo>
                    <a:lnTo>
                      <a:pt x="213" y="20"/>
                    </a:lnTo>
                    <a:lnTo>
                      <a:pt x="208" y="25"/>
                    </a:lnTo>
                    <a:lnTo>
                      <a:pt x="201" y="30"/>
                    </a:lnTo>
                    <a:lnTo>
                      <a:pt x="194" y="34"/>
                    </a:lnTo>
                    <a:lnTo>
                      <a:pt x="184" y="37"/>
                    </a:lnTo>
                    <a:lnTo>
                      <a:pt x="172" y="39"/>
                    </a:lnTo>
                    <a:lnTo>
                      <a:pt x="158" y="40"/>
                    </a:lnTo>
                    <a:lnTo>
                      <a:pt x="144" y="41"/>
                    </a:lnTo>
                    <a:lnTo>
                      <a:pt x="134" y="42"/>
                    </a:lnTo>
                    <a:lnTo>
                      <a:pt x="126" y="44"/>
                    </a:lnTo>
                    <a:lnTo>
                      <a:pt x="120" y="46"/>
                    </a:lnTo>
                    <a:lnTo>
                      <a:pt x="115" y="49"/>
                    </a:lnTo>
                    <a:lnTo>
                      <a:pt x="110" y="51"/>
                    </a:lnTo>
                    <a:lnTo>
                      <a:pt x="101" y="52"/>
                    </a:lnTo>
                    <a:lnTo>
                      <a:pt x="91" y="53"/>
                    </a:lnTo>
                    <a:lnTo>
                      <a:pt x="78" y="54"/>
                    </a:lnTo>
                    <a:lnTo>
                      <a:pt x="67" y="58"/>
                    </a:lnTo>
                    <a:lnTo>
                      <a:pt x="57" y="63"/>
                    </a:lnTo>
                    <a:lnTo>
                      <a:pt x="49" y="69"/>
                    </a:lnTo>
                    <a:lnTo>
                      <a:pt x="42" y="77"/>
                    </a:lnTo>
                    <a:lnTo>
                      <a:pt x="36" y="85"/>
                    </a:lnTo>
                    <a:lnTo>
                      <a:pt x="32" y="93"/>
                    </a:lnTo>
                    <a:lnTo>
                      <a:pt x="30" y="101"/>
                    </a:lnTo>
                    <a:lnTo>
                      <a:pt x="28" y="116"/>
                    </a:lnTo>
                    <a:lnTo>
                      <a:pt x="25" y="130"/>
                    </a:lnTo>
                    <a:lnTo>
                      <a:pt x="21" y="143"/>
                    </a:lnTo>
                    <a:lnTo>
                      <a:pt x="13" y="150"/>
                    </a:lnTo>
                    <a:lnTo>
                      <a:pt x="4" y="157"/>
                    </a:lnTo>
                    <a:lnTo>
                      <a:pt x="0" y="168"/>
                    </a:lnTo>
                    <a:lnTo>
                      <a:pt x="4" y="177"/>
                    </a:lnTo>
                    <a:lnTo>
                      <a:pt x="20" y="179"/>
                    </a:lnTo>
                    <a:lnTo>
                      <a:pt x="31" y="178"/>
                    </a:lnTo>
                    <a:lnTo>
                      <a:pt x="42" y="176"/>
                    </a:lnTo>
                    <a:lnTo>
                      <a:pt x="52" y="175"/>
                    </a:lnTo>
                    <a:lnTo>
                      <a:pt x="62" y="174"/>
                    </a:lnTo>
                    <a:lnTo>
                      <a:pt x="70" y="175"/>
                    </a:lnTo>
                    <a:lnTo>
                      <a:pt x="76" y="177"/>
                    </a:lnTo>
                    <a:lnTo>
                      <a:pt x="81" y="182"/>
                    </a:lnTo>
                    <a:lnTo>
                      <a:pt x="83" y="189"/>
                    </a:lnTo>
                    <a:lnTo>
                      <a:pt x="88" y="205"/>
                    </a:lnTo>
                    <a:lnTo>
                      <a:pt x="92" y="219"/>
                    </a:lnTo>
                    <a:lnTo>
                      <a:pt x="95" y="232"/>
                    </a:lnTo>
                    <a:lnTo>
                      <a:pt x="94" y="246"/>
                    </a:lnTo>
                    <a:lnTo>
                      <a:pt x="91" y="260"/>
                    </a:lnTo>
                    <a:lnTo>
                      <a:pt x="88" y="272"/>
                    </a:lnTo>
                    <a:lnTo>
                      <a:pt x="80" y="283"/>
                    </a:lnTo>
                    <a:lnTo>
                      <a:pt x="64" y="295"/>
                    </a:lnTo>
                    <a:lnTo>
                      <a:pt x="55" y="301"/>
                    </a:lnTo>
                    <a:lnTo>
                      <a:pt x="51" y="307"/>
                    </a:lnTo>
                    <a:lnTo>
                      <a:pt x="52" y="313"/>
                    </a:lnTo>
                    <a:lnTo>
                      <a:pt x="56" y="319"/>
                    </a:lnTo>
                    <a:lnTo>
                      <a:pt x="62" y="325"/>
                    </a:lnTo>
                    <a:lnTo>
                      <a:pt x="69" y="331"/>
                    </a:lnTo>
                    <a:lnTo>
                      <a:pt x="76" y="337"/>
                    </a:lnTo>
                    <a:lnTo>
                      <a:pt x="83" y="343"/>
                    </a:lnTo>
                    <a:lnTo>
                      <a:pt x="90" y="349"/>
                    </a:lnTo>
                    <a:lnTo>
                      <a:pt x="97" y="356"/>
                    </a:lnTo>
                    <a:lnTo>
                      <a:pt x="103" y="364"/>
                    </a:lnTo>
                    <a:lnTo>
                      <a:pt x="109" y="373"/>
                    </a:lnTo>
                    <a:lnTo>
                      <a:pt x="113" y="382"/>
                    </a:lnTo>
                    <a:lnTo>
                      <a:pt x="116" y="393"/>
                    </a:lnTo>
                    <a:lnTo>
                      <a:pt x="116" y="406"/>
                    </a:lnTo>
                    <a:lnTo>
                      <a:pt x="114" y="420"/>
                    </a:lnTo>
                    <a:lnTo>
                      <a:pt x="110" y="433"/>
                    </a:lnTo>
                    <a:lnTo>
                      <a:pt x="106" y="442"/>
                    </a:lnTo>
                    <a:lnTo>
                      <a:pt x="102" y="448"/>
                    </a:lnTo>
                    <a:lnTo>
                      <a:pt x="98" y="451"/>
                    </a:lnTo>
                    <a:lnTo>
                      <a:pt x="94" y="454"/>
                    </a:lnTo>
                    <a:lnTo>
                      <a:pt x="90" y="455"/>
                    </a:lnTo>
                    <a:lnTo>
                      <a:pt x="86" y="457"/>
                    </a:lnTo>
                    <a:lnTo>
                      <a:pt x="80" y="459"/>
                    </a:lnTo>
                    <a:lnTo>
                      <a:pt x="75" y="469"/>
                    </a:lnTo>
                    <a:lnTo>
                      <a:pt x="77" y="485"/>
                    </a:lnTo>
                    <a:lnTo>
                      <a:pt x="84" y="503"/>
                    </a:lnTo>
                    <a:lnTo>
                      <a:pt x="94" y="517"/>
                    </a:lnTo>
                    <a:lnTo>
                      <a:pt x="101" y="528"/>
                    </a:lnTo>
                    <a:lnTo>
                      <a:pt x="101" y="542"/>
                    </a:lnTo>
                    <a:lnTo>
                      <a:pt x="97" y="552"/>
                    </a:lnTo>
                    <a:lnTo>
                      <a:pt x="87" y="555"/>
                    </a:lnTo>
                    <a:lnTo>
                      <a:pt x="75" y="553"/>
                    </a:lnTo>
                    <a:lnTo>
                      <a:pt x="67" y="555"/>
                    </a:lnTo>
                    <a:lnTo>
                      <a:pt x="60" y="563"/>
                    </a:lnTo>
                    <a:lnTo>
                      <a:pt x="56" y="581"/>
                    </a:lnTo>
                    <a:lnTo>
                      <a:pt x="57" y="592"/>
                    </a:lnTo>
                    <a:lnTo>
                      <a:pt x="62" y="600"/>
                    </a:lnTo>
                    <a:lnTo>
                      <a:pt x="68" y="606"/>
                    </a:lnTo>
                    <a:lnTo>
                      <a:pt x="75" y="612"/>
                    </a:lnTo>
                    <a:lnTo>
                      <a:pt x="82" y="619"/>
                    </a:lnTo>
                    <a:lnTo>
                      <a:pt x="89" y="626"/>
                    </a:lnTo>
                    <a:lnTo>
                      <a:pt x="93" y="636"/>
                    </a:lnTo>
                    <a:lnTo>
                      <a:pt x="94" y="648"/>
                    </a:lnTo>
                    <a:lnTo>
                      <a:pt x="94" y="680"/>
                    </a:lnTo>
                    <a:lnTo>
                      <a:pt x="98" y="709"/>
                    </a:lnTo>
                    <a:lnTo>
                      <a:pt x="107" y="733"/>
                    </a:lnTo>
                    <a:lnTo>
                      <a:pt x="121" y="746"/>
                    </a:lnTo>
                    <a:lnTo>
                      <a:pt x="128" y="748"/>
                    </a:lnTo>
                    <a:lnTo>
                      <a:pt x="137" y="751"/>
                    </a:lnTo>
                    <a:lnTo>
                      <a:pt x="144" y="754"/>
                    </a:lnTo>
                    <a:lnTo>
                      <a:pt x="152" y="757"/>
                    </a:lnTo>
                    <a:lnTo>
                      <a:pt x="160" y="762"/>
                    </a:lnTo>
                    <a:lnTo>
                      <a:pt x="167" y="767"/>
                    </a:lnTo>
                    <a:lnTo>
                      <a:pt x="174" y="773"/>
                    </a:lnTo>
                    <a:lnTo>
                      <a:pt x="181" y="781"/>
                    </a:lnTo>
                    <a:lnTo>
                      <a:pt x="187" y="789"/>
                    </a:lnTo>
                    <a:lnTo>
                      <a:pt x="195" y="796"/>
                    </a:lnTo>
                    <a:lnTo>
                      <a:pt x="204" y="802"/>
                    </a:lnTo>
                    <a:lnTo>
                      <a:pt x="213" y="808"/>
                    </a:lnTo>
                    <a:lnTo>
                      <a:pt x="222" y="813"/>
                    </a:lnTo>
                    <a:lnTo>
                      <a:pt x="232" y="818"/>
                    </a:lnTo>
                    <a:lnTo>
                      <a:pt x="241" y="823"/>
                    </a:lnTo>
                    <a:lnTo>
                      <a:pt x="251" y="829"/>
                    </a:lnTo>
                    <a:lnTo>
                      <a:pt x="258" y="835"/>
                    </a:lnTo>
                    <a:lnTo>
                      <a:pt x="263" y="842"/>
                    </a:lnTo>
                    <a:lnTo>
                      <a:pt x="267" y="849"/>
                    </a:lnTo>
                    <a:lnTo>
                      <a:pt x="271" y="856"/>
                    </a:lnTo>
                    <a:lnTo>
                      <a:pt x="277" y="863"/>
                    </a:lnTo>
                    <a:lnTo>
                      <a:pt x="282" y="870"/>
                    </a:lnTo>
                    <a:lnTo>
                      <a:pt x="290" y="877"/>
                    </a:lnTo>
                    <a:lnTo>
                      <a:pt x="301" y="884"/>
                    </a:lnTo>
                    <a:lnTo>
                      <a:pt x="313" y="890"/>
                    </a:lnTo>
                    <a:lnTo>
                      <a:pt x="326" y="894"/>
                    </a:lnTo>
                    <a:lnTo>
                      <a:pt x="338" y="896"/>
                    </a:lnTo>
                    <a:lnTo>
                      <a:pt x="350" y="898"/>
                    </a:lnTo>
                    <a:lnTo>
                      <a:pt x="359" y="899"/>
                    </a:lnTo>
                    <a:lnTo>
                      <a:pt x="368" y="901"/>
                    </a:lnTo>
                    <a:lnTo>
                      <a:pt x="374" y="903"/>
                    </a:lnTo>
                    <a:lnTo>
                      <a:pt x="378" y="907"/>
                    </a:lnTo>
                    <a:lnTo>
                      <a:pt x="382" y="914"/>
                    </a:lnTo>
                    <a:lnTo>
                      <a:pt x="387" y="922"/>
                    </a:lnTo>
                    <a:lnTo>
                      <a:pt x="394" y="931"/>
                    </a:lnTo>
                    <a:lnTo>
                      <a:pt x="402" y="940"/>
                    </a:lnTo>
                    <a:lnTo>
                      <a:pt x="410" y="948"/>
                    </a:lnTo>
                    <a:lnTo>
                      <a:pt x="420" y="955"/>
                    </a:lnTo>
                    <a:lnTo>
                      <a:pt x="429" y="960"/>
                    </a:lnTo>
                    <a:lnTo>
                      <a:pt x="439" y="962"/>
                    </a:lnTo>
                    <a:lnTo>
                      <a:pt x="452" y="962"/>
                    </a:lnTo>
                    <a:lnTo>
                      <a:pt x="460" y="963"/>
                    </a:lnTo>
                    <a:lnTo>
                      <a:pt x="465" y="966"/>
                    </a:lnTo>
                    <a:lnTo>
                      <a:pt x="469" y="972"/>
                    </a:lnTo>
                    <a:lnTo>
                      <a:pt x="475" y="977"/>
                    </a:lnTo>
                    <a:lnTo>
                      <a:pt x="482" y="978"/>
                    </a:lnTo>
                    <a:lnTo>
                      <a:pt x="490" y="983"/>
                    </a:lnTo>
                    <a:lnTo>
                      <a:pt x="496" y="994"/>
                    </a:lnTo>
                    <a:lnTo>
                      <a:pt x="499" y="1002"/>
                    </a:lnTo>
                    <a:lnTo>
                      <a:pt x="502" y="1010"/>
                    </a:lnTo>
                    <a:lnTo>
                      <a:pt x="506" y="1017"/>
                    </a:lnTo>
                    <a:lnTo>
                      <a:pt x="512" y="1023"/>
                    </a:lnTo>
                    <a:lnTo>
                      <a:pt x="517" y="1029"/>
                    </a:lnTo>
                    <a:lnTo>
                      <a:pt x="523" y="1034"/>
                    </a:lnTo>
                    <a:lnTo>
                      <a:pt x="530" y="1039"/>
                    </a:lnTo>
                    <a:lnTo>
                      <a:pt x="539" y="1043"/>
                    </a:lnTo>
                    <a:lnTo>
                      <a:pt x="547" y="1046"/>
                    </a:lnTo>
                    <a:lnTo>
                      <a:pt x="557" y="1047"/>
                    </a:lnTo>
                    <a:lnTo>
                      <a:pt x="566" y="1047"/>
                    </a:lnTo>
                    <a:lnTo>
                      <a:pt x="575" y="1047"/>
                    </a:lnTo>
                    <a:lnTo>
                      <a:pt x="587" y="1046"/>
                    </a:lnTo>
                    <a:lnTo>
                      <a:pt x="599" y="1046"/>
                    </a:lnTo>
                    <a:lnTo>
                      <a:pt x="613" y="1045"/>
                    </a:lnTo>
                    <a:lnTo>
                      <a:pt x="630" y="1046"/>
                    </a:lnTo>
                    <a:lnTo>
                      <a:pt x="647" y="1046"/>
                    </a:lnTo>
                    <a:lnTo>
                      <a:pt x="664" y="1046"/>
                    </a:lnTo>
                    <a:lnTo>
                      <a:pt x="681" y="1044"/>
                    </a:lnTo>
                    <a:lnTo>
                      <a:pt x="697" y="1043"/>
                    </a:lnTo>
                    <a:lnTo>
                      <a:pt x="711" y="1043"/>
                    </a:lnTo>
                    <a:lnTo>
                      <a:pt x="725" y="1043"/>
                    </a:lnTo>
                    <a:lnTo>
                      <a:pt x="737" y="1046"/>
                    </a:lnTo>
                    <a:lnTo>
                      <a:pt x="748" y="1052"/>
                    </a:lnTo>
                    <a:lnTo>
                      <a:pt x="758" y="1059"/>
                    </a:lnTo>
                    <a:lnTo>
                      <a:pt x="768" y="1065"/>
                    </a:lnTo>
                    <a:lnTo>
                      <a:pt x="777" y="1070"/>
                    </a:lnTo>
                    <a:lnTo>
                      <a:pt x="786" y="1075"/>
                    </a:lnTo>
                    <a:lnTo>
                      <a:pt x="796" y="1079"/>
                    </a:lnTo>
                    <a:lnTo>
                      <a:pt x="803" y="1082"/>
                    </a:lnTo>
                    <a:lnTo>
                      <a:pt x="811" y="1085"/>
                    </a:lnTo>
                    <a:lnTo>
                      <a:pt x="818" y="1088"/>
                    </a:lnTo>
                    <a:lnTo>
                      <a:pt x="824" y="1091"/>
                    </a:lnTo>
                    <a:lnTo>
                      <a:pt x="831" y="1094"/>
                    </a:lnTo>
                    <a:lnTo>
                      <a:pt x="839" y="1099"/>
                    </a:lnTo>
                    <a:lnTo>
                      <a:pt x="846" y="1103"/>
                    </a:lnTo>
                    <a:lnTo>
                      <a:pt x="853" y="1107"/>
                    </a:lnTo>
                    <a:lnTo>
                      <a:pt x="860" y="1110"/>
                    </a:lnTo>
                    <a:lnTo>
                      <a:pt x="867" y="1112"/>
                    </a:lnTo>
                    <a:lnTo>
                      <a:pt x="872" y="1113"/>
                    </a:lnTo>
                    <a:lnTo>
                      <a:pt x="877" y="1113"/>
                    </a:lnTo>
                    <a:lnTo>
                      <a:pt x="881" y="1113"/>
                    </a:lnTo>
                    <a:lnTo>
                      <a:pt x="886" y="1112"/>
                    </a:lnTo>
                    <a:lnTo>
                      <a:pt x="889" y="1112"/>
                    </a:lnTo>
                    <a:lnTo>
                      <a:pt x="893" y="1112"/>
                    </a:lnTo>
                    <a:lnTo>
                      <a:pt x="898" y="1112"/>
                    </a:lnTo>
                    <a:lnTo>
                      <a:pt x="902" y="1112"/>
                    </a:lnTo>
                    <a:lnTo>
                      <a:pt x="909" y="1113"/>
                    </a:lnTo>
                    <a:lnTo>
                      <a:pt x="915" y="1115"/>
                    </a:lnTo>
                    <a:lnTo>
                      <a:pt x="920" y="1116"/>
                    </a:lnTo>
                    <a:lnTo>
                      <a:pt x="925" y="1118"/>
                    </a:lnTo>
                    <a:lnTo>
                      <a:pt x="930" y="1120"/>
                    </a:lnTo>
                    <a:lnTo>
                      <a:pt x="936" y="1123"/>
                    </a:lnTo>
                    <a:lnTo>
                      <a:pt x="941" y="1125"/>
                    </a:lnTo>
                    <a:lnTo>
                      <a:pt x="946" y="1127"/>
                    </a:lnTo>
                    <a:lnTo>
                      <a:pt x="952" y="1130"/>
                    </a:lnTo>
                    <a:lnTo>
                      <a:pt x="961" y="1132"/>
                    </a:lnTo>
                    <a:lnTo>
                      <a:pt x="971" y="1134"/>
                    </a:lnTo>
                    <a:lnTo>
                      <a:pt x="985" y="1135"/>
                    </a:lnTo>
                    <a:lnTo>
                      <a:pt x="999" y="1136"/>
                    </a:lnTo>
                    <a:lnTo>
                      <a:pt x="1016" y="1136"/>
                    </a:lnTo>
                    <a:lnTo>
                      <a:pt x="1033" y="1137"/>
                    </a:lnTo>
                    <a:lnTo>
                      <a:pt x="1050" y="1138"/>
                    </a:lnTo>
                    <a:lnTo>
                      <a:pt x="1066" y="1139"/>
                    </a:lnTo>
                    <a:lnTo>
                      <a:pt x="1082" y="1140"/>
                    </a:lnTo>
                    <a:lnTo>
                      <a:pt x="1095" y="1139"/>
                    </a:lnTo>
                    <a:lnTo>
                      <a:pt x="1107" y="1138"/>
                    </a:lnTo>
                    <a:lnTo>
                      <a:pt x="1116" y="1136"/>
                    </a:lnTo>
                    <a:lnTo>
                      <a:pt x="1124" y="1132"/>
                    </a:lnTo>
                    <a:lnTo>
                      <a:pt x="1128" y="1127"/>
                    </a:lnTo>
                    <a:lnTo>
                      <a:pt x="1130" y="1121"/>
                    </a:lnTo>
                    <a:lnTo>
                      <a:pt x="1130" y="1113"/>
                    </a:lnTo>
                    <a:lnTo>
                      <a:pt x="1129" y="1098"/>
                    </a:lnTo>
                    <a:lnTo>
                      <a:pt x="1127" y="1084"/>
                    </a:lnTo>
                    <a:lnTo>
                      <a:pt x="1125" y="1074"/>
                    </a:lnTo>
                    <a:lnTo>
                      <a:pt x="1117" y="1065"/>
                    </a:lnTo>
                    <a:lnTo>
                      <a:pt x="1108" y="1053"/>
                    </a:lnTo>
                    <a:lnTo>
                      <a:pt x="1101" y="1034"/>
                    </a:lnTo>
                    <a:lnTo>
                      <a:pt x="1100" y="1015"/>
                    </a:lnTo>
                    <a:lnTo>
                      <a:pt x="1107" y="1001"/>
                    </a:lnTo>
                    <a:lnTo>
                      <a:pt x="1113" y="997"/>
                    </a:lnTo>
                    <a:lnTo>
                      <a:pt x="1121" y="995"/>
                    </a:lnTo>
                    <a:lnTo>
                      <a:pt x="1127" y="993"/>
                    </a:lnTo>
                    <a:lnTo>
                      <a:pt x="1134" y="992"/>
                    </a:lnTo>
                    <a:lnTo>
                      <a:pt x="1140" y="991"/>
                    </a:lnTo>
                    <a:lnTo>
                      <a:pt x="1146" y="988"/>
                    </a:lnTo>
                    <a:lnTo>
                      <a:pt x="1151" y="984"/>
                    </a:lnTo>
                    <a:lnTo>
                      <a:pt x="1154" y="978"/>
                    </a:lnTo>
                    <a:lnTo>
                      <a:pt x="1157" y="964"/>
                    </a:lnTo>
                    <a:lnTo>
                      <a:pt x="1159" y="952"/>
                    </a:lnTo>
                    <a:lnTo>
                      <a:pt x="1160" y="943"/>
                    </a:lnTo>
                    <a:lnTo>
                      <a:pt x="1160" y="940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Freeform 120"/>
              <p:cNvSpPr>
                <a:spLocks/>
              </p:cNvSpPr>
              <p:nvPr/>
            </p:nvSpPr>
            <p:spPr bwMode="auto">
              <a:xfrm>
                <a:off x="3277" y="4082"/>
                <a:ext cx="5" cy="4"/>
              </a:xfrm>
              <a:custGeom>
                <a:avLst/>
                <a:gdLst>
                  <a:gd name="T0" fmla="*/ 0 w 115"/>
                  <a:gd name="T1" fmla="*/ 0 h 86"/>
                  <a:gd name="T2" fmla="*/ 0 w 115"/>
                  <a:gd name="T3" fmla="*/ 0 h 86"/>
                  <a:gd name="T4" fmla="*/ 0 w 115"/>
                  <a:gd name="T5" fmla="*/ 0 h 86"/>
                  <a:gd name="T6" fmla="*/ 0 w 115"/>
                  <a:gd name="T7" fmla="*/ 0 h 86"/>
                  <a:gd name="T8" fmla="*/ 0 w 115"/>
                  <a:gd name="T9" fmla="*/ 0 h 86"/>
                  <a:gd name="T10" fmla="*/ 0 w 115"/>
                  <a:gd name="T11" fmla="*/ 0 h 86"/>
                  <a:gd name="T12" fmla="*/ 0 w 115"/>
                  <a:gd name="T13" fmla="*/ 0 h 86"/>
                  <a:gd name="T14" fmla="*/ 0 w 115"/>
                  <a:gd name="T15" fmla="*/ 0 h 86"/>
                  <a:gd name="T16" fmla="*/ 0 w 115"/>
                  <a:gd name="T17" fmla="*/ 0 h 86"/>
                  <a:gd name="T18" fmla="*/ 0 w 115"/>
                  <a:gd name="T19" fmla="*/ 0 h 86"/>
                  <a:gd name="T20" fmla="*/ 0 w 115"/>
                  <a:gd name="T21" fmla="*/ 0 h 86"/>
                  <a:gd name="T22" fmla="*/ 0 w 115"/>
                  <a:gd name="T23" fmla="*/ 0 h 86"/>
                  <a:gd name="T24" fmla="*/ 0 w 115"/>
                  <a:gd name="T25" fmla="*/ 0 h 86"/>
                  <a:gd name="T26" fmla="*/ 0 w 115"/>
                  <a:gd name="T27" fmla="*/ 0 h 86"/>
                  <a:gd name="T28" fmla="*/ 0 w 115"/>
                  <a:gd name="T29" fmla="*/ 0 h 86"/>
                  <a:gd name="T30" fmla="*/ 0 w 115"/>
                  <a:gd name="T31" fmla="*/ 0 h 86"/>
                  <a:gd name="T32" fmla="*/ 0 w 115"/>
                  <a:gd name="T33" fmla="*/ 0 h 86"/>
                  <a:gd name="T34" fmla="*/ 0 w 115"/>
                  <a:gd name="T35" fmla="*/ 0 h 86"/>
                  <a:gd name="T36" fmla="*/ 0 w 115"/>
                  <a:gd name="T37" fmla="*/ 0 h 86"/>
                  <a:gd name="T38" fmla="*/ 0 w 115"/>
                  <a:gd name="T39" fmla="*/ 0 h 86"/>
                  <a:gd name="T40" fmla="*/ 0 w 115"/>
                  <a:gd name="T41" fmla="*/ 0 h 86"/>
                  <a:gd name="T42" fmla="*/ 0 w 115"/>
                  <a:gd name="T43" fmla="*/ 0 h 86"/>
                  <a:gd name="T44" fmla="*/ 0 w 115"/>
                  <a:gd name="T45" fmla="*/ 0 h 86"/>
                  <a:gd name="T46" fmla="*/ 0 w 115"/>
                  <a:gd name="T47" fmla="*/ 0 h 86"/>
                  <a:gd name="T48" fmla="*/ 0 w 115"/>
                  <a:gd name="T49" fmla="*/ 0 h 86"/>
                  <a:gd name="T50" fmla="*/ 0 w 115"/>
                  <a:gd name="T51" fmla="*/ 0 h 86"/>
                  <a:gd name="T52" fmla="*/ 0 w 115"/>
                  <a:gd name="T53" fmla="*/ 0 h 86"/>
                  <a:gd name="T54" fmla="*/ 0 w 115"/>
                  <a:gd name="T55" fmla="*/ 0 h 86"/>
                  <a:gd name="T56" fmla="*/ 0 w 115"/>
                  <a:gd name="T57" fmla="*/ 0 h 86"/>
                  <a:gd name="T58" fmla="*/ 0 w 115"/>
                  <a:gd name="T59" fmla="*/ 0 h 86"/>
                  <a:gd name="T60" fmla="*/ 0 w 115"/>
                  <a:gd name="T61" fmla="*/ 0 h 86"/>
                  <a:gd name="T62" fmla="*/ 0 w 115"/>
                  <a:gd name="T63" fmla="*/ 0 h 86"/>
                  <a:gd name="T64" fmla="*/ 0 w 115"/>
                  <a:gd name="T65" fmla="*/ 0 h 86"/>
                  <a:gd name="T66" fmla="*/ 0 w 115"/>
                  <a:gd name="T67" fmla="*/ 0 h 86"/>
                  <a:gd name="T68" fmla="*/ 0 w 115"/>
                  <a:gd name="T69" fmla="*/ 0 h 86"/>
                  <a:gd name="T70" fmla="*/ 0 w 115"/>
                  <a:gd name="T71" fmla="*/ 0 h 86"/>
                  <a:gd name="T72" fmla="*/ 0 w 115"/>
                  <a:gd name="T73" fmla="*/ 0 h 86"/>
                  <a:gd name="T74" fmla="*/ 0 w 115"/>
                  <a:gd name="T75" fmla="*/ 0 h 86"/>
                  <a:gd name="T76" fmla="*/ 0 w 115"/>
                  <a:gd name="T77" fmla="*/ 0 h 86"/>
                  <a:gd name="T78" fmla="*/ 0 w 115"/>
                  <a:gd name="T79" fmla="*/ 0 h 86"/>
                  <a:gd name="T80" fmla="*/ 0 w 115"/>
                  <a:gd name="T81" fmla="*/ 0 h 86"/>
                  <a:gd name="T82" fmla="*/ 0 w 115"/>
                  <a:gd name="T83" fmla="*/ 0 h 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86">
                    <a:moveTo>
                      <a:pt x="115" y="49"/>
                    </a:moveTo>
                    <a:lnTo>
                      <a:pt x="115" y="51"/>
                    </a:lnTo>
                    <a:lnTo>
                      <a:pt x="114" y="55"/>
                    </a:lnTo>
                    <a:lnTo>
                      <a:pt x="110" y="62"/>
                    </a:lnTo>
                    <a:lnTo>
                      <a:pt x="105" y="71"/>
                    </a:lnTo>
                    <a:lnTo>
                      <a:pt x="101" y="75"/>
                    </a:lnTo>
                    <a:lnTo>
                      <a:pt x="95" y="79"/>
                    </a:lnTo>
                    <a:lnTo>
                      <a:pt x="87" y="82"/>
                    </a:lnTo>
                    <a:lnTo>
                      <a:pt x="80" y="84"/>
                    </a:lnTo>
                    <a:lnTo>
                      <a:pt x="73" y="85"/>
                    </a:lnTo>
                    <a:lnTo>
                      <a:pt x="64" y="86"/>
                    </a:lnTo>
                    <a:lnTo>
                      <a:pt x="57" y="85"/>
                    </a:lnTo>
                    <a:lnTo>
                      <a:pt x="51" y="83"/>
                    </a:lnTo>
                    <a:lnTo>
                      <a:pt x="45" y="80"/>
                    </a:lnTo>
                    <a:lnTo>
                      <a:pt x="38" y="76"/>
                    </a:lnTo>
                    <a:lnTo>
                      <a:pt x="32" y="72"/>
                    </a:lnTo>
                    <a:lnTo>
                      <a:pt x="26" y="67"/>
                    </a:lnTo>
                    <a:lnTo>
                      <a:pt x="20" y="61"/>
                    </a:lnTo>
                    <a:lnTo>
                      <a:pt x="14" y="56"/>
                    </a:lnTo>
                    <a:lnTo>
                      <a:pt x="10" y="50"/>
                    </a:lnTo>
                    <a:lnTo>
                      <a:pt x="7" y="45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4" y="5"/>
                    </a:lnTo>
                    <a:lnTo>
                      <a:pt x="23" y="3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59" y="2"/>
                    </a:lnTo>
                    <a:lnTo>
                      <a:pt x="65" y="3"/>
                    </a:lnTo>
                    <a:lnTo>
                      <a:pt x="72" y="5"/>
                    </a:lnTo>
                    <a:lnTo>
                      <a:pt x="78" y="8"/>
                    </a:lnTo>
                    <a:lnTo>
                      <a:pt x="84" y="12"/>
                    </a:lnTo>
                    <a:lnTo>
                      <a:pt x="90" y="17"/>
                    </a:lnTo>
                    <a:lnTo>
                      <a:pt x="95" y="22"/>
                    </a:lnTo>
                    <a:lnTo>
                      <a:pt x="99" y="26"/>
                    </a:lnTo>
                    <a:lnTo>
                      <a:pt x="102" y="29"/>
                    </a:lnTo>
                    <a:lnTo>
                      <a:pt x="104" y="31"/>
                    </a:lnTo>
                    <a:lnTo>
                      <a:pt x="105" y="32"/>
                    </a:lnTo>
                    <a:lnTo>
                      <a:pt x="115" y="49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Freeform 121"/>
              <p:cNvSpPr>
                <a:spLocks/>
              </p:cNvSpPr>
              <p:nvPr/>
            </p:nvSpPr>
            <p:spPr bwMode="auto">
              <a:xfrm>
                <a:off x="3247" y="4065"/>
                <a:ext cx="34" cy="18"/>
              </a:xfrm>
              <a:custGeom>
                <a:avLst/>
                <a:gdLst>
                  <a:gd name="T0" fmla="*/ 0 w 761"/>
                  <a:gd name="T1" fmla="*/ 0 h 388"/>
                  <a:gd name="T2" fmla="*/ 0 w 761"/>
                  <a:gd name="T3" fmla="*/ 0 h 388"/>
                  <a:gd name="T4" fmla="*/ 0 w 761"/>
                  <a:gd name="T5" fmla="*/ 0 h 388"/>
                  <a:gd name="T6" fmla="*/ 0 w 761"/>
                  <a:gd name="T7" fmla="*/ 0 h 388"/>
                  <a:gd name="T8" fmla="*/ 0 w 761"/>
                  <a:gd name="T9" fmla="*/ 0 h 388"/>
                  <a:gd name="T10" fmla="*/ 0 w 761"/>
                  <a:gd name="T11" fmla="*/ 0 h 388"/>
                  <a:gd name="T12" fmla="*/ 0 w 761"/>
                  <a:gd name="T13" fmla="*/ 0 h 388"/>
                  <a:gd name="T14" fmla="*/ 0 w 761"/>
                  <a:gd name="T15" fmla="*/ 0 h 388"/>
                  <a:gd name="T16" fmla="*/ 0 w 761"/>
                  <a:gd name="T17" fmla="*/ 0 h 388"/>
                  <a:gd name="T18" fmla="*/ 0 w 761"/>
                  <a:gd name="T19" fmla="*/ 0 h 388"/>
                  <a:gd name="T20" fmla="*/ 0 w 761"/>
                  <a:gd name="T21" fmla="*/ 0 h 388"/>
                  <a:gd name="T22" fmla="*/ 0 w 761"/>
                  <a:gd name="T23" fmla="*/ 0 h 388"/>
                  <a:gd name="T24" fmla="*/ 0 w 761"/>
                  <a:gd name="T25" fmla="*/ 0 h 388"/>
                  <a:gd name="T26" fmla="*/ 0 w 761"/>
                  <a:gd name="T27" fmla="*/ 0 h 388"/>
                  <a:gd name="T28" fmla="*/ 0 w 761"/>
                  <a:gd name="T29" fmla="*/ 0 h 388"/>
                  <a:gd name="T30" fmla="*/ 0 w 761"/>
                  <a:gd name="T31" fmla="*/ 0 h 388"/>
                  <a:gd name="T32" fmla="*/ 0 w 761"/>
                  <a:gd name="T33" fmla="*/ 0 h 388"/>
                  <a:gd name="T34" fmla="*/ 0 w 761"/>
                  <a:gd name="T35" fmla="*/ 0 h 388"/>
                  <a:gd name="T36" fmla="*/ 0 w 761"/>
                  <a:gd name="T37" fmla="*/ 0 h 388"/>
                  <a:gd name="T38" fmla="*/ 0 w 761"/>
                  <a:gd name="T39" fmla="*/ 0 h 388"/>
                  <a:gd name="T40" fmla="*/ 0 w 761"/>
                  <a:gd name="T41" fmla="*/ 0 h 388"/>
                  <a:gd name="T42" fmla="*/ 0 w 761"/>
                  <a:gd name="T43" fmla="*/ 0 h 388"/>
                  <a:gd name="T44" fmla="*/ 0 w 761"/>
                  <a:gd name="T45" fmla="*/ 0 h 388"/>
                  <a:gd name="T46" fmla="*/ 0 w 761"/>
                  <a:gd name="T47" fmla="*/ 0 h 388"/>
                  <a:gd name="T48" fmla="*/ 0 w 761"/>
                  <a:gd name="T49" fmla="*/ 0 h 388"/>
                  <a:gd name="T50" fmla="*/ 0 w 761"/>
                  <a:gd name="T51" fmla="*/ 0 h 388"/>
                  <a:gd name="T52" fmla="*/ 0 w 761"/>
                  <a:gd name="T53" fmla="*/ 0 h 388"/>
                  <a:gd name="T54" fmla="*/ 0 w 761"/>
                  <a:gd name="T55" fmla="*/ 0 h 388"/>
                  <a:gd name="T56" fmla="*/ 0 w 761"/>
                  <a:gd name="T57" fmla="*/ 0 h 388"/>
                  <a:gd name="T58" fmla="*/ 0 w 761"/>
                  <a:gd name="T59" fmla="*/ 0 h 388"/>
                  <a:gd name="T60" fmla="*/ 0 w 761"/>
                  <a:gd name="T61" fmla="*/ 0 h 388"/>
                  <a:gd name="T62" fmla="*/ 0 w 761"/>
                  <a:gd name="T63" fmla="*/ 0 h 388"/>
                  <a:gd name="T64" fmla="*/ 0 w 761"/>
                  <a:gd name="T65" fmla="*/ 0 h 388"/>
                  <a:gd name="T66" fmla="*/ 0 w 761"/>
                  <a:gd name="T67" fmla="*/ 0 h 388"/>
                  <a:gd name="T68" fmla="*/ 0 w 761"/>
                  <a:gd name="T69" fmla="*/ 0 h 388"/>
                  <a:gd name="T70" fmla="*/ 0 w 761"/>
                  <a:gd name="T71" fmla="*/ 0 h 388"/>
                  <a:gd name="T72" fmla="*/ 0 w 761"/>
                  <a:gd name="T73" fmla="*/ 0 h 388"/>
                  <a:gd name="T74" fmla="*/ 0 w 761"/>
                  <a:gd name="T75" fmla="*/ 0 h 388"/>
                  <a:gd name="T76" fmla="*/ 0 w 761"/>
                  <a:gd name="T77" fmla="*/ 0 h 388"/>
                  <a:gd name="T78" fmla="*/ 0 w 761"/>
                  <a:gd name="T79" fmla="*/ 0 h 388"/>
                  <a:gd name="T80" fmla="*/ 0 w 761"/>
                  <a:gd name="T81" fmla="*/ 0 h 388"/>
                  <a:gd name="T82" fmla="*/ 0 w 761"/>
                  <a:gd name="T83" fmla="*/ 0 h 388"/>
                  <a:gd name="T84" fmla="*/ 0 w 761"/>
                  <a:gd name="T85" fmla="*/ 0 h 388"/>
                  <a:gd name="T86" fmla="*/ 0 w 761"/>
                  <a:gd name="T87" fmla="*/ 0 h 388"/>
                  <a:gd name="T88" fmla="*/ 0 w 761"/>
                  <a:gd name="T89" fmla="*/ 0 h 388"/>
                  <a:gd name="T90" fmla="*/ 0 w 761"/>
                  <a:gd name="T91" fmla="*/ 0 h 388"/>
                  <a:gd name="T92" fmla="*/ 0 w 761"/>
                  <a:gd name="T93" fmla="*/ 0 h 388"/>
                  <a:gd name="T94" fmla="*/ 0 w 761"/>
                  <a:gd name="T95" fmla="*/ 0 h 388"/>
                  <a:gd name="T96" fmla="*/ 0 w 761"/>
                  <a:gd name="T97" fmla="*/ 0 h 388"/>
                  <a:gd name="T98" fmla="*/ 0 w 761"/>
                  <a:gd name="T99" fmla="*/ 0 h 388"/>
                  <a:gd name="T100" fmla="*/ 0 w 761"/>
                  <a:gd name="T101" fmla="*/ 0 h 388"/>
                  <a:gd name="T102" fmla="*/ 0 w 761"/>
                  <a:gd name="T103" fmla="*/ 0 h 388"/>
                  <a:gd name="T104" fmla="*/ 0 w 761"/>
                  <a:gd name="T105" fmla="*/ 0 h 388"/>
                  <a:gd name="T106" fmla="*/ 0 w 761"/>
                  <a:gd name="T107" fmla="*/ 0 h 388"/>
                  <a:gd name="T108" fmla="*/ 0 w 761"/>
                  <a:gd name="T109" fmla="*/ 0 h 388"/>
                  <a:gd name="T110" fmla="*/ 0 w 761"/>
                  <a:gd name="T111" fmla="*/ 0 h 388"/>
                  <a:gd name="T112" fmla="*/ 0 w 761"/>
                  <a:gd name="T113" fmla="*/ 0 h 388"/>
                  <a:gd name="T114" fmla="*/ 0 w 761"/>
                  <a:gd name="T115" fmla="*/ 0 h 388"/>
                  <a:gd name="T116" fmla="*/ 0 w 761"/>
                  <a:gd name="T117" fmla="*/ 0 h 3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1" h="388">
                    <a:moveTo>
                      <a:pt x="746" y="307"/>
                    </a:moveTo>
                    <a:lnTo>
                      <a:pt x="744" y="307"/>
                    </a:lnTo>
                    <a:lnTo>
                      <a:pt x="740" y="307"/>
                    </a:lnTo>
                    <a:lnTo>
                      <a:pt x="734" y="307"/>
                    </a:lnTo>
                    <a:lnTo>
                      <a:pt x="726" y="307"/>
                    </a:lnTo>
                    <a:lnTo>
                      <a:pt x="718" y="308"/>
                    </a:lnTo>
                    <a:lnTo>
                      <a:pt x="710" y="309"/>
                    </a:lnTo>
                    <a:lnTo>
                      <a:pt x="702" y="310"/>
                    </a:lnTo>
                    <a:lnTo>
                      <a:pt x="697" y="312"/>
                    </a:lnTo>
                    <a:lnTo>
                      <a:pt x="691" y="316"/>
                    </a:lnTo>
                    <a:lnTo>
                      <a:pt x="684" y="319"/>
                    </a:lnTo>
                    <a:lnTo>
                      <a:pt x="679" y="321"/>
                    </a:lnTo>
                    <a:lnTo>
                      <a:pt x="673" y="323"/>
                    </a:lnTo>
                    <a:lnTo>
                      <a:pt x="667" y="324"/>
                    </a:lnTo>
                    <a:lnTo>
                      <a:pt x="658" y="325"/>
                    </a:lnTo>
                    <a:lnTo>
                      <a:pt x="649" y="325"/>
                    </a:lnTo>
                    <a:lnTo>
                      <a:pt x="637" y="324"/>
                    </a:lnTo>
                    <a:lnTo>
                      <a:pt x="631" y="323"/>
                    </a:lnTo>
                    <a:lnTo>
                      <a:pt x="623" y="320"/>
                    </a:lnTo>
                    <a:lnTo>
                      <a:pt x="615" y="317"/>
                    </a:lnTo>
                    <a:lnTo>
                      <a:pt x="604" y="314"/>
                    </a:lnTo>
                    <a:lnTo>
                      <a:pt x="596" y="312"/>
                    </a:lnTo>
                    <a:lnTo>
                      <a:pt x="587" y="310"/>
                    </a:lnTo>
                    <a:lnTo>
                      <a:pt x="581" y="311"/>
                    </a:lnTo>
                    <a:lnTo>
                      <a:pt x="577" y="313"/>
                    </a:lnTo>
                    <a:lnTo>
                      <a:pt x="573" y="324"/>
                    </a:lnTo>
                    <a:lnTo>
                      <a:pt x="566" y="338"/>
                    </a:lnTo>
                    <a:lnTo>
                      <a:pt x="559" y="352"/>
                    </a:lnTo>
                    <a:lnTo>
                      <a:pt x="550" y="359"/>
                    </a:lnTo>
                    <a:lnTo>
                      <a:pt x="542" y="360"/>
                    </a:lnTo>
                    <a:lnTo>
                      <a:pt x="532" y="361"/>
                    </a:lnTo>
                    <a:lnTo>
                      <a:pt x="519" y="363"/>
                    </a:lnTo>
                    <a:lnTo>
                      <a:pt x="506" y="364"/>
                    </a:lnTo>
                    <a:lnTo>
                      <a:pt x="492" y="366"/>
                    </a:lnTo>
                    <a:lnTo>
                      <a:pt x="480" y="368"/>
                    </a:lnTo>
                    <a:lnTo>
                      <a:pt x="469" y="370"/>
                    </a:lnTo>
                    <a:lnTo>
                      <a:pt x="462" y="372"/>
                    </a:lnTo>
                    <a:lnTo>
                      <a:pt x="457" y="374"/>
                    </a:lnTo>
                    <a:lnTo>
                      <a:pt x="449" y="376"/>
                    </a:lnTo>
                    <a:lnTo>
                      <a:pt x="442" y="377"/>
                    </a:lnTo>
                    <a:lnTo>
                      <a:pt x="434" y="378"/>
                    </a:lnTo>
                    <a:lnTo>
                      <a:pt x="424" y="379"/>
                    </a:lnTo>
                    <a:lnTo>
                      <a:pt x="415" y="381"/>
                    </a:lnTo>
                    <a:lnTo>
                      <a:pt x="407" y="383"/>
                    </a:lnTo>
                    <a:lnTo>
                      <a:pt x="398" y="385"/>
                    </a:lnTo>
                    <a:lnTo>
                      <a:pt x="391" y="388"/>
                    </a:lnTo>
                    <a:lnTo>
                      <a:pt x="384" y="388"/>
                    </a:lnTo>
                    <a:lnTo>
                      <a:pt x="377" y="387"/>
                    </a:lnTo>
                    <a:lnTo>
                      <a:pt x="371" y="385"/>
                    </a:lnTo>
                    <a:lnTo>
                      <a:pt x="366" y="383"/>
                    </a:lnTo>
                    <a:lnTo>
                      <a:pt x="361" y="380"/>
                    </a:lnTo>
                    <a:lnTo>
                      <a:pt x="355" y="378"/>
                    </a:lnTo>
                    <a:lnTo>
                      <a:pt x="351" y="375"/>
                    </a:lnTo>
                    <a:lnTo>
                      <a:pt x="347" y="373"/>
                    </a:lnTo>
                    <a:lnTo>
                      <a:pt x="341" y="372"/>
                    </a:lnTo>
                    <a:lnTo>
                      <a:pt x="335" y="372"/>
                    </a:lnTo>
                    <a:lnTo>
                      <a:pt x="327" y="372"/>
                    </a:lnTo>
                    <a:lnTo>
                      <a:pt x="319" y="373"/>
                    </a:lnTo>
                    <a:lnTo>
                      <a:pt x="311" y="373"/>
                    </a:lnTo>
                    <a:lnTo>
                      <a:pt x="302" y="373"/>
                    </a:lnTo>
                    <a:lnTo>
                      <a:pt x="295" y="372"/>
                    </a:lnTo>
                    <a:lnTo>
                      <a:pt x="288" y="371"/>
                    </a:lnTo>
                    <a:lnTo>
                      <a:pt x="281" y="370"/>
                    </a:lnTo>
                    <a:lnTo>
                      <a:pt x="276" y="368"/>
                    </a:lnTo>
                    <a:lnTo>
                      <a:pt x="271" y="367"/>
                    </a:lnTo>
                    <a:lnTo>
                      <a:pt x="267" y="365"/>
                    </a:lnTo>
                    <a:lnTo>
                      <a:pt x="264" y="362"/>
                    </a:lnTo>
                    <a:lnTo>
                      <a:pt x="260" y="359"/>
                    </a:lnTo>
                    <a:lnTo>
                      <a:pt x="257" y="356"/>
                    </a:lnTo>
                    <a:lnTo>
                      <a:pt x="254" y="352"/>
                    </a:lnTo>
                    <a:lnTo>
                      <a:pt x="251" y="349"/>
                    </a:lnTo>
                    <a:lnTo>
                      <a:pt x="246" y="347"/>
                    </a:lnTo>
                    <a:lnTo>
                      <a:pt x="241" y="344"/>
                    </a:lnTo>
                    <a:lnTo>
                      <a:pt x="234" y="342"/>
                    </a:lnTo>
                    <a:lnTo>
                      <a:pt x="227" y="341"/>
                    </a:lnTo>
                    <a:lnTo>
                      <a:pt x="219" y="340"/>
                    </a:lnTo>
                    <a:lnTo>
                      <a:pt x="210" y="340"/>
                    </a:lnTo>
                    <a:lnTo>
                      <a:pt x="201" y="340"/>
                    </a:lnTo>
                    <a:lnTo>
                      <a:pt x="193" y="339"/>
                    </a:lnTo>
                    <a:lnTo>
                      <a:pt x="182" y="338"/>
                    </a:lnTo>
                    <a:lnTo>
                      <a:pt x="173" y="336"/>
                    </a:lnTo>
                    <a:lnTo>
                      <a:pt x="163" y="334"/>
                    </a:lnTo>
                    <a:lnTo>
                      <a:pt x="155" y="331"/>
                    </a:lnTo>
                    <a:lnTo>
                      <a:pt x="148" y="326"/>
                    </a:lnTo>
                    <a:lnTo>
                      <a:pt x="140" y="321"/>
                    </a:lnTo>
                    <a:lnTo>
                      <a:pt x="132" y="309"/>
                    </a:lnTo>
                    <a:lnTo>
                      <a:pt x="128" y="298"/>
                    </a:lnTo>
                    <a:lnTo>
                      <a:pt x="124" y="288"/>
                    </a:lnTo>
                    <a:lnTo>
                      <a:pt x="113" y="282"/>
                    </a:lnTo>
                    <a:lnTo>
                      <a:pt x="106" y="280"/>
                    </a:lnTo>
                    <a:lnTo>
                      <a:pt x="100" y="278"/>
                    </a:lnTo>
                    <a:lnTo>
                      <a:pt x="93" y="277"/>
                    </a:lnTo>
                    <a:lnTo>
                      <a:pt x="87" y="276"/>
                    </a:lnTo>
                    <a:lnTo>
                      <a:pt x="81" y="275"/>
                    </a:lnTo>
                    <a:lnTo>
                      <a:pt x="76" y="276"/>
                    </a:lnTo>
                    <a:lnTo>
                      <a:pt x="69" y="277"/>
                    </a:lnTo>
                    <a:lnTo>
                      <a:pt x="63" y="279"/>
                    </a:lnTo>
                    <a:lnTo>
                      <a:pt x="56" y="281"/>
                    </a:lnTo>
                    <a:lnTo>
                      <a:pt x="48" y="281"/>
                    </a:lnTo>
                    <a:lnTo>
                      <a:pt x="40" y="279"/>
                    </a:lnTo>
                    <a:lnTo>
                      <a:pt x="33" y="277"/>
                    </a:lnTo>
                    <a:lnTo>
                      <a:pt x="24" y="273"/>
                    </a:lnTo>
                    <a:lnTo>
                      <a:pt x="18" y="268"/>
                    </a:lnTo>
                    <a:lnTo>
                      <a:pt x="13" y="261"/>
                    </a:lnTo>
                    <a:lnTo>
                      <a:pt x="9" y="253"/>
                    </a:lnTo>
                    <a:lnTo>
                      <a:pt x="8" y="239"/>
                    </a:lnTo>
                    <a:lnTo>
                      <a:pt x="12" y="229"/>
                    </a:lnTo>
                    <a:lnTo>
                      <a:pt x="17" y="220"/>
                    </a:lnTo>
                    <a:lnTo>
                      <a:pt x="19" y="208"/>
                    </a:lnTo>
                    <a:lnTo>
                      <a:pt x="17" y="194"/>
                    </a:lnTo>
                    <a:lnTo>
                      <a:pt x="13" y="179"/>
                    </a:lnTo>
                    <a:lnTo>
                      <a:pt x="11" y="166"/>
                    </a:lnTo>
                    <a:lnTo>
                      <a:pt x="12" y="153"/>
                    </a:lnTo>
                    <a:lnTo>
                      <a:pt x="17" y="140"/>
                    </a:lnTo>
                    <a:lnTo>
                      <a:pt x="21" y="124"/>
                    </a:lnTo>
                    <a:lnTo>
                      <a:pt x="20" y="110"/>
                    </a:lnTo>
                    <a:lnTo>
                      <a:pt x="12" y="98"/>
                    </a:lnTo>
                    <a:lnTo>
                      <a:pt x="2" y="85"/>
                    </a:lnTo>
                    <a:lnTo>
                      <a:pt x="0" y="68"/>
                    </a:lnTo>
                    <a:lnTo>
                      <a:pt x="6" y="52"/>
                    </a:lnTo>
                    <a:lnTo>
                      <a:pt x="19" y="43"/>
                    </a:lnTo>
                    <a:lnTo>
                      <a:pt x="29" y="40"/>
                    </a:lnTo>
                    <a:lnTo>
                      <a:pt x="40" y="37"/>
                    </a:lnTo>
                    <a:lnTo>
                      <a:pt x="53" y="33"/>
                    </a:lnTo>
                    <a:lnTo>
                      <a:pt x="64" y="28"/>
                    </a:lnTo>
                    <a:lnTo>
                      <a:pt x="77" y="23"/>
                    </a:lnTo>
                    <a:lnTo>
                      <a:pt x="87" y="18"/>
                    </a:lnTo>
                    <a:lnTo>
                      <a:pt x="96" y="13"/>
                    </a:lnTo>
                    <a:lnTo>
                      <a:pt x="103" y="8"/>
                    </a:lnTo>
                    <a:lnTo>
                      <a:pt x="106" y="5"/>
                    </a:lnTo>
                    <a:lnTo>
                      <a:pt x="110" y="3"/>
                    </a:lnTo>
                    <a:lnTo>
                      <a:pt x="114" y="2"/>
                    </a:lnTo>
                    <a:lnTo>
                      <a:pt x="119" y="1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7" y="1"/>
                    </a:lnTo>
                    <a:lnTo>
                      <a:pt x="173" y="1"/>
                    </a:lnTo>
                    <a:lnTo>
                      <a:pt x="178" y="1"/>
                    </a:lnTo>
                    <a:lnTo>
                      <a:pt x="183" y="1"/>
                    </a:lnTo>
                    <a:lnTo>
                      <a:pt x="188" y="1"/>
                    </a:lnTo>
                    <a:lnTo>
                      <a:pt x="195" y="1"/>
                    </a:lnTo>
                    <a:lnTo>
                      <a:pt x="202" y="1"/>
                    </a:lnTo>
                    <a:lnTo>
                      <a:pt x="209" y="1"/>
                    </a:lnTo>
                    <a:lnTo>
                      <a:pt x="217" y="1"/>
                    </a:lnTo>
                    <a:lnTo>
                      <a:pt x="225" y="1"/>
                    </a:lnTo>
                    <a:lnTo>
                      <a:pt x="233" y="1"/>
                    </a:lnTo>
                    <a:lnTo>
                      <a:pt x="242" y="1"/>
                    </a:lnTo>
                    <a:lnTo>
                      <a:pt x="255" y="2"/>
                    </a:lnTo>
                    <a:lnTo>
                      <a:pt x="268" y="2"/>
                    </a:lnTo>
                    <a:lnTo>
                      <a:pt x="281" y="4"/>
                    </a:lnTo>
                    <a:lnTo>
                      <a:pt x="293" y="5"/>
                    </a:lnTo>
                    <a:lnTo>
                      <a:pt x="303" y="7"/>
                    </a:lnTo>
                    <a:lnTo>
                      <a:pt x="313" y="10"/>
                    </a:lnTo>
                    <a:lnTo>
                      <a:pt x="320" y="13"/>
                    </a:lnTo>
                    <a:lnTo>
                      <a:pt x="325" y="17"/>
                    </a:lnTo>
                    <a:lnTo>
                      <a:pt x="331" y="24"/>
                    </a:lnTo>
                    <a:lnTo>
                      <a:pt x="338" y="32"/>
                    </a:lnTo>
                    <a:lnTo>
                      <a:pt x="344" y="38"/>
                    </a:lnTo>
                    <a:lnTo>
                      <a:pt x="350" y="44"/>
                    </a:lnTo>
                    <a:lnTo>
                      <a:pt x="358" y="49"/>
                    </a:lnTo>
                    <a:lnTo>
                      <a:pt x="367" y="53"/>
                    </a:lnTo>
                    <a:lnTo>
                      <a:pt x="377" y="55"/>
                    </a:lnTo>
                    <a:lnTo>
                      <a:pt x="389" y="56"/>
                    </a:lnTo>
                    <a:lnTo>
                      <a:pt x="400" y="56"/>
                    </a:lnTo>
                    <a:lnTo>
                      <a:pt x="409" y="57"/>
                    </a:lnTo>
                    <a:lnTo>
                      <a:pt x="416" y="59"/>
                    </a:lnTo>
                    <a:lnTo>
                      <a:pt x="421" y="61"/>
                    </a:lnTo>
                    <a:lnTo>
                      <a:pt x="427" y="64"/>
                    </a:lnTo>
                    <a:lnTo>
                      <a:pt x="431" y="68"/>
                    </a:lnTo>
                    <a:lnTo>
                      <a:pt x="435" y="72"/>
                    </a:lnTo>
                    <a:lnTo>
                      <a:pt x="439" y="78"/>
                    </a:lnTo>
                    <a:lnTo>
                      <a:pt x="444" y="84"/>
                    </a:lnTo>
                    <a:lnTo>
                      <a:pt x="452" y="89"/>
                    </a:lnTo>
                    <a:lnTo>
                      <a:pt x="459" y="93"/>
                    </a:lnTo>
                    <a:lnTo>
                      <a:pt x="466" y="96"/>
                    </a:lnTo>
                    <a:lnTo>
                      <a:pt x="475" y="98"/>
                    </a:lnTo>
                    <a:lnTo>
                      <a:pt x="483" y="98"/>
                    </a:lnTo>
                    <a:lnTo>
                      <a:pt x="491" y="97"/>
                    </a:lnTo>
                    <a:lnTo>
                      <a:pt x="500" y="94"/>
                    </a:lnTo>
                    <a:lnTo>
                      <a:pt x="507" y="91"/>
                    </a:lnTo>
                    <a:lnTo>
                      <a:pt x="513" y="89"/>
                    </a:lnTo>
                    <a:lnTo>
                      <a:pt x="518" y="87"/>
                    </a:lnTo>
                    <a:lnTo>
                      <a:pt x="525" y="87"/>
                    </a:lnTo>
                    <a:lnTo>
                      <a:pt x="530" y="89"/>
                    </a:lnTo>
                    <a:lnTo>
                      <a:pt x="535" y="92"/>
                    </a:lnTo>
                    <a:lnTo>
                      <a:pt x="540" y="97"/>
                    </a:lnTo>
                    <a:lnTo>
                      <a:pt x="547" y="104"/>
                    </a:lnTo>
                    <a:lnTo>
                      <a:pt x="553" y="112"/>
                    </a:lnTo>
                    <a:lnTo>
                      <a:pt x="558" y="119"/>
                    </a:lnTo>
                    <a:lnTo>
                      <a:pt x="563" y="125"/>
                    </a:lnTo>
                    <a:lnTo>
                      <a:pt x="569" y="130"/>
                    </a:lnTo>
                    <a:lnTo>
                      <a:pt x="575" y="133"/>
                    </a:lnTo>
                    <a:lnTo>
                      <a:pt x="580" y="134"/>
                    </a:lnTo>
                    <a:lnTo>
                      <a:pt x="586" y="134"/>
                    </a:lnTo>
                    <a:lnTo>
                      <a:pt x="594" y="131"/>
                    </a:lnTo>
                    <a:lnTo>
                      <a:pt x="601" y="127"/>
                    </a:lnTo>
                    <a:lnTo>
                      <a:pt x="606" y="125"/>
                    </a:lnTo>
                    <a:lnTo>
                      <a:pt x="611" y="124"/>
                    </a:lnTo>
                    <a:lnTo>
                      <a:pt x="617" y="124"/>
                    </a:lnTo>
                    <a:lnTo>
                      <a:pt x="621" y="126"/>
                    </a:lnTo>
                    <a:lnTo>
                      <a:pt x="625" y="131"/>
                    </a:lnTo>
                    <a:lnTo>
                      <a:pt x="629" y="136"/>
                    </a:lnTo>
                    <a:lnTo>
                      <a:pt x="633" y="144"/>
                    </a:lnTo>
                    <a:lnTo>
                      <a:pt x="639" y="152"/>
                    </a:lnTo>
                    <a:lnTo>
                      <a:pt x="644" y="159"/>
                    </a:lnTo>
                    <a:lnTo>
                      <a:pt x="649" y="165"/>
                    </a:lnTo>
                    <a:lnTo>
                      <a:pt x="654" y="171"/>
                    </a:lnTo>
                    <a:lnTo>
                      <a:pt x="660" y="176"/>
                    </a:lnTo>
                    <a:lnTo>
                      <a:pt x="667" y="181"/>
                    </a:lnTo>
                    <a:lnTo>
                      <a:pt x="673" y="185"/>
                    </a:lnTo>
                    <a:lnTo>
                      <a:pt x="680" y="189"/>
                    </a:lnTo>
                    <a:lnTo>
                      <a:pt x="688" y="193"/>
                    </a:lnTo>
                    <a:lnTo>
                      <a:pt x="695" y="198"/>
                    </a:lnTo>
                    <a:lnTo>
                      <a:pt x="701" y="203"/>
                    </a:lnTo>
                    <a:lnTo>
                      <a:pt x="707" y="209"/>
                    </a:lnTo>
                    <a:lnTo>
                      <a:pt x="713" y="215"/>
                    </a:lnTo>
                    <a:lnTo>
                      <a:pt x="716" y="221"/>
                    </a:lnTo>
                    <a:lnTo>
                      <a:pt x="719" y="228"/>
                    </a:lnTo>
                    <a:lnTo>
                      <a:pt x="721" y="234"/>
                    </a:lnTo>
                    <a:lnTo>
                      <a:pt x="724" y="243"/>
                    </a:lnTo>
                    <a:lnTo>
                      <a:pt x="729" y="250"/>
                    </a:lnTo>
                    <a:lnTo>
                      <a:pt x="736" y="255"/>
                    </a:lnTo>
                    <a:lnTo>
                      <a:pt x="745" y="263"/>
                    </a:lnTo>
                    <a:lnTo>
                      <a:pt x="753" y="270"/>
                    </a:lnTo>
                    <a:lnTo>
                      <a:pt x="759" y="275"/>
                    </a:lnTo>
                    <a:lnTo>
                      <a:pt x="761" y="280"/>
                    </a:lnTo>
                    <a:lnTo>
                      <a:pt x="760" y="290"/>
                    </a:lnTo>
                    <a:lnTo>
                      <a:pt x="757" y="299"/>
                    </a:lnTo>
                    <a:lnTo>
                      <a:pt x="752" y="304"/>
                    </a:lnTo>
                    <a:lnTo>
                      <a:pt x="748" y="307"/>
                    </a:lnTo>
                    <a:lnTo>
                      <a:pt x="746" y="307"/>
                    </a:lnTo>
                    <a:close/>
                  </a:path>
                </a:pathLst>
              </a:custGeom>
              <a:solidFill>
                <a:srgbClr val="AAD3F1">
                  <a:alpha val="20000"/>
                </a:srgbClr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947" name="Rectangle 123"/>
          <p:cNvSpPr>
            <a:spLocks noChangeArrowheads="1"/>
          </p:cNvSpPr>
          <p:nvPr/>
        </p:nvSpPr>
        <p:spPr bwMode="auto">
          <a:xfrm>
            <a:off x="4140200" y="2924175"/>
            <a:ext cx="1368425" cy="1463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sz="9600">
                <a:solidFill>
                  <a:srgbClr val="000066"/>
                </a:solidFill>
                <a:sym typeface="Webdings" pitchFamily="18" charset="2"/>
              </a:rPr>
              <a:t></a:t>
            </a:r>
            <a:endParaRPr lang="nl-BE" sz="9600">
              <a:solidFill>
                <a:srgbClr val="000066"/>
              </a:solidFill>
              <a:sym typeface="Webdings" pitchFamily="18" charset="2"/>
            </a:endParaRPr>
          </a:p>
        </p:txBody>
      </p:sp>
      <p:sp>
        <p:nvSpPr>
          <p:cNvPr id="77948" name="Rectangle 124"/>
          <p:cNvSpPr>
            <a:spLocks noChangeArrowheads="1"/>
          </p:cNvSpPr>
          <p:nvPr/>
        </p:nvSpPr>
        <p:spPr bwMode="auto">
          <a:xfrm>
            <a:off x="2022475" y="5214938"/>
            <a:ext cx="762000" cy="91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GB" sz="6000">
                <a:solidFill>
                  <a:srgbClr val="006600"/>
                </a:solidFill>
                <a:sym typeface="Webdings" pitchFamily="18" charset="2"/>
              </a:rPr>
              <a:t></a:t>
            </a:r>
            <a:endParaRPr lang="nl-BE" sz="6000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77949" name="Rectangle 125"/>
          <p:cNvSpPr>
            <a:spLocks noChangeArrowheads="1"/>
          </p:cNvSpPr>
          <p:nvPr/>
        </p:nvSpPr>
        <p:spPr bwMode="auto">
          <a:xfrm>
            <a:off x="4470400" y="5646738"/>
            <a:ext cx="762000" cy="91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GB" sz="6000">
                <a:solidFill>
                  <a:srgbClr val="006600"/>
                </a:solidFill>
                <a:sym typeface="Webdings" pitchFamily="18" charset="2"/>
              </a:rPr>
              <a:t></a:t>
            </a:r>
            <a:endParaRPr lang="nl-BE" sz="6000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77950" name="Rectangle 126"/>
          <p:cNvSpPr>
            <a:spLocks noChangeArrowheads="1"/>
          </p:cNvSpPr>
          <p:nvPr/>
        </p:nvSpPr>
        <p:spPr bwMode="auto">
          <a:xfrm>
            <a:off x="6199188" y="4205288"/>
            <a:ext cx="762000" cy="91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GB" sz="6000">
                <a:solidFill>
                  <a:srgbClr val="006600"/>
                </a:solidFill>
                <a:sym typeface="Webdings" pitchFamily="18" charset="2"/>
              </a:rPr>
              <a:t></a:t>
            </a:r>
            <a:endParaRPr lang="nl-BE" sz="6000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77951" name="Rectangle 127"/>
          <p:cNvSpPr>
            <a:spLocks noChangeArrowheads="1"/>
          </p:cNvSpPr>
          <p:nvPr/>
        </p:nvSpPr>
        <p:spPr bwMode="auto">
          <a:xfrm>
            <a:off x="2959100" y="2262188"/>
            <a:ext cx="762000" cy="91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GB" sz="6000">
                <a:solidFill>
                  <a:srgbClr val="006600"/>
                </a:solidFill>
                <a:sym typeface="Webdings" pitchFamily="18" charset="2"/>
              </a:rPr>
              <a:t></a:t>
            </a:r>
            <a:endParaRPr lang="nl-BE" sz="6000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77952" name="Rectangle 128"/>
          <p:cNvSpPr>
            <a:spLocks noChangeArrowheads="1"/>
          </p:cNvSpPr>
          <p:nvPr/>
        </p:nvSpPr>
        <p:spPr bwMode="auto">
          <a:xfrm>
            <a:off x="6084888" y="2060575"/>
            <a:ext cx="762000" cy="914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GB" sz="6000">
                <a:solidFill>
                  <a:srgbClr val="006600"/>
                </a:solidFill>
                <a:sym typeface="Webdings" pitchFamily="18" charset="2"/>
              </a:rPr>
              <a:t></a:t>
            </a:r>
            <a:endParaRPr lang="nl-BE" sz="6000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77953" name="Line 129"/>
          <p:cNvSpPr>
            <a:spLocks noChangeShapeType="1"/>
          </p:cNvSpPr>
          <p:nvPr/>
        </p:nvSpPr>
        <p:spPr bwMode="auto">
          <a:xfrm flipH="1" flipV="1">
            <a:off x="5508625" y="4365625"/>
            <a:ext cx="719138" cy="2873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54" name="Line 130"/>
          <p:cNvSpPr>
            <a:spLocks noChangeShapeType="1"/>
          </p:cNvSpPr>
          <p:nvPr/>
        </p:nvSpPr>
        <p:spPr bwMode="auto">
          <a:xfrm flipH="1">
            <a:off x="5364163" y="2997200"/>
            <a:ext cx="647700" cy="50323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55" name="Line 131"/>
          <p:cNvSpPr>
            <a:spLocks noChangeShapeType="1"/>
          </p:cNvSpPr>
          <p:nvPr/>
        </p:nvSpPr>
        <p:spPr bwMode="auto">
          <a:xfrm flipH="1" flipV="1">
            <a:off x="4787900" y="4508500"/>
            <a:ext cx="0" cy="12969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56" name="Line 132"/>
          <p:cNvSpPr>
            <a:spLocks noChangeShapeType="1"/>
          </p:cNvSpPr>
          <p:nvPr/>
        </p:nvSpPr>
        <p:spPr bwMode="auto">
          <a:xfrm flipV="1">
            <a:off x="2843213" y="4437063"/>
            <a:ext cx="1296987" cy="9366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57" name="Line 133"/>
          <p:cNvSpPr>
            <a:spLocks noChangeShapeType="1"/>
          </p:cNvSpPr>
          <p:nvPr/>
        </p:nvSpPr>
        <p:spPr bwMode="auto">
          <a:xfrm>
            <a:off x="3708400" y="3213100"/>
            <a:ext cx="503238" cy="4318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7978" name="Picture 154" descr="MCj0174377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33600"/>
            <a:ext cx="1854200" cy="1489075"/>
          </a:xfrm>
          <a:noFill/>
        </p:spPr>
      </p:pic>
      <p:grpSp>
        <p:nvGrpSpPr>
          <p:cNvPr id="8" name="Group 156"/>
          <p:cNvGrpSpPr>
            <a:grpSpLocks/>
          </p:cNvGrpSpPr>
          <p:nvPr/>
        </p:nvGrpSpPr>
        <p:grpSpPr bwMode="auto">
          <a:xfrm>
            <a:off x="468313" y="3860800"/>
            <a:ext cx="1655762" cy="1039813"/>
            <a:chOff x="522" y="3430"/>
            <a:chExt cx="1043" cy="655"/>
          </a:xfrm>
        </p:grpSpPr>
        <p:sp>
          <p:nvSpPr>
            <p:cNvPr id="12316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522" y="3430"/>
              <a:ext cx="1043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158"/>
            <p:cNvSpPr>
              <a:spLocks/>
            </p:cNvSpPr>
            <p:nvPr/>
          </p:nvSpPr>
          <p:spPr bwMode="auto">
            <a:xfrm>
              <a:off x="522" y="3445"/>
              <a:ext cx="1033" cy="637"/>
            </a:xfrm>
            <a:custGeom>
              <a:avLst/>
              <a:gdLst>
                <a:gd name="T0" fmla="*/ 0 w 6198"/>
                <a:gd name="T1" fmla="*/ 0 h 3821"/>
                <a:gd name="T2" fmla="*/ 0 w 6198"/>
                <a:gd name="T3" fmla="*/ 0 h 3821"/>
                <a:gd name="T4" fmla="*/ 0 w 6198"/>
                <a:gd name="T5" fmla="*/ 0 h 3821"/>
                <a:gd name="T6" fmla="*/ 0 w 6198"/>
                <a:gd name="T7" fmla="*/ 0 h 3821"/>
                <a:gd name="T8" fmla="*/ 0 w 6198"/>
                <a:gd name="T9" fmla="*/ 0 h 3821"/>
                <a:gd name="T10" fmla="*/ 0 w 6198"/>
                <a:gd name="T11" fmla="*/ 0 h 3821"/>
                <a:gd name="T12" fmla="*/ 0 w 6198"/>
                <a:gd name="T13" fmla="*/ 0 h 3821"/>
                <a:gd name="T14" fmla="*/ 0 w 6198"/>
                <a:gd name="T15" fmla="*/ 0 h 3821"/>
                <a:gd name="T16" fmla="*/ 0 w 6198"/>
                <a:gd name="T17" fmla="*/ 0 h 3821"/>
                <a:gd name="T18" fmla="*/ 0 w 6198"/>
                <a:gd name="T19" fmla="*/ 0 h 3821"/>
                <a:gd name="T20" fmla="*/ 0 w 6198"/>
                <a:gd name="T21" fmla="*/ 0 h 3821"/>
                <a:gd name="T22" fmla="*/ 0 w 6198"/>
                <a:gd name="T23" fmla="*/ 0 h 3821"/>
                <a:gd name="T24" fmla="*/ 0 w 6198"/>
                <a:gd name="T25" fmla="*/ 0 h 3821"/>
                <a:gd name="T26" fmla="*/ 0 w 6198"/>
                <a:gd name="T27" fmla="*/ 0 h 3821"/>
                <a:gd name="T28" fmla="*/ 0 w 6198"/>
                <a:gd name="T29" fmla="*/ 0 h 3821"/>
                <a:gd name="T30" fmla="*/ 0 w 6198"/>
                <a:gd name="T31" fmla="*/ 0 h 3821"/>
                <a:gd name="T32" fmla="*/ 0 w 6198"/>
                <a:gd name="T33" fmla="*/ 0 h 3821"/>
                <a:gd name="T34" fmla="*/ 0 w 6198"/>
                <a:gd name="T35" fmla="*/ 0 h 3821"/>
                <a:gd name="T36" fmla="*/ 0 w 6198"/>
                <a:gd name="T37" fmla="*/ 0 h 3821"/>
                <a:gd name="T38" fmla="*/ 0 w 6198"/>
                <a:gd name="T39" fmla="*/ 0 h 3821"/>
                <a:gd name="T40" fmla="*/ 0 w 6198"/>
                <a:gd name="T41" fmla="*/ 0 h 3821"/>
                <a:gd name="T42" fmla="*/ 0 w 6198"/>
                <a:gd name="T43" fmla="*/ 0 h 3821"/>
                <a:gd name="T44" fmla="*/ 0 w 6198"/>
                <a:gd name="T45" fmla="*/ 0 h 3821"/>
                <a:gd name="T46" fmla="*/ 0 w 6198"/>
                <a:gd name="T47" fmla="*/ 0 h 3821"/>
                <a:gd name="T48" fmla="*/ 0 w 6198"/>
                <a:gd name="T49" fmla="*/ 0 h 3821"/>
                <a:gd name="T50" fmla="*/ 0 w 6198"/>
                <a:gd name="T51" fmla="*/ 0 h 3821"/>
                <a:gd name="T52" fmla="*/ 0 w 6198"/>
                <a:gd name="T53" fmla="*/ 0 h 3821"/>
                <a:gd name="T54" fmla="*/ 0 w 6198"/>
                <a:gd name="T55" fmla="*/ 0 h 3821"/>
                <a:gd name="T56" fmla="*/ 0 w 6198"/>
                <a:gd name="T57" fmla="*/ 0 h 3821"/>
                <a:gd name="T58" fmla="*/ 0 w 6198"/>
                <a:gd name="T59" fmla="*/ 0 h 3821"/>
                <a:gd name="T60" fmla="*/ 0 w 6198"/>
                <a:gd name="T61" fmla="*/ 0 h 3821"/>
                <a:gd name="T62" fmla="*/ 0 w 6198"/>
                <a:gd name="T63" fmla="*/ 0 h 3821"/>
                <a:gd name="T64" fmla="*/ 0 w 6198"/>
                <a:gd name="T65" fmla="*/ 0 h 3821"/>
                <a:gd name="T66" fmla="*/ 0 w 6198"/>
                <a:gd name="T67" fmla="*/ 0 h 3821"/>
                <a:gd name="T68" fmla="*/ 0 w 6198"/>
                <a:gd name="T69" fmla="*/ 0 h 3821"/>
                <a:gd name="T70" fmla="*/ 0 w 6198"/>
                <a:gd name="T71" fmla="*/ 0 h 3821"/>
                <a:gd name="T72" fmla="*/ 0 w 6198"/>
                <a:gd name="T73" fmla="*/ 0 h 3821"/>
                <a:gd name="T74" fmla="*/ 0 w 6198"/>
                <a:gd name="T75" fmla="*/ 0 h 3821"/>
                <a:gd name="T76" fmla="*/ 0 w 6198"/>
                <a:gd name="T77" fmla="*/ 0 h 3821"/>
                <a:gd name="T78" fmla="*/ 0 w 6198"/>
                <a:gd name="T79" fmla="*/ 0 h 3821"/>
                <a:gd name="T80" fmla="*/ 0 w 6198"/>
                <a:gd name="T81" fmla="*/ 0 h 3821"/>
                <a:gd name="T82" fmla="*/ 0 w 6198"/>
                <a:gd name="T83" fmla="*/ 0 h 3821"/>
                <a:gd name="T84" fmla="*/ 0 w 6198"/>
                <a:gd name="T85" fmla="*/ 0 h 3821"/>
                <a:gd name="T86" fmla="*/ 0 w 6198"/>
                <a:gd name="T87" fmla="*/ 0 h 3821"/>
                <a:gd name="T88" fmla="*/ 0 w 6198"/>
                <a:gd name="T89" fmla="*/ 0 h 3821"/>
                <a:gd name="T90" fmla="*/ 0 w 6198"/>
                <a:gd name="T91" fmla="*/ 0 h 3821"/>
                <a:gd name="T92" fmla="*/ 0 w 6198"/>
                <a:gd name="T93" fmla="*/ 0 h 3821"/>
                <a:gd name="T94" fmla="*/ 0 w 6198"/>
                <a:gd name="T95" fmla="*/ 0 h 3821"/>
                <a:gd name="T96" fmla="*/ 0 w 6198"/>
                <a:gd name="T97" fmla="*/ 0 h 3821"/>
                <a:gd name="T98" fmla="*/ 0 w 6198"/>
                <a:gd name="T99" fmla="*/ 0 h 3821"/>
                <a:gd name="T100" fmla="*/ 0 w 6198"/>
                <a:gd name="T101" fmla="*/ 0 h 3821"/>
                <a:gd name="T102" fmla="*/ 0 w 6198"/>
                <a:gd name="T103" fmla="*/ 0 h 3821"/>
                <a:gd name="T104" fmla="*/ 0 w 6198"/>
                <a:gd name="T105" fmla="*/ 0 h 3821"/>
                <a:gd name="T106" fmla="*/ 0 w 6198"/>
                <a:gd name="T107" fmla="*/ 0 h 3821"/>
                <a:gd name="T108" fmla="*/ 0 w 6198"/>
                <a:gd name="T109" fmla="*/ 0 h 3821"/>
                <a:gd name="T110" fmla="*/ 0 w 6198"/>
                <a:gd name="T111" fmla="*/ 0 h 3821"/>
                <a:gd name="T112" fmla="*/ 0 w 6198"/>
                <a:gd name="T113" fmla="*/ 0 h 3821"/>
                <a:gd name="T114" fmla="*/ 0 w 6198"/>
                <a:gd name="T115" fmla="*/ 0 h 3821"/>
                <a:gd name="T116" fmla="*/ 0 w 6198"/>
                <a:gd name="T117" fmla="*/ 0 h 3821"/>
                <a:gd name="T118" fmla="*/ 0 w 6198"/>
                <a:gd name="T119" fmla="*/ 0 h 3821"/>
                <a:gd name="T120" fmla="*/ 0 w 6198"/>
                <a:gd name="T121" fmla="*/ 0 h 38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98" h="3821">
                  <a:moveTo>
                    <a:pt x="3475" y="46"/>
                  </a:moveTo>
                  <a:lnTo>
                    <a:pt x="3457" y="53"/>
                  </a:lnTo>
                  <a:lnTo>
                    <a:pt x="3438" y="58"/>
                  </a:lnTo>
                  <a:lnTo>
                    <a:pt x="3420" y="65"/>
                  </a:lnTo>
                  <a:lnTo>
                    <a:pt x="3402" y="72"/>
                  </a:lnTo>
                  <a:lnTo>
                    <a:pt x="3387" y="83"/>
                  </a:lnTo>
                  <a:lnTo>
                    <a:pt x="3375" y="96"/>
                  </a:lnTo>
                  <a:lnTo>
                    <a:pt x="3366" y="112"/>
                  </a:lnTo>
                  <a:lnTo>
                    <a:pt x="3364" y="135"/>
                  </a:lnTo>
                  <a:lnTo>
                    <a:pt x="3359" y="159"/>
                  </a:lnTo>
                  <a:lnTo>
                    <a:pt x="3345" y="174"/>
                  </a:lnTo>
                  <a:lnTo>
                    <a:pt x="3325" y="185"/>
                  </a:lnTo>
                  <a:lnTo>
                    <a:pt x="3303" y="192"/>
                  </a:lnTo>
                  <a:lnTo>
                    <a:pt x="3284" y="199"/>
                  </a:lnTo>
                  <a:lnTo>
                    <a:pt x="3270" y="210"/>
                  </a:lnTo>
                  <a:lnTo>
                    <a:pt x="3267" y="230"/>
                  </a:lnTo>
                  <a:lnTo>
                    <a:pt x="3280" y="258"/>
                  </a:lnTo>
                  <a:lnTo>
                    <a:pt x="3286" y="264"/>
                  </a:lnTo>
                  <a:lnTo>
                    <a:pt x="3292" y="267"/>
                  </a:lnTo>
                  <a:lnTo>
                    <a:pt x="3299" y="270"/>
                  </a:lnTo>
                  <a:lnTo>
                    <a:pt x="3304" y="277"/>
                  </a:lnTo>
                  <a:lnTo>
                    <a:pt x="3278" y="303"/>
                  </a:lnTo>
                  <a:lnTo>
                    <a:pt x="3289" y="315"/>
                  </a:lnTo>
                  <a:lnTo>
                    <a:pt x="3300" y="327"/>
                  </a:lnTo>
                  <a:lnTo>
                    <a:pt x="3312" y="338"/>
                  </a:lnTo>
                  <a:lnTo>
                    <a:pt x="3325" y="347"/>
                  </a:lnTo>
                  <a:lnTo>
                    <a:pt x="3338" y="354"/>
                  </a:lnTo>
                  <a:lnTo>
                    <a:pt x="3352" y="358"/>
                  </a:lnTo>
                  <a:lnTo>
                    <a:pt x="3367" y="358"/>
                  </a:lnTo>
                  <a:lnTo>
                    <a:pt x="3385" y="355"/>
                  </a:lnTo>
                  <a:lnTo>
                    <a:pt x="3405" y="353"/>
                  </a:lnTo>
                  <a:lnTo>
                    <a:pt x="3426" y="350"/>
                  </a:lnTo>
                  <a:lnTo>
                    <a:pt x="3446" y="347"/>
                  </a:lnTo>
                  <a:lnTo>
                    <a:pt x="3465" y="344"/>
                  </a:lnTo>
                  <a:lnTo>
                    <a:pt x="3485" y="339"/>
                  </a:lnTo>
                  <a:lnTo>
                    <a:pt x="3503" y="333"/>
                  </a:lnTo>
                  <a:lnTo>
                    <a:pt x="3521" y="324"/>
                  </a:lnTo>
                  <a:lnTo>
                    <a:pt x="3537" y="314"/>
                  </a:lnTo>
                  <a:lnTo>
                    <a:pt x="3547" y="314"/>
                  </a:lnTo>
                  <a:lnTo>
                    <a:pt x="3557" y="314"/>
                  </a:lnTo>
                  <a:lnTo>
                    <a:pt x="3568" y="314"/>
                  </a:lnTo>
                  <a:lnTo>
                    <a:pt x="3577" y="315"/>
                  </a:lnTo>
                  <a:lnTo>
                    <a:pt x="3584" y="318"/>
                  </a:lnTo>
                  <a:lnTo>
                    <a:pt x="3590" y="323"/>
                  </a:lnTo>
                  <a:lnTo>
                    <a:pt x="3594" y="331"/>
                  </a:lnTo>
                  <a:lnTo>
                    <a:pt x="3595" y="341"/>
                  </a:lnTo>
                  <a:lnTo>
                    <a:pt x="3584" y="343"/>
                  </a:lnTo>
                  <a:lnTo>
                    <a:pt x="3576" y="346"/>
                  </a:lnTo>
                  <a:lnTo>
                    <a:pt x="3569" y="351"/>
                  </a:lnTo>
                  <a:lnTo>
                    <a:pt x="3563" y="356"/>
                  </a:lnTo>
                  <a:lnTo>
                    <a:pt x="3560" y="363"/>
                  </a:lnTo>
                  <a:lnTo>
                    <a:pt x="3558" y="371"/>
                  </a:lnTo>
                  <a:lnTo>
                    <a:pt x="3557" y="381"/>
                  </a:lnTo>
                  <a:lnTo>
                    <a:pt x="3557" y="390"/>
                  </a:lnTo>
                  <a:lnTo>
                    <a:pt x="3548" y="392"/>
                  </a:lnTo>
                  <a:lnTo>
                    <a:pt x="3541" y="391"/>
                  </a:lnTo>
                  <a:lnTo>
                    <a:pt x="3534" y="386"/>
                  </a:lnTo>
                  <a:lnTo>
                    <a:pt x="3527" y="380"/>
                  </a:lnTo>
                  <a:lnTo>
                    <a:pt x="3520" y="373"/>
                  </a:lnTo>
                  <a:lnTo>
                    <a:pt x="3512" y="367"/>
                  </a:lnTo>
                  <a:lnTo>
                    <a:pt x="3505" y="363"/>
                  </a:lnTo>
                  <a:lnTo>
                    <a:pt x="3497" y="361"/>
                  </a:lnTo>
                  <a:lnTo>
                    <a:pt x="3478" y="357"/>
                  </a:lnTo>
                  <a:lnTo>
                    <a:pt x="3461" y="360"/>
                  </a:lnTo>
                  <a:lnTo>
                    <a:pt x="3446" y="366"/>
                  </a:lnTo>
                  <a:lnTo>
                    <a:pt x="3433" y="377"/>
                  </a:lnTo>
                  <a:lnTo>
                    <a:pt x="3420" y="388"/>
                  </a:lnTo>
                  <a:lnTo>
                    <a:pt x="3406" y="399"/>
                  </a:lnTo>
                  <a:lnTo>
                    <a:pt x="3393" y="407"/>
                  </a:lnTo>
                  <a:lnTo>
                    <a:pt x="3379" y="412"/>
                  </a:lnTo>
                  <a:lnTo>
                    <a:pt x="3374" y="419"/>
                  </a:lnTo>
                  <a:lnTo>
                    <a:pt x="3369" y="428"/>
                  </a:lnTo>
                  <a:lnTo>
                    <a:pt x="3366" y="436"/>
                  </a:lnTo>
                  <a:lnTo>
                    <a:pt x="3362" y="444"/>
                  </a:lnTo>
                  <a:lnTo>
                    <a:pt x="3358" y="452"/>
                  </a:lnTo>
                  <a:lnTo>
                    <a:pt x="3354" y="459"/>
                  </a:lnTo>
                  <a:lnTo>
                    <a:pt x="3349" y="465"/>
                  </a:lnTo>
                  <a:lnTo>
                    <a:pt x="3342" y="470"/>
                  </a:lnTo>
                  <a:lnTo>
                    <a:pt x="3326" y="461"/>
                  </a:lnTo>
                  <a:lnTo>
                    <a:pt x="3309" y="456"/>
                  </a:lnTo>
                  <a:lnTo>
                    <a:pt x="3293" y="455"/>
                  </a:lnTo>
                  <a:lnTo>
                    <a:pt x="3276" y="455"/>
                  </a:lnTo>
                  <a:lnTo>
                    <a:pt x="3258" y="456"/>
                  </a:lnTo>
                  <a:lnTo>
                    <a:pt x="3241" y="456"/>
                  </a:lnTo>
                  <a:lnTo>
                    <a:pt x="3225" y="455"/>
                  </a:lnTo>
                  <a:lnTo>
                    <a:pt x="3208" y="451"/>
                  </a:lnTo>
                  <a:lnTo>
                    <a:pt x="3198" y="425"/>
                  </a:lnTo>
                  <a:lnTo>
                    <a:pt x="3183" y="405"/>
                  </a:lnTo>
                  <a:lnTo>
                    <a:pt x="3164" y="391"/>
                  </a:lnTo>
                  <a:lnTo>
                    <a:pt x="3143" y="381"/>
                  </a:lnTo>
                  <a:lnTo>
                    <a:pt x="3119" y="373"/>
                  </a:lnTo>
                  <a:lnTo>
                    <a:pt x="3095" y="367"/>
                  </a:lnTo>
                  <a:lnTo>
                    <a:pt x="3070" y="362"/>
                  </a:lnTo>
                  <a:lnTo>
                    <a:pt x="3046" y="355"/>
                  </a:lnTo>
                  <a:lnTo>
                    <a:pt x="3029" y="366"/>
                  </a:lnTo>
                  <a:lnTo>
                    <a:pt x="3013" y="378"/>
                  </a:lnTo>
                  <a:lnTo>
                    <a:pt x="2997" y="389"/>
                  </a:lnTo>
                  <a:lnTo>
                    <a:pt x="2980" y="399"/>
                  </a:lnTo>
                  <a:lnTo>
                    <a:pt x="2964" y="410"/>
                  </a:lnTo>
                  <a:lnTo>
                    <a:pt x="2948" y="421"/>
                  </a:lnTo>
                  <a:lnTo>
                    <a:pt x="2932" y="433"/>
                  </a:lnTo>
                  <a:lnTo>
                    <a:pt x="2918" y="444"/>
                  </a:lnTo>
                  <a:lnTo>
                    <a:pt x="2908" y="456"/>
                  </a:lnTo>
                  <a:lnTo>
                    <a:pt x="2897" y="466"/>
                  </a:lnTo>
                  <a:lnTo>
                    <a:pt x="2886" y="475"/>
                  </a:lnTo>
                  <a:lnTo>
                    <a:pt x="2872" y="482"/>
                  </a:lnTo>
                  <a:lnTo>
                    <a:pt x="2859" y="488"/>
                  </a:lnTo>
                  <a:lnTo>
                    <a:pt x="2845" y="492"/>
                  </a:lnTo>
                  <a:lnTo>
                    <a:pt x="2830" y="495"/>
                  </a:lnTo>
                  <a:lnTo>
                    <a:pt x="2816" y="497"/>
                  </a:lnTo>
                  <a:lnTo>
                    <a:pt x="2801" y="499"/>
                  </a:lnTo>
                  <a:lnTo>
                    <a:pt x="2785" y="500"/>
                  </a:lnTo>
                  <a:lnTo>
                    <a:pt x="2770" y="501"/>
                  </a:lnTo>
                  <a:lnTo>
                    <a:pt x="2755" y="501"/>
                  </a:lnTo>
                  <a:lnTo>
                    <a:pt x="2741" y="501"/>
                  </a:lnTo>
                  <a:lnTo>
                    <a:pt x="2726" y="501"/>
                  </a:lnTo>
                  <a:lnTo>
                    <a:pt x="2712" y="501"/>
                  </a:lnTo>
                  <a:lnTo>
                    <a:pt x="2699" y="502"/>
                  </a:lnTo>
                  <a:lnTo>
                    <a:pt x="2691" y="490"/>
                  </a:lnTo>
                  <a:lnTo>
                    <a:pt x="2682" y="480"/>
                  </a:lnTo>
                  <a:lnTo>
                    <a:pt x="2673" y="470"/>
                  </a:lnTo>
                  <a:lnTo>
                    <a:pt x="2664" y="462"/>
                  </a:lnTo>
                  <a:lnTo>
                    <a:pt x="2654" y="456"/>
                  </a:lnTo>
                  <a:lnTo>
                    <a:pt x="2644" y="450"/>
                  </a:lnTo>
                  <a:lnTo>
                    <a:pt x="2633" y="445"/>
                  </a:lnTo>
                  <a:lnTo>
                    <a:pt x="2622" y="441"/>
                  </a:lnTo>
                  <a:lnTo>
                    <a:pt x="2611" y="437"/>
                  </a:lnTo>
                  <a:lnTo>
                    <a:pt x="2600" y="434"/>
                  </a:lnTo>
                  <a:lnTo>
                    <a:pt x="2588" y="431"/>
                  </a:lnTo>
                  <a:lnTo>
                    <a:pt x="2576" y="429"/>
                  </a:lnTo>
                  <a:lnTo>
                    <a:pt x="2565" y="427"/>
                  </a:lnTo>
                  <a:lnTo>
                    <a:pt x="2554" y="425"/>
                  </a:lnTo>
                  <a:lnTo>
                    <a:pt x="2541" y="421"/>
                  </a:lnTo>
                  <a:lnTo>
                    <a:pt x="2530" y="419"/>
                  </a:lnTo>
                  <a:lnTo>
                    <a:pt x="2519" y="425"/>
                  </a:lnTo>
                  <a:lnTo>
                    <a:pt x="2508" y="433"/>
                  </a:lnTo>
                  <a:lnTo>
                    <a:pt x="2498" y="442"/>
                  </a:lnTo>
                  <a:lnTo>
                    <a:pt x="2488" y="453"/>
                  </a:lnTo>
                  <a:lnTo>
                    <a:pt x="2479" y="464"/>
                  </a:lnTo>
                  <a:lnTo>
                    <a:pt x="2470" y="476"/>
                  </a:lnTo>
                  <a:lnTo>
                    <a:pt x="2462" y="488"/>
                  </a:lnTo>
                  <a:lnTo>
                    <a:pt x="2453" y="498"/>
                  </a:lnTo>
                  <a:lnTo>
                    <a:pt x="2443" y="508"/>
                  </a:lnTo>
                  <a:lnTo>
                    <a:pt x="2433" y="516"/>
                  </a:lnTo>
                  <a:lnTo>
                    <a:pt x="2423" y="524"/>
                  </a:lnTo>
                  <a:lnTo>
                    <a:pt x="2412" y="527"/>
                  </a:lnTo>
                  <a:lnTo>
                    <a:pt x="2400" y="528"/>
                  </a:lnTo>
                  <a:lnTo>
                    <a:pt x="2386" y="525"/>
                  </a:lnTo>
                  <a:lnTo>
                    <a:pt x="2372" y="518"/>
                  </a:lnTo>
                  <a:lnTo>
                    <a:pt x="2356" y="507"/>
                  </a:lnTo>
                  <a:lnTo>
                    <a:pt x="2354" y="492"/>
                  </a:lnTo>
                  <a:lnTo>
                    <a:pt x="2353" y="476"/>
                  </a:lnTo>
                  <a:lnTo>
                    <a:pt x="2353" y="459"/>
                  </a:lnTo>
                  <a:lnTo>
                    <a:pt x="2353" y="443"/>
                  </a:lnTo>
                  <a:lnTo>
                    <a:pt x="2350" y="427"/>
                  </a:lnTo>
                  <a:lnTo>
                    <a:pt x="2345" y="411"/>
                  </a:lnTo>
                  <a:lnTo>
                    <a:pt x="2336" y="399"/>
                  </a:lnTo>
                  <a:lnTo>
                    <a:pt x="2322" y="388"/>
                  </a:lnTo>
                  <a:lnTo>
                    <a:pt x="2303" y="389"/>
                  </a:lnTo>
                  <a:lnTo>
                    <a:pt x="2283" y="390"/>
                  </a:lnTo>
                  <a:lnTo>
                    <a:pt x="2265" y="392"/>
                  </a:lnTo>
                  <a:lnTo>
                    <a:pt x="2245" y="394"/>
                  </a:lnTo>
                  <a:lnTo>
                    <a:pt x="2227" y="398"/>
                  </a:lnTo>
                  <a:lnTo>
                    <a:pt x="2210" y="403"/>
                  </a:lnTo>
                  <a:lnTo>
                    <a:pt x="2193" y="410"/>
                  </a:lnTo>
                  <a:lnTo>
                    <a:pt x="2177" y="419"/>
                  </a:lnTo>
                  <a:lnTo>
                    <a:pt x="2169" y="434"/>
                  </a:lnTo>
                  <a:lnTo>
                    <a:pt x="2160" y="448"/>
                  </a:lnTo>
                  <a:lnTo>
                    <a:pt x="2151" y="463"/>
                  </a:lnTo>
                  <a:lnTo>
                    <a:pt x="2143" y="479"/>
                  </a:lnTo>
                  <a:lnTo>
                    <a:pt x="2135" y="495"/>
                  </a:lnTo>
                  <a:lnTo>
                    <a:pt x="2126" y="510"/>
                  </a:lnTo>
                  <a:lnTo>
                    <a:pt x="2117" y="526"/>
                  </a:lnTo>
                  <a:lnTo>
                    <a:pt x="2106" y="540"/>
                  </a:lnTo>
                  <a:lnTo>
                    <a:pt x="2096" y="554"/>
                  </a:lnTo>
                  <a:lnTo>
                    <a:pt x="2085" y="566"/>
                  </a:lnTo>
                  <a:lnTo>
                    <a:pt x="2072" y="578"/>
                  </a:lnTo>
                  <a:lnTo>
                    <a:pt x="2058" y="588"/>
                  </a:lnTo>
                  <a:lnTo>
                    <a:pt x="2044" y="596"/>
                  </a:lnTo>
                  <a:lnTo>
                    <a:pt x="2028" y="602"/>
                  </a:lnTo>
                  <a:lnTo>
                    <a:pt x="2010" y="606"/>
                  </a:lnTo>
                  <a:lnTo>
                    <a:pt x="1991" y="607"/>
                  </a:lnTo>
                  <a:lnTo>
                    <a:pt x="1982" y="623"/>
                  </a:lnTo>
                  <a:lnTo>
                    <a:pt x="1978" y="641"/>
                  </a:lnTo>
                  <a:lnTo>
                    <a:pt x="1976" y="659"/>
                  </a:lnTo>
                  <a:lnTo>
                    <a:pt x="1975" y="679"/>
                  </a:lnTo>
                  <a:lnTo>
                    <a:pt x="1972" y="696"/>
                  </a:lnTo>
                  <a:lnTo>
                    <a:pt x="1965" y="711"/>
                  </a:lnTo>
                  <a:lnTo>
                    <a:pt x="1950" y="723"/>
                  </a:lnTo>
                  <a:lnTo>
                    <a:pt x="1928" y="729"/>
                  </a:lnTo>
                  <a:lnTo>
                    <a:pt x="1911" y="730"/>
                  </a:lnTo>
                  <a:lnTo>
                    <a:pt x="1897" y="728"/>
                  </a:lnTo>
                  <a:lnTo>
                    <a:pt x="1883" y="723"/>
                  </a:lnTo>
                  <a:lnTo>
                    <a:pt x="1871" y="715"/>
                  </a:lnTo>
                  <a:lnTo>
                    <a:pt x="1857" y="710"/>
                  </a:lnTo>
                  <a:lnTo>
                    <a:pt x="1845" y="707"/>
                  </a:lnTo>
                  <a:lnTo>
                    <a:pt x="1831" y="708"/>
                  </a:lnTo>
                  <a:lnTo>
                    <a:pt x="1816" y="715"/>
                  </a:lnTo>
                  <a:lnTo>
                    <a:pt x="1808" y="721"/>
                  </a:lnTo>
                  <a:lnTo>
                    <a:pt x="1799" y="725"/>
                  </a:lnTo>
                  <a:lnTo>
                    <a:pt x="1790" y="729"/>
                  </a:lnTo>
                  <a:lnTo>
                    <a:pt x="1782" y="732"/>
                  </a:lnTo>
                  <a:lnTo>
                    <a:pt x="1772" y="735"/>
                  </a:lnTo>
                  <a:lnTo>
                    <a:pt x="1762" y="737"/>
                  </a:lnTo>
                  <a:lnTo>
                    <a:pt x="1753" y="739"/>
                  </a:lnTo>
                  <a:lnTo>
                    <a:pt x="1743" y="740"/>
                  </a:lnTo>
                  <a:lnTo>
                    <a:pt x="1737" y="727"/>
                  </a:lnTo>
                  <a:lnTo>
                    <a:pt x="1725" y="720"/>
                  </a:lnTo>
                  <a:lnTo>
                    <a:pt x="1708" y="716"/>
                  </a:lnTo>
                  <a:lnTo>
                    <a:pt x="1692" y="714"/>
                  </a:lnTo>
                  <a:lnTo>
                    <a:pt x="1678" y="712"/>
                  </a:lnTo>
                  <a:lnTo>
                    <a:pt x="1669" y="707"/>
                  </a:lnTo>
                  <a:lnTo>
                    <a:pt x="1668" y="696"/>
                  </a:lnTo>
                  <a:lnTo>
                    <a:pt x="1680" y="679"/>
                  </a:lnTo>
                  <a:lnTo>
                    <a:pt x="1684" y="675"/>
                  </a:lnTo>
                  <a:lnTo>
                    <a:pt x="1689" y="672"/>
                  </a:lnTo>
                  <a:lnTo>
                    <a:pt x="1694" y="669"/>
                  </a:lnTo>
                  <a:lnTo>
                    <a:pt x="1699" y="665"/>
                  </a:lnTo>
                  <a:lnTo>
                    <a:pt x="1704" y="661"/>
                  </a:lnTo>
                  <a:lnTo>
                    <a:pt x="1708" y="658"/>
                  </a:lnTo>
                  <a:lnTo>
                    <a:pt x="1711" y="653"/>
                  </a:lnTo>
                  <a:lnTo>
                    <a:pt x="1713" y="648"/>
                  </a:lnTo>
                  <a:lnTo>
                    <a:pt x="1712" y="628"/>
                  </a:lnTo>
                  <a:lnTo>
                    <a:pt x="1709" y="612"/>
                  </a:lnTo>
                  <a:lnTo>
                    <a:pt x="1703" y="601"/>
                  </a:lnTo>
                  <a:lnTo>
                    <a:pt x="1695" y="593"/>
                  </a:lnTo>
                  <a:lnTo>
                    <a:pt x="1685" y="588"/>
                  </a:lnTo>
                  <a:lnTo>
                    <a:pt x="1673" y="586"/>
                  </a:lnTo>
                  <a:lnTo>
                    <a:pt x="1659" y="586"/>
                  </a:lnTo>
                  <a:lnTo>
                    <a:pt x="1645" y="587"/>
                  </a:lnTo>
                  <a:lnTo>
                    <a:pt x="1631" y="590"/>
                  </a:lnTo>
                  <a:lnTo>
                    <a:pt x="1615" y="593"/>
                  </a:lnTo>
                  <a:lnTo>
                    <a:pt x="1599" y="596"/>
                  </a:lnTo>
                  <a:lnTo>
                    <a:pt x="1585" y="599"/>
                  </a:lnTo>
                  <a:lnTo>
                    <a:pt x="1569" y="601"/>
                  </a:lnTo>
                  <a:lnTo>
                    <a:pt x="1556" y="601"/>
                  </a:lnTo>
                  <a:lnTo>
                    <a:pt x="1543" y="600"/>
                  </a:lnTo>
                  <a:lnTo>
                    <a:pt x="1532" y="596"/>
                  </a:lnTo>
                  <a:lnTo>
                    <a:pt x="1520" y="595"/>
                  </a:lnTo>
                  <a:lnTo>
                    <a:pt x="1509" y="594"/>
                  </a:lnTo>
                  <a:lnTo>
                    <a:pt x="1498" y="593"/>
                  </a:lnTo>
                  <a:lnTo>
                    <a:pt x="1487" y="591"/>
                  </a:lnTo>
                  <a:lnTo>
                    <a:pt x="1476" y="588"/>
                  </a:lnTo>
                  <a:lnTo>
                    <a:pt x="1465" y="586"/>
                  </a:lnTo>
                  <a:lnTo>
                    <a:pt x="1455" y="584"/>
                  </a:lnTo>
                  <a:lnTo>
                    <a:pt x="1444" y="582"/>
                  </a:lnTo>
                  <a:lnTo>
                    <a:pt x="1434" y="580"/>
                  </a:lnTo>
                  <a:lnTo>
                    <a:pt x="1422" y="578"/>
                  </a:lnTo>
                  <a:lnTo>
                    <a:pt x="1412" y="576"/>
                  </a:lnTo>
                  <a:lnTo>
                    <a:pt x="1402" y="575"/>
                  </a:lnTo>
                  <a:lnTo>
                    <a:pt x="1392" y="574"/>
                  </a:lnTo>
                  <a:lnTo>
                    <a:pt x="1380" y="575"/>
                  </a:lnTo>
                  <a:lnTo>
                    <a:pt x="1370" y="575"/>
                  </a:lnTo>
                  <a:lnTo>
                    <a:pt x="1360" y="577"/>
                  </a:lnTo>
                  <a:lnTo>
                    <a:pt x="1357" y="588"/>
                  </a:lnTo>
                  <a:lnTo>
                    <a:pt x="1353" y="598"/>
                  </a:lnTo>
                  <a:lnTo>
                    <a:pt x="1349" y="609"/>
                  </a:lnTo>
                  <a:lnTo>
                    <a:pt x="1345" y="620"/>
                  </a:lnTo>
                  <a:lnTo>
                    <a:pt x="1344" y="631"/>
                  </a:lnTo>
                  <a:lnTo>
                    <a:pt x="1345" y="642"/>
                  </a:lnTo>
                  <a:lnTo>
                    <a:pt x="1349" y="652"/>
                  </a:lnTo>
                  <a:lnTo>
                    <a:pt x="1357" y="663"/>
                  </a:lnTo>
                  <a:lnTo>
                    <a:pt x="1366" y="672"/>
                  </a:lnTo>
                  <a:lnTo>
                    <a:pt x="1371" y="683"/>
                  </a:lnTo>
                  <a:lnTo>
                    <a:pt x="1372" y="694"/>
                  </a:lnTo>
                  <a:lnTo>
                    <a:pt x="1369" y="704"/>
                  </a:lnTo>
                  <a:lnTo>
                    <a:pt x="1361" y="710"/>
                  </a:lnTo>
                  <a:lnTo>
                    <a:pt x="1353" y="714"/>
                  </a:lnTo>
                  <a:lnTo>
                    <a:pt x="1344" y="717"/>
                  </a:lnTo>
                  <a:lnTo>
                    <a:pt x="1335" y="719"/>
                  </a:lnTo>
                  <a:lnTo>
                    <a:pt x="1325" y="721"/>
                  </a:lnTo>
                  <a:lnTo>
                    <a:pt x="1316" y="722"/>
                  </a:lnTo>
                  <a:lnTo>
                    <a:pt x="1308" y="725"/>
                  </a:lnTo>
                  <a:lnTo>
                    <a:pt x="1301" y="729"/>
                  </a:lnTo>
                  <a:lnTo>
                    <a:pt x="1298" y="755"/>
                  </a:lnTo>
                  <a:lnTo>
                    <a:pt x="1286" y="775"/>
                  </a:lnTo>
                  <a:lnTo>
                    <a:pt x="1267" y="790"/>
                  </a:lnTo>
                  <a:lnTo>
                    <a:pt x="1248" y="803"/>
                  </a:lnTo>
                  <a:lnTo>
                    <a:pt x="1229" y="818"/>
                  </a:lnTo>
                  <a:lnTo>
                    <a:pt x="1217" y="835"/>
                  </a:lnTo>
                  <a:lnTo>
                    <a:pt x="1214" y="857"/>
                  </a:lnTo>
                  <a:lnTo>
                    <a:pt x="1225" y="888"/>
                  </a:lnTo>
                  <a:lnTo>
                    <a:pt x="1239" y="902"/>
                  </a:lnTo>
                  <a:lnTo>
                    <a:pt x="1255" y="911"/>
                  </a:lnTo>
                  <a:lnTo>
                    <a:pt x="1272" y="916"/>
                  </a:lnTo>
                  <a:lnTo>
                    <a:pt x="1293" y="918"/>
                  </a:lnTo>
                  <a:lnTo>
                    <a:pt x="1312" y="919"/>
                  </a:lnTo>
                  <a:lnTo>
                    <a:pt x="1333" y="919"/>
                  </a:lnTo>
                  <a:lnTo>
                    <a:pt x="1353" y="920"/>
                  </a:lnTo>
                  <a:lnTo>
                    <a:pt x="1371" y="923"/>
                  </a:lnTo>
                  <a:lnTo>
                    <a:pt x="1383" y="920"/>
                  </a:lnTo>
                  <a:lnTo>
                    <a:pt x="1394" y="915"/>
                  </a:lnTo>
                  <a:lnTo>
                    <a:pt x="1404" y="908"/>
                  </a:lnTo>
                  <a:lnTo>
                    <a:pt x="1414" y="902"/>
                  </a:lnTo>
                  <a:lnTo>
                    <a:pt x="1424" y="897"/>
                  </a:lnTo>
                  <a:lnTo>
                    <a:pt x="1435" y="893"/>
                  </a:lnTo>
                  <a:lnTo>
                    <a:pt x="1446" y="892"/>
                  </a:lnTo>
                  <a:lnTo>
                    <a:pt x="1458" y="894"/>
                  </a:lnTo>
                  <a:lnTo>
                    <a:pt x="1459" y="907"/>
                  </a:lnTo>
                  <a:lnTo>
                    <a:pt x="1455" y="917"/>
                  </a:lnTo>
                  <a:lnTo>
                    <a:pt x="1448" y="925"/>
                  </a:lnTo>
                  <a:lnTo>
                    <a:pt x="1438" y="930"/>
                  </a:lnTo>
                  <a:lnTo>
                    <a:pt x="1426" y="934"/>
                  </a:lnTo>
                  <a:lnTo>
                    <a:pt x="1414" y="938"/>
                  </a:lnTo>
                  <a:lnTo>
                    <a:pt x="1404" y="943"/>
                  </a:lnTo>
                  <a:lnTo>
                    <a:pt x="1395" y="948"/>
                  </a:lnTo>
                  <a:lnTo>
                    <a:pt x="1378" y="945"/>
                  </a:lnTo>
                  <a:lnTo>
                    <a:pt x="1367" y="948"/>
                  </a:lnTo>
                  <a:lnTo>
                    <a:pt x="1358" y="955"/>
                  </a:lnTo>
                  <a:lnTo>
                    <a:pt x="1351" y="966"/>
                  </a:lnTo>
                  <a:lnTo>
                    <a:pt x="1347" y="979"/>
                  </a:lnTo>
                  <a:lnTo>
                    <a:pt x="1343" y="991"/>
                  </a:lnTo>
                  <a:lnTo>
                    <a:pt x="1339" y="1004"/>
                  </a:lnTo>
                  <a:lnTo>
                    <a:pt x="1335" y="1015"/>
                  </a:lnTo>
                  <a:lnTo>
                    <a:pt x="1335" y="1041"/>
                  </a:lnTo>
                  <a:lnTo>
                    <a:pt x="1328" y="1066"/>
                  </a:lnTo>
                  <a:lnTo>
                    <a:pt x="1318" y="1089"/>
                  </a:lnTo>
                  <a:lnTo>
                    <a:pt x="1305" y="1110"/>
                  </a:lnTo>
                  <a:lnTo>
                    <a:pt x="1288" y="1131"/>
                  </a:lnTo>
                  <a:lnTo>
                    <a:pt x="1269" y="1149"/>
                  </a:lnTo>
                  <a:lnTo>
                    <a:pt x="1249" y="1166"/>
                  </a:lnTo>
                  <a:lnTo>
                    <a:pt x="1227" y="1181"/>
                  </a:lnTo>
                  <a:lnTo>
                    <a:pt x="1218" y="1186"/>
                  </a:lnTo>
                  <a:lnTo>
                    <a:pt x="1209" y="1192"/>
                  </a:lnTo>
                  <a:lnTo>
                    <a:pt x="1200" y="1198"/>
                  </a:lnTo>
                  <a:lnTo>
                    <a:pt x="1192" y="1204"/>
                  </a:lnTo>
                  <a:lnTo>
                    <a:pt x="1184" y="1212"/>
                  </a:lnTo>
                  <a:lnTo>
                    <a:pt x="1179" y="1220"/>
                  </a:lnTo>
                  <a:lnTo>
                    <a:pt x="1175" y="1230"/>
                  </a:lnTo>
                  <a:lnTo>
                    <a:pt x="1174" y="1241"/>
                  </a:lnTo>
                  <a:lnTo>
                    <a:pt x="1176" y="1251"/>
                  </a:lnTo>
                  <a:lnTo>
                    <a:pt x="1174" y="1261"/>
                  </a:lnTo>
                  <a:lnTo>
                    <a:pt x="1170" y="1269"/>
                  </a:lnTo>
                  <a:lnTo>
                    <a:pt x="1163" y="1277"/>
                  </a:lnTo>
                  <a:lnTo>
                    <a:pt x="1156" y="1283"/>
                  </a:lnTo>
                  <a:lnTo>
                    <a:pt x="1148" y="1290"/>
                  </a:lnTo>
                  <a:lnTo>
                    <a:pt x="1140" y="1295"/>
                  </a:lnTo>
                  <a:lnTo>
                    <a:pt x="1133" y="1301"/>
                  </a:lnTo>
                  <a:lnTo>
                    <a:pt x="1108" y="1294"/>
                  </a:lnTo>
                  <a:lnTo>
                    <a:pt x="1085" y="1296"/>
                  </a:lnTo>
                  <a:lnTo>
                    <a:pt x="1066" y="1305"/>
                  </a:lnTo>
                  <a:lnTo>
                    <a:pt x="1048" y="1320"/>
                  </a:lnTo>
                  <a:lnTo>
                    <a:pt x="1031" y="1336"/>
                  </a:lnTo>
                  <a:lnTo>
                    <a:pt x="1015" y="1354"/>
                  </a:lnTo>
                  <a:lnTo>
                    <a:pt x="1000" y="1371"/>
                  </a:lnTo>
                  <a:lnTo>
                    <a:pt x="983" y="1384"/>
                  </a:lnTo>
                  <a:lnTo>
                    <a:pt x="981" y="1480"/>
                  </a:lnTo>
                  <a:lnTo>
                    <a:pt x="966" y="1492"/>
                  </a:lnTo>
                  <a:lnTo>
                    <a:pt x="951" y="1502"/>
                  </a:lnTo>
                  <a:lnTo>
                    <a:pt x="934" y="1513"/>
                  </a:lnTo>
                  <a:lnTo>
                    <a:pt x="919" y="1522"/>
                  </a:lnTo>
                  <a:lnTo>
                    <a:pt x="904" y="1532"/>
                  </a:lnTo>
                  <a:lnTo>
                    <a:pt x="888" y="1543"/>
                  </a:lnTo>
                  <a:lnTo>
                    <a:pt x="874" y="1556"/>
                  </a:lnTo>
                  <a:lnTo>
                    <a:pt x="860" y="1570"/>
                  </a:lnTo>
                  <a:lnTo>
                    <a:pt x="841" y="1569"/>
                  </a:lnTo>
                  <a:lnTo>
                    <a:pt x="822" y="1567"/>
                  </a:lnTo>
                  <a:lnTo>
                    <a:pt x="802" y="1566"/>
                  </a:lnTo>
                  <a:lnTo>
                    <a:pt x="782" y="1566"/>
                  </a:lnTo>
                  <a:lnTo>
                    <a:pt x="763" y="1567"/>
                  </a:lnTo>
                  <a:lnTo>
                    <a:pt x="743" y="1568"/>
                  </a:lnTo>
                  <a:lnTo>
                    <a:pt x="725" y="1571"/>
                  </a:lnTo>
                  <a:lnTo>
                    <a:pt x="708" y="1575"/>
                  </a:lnTo>
                  <a:lnTo>
                    <a:pt x="698" y="1587"/>
                  </a:lnTo>
                  <a:lnTo>
                    <a:pt x="688" y="1599"/>
                  </a:lnTo>
                  <a:lnTo>
                    <a:pt x="677" y="1611"/>
                  </a:lnTo>
                  <a:lnTo>
                    <a:pt x="666" y="1622"/>
                  </a:lnTo>
                  <a:lnTo>
                    <a:pt x="654" y="1634"/>
                  </a:lnTo>
                  <a:lnTo>
                    <a:pt x="643" y="1646"/>
                  </a:lnTo>
                  <a:lnTo>
                    <a:pt x="634" y="1660"/>
                  </a:lnTo>
                  <a:lnTo>
                    <a:pt x="627" y="1673"/>
                  </a:lnTo>
                  <a:lnTo>
                    <a:pt x="631" y="1693"/>
                  </a:lnTo>
                  <a:lnTo>
                    <a:pt x="640" y="1713"/>
                  </a:lnTo>
                  <a:lnTo>
                    <a:pt x="650" y="1733"/>
                  </a:lnTo>
                  <a:lnTo>
                    <a:pt x="661" y="1753"/>
                  </a:lnTo>
                  <a:lnTo>
                    <a:pt x="668" y="1773"/>
                  </a:lnTo>
                  <a:lnTo>
                    <a:pt x="670" y="1792"/>
                  </a:lnTo>
                  <a:lnTo>
                    <a:pt x="664" y="1812"/>
                  </a:lnTo>
                  <a:lnTo>
                    <a:pt x="647" y="1831"/>
                  </a:lnTo>
                  <a:lnTo>
                    <a:pt x="641" y="1872"/>
                  </a:lnTo>
                  <a:lnTo>
                    <a:pt x="637" y="1913"/>
                  </a:lnTo>
                  <a:lnTo>
                    <a:pt x="640" y="1953"/>
                  </a:lnTo>
                  <a:lnTo>
                    <a:pt x="655" y="1990"/>
                  </a:lnTo>
                  <a:lnTo>
                    <a:pt x="643" y="1998"/>
                  </a:lnTo>
                  <a:lnTo>
                    <a:pt x="633" y="2005"/>
                  </a:lnTo>
                  <a:lnTo>
                    <a:pt x="623" y="2013"/>
                  </a:lnTo>
                  <a:lnTo>
                    <a:pt x="613" y="2022"/>
                  </a:lnTo>
                  <a:lnTo>
                    <a:pt x="602" y="2031"/>
                  </a:lnTo>
                  <a:lnTo>
                    <a:pt x="592" y="2040"/>
                  </a:lnTo>
                  <a:lnTo>
                    <a:pt x="583" y="2051"/>
                  </a:lnTo>
                  <a:lnTo>
                    <a:pt x="573" y="2059"/>
                  </a:lnTo>
                  <a:lnTo>
                    <a:pt x="563" y="2068"/>
                  </a:lnTo>
                  <a:lnTo>
                    <a:pt x="552" y="2076"/>
                  </a:lnTo>
                  <a:lnTo>
                    <a:pt x="541" y="2083"/>
                  </a:lnTo>
                  <a:lnTo>
                    <a:pt x="530" y="2088"/>
                  </a:lnTo>
                  <a:lnTo>
                    <a:pt x="519" y="2094"/>
                  </a:lnTo>
                  <a:lnTo>
                    <a:pt x="506" y="2097"/>
                  </a:lnTo>
                  <a:lnTo>
                    <a:pt x="493" y="2098"/>
                  </a:lnTo>
                  <a:lnTo>
                    <a:pt x="479" y="2098"/>
                  </a:lnTo>
                  <a:lnTo>
                    <a:pt x="457" y="2109"/>
                  </a:lnTo>
                  <a:lnTo>
                    <a:pt x="436" y="2120"/>
                  </a:lnTo>
                  <a:lnTo>
                    <a:pt x="415" y="2131"/>
                  </a:lnTo>
                  <a:lnTo>
                    <a:pt x="394" y="2144"/>
                  </a:lnTo>
                  <a:lnTo>
                    <a:pt x="375" y="2158"/>
                  </a:lnTo>
                  <a:lnTo>
                    <a:pt x="357" y="2174"/>
                  </a:lnTo>
                  <a:lnTo>
                    <a:pt x="343" y="2195"/>
                  </a:lnTo>
                  <a:lnTo>
                    <a:pt x="332" y="2218"/>
                  </a:lnTo>
                  <a:lnTo>
                    <a:pt x="312" y="2231"/>
                  </a:lnTo>
                  <a:lnTo>
                    <a:pt x="291" y="2243"/>
                  </a:lnTo>
                  <a:lnTo>
                    <a:pt x="269" y="2255"/>
                  </a:lnTo>
                  <a:lnTo>
                    <a:pt x="247" y="2267"/>
                  </a:lnTo>
                  <a:lnTo>
                    <a:pt x="230" y="2281"/>
                  </a:lnTo>
                  <a:lnTo>
                    <a:pt x="217" y="2299"/>
                  </a:lnTo>
                  <a:lnTo>
                    <a:pt x="210" y="2320"/>
                  </a:lnTo>
                  <a:lnTo>
                    <a:pt x="213" y="2348"/>
                  </a:lnTo>
                  <a:lnTo>
                    <a:pt x="219" y="2352"/>
                  </a:lnTo>
                  <a:lnTo>
                    <a:pt x="225" y="2356"/>
                  </a:lnTo>
                  <a:lnTo>
                    <a:pt x="231" y="2361"/>
                  </a:lnTo>
                  <a:lnTo>
                    <a:pt x="237" y="2366"/>
                  </a:lnTo>
                  <a:lnTo>
                    <a:pt x="242" y="2372"/>
                  </a:lnTo>
                  <a:lnTo>
                    <a:pt x="246" y="2378"/>
                  </a:lnTo>
                  <a:lnTo>
                    <a:pt x="248" y="2385"/>
                  </a:lnTo>
                  <a:lnTo>
                    <a:pt x="247" y="2394"/>
                  </a:lnTo>
                  <a:lnTo>
                    <a:pt x="235" y="2399"/>
                  </a:lnTo>
                  <a:lnTo>
                    <a:pt x="225" y="2406"/>
                  </a:lnTo>
                  <a:lnTo>
                    <a:pt x="215" y="2413"/>
                  </a:lnTo>
                  <a:lnTo>
                    <a:pt x="208" y="2422"/>
                  </a:lnTo>
                  <a:lnTo>
                    <a:pt x="201" y="2432"/>
                  </a:lnTo>
                  <a:lnTo>
                    <a:pt x="197" y="2444"/>
                  </a:lnTo>
                  <a:lnTo>
                    <a:pt x="193" y="2456"/>
                  </a:lnTo>
                  <a:lnTo>
                    <a:pt x="191" y="2469"/>
                  </a:lnTo>
                  <a:lnTo>
                    <a:pt x="183" y="2485"/>
                  </a:lnTo>
                  <a:lnTo>
                    <a:pt x="170" y="2500"/>
                  </a:lnTo>
                  <a:lnTo>
                    <a:pt x="155" y="2514"/>
                  </a:lnTo>
                  <a:lnTo>
                    <a:pt x="142" y="2528"/>
                  </a:lnTo>
                  <a:lnTo>
                    <a:pt x="132" y="2543"/>
                  </a:lnTo>
                  <a:lnTo>
                    <a:pt x="128" y="2559"/>
                  </a:lnTo>
                  <a:lnTo>
                    <a:pt x="131" y="2575"/>
                  </a:lnTo>
                  <a:lnTo>
                    <a:pt x="144" y="2595"/>
                  </a:lnTo>
                  <a:lnTo>
                    <a:pt x="146" y="2606"/>
                  </a:lnTo>
                  <a:lnTo>
                    <a:pt x="145" y="2616"/>
                  </a:lnTo>
                  <a:lnTo>
                    <a:pt x="142" y="2626"/>
                  </a:lnTo>
                  <a:lnTo>
                    <a:pt x="137" y="2635"/>
                  </a:lnTo>
                  <a:lnTo>
                    <a:pt x="133" y="2644"/>
                  </a:lnTo>
                  <a:lnTo>
                    <a:pt x="130" y="2652"/>
                  </a:lnTo>
                  <a:lnTo>
                    <a:pt x="128" y="2661"/>
                  </a:lnTo>
                  <a:lnTo>
                    <a:pt x="130" y="2670"/>
                  </a:lnTo>
                  <a:lnTo>
                    <a:pt x="145" y="2682"/>
                  </a:lnTo>
                  <a:lnTo>
                    <a:pt x="164" y="2694"/>
                  </a:lnTo>
                  <a:lnTo>
                    <a:pt x="186" y="2704"/>
                  </a:lnTo>
                  <a:lnTo>
                    <a:pt x="206" y="2714"/>
                  </a:lnTo>
                  <a:lnTo>
                    <a:pt x="224" y="2726"/>
                  </a:lnTo>
                  <a:lnTo>
                    <a:pt x="235" y="2741"/>
                  </a:lnTo>
                  <a:lnTo>
                    <a:pt x="239" y="2760"/>
                  </a:lnTo>
                  <a:lnTo>
                    <a:pt x="233" y="2785"/>
                  </a:lnTo>
                  <a:lnTo>
                    <a:pt x="224" y="2805"/>
                  </a:lnTo>
                  <a:lnTo>
                    <a:pt x="211" y="2824"/>
                  </a:lnTo>
                  <a:lnTo>
                    <a:pt x="198" y="2844"/>
                  </a:lnTo>
                  <a:lnTo>
                    <a:pt x="185" y="2863"/>
                  </a:lnTo>
                  <a:lnTo>
                    <a:pt x="174" y="2883"/>
                  </a:lnTo>
                  <a:lnTo>
                    <a:pt x="169" y="2904"/>
                  </a:lnTo>
                  <a:lnTo>
                    <a:pt x="170" y="2926"/>
                  </a:lnTo>
                  <a:lnTo>
                    <a:pt x="180" y="2951"/>
                  </a:lnTo>
                  <a:lnTo>
                    <a:pt x="170" y="2960"/>
                  </a:lnTo>
                  <a:lnTo>
                    <a:pt x="158" y="2966"/>
                  </a:lnTo>
                  <a:lnTo>
                    <a:pt x="145" y="2971"/>
                  </a:lnTo>
                  <a:lnTo>
                    <a:pt x="132" y="2975"/>
                  </a:lnTo>
                  <a:lnTo>
                    <a:pt x="117" y="2978"/>
                  </a:lnTo>
                  <a:lnTo>
                    <a:pt x="103" y="2979"/>
                  </a:lnTo>
                  <a:lnTo>
                    <a:pt x="88" y="2981"/>
                  </a:lnTo>
                  <a:lnTo>
                    <a:pt x="74" y="2982"/>
                  </a:lnTo>
                  <a:lnTo>
                    <a:pt x="60" y="2984"/>
                  </a:lnTo>
                  <a:lnTo>
                    <a:pt x="47" y="2987"/>
                  </a:lnTo>
                  <a:lnTo>
                    <a:pt x="35" y="2991"/>
                  </a:lnTo>
                  <a:lnTo>
                    <a:pt x="25" y="2997"/>
                  </a:lnTo>
                  <a:lnTo>
                    <a:pt x="15" y="3005"/>
                  </a:lnTo>
                  <a:lnTo>
                    <a:pt x="8" y="3016"/>
                  </a:lnTo>
                  <a:lnTo>
                    <a:pt x="3" y="3030"/>
                  </a:lnTo>
                  <a:lnTo>
                    <a:pt x="0" y="3047"/>
                  </a:lnTo>
                  <a:lnTo>
                    <a:pt x="9" y="3066"/>
                  </a:lnTo>
                  <a:lnTo>
                    <a:pt x="14" y="3086"/>
                  </a:lnTo>
                  <a:lnTo>
                    <a:pt x="16" y="3107"/>
                  </a:lnTo>
                  <a:lnTo>
                    <a:pt x="16" y="3128"/>
                  </a:lnTo>
                  <a:lnTo>
                    <a:pt x="15" y="3149"/>
                  </a:lnTo>
                  <a:lnTo>
                    <a:pt x="17" y="3169"/>
                  </a:lnTo>
                  <a:lnTo>
                    <a:pt x="23" y="3189"/>
                  </a:lnTo>
                  <a:lnTo>
                    <a:pt x="32" y="3206"/>
                  </a:lnTo>
                  <a:lnTo>
                    <a:pt x="45" y="3208"/>
                  </a:lnTo>
                  <a:lnTo>
                    <a:pt x="59" y="3208"/>
                  </a:lnTo>
                  <a:lnTo>
                    <a:pt x="74" y="3208"/>
                  </a:lnTo>
                  <a:lnTo>
                    <a:pt x="88" y="3208"/>
                  </a:lnTo>
                  <a:lnTo>
                    <a:pt x="103" y="3206"/>
                  </a:lnTo>
                  <a:lnTo>
                    <a:pt x="117" y="3205"/>
                  </a:lnTo>
                  <a:lnTo>
                    <a:pt x="133" y="3204"/>
                  </a:lnTo>
                  <a:lnTo>
                    <a:pt x="147" y="3203"/>
                  </a:lnTo>
                  <a:lnTo>
                    <a:pt x="162" y="3202"/>
                  </a:lnTo>
                  <a:lnTo>
                    <a:pt x="177" y="3202"/>
                  </a:lnTo>
                  <a:lnTo>
                    <a:pt x="191" y="3203"/>
                  </a:lnTo>
                  <a:lnTo>
                    <a:pt x="205" y="3204"/>
                  </a:lnTo>
                  <a:lnTo>
                    <a:pt x="220" y="3207"/>
                  </a:lnTo>
                  <a:lnTo>
                    <a:pt x="233" y="3211"/>
                  </a:lnTo>
                  <a:lnTo>
                    <a:pt x="246" y="3217"/>
                  </a:lnTo>
                  <a:lnTo>
                    <a:pt x="258" y="3226"/>
                  </a:lnTo>
                  <a:lnTo>
                    <a:pt x="277" y="3219"/>
                  </a:lnTo>
                  <a:lnTo>
                    <a:pt x="293" y="3210"/>
                  </a:lnTo>
                  <a:lnTo>
                    <a:pt x="306" y="3197"/>
                  </a:lnTo>
                  <a:lnTo>
                    <a:pt x="319" y="3182"/>
                  </a:lnTo>
                  <a:lnTo>
                    <a:pt x="331" y="3166"/>
                  </a:lnTo>
                  <a:lnTo>
                    <a:pt x="343" y="3151"/>
                  </a:lnTo>
                  <a:lnTo>
                    <a:pt x="356" y="3138"/>
                  </a:lnTo>
                  <a:lnTo>
                    <a:pt x="373" y="3127"/>
                  </a:lnTo>
                  <a:lnTo>
                    <a:pt x="391" y="3108"/>
                  </a:lnTo>
                  <a:lnTo>
                    <a:pt x="415" y="3094"/>
                  </a:lnTo>
                  <a:lnTo>
                    <a:pt x="440" y="3082"/>
                  </a:lnTo>
                  <a:lnTo>
                    <a:pt x="465" y="3070"/>
                  </a:lnTo>
                  <a:lnTo>
                    <a:pt x="487" y="3056"/>
                  </a:lnTo>
                  <a:lnTo>
                    <a:pt x="504" y="3039"/>
                  </a:lnTo>
                  <a:lnTo>
                    <a:pt x="514" y="3016"/>
                  </a:lnTo>
                  <a:lnTo>
                    <a:pt x="514" y="2987"/>
                  </a:lnTo>
                  <a:lnTo>
                    <a:pt x="512" y="2975"/>
                  </a:lnTo>
                  <a:lnTo>
                    <a:pt x="509" y="2964"/>
                  </a:lnTo>
                  <a:lnTo>
                    <a:pt x="505" y="2953"/>
                  </a:lnTo>
                  <a:lnTo>
                    <a:pt x="501" y="2943"/>
                  </a:lnTo>
                  <a:lnTo>
                    <a:pt x="496" y="2934"/>
                  </a:lnTo>
                  <a:lnTo>
                    <a:pt x="489" y="2924"/>
                  </a:lnTo>
                  <a:lnTo>
                    <a:pt x="481" y="2916"/>
                  </a:lnTo>
                  <a:lnTo>
                    <a:pt x="471" y="2910"/>
                  </a:lnTo>
                  <a:lnTo>
                    <a:pt x="460" y="2913"/>
                  </a:lnTo>
                  <a:lnTo>
                    <a:pt x="450" y="2912"/>
                  </a:lnTo>
                  <a:lnTo>
                    <a:pt x="442" y="2908"/>
                  </a:lnTo>
                  <a:lnTo>
                    <a:pt x="437" y="2902"/>
                  </a:lnTo>
                  <a:lnTo>
                    <a:pt x="434" y="2894"/>
                  </a:lnTo>
                  <a:lnTo>
                    <a:pt x="432" y="2885"/>
                  </a:lnTo>
                  <a:lnTo>
                    <a:pt x="432" y="2874"/>
                  </a:lnTo>
                  <a:lnTo>
                    <a:pt x="433" y="2865"/>
                  </a:lnTo>
                  <a:lnTo>
                    <a:pt x="434" y="2858"/>
                  </a:lnTo>
                  <a:lnTo>
                    <a:pt x="434" y="2851"/>
                  </a:lnTo>
                  <a:lnTo>
                    <a:pt x="436" y="2845"/>
                  </a:lnTo>
                  <a:lnTo>
                    <a:pt x="441" y="2841"/>
                  </a:lnTo>
                  <a:lnTo>
                    <a:pt x="447" y="2852"/>
                  </a:lnTo>
                  <a:lnTo>
                    <a:pt x="448" y="2865"/>
                  </a:lnTo>
                  <a:lnTo>
                    <a:pt x="450" y="2877"/>
                  </a:lnTo>
                  <a:lnTo>
                    <a:pt x="457" y="2888"/>
                  </a:lnTo>
                  <a:lnTo>
                    <a:pt x="460" y="2872"/>
                  </a:lnTo>
                  <a:lnTo>
                    <a:pt x="461" y="2860"/>
                  </a:lnTo>
                  <a:lnTo>
                    <a:pt x="460" y="2848"/>
                  </a:lnTo>
                  <a:lnTo>
                    <a:pt x="457" y="2834"/>
                  </a:lnTo>
                  <a:lnTo>
                    <a:pt x="452" y="2836"/>
                  </a:lnTo>
                  <a:lnTo>
                    <a:pt x="448" y="2840"/>
                  </a:lnTo>
                  <a:lnTo>
                    <a:pt x="444" y="2842"/>
                  </a:lnTo>
                  <a:lnTo>
                    <a:pt x="437" y="2841"/>
                  </a:lnTo>
                  <a:lnTo>
                    <a:pt x="430" y="2835"/>
                  </a:lnTo>
                  <a:lnTo>
                    <a:pt x="431" y="2828"/>
                  </a:lnTo>
                  <a:lnTo>
                    <a:pt x="436" y="2821"/>
                  </a:lnTo>
                  <a:lnTo>
                    <a:pt x="441" y="2816"/>
                  </a:lnTo>
                  <a:lnTo>
                    <a:pt x="450" y="2810"/>
                  </a:lnTo>
                  <a:lnTo>
                    <a:pt x="460" y="2804"/>
                  </a:lnTo>
                  <a:lnTo>
                    <a:pt x="469" y="2798"/>
                  </a:lnTo>
                  <a:lnTo>
                    <a:pt x="478" y="2793"/>
                  </a:lnTo>
                  <a:lnTo>
                    <a:pt x="487" y="2790"/>
                  </a:lnTo>
                  <a:lnTo>
                    <a:pt x="497" y="2788"/>
                  </a:lnTo>
                  <a:lnTo>
                    <a:pt x="508" y="2787"/>
                  </a:lnTo>
                  <a:lnTo>
                    <a:pt x="518" y="2789"/>
                  </a:lnTo>
                  <a:lnTo>
                    <a:pt x="527" y="2807"/>
                  </a:lnTo>
                  <a:lnTo>
                    <a:pt x="539" y="2819"/>
                  </a:lnTo>
                  <a:lnTo>
                    <a:pt x="555" y="2826"/>
                  </a:lnTo>
                  <a:lnTo>
                    <a:pt x="573" y="2829"/>
                  </a:lnTo>
                  <a:lnTo>
                    <a:pt x="592" y="2831"/>
                  </a:lnTo>
                  <a:lnTo>
                    <a:pt x="613" y="2829"/>
                  </a:lnTo>
                  <a:lnTo>
                    <a:pt x="632" y="2828"/>
                  </a:lnTo>
                  <a:lnTo>
                    <a:pt x="649" y="2827"/>
                  </a:lnTo>
                  <a:lnTo>
                    <a:pt x="660" y="2825"/>
                  </a:lnTo>
                  <a:lnTo>
                    <a:pt x="667" y="2820"/>
                  </a:lnTo>
                  <a:lnTo>
                    <a:pt x="673" y="2814"/>
                  </a:lnTo>
                  <a:lnTo>
                    <a:pt x="678" y="2806"/>
                  </a:lnTo>
                  <a:lnTo>
                    <a:pt x="683" y="2798"/>
                  </a:lnTo>
                  <a:lnTo>
                    <a:pt x="687" y="2790"/>
                  </a:lnTo>
                  <a:lnTo>
                    <a:pt x="691" y="2780"/>
                  </a:lnTo>
                  <a:lnTo>
                    <a:pt x="696" y="2773"/>
                  </a:lnTo>
                  <a:lnTo>
                    <a:pt x="709" y="2755"/>
                  </a:lnTo>
                  <a:lnTo>
                    <a:pt x="722" y="2740"/>
                  </a:lnTo>
                  <a:lnTo>
                    <a:pt x="736" y="2728"/>
                  </a:lnTo>
                  <a:lnTo>
                    <a:pt x="752" y="2718"/>
                  </a:lnTo>
                  <a:lnTo>
                    <a:pt x="768" y="2712"/>
                  </a:lnTo>
                  <a:lnTo>
                    <a:pt x="785" y="2707"/>
                  </a:lnTo>
                  <a:lnTo>
                    <a:pt x="804" y="2704"/>
                  </a:lnTo>
                  <a:lnTo>
                    <a:pt x="822" y="2703"/>
                  </a:lnTo>
                  <a:lnTo>
                    <a:pt x="840" y="2703"/>
                  </a:lnTo>
                  <a:lnTo>
                    <a:pt x="860" y="2704"/>
                  </a:lnTo>
                  <a:lnTo>
                    <a:pt x="878" y="2706"/>
                  </a:lnTo>
                  <a:lnTo>
                    <a:pt x="898" y="2707"/>
                  </a:lnTo>
                  <a:lnTo>
                    <a:pt x="917" y="2709"/>
                  </a:lnTo>
                  <a:lnTo>
                    <a:pt x="935" y="2711"/>
                  </a:lnTo>
                  <a:lnTo>
                    <a:pt x="954" y="2713"/>
                  </a:lnTo>
                  <a:lnTo>
                    <a:pt x="972" y="2713"/>
                  </a:lnTo>
                  <a:lnTo>
                    <a:pt x="991" y="2711"/>
                  </a:lnTo>
                  <a:lnTo>
                    <a:pt x="1010" y="2708"/>
                  </a:lnTo>
                  <a:lnTo>
                    <a:pt x="1028" y="2704"/>
                  </a:lnTo>
                  <a:lnTo>
                    <a:pt x="1047" y="2699"/>
                  </a:lnTo>
                  <a:lnTo>
                    <a:pt x="1065" y="2695"/>
                  </a:lnTo>
                  <a:lnTo>
                    <a:pt x="1083" y="2692"/>
                  </a:lnTo>
                  <a:lnTo>
                    <a:pt x="1103" y="2691"/>
                  </a:lnTo>
                  <a:lnTo>
                    <a:pt x="1122" y="2693"/>
                  </a:lnTo>
                  <a:lnTo>
                    <a:pt x="1125" y="2699"/>
                  </a:lnTo>
                  <a:lnTo>
                    <a:pt x="1128" y="2707"/>
                  </a:lnTo>
                  <a:lnTo>
                    <a:pt x="1128" y="2715"/>
                  </a:lnTo>
                  <a:lnTo>
                    <a:pt x="1122" y="2721"/>
                  </a:lnTo>
                  <a:lnTo>
                    <a:pt x="1115" y="2725"/>
                  </a:lnTo>
                  <a:lnTo>
                    <a:pt x="1107" y="2729"/>
                  </a:lnTo>
                  <a:lnTo>
                    <a:pt x="1099" y="2735"/>
                  </a:lnTo>
                  <a:lnTo>
                    <a:pt x="1092" y="2740"/>
                  </a:lnTo>
                  <a:lnTo>
                    <a:pt x="1084" y="2746"/>
                  </a:lnTo>
                  <a:lnTo>
                    <a:pt x="1079" y="2753"/>
                  </a:lnTo>
                  <a:lnTo>
                    <a:pt x="1076" y="2760"/>
                  </a:lnTo>
                  <a:lnTo>
                    <a:pt x="1075" y="2769"/>
                  </a:lnTo>
                  <a:lnTo>
                    <a:pt x="1069" y="2788"/>
                  </a:lnTo>
                  <a:lnTo>
                    <a:pt x="1069" y="2804"/>
                  </a:lnTo>
                  <a:lnTo>
                    <a:pt x="1073" y="2818"/>
                  </a:lnTo>
                  <a:lnTo>
                    <a:pt x="1082" y="2831"/>
                  </a:lnTo>
                  <a:lnTo>
                    <a:pt x="1094" y="2842"/>
                  </a:lnTo>
                  <a:lnTo>
                    <a:pt x="1106" y="2852"/>
                  </a:lnTo>
                  <a:lnTo>
                    <a:pt x="1120" y="2862"/>
                  </a:lnTo>
                  <a:lnTo>
                    <a:pt x="1134" y="2870"/>
                  </a:lnTo>
                  <a:lnTo>
                    <a:pt x="1148" y="2880"/>
                  </a:lnTo>
                  <a:lnTo>
                    <a:pt x="1159" y="2889"/>
                  </a:lnTo>
                  <a:lnTo>
                    <a:pt x="1167" y="2897"/>
                  </a:lnTo>
                  <a:lnTo>
                    <a:pt x="1172" y="2907"/>
                  </a:lnTo>
                  <a:lnTo>
                    <a:pt x="1172" y="2918"/>
                  </a:lnTo>
                  <a:lnTo>
                    <a:pt x="1166" y="2931"/>
                  </a:lnTo>
                  <a:lnTo>
                    <a:pt x="1154" y="2944"/>
                  </a:lnTo>
                  <a:lnTo>
                    <a:pt x="1133" y="2959"/>
                  </a:lnTo>
                  <a:lnTo>
                    <a:pt x="1122" y="2982"/>
                  </a:lnTo>
                  <a:lnTo>
                    <a:pt x="1116" y="3005"/>
                  </a:lnTo>
                  <a:lnTo>
                    <a:pt x="1113" y="3030"/>
                  </a:lnTo>
                  <a:lnTo>
                    <a:pt x="1112" y="3054"/>
                  </a:lnTo>
                  <a:lnTo>
                    <a:pt x="1111" y="3079"/>
                  </a:lnTo>
                  <a:lnTo>
                    <a:pt x="1107" y="3102"/>
                  </a:lnTo>
                  <a:lnTo>
                    <a:pt x="1099" y="3124"/>
                  </a:lnTo>
                  <a:lnTo>
                    <a:pt x="1084" y="3145"/>
                  </a:lnTo>
                  <a:lnTo>
                    <a:pt x="1082" y="3157"/>
                  </a:lnTo>
                  <a:lnTo>
                    <a:pt x="1082" y="3168"/>
                  </a:lnTo>
                  <a:lnTo>
                    <a:pt x="1085" y="3179"/>
                  </a:lnTo>
                  <a:lnTo>
                    <a:pt x="1091" y="3188"/>
                  </a:lnTo>
                  <a:lnTo>
                    <a:pt x="1096" y="3197"/>
                  </a:lnTo>
                  <a:lnTo>
                    <a:pt x="1102" y="3206"/>
                  </a:lnTo>
                  <a:lnTo>
                    <a:pt x="1107" y="3215"/>
                  </a:lnTo>
                  <a:lnTo>
                    <a:pt x="1111" y="3226"/>
                  </a:lnTo>
                  <a:lnTo>
                    <a:pt x="1123" y="3230"/>
                  </a:lnTo>
                  <a:lnTo>
                    <a:pt x="1135" y="3230"/>
                  </a:lnTo>
                  <a:lnTo>
                    <a:pt x="1148" y="3228"/>
                  </a:lnTo>
                  <a:lnTo>
                    <a:pt x="1160" y="3225"/>
                  </a:lnTo>
                  <a:lnTo>
                    <a:pt x="1171" y="3221"/>
                  </a:lnTo>
                  <a:lnTo>
                    <a:pt x="1182" y="3220"/>
                  </a:lnTo>
                  <a:lnTo>
                    <a:pt x="1194" y="3225"/>
                  </a:lnTo>
                  <a:lnTo>
                    <a:pt x="1205" y="3233"/>
                  </a:lnTo>
                  <a:lnTo>
                    <a:pt x="1210" y="3253"/>
                  </a:lnTo>
                  <a:lnTo>
                    <a:pt x="1209" y="3271"/>
                  </a:lnTo>
                  <a:lnTo>
                    <a:pt x="1202" y="3289"/>
                  </a:lnTo>
                  <a:lnTo>
                    <a:pt x="1194" y="3306"/>
                  </a:lnTo>
                  <a:lnTo>
                    <a:pt x="1185" y="3324"/>
                  </a:lnTo>
                  <a:lnTo>
                    <a:pt x="1180" y="3341"/>
                  </a:lnTo>
                  <a:lnTo>
                    <a:pt x="1181" y="3359"/>
                  </a:lnTo>
                  <a:lnTo>
                    <a:pt x="1190" y="3378"/>
                  </a:lnTo>
                  <a:lnTo>
                    <a:pt x="1197" y="3385"/>
                  </a:lnTo>
                  <a:lnTo>
                    <a:pt x="1202" y="3394"/>
                  </a:lnTo>
                  <a:lnTo>
                    <a:pt x="1207" y="3403"/>
                  </a:lnTo>
                  <a:lnTo>
                    <a:pt x="1212" y="3412"/>
                  </a:lnTo>
                  <a:lnTo>
                    <a:pt x="1218" y="3421"/>
                  </a:lnTo>
                  <a:lnTo>
                    <a:pt x="1226" y="3426"/>
                  </a:lnTo>
                  <a:lnTo>
                    <a:pt x="1237" y="3427"/>
                  </a:lnTo>
                  <a:lnTo>
                    <a:pt x="1250" y="3423"/>
                  </a:lnTo>
                  <a:lnTo>
                    <a:pt x="1259" y="3414"/>
                  </a:lnTo>
                  <a:lnTo>
                    <a:pt x="1269" y="3405"/>
                  </a:lnTo>
                  <a:lnTo>
                    <a:pt x="1280" y="3397"/>
                  </a:lnTo>
                  <a:lnTo>
                    <a:pt x="1292" y="3391"/>
                  </a:lnTo>
                  <a:lnTo>
                    <a:pt x="1303" y="3386"/>
                  </a:lnTo>
                  <a:lnTo>
                    <a:pt x="1316" y="3384"/>
                  </a:lnTo>
                  <a:lnTo>
                    <a:pt x="1328" y="3385"/>
                  </a:lnTo>
                  <a:lnTo>
                    <a:pt x="1342" y="3389"/>
                  </a:lnTo>
                  <a:lnTo>
                    <a:pt x="1417" y="3481"/>
                  </a:lnTo>
                  <a:lnTo>
                    <a:pt x="1414" y="3517"/>
                  </a:lnTo>
                  <a:lnTo>
                    <a:pt x="1421" y="3550"/>
                  </a:lnTo>
                  <a:lnTo>
                    <a:pt x="1438" y="3580"/>
                  </a:lnTo>
                  <a:lnTo>
                    <a:pt x="1460" y="3607"/>
                  </a:lnTo>
                  <a:lnTo>
                    <a:pt x="1486" y="3634"/>
                  </a:lnTo>
                  <a:lnTo>
                    <a:pt x="1510" y="3661"/>
                  </a:lnTo>
                  <a:lnTo>
                    <a:pt x="1533" y="3689"/>
                  </a:lnTo>
                  <a:lnTo>
                    <a:pt x="1550" y="3719"/>
                  </a:lnTo>
                  <a:lnTo>
                    <a:pt x="1567" y="3718"/>
                  </a:lnTo>
                  <a:lnTo>
                    <a:pt x="1586" y="3718"/>
                  </a:lnTo>
                  <a:lnTo>
                    <a:pt x="1603" y="3718"/>
                  </a:lnTo>
                  <a:lnTo>
                    <a:pt x="1621" y="3718"/>
                  </a:lnTo>
                  <a:lnTo>
                    <a:pt x="1640" y="3718"/>
                  </a:lnTo>
                  <a:lnTo>
                    <a:pt x="1657" y="3718"/>
                  </a:lnTo>
                  <a:lnTo>
                    <a:pt x="1675" y="3718"/>
                  </a:lnTo>
                  <a:lnTo>
                    <a:pt x="1693" y="3717"/>
                  </a:lnTo>
                  <a:lnTo>
                    <a:pt x="1709" y="3716"/>
                  </a:lnTo>
                  <a:lnTo>
                    <a:pt x="1727" y="3712"/>
                  </a:lnTo>
                  <a:lnTo>
                    <a:pt x="1743" y="3709"/>
                  </a:lnTo>
                  <a:lnTo>
                    <a:pt x="1758" y="3705"/>
                  </a:lnTo>
                  <a:lnTo>
                    <a:pt x="1775" y="3699"/>
                  </a:lnTo>
                  <a:lnTo>
                    <a:pt x="1789" y="3692"/>
                  </a:lnTo>
                  <a:lnTo>
                    <a:pt x="1803" y="3683"/>
                  </a:lnTo>
                  <a:lnTo>
                    <a:pt x="1816" y="3673"/>
                  </a:lnTo>
                  <a:lnTo>
                    <a:pt x="1830" y="3658"/>
                  </a:lnTo>
                  <a:lnTo>
                    <a:pt x="1844" y="3649"/>
                  </a:lnTo>
                  <a:lnTo>
                    <a:pt x="1857" y="3644"/>
                  </a:lnTo>
                  <a:lnTo>
                    <a:pt x="1873" y="3641"/>
                  </a:lnTo>
                  <a:lnTo>
                    <a:pt x="1887" y="3642"/>
                  </a:lnTo>
                  <a:lnTo>
                    <a:pt x="1902" y="3644"/>
                  </a:lnTo>
                  <a:lnTo>
                    <a:pt x="1918" y="3648"/>
                  </a:lnTo>
                  <a:lnTo>
                    <a:pt x="1933" y="3652"/>
                  </a:lnTo>
                  <a:lnTo>
                    <a:pt x="1948" y="3656"/>
                  </a:lnTo>
                  <a:lnTo>
                    <a:pt x="1962" y="3660"/>
                  </a:lnTo>
                  <a:lnTo>
                    <a:pt x="1978" y="3662"/>
                  </a:lnTo>
                  <a:lnTo>
                    <a:pt x="1992" y="3661"/>
                  </a:lnTo>
                  <a:lnTo>
                    <a:pt x="2006" y="3659"/>
                  </a:lnTo>
                  <a:lnTo>
                    <a:pt x="2021" y="3652"/>
                  </a:lnTo>
                  <a:lnTo>
                    <a:pt x="2034" y="3642"/>
                  </a:lnTo>
                  <a:lnTo>
                    <a:pt x="2047" y="3627"/>
                  </a:lnTo>
                  <a:lnTo>
                    <a:pt x="2058" y="3627"/>
                  </a:lnTo>
                  <a:lnTo>
                    <a:pt x="2068" y="3624"/>
                  </a:lnTo>
                  <a:lnTo>
                    <a:pt x="2077" y="3619"/>
                  </a:lnTo>
                  <a:lnTo>
                    <a:pt x="2085" y="3612"/>
                  </a:lnTo>
                  <a:lnTo>
                    <a:pt x="2093" y="3605"/>
                  </a:lnTo>
                  <a:lnTo>
                    <a:pt x="2100" y="3598"/>
                  </a:lnTo>
                  <a:lnTo>
                    <a:pt x="2109" y="3590"/>
                  </a:lnTo>
                  <a:lnTo>
                    <a:pt x="2117" y="3582"/>
                  </a:lnTo>
                  <a:lnTo>
                    <a:pt x="2131" y="3580"/>
                  </a:lnTo>
                  <a:lnTo>
                    <a:pt x="2145" y="3577"/>
                  </a:lnTo>
                  <a:lnTo>
                    <a:pt x="2160" y="3572"/>
                  </a:lnTo>
                  <a:lnTo>
                    <a:pt x="2174" y="3566"/>
                  </a:lnTo>
                  <a:lnTo>
                    <a:pt x="2188" y="3559"/>
                  </a:lnTo>
                  <a:lnTo>
                    <a:pt x="2202" y="3553"/>
                  </a:lnTo>
                  <a:lnTo>
                    <a:pt x="2216" y="3547"/>
                  </a:lnTo>
                  <a:lnTo>
                    <a:pt x="2230" y="3540"/>
                  </a:lnTo>
                  <a:lnTo>
                    <a:pt x="2244" y="3535"/>
                  </a:lnTo>
                  <a:lnTo>
                    <a:pt x="2259" y="3531"/>
                  </a:lnTo>
                  <a:lnTo>
                    <a:pt x="2273" y="3528"/>
                  </a:lnTo>
                  <a:lnTo>
                    <a:pt x="2287" y="3527"/>
                  </a:lnTo>
                  <a:lnTo>
                    <a:pt x="2301" y="3528"/>
                  </a:lnTo>
                  <a:lnTo>
                    <a:pt x="2317" y="3532"/>
                  </a:lnTo>
                  <a:lnTo>
                    <a:pt x="2332" y="3538"/>
                  </a:lnTo>
                  <a:lnTo>
                    <a:pt x="2347" y="3548"/>
                  </a:lnTo>
                  <a:lnTo>
                    <a:pt x="2360" y="3560"/>
                  </a:lnTo>
                  <a:lnTo>
                    <a:pt x="2371" y="3573"/>
                  </a:lnTo>
                  <a:lnTo>
                    <a:pt x="2382" y="3587"/>
                  </a:lnTo>
                  <a:lnTo>
                    <a:pt x="2392" y="3600"/>
                  </a:lnTo>
                  <a:lnTo>
                    <a:pt x="2403" y="3613"/>
                  </a:lnTo>
                  <a:lnTo>
                    <a:pt x="2415" y="3625"/>
                  </a:lnTo>
                  <a:lnTo>
                    <a:pt x="2428" y="3635"/>
                  </a:lnTo>
                  <a:lnTo>
                    <a:pt x="2443" y="3642"/>
                  </a:lnTo>
                  <a:lnTo>
                    <a:pt x="2456" y="3640"/>
                  </a:lnTo>
                  <a:lnTo>
                    <a:pt x="2468" y="3638"/>
                  </a:lnTo>
                  <a:lnTo>
                    <a:pt x="2480" y="3638"/>
                  </a:lnTo>
                  <a:lnTo>
                    <a:pt x="2492" y="3638"/>
                  </a:lnTo>
                  <a:lnTo>
                    <a:pt x="2505" y="3639"/>
                  </a:lnTo>
                  <a:lnTo>
                    <a:pt x="2517" y="3640"/>
                  </a:lnTo>
                  <a:lnTo>
                    <a:pt x="2529" y="3641"/>
                  </a:lnTo>
                  <a:lnTo>
                    <a:pt x="2541" y="3643"/>
                  </a:lnTo>
                  <a:lnTo>
                    <a:pt x="2554" y="3644"/>
                  </a:lnTo>
                  <a:lnTo>
                    <a:pt x="2566" y="3646"/>
                  </a:lnTo>
                  <a:lnTo>
                    <a:pt x="2577" y="3647"/>
                  </a:lnTo>
                  <a:lnTo>
                    <a:pt x="2589" y="3647"/>
                  </a:lnTo>
                  <a:lnTo>
                    <a:pt x="2602" y="3647"/>
                  </a:lnTo>
                  <a:lnTo>
                    <a:pt x="2613" y="3647"/>
                  </a:lnTo>
                  <a:lnTo>
                    <a:pt x="2625" y="3645"/>
                  </a:lnTo>
                  <a:lnTo>
                    <a:pt x="2636" y="3642"/>
                  </a:lnTo>
                  <a:lnTo>
                    <a:pt x="2637" y="3621"/>
                  </a:lnTo>
                  <a:lnTo>
                    <a:pt x="2641" y="3599"/>
                  </a:lnTo>
                  <a:lnTo>
                    <a:pt x="2647" y="3580"/>
                  </a:lnTo>
                  <a:lnTo>
                    <a:pt x="2654" y="3560"/>
                  </a:lnTo>
                  <a:lnTo>
                    <a:pt x="2663" y="3542"/>
                  </a:lnTo>
                  <a:lnTo>
                    <a:pt x="2676" y="3526"/>
                  </a:lnTo>
                  <a:lnTo>
                    <a:pt x="2692" y="3511"/>
                  </a:lnTo>
                  <a:lnTo>
                    <a:pt x="2710" y="3498"/>
                  </a:lnTo>
                  <a:lnTo>
                    <a:pt x="2725" y="3495"/>
                  </a:lnTo>
                  <a:lnTo>
                    <a:pt x="2741" y="3496"/>
                  </a:lnTo>
                  <a:lnTo>
                    <a:pt x="2755" y="3499"/>
                  </a:lnTo>
                  <a:lnTo>
                    <a:pt x="2768" y="3503"/>
                  </a:lnTo>
                  <a:lnTo>
                    <a:pt x="2781" y="3508"/>
                  </a:lnTo>
                  <a:lnTo>
                    <a:pt x="2796" y="3510"/>
                  </a:lnTo>
                  <a:lnTo>
                    <a:pt x="2809" y="3510"/>
                  </a:lnTo>
                  <a:lnTo>
                    <a:pt x="2822" y="3505"/>
                  </a:lnTo>
                  <a:lnTo>
                    <a:pt x="2841" y="3487"/>
                  </a:lnTo>
                  <a:lnTo>
                    <a:pt x="2852" y="3466"/>
                  </a:lnTo>
                  <a:lnTo>
                    <a:pt x="2858" y="3444"/>
                  </a:lnTo>
                  <a:lnTo>
                    <a:pt x="2861" y="3421"/>
                  </a:lnTo>
                  <a:lnTo>
                    <a:pt x="2861" y="3396"/>
                  </a:lnTo>
                  <a:lnTo>
                    <a:pt x="2860" y="3372"/>
                  </a:lnTo>
                  <a:lnTo>
                    <a:pt x="2859" y="3345"/>
                  </a:lnTo>
                  <a:lnTo>
                    <a:pt x="2860" y="3319"/>
                  </a:lnTo>
                  <a:lnTo>
                    <a:pt x="2868" y="3306"/>
                  </a:lnTo>
                  <a:lnTo>
                    <a:pt x="2877" y="3299"/>
                  </a:lnTo>
                  <a:lnTo>
                    <a:pt x="2889" y="3297"/>
                  </a:lnTo>
                  <a:lnTo>
                    <a:pt x="2901" y="3297"/>
                  </a:lnTo>
                  <a:lnTo>
                    <a:pt x="2913" y="3300"/>
                  </a:lnTo>
                  <a:lnTo>
                    <a:pt x="2925" y="3302"/>
                  </a:lnTo>
                  <a:lnTo>
                    <a:pt x="2938" y="3301"/>
                  </a:lnTo>
                  <a:lnTo>
                    <a:pt x="2949" y="3297"/>
                  </a:lnTo>
                  <a:lnTo>
                    <a:pt x="2966" y="3275"/>
                  </a:lnTo>
                  <a:lnTo>
                    <a:pt x="2984" y="3251"/>
                  </a:lnTo>
                  <a:lnTo>
                    <a:pt x="2999" y="3228"/>
                  </a:lnTo>
                  <a:lnTo>
                    <a:pt x="3013" y="3203"/>
                  </a:lnTo>
                  <a:lnTo>
                    <a:pt x="3025" y="3179"/>
                  </a:lnTo>
                  <a:lnTo>
                    <a:pt x="3036" y="3152"/>
                  </a:lnTo>
                  <a:lnTo>
                    <a:pt x="3042" y="3124"/>
                  </a:lnTo>
                  <a:lnTo>
                    <a:pt x="3046" y="3096"/>
                  </a:lnTo>
                  <a:lnTo>
                    <a:pt x="3034" y="3083"/>
                  </a:lnTo>
                  <a:lnTo>
                    <a:pt x="3019" y="3068"/>
                  </a:lnTo>
                  <a:lnTo>
                    <a:pt x="3004" y="3054"/>
                  </a:lnTo>
                  <a:lnTo>
                    <a:pt x="2990" y="3038"/>
                  </a:lnTo>
                  <a:lnTo>
                    <a:pt x="2977" y="3020"/>
                  </a:lnTo>
                  <a:lnTo>
                    <a:pt x="2968" y="3002"/>
                  </a:lnTo>
                  <a:lnTo>
                    <a:pt x="2964" y="2982"/>
                  </a:lnTo>
                  <a:lnTo>
                    <a:pt x="2967" y="2959"/>
                  </a:lnTo>
                  <a:lnTo>
                    <a:pt x="2977" y="2944"/>
                  </a:lnTo>
                  <a:lnTo>
                    <a:pt x="2991" y="2936"/>
                  </a:lnTo>
                  <a:lnTo>
                    <a:pt x="3005" y="2933"/>
                  </a:lnTo>
                  <a:lnTo>
                    <a:pt x="3021" y="2932"/>
                  </a:lnTo>
                  <a:lnTo>
                    <a:pt x="3038" y="2932"/>
                  </a:lnTo>
                  <a:lnTo>
                    <a:pt x="3054" y="2931"/>
                  </a:lnTo>
                  <a:lnTo>
                    <a:pt x="3067" y="2925"/>
                  </a:lnTo>
                  <a:lnTo>
                    <a:pt x="3080" y="2914"/>
                  </a:lnTo>
                  <a:lnTo>
                    <a:pt x="3089" y="2902"/>
                  </a:lnTo>
                  <a:lnTo>
                    <a:pt x="3098" y="2890"/>
                  </a:lnTo>
                  <a:lnTo>
                    <a:pt x="3107" y="2878"/>
                  </a:lnTo>
                  <a:lnTo>
                    <a:pt x="3117" y="2868"/>
                  </a:lnTo>
                  <a:lnTo>
                    <a:pt x="3128" y="2858"/>
                  </a:lnTo>
                  <a:lnTo>
                    <a:pt x="3138" y="2848"/>
                  </a:lnTo>
                  <a:lnTo>
                    <a:pt x="3149" y="2838"/>
                  </a:lnTo>
                  <a:lnTo>
                    <a:pt x="3159" y="2828"/>
                  </a:lnTo>
                  <a:lnTo>
                    <a:pt x="3170" y="2819"/>
                  </a:lnTo>
                  <a:lnTo>
                    <a:pt x="3181" y="2810"/>
                  </a:lnTo>
                  <a:lnTo>
                    <a:pt x="3192" y="2801"/>
                  </a:lnTo>
                  <a:lnTo>
                    <a:pt x="3203" y="2792"/>
                  </a:lnTo>
                  <a:lnTo>
                    <a:pt x="3213" y="2783"/>
                  </a:lnTo>
                  <a:lnTo>
                    <a:pt x="3225" y="2772"/>
                  </a:lnTo>
                  <a:lnTo>
                    <a:pt x="3236" y="2763"/>
                  </a:lnTo>
                  <a:lnTo>
                    <a:pt x="3246" y="2753"/>
                  </a:lnTo>
                  <a:lnTo>
                    <a:pt x="3244" y="2738"/>
                  </a:lnTo>
                  <a:lnTo>
                    <a:pt x="3241" y="2721"/>
                  </a:lnTo>
                  <a:lnTo>
                    <a:pt x="3239" y="2705"/>
                  </a:lnTo>
                  <a:lnTo>
                    <a:pt x="3242" y="2689"/>
                  </a:lnTo>
                  <a:lnTo>
                    <a:pt x="3255" y="2678"/>
                  </a:lnTo>
                  <a:lnTo>
                    <a:pt x="3268" y="2669"/>
                  </a:lnTo>
                  <a:lnTo>
                    <a:pt x="3282" y="2660"/>
                  </a:lnTo>
                  <a:lnTo>
                    <a:pt x="3296" y="2653"/>
                  </a:lnTo>
                  <a:lnTo>
                    <a:pt x="3310" y="2646"/>
                  </a:lnTo>
                  <a:lnTo>
                    <a:pt x="3325" y="2640"/>
                  </a:lnTo>
                  <a:lnTo>
                    <a:pt x="3340" y="2636"/>
                  </a:lnTo>
                  <a:lnTo>
                    <a:pt x="3356" y="2632"/>
                  </a:lnTo>
                  <a:lnTo>
                    <a:pt x="3379" y="2666"/>
                  </a:lnTo>
                  <a:lnTo>
                    <a:pt x="3389" y="2701"/>
                  </a:lnTo>
                  <a:lnTo>
                    <a:pt x="3390" y="2737"/>
                  </a:lnTo>
                  <a:lnTo>
                    <a:pt x="3384" y="2773"/>
                  </a:lnTo>
                  <a:lnTo>
                    <a:pt x="3373" y="2810"/>
                  </a:lnTo>
                  <a:lnTo>
                    <a:pt x="3358" y="2846"/>
                  </a:lnTo>
                  <a:lnTo>
                    <a:pt x="3345" y="2881"/>
                  </a:lnTo>
                  <a:lnTo>
                    <a:pt x="3334" y="2914"/>
                  </a:lnTo>
                  <a:lnTo>
                    <a:pt x="3335" y="2938"/>
                  </a:lnTo>
                  <a:lnTo>
                    <a:pt x="3340" y="2959"/>
                  </a:lnTo>
                  <a:lnTo>
                    <a:pt x="3348" y="2980"/>
                  </a:lnTo>
                  <a:lnTo>
                    <a:pt x="3359" y="2999"/>
                  </a:lnTo>
                  <a:lnTo>
                    <a:pt x="3373" y="3017"/>
                  </a:lnTo>
                  <a:lnTo>
                    <a:pt x="3388" y="3034"/>
                  </a:lnTo>
                  <a:lnTo>
                    <a:pt x="3404" y="3049"/>
                  </a:lnTo>
                  <a:lnTo>
                    <a:pt x="3421" y="3062"/>
                  </a:lnTo>
                  <a:lnTo>
                    <a:pt x="3439" y="3068"/>
                  </a:lnTo>
                  <a:lnTo>
                    <a:pt x="3457" y="3075"/>
                  </a:lnTo>
                  <a:lnTo>
                    <a:pt x="3475" y="3084"/>
                  </a:lnTo>
                  <a:lnTo>
                    <a:pt x="3491" y="3094"/>
                  </a:lnTo>
                  <a:lnTo>
                    <a:pt x="3505" y="3106"/>
                  </a:lnTo>
                  <a:lnTo>
                    <a:pt x="3520" y="3119"/>
                  </a:lnTo>
                  <a:lnTo>
                    <a:pt x="3532" y="3135"/>
                  </a:lnTo>
                  <a:lnTo>
                    <a:pt x="3542" y="3152"/>
                  </a:lnTo>
                  <a:lnTo>
                    <a:pt x="3544" y="3178"/>
                  </a:lnTo>
                  <a:lnTo>
                    <a:pt x="3553" y="3198"/>
                  </a:lnTo>
                  <a:lnTo>
                    <a:pt x="3567" y="3215"/>
                  </a:lnTo>
                  <a:lnTo>
                    <a:pt x="3585" y="3230"/>
                  </a:lnTo>
                  <a:lnTo>
                    <a:pt x="3604" y="3244"/>
                  </a:lnTo>
                  <a:lnTo>
                    <a:pt x="3625" y="3257"/>
                  </a:lnTo>
                  <a:lnTo>
                    <a:pt x="3644" y="3270"/>
                  </a:lnTo>
                  <a:lnTo>
                    <a:pt x="3660" y="3286"/>
                  </a:lnTo>
                  <a:lnTo>
                    <a:pt x="3672" y="3287"/>
                  </a:lnTo>
                  <a:lnTo>
                    <a:pt x="3683" y="3287"/>
                  </a:lnTo>
                  <a:lnTo>
                    <a:pt x="3694" y="3286"/>
                  </a:lnTo>
                  <a:lnTo>
                    <a:pt x="3705" y="3284"/>
                  </a:lnTo>
                  <a:lnTo>
                    <a:pt x="3717" y="3282"/>
                  </a:lnTo>
                  <a:lnTo>
                    <a:pt x="3728" y="3280"/>
                  </a:lnTo>
                  <a:lnTo>
                    <a:pt x="3738" y="3278"/>
                  </a:lnTo>
                  <a:lnTo>
                    <a:pt x="3749" y="3276"/>
                  </a:lnTo>
                  <a:lnTo>
                    <a:pt x="3761" y="3275"/>
                  </a:lnTo>
                  <a:lnTo>
                    <a:pt x="3771" y="3274"/>
                  </a:lnTo>
                  <a:lnTo>
                    <a:pt x="3782" y="3274"/>
                  </a:lnTo>
                  <a:lnTo>
                    <a:pt x="3792" y="3275"/>
                  </a:lnTo>
                  <a:lnTo>
                    <a:pt x="3803" y="3277"/>
                  </a:lnTo>
                  <a:lnTo>
                    <a:pt x="3814" y="3281"/>
                  </a:lnTo>
                  <a:lnTo>
                    <a:pt x="3825" y="3286"/>
                  </a:lnTo>
                  <a:lnTo>
                    <a:pt x="3835" y="3293"/>
                  </a:lnTo>
                  <a:lnTo>
                    <a:pt x="3857" y="3315"/>
                  </a:lnTo>
                  <a:lnTo>
                    <a:pt x="3866" y="3338"/>
                  </a:lnTo>
                  <a:lnTo>
                    <a:pt x="3865" y="3362"/>
                  </a:lnTo>
                  <a:lnTo>
                    <a:pt x="3858" y="3387"/>
                  </a:lnTo>
                  <a:lnTo>
                    <a:pt x="3848" y="3412"/>
                  </a:lnTo>
                  <a:lnTo>
                    <a:pt x="3841" y="3438"/>
                  </a:lnTo>
                  <a:lnTo>
                    <a:pt x="3839" y="3464"/>
                  </a:lnTo>
                  <a:lnTo>
                    <a:pt x="3846" y="3492"/>
                  </a:lnTo>
                  <a:lnTo>
                    <a:pt x="3862" y="3503"/>
                  </a:lnTo>
                  <a:lnTo>
                    <a:pt x="3879" y="3513"/>
                  </a:lnTo>
                  <a:lnTo>
                    <a:pt x="3897" y="3524"/>
                  </a:lnTo>
                  <a:lnTo>
                    <a:pt x="3915" y="3535"/>
                  </a:lnTo>
                  <a:lnTo>
                    <a:pt x="3930" y="3548"/>
                  </a:lnTo>
                  <a:lnTo>
                    <a:pt x="3941" y="3562"/>
                  </a:lnTo>
                  <a:lnTo>
                    <a:pt x="3947" y="3580"/>
                  </a:lnTo>
                  <a:lnTo>
                    <a:pt x="3945" y="3601"/>
                  </a:lnTo>
                  <a:lnTo>
                    <a:pt x="3991" y="3653"/>
                  </a:lnTo>
                  <a:lnTo>
                    <a:pt x="3989" y="3678"/>
                  </a:lnTo>
                  <a:lnTo>
                    <a:pt x="3982" y="3702"/>
                  </a:lnTo>
                  <a:lnTo>
                    <a:pt x="3979" y="3725"/>
                  </a:lnTo>
                  <a:lnTo>
                    <a:pt x="3987" y="3745"/>
                  </a:lnTo>
                  <a:lnTo>
                    <a:pt x="3999" y="3751"/>
                  </a:lnTo>
                  <a:lnTo>
                    <a:pt x="4011" y="3757"/>
                  </a:lnTo>
                  <a:lnTo>
                    <a:pt x="4022" y="3765"/>
                  </a:lnTo>
                  <a:lnTo>
                    <a:pt x="4033" y="3772"/>
                  </a:lnTo>
                  <a:lnTo>
                    <a:pt x="4045" y="3779"/>
                  </a:lnTo>
                  <a:lnTo>
                    <a:pt x="4057" y="3786"/>
                  </a:lnTo>
                  <a:lnTo>
                    <a:pt x="4068" y="3793"/>
                  </a:lnTo>
                  <a:lnTo>
                    <a:pt x="4080" y="3799"/>
                  </a:lnTo>
                  <a:lnTo>
                    <a:pt x="4092" y="3805"/>
                  </a:lnTo>
                  <a:lnTo>
                    <a:pt x="4104" y="3810"/>
                  </a:lnTo>
                  <a:lnTo>
                    <a:pt x="4117" y="3815"/>
                  </a:lnTo>
                  <a:lnTo>
                    <a:pt x="4129" y="3818"/>
                  </a:lnTo>
                  <a:lnTo>
                    <a:pt x="4142" y="3820"/>
                  </a:lnTo>
                  <a:lnTo>
                    <a:pt x="4156" y="3821"/>
                  </a:lnTo>
                  <a:lnTo>
                    <a:pt x="4170" y="3820"/>
                  </a:lnTo>
                  <a:lnTo>
                    <a:pt x="4184" y="3817"/>
                  </a:lnTo>
                  <a:lnTo>
                    <a:pt x="4193" y="3799"/>
                  </a:lnTo>
                  <a:lnTo>
                    <a:pt x="4200" y="3780"/>
                  </a:lnTo>
                  <a:lnTo>
                    <a:pt x="4204" y="3760"/>
                  </a:lnTo>
                  <a:lnTo>
                    <a:pt x="4209" y="3741"/>
                  </a:lnTo>
                  <a:lnTo>
                    <a:pt x="4215" y="3722"/>
                  </a:lnTo>
                  <a:lnTo>
                    <a:pt x="4224" y="3705"/>
                  </a:lnTo>
                  <a:lnTo>
                    <a:pt x="4237" y="3692"/>
                  </a:lnTo>
                  <a:lnTo>
                    <a:pt x="4256" y="3682"/>
                  </a:lnTo>
                  <a:lnTo>
                    <a:pt x="4258" y="3671"/>
                  </a:lnTo>
                  <a:lnTo>
                    <a:pt x="4261" y="3660"/>
                  </a:lnTo>
                  <a:lnTo>
                    <a:pt x="4266" y="3650"/>
                  </a:lnTo>
                  <a:lnTo>
                    <a:pt x="4270" y="3640"/>
                  </a:lnTo>
                  <a:lnTo>
                    <a:pt x="4274" y="3630"/>
                  </a:lnTo>
                  <a:lnTo>
                    <a:pt x="4276" y="3620"/>
                  </a:lnTo>
                  <a:lnTo>
                    <a:pt x="4276" y="3608"/>
                  </a:lnTo>
                  <a:lnTo>
                    <a:pt x="4272" y="3597"/>
                  </a:lnTo>
                  <a:lnTo>
                    <a:pt x="4162" y="3522"/>
                  </a:lnTo>
                  <a:lnTo>
                    <a:pt x="4167" y="3504"/>
                  </a:lnTo>
                  <a:lnTo>
                    <a:pt x="4170" y="3486"/>
                  </a:lnTo>
                  <a:lnTo>
                    <a:pt x="4173" y="3467"/>
                  </a:lnTo>
                  <a:lnTo>
                    <a:pt x="4175" y="3449"/>
                  </a:lnTo>
                  <a:lnTo>
                    <a:pt x="4179" y="3431"/>
                  </a:lnTo>
                  <a:lnTo>
                    <a:pt x="4185" y="3415"/>
                  </a:lnTo>
                  <a:lnTo>
                    <a:pt x="4195" y="3401"/>
                  </a:lnTo>
                  <a:lnTo>
                    <a:pt x="4207" y="3389"/>
                  </a:lnTo>
                  <a:lnTo>
                    <a:pt x="4224" y="3388"/>
                  </a:lnTo>
                  <a:lnTo>
                    <a:pt x="4238" y="3382"/>
                  </a:lnTo>
                  <a:lnTo>
                    <a:pt x="4252" y="3374"/>
                  </a:lnTo>
                  <a:lnTo>
                    <a:pt x="4263" y="3362"/>
                  </a:lnTo>
                  <a:lnTo>
                    <a:pt x="4273" y="3350"/>
                  </a:lnTo>
                  <a:lnTo>
                    <a:pt x="4281" y="3336"/>
                  </a:lnTo>
                  <a:lnTo>
                    <a:pt x="4289" y="3323"/>
                  </a:lnTo>
                  <a:lnTo>
                    <a:pt x="4297" y="3308"/>
                  </a:lnTo>
                  <a:lnTo>
                    <a:pt x="4285" y="3289"/>
                  </a:lnTo>
                  <a:lnTo>
                    <a:pt x="4283" y="3273"/>
                  </a:lnTo>
                  <a:lnTo>
                    <a:pt x="4290" y="3256"/>
                  </a:lnTo>
                  <a:lnTo>
                    <a:pt x="4303" y="3242"/>
                  </a:lnTo>
                  <a:lnTo>
                    <a:pt x="4317" y="3228"/>
                  </a:lnTo>
                  <a:lnTo>
                    <a:pt x="4332" y="3213"/>
                  </a:lnTo>
                  <a:lnTo>
                    <a:pt x="4346" y="3199"/>
                  </a:lnTo>
                  <a:lnTo>
                    <a:pt x="4355" y="3183"/>
                  </a:lnTo>
                  <a:lnTo>
                    <a:pt x="4370" y="3177"/>
                  </a:lnTo>
                  <a:lnTo>
                    <a:pt x="4384" y="3169"/>
                  </a:lnTo>
                  <a:lnTo>
                    <a:pt x="4399" y="3162"/>
                  </a:lnTo>
                  <a:lnTo>
                    <a:pt x="4412" y="3153"/>
                  </a:lnTo>
                  <a:lnTo>
                    <a:pt x="4424" y="3143"/>
                  </a:lnTo>
                  <a:lnTo>
                    <a:pt x="4434" y="3131"/>
                  </a:lnTo>
                  <a:lnTo>
                    <a:pt x="4442" y="3116"/>
                  </a:lnTo>
                  <a:lnTo>
                    <a:pt x="4447" y="3100"/>
                  </a:lnTo>
                  <a:lnTo>
                    <a:pt x="4464" y="3068"/>
                  </a:lnTo>
                  <a:lnTo>
                    <a:pt x="4483" y="3037"/>
                  </a:lnTo>
                  <a:lnTo>
                    <a:pt x="4503" y="3005"/>
                  </a:lnTo>
                  <a:lnTo>
                    <a:pt x="4522" y="2973"/>
                  </a:lnTo>
                  <a:lnTo>
                    <a:pt x="4540" y="2942"/>
                  </a:lnTo>
                  <a:lnTo>
                    <a:pt x="4556" y="2909"/>
                  </a:lnTo>
                  <a:lnTo>
                    <a:pt x="4569" y="2875"/>
                  </a:lnTo>
                  <a:lnTo>
                    <a:pt x="4578" y="2841"/>
                  </a:lnTo>
                  <a:lnTo>
                    <a:pt x="4576" y="2824"/>
                  </a:lnTo>
                  <a:lnTo>
                    <a:pt x="4573" y="2809"/>
                  </a:lnTo>
                  <a:lnTo>
                    <a:pt x="4570" y="2794"/>
                  </a:lnTo>
                  <a:lnTo>
                    <a:pt x="4566" y="2778"/>
                  </a:lnTo>
                  <a:lnTo>
                    <a:pt x="4561" y="2764"/>
                  </a:lnTo>
                  <a:lnTo>
                    <a:pt x="4556" y="2750"/>
                  </a:lnTo>
                  <a:lnTo>
                    <a:pt x="4551" y="2736"/>
                  </a:lnTo>
                  <a:lnTo>
                    <a:pt x="4545" y="2721"/>
                  </a:lnTo>
                  <a:lnTo>
                    <a:pt x="4549" y="2695"/>
                  </a:lnTo>
                  <a:lnTo>
                    <a:pt x="4548" y="2667"/>
                  </a:lnTo>
                  <a:lnTo>
                    <a:pt x="4544" y="2639"/>
                  </a:lnTo>
                  <a:lnTo>
                    <a:pt x="4541" y="2611"/>
                  </a:lnTo>
                  <a:lnTo>
                    <a:pt x="4540" y="2586"/>
                  </a:lnTo>
                  <a:lnTo>
                    <a:pt x="4546" y="2563"/>
                  </a:lnTo>
                  <a:lnTo>
                    <a:pt x="4562" y="2546"/>
                  </a:lnTo>
                  <a:lnTo>
                    <a:pt x="4590" y="2533"/>
                  </a:lnTo>
                  <a:lnTo>
                    <a:pt x="4609" y="2537"/>
                  </a:lnTo>
                  <a:lnTo>
                    <a:pt x="4626" y="2546"/>
                  </a:lnTo>
                  <a:lnTo>
                    <a:pt x="4641" y="2558"/>
                  </a:lnTo>
                  <a:lnTo>
                    <a:pt x="4654" y="2572"/>
                  </a:lnTo>
                  <a:lnTo>
                    <a:pt x="4668" y="2587"/>
                  </a:lnTo>
                  <a:lnTo>
                    <a:pt x="4684" y="2598"/>
                  </a:lnTo>
                  <a:lnTo>
                    <a:pt x="4702" y="2604"/>
                  </a:lnTo>
                  <a:lnTo>
                    <a:pt x="4723" y="2603"/>
                  </a:lnTo>
                  <a:lnTo>
                    <a:pt x="4732" y="2622"/>
                  </a:lnTo>
                  <a:lnTo>
                    <a:pt x="4737" y="2643"/>
                  </a:lnTo>
                  <a:lnTo>
                    <a:pt x="4739" y="2663"/>
                  </a:lnTo>
                  <a:lnTo>
                    <a:pt x="4740" y="2682"/>
                  </a:lnTo>
                  <a:lnTo>
                    <a:pt x="4741" y="2703"/>
                  </a:lnTo>
                  <a:lnTo>
                    <a:pt x="4744" y="2723"/>
                  </a:lnTo>
                  <a:lnTo>
                    <a:pt x="4749" y="2743"/>
                  </a:lnTo>
                  <a:lnTo>
                    <a:pt x="4757" y="2762"/>
                  </a:lnTo>
                  <a:lnTo>
                    <a:pt x="4777" y="2780"/>
                  </a:lnTo>
                  <a:lnTo>
                    <a:pt x="4793" y="2803"/>
                  </a:lnTo>
                  <a:lnTo>
                    <a:pt x="4807" y="2826"/>
                  </a:lnTo>
                  <a:lnTo>
                    <a:pt x="4820" y="2850"/>
                  </a:lnTo>
                  <a:lnTo>
                    <a:pt x="4836" y="2871"/>
                  </a:lnTo>
                  <a:lnTo>
                    <a:pt x="4853" y="2891"/>
                  </a:lnTo>
                  <a:lnTo>
                    <a:pt x="4875" y="2906"/>
                  </a:lnTo>
                  <a:lnTo>
                    <a:pt x="4901" y="2916"/>
                  </a:lnTo>
                  <a:lnTo>
                    <a:pt x="4997" y="2951"/>
                  </a:lnTo>
                  <a:lnTo>
                    <a:pt x="5016" y="2949"/>
                  </a:lnTo>
                  <a:lnTo>
                    <a:pt x="5036" y="2946"/>
                  </a:lnTo>
                  <a:lnTo>
                    <a:pt x="5055" y="2943"/>
                  </a:lnTo>
                  <a:lnTo>
                    <a:pt x="5075" y="2939"/>
                  </a:lnTo>
                  <a:lnTo>
                    <a:pt x="5094" y="2934"/>
                  </a:lnTo>
                  <a:lnTo>
                    <a:pt x="5112" y="2929"/>
                  </a:lnTo>
                  <a:lnTo>
                    <a:pt x="5131" y="2922"/>
                  </a:lnTo>
                  <a:lnTo>
                    <a:pt x="5149" y="2916"/>
                  </a:lnTo>
                  <a:lnTo>
                    <a:pt x="5156" y="2899"/>
                  </a:lnTo>
                  <a:lnTo>
                    <a:pt x="5157" y="2880"/>
                  </a:lnTo>
                  <a:lnTo>
                    <a:pt x="5156" y="2860"/>
                  </a:lnTo>
                  <a:lnTo>
                    <a:pt x="5156" y="2841"/>
                  </a:lnTo>
                  <a:lnTo>
                    <a:pt x="5166" y="2839"/>
                  </a:lnTo>
                  <a:lnTo>
                    <a:pt x="5175" y="2840"/>
                  </a:lnTo>
                  <a:lnTo>
                    <a:pt x="5184" y="2843"/>
                  </a:lnTo>
                  <a:lnTo>
                    <a:pt x="5192" y="2848"/>
                  </a:lnTo>
                  <a:lnTo>
                    <a:pt x="5200" y="2851"/>
                  </a:lnTo>
                  <a:lnTo>
                    <a:pt x="5209" y="2854"/>
                  </a:lnTo>
                  <a:lnTo>
                    <a:pt x="5219" y="2853"/>
                  </a:lnTo>
                  <a:lnTo>
                    <a:pt x="5228" y="2849"/>
                  </a:lnTo>
                  <a:lnTo>
                    <a:pt x="5238" y="2841"/>
                  </a:lnTo>
                  <a:lnTo>
                    <a:pt x="5248" y="2833"/>
                  </a:lnTo>
                  <a:lnTo>
                    <a:pt x="5258" y="2824"/>
                  </a:lnTo>
                  <a:lnTo>
                    <a:pt x="5269" y="2817"/>
                  </a:lnTo>
                  <a:lnTo>
                    <a:pt x="5280" y="2811"/>
                  </a:lnTo>
                  <a:lnTo>
                    <a:pt x="5291" y="2805"/>
                  </a:lnTo>
                  <a:lnTo>
                    <a:pt x="5302" y="2800"/>
                  </a:lnTo>
                  <a:lnTo>
                    <a:pt x="5314" y="2796"/>
                  </a:lnTo>
                  <a:lnTo>
                    <a:pt x="5326" y="2792"/>
                  </a:lnTo>
                  <a:lnTo>
                    <a:pt x="5338" y="2790"/>
                  </a:lnTo>
                  <a:lnTo>
                    <a:pt x="5350" y="2788"/>
                  </a:lnTo>
                  <a:lnTo>
                    <a:pt x="5363" y="2787"/>
                  </a:lnTo>
                  <a:lnTo>
                    <a:pt x="5376" y="2787"/>
                  </a:lnTo>
                  <a:lnTo>
                    <a:pt x="5389" y="2787"/>
                  </a:lnTo>
                  <a:lnTo>
                    <a:pt x="5402" y="2789"/>
                  </a:lnTo>
                  <a:lnTo>
                    <a:pt x="5416" y="2792"/>
                  </a:lnTo>
                  <a:lnTo>
                    <a:pt x="5432" y="2802"/>
                  </a:lnTo>
                  <a:lnTo>
                    <a:pt x="5441" y="2816"/>
                  </a:lnTo>
                  <a:lnTo>
                    <a:pt x="5445" y="2833"/>
                  </a:lnTo>
                  <a:lnTo>
                    <a:pt x="5447" y="2851"/>
                  </a:lnTo>
                  <a:lnTo>
                    <a:pt x="5448" y="2869"/>
                  </a:lnTo>
                  <a:lnTo>
                    <a:pt x="5452" y="2887"/>
                  </a:lnTo>
                  <a:lnTo>
                    <a:pt x="5461" y="2903"/>
                  </a:lnTo>
                  <a:lnTo>
                    <a:pt x="5476" y="2916"/>
                  </a:lnTo>
                  <a:lnTo>
                    <a:pt x="5483" y="2920"/>
                  </a:lnTo>
                  <a:lnTo>
                    <a:pt x="5490" y="2925"/>
                  </a:lnTo>
                  <a:lnTo>
                    <a:pt x="5497" y="2932"/>
                  </a:lnTo>
                  <a:lnTo>
                    <a:pt x="5503" y="2938"/>
                  </a:lnTo>
                  <a:lnTo>
                    <a:pt x="5511" y="2945"/>
                  </a:lnTo>
                  <a:lnTo>
                    <a:pt x="5517" y="2952"/>
                  </a:lnTo>
                  <a:lnTo>
                    <a:pt x="5522" y="2958"/>
                  </a:lnTo>
                  <a:lnTo>
                    <a:pt x="5528" y="2963"/>
                  </a:lnTo>
                  <a:lnTo>
                    <a:pt x="5519" y="2989"/>
                  </a:lnTo>
                  <a:lnTo>
                    <a:pt x="5520" y="3009"/>
                  </a:lnTo>
                  <a:lnTo>
                    <a:pt x="5529" y="3025"/>
                  </a:lnTo>
                  <a:lnTo>
                    <a:pt x="5543" y="3038"/>
                  </a:lnTo>
                  <a:lnTo>
                    <a:pt x="5561" y="3048"/>
                  </a:lnTo>
                  <a:lnTo>
                    <a:pt x="5581" y="3057"/>
                  </a:lnTo>
                  <a:lnTo>
                    <a:pt x="5600" y="3065"/>
                  </a:lnTo>
                  <a:lnTo>
                    <a:pt x="5617" y="3073"/>
                  </a:lnTo>
                  <a:lnTo>
                    <a:pt x="5703" y="3068"/>
                  </a:lnTo>
                  <a:lnTo>
                    <a:pt x="5714" y="3055"/>
                  </a:lnTo>
                  <a:lnTo>
                    <a:pt x="5726" y="3042"/>
                  </a:lnTo>
                  <a:lnTo>
                    <a:pt x="5738" y="3029"/>
                  </a:lnTo>
                  <a:lnTo>
                    <a:pt x="5751" y="3014"/>
                  </a:lnTo>
                  <a:lnTo>
                    <a:pt x="5761" y="3000"/>
                  </a:lnTo>
                  <a:lnTo>
                    <a:pt x="5769" y="2985"/>
                  </a:lnTo>
                  <a:lnTo>
                    <a:pt x="5775" y="2968"/>
                  </a:lnTo>
                  <a:lnTo>
                    <a:pt x="5776" y="2951"/>
                  </a:lnTo>
                  <a:lnTo>
                    <a:pt x="5763" y="2933"/>
                  </a:lnTo>
                  <a:lnTo>
                    <a:pt x="5750" y="2915"/>
                  </a:lnTo>
                  <a:lnTo>
                    <a:pt x="5735" y="2897"/>
                  </a:lnTo>
                  <a:lnTo>
                    <a:pt x="5721" y="2880"/>
                  </a:lnTo>
                  <a:lnTo>
                    <a:pt x="5709" y="2860"/>
                  </a:lnTo>
                  <a:lnTo>
                    <a:pt x="5700" y="2841"/>
                  </a:lnTo>
                  <a:lnTo>
                    <a:pt x="5693" y="2819"/>
                  </a:lnTo>
                  <a:lnTo>
                    <a:pt x="5691" y="2796"/>
                  </a:lnTo>
                  <a:lnTo>
                    <a:pt x="5710" y="2787"/>
                  </a:lnTo>
                  <a:lnTo>
                    <a:pt x="5723" y="2775"/>
                  </a:lnTo>
                  <a:lnTo>
                    <a:pt x="5732" y="2761"/>
                  </a:lnTo>
                  <a:lnTo>
                    <a:pt x="5737" y="2746"/>
                  </a:lnTo>
                  <a:lnTo>
                    <a:pt x="5740" y="2729"/>
                  </a:lnTo>
                  <a:lnTo>
                    <a:pt x="5742" y="2712"/>
                  </a:lnTo>
                  <a:lnTo>
                    <a:pt x="5743" y="2695"/>
                  </a:lnTo>
                  <a:lnTo>
                    <a:pt x="5745" y="2677"/>
                  </a:lnTo>
                  <a:lnTo>
                    <a:pt x="5738" y="2663"/>
                  </a:lnTo>
                  <a:lnTo>
                    <a:pt x="5730" y="2652"/>
                  </a:lnTo>
                  <a:lnTo>
                    <a:pt x="5720" y="2644"/>
                  </a:lnTo>
                  <a:lnTo>
                    <a:pt x="5709" y="2637"/>
                  </a:lnTo>
                  <a:lnTo>
                    <a:pt x="5696" y="2632"/>
                  </a:lnTo>
                  <a:lnTo>
                    <a:pt x="5683" y="2629"/>
                  </a:lnTo>
                  <a:lnTo>
                    <a:pt x="5670" y="2626"/>
                  </a:lnTo>
                  <a:lnTo>
                    <a:pt x="5657" y="2624"/>
                  </a:lnTo>
                  <a:lnTo>
                    <a:pt x="5643" y="2621"/>
                  </a:lnTo>
                  <a:lnTo>
                    <a:pt x="5631" y="2618"/>
                  </a:lnTo>
                  <a:lnTo>
                    <a:pt x="5619" y="2614"/>
                  </a:lnTo>
                  <a:lnTo>
                    <a:pt x="5609" y="2608"/>
                  </a:lnTo>
                  <a:lnTo>
                    <a:pt x="5599" y="2600"/>
                  </a:lnTo>
                  <a:lnTo>
                    <a:pt x="5591" y="2589"/>
                  </a:lnTo>
                  <a:lnTo>
                    <a:pt x="5585" y="2574"/>
                  </a:lnTo>
                  <a:lnTo>
                    <a:pt x="5582" y="2557"/>
                  </a:lnTo>
                  <a:lnTo>
                    <a:pt x="5585" y="2531"/>
                  </a:lnTo>
                  <a:lnTo>
                    <a:pt x="5593" y="2507"/>
                  </a:lnTo>
                  <a:lnTo>
                    <a:pt x="5605" y="2484"/>
                  </a:lnTo>
                  <a:lnTo>
                    <a:pt x="5617" y="2463"/>
                  </a:lnTo>
                  <a:lnTo>
                    <a:pt x="5629" y="2441"/>
                  </a:lnTo>
                  <a:lnTo>
                    <a:pt x="5639" y="2418"/>
                  </a:lnTo>
                  <a:lnTo>
                    <a:pt x="5645" y="2394"/>
                  </a:lnTo>
                  <a:lnTo>
                    <a:pt x="5646" y="2366"/>
                  </a:lnTo>
                  <a:lnTo>
                    <a:pt x="5653" y="2349"/>
                  </a:lnTo>
                  <a:lnTo>
                    <a:pt x="5664" y="2337"/>
                  </a:lnTo>
                  <a:lnTo>
                    <a:pt x="5677" y="2332"/>
                  </a:lnTo>
                  <a:lnTo>
                    <a:pt x="5692" y="2330"/>
                  </a:lnTo>
                  <a:lnTo>
                    <a:pt x="5708" y="2328"/>
                  </a:lnTo>
                  <a:lnTo>
                    <a:pt x="5723" y="2327"/>
                  </a:lnTo>
                  <a:lnTo>
                    <a:pt x="5737" y="2322"/>
                  </a:lnTo>
                  <a:lnTo>
                    <a:pt x="5750" y="2313"/>
                  </a:lnTo>
                  <a:lnTo>
                    <a:pt x="5768" y="2317"/>
                  </a:lnTo>
                  <a:lnTo>
                    <a:pt x="5785" y="2325"/>
                  </a:lnTo>
                  <a:lnTo>
                    <a:pt x="5801" y="2336"/>
                  </a:lnTo>
                  <a:lnTo>
                    <a:pt x="5816" y="2350"/>
                  </a:lnTo>
                  <a:lnTo>
                    <a:pt x="5831" y="2365"/>
                  </a:lnTo>
                  <a:lnTo>
                    <a:pt x="5846" y="2381"/>
                  </a:lnTo>
                  <a:lnTo>
                    <a:pt x="5860" y="2398"/>
                  </a:lnTo>
                  <a:lnTo>
                    <a:pt x="5874" y="2413"/>
                  </a:lnTo>
                  <a:lnTo>
                    <a:pt x="5888" y="2428"/>
                  </a:lnTo>
                  <a:lnTo>
                    <a:pt x="5904" y="2442"/>
                  </a:lnTo>
                  <a:lnTo>
                    <a:pt x="5920" y="2453"/>
                  </a:lnTo>
                  <a:lnTo>
                    <a:pt x="5937" y="2461"/>
                  </a:lnTo>
                  <a:lnTo>
                    <a:pt x="5956" y="2465"/>
                  </a:lnTo>
                  <a:lnTo>
                    <a:pt x="5975" y="2466"/>
                  </a:lnTo>
                  <a:lnTo>
                    <a:pt x="5997" y="2461"/>
                  </a:lnTo>
                  <a:lnTo>
                    <a:pt x="6020" y="2451"/>
                  </a:lnTo>
                  <a:lnTo>
                    <a:pt x="6035" y="2451"/>
                  </a:lnTo>
                  <a:lnTo>
                    <a:pt x="6051" y="2456"/>
                  </a:lnTo>
                  <a:lnTo>
                    <a:pt x="6065" y="2463"/>
                  </a:lnTo>
                  <a:lnTo>
                    <a:pt x="6078" y="2471"/>
                  </a:lnTo>
                  <a:lnTo>
                    <a:pt x="6093" y="2477"/>
                  </a:lnTo>
                  <a:lnTo>
                    <a:pt x="6108" y="2481"/>
                  </a:lnTo>
                  <a:lnTo>
                    <a:pt x="6123" y="2480"/>
                  </a:lnTo>
                  <a:lnTo>
                    <a:pt x="6140" y="2473"/>
                  </a:lnTo>
                  <a:lnTo>
                    <a:pt x="6172" y="2458"/>
                  </a:lnTo>
                  <a:lnTo>
                    <a:pt x="6170" y="2428"/>
                  </a:lnTo>
                  <a:lnTo>
                    <a:pt x="6176" y="2397"/>
                  </a:lnTo>
                  <a:lnTo>
                    <a:pt x="6186" y="2364"/>
                  </a:lnTo>
                  <a:lnTo>
                    <a:pt x="6194" y="2332"/>
                  </a:lnTo>
                  <a:lnTo>
                    <a:pt x="6198" y="2302"/>
                  </a:lnTo>
                  <a:lnTo>
                    <a:pt x="6193" y="2274"/>
                  </a:lnTo>
                  <a:lnTo>
                    <a:pt x="6176" y="2250"/>
                  </a:lnTo>
                  <a:lnTo>
                    <a:pt x="6144" y="2229"/>
                  </a:lnTo>
                  <a:lnTo>
                    <a:pt x="6131" y="2228"/>
                  </a:lnTo>
                  <a:lnTo>
                    <a:pt x="6119" y="2228"/>
                  </a:lnTo>
                  <a:lnTo>
                    <a:pt x="6107" y="2230"/>
                  </a:lnTo>
                  <a:lnTo>
                    <a:pt x="6095" y="2232"/>
                  </a:lnTo>
                  <a:lnTo>
                    <a:pt x="6083" y="2233"/>
                  </a:lnTo>
                  <a:lnTo>
                    <a:pt x="6072" y="2232"/>
                  </a:lnTo>
                  <a:lnTo>
                    <a:pt x="6061" y="2227"/>
                  </a:lnTo>
                  <a:lnTo>
                    <a:pt x="6052" y="2218"/>
                  </a:lnTo>
                  <a:lnTo>
                    <a:pt x="6052" y="2184"/>
                  </a:lnTo>
                  <a:lnTo>
                    <a:pt x="6067" y="2159"/>
                  </a:lnTo>
                  <a:lnTo>
                    <a:pt x="6083" y="2133"/>
                  </a:lnTo>
                  <a:lnTo>
                    <a:pt x="6100" y="2108"/>
                  </a:lnTo>
                  <a:lnTo>
                    <a:pt x="6114" y="2081"/>
                  </a:lnTo>
                  <a:lnTo>
                    <a:pt x="6125" y="2054"/>
                  </a:lnTo>
                  <a:lnTo>
                    <a:pt x="6132" y="2025"/>
                  </a:lnTo>
                  <a:lnTo>
                    <a:pt x="6134" y="1993"/>
                  </a:lnTo>
                  <a:lnTo>
                    <a:pt x="6128" y="1961"/>
                  </a:lnTo>
                  <a:lnTo>
                    <a:pt x="6144" y="1939"/>
                  </a:lnTo>
                  <a:lnTo>
                    <a:pt x="6150" y="1916"/>
                  </a:lnTo>
                  <a:lnTo>
                    <a:pt x="6151" y="1891"/>
                  </a:lnTo>
                  <a:lnTo>
                    <a:pt x="6150" y="1866"/>
                  </a:lnTo>
                  <a:lnTo>
                    <a:pt x="6148" y="1839"/>
                  </a:lnTo>
                  <a:lnTo>
                    <a:pt x="6150" y="1815"/>
                  </a:lnTo>
                  <a:lnTo>
                    <a:pt x="6157" y="1791"/>
                  </a:lnTo>
                  <a:lnTo>
                    <a:pt x="6172" y="1771"/>
                  </a:lnTo>
                  <a:lnTo>
                    <a:pt x="6182" y="1756"/>
                  </a:lnTo>
                  <a:lnTo>
                    <a:pt x="6190" y="1740"/>
                  </a:lnTo>
                  <a:lnTo>
                    <a:pt x="6192" y="1726"/>
                  </a:lnTo>
                  <a:lnTo>
                    <a:pt x="6191" y="1713"/>
                  </a:lnTo>
                  <a:lnTo>
                    <a:pt x="6188" y="1699"/>
                  </a:lnTo>
                  <a:lnTo>
                    <a:pt x="6180" y="1687"/>
                  </a:lnTo>
                  <a:lnTo>
                    <a:pt x="6172" y="1675"/>
                  </a:lnTo>
                  <a:lnTo>
                    <a:pt x="6162" y="1663"/>
                  </a:lnTo>
                  <a:lnTo>
                    <a:pt x="6151" y="1652"/>
                  </a:lnTo>
                  <a:lnTo>
                    <a:pt x="6139" y="1640"/>
                  </a:lnTo>
                  <a:lnTo>
                    <a:pt x="6126" y="1629"/>
                  </a:lnTo>
                  <a:lnTo>
                    <a:pt x="6114" y="1618"/>
                  </a:lnTo>
                  <a:lnTo>
                    <a:pt x="6103" y="1606"/>
                  </a:lnTo>
                  <a:lnTo>
                    <a:pt x="6093" y="1594"/>
                  </a:lnTo>
                  <a:lnTo>
                    <a:pt x="6083" y="1582"/>
                  </a:lnTo>
                  <a:lnTo>
                    <a:pt x="6076" y="1570"/>
                  </a:lnTo>
                  <a:lnTo>
                    <a:pt x="6069" y="1562"/>
                  </a:lnTo>
                  <a:lnTo>
                    <a:pt x="6064" y="1552"/>
                  </a:lnTo>
                  <a:lnTo>
                    <a:pt x="6059" y="1543"/>
                  </a:lnTo>
                  <a:lnTo>
                    <a:pt x="6055" y="1534"/>
                  </a:lnTo>
                  <a:lnTo>
                    <a:pt x="6049" y="1525"/>
                  </a:lnTo>
                  <a:lnTo>
                    <a:pt x="6043" y="1518"/>
                  </a:lnTo>
                  <a:lnTo>
                    <a:pt x="6034" y="1513"/>
                  </a:lnTo>
                  <a:lnTo>
                    <a:pt x="6023" y="1510"/>
                  </a:lnTo>
                  <a:lnTo>
                    <a:pt x="6006" y="1515"/>
                  </a:lnTo>
                  <a:lnTo>
                    <a:pt x="5990" y="1521"/>
                  </a:lnTo>
                  <a:lnTo>
                    <a:pt x="5972" y="1528"/>
                  </a:lnTo>
                  <a:lnTo>
                    <a:pt x="5956" y="1535"/>
                  </a:lnTo>
                  <a:lnTo>
                    <a:pt x="5939" y="1545"/>
                  </a:lnTo>
                  <a:lnTo>
                    <a:pt x="5925" y="1556"/>
                  </a:lnTo>
                  <a:lnTo>
                    <a:pt x="5913" y="1569"/>
                  </a:lnTo>
                  <a:lnTo>
                    <a:pt x="5902" y="1583"/>
                  </a:lnTo>
                  <a:lnTo>
                    <a:pt x="5900" y="1594"/>
                  </a:lnTo>
                  <a:lnTo>
                    <a:pt x="5899" y="1606"/>
                  </a:lnTo>
                  <a:lnTo>
                    <a:pt x="5896" y="1617"/>
                  </a:lnTo>
                  <a:lnTo>
                    <a:pt x="5893" y="1628"/>
                  </a:lnTo>
                  <a:lnTo>
                    <a:pt x="5888" y="1638"/>
                  </a:lnTo>
                  <a:lnTo>
                    <a:pt x="5882" y="1647"/>
                  </a:lnTo>
                  <a:lnTo>
                    <a:pt x="5873" y="1656"/>
                  </a:lnTo>
                  <a:lnTo>
                    <a:pt x="5862" y="1662"/>
                  </a:lnTo>
                  <a:lnTo>
                    <a:pt x="5848" y="1664"/>
                  </a:lnTo>
                  <a:lnTo>
                    <a:pt x="5833" y="1663"/>
                  </a:lnTo>
                  <a:lnTo>
                    <a:pt x="5819" y="1661"/>
                  </a:lnTo>
                  <a:lnTo>
                    <a:pt x="5806" y="1660"/>
                  </a:lnTo>
                  <a:lnTo>
                    <a:pt x="5792" y="1662"/>
                  </a:lnTo>
                  <a:lnTo>
                    <a:pt x="5782" y="1667"/>
                  </a:lnTo>
                  <a:lnTo>
                    <a:pt x="5773" y="1677"/>
                  </a:lnTo>
                  <a:lnTo>
                    <a:pt x="5768" y="1694"/>
                  </a:lnTo>
                  <a:lnTo>
                    <a:pt x="5772" y="1709"/>
                  </a:lnTo>
                  <a:lnTo>
                    <a:pt x="5773" y="1722"/>
                  </a:lnTo>
                  <a:lnTo>
                    <a:pt x="5771" y="1735"/>
                  </a:lnTo>
                  <a:lnTo>
                    <a:pt x="5766" y="1747"/>
                  </a:lnTo>
                  <a:lnTo>
                    <a:pt x="5760" y="1760"/>
                  </a:lnTo>
                  <a:lnTo>
                    <a:pt x="5751" y="1770"/>
                  </a:lnTo>
                  <a:lnTo>
                    <a:pt x="5740" y="1779"/>
                  </a:lnTo>
                  <a:lnTo>
                    <a:pt x="5729" y="1786"/>
                  </a:lnTo>
                  <a:lnTo>
                    <a:pt x="5718" y="1793"/>
                  </a:lnTo>
                  <a:lnTo>
                    <a:pt x="5706" y="1799"/>
                  </a:lnTo>
                  <a:lnTo>
                    <a:pt x="5693" y="1803"/>
                  </a:lnTo>
                  <a:lnTo>
                    <a:pt x="5681" y="1806"/>
                  </a:lnTo>
                  <a:lnTo>
                    <a:pt x="5667" y="1808"/>
                  </a:lnTo>
                  <a:lnTo>
                    <a:pt x="5654" y="1809"/>
                  </a:lnTo>
                  <a:lnTo>
                    <a:pt x="5640" y="1811"/>
                  </a:lnTo>
                  <a:lnTo>
                    <a:pt x="5626" y="1813"/>
                  </a:lnTo>
                  <a:lnTo>
                    <a:pt x="5539" y="1728"/>
                  </a:lnTo>
                  <a:lnTo>
                    <a:pt x="5528" y="1725"/>
                  </a:lnTo>
                  <a:lnTo>
                    <a:pt x="5516" y="1723"/>
                  </a:lnTo>
                  <a:lnTo>
                    <a:pt x="5503" y="1720"/>
                  </a:lnTo>
                  <a:lnTo>
                    <a:pt x="5491" y="1718"/>
                  </a:lnTo>
                  <a:lnTo>
                    <a:pt x="5479" y="1715"/>
                  </a:lnTo>
                  <a:lnTo>
                    <a:pt x="5467" y="1713"/>
                  </a:lnTo>
                  <a:lnTo>
                    <a:pt x="5455" y="1710"/>
                  </a:lnTo>
                  <a:lnTo>
                    <a:pt x="5443" y="1707"/>
                  </a:lnTo>
                  <a:lnTo>
                    <a:pt x="5431" y="1704"/>
                  </a:lnTo>
                  <a:lnTo>
                    <a:pt x="5420" y="1699"/>
                  </a:lnTo>
                  <a:lnTo>
                    <a:pt x="5409" y="1695"/>
                  </a:lnTo>
                  <a:lnTo>
                    <a:pt x="5397" y="1690"/>
                  </a:lnTo>
                  <a:lnTo>
                    <a:pt x="5386" y="1684"/>
                  </a:lnTo>
                  <a:lnTo>
                    <a:pt x="5376" y="1678"/>
                  </a:lnTo>
                  <a:lnTo>
                    <a:pt x="5367" y="1670"/>
                  </a:lnTo>
                  <a:lnTo>
                    <a:pt x="5357" y="1662"/>
                  </a:lnTo>
                  <a:lnTo>
                    <a:pt x="5355" y="1644"/>
                  </a:lnTo>
                  <a:lnTo>
                    <a:pt x="5358" y="1628"/>
                  </a:lnTo>
                  <a:lnTo>
                    <a:pt x="5365" y="1613"/>
                  </a:lnTo>
                  <a:lnTo>
                    <a:pt x="5371" y="1597"/>
                  </a:lnTo>
                  <a:lnTo>
                    <a:pt x="5376" y="1582"/>
                  </a:lnTo>
                  <a:lnTo>
                    <a:pt x="5376" y="1568"/>
                  </a:lnTo>
                  <a:lnTo>
                    <a:pt x="5371" y="1554"/>
                  </a:lnTo>
                  <a:lnTo>
                    <a:pt x="5357" y="1539"/>
                  </a:lnTo>
                  <a:lnTo>
                    <a:pt x="5356" y="1532"/>
                  </a:lnTo>
                  <a:lnTo>
                    <a:pt x="5349" y="1524"/>
                  </a:lnTo>
                  <a:lnTo>
                    <a:pt x="5337" y="1515"/>
                  </a:lnTo>
                  <a:lnTo>
                    <a:pt x="5321" y="1506"/>
                  </a:lnTo>
                  <a:lnTo>
                    <a:pt x="5300" y="1495"/>
                  </a:lnTo>
                  <a:lnTo>
                    <a:pt x="5278" y="1486"/>
                  </a:lnTo>
                  <a:lnTo>
                    <a:pt x="5252" y="1476"/>
                  </a:lnTo>
                  <a:lnTo>
                    <a:pt x="5227" y="1466"/>
                  </a:lnTo>
                  <a:lnTo>
                    <a:pt x="5199" y="1456"/>
                  </a:lnTo>
                  <a:lnTo>
                    <a:pt x="5173" y="1446"/>
                  </a:lnTo>
                  <a:lnTo>
                    <a:pt x="5147" y="1437"/>
                  </a:lnTo>
                  <a:lnTo>
                    <a:pt x="5124" y="1429"/>
                  </a:lnTo>
                  <a:lnTo>
                    <a:pt x="5102" y="1422"/>
                  </a:lnTo>
                  <a:lnTo>
                    <a:pt x="5085" y="1415"/>
                  </a:lnTo>
                  <a:lnTo>
                    <a:pt x="5072" y="1409"/>
                  </a:lnTo>
                  <a:lnTo>
                    <a:pt x="5062" y="1404"/>
                  </a:lnTo>
                  <a:lnTo>
                    <a:pt x="5049" y="1406"/>
                  </a:lnTo>
                  <a:lnTo>
                    <a:pt x="5037" y="1409"/>
                  </a:lnTo>
                  <a:lnTo>
                    <a:pt x="5024" y="1411"/>
                  </a:lnTo>
                  <a:lnTo>
                    <a:pt x="5010" y="1415"/>
                  </a:lnTo>
                  <a:lnTo>
                    <a:pt x="4997" y="1419"/>
                  </a:lnTo>
                  <a:lnTo>
                    <a:pt x="4985" y="1422"/>
                  </a:lnTo>
                  <a:lnTo>
                    <a:pt x="4972" y="1426"/>
                  </a:lnTo>
                  <a:lnTo>
                    <a:pt x="4958" y="1429"/>
                  </a:lnTo>
                  <a:lnTo>
                    <a:pt x="4946" y="1432"/>
                  </a:lnTo>
                  <a:lnTo>
                    <a:pt x="4933" y="1433"/>
                  </a:lnTo>
                  <a:lnTo>
                    <a:pt x="4919" y="1434"/>
                  </a:lnTo>
                  <a:lnTo>
                    <a:pt x="4907" y="1433"/>
                  </a:lnTo>
                  <a:lnTo>
                    <a:pt x="4894" y="1431"/>
                  </a:lnTo>
                  <a:lnTo>
                    <a:pt x="4882" y="1428"/>
                  </a:lnTo>
                  <a:lnTo>
                    <a:pt x="4868" y="1422"/>
                  </a:lnTo>
                  <a:lnTo>
                    <a:pt x="4856" y="1414"/>
                  </a:lnTo>
                  <a:lnTo>
                    <a:pt x="4853" y="1400"/>
                  </a:lnTo>
                  <a:lnTo>
                    <a:pt x="4852" y="1383"/>
                  </a:lnTo>
                  <a:lnTo>
                    <a:pt x="4854" y="1366"/>
                  </a:lnTo>
                  <a:lnTo>
                    <a:pt x="4860" y="1350"/>
                  </a:lnTo>
                  <a:lnTo>
                    <a:pt x="4856" y="1331"/>
                  </a:lnTo>
                  <a:lnTo>
                    <a:pt x="4850" y="1313"/>
                  </a:lnTo>
                  <a:lnTo>
                    <a:pt x="4842" y="1294"/>
                  </a:lnTo>
                  <a:lnTo>
                    <a:pt x="4834" y="1276"/>
                  </a:lnTo>
                  <a:lnTo>
                    <a:pt x="4827" y="1257"/>
                  </a:lnTo>
                  <a:lnTo>
                    <a:pt x="4821" y="1238"/>
                  </a:lnTo>
                  <a:lnTo>
                    <a:pt x="4820" y="1218"/>
                  </a:lnTo>
                  <a:lnTo>
                    <a:pt x="4822" y="1196"/>
                  </a:lnTo>
                  <a:lnTo>
                    <a:pt x="4833" y="1179"/>
                  </a:lnTo>
                  <a:lnTo>
                    <a:pt x="4843" y="1162"/>
                  </a:lnTo>
                  <a:lnTo>
                    <a:pt x="4853" y="1144"/>
                  </a:lnTo>
                  <a:lnTo>
                    <a:pt x="4863" y="1127"/>
                  </a:lnTo>
                  <a:lnTo>
                    <a:pt x="4874" y="1109"/>
                  </a:lnTo>
                  <a:lnTo>
                    <a:pt x="4883" y="1092"/>
                  </a:lnTo>
                  <a:lnTo>
                    <a:pt x="4893" y="1075"/>
                  </a:lnTo>
                  <a:lnTo>
                    <a:pt x="4903" y="1057"/>
                  </a:lnTo>
                  <a:lnTo>
                    <a:pt x="4913" y="1041"/>
                  </a:lnTo>
                  <a:lnTo>
                    <a:pt x="4924" y="1024"/>
                  </a:lnTo>
                  <a:lnTo>
                    <a:pt x="4934" y="1006"/>
                  </a:lnTo>
                  <a:lnTo>
                    <a:pt x="4945" y="989"/>
                  </a:lnTo>
                  <a:lnTo>
                    <a:pt x="4955" y="973"/>
                  </a:lnTo>
                  <a:lnTo>
                    <a:pt x="4966" y="956"/>
                  </a:lnTo>
                  <a:lnTo>
                    <a:pt x="4978" y="939"/>
                  </a:lnTo>
                  <a:lnTo>
                    <a:pt x="4990" y="923"/>
                  </a:lnTo>
                  <a:lnTo>
                    <a:pt x="5007" y="923"/>
                  </a:lnTo>
                  <a:lnTo>
                    <a:pt x="5022" y="919"/>
                  </a:lnTo>
                  <a:lnTo>
                    <a:pt x="5034" y="909"/>
                  </a:lnTo>
                  <a:lnTo>
                    <a:pt x="5044" y="898"/>
                  </a:lnTo>
                  <a:lnTo>
                    <a:pt x="5053" y="884"/>
                  </a:lnTo>
                  <a:lnTo>
                    <a:pt x="5060" y="870"/>
                  </a:lnTo>
                  <a:lnTo>
                    <a:pt x="5069" y="855"/>
                  </a:lnTo>
                  <a:lnTo>
                    <a:pt x="5076" y="843"/>
                  </a:lnTo>
                  <a:lnTo>
                    <a:pt x="5065" y="817"/>
                  </a:lnTo>
                  <a:lnTo>
                    <a:pt x="5057" y="788"/>
                  </a:lnTo>
                  <a:lnTo>
                    <a:pt x="5049" y="758"/>
                  </a:lnTo>
                  <a:lnTo>
                    <a:pt x="5040" y="730"/>
                  </a:lnTo>
                  <a:lnTo>
                    <a:pt x="5028" y="704"/>
                  </a:lnTo>
                  <a:lnTo>
                    <a:pt x="5010" y="682"/>
                  </a:lnTo>
                  <a:lnTo>
                    <a:pt x="4987" y="666"/>
                  </a:lnTo>
                  <a:lnTo>
                    <a:pt x="4956" y="659"/>
                  </a:lnTo>
                  <a:lnTo>
                    <a:pt x="4972" y="644"/>
                  </a:lnTo>
                  <a:lnTo>
                    <a:pt x="4989" y="640"/>
                  </a:lnTo>
                  <a:lnTo>
                    <a:pt x="5008" y="643"/>
                  </a:lnTo>
                  <a:lnTo>
                    <a:pt x="5029" y="649"/>
                  </a:lnTo>
                  <a:lnTo>
                    <a:pt x="5048" y="655"/>
                  </a:lnTo>
                  <a:lnTo>
                    <a:pt x="5068" y="655"/>
                  </a:lnTo>
                  <a:lnTo>
                    <a:pt x="5085" y="647"/>
                  </a:lnTo>
                  <a:lnTo>
                    <a:pt x="5100" y="626"/>
                  </a:lnTo>
                  <a:lnTo>
                    <a:pt x="5109" y="621"/>
                  </a:lnTo>
                  <a:lnTo>
                    <a:pt x="5122" y="618"/>
                  </a:lnTo>
                  <a:lnTo>
                    <a:pt x="5135" y="617"/>
                  </a:lnTo>
                  <a:lnTo>
                    <a:pt x="5147" y="615"/>
                  </a:lnTo>
                  <a:lnTo>
                    <a:pt x="5157" y="612"/>
                  </a:lnTo>
                  <a:lnTo>
                    <a:pt x="5165" y="606"/>
                  </a:lnTo>
                  <a:lnTo>
                    <a:pt x="5166" y="596"/>
                  </a:lnTo>
                  <a:lnTo>
                    <a:pt x="5160" y="581"/>
                  </a:lnTo>
                  <a:lnTo>
                    <a:pt x="5157" y="573"/>
                  </a:lnTo>
                  <a:lnTo>
                    <a:pt x="5155" y="563"/>
                  </a:lnTo>
                  <a:lnTo>
                    <a:pt x="5153" y="554"/>
                  </a:lnTo>
                  <a:lnTo>
                    <a:pt x="5150" y="544"/>
                  </a:lnTo>
                  <a:lnTo>
                    <a:pt x="5146" y="536"/>
                  </a:lnTo>
                  <a:lnTo>
                    <a:pt x="5141" y="529"/>
                  </a:lnTo>
                  <a:lnTo>
                    <a:pt x="5133" y="524"/>
                  </a:lnTo>
                  <a:lnTo>
                    <a:pt x="5123" y="520"/>
                  </a:lnTo>
                  <a:lnTo>
                    <a:pt x="5108" y="520"/>
                  </a:lnTo>
                  <a:lnTo>
                    <a:pt x="5094" y="522"/>
                  </a:lnTo>
                  <a:lnTo>
                    <a:pt x="5079" y="522"/>
                  </a:lnTo>
                  <a:lnTo>
                    <a:pt x="5064" y="523"/>
                  </a:lnTo>
                  <a:lnTo>
                    <a:pt x="5049" y="524"/>
                  </a:lnTo>
                  <a:lnTo>
                    <a:pt x="5034" y="525"/>
                  </a:lnTo>
                  <a:lnTo>
                    <a:pt x="5018" y="525"/>
                  </a:lnTo>
                  <a:lnTo>
                    <a:pt x="5003" y="525"/>
                  </a:lnTo>
                  <a:lnTo>
                    <a:pt x="4988" y="525"/>
                  </a:lnTo>
                  <a:lnTo>
                    <a:pt x="4974" y="525"/>
                  </a:lnTo>
                  <a:lnTo>
                    <a:pt x="4958" y="524"/>
                  </a:lnTo>
                  <a:lnTo>
                    <a:pt x="4943" y="522"/>
                  </a:lnTo>
                  <a:lnTo>
                    <a:pt x="4929" y="518"/>
                  </a:lnTo>
                  <a:lnTo>
                    <a:pt x="4914" y="515"/>
                  </a:lnTo>
                  <a:lnTo>
                    <a:pt x="4900" y="510"/>
                  </a:lnTo>
                  <a:lnTo>
                    <a:pt x="4886" y="505"/>
                  </a:lnTo>
                  <a:lnTo>
                    <a:pt x="4860" y="495"/>
                  </a:lnTo>
                  <a:lnTo>
                    <a:pt x="4835" y="484"/>
                  </a:lnTo>
                  <a:lnTo>
                    <a:pt x="4809" y="473"/>
                  </a:lnTo>
                  <a:lnTo>
                    <a:pt x="4784" y="460"/>
                  </a:lnTo>
                  <a:lnTo>
                    <a:pt x="4759" y="448"/>
                  </a:lnTo>
                  <a:lnTo>
                    <a:pt x="4734" y="435"/>
                  </a:lnTo>
                  <a:lnTo>
                    <a:pt x="4709" y="421"/>
                  </a:lnTo>
                  <a:lnTo>
                    <a:pt x="4685" y="407"/>
                  </a:lnTo>
                  <a:lnTo>
                    <a:pt x="4660" y="394"/>
                  </a:lnTo>
                  <a:lnTo>
                    <a:pt x="4637" y="380"/>
                  </a:lnTo>
                  <a:lnTo>
                    <a:pt x="4612" y="365"/>
                  </a:lnTo>
                  <a:lnTo>
                    <a:pt x="4588" y="351"/>
                  </a:lnTo>
                  <a:lnTo>
                    <a:pt x="4564" y="336"/>
                  </a:lnTo>
                  <a:lnTo>
                    <a:pt x="4540" y="321"/>
                  </a:lnTo>
                  <a:lnTo>
                    <a:pt x="4516" y="306"/>
                  </a:lnTo>
                  <a:lnTo>
                    <a:pt x="4492" y="292"/>
                  </a:lnTo>
                  <a:lnTo>
                    <a:pt x="4471" y="292"/>
                  </a:lnTo>
                  <a:lnTo>
                    <a:pt x="4452" y="292"/>
                  </a:lnTo>
                  <a:lnTo>
                    <a:pt x="4431" y="292"/>
                  </a:lnTo>
                  <a:lnTo>
                    <a:pt x="4412" y="293"/>
                  </a:lnTo>
                  <a:lnTo>
                    <a:pt x="4392" y="293"/>
                  </a:lnTo>
                  <a:lnTo>
                    <a:pt x="4372" y="293"/>
                  </a:lnTo>
                  <a:lnTo>
                    <a:pt x="4353" y="292"/>
                  </a:lnTo>
                  <a:lnTo>
                    <a:pt x="4333" y="291"/>
                  </a:lnTo>
                  <a:lnTo>
                    <a:pt x="4314" y="290"/>
                  </a:lnTo>
                  <a:lnTo>
                    <a:pt x="4295" y="287"/>
                  </a:lnTo>
                  <a:lnTo>
                    <a:pt x="4276" y="284"/>
                  </a:lnTo>
                  <a:lnTo>
                    <a:pt x="4258" y="279"/>
                  </a:lnTo>
                  <a:lnTo>
                    <a:pt x="4239" y="273"/>
                  </a:lnTo>
                  <a:lnTo>
                    <a:pt x="4222" y="266"/>
                  </a:lnTo>
                  <a:lnTo>
                    <a:pt x="4205" y="257"/>
                  </a:lnTo>
                  <a:lnTo>
                    <a:pt x="4188" y="247"/>
                  </a:lnTo>
                  <a:lnTo>
                    <a:pt x="4175" y="250"/>
                  </a:lnTo>
                  <a:lnTo>
                    <a:pt x="4162" y="253"/>
                  </a:lnTo>
                  <a:lnTo>
                    <a:pt x="4150" y="256"/>
                  </a:lnTo>
                  <a:lnTo>
                    <a:pt x="4136" y="258"/>
                  </a:lnTo>
                  <a:lnTo>
                    <a:pt x="4123" y="261"/>
                  </a:lnTo>
                  <a:lnTo>
                    <a:pt x="4110" y="264"/>
                  </a:lnTo>
                  <a:lnTo>
                    <a:pt x="4098" y="267"/>
                  </a:lnTo>
                  <a:lnTo>
                    <a:pt x="4084" y="270"/>
                  </a:lnTo>
                  <a:lnTo>
                    <a:pt x="4072" y="274"/>
                  </a:lnTo>
                  <a:lnTo>
                    <a:pt x="4059" y="279"/>
                  </a:lnTo>
                  <a:lnTo>
                    <a:pt x="4046" y="283"/>
                  </a:lnTo>
                  <a:lnTo>
                    <a:pt x="4034" y="288"/>
                  </a:lnTo>
                  <a:lnTo>
                    <a:pt x="4022" y="293"/>
                  </a:lnTo>
                  <a:lnTo>
                    <a:pt x="4011" y="299"/>
                  </a:lnTo>
                  <a:lnTo>
                    <a:pt x="3998" y="305"/>
                  </a:lnTo>
                  <a:lnTo>
                    <a:pt x="3987" y="312"/>
                  </a:lnTo>
                  <a:lnTo>
                    <a:pt x="3980" y="302"/>
                  </a:lnTo>
                  <a:lnTo>
                    <a:pt x="3982" y="292"/>
                  </a:lnTo>
                  <a:lnTo>
                    <a:pt x="3988" y="283"/>
                  </a:lnTo>
                  <a:lnTo>
                    <a:pt x="3991" y="272"/>
                  </a:lnTo>
                  <a:lnTo>
                    <a:pt x="3974" y="254"/>
                  </a:lnTo>
                  <a:lnTo>
                    <a:pt x="3956" y="237"/>
                  </a:lnTo>
                  <a:lnTo>
                    <a:pt x="3937" y="219"/>
                  </a:lnTo>
                  <a:lnTo>
                    <a:pt x="3919" y="203"/>
                  </a:lnTo>
                  <a:lnTo>
                    <a:pt x="3902" y="186"/>
                  </a:lnTo>
                  <a:lnTo>
                    <a:pt x="3886" y="167"/>
                  </a:lnTo>
                  <a:lnTo>
                    <a:pt x="3873" y="147"/>
                  </a:lnTo>
                  <a:lnTo>
                    <a:pt x="3862" y="124"/>
                  </a:lnTo>
                  <a:lnTo>
                    <a:pt x="3847" y="132"/>
                  </a:lnTo>
                  <a:lnTo>
                    <a:pt x="3835" y="141"/>
                  </a:lnTo>
                  <a:lnTo>
                    <a:pt x="3824" y="151"/>
                  </a:lnTo>
                  <a:lnTo>
                    <a:pt x="3815" y="163"/>
                  </a:lnTo>
                  <a:lnTo>
                    <a:pt x="3807" y="175"/>
                  </a:lnTo>
                  <a:lnTo>
                    <a:pt x="3800" y="190"/>
                  </a:lnTo>
                  <a:lnTo>
                    <a:pt x="3795" y="205"/>
                  </a:lnTo>
                  <a:lnTo>
                    <a:pt x="3792" y="220"/>
                  </a:lnTo>
                  <a:lnTo>
                    <a:pt x="3789" y="223"/>
                  </a:lnTo>
                  <a:lnTo>
                    <a:pt x="3784" y="223"/>
                  </a:lnTo>
                  <a:lnTo>
                    <a:pt x="3778" y="223"/>
                  </a:lnTo>
                  <a:lnTo>
                    <a:pt x="3773" y="222"/>
                  </a:lnTo>
                  <a:lnTo>
                    <a:pt x="3765" y="208"/>
                  </a:lnTo>
                  <a:lnTo>
                    <a:pt x="3766" y="193"/>
                  </a:lnTo>
                  <a:lnTo>
                    <a:pt x="3771" y="179"/>
                  </a:lnTo>
                  <a:lnTo>
                    <a:pt x="3778" y="163"/>
                  </a:lnTo>
                  <a:lnTo>
                    <a:pt x="3785" y="149"/>
                  </a:lnTo>
                  <a:lnTo>
                    <a:pt x="3788" y="134"/>
                  </a:lnTo>
                  <a:lnTo>
                    <a:pt x="3784" y="119"/>
                  </a:lnTo>
                  <a:lnTo>
                    <a:pt x="3771" y="106"/>
                  </a:lnTo>
                  <a:lnTo>
                    <a:pt x="3754" y="98"/>
                  </a:lnTo>
                  <a:lnTo>
                    <a:pt x="3740" y="88"/>
                  </a:lnTo>
                  <a:lnTo>
                    <a:pt x="3725" y="76"/>
                  </a:lnTo>
                  <a:lnTo>
                    <a:pt x="3712" y="65"/>
                  </a:lnTo>
                  <a:lnTo>
                    <a:pt x="3696" y="55"/>
                  </a:lnTo>
                  <a:lnTo>
                    <a:pt x="3681" y="46"/>
                  </a:lnTo>
                  <a:lnTo>
                    <a:pt x="3664" y="41"/>
                  </a:lnTo>
                  <a:lnTo>
                    <a:pt x="3645" y="40"/>
                  </a:lnTo>
                  <a:lnTo>
                    <a:pt x="3640" y="44"/>
                  </a:lnTo>
                  <a:lnTo>
                    <a:pt x="3636" y="50"/>
                  </a:lnTo>
                  <a:lnTo>
                    <a:pt x="3633" y="55"/>
                  </a:lnTo>
                  <a:lnTo>
                    <a:pt x="3630" y="61"/>
                  </a:lnTo>
                  <a:lnTo>
                    <a:pt x="3627" y="66"/>
                  </a:lnTo>
                  <a:lnTo>
                    <a:pt x="3623" y="71"/>
                  </a:lnTo>
                  <a:lnTo>
                    <a:pt x="3619" y="74"/>
                  </a:lnTo>
                  <a:lnTo>
                    <a:pt x="3611" y="76"/>
                  </a:lnTo>
                  <a:lnTo>
                    <a:pt x="3613" y="60"/>
                  </a:lnTo>
                  <a:lnTo>
                    <a:pt x="3616" y="44"/>
                  </a:lnTo>
                  <a:lnTo>
                    <a:pt x="3615" y="29"/>
                  </a:lnTo>
                  <a:lnTo>
                    <a:pt x="3602" y="16"/>
                  </a:lnTo>
                  <a:lnTo>
                    <a:pt x="3586" y="12"/>
                  </a:lnTo>
                  <a:lnTo>
                    <a:pt x="3567" y="7"/>
                  </a:lnTo>
                  <a:lnTo>
                    <a:pt x="3547" y="3"/>
                  </a:lnTo>
                  <a:lnTo>
                    <a:pt x="3527" y="0"/>
                  </a:lnTo>
                  <a:lnTo>
                    <a:pt x="3508" y="2"/>
                  </a:lnTo>
                  <a:lnTo>
                    <a:pt x="3492" y="9"/>
                  </a:lnTo>
                  <a:lnTo>
                    <a:pt x="3481" y="23"/>
                  </a:lnTo>
                  <a:lnTo>
                    <a:pt x="3475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159"/>
            <p:cNvSpPr>
              <a:spLocks/>
            </p:cNvSpPr>
            <p:nvPr/>
          </p:nvSpPr>
          <p:spPr bwMode="auto">
            <a:xfrm>
              <a:off x="522" y="3435"/>
              <a:ext cx="1033" cy="636"/>
            </a:xfrm>
            <a:custGeom>
              <a:avLst/>
              <a:gdLst>
                <a:gd name="T0" fmla="*/ 0 w 6198"/>
                <a:gd name="T1" fmla="*/ 0 h 3820"/>
                <a:gd name="T2" fmla="*/ 0 w 6198"/>
                <a:gd name="T3" fmla="*/ 0 h 3820"/>
                <a:gd name="T4" fmla="*/ 0 w 6198"/>
                <a:gd name="T5" fmla="*/ 0 h 3820"/>
                <a:gd name="T6" fmla="*/ 0 w 6198"/>
                <a:gd name="T7" fmla="*/ 0 h 3820"/>
                <a:gd name="T8" fmla="*/ 0 w 6198"/>
                <a:gd name="T9" fmla="*/ 0 h 3820"/>
                <a:gd name="T10" fmla="*/ 0 w 6198"/>
                <a:gd name="T11" fmla="*/ 0 h 3820"/>
                <a:gd name="T12" fmla="*/ 0 w 6198"/>
                <a:gd name="T13" fmla="*/ 0 h 3820"/>
                <a:gd name="T14" fmla="*/ 0 w 6198"/>
                <a:gd name="T15" fmla="*/ 0 h 3820"/>
                <a:gd name="T16" fmla="*/ 0 w 6198"/>
                <a:gd name="T17" fmla="*/ 0 h 3820"/>
                <a:gd name="T18" fmla="*/ 0 w 6198"/>
                <a:gd name="T19" fmla="*/ 0 h 3820"/>
                <a:gd name="T20" fmla="*/ 0 w 6198"/>
                <a:gd name="T21" fmla="*/ 0 h 3820"/>
                <a:gd name="T22" fmla="*/ 0 w 6198"/>
                <a:gd name="T23" fmla="*/ 0 h 3820"/>
                <a:gd name="T24" fmla="*/ 0 w 6198"/>
                <a:gd name="T25" fmla="*/ 0 h 3820"/>
                <a:gd name="T26" fmla="*/ 0 w 6198"/>
                <a:gd name="T27" fmla="*/ 0 h 3820"/>
                <a:gd name="T28" fmla="*/ 0 w 6198"/>
                <a:gd name="T29" fmla="*/ 0 h 3820"/>
                <a:gd name="T30" fmla="*/ 0 w 6198"/>
                <a:gd name="T31" fmla="*/ 0 h 3820"/>
                <a:gd name="T32" fmla="*/ 0 w 6198"/>
                <a:gd name="T33" fmla="*/ 0 h 3820"/>
                <a:gd name="T34" fmla="*/ 0 w 6198"/>
                <a:gd name="T35" fmla="*/ 0 h 3820"/>
                <a:gd name="T36" fmla="*/ 0 w 6198"/>
                <a:gd name="T37" fmla="*/ 0 h 3820"/>
                <a:gd name="T38" fmla="*/ 0 w 6198"/>
                <a:gd name="T39" fmla="*/ 0 h 3820"/>
                <a:gd name="T40" fmla="*/ 0 w 6198"/>
                <a:gd name="T41" fmla="*/ 0 h 3820"/>
                <a:gd name="T42" fmla="*/ 0 w 6198"/>
                <a:gd name="T43" fmla="*/ 0 h 3820"/>
                <a:gd name="T44" fmla="*/ 0 w 6198"/>
                <a:gd name="T45" fmla="*/ 0 h 3820"/>
                <a:gd name="T46" fmla="*/ 0 w 6198"/>
                <a:gd name="T47" fmla="*/ 0 h 3820"/>
                <a:gd name="T48" fmla="*/ 0 w 6198"/>
                <a:gd name="T49" fmla="*/ 0 h 3820"/>
                <a:gd name="T50" fmla="*/ 0 w 6198"/>
                <a:gd name="T51" fmla="*/ 0 h 3820"/>
                <a:gd name="T52" fmla="*/ 0 w 6198"/>
                <a:gd name="T53" fmla="*/ 0 h 3820"/>
                <a:gd name="T54" fmla="*/ 0 w 6198"/>
                <a:gd name="T55" fmla="*/ 0 h 3820"/>
                <a:gd name="T56" fmla="*/ 0 w 6198"/>
                <a:gd name="T57" fmla="*/ 0 h 3820"/>
                <a:gd name="T58" fmla="*/ 0 w 6198"/>
                <a:gd name="T59" fmla="*/ 0 h 3820"/>
                <a:gd name="T60" fmla="*/ 0 w 6198"/>
                <a:gd name="T61" fmla="*/ 0 h 3820"/>
                <a:gd name="T62" fmla="*/ 0 w 6198"/>
                <a:gd name="T63" fmla="*/ 0 h 3820"/>
                <a:gd name="T64" fmla="*/ 0 w 6198"/>
                <a:gd name="T65" fmla="*/ 0 h 3820"/>
                <a:gd name="T66" fmla="*/ 0 w 6198"/>
                <a:gd name="T67" fmla="*/ 0 h 3820"/>
                <a:gd name="T68" fmla="*/ 0 w 6198"/>
                <a:gd name="T69" fmla="*/ 0 h 3820"/>
                <a:gd name="T70" fmla="*/ 0 w 6198"/>
                <a:gd name="T71" fmla="*/ 0 h 3820"/>
                <a:gd name="T72" fmla="*/ 0 w 6198"/>
                <a:gd name="T73" fmla="*/ 0 h 3820"/>
                <a:gd name="T74" fmla="*/ 0 w 6198"/>
                <a:gd name="T75" fmla="*/ 0 h 3820"/>
                <a:gd name="T76" fmla="*/ 0 w 6198"/>
                <a:gd name="T77" fmla="*/ 0 h 3820"/>
                <a:gd name="T78" fmla="*/ 0 w 6198"/>
                <a:gd name="T79" fmla="*/ 0 h 3820"/>
                <a:gd name="T80" fmla="*/ 0 w 6198"/>
                <a:gd name="T81" fmla="*/ 0 h 3820"/>
                <a:gd name="T82" fmla="*/ 0 w 6198"/>
                <a:gd name="T83" fmla="*/ 0 h 3820"/>
                <a:gd name="T84" fmla="*/ 0 w 6198"/>
                <a:gd name="T85" fmla="*/ 0 h 3820"/>
                <a:gd name="T86" fmla="*/ 0 w 6198"/>
                <a:gd name="T87" fmla="*/ 0 h 3820"/>
                <a:gd name="T88" fmla="*/ 0 w 6198"/>
                <a:gd name="T89" fmla="*/ 0 h 3820"/>
                <a:gd name="T90" fmla="*/ 0 w 6198"/>
                <a:gd name="T91" fmla="*/ 0 h 3820"/>
                <a:gd name="T92" fmla="*/ 0 w 6198"/>
                <a:gd name="T93" fmla="*/ 0 h 3820"/>
                <a:gd name="T94" fmla="*/ 0 w 6198"/>
                <a:gd name="T95" fmla="*/ 0 h 3820"/>
                <a:gd name="T96" fmla="*/ 0 w 6198"/>
                <a:gd name="T97" fmla="*/ 0 h 3820"/>
                <a:gd name="T98" fmla="*/ 0 w 6198"/>
                <a:gd name="T99" fmla="*/ 0 h 3820"/>
                <a:gd name="T100" fmla="*/ 0 w 6198"/>
                <a:gd name="T101" fmla="*/ 0 h 3820"/>
                <a:gd name="T102" fmla="*/ 0 w 6198"/>
                <a:gd name="T103" fmla="*/ 0 h 3820"/>
                <a:gd name="T104" fmla="*/ 0 w 6198"/>
                <a:gd name="T105" fmla="*/ 0 h 3820"/>
                <a:gd name="T106" fmla="*/ 0 w 6198"/>
                <a:gd name="T107" fmla="*/ 0 h 3820"/>
                <a:gd name="T108" fmla="*/ 0 w 6198"/>
                <a:gd name="T109" fmla="*/ 0 h 3820"/>
                <a:gd name="T110" fmla="*/ 0 w 6198"/>
                <a:gd name="T111" fmla="*/ 0 h 3820"/>
                <a:gd name="T112" fmla="*/ 0 w 6198"/>
                <a:gd name="T113" fmla="*/ 0 h 3820"/>
                <a:gd name="T114" fmla="*/ 0 w 6198"/>
                <a:gd name="T115" fmla="*/ 0 h 3820"/>
                <a:gd name="T116" fmla="*/ 0 w 6198"/>
                <a:gd name="T117" fmla="*/ 0 h 3820"/>
                <a:gd name="T118" fmla="*/ 0 w 6198"/>
                <a:gd name="T119" fmla="*/ 0 h 3820"/>
                <a:gd name="T120" fmla="*/ 0 w 6198"/>
                <a:gd name="T121" fmla="*/ 0 h 38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98" h="3820">
                  <a:moveTo>
                    <a:pt x="3475" y="45"/>
                  </a:moveTo>
                  <a:lnTo>
                    <a:pt x="3457" y="53"/>
                  </a:lnTo>
                  <a:lnTo>
                    <a:pt x="3438" y="59"/>
                  </a:lnTo>
                  <a:lnTo>
                    <a:pt x="3420" y="65"/>
                  </a:lnTo>
                  <a:lnTo>
                    <a:pt x="3402" y="73"/>
                  </a:lnTo>
                  <a:lnTo>
                    <a:pt x="3387" y="82"/>
                  </a:lnTo>
                  <a:lnTo>
                    <a:pt x="3375" y="96"/>
                  </a:lnTo>
                  <a:lnTo>
                    <a:pt x="3366" y="113"/>
                  </a:lnTo>
                  <a:lnTo>
                    <a:pt x="3364" y="135"/>
                  </a:lnTo>
                  <a:lnTo>
                    <a:pt x="3359" y="159"/>
                  </a:lnTo>
                  <a:lnTo>
                    <a:pt x="3345" y="174"/>
                  </a:lnTo>
                  <a:lnTo>
                    <a:pt x="3325" y="184"/>
                  </a:lnTo>
                  <a:lnTo>
                    <a:pt x="3303" y="190"/>
                  </a:lnTo>
                  <a:lnTo>
                    <a:pt x="3284" y="199"/>
                  </a:lnTo>
                  <a:lnTo>
                    <a:pt x="3270" y="210"/>
                  </a:lnTo>
                  <a:lnTo>
                    <a:pt x="3267" y="229"/>
                  </a:lnTo>
                  <a:lnTo>
                    <a:pt x="3280" y="258"/>
                  </a:lnTo>
                  <a:lnTo>
                    <a:pt x="3286" y="264"/>
                  </a:lnTo>
                  <a:lnTo>
                    <a:pt x="3292" y="267"/>
                  </a:lnTo>
                  <a:lnTo>
                    <a:pt x="3299" y="270"/>
                  </a:lnTo>
                  <a:lnTo>
                    <a:pt x="3304" y="276"/>
                  </a:lnTo>
                  <a:lnTo>
                    <a:pt x="3278" y="303"/>
                  </a:lnTo>
                  <a:lnTo>
                    <a:pt x="3289" y="315"/>
                  </a:lnTo>
                  <a:lnTo>
                    <a:pt x="3300" y="326"/>
                  </a:lnTo>
                  <a:lnTo>
                    <a:pt x="3312" y="337"/>
                  </a:lnTo>
                  <a:lnTo>
                    <a:pt x="3325" y="347"/>
                  </a:lnTo>
                  <a:lnTo>
                    <a:pt x="3338" y="355"/>
                  </a:lnTo>
                  <a:lnTo>
                    <a:pt x="3352" y="359"/>
                  </a:lnTo>
                  <a:lnTo>
                    <a:pt x="3367" y="359"/>
                  </a:lnTo>
                  <a:lnTo>
                    <a:pt x="3385" y="355"/>
                  </a:lnTo>
                  <a:lnTo>
                    <a:pt x="3405" y="353"/>
                  </a:lnTo>
                  <a:lnTo>
                    <a:pt x="3426" y="350"/>
                  </a:lnTo>
                  <a:lnTo>
                    <a:pt x="3446" y="347"/>
                  </a:lnTo>
                  <a:lnTo>
                    <a:pt x="3465" y="344"/>
                  </a:lnTo>
                  <a:lnTo>
                    <a:pt x="3485" y="339"/>
                  </a:lnTo>
                  <a:lnTo>
                    <a:pt x="3503" y="333"/>
                  </a:lnTo>
                  <a:lnTo>
                    <a:pt x="3521" y="325"/>
                  </a:lnTo>
                  <a:lnTo>
                    <a:pt x="3537" y="315"/>
                  </a:lnTo>
                  <a:lnTo>
                    <a:pt x="3547" y="315"/>
                  </a:lnTo>
                  <a:lnTo>
                    <a:pt x="3557" y="315"/>
                  </a:lnTo>
                  <a:lnTo>
                    <a:pt x="3568" y="315"/>
                  </a:lnTo>
                  <a:lnTo>
                    <a:pt x="3577" y="316"/>
                  </a:lnTo>
                  <a:lnTo>
                    <a:pt x="3584" y="319"/>
                  </a:lnTo>
                  <a:lnTo>
                    <a:pt x="3590" y="324"/>
                  </a:lnTo>
                  <a:lnTo>
                    <a:pt x="3594" y="331"/>
                  </a:lnTo>
                  <a:lnTo>
                    <a:pt x="3595" y="342"/>
                  </a:lnTo>
                  <a:lnTo>
                    <a:pt x="3584" y="344"/>
                  </a:lnTo>
                  <a:lnTo>
                    <a:pt x="3576" y="347"/>
                  </a:lnTo>
                  <a:lnTo>
                    <a:pt x="3569" y="351"/>
                  </a:lnTo>
                  <a:lnTo>
                    <a:pt x="3563" y="357"/>
                  </a:lnTo>
                  <a:lnTo>
                    <a:pt x="3560" y="364"/>
                  </a:lnTo>
                  <a:lnTo>
                    <a:pt x="3558" y="372"/>
                  </a:lnTo>
                  <a:lnTo>
                    <a:pt x="3557" y="381"/>
                  </a:lnTo>
                  <a:lnTo>
                    <a:pt x="3557" y="391"/>
                  </a:lnTo>
                  <a:lnTo>
                    <a:pt x="3548" y="393"/>
                  </a:lnTo>
                  <a:lnTo>
                    <a:pt x="3541" y="391"/>
                  </a:lnTo>
                  <a:lnTo>
                    <a:pt x="3534" y="386"/>
                  </a:lnTo>
                  <a:lnTo>
                    <a:pt x="3527" y="380"/>
                  </a:lnTo>
                  <a:lnTo>
                    <a:pt x="3520" y="373"/>
                  </a:lnTo>
                  <a:lnTo>
                    <a:pt x="3512" y="367"/>
                  </a:lnTo>
                  <a:lnTo>
                    <a:pt x="3505" y="363"/>
                  </a:lnTo>
                  <a:lnTo>
                    <a:pt x="3497" y="361"/>
                  </a:lnTo>
                  <a:lnTo>
                    <a:pt x="3478" y="357"/>
                  </a:lnTo>
                  <a:lnTo>
                    <a:pt x="3461" y="360"/>
                  </a:lnTo>
                  <a:lnTo>
                    <a:pt x="3446" y="367"/>
                  </a:lnTo>
                  <a:lnTo>
                    <a:pt x="3433" y="377"/>
                  </a:lnTo>
                  <a:lnTo>
                    <a:pt x="3420" y="388"/>
                  </a:lnTo>
                  <a:lnTo>
                    <a:pt x="3406" y="399"/>
                  </a:lnTo>
                  <a:lnTo>
                    <a:pt x="3393" y="408"/>
                  </a:lnTo>
                  <a:lnTo>
                    <a:pt x="3379" y="413"/>
                  </a:lnTo>
                  <a:lnTo>
                    <a:pt x="3374" y="420"/>
                  </a:lnTo>
                  <a:lnTo>
                    <a:pt x="3369" y="427"/>
                  </a:lnTo>
                  <a:lnTo>
                    <a:pt x="3366" y="435"/>
                  </a:lnTo>
                  <a:lnTo>
                    <a:pt x="3362" y="444"/>
                  </a:lnTo>
                  <a:lnTo>
                    <a:pt x="3358" y="451"/>
                  </a:lnTo>
                  <a:lnTo>
                    <a:pt x="3354" y="458"/>
                  </a:lnTo>
                  <a:lnTo>
                    <a:pt x="3349" y="464"/>
                  </a:lnTo>
                  <a:lnTo>
                    <a:pt x="3342" y="469"/>
                  </a:lnTo>
                  <a:lnTo>
                    <a:pt x="3326" y="461"/>
                  </a:lnTo>
                  <a:lnTo>
                    <a:pt x="3309" y="456"/>
                  </a:lnTo>
                  <a:lnTo>
                    <a:pt x="3293" y="455"/>
                  </a:lnTo>
                  <a:lnTo>
                    <a:pt x="3276" y="455"/>
                  </a:lnTo>
                  <a:lnTo>
                    <a:pt x="3258" y="456"/>
                  </a:lnTo>
                  <a:lnTo>
                    <a:pt x="3241" y="456"/>
                  </a:lnTo>
                  <a:lnTo>
                    <a:pt x="3225" y="455"/>
                  </a:lnTo>
                  <a:lnTo>
                    <a:pt x="3208" y="451"/>
                  </a:lnTo>
                  <a:lnTo>
                    <a:pt x="3198" y="424"/>
                  </a:lnTo>
                  <a:lnTo>
                    <a:pt x="3183" y="405"/>
                  </a:lnTo>
                  <a:lnTo>
                    <a:pt x="3164" y="391"/>
                  </a:lnTo>
                  <a:lnTo>
                    <a:pt x="3143" y="380"/>
                  </a:lnTo>
                  <a:lnTo>
                    <a:pt x="3119" y="373"/>
                  </a:lnTo>
                  <a:lnTo>
                    <a:pt x="3095" y="367"/>
                  </a:lnTo>
                  <a:lnTo>
                    <a:pt x="3070" y="362"/>
                  </a:lnTo>
                  <a:lnTo>
                    <a:pt x="3046" y="355"/>
                  </a:lnTo>
                  <a:lnTo>
                    <a:pt x="3029" y="366"/>
                  </a:lnTo>
                  <a:lnTo>
                    <a:pt x="3013" y="377"/>
                  </a:lnTo>
                  <a:lnTo>
                    <a:pt x="2997" y="388"/>
                  </a:lnTo>
                  <a:lnTo>
                    <a:pt x="2980" y="399"/>
                  </a:lnTo>
                  <a:lnTo>
                    <a:pt x="2964" y="410"/>
                  </a:lnTo>
                  <a:lnTo>
                    <a:pt x="2948" y="421"/>
                  </a:lnTo>
                  <a:lnTo>
                    <a:pt x="2932" y="432"/>
                  </a:lnTo>
                  <a:lnTo>
                    <a:pt x="2918" y="444"/>
                  </a:lnTo>
                  <a:lnTo>
                    <a:pt x="2908" y="456"/>
                  </a:lnTo>
                  <a:lnTo>
                    <a:pt x="2897" y="466"/>
                  </a:lnTo>
                  <a:lnTo>
                    <a:pt x="2886" y="474"/>
                  </a:lnTo>
                  <a:lnTo>
                    <a:pt x="2872" y="481"/>
                  </a:lnTo>
                  <a:lnTo>
                    <a:pt x="2859" y="487"/>
                  </a:lnTo>
                  <a:lnTo>
                    <a:pt x="2845" y="492"/>
                  </a:lnTo>
                  <a:lnTo>
                    <a:pt x="2830" y="495"/>
                  </a:lnTo>
                  <a:lnTo>
                    <a:pt x="2816" y="497"/>
                  </a:lnTo>
                  <a:lnTo>
                    <a:pt x="2801" y="499"/>
                  </a:lnTo>
                  <a:lnTo>
                    <a:pt x="2785" y="500"/>
                  </a:lnTo>
                  <a:lnTo>
                    <a:pt x="2770" y="501"/>
                  </a:lnTo>
                  <a:lnTo>
                    <a:pt x="2755" y="501"/>
                  </a:lnTo>
                  <a:lnTo>
                    <a:pt x="2741" y="501"/>
                  </a:lnTo>
                  <a:lnTo>
                    <a:pt x="2726" y="501"/>
                  </a:lnTo>
                  <a:lnTo>
                    <a:pt x="2712" y="501"/>
                  </a:lnTo>
                  <a:lnTo>
                    <a:pt x="2699" y="502"/>
                  </a:lnTo>
                  <a:lnTo>
                    <a:pt x="2691" y="491"/>
                  </a:lnTo>
                  <a:lnTo>
                    <a:pt x="2682" y="479"/>
                  </a:lnTo>
                  <a:lnTo>
                    <a:pt x="2673" y="471"/>
                  </a:lnTo>
                  <a:lnTo>
                    <a:pt x="2664" y="463"/>
                  </a:lnTo>
                  <a:lnTo>
                    <a:pt x="2654" y="456"/>
                  </a:lnTo>
                  <a:lnTo>
                    <a:pt x="2644" y="451"/>
                  </a:lnTo>
                  <a:lnTo>
                    <a:pt x="2633" y="446"/>
                  </a:lnTo>
                  <a:lnTo>
                    <a:pt x="2622" y="441"/>
                  </a:lnTo>
                  <a:lnTo>
                    <a:pt x="2611" y="437"/>
                  </a:lnTo>
                  <a:lnTo>
                    <a:pt x="2600" y="434"/>
                  </a:lnTo>
                  <a:lnTo>
                    <a:pt x="2588" y="431"/>
                  </a:lnTo>
                  <a:lnTo>
                    <a:pt x="2576" y="429"/>
                  </a:lnTo>
                  <a:lnTo>
                    <a:pt x="2565" y="427"/>
                  </a:lnTo>
                  <a:lnTo>
                    <a:pt x="2554" y="425"/>
                  </a:lnTo>
                  <a:lnTo>
                    <a:pt x="2541" y="422"/>
                  </a:lnTo>
                  <a:lnTo>
                    <a:pt x="2530" y="420"/>
                  </a:lnTo>
                  <a:lnTo>
                    <a:pt x="2519" y="425"/>
                  </a:lnTo>
                  <a:lnTo>
                    <a:pt x="2508" y="433"/>
                  </a:lnTo>
                  <a:lnTo>
                    <a:pt x="2498" y="443"/>
                  </a:lnTo>
                  <a:lnTo>
                    <a:pt x="2488" y="453"/>
                  </a:lnTo>
                  <a:lnTo>
                    <a:pt x="2479" y="464"/>
                  </a:lnTo>
                  <a:lnTo>
                    <a:pt x="2470" y="476"/>
                  </a:lnTo>
                  <a:lnTo>
                    <a:pt x="2462" y="487"/>
                  </a:lnTo>
                  <a:lnTo>
                    <a:pt x="2453" y="499"/>
                  </a:lnTo>
                  <a:lnTo>
                    <a:pt x="2443" y="508"/>
                  </a:lnTo>
                  <a:lnTo>
                    <a:pt x="2433" y="516"/>
                  </a:lnTo>
                  <a:lnTo>
                    <a:pt x="2423" y="523"/>
                  </a:lnTo>
                  <a:lnTo>
                    <a:pt x="2412" y="526"/>
                  </a:lnTo>
                  <a:lnTo>
                    <a:pt x="2400" y="527"/>
                  </a:lnTo>
                  <a:lnTo>
                    <a:pt x="2386" y="524"/>
                  </a:lnTo>
                  <a:lnTo>
                    <a:pt x="2372" y="518"/>
                  </a:lnTo>
                  <a:lnTo>
                    <a:pt x="2356" y="507"/>
                  </a:lnTo>
                  <a:lnTo>
                    <a:pt x="2354" y="492"/>
                  </a:lnTo>
                  <a:lnTo>
                    <a:pt x="2353" y="475"/>
                  </a:lnTo>
                  <a:lnTo>
                    <a:pt x="2353" y="458"/>
                  </a:lnTo>
                  <a:lnTo>
                    <a:pt x="2353" y="442"/>
                  </a:lnTo>
                  <a:lnTo>
                    <a:pt x="2350" y="425"/>
                  </a:lnTo>
                  <a:lnTo>
                    <a:pt x="2345" y="411"/>
                  </a:lnTo>
                  <a:lnTo>
                    <a:pt x="2336" y="398"/>
                  </a:lnTo>
                  <a:lnTo>
                    <a:pt x="2322" y="386"/>
                  </a:lnTo>
                  <a:lnTo>
                    <a:pt x="2303" y="387"/>
                  </a:lnTo>
                  <a:lnTo>
                    <a:pt x="2283" y="389"/>
                  </a:lnTo>
                  <a:lnTo>
                    <a:pt x="2265" y="392"/>
                  </a:lnTo>
                  <a:lnTo>
                    <a:pt x="2245" y="395"/>
                  </a:lnTo>
                  <a:lnTo>
                    <a:pt x="2227" y="399"/>
                  </a:lnTo>
                  <a:lnTo>
                    <a:pt x="2210" y="404"/>
                  </a:lnTo>
                  <a:lnTo>
                    <a:pt x="2193" y="411"/>
                  </a:lnTo>
                  <a:lnTo>
                    <a:pt x="2177" y="420"/>
                  </a:lnTo>
                  <a:lnTo>
                    <a:pt x="2169" y="434"/>
                  </a:lnTo>
                  <a:lnTo>
                    <a:pt x="2160" y="449"/>
                  </a:lnTo>
                  <a:lnTo>
                    <a:pt x="2151" y="464"/>
                  </a:lnTo>
                  <a:lnTo>
                    <a:pt x="2143" y="479"/>
                  </a:lnTo>
                  <a:lnTo>
                    <a:pt x="2135" y="495"/>
                  </a:lnTo>
                  <a:lnTo>
                    <a:pt x="2126" y="510"/>
                  </a:lnTo>
                  <a:lnTo>
                    <a:pt x="2117" y="525"/>
                  </a:lnTo>
                  <a:lnTo>
                    <a:pt x="2106" y="540"/>
                  </a:lnTo>
                  <a:lnTo>
                    <a:pt x="2096" y="554"/>
                  </a:lnTo>
                  <a:lnTo>
                    <a:pt x="2085" y="566"/>
                  </a:lnTo>
                  <a:lnTo>
                    <a:pt x="2072" y="577"/>
                  </a:lnTo>
                  <a:lnTo>
                    <a:pt x="2058" y="587"/>
                  </a:lnTo>
                  <a:lnTo>
                    <a:pt x="2044" y="595"/>
                  </a:lnTo>
                  <a:lnTo>
                    <a:pt x="2028" y="601"/>
                  </a:lnTo>
                  <a:lnTo>
                    <a:pt x="2010" y="605"/>
                  </a:lnTo>
                  <a:lnTo>
                    <a:pt x="1991" y="606"/>
                  </a:lnTo>
                  <a:lnTo>
                    <a:pt x="1982" y="621"/>
                  </a:lnTo>
                  <a:lnTo>
                    <a:pt x="1978" y="640"/>
                  </a:lnTo>
                  <a:lnTo>
                    <a:pt x="1976" y="659"/>
                  </a:lnTo>
                  <a:lnTo>
                    <a:pt x="1975" y="677"/>
                  </a:lnTo>
                  <a:lnTo>
                    <a:pt x="1972" y="696"/>
                  </a:lnTo>
                  <a:lnTo>
                    <a:pt x="1965" y="711"/>
                  </a:lnTo>
                  <a:lnTo>
                    <a:pt x="1950" y="722"/>
                  </a:lnTo>
                  <a:lnTo>
                    <a:pt x="1928" y="728"/>
                  </a:lnTo>
                  <a:lnTo>
                    <a:pt x="1911" y="730"/>
                  </a:lnTo>
                  <a:lnTo>
                    <a:pt x="1897" y="727"/>
                  </a:lnTo>
                  <a:lnTo>
                    <a:pt x="1883" y="722"/>
                  </a:lnTo>
                  <a:lnTo>
                    <a:pt x="1871" y="716"/>
                  </a:lnTo>
                  <a:lnTo>
                    <a:pt x="1857" y="711"/>
                  </a:lnTo>
                  <a:lnTo>
                    <a:pt x="1845" y="708"/>
                  </a:lnTo>
                  <a:lnTo>
                    <a:pt x="1831" y="709"/>
                  </a:lnTo>
                  <a:lnTo>
                    <a:pt x="1816" y="715"/>
                  </a:lnTo>
                  <a:lnTo>
                    <a:pt x="1808" y="720"/>
                  </a:lnTo>
                  <a:lnTo>
                    <a:pt x="1799" y="724"/>
                  </a:lnTo>
                  <a:lnTo>
                    <a:pt x="1790" y="728"/>
                  </a:lnTo>
                  <a:lnTo>
                    <a:pt x="1782" y="731"/>
                  </a:lnTo>
                  <a:lnTo>
                    <a:pt x="1772" y="735"/>
                  </a:lnTo>
                  <a:lnTo>
                    <a:pt x="1762" y="737"/>
                  </a:lnTo>
                  <a:lnTo>
                    <a:pt x="1753" y="739"/>
                  </a:lnTo>
                  <a:lnTo>
                    <a:pt x="1743" y="740"/>
                  </a:lnTo>
                  <a:lnTo>
                    <a:pt x="1737" y="726"/>
                  </a:lnTo>
                  <a:lnTo>
                    <a:pt x="1725" y="719"/>
                  </a:lnTo>
                  <a:lnTo>
                    <a:pt x="1708" y="716"/>
                  </a:lnTo>
                  <a:lnTo>
                    <a:pt x="1692" y="714"/>
                  </a:lnTo>
                  <a:lnTo>
                    <a:pt x="1678" y="712"/>
                  </a:lnTo>
                  <a:lnTo>
                    <a:pt x="1669" y="706"/>
                  </a:lnTo>
                  <a:lnTo>
                    <a:pt x="1668" y="696"/>
                  </a:lnTo>
                  <a:lnTo>
                    <a:pt x="1680" y="677"/>
                  </a:lnTo>
                  <a:lnTo>
                    <a:pt x="1684" y="674"/>
                  </a:lnTo>
                  <a:lnTo>
                    <a:pt x="1689" y="671"/>
                  </a:lnTo>
                  <a:lnTo>
                    <a:pt x="1694" y="668"/>
                  </a:lnTo>
                  <a:lnTo>
                    <a:pt x="1699" y="665"/>
                  </a:lnTo>
                  <a:lnTo>
                    <a:pt x="1704" y="662"/>
                  </a:lnTo>
                  <a:lnTo>
                    <a:pt x="1708" y="658"/>
                  </a:lnTo>
                  <a:lnTo>
                    <a:pt x="1711" y="653"/>
                  </a:lnTo>
                  <a:lnTo>
                    <a:pt x="1713" y="648"/>
                  </a:lnTo>
                  <a:lnTo>
                    <a:pt x="1712" y="627"/>
                  </a:lnTo>
                  <a:lnTo>
                    <a:pt x="1709" y="612"/>
                  </a:lnTo>
                  <a:lnTo>
                    <a:pt x="1703" y="601"/>
                  </a:lnTo>
                  <a:lnTo>
                    <a:pt x="1695" y="593"/>
                  </a:lnTo>
                  <a:lnTo>
                    <a:pt x="1685" y="589"/>
                  </a:lnTo>
                  <a:lnTo>
                    <a:pt x="1673" y="587"/>
                  </a:lnTo>
                  <a:lnTo>
                    <a:pt x="1659" y="587"/>
                  </a:lnTo>
                  <a:lnTo>
                    <a:pt x="1645" y="588"/>
                  </a:lnTo>
                  <a:lnTo>
                    <a:pt x="1631" y="591"/>
                  </a:lnTo>
                  <a:lnTo>
                    <a:pt x="1615" y="594"/>
                  </a:lnTo>
                  <a:lnTo>
                    <a:pt x="1599" y="597"/>
                  </a:lnTo>
                  <a:lnTo>
                    <a:pt x="1585" y="600"/>
                  </a:lnTo>
                  <a:lnTo>
                    <a:pt x="1569" y="602"/>
                  </a:lnTo>
                  <a:lnTo>
                    <a:pt x="1556" y="602"/>
                  </a:lnTo>
                  <a:lnTo>
                    <a:pt x="1543" y="601"/>
                  </a:lnTo>
                  <a:lnTo>
                    <a:pt x="1532" y="597"/>
                  </a:lnTo>
                  <a:lnTo>
                    <a:pt x="1520" y="596"/>
                  </a:lnTo>
                  <a:lnTo>
                    <a:pt x="1509" y="595"/>
                  </a:lnTo>
                  <a:lnTo>
                    <a:pt x="1498" y="593"/>
                  </a:lnTo>
                  <a:lnTo>
                    <a:pt x="1487" y="591"/>
                  </a:lnTo>
                  <a:lnTo>
                    <a:pt x="1476" y="589"/>
                  </a:lnTo>
                  <a:lnTo>
                    <a:pt x="1465" y="587"/>
                  </a:lnTo>
                  <a:lnTo>
                    <a:pt x="1455" y="583"/>
                  </a:lnTo>
                  <a:lnTo>
                    <a:pt x="1444" y="581"/>
                  </a:lnTo>
                  <a:lnTo>
                    <a:pt x="1434" y="579"/>
                  </a:lnTo>
                  <a:lnTo>
                    <a:pt x="1422" y="577"/>
                  </a:lnTo>
                  <a:lnTo>
                    <a:pt x="1412" y="575"/>
                  </a:lnTo>
                  <a:lnTo>
                    <a:pt x="1402" y="574"/>
                  </a:lnTo>
                  <a:lnTo>
                    <a:pt x="1392" y="574"/>
                  </a:lnTo>
                  <a:lnTo>
                    <a:pt x="1380" y="574"/>
                  </a:lnTo>
                  <a:lnTo>
                    <a:pt x="1370" y="574"/>
                  </a:lnTo>
                  <a:lnTo>
                    <a:pt x="1360" y="576"/>
                  </a:lnTo>
                  <a:lnTo>
                    <a:pt x="1357" y="588"/>
                  </a:lnTo>
                  <a:lnTo>
                    <a:pt x="1353" y="598"/>
                  </a:lnTo>
                  <a:lnTo>
                    <a:pt x="1349" y="609"/>
                  </a:lnTo>
                  <a:lnTo>
                    <a:pt x="1345" y="620"/>
                  </a:lnTo>
                  <a:lnTo>
                    <a:pt x="1344" y="630"/>
                  </a:lnTo>
                  <a:lnTo>
                    <a:pt x="1345" y="642"/>
                  </a:lnTo>
                  <a:lnTo>
                    <a:pt x="1349" y="653"/>
                  </a:lnTo>
                  <a:lnTo>
                    <a:pt x="1357" y="664"/>
                  </a:lnTo>
                  <a:lnTo>
                    <a:pt x="1366" y="672"/>
                  </a:lnTo>
                  <a:lnTo>
                    <a:pt x="1371" y="683"/>
                  </a:lnTo>
                  <a:lnTo>
                    <a:pt x="1372" y="695"/>
                  </a:lnTo>
                  <a:lnTo>
                    <a:pt x="1369" y="706"/>
                  </a:lnTo>
                  <a:lnTo>
                    <a:pt x="1361" y="712"/>
                  </a:lnTo>
                  <a:lnTo>
                    <a:pt x="1353" y="715"/>
                  </a:lnTo>
                  <a:lnTo>
                    <a:pt x="1344" y="717"/>
                  </a:lnTo>
                  <a:lnTo>
                    <a:pt x="1335" y="719"/>
                  </a:lnTo>
                  <a:lnTo>
                    <a:pt x="1325" y="720"/>
                  </a:lnTo>
                  <a:lnTo>
                    <a:pt x="1316" y="722"/>
                  </a:lnTo>
                  <a:lnTo>
                    <a:pt x="1308" y="724"/>
                  </a:lnTo>
                  <a:lnTo>
                    <a:pt x="1301" y="728"/>
                  </a:lnTo>
                  <a:lnTo>
                    <a:pt x="1298" y="755"/>
                  </a:lnTo>
                  <a:lnTo>
                    <a:pt x="1286" y="774"/>
                  </a:lnTo>
                  <a:lnTo>
                    <a:pt x="1267" y="790"/>
                  </a:lnTo>
                  <a:lnTo>
                    <a:pt x="1248" y="804"/>
                  </a:lnTo>
                  <a:lnTo>
                    <a:pt x="1229" y="818"/>
                  </a:lnTo>
                  <a:lnTo>
                    <a:pt x="1217" y="836"/>
                  </a:lnTo>
                  <a:lnTo>
                    <a:pt x="1214" y="858"/>
                  </a:lnTo>
                  <a:lnTo>
                    <a:pt x="1225" y="888"/>
                  </a:lnTo>
                  <a:lnTo>
                    <a:pt x="1239" y="902"/>
                  </a:lnTo>
                  <a:lnTo>
                    <a:pt x="1255" y="910"/>
                  </a:lnTo>
                  <a:lnTo>
                    <a:pt x="1272" y="915"/>
                  </a:lnTo>
                  <a:lnTo>
                    <a:pt x="1293" y="917"/>
                  </a:lnTo>
                  <a:lnTo>
                    <a:pt x="1312" y="917"/>
                  </a:lnTo>
                  <a:lnTo>
                    <a:pt x="1333" y="917"/>
                  </a:lnTo>
                  <a:lnTo>
                    <a:pt x="1353" y="918"/>
                  </a:lnTo>
                  <a:lnTo>
                    <a:pt x="1371" y="921"/>
                  </a:lnTo>
                  <a:lnTo>
                    <a:pt x="1383" y="919"/>
                  </a:lnTo>
                  <a:lnTo>
                    <a:pt x="1394" y="914"/>
                  </a:lnTo>
                  <a:lnTo>
                    <a:pt x="1404" y="909"/>
                  </a:lnTo>
                  <a:lnTo>
                    <a:pt x="1414" y="903"/>
                  </a:lnTo>
                  <a:lnTo>
                    <a:pt x="1424" y="898"/>
                  </a:lnTo>
                  <a:lnTo>
                    <a:pt x="1435" y="894"/>
                  </a:lnTo>
                  <a:lnTo>
                    <a:pt x="1446" y="893"/>
                  </a:lnTo>
                  <a:lnTo>
                    <a:pt x="1458" y="896"/>
                  </a:lnTo>
                  <a:lnTo>
                    <a:pt x="1459" y="908"/>
                  </a:lnTo>
                  <a:lnTo>
                    <a:pt x="1455" y="918"/>
                  </a:lnTo>
                  <a:lnTo>
                    <a:pt x="1448" y="924"/>
                  </a:lnTo>
                  <a:lnTo>
                    <a:pt x="1438" y="929"/>
                  </a:lnTo>
                  <a:lnTo>
                    <a:pt x="1426" y="934"/>
                  </a:lnTo>
                  <a:lnTo>
                    <a:pt x="1414" y="938"/>
                  </a:lnTo>
                  <a:lnTo>
                    <a:pt x="1404" y="942"/>
                  </a:lnTo>
                  <a:lnTo>
                    <a:pt x="1395" y="948"/>
                  </a:lnTo>
                  <a:lnTo>
                    <a:pt x="1378" y="945"/>
                  </a:lnTo>
                  <a:lnTo>
                    <a:pt x="1367" y="948"/>
                  </a:lnTo>
                  <a:lnTo>
                    <a:pt x="1358" y="955"/>
                  </a:lnTo>
                  <a:lnTo>
                    <a:pt x="1351" y="965"/>
                  </a:lnTo>
                  <a:lnTo>
                    <a:pt x="1347" y="978"/>
                  </a:lnTo>
                  <a:lnTo>
                    <a:pt x="1343" y="991"/>
                  </a:lnTo>
                  <a:lnTo>
                    <a:pt x="1339" y="1003"/>
                  </a:lnTo>
                  <a:lnTo>
                    <a:pt x="1335" y="1013"/>
                  </a:lnTo>
                  <a:lnTo>
                    <a:pt x="1335" y="1040"/>
                  </a:lnTo>
                  <a:lnTo>
                    <a:pt x="1328" y="1065"/>
                  </a:lnTo>
                  <a:lnTo>
                    <a:pt x="1318" y="1089"/>
                  </a:lnTo>
                  <a:lnTo>
                    <a:pt x="1305" y="1110"/>
                  </a:lnTo>
                  <a:lnTo>
                    <a:pt x="1288" y="1131"/>
                  </a:lnTo>
                  <a:lnTo>
                    <a:pt x="1269" y="1149"/>
                  </a:lnTo>
                  <a:lnTo>
                    <a:pt x="1249" y="1165"/>
                  </a:lnTo>
                  <a:lnTo>
                    <a:pt x="1227" y="1181"/>
                  </a:lnTo>
                  <a:lnTo>
                    <a:pt x="1218" y="1187"/>
                  </a:lnTo>
                  <a:lnTo>
                    <a:pt x="1209" y="1192"/>
                  </a:lnTo>
                  <a:lnTo>
                    <a:pt x="1200" y="1198"/>
                  </a:lnTo>
                  <a:lnTo>
                    <a:pt x="1192" y="1204"/>
                  </a:lnTo>
                  <a:lnTo>
                    <a:pt x="1184" y="1211"/>
                  </a:lnTo>
                  <a:lnTo>
                    <a:pt x="1179" y="1219"/>
                  </a:lnTo>
                  <a:lnTo>
                    <a:pt x="1175" y="1230"/>
                  </a:lnTo>
                  <a:lnTo>
                    <a:pt x="1174" y="1241"/>
                  </a:lnTo>
                  <a:lnTo>
                    <a:pt x="1176" y="1251"/>
                  </a:lnTo>
                  <a:lnTo>
                    <a:pt x="1174" y="1260"/>
                  </a:lnTo>
                  <a:lnTo>
                    <a:pt x="1170" y="1269"/>
                  </a:lnTo>
                  <a:lnTo>
                    <a:pt x="1163" y="1277"/>
                  </a:lnTo>
                  <a:lnTo>
                    <a:pt x="1156" y="1284"/>
                  </a:lnTo>
                  <a:lnTo>
                    <a:pt x="1148" y="1290"/>
                  </a:lnTo>
                  <a:lnTo>
                    <a:pt x="1140" y="1296"/>
                  </a:lnTo>
                  <a:lnTo>
                    <a:pt x="1133" y="1302"/>
                  </a:lnTo>
                  <a:lnTo>
                    <a:pt x="1108" y="1295"/>
                  </a:lnTo>
                  <a:lnTo>
                    <a:pt x="1085" y="1297"/>
                  </a:lnTo>
                  <a:lnTo>
                    <a:pt x="1066" y="1306"/>
                  </a:lnTo>
                  <a:lnTo>
                    <a:pt x="1048" y="1320"/>
                  </a:lnTo>
                  <a:lnTo>
                    <a:pt x="1031" y="1338"/>
                  </a:lnTo>
                  <a:lnTo>
                    <a:pt x="1015" y="1355"/>
                  </a:lnTo>
                  <a:lnTo>
                    <a:pt x="1000" y="1371"/>
                  </a:lnTo>
                  <a:lnTo>
                    <a:pt x="983" y="1385"/>
                  </a:lnTo>
                  <a:lnTo>
                    <a:pt x="981" y="1479"/>
                  </a:lnTo>
                  <a:lnTo>
                    <a:pt x="966" y="1491"/>
                  </a:lnTo>
                  <a:lnTo>
                    <a:pt x="951" y="1502"/>
                  </a:lnTo>
                  <a:lnTo>
                    <a:pt x="934" y="1512"/>
                  </a:lnTo>
                  <a:lnTo>
                    <a:pt x="919" y="1522"/>
                  </a:lnTo>
                  <a:lnTo>
                    <a:pt x="904" y="1532"/>
                  </a:lnTo>
                  <a:lnTo>
                    <a:pt x="888" y="1542"/>
                  </a:lnTo>
                  <a:lnTo>
                    <a:pt x="874" y="1554"/>
                  </a:lnTo>
                  <a:lnTo>
                    <a:pt x="860" y="1568"/>
                  </a:lnTo>
                  <a:lnTo>
                    <a:pt x="841" y="1567"/>
                  </a:lnTo>
                  <a:lnTo>
                    <a:pt x="822" y="1566"/>
                  </a:lnTo>
                  <a:lnTo>
                    <a:pt x="802" y="1566"/>
                  </a:lnTo>
                  <a:lnTo>
                    <a:pt x="782" y="1565"/>
                  </a:lnTo>
                  <a:lnTo>
                    <a:pt x="763" y="1566"/>
                  </a:lnTo>
                  <a:lnTo>
                    <a:pt x="743" y="1567"/>
                  </a:lnTo>
                  <a:lnTo>
                    <a:pt x="725" y="1571"/>
                  </a:lnTo>
                  <a:lnTo>
                    <a:pt x="708" y="1575"/>
                  </a:lnTo>
                  <a:lnTo>
                    <a:pt x="698" y="1587"/>
                  </a:lnTo>
                  <a:lnTo>
                    <a:pt x="688" y="1599"/>
                  </a:lnTo>
                  <a:lnTo>
                    <a:pt x="677" y="1611"/>
                  </a:lnTo>
                  <a:lnTo>
                    <a:pt x="666" y="1623"/>
                  </a:lnTo>
                  <a:lnTo>
                    <a:pt x="654" y="1635"/>
                  </a:lnTo>
                  <a:lnTo>
                    <a:pt x="643" y="1647"/>
                  </a:lnTo>
                  <a:lnTo>
                    <a:pt x="634" y="1659"/>
                  </a:lnTo>
                  <a:lnTo>
                    <a:pt x="627" y="1673"/>
                  </a:lnTo>
                  <a:lnTo>
                    <a:pt x="631" y="1693"/>
                  </a:lnTo>
                  <a:lnTo>
                    <a:pt x="640" y="1713"/>
                  </a:lnTo>
                  <a:lnTo>
                    <a:pt x="650" y="1733"/>
                  </a:lnTo>
                  <a:lnTo>
                    <a:pt x="661" y="1753"/>
                  </a:lnTo>
                  <a:lnTo>
                    <a:pt x="668" y="1773"/>
                  </a:lnTo>
                  <a:lnTo>
                    <a:pt x="670" y="1792"/>
                  </a:lnTo>
                  <a:lnTo>
                    <a:pt x="664" y="1811"/>
                  </a:lnTo>
                  <a:lnTo>
                    <a:pt x="647" y="1831"/>
                  </a:lnTo>
                  <a:lnTo>
                    <a:pt x="641" y="1872"/>
                  </a:lnTo>
                  <a:lnTo>
                    <a:pt x="637" y="1913"/>
                  </a:lnTo>
                  <a:lnTo>
                    <a:pt x="640" y="1952"/>
                  </a:lnTo>
                  <a:lnTo>
                    <a:pt x="655" y="1990"/>
                  </a:lnTo>
                  <a:lnTo>
                    <a:pt x="643" y="1996"/>
                  </a:lnTo>
                  <a:lnTo>
                    <a:pt x="633" y="2004"/>
                  </a:lnTo>
                  <a:lnTo>
                    <a:pt x="623" y="2013"/>
                  </a:lnTo>
                  <a:lnTo>
                    <a:pt x="613" y="2022"/>
                  </a:lnTo>
                  <a:lnTo>
                    <a:pt x="602" y="2031"/>
                  </a:lnTo>
                  <a:lnTo>
                    <a:pt x="592" y="2040"/>
                  </a:lnTo>
                  <a:lnTo>
                    <a:pt x="583" y="2049"/>
                  </a:lnTo>
                  <a:lnTo>
                    <a:pt x="573" y="2058"/>
                  </a:lnTo>
                  <a:lnTo>
                    <a:pt x="563" y="2068"/>
                  </a:lnTo>
                  <a:lnTo>
                    <a:pt x="552" y="2076"/>
                  </a:lnTo>
                  <a:lnTo>
                    <a:pt x="541" y="2083"/>
                  </a:lnTo>
                  <a:lnTo>
                    <a:pt x="530" y="2089"/>
                  </a:lnTo>
                  <a:lnTo>
                    <a:pt x="519" y="2093"/>
                  </a:lnTo>
                  <a:lnTo>
                    <a:pt x="506" y="2096"/>
                  </a:lnTo>
                  <a:lnTo>
                    <a:pt x="493" y="2098"/>
                  </a:lnTo>
                  <a:lnTo>
                    <a:pt x="479" y="2097"/>
                  </a:lnTo>
                  <a:lnTo>
                    <a:pt x="457" y="2110"/>
                  </a:lnTo>
                  <a:lnTo>
                    <a:pt x="436" y="2121"/>
                  </a:lnTo>
                  <a:lnTo>
                    <a:pt x="415" y="2132"/>
                  </a:lnTo>
                  <a:lnTo>
                    <a:pt x="394" y="2144"/>
                  </a:lnTo>
                  <a:lnTo>
                    <a:pt x="375" y="2159"/>
                  </a:lnTo>
                  <a:lnTo>
                    <a:pt x="357" y="2175"/>
                  </a:lnTo>
                  <a:lnTo>
                    <a:pt x="343" y="2194"/>
                  </a:lnTo>
                  <a:lnTo>
                    <a:pt x="332" y="2219"/>
                  </a:lnTo>
                  <a:lnTo>
                    <a:pt x="312" y="2231"/>
                  </a:lnTo>
                  <a:lnTo>
                    <a:pt x="291" y="2242"/>
                  </a:lnTo>
                  <a:lnTo>
                    <a:pt x="269" y="2254"/>
                  </a:lnTo>
                  <a:lnTo>
                    <a:pt x="247" y="2267"/>
                  </a:lnTo>
                  <a:lnTo>
                    <a:pt x="230" y="2281"/>
                  </a:lnTo>
                  <a:lnTo>
                    <a:pt x="217" y="2298"/>
                  </a:lnTo>
                  <a:lnTo>
                    <a:pt x="210" y="2320"/>
                  </a:lnTo>
                  <a:lnTo>
                    <a:pt x="213" y="2346"/>
                  </a:lnTo>
                  <a:lnTo>
                    <a:pt x="219" y="2350"/>
                  </a:lnTo>
                  <a:lnTo>
                    <a:pt x="225" y="2356"/>
                  </a:lnTo>
                  <a:lnTo>
                    <a:pt x="231" y="2361"/>
                  </a:lnTo>
                  <a:lnTo>
                    <a:pt x="237" y="2366"/>
                  </a:lnTo>
                  <a:lnTo>
                    <a:pt x="242" y="2372"/>
                  </a:lnTo>
                  <a:lnTo>
                    <a:pt x="246" y="2378"/>
                  </a:lnTo>
                  <a:lnTo>
                    <a:pt x="248" y="2385"/>
                  </a:lnTo>
                  <a:lnTo>
                    <a:pt x="247" y="2393"/>
                  </a:lnTo>
                  <a:lnTo>
                    <a:pt x="235" y="2398"/>
                  </a:lnTo>
                  <a:lnTo>
                    <a:pt x="225" y="2405"/>
                  </a:lnTo>
                  <a:lnTo>
                    <a:pt x="215" y="2413"/>
                  </a:lnTo>
                  <a:lnTo>
                    <a:pt x="208" y="2422"/>
                  </a:lnTo>
                  <a:lnTo>
                    <a:pt x="201" y="2432"/>
                  </a:lnTo>
                  <a:lnTo>
                    <a:pt x="197" y="2443"/>
                  </a:lnTo>
                  <a:lnTo>
                    <a:pt x="193" y="2456"/>
                  </a:lnTo>
                  <a:lnTo>
                    <a:pt x="191" y="2469"/>
                  </a:lnTo>
                  <a:lnTo>
                    <a:pt x="183" y="2485"/>
                  </a:lnTo>
                  <a:lnTo>
                    <a:pt x="170" y="2499"/>
                  </a:lnTo>
                  <a:lnTo>
                    <a:pt x="155" y="2514"/>
                  </a:lnTo>
                  <a:lnTo>
                    <a:pt x="142" y="2528"/>
                  </a:lnTo>
                  <a:lnTo>
                    <a:pt x="132" y="2542"/>
                  </a:lnTo>
                  <a:lnTo>
                    <a:pt x="128" y="2559"/>
                  </a:lnTo>
                  <a:lnTo>
                    <a:pt x="131" y="2575"/>
                  </a:lnTo>
                  <a:lnTo>
                    <a:pt x="144" y="2594"/>
                  </a:lnTo>
                  <a:lnTo>
                    <a:pt x="146" y="2606"/>
                  </a:lnTo>
                  <a:lnTo>
                    <a:pt x="145" y="2616"/>
                  </a:lnTo>
                  <a:lnTo>
                    <a:pt x="142" y="2625"/>
                  </a:lnTo>
                  <a:lnTo>
                    <a:pt x="137" y="2634"/>
                  </a:lnTo>
                  <a:lnTo>
                    <a:pt x="133" y="2642"/>
                  </a:lnTo>
                  <a:lnTo>
                    <a:pt x="130" y="2652"/>
                  </a:lnTo>
                  <a:lnTo>
                    <a:pt x="128" y="2661"/>
                  </a:lnTo>
                  <a:lnTo>
                    <a:pt x="130" y="2670"/>
                  </a:lnTo>
                  <a:lnTo>
                    <a:pt x="145" y="2682"/>
                  </a:lnTo>
                  <a:lnTo>
                    <a:pt x="164" y="2693"/>
                  </a:lnTo>
                  <a:lnTo>
                    <a:pt x="186" y="2703"/>
                  </a:lnTo>
                  <a:lnTo>
                    <a:pt x="206" y="2713"/>
                  </a:lnTo>
                  <a:lnTo>
                    <a:pt x="224" y="2725"/>
                  </a:lnTo>
                  <a:lnTo>
                    <a:pt x="235" y="2740"/>
                  </a:lnTo>
                  <a:lnTo>
                    <a:pt x="239" y="2760"/>
                  </a:lnTo>
                  <a:lnTo>
                    <a:pt x="233" y="2784"/>
                  </a:lnTo>
                  <a:lnTo>
                    <a:pt x="224" y="2805"/>
                  </a:lnTo>
                  <a:lnTo>
                    <a:pt x="211" y="2825"/>
                  </a:lnTo>
                  <a:lnTo>
                    <a:pt x="198" y="2843"/>
                  </a:lnTo>
                  <a:lnTo>
                    <a:pt x="185" y="2863"/>
                  </a:lnTo>
                  <a:lnTo>
                    <a:pt x="174" y="2882"/>
                  </a:lnTo>
                  <a:lnTo>
                    <a:pt x="169" y="2904"/>
                  </a:lnTo>
                  <a:lnTo>
                    <a:pt x="170" y="2926"/>
                  </a:lnTo>
                  <a:lnTo>
                    <a:pt x="180" y="2951"/>
                  </a:lnTo>
                  <a:lnTo>
                    <a:pt x="170" y="2960"/>
                  </a:lnTo>
                  <a:lnTo>
                    <a:pt x="158" y="2966"/>
                  </a:lnTo>
                  <a:lnTo>
                    <a:pt x="145" y="2971"/>
                  </a:lnTo>
                  <a:lnTo>
                    <a:pt x="132" y="2974"/>
                  </a:lnTo>
                  <a:lnTo>
                    <a:pt x="117" y="2977"/>
                  </a:lnTo>
                  <a:lnTo>
                    <a:pt x="103" y="2978"/>
                  </a:lnTo>
                  <a:lnTo>
                    <a:pt x="88" y="2980"/>
                  </a:lnTo>
                  <a:lnTo>
                    <a:pt x="74" y="2981"/>
                  </a:lnTo>
                  <a:lnTo>
                    <a:pt x="60" y="2984"/>
                  </a:lnTo>
                  <a:lnTo>
                    <a:pt x="47" y="2987"/>
                  </a:lnTo>
                  <a:lnTo>
                    <a:pt x="35" y="2991"/>
                  </a:lnTo>
                  <a:lnTo>
                    <a:pt x="25" y="2998"/>
                  </a:lnTo>
                  <a:lnTo>
                    <a:pt x="15" y="3006"/>
                  </a:lnTo>
                  <a:lnTo>
                    <a:pt x="8" y="3016"/>
                  </a:lnTo>
                  <a:lnTo>
                    <a:pt x="3" y="3030"/>
                  </a:lnTo>
                  <a:lnTo>
                    <a:pt x="0" y="3047"/>
                  </a:lnTo>
                  <a:lnTo>
                    <a:pt x="9" y="3066"/>
                  </a:lnTo>
                  <a:lnTo>
                    <a:pt x="14" y="3085"/>
                  </a:lnTo>
                  <a:lnTo>
                    <a:pt x="16" y="3107"/>
                  </a:lnTo>
                  <a:lnTo>
                    <a:pt x="16" y="3127"/>
                  </a:lnTo>
                  <a:lnTo>
                    <a:pt x="15" y="3149"/>
                  </a:lnTo>
                  <a:lnTo>
                    <a:pt x="17" y="3169"/>
                  </a:lnTo>
                  <a:lnTo>
                    <a:pt x="23" y="3188"/>
                  </a:lnTo>
                  <a:lnTo>
                    <a:pt x="32" y="3206"/>
                  </a:lnTo>
                  <a:lnTo>
                    <a:pt x="45" y="3208"/>
                  </a:lnTo>
                  <a:lnTo>
                    <a:pt x="59" y="3208"/>
                  </a:lnTo>
                  <a:lnTo>
                    <a:pt x="74" y="3208"/>
                  </a:lnTo>
                  <a:lnTo>
                    <a:pt x="88" y="3207"/>
                  </a:lnTo>
                  <a:lnTo>
                    <a:pt x="103" y="3206"/>
                  </a:lnTo>
                  <a:lnTo>
                    <a:pt x="117" y="3205"/>
                  </a:lnTo>
                  <a:lnTo>
                    <a:pt x="133" y="3204"/>
                  </a:lnTo>
                  <a:lnTo>
                    <a:pt x="147" y="3203"/>
                  </a:lnTo>
                  <a:lnTo>
                    <a:pt x="162" y="3202"/>
                  </a:lnTo>
                  <a:lnTo>
                    <a:pt x="177" y="3202"/>
                  </a:lnTo>
                  <a:lnTo>
                    <a:pt x="191" y="3203"/>
                  </a:lnTo>
                  <a:lnTo>
                    <a:pt x="205" y="3205"/>
                  </a:lnTo>
                  <a:lnTo>
                    <a:pt x="220" y="3207"/>
                  </a:lnTo>
                  <a:lnTo>
                    <a:pt x="233" y="3212"/>
                  </a:lnTo>
                  <a:lnTo>
                    <a:pt x="246" y="3217"/>
                  </a:lnTo>
                  <a:lnTo>
                    <a:pt x="258" y="3225"/>
                  </a:lnTo>
                  <a:lnTo>
                    <a:pt x="277" y="3219"/>
                  </a:lnTo>
                  <a:lnTo>
                    <a:pt x="293" y="3209"/>
                  </a:lnTo>
                  <a:lnTo>
                    <a:pt x="306" y="3196"/>
                  </a:lnTo>
                  <a:lnTo>
                    <a:pt x="319" y="3181"/>
                  </a:lnTo>
                  <a:lnTo>
                    <a:pt x="331" y="3166"/>
                  </a:lnTo>
                  <a:lnTo>
                    <a:pt x="343" y="3151"/>
                  </a:lnTo>
                  <a:lnTo>
                    <a:pt x="356" y="3136"/>
                  </a:lnTo>
                  <a:lnTo>
                    <a:pt x="373" y="3125"/>
                  </a:lnTo>
                  <a:lnTo>
                    <a:pt x="391" y="3108"/>
                  </a:lnTo>
                  <a:lnTo>
                    <a:pt x="415" y="3094"/>
                  </a:lnTo>
                  <a:lnTo>
                    <a:pt x="440" y="3081"/>
                  </a:lnTo>
                  <a:lnTo>
                    <a:pt x="465" y="3070"/>
                  </a:lnTo>
                  <a:lnTo>
                    <a:pt x="487" y="3057"/>
                  </a:lnTo>
                  <a:lnTo>
                    <a:pt x="504" y="3039"/>
                  </a:lnTo>
                  <a:lnTo>
                    <a:pt x="514" y="3017"/>
                  </a:lnTo>
                  <a:lnTo>
                    <a:pt x="514" y="2986"/>
                  </a:lnTo>
                  <a:lnTo>
                    <a:pt x="512" y="2975"/>
                  </a:lnTo>
                  <a:lnTo>
                    <a:pt x="509" y="2964"/>
                  </a:lnTo>
                  <a:lnTo>
                    <a:pt x="505" y="2953"/>
                  </a:lnTo>
                  <a:lnTo>
                    <a:pt x="501" y="2942"/>
                  </a:lnTo>
                  <a:lnTo>
                    <a:pt x="496" y="2933"/>
                  </a:lnTo>
                  <a:lnTo>
                    <a:pt x="489" y="2924"/>
                  </a:lnTo>
                  <a:lnTo>
                    <a:pt x="481" y="2916"/>
                  </a:lnTo>
                  <a:lnTo>
                    <a:pt x="471" y="2910"/>
                  </a:lnTo>
                  <a:lnTo>
                    <a:pt x="460" y="2913"/>
                  </a:lnTo>
                  <a:lnTo>
                    <a:pt x="450" y="2912"/>
                  </a:lnTo>
                  <a:lnTo>
                    <a:pt x="442" y="2908"/>
                  </a:lnTo>
                  <a:lnTo>
                    <a:pt x="437" y="2902"/>
                  </a:lnTo>
                  <a:lnTo>
                    <a:pt x="434" y="2893"/>
                  </a:lnTo>
                  <a:lnTo>
                    <a:pt x="432" y="2884"/>
                  </a:lnTo>
                  <a:lnTo>
                    <a:pt x="432" y="2875"/>
                  </a:lnTo>
                  <a:lnTo>
                    <a:pt x="433" y="2865"/>
                  </a:lnTo>
                  <a:lnTo>
                    <a:pt x="434" y="2858"/>
                  </a:lnTo>
                  <a:lnTo>
                    <a:pt x="434" y="2851"/>
                  </a:lnTo>
                  <a:lnTo>
                    <a:pt x="436" y="2845"/>
                  </a:lnTo>
                  <a:lnTo>
                    <a:pt x="441" y="2841"/>
                  </a:lnTo>
                  <a:lnTo>
                    <a:pt x="447" y="2853"/>
                  </a:lnTo>
                  <a:lnTo>
                    <a:pt x="448" y="2865"/>
                  </a:lnTo>
                  <a:lnTo>
                    <a:pt x="450" y="2877"/>
                  </a:lnTo>
                  <a:lnTo>
                    <a:pt x="457" y="2887"/>
                  </a:lnTo>
                  <a:lnTo>
                    <a:pt x="460" y="2873"/>
                  </a:lnTo>
                  <a:lnTo>
                    <a:pt x="461" y="2860"/>
                  </a:lnTo>
                  <a:lnTo>
                    <a:pt x="460" y="2848"/>
                  </a:lnTo>
                  <a:lnTo>
                    <a:pt x="457" y="2833"/>
                  </a:lnTo>
                  <a:lnTo>
                    <a:pt x="452" y="2835"/>
                  </a:lnTo>
                  <a:lnTo>
                    <a:pt x="448" y="2839"/>
                  </a:lnTo>
                  <a:lnTo>
                    <a:pt x="444" y="2842"/>
                  </a:lnTo>
                  <a:lnTo>
                    <a:pt x="437" y="2841"/>
                  </a:lnTo>
                  <a:lnTo>
                    <a:pt x="430" y="2834"/>
                  </a:lnTo>
                  <a:lnTo>
                    <a:pt x="431" y="2827"/>
                  </a:lnTo>
                  <a:lnTo>
                    <a:pt x="436" y="2821"/>
                  </a:lnTo>
                  <a:lnTo>
                    <a:pt x="441" y="2816"/>
                  </a:lnTo>
                  <a:lnTo>
                    <a:pt x="450" y="2810"/>
                  </a:lnTo>
                  <a:lnTo>
                    <a:pt x="460" y="2803"/>
                  </a:lnTo>
                  <a:lnTo>
                    <a:pt x="469" y="2798"/>
                  </a:lnTo>
                  <a:lnTo>
                    <a:pt x="478" y="2792"/>
                  </a:lnTo>
                  <a:lnTo>
                    <a:pt x="487" y="2789"/>
                  </a:lnTo>
                  <a:lnTo>
                    <a:pt x="497" y="2787"/>
                  </a:lnTo>
                  <a:lnTo>
                    <a:pt x="508" y="2787"/>
                  </a:lnTo>
                  <a:lnTo>
                    <a:pt x="518" y="2789"/>
                  </a:lnTo>
                  <a:lnTo>
                    <a:pt x="527" y="2808"/>
                  </a:lnTo>
                  <a:lnTo>
                    <a:pt x="539" y="2820"/>
                  </a:lnTo>
                  <a:lnTo>
                    <a:pt x="555" y="2827"/>
                  </a:lnTo>
                  <a:lnTo>
                    <a:pt x="573" y="2830"/>
                  </a:lnTo>
                  <a:lnTo>
                    <a:pt x="592" y="2830"/>
                  </a:lnTo>
                  <a:lnTo>
                    <a:pt x="613" y="2829"/>
                  </a:lnTo>
                  <a:lnTo>
                    <a:pt x="632" y="2828"/>
                  </a:lnTo>
                  <a:lnTo>
                    <a:pt x="649" y="2827"/>
                  </a:lnTo>
                  <a:lnTo>
                    <a:pt x="660" y="2825"/>
                  </a:lnTo>
                  <a:lnTo>
                    <a:pt x="667" y="2820"/>
                  </a:lnTo>
                  <a:lnTo>
                    <a:pt x="673" y="2814"/>
                  </a:lnTo>
                  <a:lnTo>
                    <a:pt x="678" y="2806"/>
                  </a:lnTo>
                  <a:lnTo>
                    <a:pt x="683" y="2798"/>
                  </a:lnTo>
                  <a:lnTo>
                    <a:pt x="687" y="2789"/>
                  </a:lnTo>
                  <a:lnTo>
                    <a:pt x="691" y="2780"/>
                  </a:lnTo>
                  <a:lnTo>
                    <a:pt x="696" y="2773"/>
                  </a:lnTo>
                  <a:lnTo>
                    <a:pt x="709" y="2755"/>
                  </a:lnTo>
                  <a:lnTo>
                    <a:pt x="722" y="2739"/>
                  </a:lnTo>
                  <a:lnTo>
                    <a:pt x="736" y="2728"/>
                  </a:lnTo>
                  <a:lnTo>
                    <a:pt x="752" y="2718"/>
                  </a:lnTo>
                  <a:lnTo>
                    <a:pt x="768" y="2712"/>
                  </a:lnTo>
                  <a:lnTo>
                    <a:pt x="785" y="2707"/>
                  </a:lnTo>
                  <a:lnTo>
                    <a:pt x="804" y="2704"/>
                  </a:lnTo>
                  <a:lnTo>
                    <a:pt x="822" y="2703"/>
                  </a:lnTo>
                  <a:lnTo>
                    <a:pt x="840" y="2703"/>
                  </a:lnTo>
                  <a:lnTo>
                    <a:pt x="860" y="2704"/>
                  </a:lnTo>
                  <a:lnTo>
                    <a:pt x="878" y="2706"/>
                  </a:lnTo>
                  <a:lnTo>
                    <a:pt x="898" y="2707"/>
                  </a:lnTo>
                  <a:lnTo>
                    <a:pt x="917" y="2709"/>
                  </a:lnTo>
                  <a:lnTo>
                    <a:pt x="935" y="2711"/>
                  </a:lnTo>
                  <a:lnTo>
                    <a:pt x="954" y="2713"/>
                  </a:lnTo>
                  <a:lnTo>
                    <a:pt x="972" y="2713"/>
                  </a:lnTo>
                  <a:lnTo>
                    <a:pt x="991" y="2711"/>
                  </a:lnTo>
                  <a:lnTo>
                    <a:pt x="1010" y="2708"/>
                  </a:lnTo>
                  <a:lnTo>
                    <a:pt x="1028" y="2704"/>
                  </a:lnTo>
                  <a:lnTo>
                    <a:pt x="1047" y="2699"/>
                  </a:lnTo>
                  <a:lnTo>
                    <a:pt x="1065" y="2695"/>
                  </a:lnTo>
                  <a:lnTo>
                    <a:pt x="1083" y="2692"/>
                  </a:lnTo>
                  <a:lnTo>
                    <a:pt x="1103" y="2691"/>
                  </a:lnTo>
                  <a:lnTo>
                    <a:pt x="1122" y="2693"/>
                  </a:lnTo>
                  <a:lnTo>
                    <a:pt x="1125" y="2700"/>
                  </a:lnTo>
                  <a:lnTo>
                    <a:pt x="1128" y="2707"/>
                  </a:lnTo>
                  <a:lnTo>
                    <a:pt x="1128" y="2715"/>
                  </a:lnTo>
                  <a:lnTo>
                    <a:pt x="1122" y="2720"/>
                  </a:lnTo>
                  <a:lnTo>
                    <a:pt x="1115" y="2724"/>
                  </a:lnTo>
                  <a:lnTo>
                    <a:pt x="1107" y="2728"/>
                  </a:lnTo>
                  <a:lnTo>
                    <a:pt x="1099" y="2733"/>
                  </a:lnTo>
                  <a:lnTo>
                    <a:pt x="1092" y="2738"/>
                  </a:lnTo>
                  <a:lnTo>
                    <a:pt x="1084" y="2744"/>
                  </a:lnTo>
                  <a:lnTo>
                    <a:pt x="1079" y="2752"/>
                  </a:lnTo>
                  <a:lnTo>
                    <a:pt x="1076" y="2760"/>
                  </a:lnTo>
                  <a:lnTo>
                    <a:pt x="1075" y="2769"/>
                  </a:lnTo>
                  <a:lnTo>
                    <a:pt x="1069" y="2787"/>
                  </a:lnTo>
                  <a:lnTo>
                    <a:pt x="1069" y="2804"/>
                  </a:lnTo>
                  <a:lnTo>
                    <a:pt x="1073" y="2818"/>
                  </a:lnTo>
                  <a:lnTo>
                    <a:pt x="1082" y="2830"/>
                  </a:lnTo>
                  <a:lnTo>
                    <a:pt x="1094" y="2841"/>
                  </a:lnTo>
                  <a:lnTo>
                    <a:pt x="1106" y="2852"/>
                  </a:lnTo>
                  <a:lnTo>
                    <a:pt x="1120" y="2861"/>
                  </a:lnTo>
                  <a:lnTo>
                    <a:pt x="1134" y="2870"/>
                  </a:lnTo>
                  <a:lnTo>
                    <a:pt x="1148" y="2879"/>
                  </a:lnTo>
                  <a:lnTo>
                    <a:pt x="1159" y="2887"/>
                  </a:lnTo>
                  <a:lnTo>
                    <a:pt x="1167" y="2897"/>
                  </a:lnTo>
                  <a:lnTo>
                    <a:pt x="1172" y="2907"/>
                  </a:lnTo>
                  <a:lnTo>
                    <a:pt x="1172" y="2918"/>
                  </a:lnTo>
                  <a:lnTo>
                    <a:pt x="1166" y="2930"/>
                  </a:lnTo>
                  <a:lnTo>
                    <a:pt x="1154" y="2945"/>
                  </a:lnTo>
                  <a:lnTo>
                    <a:pt x="1133" y="2960"/>
                  </a:lnTo>
                  <a:lnTo>
                    <a:pt x="1122" y="2981"/>
                  </a:lnTo>
                  <a:lnTo>
                    <a:pt x="1116" y="3005"/>
                  </a:lnTo>
                  <a:lnTo>
                    <a:pt x="1113" y="3029"/>
                  </a:lnTo>
                  <a:lnTo>
                    <a:pt x="1112" y="3053"/>
                  </a:lnTo>
                  <a:lnTo>
                    <a:pt x="1111" y="3077"/>
                  </a:lnTo>
                  <a:lnTo>
                    <a:pt x="1107" y="3101"/>
                  </a:lnTo>
                  <a:lnTo>
                    <a:pt x="1099" y="3123"/>
                  </a:lnTo>
                  <a:lnTo>
                    <a:pt x="1084" y="3144"/>
                  </a:lnTo>
                  <a:lnTo>
                    <a:pt x="1082" y="3156"/>
                  </a:lnTo>
                  <a:lnTo>
                    <a:pt x="1082" y="3168"/>
                  </a:lnTo>
                  <a:lnTo>
                    <a:pt x="1085" y="3178"/>
                  </a:lnTo>
                  <a:lnTo>
                    <a:pt x="1091" y="3187"/>
                  </a:lnTo>
                  <a:lnTo>
                    <a:pt x="1096" y="3197"/>
                  </a:lnTo>
                  <a:lnTo>
                    <a:pt x="1102" y="3206"/>
                  </a:lnTo>
                  <a:lnTo>
                    <a:pt x="1107" y="3216"/>
                  </a:lnTo>
                  <a:lnTo>
                    <a:pt x="1111" y="3225"/>
                  </a:lnTo>
                  <a:lnTo>
                    <a:pt x="1123" y="3229"/>
                  </a:lnTo>
                  <a:lnTo>
                    <a:pt x="1135" y="3229"/>
                  </a:lnTo>
                  <a:lnTo>
                    <a:pt x="1148" y="3227"/>
                  </a:lnTo>
                  <a:lnTo>
                    <a:pt x="1160" y="3224"/>
                  </a:lnTo>
                  <a:lnTo>
                    <a:pt x="1171" y="3221"/>
                  </a:lnTo>
                  <a:lnTo>
                    <a:pt x="1182" y="3220"/>
                  </a:lnTo>
                  <a:lnTo>
                    <a:pt x="1194" y="3224"/>
                  </a:lnTo>
                  <a:lnTo>
                    <a:pt x="1205" y="3232"/>
                  </a:lnTo>
                  <a:lnTo>
                    <a:pt x="1210" y="3253"/>
                  </a:lnTo>
                  <a:lnTo>
                    <a:pt x="1209" y="3271"/>
                  </a:lnTo>
                  <a:lnTo>
                    <a:pt x="1202" y="3290"/>
                  </a:lnTo>
                  <a:lnTo>
                    <a:pt x="1194" y="3307"/>
                  </a:lnTo>
                  <a:lnTo>
                    <a:pt x="1185" y="3323"/>
                  </a:lnTo>
                  <a:lnTo>
                    <a:pt x="1180" y="3341"/>
                  </a:lnTo>
                  <a:lnTo>
                    <a:pt x="1181" y="3358"/>
                  </a:lnTo>
                  <a:lnTo>
                    <a:pt x="1190" y="3376"/>
                  </a:lnTo>
                  <a:lnTo>
                    <a:pt x="1197" y="3384"/>
                  </a:lnTo>
                  <a:lnTo>
                    <a:pt x="1202" y="3394"/>
                  </a:lnTo>
                  <a:lnTo>
                    <a:pt x="1207" y="3403"/>
                  </a:lnTo>
                  <a:lnTo>
                    <a:pt x="1212" y="3413"/>
                  </a:lnTo>
                  <a:lnTo>
                    <a:pt x="1218" y="3420"/>
                  </a:lnTo>
                  <a:lnTo>
                    <a:pt x="1226" y="3425"/>
                  </a:lnTo>
                  <a:lnTo>
                    <a:pt x="1237" y="3426"/>
                  </a:lnTo>
                  <a:lnTo>
                    <a:pt x="1250" y="3422"/>
                  </a:lnTo>
                  <a:lnTo>
                    <a:pt x="1259" y="3413"/>
                  </a:lnTo>
                  <a:lnTo>
                    <a:pt x="1269" y="3405"/>
                  </a:lnTo>
                  <a:lnTo>
                    <a:pt x="1280" y="3397"/>
                  </a:lnTo>
                  <a:lnTo>
                    <a:pt x="1292" y="3391"/>
                  </a:lnTo>
                  <a:lnTo>
                    <a:pt x="1303" y="3387"/>
                  </a:lnTo>
                  <a:lnTo>
                    <a:pt x="1316" y="3383"/>
                  </a:lnTo>
                  <a:lnTo>
                    <a:pt x="1328" y="3383"/>
                  </a:lnTo>
                  <a:lnTo>
                    <a:pt x="1342" y="3388"/>
                  </a:lnTo>
                  <a:lnTo>
                    <a:pt x="1417" y="3480"/>
                  </a:lnTo>
                  <a:lnTo>
                    <a:pt x="1414" y="3517"/>
                  </a:lnTo>
                  <a:lnTo>
                    <a:pt x="1421" y="3550"/>
                  </a:lnTo>
                  <a:lnTo>
                    <a:pt x="1438" y="3579"/>
                  </a:lnTo>
                  <a:lnTo>
                    <a:pt x="1460" y="3607"/>
                  </a:lnTo>
                  <a:lnTo>
                    <a:pt x="1486" y="3634"/>
                  </a:lnTo>
                  <a:lnTo>
                    <a:pt x="1510" y="3661"/>
                  </a:lnTo>
                  <a:lnTo>
                    <a:pt x="1533" y="3689"/>
                  </a:lnTo>
                  <a:lnTo>
                    <a:pt x="1550" y="3718"/>
                  </a:lnTo>
                  <a:lnTo>
                    <a:pt x="1567" y="3717"/>
                  </a:lnTo>
                  <a:lnTo>
                    <a:pt x="1586" y="3717"/>
                  </a:lnTo>
                  <a:lnTo>
                    <a:pt x="1603" y="3718"/>
                  </a:lnTo>
                  <a:lnTo>
                    <a:pt x="1621" y="3718"/>
                  </a:lnTo>
                  <a:lnTo>
                    <a:pt x="1640" y="3718"/>
                  </a:lnTo>
                  <a:lnTo>
                    <a:pt x="1657" y="3718"/>
                  </a:lnTo>
                  <a:lnTo>
                    <a:pt x="1675" y="3717"/>
                  </a:lnTo>
                  <a:lnTo>
                    <a:pt x="1693" y="3717"/>
                  </a:lnTo>
                  <a:lnTo>
                    <a:pt x="1709" y="3715"/>
                  </a:lnTo>
                  <a:lnTo>
                    <a:pt x="1727" y="3713"/>
                  </a:lnTo>
                  <a:lnTo>
                    <a:pt x="1743" y="3710"/>
                  </a:lnTo>
                  <a:lnTo>
                    <a:pt x="1758" y="3705"/>
                  </a:lnTo>
                  <a:lnTo>
                    <a:pt x="1775" y="3700"/>
                  </a:lnTo>
                  <a:lnTo>
                    <a:pt x="1789" y="3693"/>
                  </a:lnTo>
                  <a:lnTo>
                    <a:pt x="1803" y="3684"/>
                  </a:lnTo>
                  <a:lnTo>
                    <a:pt x="1816" y="3673"/>
                  </a:lnTo>
                  <a:lnTo>
                    <a:pt x="1830" y="3659"/>
                  </a:lnTo>
                  <a:lnTo>
                    <a:pt x="1844" y="3650"/>
                  </a:lnTo>
                  <a:lnTo>
                    <a:pt x="1857" y="3644"/>
                  </a:lnTo>
                  <a:lnTo>
                    <a:pt x="1873" y="3642"/>
                  </a:lnTo>
                  <a:lnTo>
                    <a:pt x="1887" y="3642"/>
                  </a:lnTo>
                  <a:lnTo>
                    <a:pt x="1902" y="3645"/>
                  </a:lnTo>
                  <a:lnTo>
                    <a:pt x="1918" y="3648"/>
                  </a:lnTo>
                  <a:lnTo>
                    <a:pt x="1933" y="3652"/>
                  </a:lnTo>
                  <a:lnTo>
                    <a:pt x="1948" y="3656"/>
                  </a:lnTo>
                  <a:lnTo>
                    <a:pt x="1962" y="3660"/>
                  </a:lnTo>
                  <a:lnTo>
                    <a:pt x="1978" y="3662"/>
                  </a:lnTo>
                  <a:lnTo>
                    <a:pt x="1992" y="3661"/>
                  </a:lnTo>
                  <a:lnTo>
                    <a:pt x="2006" y="3659"/>
                  </a:lnTo>
                  <a:lnTo>
                    <a:pt x="2021" y="3652"/>
                  </a:lnTo>
                  <a:lnTo>
                    <a:pt x="2034" y="3642"/>
                  </a:lnTo>
                  <a:lnTo>
                    <a:pt x="2047" y="3626"/>
                  </a:lnTo>
                  <a:lnTo>
                    <a:pt x="2058" y="3626"/>
                  </a:lnTo>
                  <a:lnTo>
                    <a:pt x="2068" y="3623"/>
                  </a:lnTo>
                  <a:lnTo>
                    <a:pt x="2077" y="3618"/>
                  </a:lnTo>
                  <a:lnTo>
                    <a:pt x="2085" y="3612"/>
                  </a:lnTo>
                  <a:lnTo>
                    <a:pt x="2093" y="3605"/>
                  </a:lnTo>
                  <a:lnTo>
                    <a:pt x="2100" y="3598"/>
                  </a:lnTo>
                  <a:lnTo>
                    <a:pt x="2109" y="3590"/>
                  </a:lnTo>
                  <a:lnTo>
                    <a:pt x="2117" y="3581"/>
                  </a:lnTo>
                  <a:lnTo>
                    <a:pt x="2131" y="3579"/>
                  </a:lnTo>
                  <a:lnTo>
                    <a:pt x="2145" y="3576"/>
                  </a:lnTo>
                  <a:lnTo>
                    <a:pt x="2160" y="3571"/>
                  </a:lnTo>
                  <a:lnTo>
                    <a:pt x="2174" y="3566"/>
                  </a:lnTo>
                  <a:lnTo>
                    <a:pt x="2188" y="3559"/>
                  </a:lnTo>
                  <a:lnTo>
                    <a:pt x="2202" y="3553"/>
                  </a:lnTo>
                  <a:lnTo>
                    <a:pt x="2216" y="3546"/>
                  </a:lnTo>
                  <a:lnTo>
                    <a:pt x="2230" y="3540"/>
                  </a:lnTo>
                  <a:lnTo>
                    <a:pt x="2244" y="3535"/>
                  </a:lnTo>
                  <a:lnTo>
                    <a:pt x="2259" y="3530"/>
                  </a:lnTo>
                  <a:lnTo>
                    <a:pt x="2273" y="3527"/>
                  </a:lnTo>
                  <a:lnTo>
                    <a:pt x="2287" y="3526"/>
                  </a:lnTo>
                  <a:lnTo>
                    <a:pt x="2301" y="3527"/>
                  </a:lnTo>
                  <a:lnTo>
                    <a:pt x="2317" y="3531"/>
                  </a:lnTo>
                  <a:lnTo>
                    <a:pt x="2332" y="3538"/>
                  </a:lnTo>
                  <a:lnTo>
                    <a:pt x="2347" y="3548"/>
                  </a:lnTo>
                  <a:lnTo>
                    <a:pt x="2360" y="3560"/>
                  </a:lnTo>
                  <a:lnTo>
                    <a:pt x="2371" y="3573"/>
                  </a:lnTo>
                  <a:lnTo>
                    <a:pt x="2382" y="3587"/>
                  </a:lnTo>
                  <a:lnTo>
                    <a:pt x="2392" y="3600"/>
                  </a:lnTo>
                  <a:lnTo>
                    <a:pt x="2403" y="3613"/>
                  </a:lnTo>
                  <a:lnTo>
                    <a:pt x="2415" y="3625"/>
                  </a:lnTo>
                  <a:lnTo>
                    <a:pt x="2428" y="3636"/>
                  </a:lnTo>
                  <a:lnTo>
                    <a:pt x="2443" y="3643"/>
                  </a:lnTo>
                  <a:lnTo>
                    <a:pt x="2456" y="3641"/>
                  </a:lnTo>
                  <a:lnTo>
                    <a:pt x="2468" y="3639"/>
                  </a:lnTo>
                  <a:lnTo>
                    <a:pt x="2480" y="3639"/>
                  </a:lnTo>
                  <a:lnTo>
                    <a:pt x="2492" y="3639"/>
                  </a:lnTo>
                  <a:lnTo>
                    <a:pt x="2505" y="3639"/>
                  </a:lnTo>
                  <a:lnTo>
                    <a:pt x="2517" y="3640"/>
                  </a:lnTo>
                  <a:lnTo>
                    <a:pt x="2529" y="3642"/>
                  </a:lnTo>
                  <a:lnTo>
                    <a:pt x="2541" y="3643"/>
                  </a:lnTo>
                  <a:lnTo>
                    <a:pt x="2554" y="3645"/>
                  </a:lnTo>
                  <a:lnTo>
                    <a:pt x="2566" y="3646"/>
                  </a:lnTo>
                  <a:lnTo>
                    <a:pt x="2577" y="3647"/>
                  </a:lnTo>
                  <a:lnTo>
                    <a:pt x="2589" y="3648"/>
                  </a:lnTo>
                  <a:lnTo>
                    <a:pt x="2602" y="3648"/>
                  </a:lnTo>
                  <a:lnTo>
                    <a:pt x="2613" y="3647"/>
                  </a:lnTo>
                  <a:lnTo>
                    <a:pt x="2625" y="3646"/>
                  </a:lnTo>
                  <a:lnTo>
                    <a:pt x="2636" y="3643"/>
                  </a:lnTo>
                  <a:lnTo>
                    <a:pt x="2637" y="3620"/>
                  </a:lnTo>
                  <a:lnTo>
                    <a:pt x="2641" y="3600"/>
                  </a:lnTo>
                  <a:lnTo>
                    <a:pt x="2647" y="3579"/>
                  </a:lnTo>
                  <a:lnTo>
                    <a:pt x="2654" y="3560"/>
                  </a:lnTo>
                  <a:lnTo>
                    <a:pt x="2663" y="3542"/>
                  </a:lnTo>
                  <a:lnTo>
                    <a:pt x="2676" y="3525"/>
                  </a:lnTo>
                  <a:lnTo>
                    <a:pt x="2692" y="3511"/>
                  </a:lnTo>
                  <a:lnTo>
                    <a:pt x="2710" y="3499"/>
                  </a:lnTo>
                  <a:lnTo>
                    <a:pt x="2725" y="3496"/>
                  </a:lnTo>
                  <a:lnTo>
                    <a:pt x="2741" y="3496"/>
                  </a:lnTo>
                  <a:lnTo>
                    <a:pt x="2755" y="3500"/>
                  </a:lnTo>
                  <a:lnTo>
                    <a:pt x="2768" y="3504"/>
                  </a:lnTo>
                  <a:lnTo>
                    <a:pt x="2781" y="3508"/>
                  </a:lnTo>
                  <a:lnTo>
                    <a:pt x="2796" y="3510"/>
                  </a:lnTo>
                  <a:lnTo>
                    <a:pt x="2809" y="3510"/>
                  </a:lnTo>
                  <a:lnTo>
                    <a:pt x="2822" y="3505"/>
                  </a:lnTo>
                  <a:lnTo>
                    <a:pt x="2841" y="3487"/>
                  </a:lnTo>
                  <a:lnTo>
                    <a:pt x="2852" y="3466"/>
                  </a:lnTo>
                  <a:lnTo>
                    <a:pt x="2858" y="3444"/>
                  </a:lnTo>
                  <a:lnTo>
                    <a:pt x="2861" y="3420"/>
                  </a:lnTo>
                  <a:lnTo>
                    <a:pt x="2861" y="3396"/>
                  </a:lnTo>
                  <a:lnTo>
                    <a:pt x="2860" y="3370"/>
                  </a:lnTo>
                  <a:lnTo>
                    <a:pt x="2859" y="3345"/>
                  </a:lnTo>
                  <a:lnTo>
                    <a:pt x="2860" y="3319"/>
                  </a:lnTo>
                  <a:lnTo>
                    <a:pt x="2868" y="3306"/>
                  </a:lnTo>
                  <a:lnTo>
                    <a:pt x="2877" y="3299"/>
                  </a:lnTo>
                  <a:lnTo>
                    <a:pt x="2889" y="3297"/>
                  </a:lnTo>
                  <a:lnTo>
                    <a:pt x="2901" y="3298"/>
                  </a:lnTo>
                  <a:lnTo>
                    <a:pt x="2913" y="3300"/>
                  </a:lnTo>
                  <a:lnTo>
                    <a:pt x="2925" y="3302"/>
                  </a:lnTo>
                  <a:lnTo>
                    <a:pt x="2938" y="3301"/>
                  </a:lnTo>
                  <a:lnTo>
                    <a:pt x="2949" y="3297"/>
                  </a:lnTo>
                  <a:lnTo>
                    <a:pt x="2966" y="3274"/>
                  </a:lnTo>
                  <a:lnTo>
                    <a:pt x="2984" y="3251"/>
                  </a:lnTo>
                  <a:lnTo>
                    <a:pt x="2999" y="3227"/>
                  </a:lnTo>
                  <a:lnTo>
                    <a:pt x="3013" y="3203"/>
                  </a:lnTo>
                  <a:lnTo>
                    <a:pt x="3025" y="3178"/>
                  </a:lnTo>
                  <a:lnTo>
                    <a:pt x="3036" y="3152"/>
                  </a:lnTo>
                  <a:lnTo>
                    <a:pt x="3042" y="3124"/>
                  </a:lnTo>
                  <a:lnTo>
                    <a:pt x="3046" y="3096"/>
                  </a:lnTo>
                  <a:lnTo>
                    <a:pt x="3034" y="3082"/>
                  </a:lnTo>
                  <a:lnTo>
                    <a:pt x="3019" y="3068"/>
                  </a:lnTo>
                  <a:lnTo>
                    <a:pt x="3004" y="3054"/>
                  </a:lnTo>
                  <a:lnTo>
                    <a:pt x="2990" y="3037"/>
                  </a:lnTo>
                  <a:lnTo>
                    <a:pt x="2977" y="3021"/>
                  </a:lnTo>
                  <a:lnTo>
                    <a:pt x="2968" y="3003"/>
                  </a:lnTo>
                  <a:lnTo>
                    <a:pt x="2964" y="2982"/>
                  </a:lnTo>
                  <a:lnTo>
                    <a:pt x="2967" y="2960"/>
                  </a:lnTo>
                  <a:lnTo>
                    <a:pt x="2977" y="2945"/>
                  </a:lnTo>
                  <a:lnTo>
                    <a:pt x="2991" y="2936"/>
                  </a:lnTo>
                  <a:lnTo>
                    <a:pt x="3005" y="2932"/>
                  </a:lnTo>
                  <a:lnTo>
                    <a:pt x="3021" y="2932"/>
                  </a:lnTo>
                  <a:lnTo>
                    <a:pt x="3038" y="2931"/>
                  </a:lnTo>
                  <a:lnTo>
                    <a:pt x="3054" y="2930"/>
                  </a:lnTo>
                  <a:lnTo>
                    <a:pt x="3067" y="2925"/>
                  </a:lnTo>
                  <a:lnTo>
                    <a:pt x="3080" y="2914"/>
                  </a:lnTo>
                  <a:lnTo>
                    <a:pt x="3089" y="2902"/>
                  </a:lnTo>
                  <a:lnTo>
                    <a:pt x="3098" y="2890"/>
                  </a:lnTo>
                  <a:lnTo>
                    <a:pt x="3107" y="2879"/>
                  </a:lnTo>
                  <a:lnTo>
                    <a:pt x="3117" y="2868"/>
                  </a:lnTo>
                  <a:lnTo>
                    <a:pt x="3128" y="2858"/>
                  </a:lnTo>
                  <a:lnTo>
                    <a:pt x="3138" y="2849"/>
                  </a:lnTo>
                  <a:lnTo>
                    <a:pt x="3149" y="2838"/>
                  </a:lnTo>
                  <a:lnTo>
                    <a:pt x="3159" y="2829"/>
                  </a:lnTo>
                  <a:lnTo>
                    <a:pt x="3170" y="2820"/>
                  </a:lnTo>
                  <a:lnTo>
                    <a:pt x="3181" y="2811"/>
                  </a:lnTo>
                  <a:lnTo>
                    <a:pt x="3192" y="2802"/>
                  </a:lnTo>
                  <a:lnTo>
                    <a:pt x="3203" y="2792"/>
                  </a:lnTo>
                  <a:lnTo>
                    <a:pt x="3213" y="2783"/>
                  </a:lnTo>
                  <a:lnTo>
                    <a:pt x="3225" y="2773"/>
                  </a:lnTo>
                  <a:lnTo>
                    <a:pt x="3236" y="2764"/>
                  </a:lnTo>
                  <a:lnTo>
                    <a:pt x="3246" y="2754"/>
                  </a:lnTo>
                  <a:lnTo>
                    <a:pt x="3244" y="2738"/>
                  </a:lnTo>
                  <a:lnTo>
                    <a:pt x="3241" y="2722"/>
                  </a:lnTo>
                  <a:lnTo>
                    <a:pt x="3239" y="2705"/>
                  </a:lnTo>
                  <a:lnTo>
                    <a:pt x="3242" y="2688"/>
                  </a:lnTo>
                  <a:lnTo>
                    <a:pt x="3255" y="2678"/>
                  </a:lnTo>
                  <a:lnTo>
                    <a:pt x="3268" y="2668"/>
                  </a:lnTo>
                  <a:lnTo>
                    <a:pt x="3282" y="2660"/>
                  </a:lnTo>
                  <a:lnTo>
                    <a:pt x="3296" y="2652"/>
                  </a:lnTo>
                  <a:lnTo>
                    <a:pt x="3310" y="2644"/>
                  </a:lnTo>
                  <a:lnTo>
                    <a:pt x="3325" y="2639"/>
                  </a:lnTo>
                  <a:lnTo>
                    <a:pt x="3340" y="2635"/>
                  </a:lnTo>
                  <a:lnTo>
                    <a:pt x="3356" y="2632"/>
                  </a:lnTo>
                  <a:lnTo>
                    <a:pt x="3379" y="2665"/>
                  </a:lnTo>
                  <a:lnTo>
                    <a:pt x="3389" y="2701"/>
                  </a:lnTo>
                  <a:lnTo>
                    <a:pt x="3390" y="2736"/>
                  </a:lnTo>
                  <a:lnTo>
                    <a:pt x="3384" y="2773"/>
                  </a:lnTo>
                  <a:lnTo>
                    <a:pt x="3373" y="2809"/>
                  </a:lnTo>
                  <a:lnTo>
                    <a:pt x="3358" y="2845"/>
                  </a:lnTo>
                  <a:lnTo>
                    <a:pt x="3345" y="2880"/>
                  </a:lnTo>
                  <a:lnTo>
                    <a:pt x="3334" y="2914"/>
                  </a:lnTo>
                  <a:lnTo>
                    <a:pt x="3335" y="2937"/>
                  </a:lnTo>
                  <a:lnTo>
                    <a:pt x="3340" y="2959"/>
                  </a:lnTo>
                  <a:lnTo>
                    <a:pt x="3348" y="2980"/>
                  </a:lnTo>
                  <a:lnTo>
                    <a:pt x="3359" y="3000"/>
                  </a:lnTo>
                  <a:lnTo>
                    <a:pt x="3373" y="3018"/>
                  </a:lnTo>
                  <a:lnTo>
                    <a:pt x="3388" y="3034"/>
                  </a:lnTo>
                  <a:lnTo>
                    <a:pt x="3404" y="3050"/>
                  </a:lnTo>
                  <a:lnTo>
                    <a:pt x="3421" y="3063"/>
                  </a:lnTo>
                  <a:lnTo>
                    <a:pt x="3439" y="3068"/>
                  </a:lnTo>
                  <a:lnTo>
                    <a:pt x="3457" y="3075"/>
                  </a:lnTo>
                  <a:lnTo>
                    <a:pt x="3475" y="3083"/>
                  </a:lnTo>
                  <a:lnTo>
                    <a:pt x="3491" y="3094"/>
                  </a:lnTo>
                  <a:lnTo>
                    <a:pt x="3505" y="3106"/>
                  </a:lnTo>
                  <a:lnTo>
                    <a:pt x="3520" y="3119"/>
                  </a:lnTo>
                  <a:lnTo>
                    <a:pt x="3532" y="3134"/>
                  </a:lnTo>
                  <a:lnTo>
                    <a:pt x="3542" y="3152"/>
                  </a:lnTo>
                  <a:lnTo>
                    <a:pt x="3544" y="3177"/>
                  </a:lnTo>
                  <a:lnTo>
                    <a:pt x="3553" y="3198"/>
                  </a:lnTo>
                  <a:lnTo>
                    <a:pt x="3567" y="3215"/>
                  </a:lnTo>
                  <a:lnTo>
                    <a:pt x="3585" y="3229"/>
                  </a:lnTo>
                  <a:lnTo>
                    <a:pt x="3604" y="3243"/>
                  </a:lnTo>
                  <a:lnTo>
                    <a:pt x="3625" y="3256"/>
                  </a:lnTo>
                  <a:lnTo>
                    <a:pt x="3644" y="3269"/>
                  </a:lnTo>
                  <a:lnTo>
                    <a:pt x="3660" y="3284"/>
                  </a:lnTo>
                  <a:lnTo>
                    <a:pt x="3672" y="3285"/>
                  </a:lnTo>
                  <a:lnTo>
                    <a:pt x="3683" y="3285"/>
                  </a:lnTo>
                  <a:lnTo>
                    <a:pt x="3694" y="3284"/>
                  </a:lnTo>
                  <a:lnTo>
                    <a:pt x="3705" y="3283"/>
                  </a:lnTo>
                  <a:lnTo>
                    <a:pt x="3717" y="3281"/>
                  </a:lnTo>
                  <a:lnTo>
                    <a:pt x="3728" y="3279"/>
                  </a:lnTo>
                  <a:lnTo>
                    <a:pt x="3738" y="3277"/>
                  </a:lnTo>
                  <a:lnTo>
                    <a:pt x="3749" y="3275"/>
                  </a:lnTo>
                  <a:lnTo>
                    <a:pt x="3761" y="3274"/>
                  </a:lnTo>
                  <a:lnTo>
                    <a:pt x="3771" y="3273"/>
                  </a:lnTo>
                  <a:lnTo>
                    <a:pt x="3782" y="3273"/>
                  </a:lnTo>
                  <a:lnTo>
                    <a:pt x="3792" y="3274"/>
                  </a:lnTo>
                  <a:lnTo>
                    <a:pt x="3803" y="3276"/>
                  </a:lnTo>
                  <a:lnTo>
                    <a:pt x="3814" y="3280"/>
                  </a:lnTo>
                  <a:lnTo>
                    <a:pt x="3825" y="3285"/>
                  </a:lnTo>
                  <a:lnTo>
                    <a:pt x="3835" y="3293"/>
                  </a:lnTo>
                  <a:lnTo>
                    <a:pt x="3857" y="3315"/>
                  </a:lnTo>
                  <a:lnTo>
                    <a:pt x="3866" y="3339"/>
                  </a:lnTo>
                  <a:lnTo>
                    <a:pt x="3865" y="3362"/>
                  </a:lnTo>
                  <a:lnTo>
                    <a:pt x="3858" y="3387"/>
                  </a:lnTo>
                  <a:lnTo>
                    <a:pt x="3848" y="3412"/>
                  </a:lnTo>
                  <a:lnTo>
                    <a:pt x="3841" y="3438"/>
                  </a:lnTo>
                  <a:lnTo>
                    <a:pt x="3839" y="3464"/>
                  </a:lnTo>
                  <a:lnTo>
                    <a:pt x="3846" y="3492"/>
                  </a:lnTo>
                  <a:lnTo>
                    <a:pt x="3862" y="3503"/>
                  </a:lnTo>
                  <a:lnTo>
                    <a:pt x="3879" y="3513"/>
                  </a:lnTo>
                  <a:lnTo>
                    <a:pt x="3897" y="3523"/>
                  </a:lnTo>
                  <a:lnTo>
                    <a:pt x="3915" y="3535"/>
                  </a:lnTo>
                  <a:lnTo>
                    <a:pt x="3930" y="3547"/>
                  </a:lnTo>
                  <a:lnTo>
                    <a:pt x="3941" y="3561"/>
                  </a:lnTo>
                  <a:lnTo>
                    <a:pt x="3947" y="3578"/>
                  </a:lnTo>
                  <a:lnTo>
                    <a:pt x="3945" y="3600"/>
                  </a:lnTo>
                  <a:lnTo>
                    <a:pt x="3991" y="3653"/>
                  </a:lnTo>
                  <a:lnTo>
                    <a:pt x="3989" y="3677"/>
                  </a:lnTo>
                  <a:lnTo>
                    <a:pt x="3982" y="3702"/>
                  </a:lnTo>
                  <a:lnTo>
                    <a:pt x="3979" y="3724"/>
                  </a:lnTo>
                  <a:lnTo>
                    <a:pt x="3987" y="3745"/>
                  </a:lnTo>
                  <a:lnTo>
                    <a:pt x="3999" y="3750"/>
                  </a:lnTo>
                  <a:lnTo>
                    <a:pt x="4011" y="3757"/>
                  </a:lnTo>
                  <a:lnTo>
                    <a:pt x="4022" y="3763"/>
                  </a:lnTo>
                  <a:lnTo>
                    <a:pt x="4033" y="3770"/>
                  </a:lnTo>
                  <a:lnTo>
                    <a:pt x="4045" y="3777"/>
                  </a:lnTo>
                  <a:lnTo>
                    <a:pt x="4057" y="3785"/>
                  </a:lnTo>
                  <a:lnTo>
                    <a:pt x="4068" y="3792"/>
                  </a:lnTo>
                  <a:lnTo>
                    <a:pt x="4080" y="3799"/>
                  </a:lnTo>
                  <a:lnTo>
                    <a:pt x="4092" y="3805"/>
                  </a:lnTo>
                  <a:lnTo>
                    <a:pt x="4104" y="3810"/>
                  </a:lnTo>
                  <a:lnTo>
                    <a:pt x="4117" y="3814"/>
                  </a:lnTo>
                  <a:lnTo>
                    <a:pt x="4129" y="3817"/>
                  </a:lnTo>
                  <a:lnTo>
                    <a:pt x="4142" y="3819"/>
                  </a:lnTo>
                  <a:lnTo>
                    <a:pt x="4156" y="3820"/>
                  </a:lnTo>
                  <a:lnTo>
                    <a:pt x="4170" y="3819"/>
                  </a:lnTo>
                  <a:lnTo>
                    <a:pt x="4184" y="3816"/>
                  </a:lnTo>
                  <a:lnTo>
                    <a:pt x="4193" y="3799"/>
                  </a:lnTo>
                  <a:lnTo>
                    <a:pt x="4200" y="3781"/>
                  </a:lnTo>
                  <a:lnTo>
                    <a:pt x="4204" y="3760"/>
                  </a:lnTo>
                  <a:lnTo>
                    <a:pt x="4209" y="3741"/>
                  </a:lnTo>
                  <a:lnTo>
                    <a:pt x="4215" y="3721"/>
                  </a:lnTo>
                  <a:lnTo>
                    <a:pt x="4224" y="3705"/>
                  </a:lnTo>
                  <a:lnTo>
                    <a:pt x="4237" y="3691"/>
                  </a:lnTo>
                  <a:lnTo>
                    <a:pt x="4256" y="3680"/>
                  </a:lnTo>
                  <a:lnTo>
                    <a:pt x="4258" y="3669"/>
                  </a:lnTo>
                  <a:lnTo>
                    <a:pt x="4261" y="3659"/>
                  </a:lnTo>
                  <a:lnTo>
                    <a:pt x="4266" y="3650"/>
                  </a:lnTo>
                  <a:lnTo>
                    <a:pt x="4270" y="3640"/>
                  </a:lnTo>
                  <a:lnTo>
                    <a:pt x="4274" y="3629"/>
                  </a:lnTo>
                  <a:lnTo>
                    <a:pt x="4276" y="3619"/>
                  </a:lnTo>
                  <a:lnTo>
                    <a:pt x="4276" y="3609"/>
                  </a:lnTo>
                  <a:lnTo>
                    <a:pt x="4272" y="3598"/>
                  </a:lnTo>
                  <a:lnTo>
                    <a:pt x="4162" y="3521"/>
                  </a:lnTo>
                  <a:lnTo>
                    <a:pt x="4167" y="3504"/>
                  </a:lnTo>
                  <a:lnTo>
                    <a:pt x="4170" y="3486"/>
                  </a:lnTo>
                  <a:lnTo>
                    <a:pt x="4173" y="3467"/>
                  </a:lnTo>
                  <a:lnTo>
                    <a:pt x="4175" y="3448"/>
                  </a:lnTo>
                  <a:lnTo>
                    <a:pt x="4179" y="3430"/>
                  </a:lnTo>
                  <a:lnTo>
                    <a:pt x="4185" y="3414"/>
                  </a:lnTo>
                  <a:lnTo>
                    <a:pt x="4195" y="3400"/>
                  </a:lnTo>
                  <a:lnTo>
                    <a:pt x="4207" y="3388"/>
                  </a:lnTo>
                  <a:lnTo>
                    <a:pt x="4224" y="3387"/>
                  </a:lnTo>
                  <a:lnTo>
                    <a:pt x="4238" y="3381"/>
                  </a:lnTo>
                  <a:lnTo>
                    <a:pt x="4252" y="3373"/>
                  </a:lnTo>
                  <a:lnTo>
                    <a:pt x="4263" y="3363"/>
                  </a:lnTo>
                  <a:lnTo>
                    <a:pt x="4273" y="3350"/>
                  </a:lnTo>
                  <a:lnTo>
                    <a:pt x="4281" y="3336"/>
                  </a:lnTo>
                  <a:lnTo>
                    <a:pt x="4289" y="3322"/>
                  </a:lnTo>
                  <a:lnTo>
                    <a:pt x="4297" y="3309"/>
                  </a:lnTo>
                  <a:lnTo>
                    <a:pt x="4285" y="3290"/>
                  </a:lnTo>
                  <a:lnTo>
                    <a:pt x="4283" y="3272"/>
                  </a:lnTo>
                  <a:lnTo>
                    <a:pt x="4290" y="3256"/>
                  </a:lnTo>
                  <a:lnTo>
                    <a:pt x="4303" y="3242"/>
                  </a:lnTo>
                  <a:lnTo>
                    <a:pt x="4317" y="3227"/>
                  </a:lnTo>
                  <a:lnTo>
                    <a:pt x="4332" y="3213"/>
                  </a:lnTo>
                  <a:lnTo>
                    <a:pt x="4346" y="3198"/>
                  </a:lnTo>
                  <a:lnTo>
                    <a:pt x="4355" y="3181"/>
                  </a:lnTo>
                  <a:lnTo>
                    <a:pt x="4370" y="3175"/>
                  </a:lnTo>
                  <a:lnTo>
                    <a:pt x="4384" y="3169"/>
                  </a:lnTo>
                  <a:lnTo>
                    <a:pt x="4399" y="3161"/>
                  </a:lnTo>
                  <a:lnTo>
                    <a:pt x="4412" y="3153"/>
                  </a:lnTo>
                  <a:lnTo>
                    <a:pt x="4424" y="3143"/>
                  </a:lnTo>
                  <a:lnTo>
                    <a:pt x="4434" y="3130"/>
                  </a:lnTo>
                  <a:lnTo>
                    <a:pt x="4442" y="3116"/>
                  </a:lnTo>
                  <a:lnTo>
                    <a:pt x="4447" y="3101"/>
                  </a:lnTo>
                  <a:lnTo>
                    <a:pt x="4464" y="3068"/>
                  </a:lnTo>
                  <a:lnTo>
                    <a:pt x="4483" y="3036"/>
                  </a:lnTo>
                  <a:lnTo>
                    <a:pt x="4503" y="3005"/>
                  </a:lnTo>
                  <a:lnTo>
                    <a:pt x="4522" y="2974"/>
                  </a:lnTo>
                  <a:lnTo>
                    <a:pt x="4540" y="2942"/>
                  </a:lnTo>
                  <a:lnTo>
                    <a:pt x="4556" y="2910"/>
                  </a:lnTo>
                  <a:lnTo>
                    <a:pt x="4569" y="2876"/>
                  </a:lnTo>
                  <a:lnTo>
                    <a:pt x="4578" y="2841"/>
                  </a:lnTo>
                  <a:lnTo>
                    <a:pt x="4576" y="2825"/>
                  </a:lnTo>
                  <a:lnTo>
                    <a:pt x="4573" y="2809"/>
                  </a:lnTo>
                  <a:lnTo>
                    <a:pt x="4570" y="2793"/>
                  </a:lnTo>
                  <a:lnTo>
                    <a:pt x="4566" y="2778"/>
                  </a:lnTo>
                  <a:lnTo>
                    <a:pt x="4561" y="2764"/>
                  </a:lnTo>
                  <a:lnTo>
                    <a:pt x="4556" y="2749"/>
                  </a:lnTo>
                  <a:lnTo>
                    <a:pt x="4551" y="2734"/>
                  </a:lnTo>
                  <a:lnTo>
                    <a:pt x="4545" y="2720"/>
                  </a:lnTo>
                  <a:lnTo>
                    <a:pt x="4549" y="2694"/>
                  </a:lnTo>
                  <a:lnTo>
                    <a:pt x="4548" y="2667"/>
                  </a:lnTo>
                  <a:lnTo>
                    <a:pt x="4544" y="2638"/>
                  </a:lnTo>
                  <a:lnTo>
                    <a:pt x="4541" y="2611"/>
                  </a:lnTo>
                  <a:lnTo>
                    <a:pt x="4540" y="2585"/>
                  </a:lnTo>
                  <a:lnTo>
                    <a:pt x="4546" y="2564"/>
                  </a:lnTo>
                  <a:lnTo>
                    <a:pt x="4562" y="2546"/>
                  </a:lnTo>
                  <a:lnTo>
                    <a:pt x="4590" y="2534"/>
                  </a:lnTo>
                  <a:lnTo>
                    <a:pt x="4609" y="2537"/>
                  </a:lnTo>
                  <a:lnTo>
                    <a:pt x="4626" y="2545"/>
                  </a:lnTo>
                  <a:lnTo>
                    <a:pt x="4641" y="2559"/>
                  </a:lnTo>
                  <a:lnTo>
                    <a:pt x="4654" y="2572"/>
                  </a:lnTo>
                  <a:lnTo>
                    <a:pt x="4668" y="2586"/>
                  </a:lnTo>
                  <a:lnTo>
                    <a:pt x="4684" y="2597"/>
                  </a:lnTo>
                  <a:lnTo>
                    <a:pt x="4702" y="2603"/>
                  </a:lnTo>
                  <a:lnTo>
                    <a:pt x="4723" y="2602"/>
                  </a:lnTo>
                  <a:lnTo>
                    <a:pt x="4732" y="2622"/>
                  </a:lnTo>
                  <a:lnTo>
                    <a:pt x="4737" y="2641"/>
                  </a:lnTo>
                  <a:lnTo>
                    <a:pt x="4739" y="2662"/>
                  </a:lnTo>
                  <a:lnTo>
                    <a:pt x="4740" y="2682"/>
                  </a:lnTo>
                  <a:lnTo>
                    <a:pt x="4741" y="2703"/>
                  </a:lnTo>
                  <a:lnTo>
                    <a:pt x="4744" y="2722"/>
                  </a:lnTo>
                  <a:lnTo>
                    <a:pt x="4749" y="2741"/>
                  </a:lnTo>
                  <a:lnTo>
                    <a:pt x="4757" y="2761"/>
                  </a:lnTo>
                  <a:lnTo>
                    <a:pt x="4777" y="2780"/>
                  </a:lnTo>
                  <a:lnTo>
                    <a:pt x="4793" y="2802"/>
                  </a:lnTo>
                  <a:lnTo>
                    <a:pt x="4807" y="2825"/>
                  </a:lnTo>
                  <a:lnTo>
                    <a:pt x="4820" y="2850"/>
                  </a:lnTo>
                  <a:lnTo>
                    <a:pt x="4836" y="2872"/>
                  </a:lnTo>
                  <a:lnTo>
                    <a:pt x="4853" y="2891"/>
                  </a:lnTo>
                  <a:lnTo>
                    <a:pt x="4875" y="2907"/>
                  </a:lnTo>
                  <a:lnTo>
                    <a:pt x="4901" y="2917"/>
                  </a:lnTo>
                  <a:lnTo>
                    <a:pt x="4997" y="2951"/>
                  </a:lnTo>
                  <a:lnTo>
                    <a:pt x="5016" y="2949"/>
                  </a:lnTo>
                  <a:lnTo>
                    <a:pt x="5036" y="2946"/>
                  </a:lnTo>
                  <a:lnTo>
                    <a:pt x="5055" y="2942"/>
                  </a:lnTo>
                  <a:lnTo>
                    <a:pt x="5075" y="2938"/>
                  </a:lnTo>
                  <a:lnTo>
                    <a:pt x="5094" y="2934"/>
                  </a:lnTo>
                  <a:lnTo>
                    <a:pt x="5112" y="2929"/>
                  </a:lnTo>
                  <a:lnTo>
                    <a:pt x="5131" y="2923"/>
                  </a:lnTo>
                  <a:lnTo>
                    <a:pt x="5149" y="2917"/>
                  </a:lnTo>
                  <a:lnTo>
                    <a:pt x="5156" y="2900"/>
                  </a:lnTo>
                  <a:lnTo>
                    <a:pt x="5157" y="2880"/>
                  </a:lnTo>
                  <a:lnTo>
                    <a:pt x="5156" y="2861"/>
                  </a:lnTo>
                  <a:lnTo>
                    <a:pt x="5156" y="2841"/>
                  </a:lnTo>
                  <a:lnTo>
                    <a:pt x="5166" y="2839"/>
                  </a:lnTo>
                  <a:lnTo>
                    <a:pt x="5175" y="2840"/>
                  </a:lnTo>
                  <a:lnTo>
                    <a:pt x="5184" y="2843"/>
                  </a:lnTo>
                  <a:lnTo>
                    <a:pt x="5192" y="2848"/>
                  </a:lnTo>
                  <a:lnTo>
                    <a:pt x="5200" y="2851"/>
                  </a:lnTo>
                  <a:lnTo>
                    <a:pt x="5209" y="2853"/>
                  </a:lnTo>
                  <a:lnTo>
                    <a:pt x="5219" y="2853"/>
                  </a:lnTo>
                  <a:lnTo>
                    <a:pt x="5228" y="2848"/>
                  </a:lnTo>
                  <a:lnTo>
                    <a:pt x="5238" y="2839"/>
                  </a:lnTo>
                  <a:lnTo>
                    <a:pt x="5248" y="2831"/>
                  </a:lnTo>
                  <a:lnTo>
                    <a:pt x="5258" y="2824"/>
                  </a:lnTo>
                  <a:lnTo>
                    <a:pt x="5269" y="2817"/>
                  </a:lnTo>
                  <a:lnTo>
                    <a:pt x="5280" y="2811"/>
                  </a:lnTo>
                  <a:lnTo>
                    <a:pt x="5291" y="2806"/>
                  </a:lnTo>
                  <a:lnTo>
                    <a:pt x="5302" y="2801"/>
                  </a:lnTo>
                  <a:lnTo>
                    <a:pt x="5314" y="2795"/>
                  </a:lnTo>
                  <a:lnTo>
                    <a:pt x="5326" y="2792"/>
                  </a:lnTo>
                  <a:lnTo>
                    <a:pt x="5338" y="2789"/>
                  </a:lnTo>
                  <a:lnTo>
                    <a:pt x="5350" y="2787"/>
                  </a:lnTo>
                  <a:lnTo>
                    <a:pt x="5363" y="2786"/>
                  </a:lnTo>
                  <a:lnTo>
                    <a:pt x="5376" y="2786"/>
                  </a:lnTo>
                  <a:lnTo>
                    <a:pt x="5389" y="2786"/>
                  </a:lnTo>
                  <a:lnTo>
                    <a:pt x="5402" y="2788"/>
                  </a:lnTo>
                  <a:lnTo>
                    <a:pt x="5416" y="2791"/>
                  </a:lnTo>
                  <a:lnTo>
                    <a:pt x="5432" y="2802"/>
                  </a:lnTo>
                  <a:lnTo>
                    <a:pt x="5441" y="2816"/>
                  </a:lnTo>
                  <a:lnTo>
                    <a:pt x="5445" y="2832"/>
                  </a:lnTo>
                  <a:lnTo>
                    <a:pt x="5447" y="2851"/>
                  </a:lnTo>
                  <a:lnTo>
                    <a:pt x="5448" y="2869"/>
                  </a:lnTo>
                  <a:lnTo>
                    <a:pt x="5452" y="2887"/>
                  </a:lnTo>
                  <a:lnTo>
                    <a:pt x="5461" y="2904"/>
                  </a:lnTo>
                  <a:lnTo>
                    <a:pt x="5476" y="2917"/>
                  </a:lnTo>
                  <a:lnTo>
                    <a:pt x="5483" y="2921"/>
                  </a:lnTo>
                  <a:lnTo>
                    <a:pt x="5490" y="2926"/>
                  </a:lnTo>
                  <a:lnTo>
                    <a:pt x="5497" y="2932"/>
                  </a:lnTo>
                  <a:lnTo>
                    <a:pt x="5503" y="2938"/>
                  </a:lnTo>
                  <a:lnTo>
                    <a:pt x="5511" y="2945"/>
                  </a:lnTo>
                  <a:lnTo>
                    <a:pt x="5517" y="2952"/>
                  </a:lnTo>
                  <a:lnTo>
                    <a:pt x="5522" y="2957"/>
                  </a:lnTo>
                  <a:lnTo>
                    <a:pt x="5528" y="2962"/>
                  </a:lnTo>
                  <a:lnTo>
                    <a:pt x="5519" y="2988"/>
                  </a:lnTo>
                  <a:lnTo>
                    <a:pt x="5520" y="3009"/>
                  </a:lnTo>
                  <a:lnTo>
                    <a:pt x="5529" y="3025"/>
                  </a:lnTo>
                  <a:lnTo>
                    <a:pt x="5543" y="3037"/>
                  </a:lnTo>
                  <a:lnTo>
                    <a:pt x="5561" y="3048"/>
                  </a:lnTo>
                  <a:lnTo>
                    <a:pt x="5581" y="3057"/>
                  </a:lnTo>
                  <a:lnTo>
                    <a:pt x="5600" y="3065"/>
                  </a:lnTo>
                  <a:lnTo>
                    <a:pt x="5617" y="3073"/>
                  </a:lnTo>
                  <a:lnTo>
                    <a:pt x="5703" y="3069"/>
                  </a:lnTo>
                  <a:lnTo>
                    <a:pt x="5714" y="3056"/>
                  </a:lnTo>
                  <a:lnTo>
                    <a:pt x="5726" y="3043"/>
                  </a:lnTo>
                  <a:lnTo>
                    <a:pt x="5738" y="3028"/>
                  </a:lnTo>
                  <a:lnTo>
                    <a:pt x="5751" y="3014"/>
                  </a:lnTo>
                  <a:lnTo>
                    <a:pt x="5761" y="3000"/>
                  </a:lnTo>
                  <a:lnTo>
                    <a:pt x="5769" y="2984"/>
                  </a:lnTo>
                  <a:lnTo>
                    <a:pt x="5775" y="2968"/>
                  </a:lnTo>
                  <a:lnTo>
                    <a:pt x="5776" y="2951"/>
                  </a:lnTo>
                  <a:lnTo>
                    <a:pt x="5763" y="2932"/>
                  </a:lnTo>
                  <a:lnTo>
                    <a:pt x="5750" y="2915"/>
                  </a:lnTo>
                  <a:lnTo>
                    <a:pt x="5735" y="2898"/>
                  </a:lnTo>
                  <a:lnTo>
                    <a:pt x="5721" y="2879"/>
                  </a:lnTo>
                  <a:lnTo>
                    <a:pt x="5709" y="2861"/>
                  </a:lnTo>
                  <a:lnTo>
                    <a:pt x="5700" y="2840"/>
                  </a:lnTo>
                  <a:lnTo>
                    <a:pt x="5693" y="2820"/>
                  </a:lnTo>
                  <a:lnTo>
                    <a:pt x="5691" y="2796"/>
                  </a:lnTo>
                  <a:lnTo>
                    <a:pt x="5710" y="2786"/>
                  </a:lnTo>
                  <a:lnTo>
                    <a:pt x="5723" y="2775"/>
                  </a:lnTo>
                  <a:lnTo>
                    <a:pt x="5732" y="2761"/>
                  </a:lnTo>
                  <a:lnTo>
                    <a:pt x="5737" y="2745"/>
                  </a:lnTo>
                  <a:lnTo>
                    <a:pt x="5740" y="2729"/>
                  </a:lnTo>
                  <a:lnTo>
                    <a:pt x="5742" y="2712"/>
                  </a:lnTo>
                  <a:lnTo>
                    <a:pt x="5743" y="2694"/>
                  </a:lnTo>
                  <a:lnTo>
                    <a:pt x="5745" y="2677"/>
                  </a:lnTo>
                  <a:lnTo>
                    <a:pt x="5738" y="2663"/>
                  </a:lnTo>
                  <a:lnTo>
                    <a:pt x="5730" y="2652"/>
                  </a:lnTo>
                  <a:lnTo>
                    <a:pt x="5720" y="2643"/>
                  </a:lnTo>
                  <a:lnTo>
                    <a:pt x="5709" y="2637"/>
                  </a:lnTo>
                  <a:lnTo>
                    <a:pt x="5696" y="2633"/>
                  </a:lnTo>
                  <a:lnTo>
                    <a:pt x="5683" y="2629"/>
                  </a:lnTo>
                  <a:lnTo>
                    <a:pt x="5670" y="2627"/>
                  </a:lnTo>
                  <a:lnTo>
                    <a:pt x="5657" y="2624"/>
                  </a:lnTo>
                  <a:lnTo>
                    <a:pt x="5643" y="2622"/>
                  </a:lnTo>
                  <a:lnTo>
                    <a:pt x="5631" y="2619"/>
                  </a:lnTo>
                  <a:lnTo>
                    <a:pt x="5619" y="2614"/>
                  </a:lnTo>
                  <a:lnTo>
                    <a:pt x="5609" y="2608"/>
                  </a:lnTo>
                  <a:lnTo>
                    <a:pt x="5599" y="2599"/>
                  </a:lnTo>
                  <a:lnTo>
                    <a:pt x="5591" y="2588"/>
                  </a:lnTo>
                  <a:lnTo>
                    <a:pt x="5585" y="2574"/>
                  </a:lnTo>
                  <a:lnTo>
                    <a:pt x="5582" y="2557"/>
                  </a:lnTo>
                  <a:lnTo>
                    <a:pt x="5585" y="2531"/>
                  </a:lnTo>
                  <a:lnTo>
                    <a:pt x="5593" y="2507"/>
                  </a:lnTo>
                  <a:lnTo>
                    <a:pt x="5605" y="2484"/>
                  </a:lnTo>
                  <a:lnTo>
                    <a:pt x="5617" y="2463"/>
                  </a:lnTo>
                  <a:lnTo>
                    <a:pt x="5629" y="2441"/>
                  </a:lnTo>
                  <a:lnTo>
                    <a:pt x="5639" y="2418"/>
                  </a:lnTo>
                  <a:lnTo>
                    <a:pt x="5645" y="2393"/>
                  </a:lnTo>
                  <a:lnTo>
                    <a:pt x="5646" y="2367"/>
                  </a:lnTo>
                  <a:lnTo>
                    <a:pt x="5653" y="2348"/>
                  </a:lnTo>
                  <a:lnTo>
                    <a:pt x="5664" y="2338"/>
                  </a:lnTo>
                  <a:lnTo>
                    <a:pt x="5677" y="2333"/>
                  </a:lnTo>
                  <a:lnTo>
                    <a:pt x="5692" y="2330"/>
                  </a:lnTo>
                  <a:lnTo>
                    <a:pt x="5708" y="2329"/>
                  </a:lnTo>
                  <a:lnTo>
                    <a:pt x="5723" y="2328"/>
                  </a:lnTo>
                  <a:lnTo>
                    <a:pt x="5737" y="2324"/>
                  </a:lnTo>
                  <a:lnTo>
                    <a:pt x="5750" y="2315"/>
                  </a:lnTo>
                  <a:lnTo>
                    <a:pt x="5768" y="2319"/>
                  </a:lnTo>
                  <a:lnTo>
                    <a:pt x="5785" y="2327"/>
                  </a:lnTo>
                  <a:lnTo>
                    <a:pt x="5801" y="2337"/>
                  </a:lnTo>
                  <a:lnTo>
                    <a:pt x="5816" y="2350"/>
                  </a:lnTo>
                  <a:lnTo>
                    <a:pt x="5831" y="2366"/>
                  </a:lnTo>
                  <a:lnTo>
                    <a:pt x="5846" y="2381"/>
                  </a:lnTo>
                  <a:lnTo>
                    <a:pt x="5860" y="2397"/>
                  </a:lnTo>
                  <a:lnTo>
                    <a:pt x="5874" y="2413"/>
                  </a:lnTo>
                  <a:lnTo>
                    <a:pt x="5888" y="2428"/>
                  </a:lnTo>
                  <a:lnTo>
                    <a:pt x="5904" y="2441"/>
                  </a:lnTo>
                  <a:lnTo>
                    <a:pt x="5920" y="2452"/>
                  </a:lnTo>
                  <a:lnTo>
                    <a:pt x="5937" y="2460"/>
                  </a:lnTo>
                  <a:lnTo>
                    <a:pt x="5956" y="2465"/>
                  </a:lnTo>
                  <a:lnTo>
                    <a:pt x="5975" y="2465"/>
                  </a:lnTo>
                  <a:lnTo>
                    <a:pt x="5997" y="2460"/>
                  </a:lnTo>
                  <a:lnTo>
                    <a:pt x="6020" y="2449"/>
                  </a:lnTo>
                  <a:lnTo>
                    <a:pt x="6035" y="2450"/>
                  </a:lnTo>
                  <a:lnTo>
                    <a:pt x="6051" y="2456"/>
                  </a:lnTo>
                  <a:lnTo>
                    <a:pt x="6065" y="2463"/>
                  </a:lnTo>
                  <a:lnTo>
                    <a:pt x="6078" y="2471"/>
                  </a:lnTo>
                  <a:lnTo>
                    <a:pt x="6093" y="2478"/>
                  </a:lnTo>
                  <a:lnTo>
                    <a:pt x="6108" y="2482"/>
                  </a:lnTo>
                  <a:lnTo>
                    <a:pt x="6123" y="2481"/>
                  </a:lnTo>
                  <a:lnTo>
                    <a:pt x="6140" y="2474"/>
                  </a:lnTo>
                  <a:lnTo>
                    <a:pt x="6172" y="2459"/>
                  </a:lnTo>
                  <a:lnTo>
                    <a:pt x="6170" y="2428"/>
                  </a:lnTo>
                  <a:lnTo>
                    <a:pt x="6176" y="2396"/>
                  </a:lnTo>
                  <a:lnTo>
                    <a:pt x="6186" y="2364"/>
                  </a:lnTo>
                  <a:lnTo>
                    <a:pt x="6194" y="2332"/>
                  </a:lnTo>
                  <a:lnTo>
                    <a:pt x="6198" y="2301"/>
                  </a:lnTo>
                  <a:lnTo>
                    <a:pt x="6193" y="2274"/>
                  </a:lnTo>
                  <a:lnTo>
                    <a:pt x="6176" y="2249"/>
                  </a:lnTo>
                  <a:lnTo>
                    <a:pt x="6144" y="2229"/>
                  </a:lnTo>
                  <a:lnTo>
                    <a:pt x="6131" y="2228"/>
                  </a:lnTo>
                  <a:lnTo>
                    <a:pt x="6119" y="2228"/>
                  </a:lnTo>
                  <a:lnTo>
                    <a:pt x="6107" y="2230"/>
                  </a:lnTo>
                  <a:lnTo>
                    <a:pt x="6095" y="2233"/>
                  </a:lnTo>
                  <a:lnTo>
                    <a:pt x="6083" y="2234"/>
                  </a:lnTo>
                  <a:lnTo>
                    <a:pt x="6072" y="2233"/>
                  </a:lnTo>
                  <a:lnTo>
                    <a:pt x="6061" y="2228"/>
                  </a:lnTo>
                  <a:lnTo>
                    <a:pt x="6052" y="2219"/>
                  </a:lnTo>
                  <a:lnTo>
                    <a:pt x="6052" y="2183"/>
                  </a:lnTo>
                  <a:lnTo>
                    <a:pt x="6067" y="2157"/>
                  </a:lnTo>
                  <a:lnTo>
                    <a:pt x="6083" y="2132"/>
                  </a:lnTo>
                  <a:lnTo>
                    <a:pt x="6100" y="2106"/>
                  </a:lnTo>
                  <a:lnTo>
                    <a:pt x="6114" y="2080"/>
                  </a:lnTo>
                  <a:lnTo>
                    <a:pt x="6125" y="2053"/>
                  </a:lnTo>
                  <a:lnTo>
                    <a:pt x="6132" y="2024"/>
                  </a:lnTo>
                  <a:lnTo>
                    <a:pt x="6134" y="1993"/>
                  </a:lnTo>
                  <a:lnTo>
                    <a:pt x="6128" y="1960"/>
                  </a:lnTo>
                  <a:lnTo>
                    <a:pt x="6144" y="1940"/>
                  </a:lnTo>
                  <a:lnTo>
                    <a:pt x="6150" y="1917"/>
                  </a:lnTo>
                  <a:lnTo>
                    <a:pt x="6151" y="1891"/>
                  </a:lnTo>
                  <a:lnTo>
                    <a:pt x="6150" y="1866"/>
                  </a:lnTo>
                  <a:lnTo>
                    <a:pt x="6148" y="1840"/>
                  </a:lnTo>
                  <a:lnTo>
                    <a:pt x="6150" y="1815"/>
                  </a:lnTo>
                  <a:lnTo>
                    <a:pt x="6157" y="1791"/>
                  </a:lnTo>
                  <a:lnTo>
                    <a:pt x="6172" y="1771"/>
                  </a:lnTo>
                  <a:lnTo>
                    <a:pt x="6182" y="1755"/>
                  </a:lnTo>
                  <a:lnTo>
                    <a:pt x="6190" y="1740"/>
                  </a:lnTo>
                  <a:lnTo>
                    <a:pt x="6192" y="1726"/>
                  </a:lnTo>
                  <a:lnTo>
                    <a:pt x="6191" y="1712"/>
                  </a:lnTo>
                  <a:lnTo>
                    <a:pt x="6188" y="1699"/>
                  </a:lnTo>
                  <a:lnTo>
                    <a:pt x="6180" y="1687"/>
                  </a:lnTo>
                  <a:lnTo>
                    <a:pt x="6172" y="1675"/>
                  </a:lnTo>
                  <a:lnTo>
                    <a:pt x="6162" y="1662"/>
                  </a:lnTo>
                  <a:lnTo>
                    <a:pt x="6151" y="1651"/>
                  </a:lnTo>
                  <a:lnTo>
                    <a:pt x="6139" y="1640"/>
                  </a:lnTo>
                  <a:lnTo>
                    <a:pt x="6126" y="1628"/>
                  </a:lnTo>
                  <a:lnTo>
                    <a:pt x="6114" y="1616"/>
                  </a:lnTo>
                  <a:lnTo>
                    <a:pt x="6103" y="1605"/>
                  </a:lnTo>
                  <a:lnTo>
                    <a:pt x="6093" y="1593"/>
                  </a:lnTo>
                  <a:lnTo>
                    <a:pt x="6083" y="1581"/>
                  </a:lnTo>
                  <a:lnTo>
                    <a:pt x="6076" y="1568"/>
                  </a:lnTo>
                  <a:lnTo>
                    <a:pt x="6069" y="1560"/>
                  </a:lnTo>
                  <a:lnTo>
                    <a:pt x="6064" y="1552"/>
                  </a:lnTo>
                  <a:lnTo>
                    <a:pt x="6059" y="1543"/>
                  </a:lnTo>
                  <a:lnTo>
                    <a:pt x="6055" y="1533"/>
                  </a:lnTo>
                  <a:lnTo>
                    <a:pt x="6049" y="1525"/>
                  </a:lnTo>
                  <a:lnTo>
                    <a:pt x="6043" y="1517"/>
                  </a:lnTo>
                  <a:lnTo>
                    <a:pt x="6034" y="1512"/>
                  </a:lnTo>
                  <a:lnTo>
                    <a:pt x="6023" y="1509"/>
                  </a:lnTo>
                  <a:lnTo>
                    <a:pt x="6006" y="1514"/>
                  </a:lnTo>
                  <a:lnTo>
                    <a:pt x="5990" y="1521"/>
                  </a:lnTo>
                  <a:lnTo>
                    <a:pt x="5972" y="1528"/>
                  </a:lnTo>
                  <a:lnTo>
                    <a:pt x="5956" y="1535"/>
                  </a:lnTo>
                  <a:lnTo>
                    <a:pt x="5939" y="1544"/>
                  </a:lnTo>
                  <a:lnTo>
                    <a:pt x="5925" y="1555"/>
                  </a:lnTo>
                  <a:lnTo>
                    <a:pt x="5913" y="1567"/>
                  </a:lnTo>
                  <a:lnTo>
                    <a:pt x="5902" y="1582"/>
                  </a:lnTo>
                  <a:lnTo>
                    <a:pt x="5900" y="1593"/>
                  </a:lnTo>
                  <a:lnTo>
                    <a:pt x="5899" y="1605"/>
                  </a:lnTo>
                  <a:lnTo>
                    <a:pt x="5896" y="1616"/>
                  </a:lnTo>
                  <a:lnTo>
                    <a:pt x="5893" y="1628"/>
                  </a:lnTo>
                  <a:lnTo>
                    <a:pt x="5888" y="1638"/>
                  </a:lnTo>
                  <a:lnTo>
                    <a:pt x="5882" y="1647"/>
                  </a:lnTo>
                  <a:lnTo>
                    <a:pt x="5873" y="1655"/>
                  </a:lnTo>
                  <a:lnTo>
                    <a:pt x="5862" y="1661"/>
                  </a:lnTo>
                  <a:lnTo>
                    <a:pt x="5848" y="1663"/>
                  </a:lnTo>
                  <a:lnTo>
                    <a:pt x="5833" y="1662"/>
                  </a:lnTo>
                  <a:lnTo>
                    <a:pt x="5819" y="1660"/>
                  </a:lnTo>
                  <a:lnTo>
                    <a:pt x="5806" y="1659"/>
                  </a:lnTo>
                  <a:lnTo>
                    <a:pt x="5792" y="1661"/>
                  </a:lnTo>
                  <a:lnTo>
                    <a:pt x="5782" y="1666"/>
                  </a:lnTo>
                  <a:lnTo>
                    <a:pt x="5773" y="1678"/>
                  </a:lnTo>
                  <a:lnTo>
                    <a:pt x="5768" y="1695"/>
                  </a:lnTo>
                  <a:lnTo>
                    <a:pt x="5772" y="1708"/>
                  </a:lnTo>
                  <a:lnTo>
                    <a:pt x="5773" y="1723"/>
                  </a:lnTo>
                  <a:lnTo>
                    <a:pt x="5771" y="1735"/>
                  </a:lnTo>
                  <a:lnTo>
                    <a:pt x="5766" y="1748"/>
                  </a:lnTo>
                  <a:lnTo>
                    <a:pt x="5760" y="1759"/>
                  </a:lnTo>
                  <a:lnTo>
                    <a:pt x="5751" y="1770"/>
                  </a:lnTo>
                  <a:lnTo>
                    <a:pt x="5740" y="1779"/>
                  </a:lnTo>
                  <a:lnTo>
                    <a:pt x="5729" y="1786"/>
                  </a:lnTo>
                  <a:lnTo>
                    <a:pt x="5718" y="1793"/>
                  </a:lnTo>
                  <a:lnTo>
                    <a:pt x="5706" y="1799"/>
                  </a:lnTo>
                  <a:lnTo>
                    <a:pt x="5693" y="1803"/>
                  </a:lnTo>
                  <a:lnTo>
                    <a:pt x="5681" y="1806"/>
                  </a:lnTo>
                  <a:lnTo>
                    <a:pt x="5667" y="1808"/>
                  </a:lnTo>
                  <a:lnTo>
                    <a:pt x="5654" y="1809"/>
                  </a:lnTo>
                  <a:lnTo>
                    <a:pt x="5640" y="1810"/>
                  </a:lnTo>
                  <a:lnTo>
                    <a:pt x="5626" y="1811"/>
                  </a:lnTo>
                  <a:lnTo>
                    <a:pt x="5539" y="1730"/>
                  </a:lnTo>
                  <a:lnTo>
                    <a:pt x="5528" y="1727"/>
                  </a:lnTo>
                  <a:lnTo>
                    <a:pt x="5516" y="1724"/>
                  </a:lnTo>
                  <a:lnTo>
                    <a:pt x="5503" y="1721"/>
                  </a:lnTo>
                  <a:lnTo>
                    <a:pt x="5491" y="1719"/>
                  </a:lnTo>
                  <a:lnTo>
                    <a:pt x="5479" y="1715"/>
                  </a:lnTo>
                  <a:lnTo>
                    <a:pt x="5467" y="1712"/>
                  </a:lnTo>
                  <a:lnTo>
                    <a:pt x="5455" y="1709"/>
                  </a:lnTo>
                  <a:lnTo>
                    <a:pt x="5443" y="1706"/>
                  </a:lnTo>
                  <a:lnTo>
                    <a:pt x="5431" y="1703"/>
                  </a:lnTo>
                  <a:lnTo>
                    <a:pt x="5420" y="1699"/>
                  </a:lnTo>
                  <a:lnTo>
                    <a:pt x="5409" y="1695"/>
                  </a:lnTo>
                  <a:lnTo>
                    <a:pt x="5397" y="1690"/>
                  </a:lnTo>
                  <a:lnTo>
                    <a:pt x="5386" y="1684"/>
                  </a:lnTo>
                  <a:lnTo>
                    <a:pt x="5376" y="1678"/>
                  </a:lnTo>
                  <a:lnTo>
                    <a:pt x="5367" y="1670"/>
                  </a:lnTo>
                  <a:lnTo>
                    <a:pt x="5357" y="1661"/>
                  </a:lnTo>
                  <a:lnTo>
                    <a:pt x="5355" y="1644"/>
                  </a:lnTo>
                  <a:lnTo>
                    <a:pt x="5358" y="1628"/>
                  </a:lnTo>
                  <a:lnTo>
                    <a:pt x="5365" y="1612"/>
                  </a:lnTo>
                  <a:lnTo>
                    <a:pt x="5371" y="1597"/>
                  </a:lnTo>
                  <a:lnTo>
                    <a:pt x="5376" y="1582"/>
                  </a:lnTo>
                  <a:lnTo>
                    <a:pt x="5376" y="1567"/>
                  </a:lnTo>
                  <a:lnTo>
                    <a:pt x="5371" y="1553"/>
                  </a:lnTo>
                  <a:lnTo>
                    <a:pt x="5357" y="1539"/>
                  </a:lnTo>
                  <a:lnTo>
                    <a:pt x="5356" y="1532"/>
                  </a:lnTo>
                  <a:lnTo>
                    <a:pt x="5349" y="1524"/>
                  </a:lnTo>
                  <a:lnTo>
                    <a:pt x="5337" y="1514"/>
                  </a:lnTo>
                  <a:lnTo>
                    <a:pt x="5321" y="1505"/>
                  </a:lnTo>
                  <a:lnTo>
                    <a:pt x="5300" y="1495"/>
                  </a:lnTo>
                  <a:lnTo>
                    <a:pt x="5278" y="1485"/>
                  </a:lnTo>
                  <a:lnTo>
                    <a:pt x="5252" y="1475"/>
                  </a:lnTo>
                  <a:lnTo>
                    <a:pt x="5227" y="1465"/>
                  </a:lnTo>
                  <a:lnTo>
                    <a:pt x="5199" y="1455"/>
                  </a:lnTo>
                  <a:lnTo>
                    <a:pt x="5173" y="1446"/>
                  </a:lnTo>
                  <a:lnTo>
                    <a:pt x="5147" y="1437"/>
                  </a:lnTo>
                  <a:lnTo>
                    <a:pt x="5124" y="1429"/>
                  </a:lnTo>
                  <a:lnTo>
                    <a:pt x="5102" y="1420"/>
                  </a:lnTo>
                  <a:lnTo>
                    <a:pt x="5085" y="1414"/>
                  </a:lnTo>
                  <a:lnTo>
                    <a:pt x="5072" y="1408"/>
                  </a:lnTo>
                  <a:lnTo>
                    <a:pt x="5062" y="1404"/>
                  </a:lnTo>
                  <a:lnTo>
                    <a:pt x="5049" y="1405"/>
                  </a:lnTo>
                  <a:lnTo>
                    <a:pt x="5037" y="1407"/>
                  </a:lnTo>
                  <a:lnTo>
                    <a:pt x="5024" y="1410"/>
                  </a:lnTo>
                  <a:lnTo>
                    <a:pt x="5010" y="1413"/>
                  </a:lnTo>
                  <a:lnTo>
                    <a:pt x="4997" y="1417"/>
                  </a:lnTo>
                  <a:lnTo>
                    <a:pt x="4985" y="1422"/>
                  </a:lnTo>
                  <a:lnTo>
                    <a:pt x="4972" y="1426"/>
                  </a:lnTo>
                  <a:lnTo>
                    <a:pt x="4958" y="1429"/>
                  </a:lnTo>
                  <a:lnTo>
                    <a:pt x="4946" y="1432"/>
                  </a:lnTo>
                  <a:lnTo>
                    <a:pt x="4933" y="1434"/>
                  </a:lnTo>
                  <a:lnTo>
                    <a:pt x="4919" y="1434"/>
                  </a:lnTo>
                  <a:lnTo>
                    <a:pt x="4907" y="1434"/>
                  </a:lnTo>
                  <a:lnTo>
                    <a:pt x="4894" y="1432"/>
                  </a:lnTo>
                  <a:lnTo>
                    <a:pt x="4882" y="1429"/>
                  </a:lnTo>
                  <a:lnTo>
                    <a:pt x="4868" y="1423"/>
                  </a:lnTo>
                  <a:lnTo>
                    <a:pt x="4856" y="1415"/>
                  </a:lnTo>
                  <a:lnTo>
                    <a:pt x="4853" y="1401"/>
                  </a:lnTo>
                  <a:lnTo>
                    <a:pt x="4852" y="1384"/>
                  </a:lnTo>
                  <a:lnTo>
                    <a:pt x="4854" y="1366"/>
                  </a:lnTo>
                  <a:lnTo>
                    <a:pt x="4860" y="1351"/>
                  </a:lnTo>
                  <a:lnTo>
                    <a:pt x="4856" y="1332"/>
                  </a:lnTo>
                  <a:lnTo>
                    <a:pt x="4850" y="1312"/>
                  </a:lnTo>
                  <a:lnTo>
                    <a:pt x="4842" y="1294"/>
                  </a:lnTo>
                  <a:lnTo>
                    <a:pt x="4834" y="1277"/>
                  </a:lnTo>
                  <a:lnTo>
                    <a:pt x="4827" y="1257"/>
                  </a:lnTo>
                  <a:lnTo>
                    <a:pt x="4821" y="1239"/>
                  </a:lnTo>
                  <a:lnTo>
                    <a:pt x="4820" y="1218"/>
                  </a:lnTo>
                  <a:lnTo>
                    <a:pt x="4822" y="1196"/>
                  </a:lnTo>
                  <a:lnTo>
                    <a:pt x="4833" y="1179"/>
                  </a:lnTo>
                  <a:lnTo>
                    <a:pt x="4843" y="1161"/>
                  </a:lnTo>
                  <a:lnTo>
                    <a:pt x="4853" y="1144"/>
                  </a:lnTo>
                  <a:lnTo>
                    <a:pt x="4863" y="1127"/>
                  </a:lnTo>
                  <a:lnTo>
                    <a:pt x="4874" y="1109"/>
                  </a:lnTo>
                  <a:lnTo>
                    <a:pt x="4883" y="1092"/>
                  </a:lnTo>
                  <a:lnTo>
                    <a:pt x="4893" y="1074"/>
                  </a:lnTo>
                  <a:lnTo>
                    <a:pt x="4903" y="1057"/>
                  </a:lnTo>
                  <a:lnTo>
                    <a:pt x="4913" y="1041"/>
                  </a:lnTo>
                  <a:lnTo>
                    <a:pt x="4924" y="1023"/>
                  </a:lnTo>
                  <a:lnTo>
                    <a:pt x="4934" y="1006"/>
                  </a:lnTo>
                  <a:lnTo>
                    <a:pt x="4945" y="989"/>
                  </a:lnTo>
                  <a:lnTo>
                    <a:pt x="4955" y="972"/>
                  </a:lnTo>
                  <a:lnTo>
                    <a:pt x="4966" y="955"/>
                  </a:lnTo>
                  <a:lnTo>
                    <a:pt x="4978" y="939"/>
                  </a:lnTo>
                  <a:lnTo>
                    <a:pt x="4990" y="921"/>
                  </a:lnTo>
                  <a:lnTo>
                    <a:pt x="5007" y="922"/>
                  </a:lnTo>
                  <a:lnTo>
                    <a:pt x="5022" y="917"/>
                  </a:lnTo>
                  <a:lnTo>
                    <a:pt x="5034" y="909"/>
                  </a:lnTo>
                  <a:lnTo>
                    <a:pt x="5044" y="897"/>
                  </a:lnTo>
                  <a:lnTo>
                    <a:pt x="5053" y="884"/>
                  </a:lnTo>
                  <a:lnTo>
                    <a:pt x="5060" y="869"/>
                  </a:lnTo>
                  <a:lnTo>
                    <a:pt x="5069" y="855"/>
                  </a:lnTo>
                  <a:lnTo>
                    <a:pt x="5076" y="843"/>
                  </a:lnTo>
                  <a:lnTo>
                    <a:pt x="5065" y="816"/>
                  </a:lnTo>
                  <a:lnTo>
                    <a:pt x="5057" y="788"/>
                  </a:lnTo>
                  <a:lnTo>
                    <a:pt x="5049" y="758"/>
                  </a:lnTo>
                  <a:lnTo>
                    <a:pt x="5040" y="729"/>
                  </a:lnTo>
                  <a:lnTo>
                    <a:pt x="5028" y="703"/>
                  </a:lnTo>
                  <a:lnTo>
                    <a:pt x="5010" y="681"/>
                  </a:lnTo>
                  <a:lnTo>
                    <a:pt x="4987" y="666"/>
                  </a:lnTo>
                  <a:lnTo>
                    <a:pt x="4956" y="659"/>
                  </a:lnTo>
                  <a:lnTo>
                    <a:pt x="4972" y="644"/>
                  </a:lnTo>
                  <a:lnTo>
                    <a:pt x="4989" y="640"/>
                  </a:lnTo>
                  <a:lnTo>
                    <a:pt x="5008" y="643"/>
                  </a:lnTo>
                  <a:lnTo>
                    <a:pt x="5029" y="650"/>
                  </a:lnTo>
                  <a:lnTo>
                    <a:pt x="5048" y="656"/>
                  </a:lnTo>
                  <a:lnTo>
                    <a:pt x="5068" y="656"/>
                  </a:lnTo>
                  <a:lnTo>
                    <a:pt x="5085" y="648"/>
                  </a:lnTo>
                  <a:lnTo>
                    <a:pt x="5100" y="625"/>
                  </a:lnTo>
                  <a:lnTo>
                    <a:pt x="5109" y="621"/>
                  </a:lnTo>
                  <a:lnTo>
                    <a:pt x="5122" y="619"/>
                  </a:lnTo>
                  <a:lnTo>
                    <a:pt x="5135" y="617"/>
                  </a:lnTo>
                  <a:lnTo>
                    <a:pt x="5147" y="615"/>
                  </a:lnTo>
                  <a:lnTo>
                    <a:pt x="5157" y="612"/>
                  </a:lnTo>
                  <a:lnTo>
                    <a:pt x="5165" y="606"/>
                  </a:lnTo>
                  <a:lnTo>
                    <a:pt x="5166" y="596"/>
                  </a:lnTo>
                  <a:lnTo>
                    <a:pt x="5160" y="580"/>
                  </a:lnTo>
                  <a:lnTo>
                    <a:pt x="5157" y="572"/>
                  </a:lnTo>
                  <a:lnTo>
                    <a:pt x="5155" y="563"/>
                  </a:lnTo>
                  <a:lnTo>
                    <a:pt x="5153" y="553"/>
                  </a:lnTo>
                  <a:lnTo>
                    <a:pt x="5150" y="544"/>
                  </a:lnTo>
                  <a:lnTo>
                    <a:pt x="5146" y="535"/>
                  </a:lnTo>
                  <a:lnTo>
                    <a:pt x="5141" y="528"/>
                  </a:lnTo>
                  <a:lnTo>
                    <a:pt x="5133" y="523"/>
                  </a:lnTo>
                  <a:lnTo>
                    <a:pt x="5123" y="520"/>
                  </a:lnTo>
                  <a:lnTo>
                    <a:pt x="5108" y="520"/>
                  </a:lnTo>
                  <a:lnTo>
                    <a:pt x="5094" y="521"/>
                  </a:lnTo>
                  <a:lnTo>
                    <a:pt x="5079" y="521"/>
                  </a:lnTo>
                  <a:lnTo>
                    <a:pt x="5064" y="522"/>
                  </a:lnTo>
                  <a:lnTo>
                    <a:pt x="5049" y="523"/>
                  </a:lnTo>
                  <a:lnTo>
                    <a:pt x="5034" y="523"/>
                  </a:lnTo>
                  <a:lnTo>
                    <a:pt x="5018" y="524"/>
                  </a:lnTo>
                  <a:lnTo>
                    <a:pt x="5003" y="524"/>
                  </a:lnTo>
                  <a:lnTo>
                    <a:pt x="4988" y="524"/>
                  </a:lnTo>
                  <a:lnTo>
                    <a:pt x="4974" y="523"/>
                  </a:lnTo>
                  <a:lnTo>
                    <a:pt x="4958" y="522"/>
                  </a:lnTo>
                  <a:lnTo>
                    <a:pt x="4943" y="520"/>
                  </a:lnTo>
                  <a:lnTo>
                    <a:pt x="4929" y="518"/>
                  </a:lnTo>
                  <a:lnTo>
                    <a:pt x="4914" y="515"/>
                  </a:lnTo>
                  <a:lnTo>
                    <a:pt x="4900" y="510"/>
                  </a:lnTo>
                  <a:lnTo>
                    <a:pt x="4886" y="505"/>
                  </a:lnTo>
                  <a:lnTo>
                    <a:pt x="4860" y="495"/>
                  </a:lnTo>
                  <a:lnTo>
                    <a:pt x="4835" y="484"/>
                  </a:lnTo>
                  <a:lnTo>
                    <a:pt x="4809" y="473"/>
                  </a:lnTo>
                  <a:lnTo>
                    <a:pt x="4784" y="461"/>
                  </a:lnTo>
                  <a:lnTo>
                    <a:pt x="4759" y="449"/>
                  </a:lnTo>
                  <a:lnTo>
                    <a:pt x="4734" y="435"/>
                  </a:lnTo>
                  <a:lnTo>
                    <a:pt x="4709" y="422"/>
                  </a:lnTo>
                  <a:lnTo>
                    <a:pt x="4685" y="409"/>
                  </a:lnTo>
                  <a:lnTo>
                    <a:pt x="4660" y="395"/>
                  </a:lnTo>
                  <a:lnTo>
                    <a:pt x="4637" y="380"/>
                  </a:lnTo>
                  <a:lnTo>
                    <a:pt x="4612" y="366"/>
                  </a:lnTo>
                  <a:lnTo>
                    <a:pt x="4588" y="352"/>
                  </a:lnTo>
                  <a:lnTo>
                    <a:pt x="4564" y="336"/>
                  </a:lnTo>
                  <a:lnTo>
                    <a:pt x="4540" y="322"/>
                  </a:lnTo>
                  <a:lnTo>
                    <a:pt x="4516" y="307"/>
                  </a:lnTo>
                  <a:lnTo>
                    <a:pt x="4492" y="292"/>
                  </a:lnTo>
                  <a:lnTo>
                    <a:pt x="4471" y="292"/>
                  </a:lnTo>
                  <a:lnTo>
                    <a:pt x="4452" y="292"/>
                  </a:lnTo>
                  <a:lnTo>
                    <a:pt x="4431" y="292"/>
                  </a:lnTo>
                  <a:lnTo>
                    <a:pt x="4412" y="292"/>
                  </a:lnTo>
                  <a:lnTo>
                    <a:pt x="4392" y="293"/>
                  </a:lnTo>
                  <a:lnTo>
                    <a:pt x="4372" y="292"/>
                  </a:lnTo>
                  <a:lnTo>
                    <a:pt x="4353" y="292"/>
                  </a:lnTo>
                  <a:lnTo>
                    <a:pt x="4333" y="290"/>
                  </a:lnTo>
                  <a:lnTo>
                    <a:pt x="4314" y="288"/>
                  </a:lnTo>
                  <a:lnTo>
                    <a:pt x="4295" y="286"/>
                  </a:lnTo>
                  <a:lnTo>
                    <a:pt x="4276" y="283"/>
                  </a:lnTo>
                  <a:lnTo>
                    <a:pt x="4258" y="278"/>
                  </a:lnTo>
                  <a:lnTo>
                    <a:pt x="4239" y="272"/>
                  </a:lnTo>
                  <a:lnTo>
                    <a:pt x="4222" y="265"/>
                  </a:lnTo>
                  <a:lnTo>
                    <a:pt x="4205" y="257"/>
                  </a:lnTo>
                  <a:lnTo>
                    <a:pt x="4188" y="247"/>
                  </a:lnTo>
                  <a:lnTo>
                    <a:pt x="4175" y="250"/>
                  </a:lnTo>
                  <a:lnTo>
                    <a:pt x="4162" y="253"/>
                  </a:lnTo>
                  <a:lnTo>
                    <a:pt x="4150" y="256"/>
                  </a:lnTo>
                  <a:lnTo>
                    <a:pt x="4136" y="258"/>
                  </a:lnTo>
                  <a:lnTo>
                    <a:pt x="4123" y="261"/>
                  </a:lnTo>
                  <a:lnTo>
                    <a:pt x="4110" y="264"/>
                  </a:lnTo>
                  <a:lnTo>
                    <a:pt x="4098" y="267"/>
                  </a:lnTo>
                  <a:lnTo>
                    <a:pt x="4084" y="270"/>
                  </a:lnTo>
                  <a:lnTo>
                    <a:pt x="4072" y="274"/>
                  </a:lnTo>
                  <a:lnTo>
                    <a:pt x="4059" y="278"/>
                  </a:lnTo>
                  <a:lnTo>
                    <a:pt x="4046" y="282"/>
                  </a:lnTo>
                  <a:lnTo>
                    <a:pt x="4034" y="287"/>
                  </a:lnTo>
                  <a:lnTo>
                    <a:pt x="4022" y="293"/>
                  </a:lnTo>
                  <a:lnTo>
                    <a:pt x="4011" y="299"/>
                  </a:lnTo>
                  <a:lnTo>
                    <a:pt x="3998" y="305"/>
                  </a:lnTo>
                  <a:lnTo>
                    <a:pt x="3987" y="312"/>
                  </a:lnTo>
                  <a:lnTo>
                    <a:pt x="3980" y="302"/>
                  </a:lnTo>
                  <a:lnTo>
                    <a:pt x="3982" y="292"/>
                  </a:lnTo>
                  <a:lnTo>
                    <a:pt x="3988" y="282"/>
                  </a:lnTo>
                  <a:lnTo>
                    <a:pt x="3991" y="272"/>
                  </a:lnTo>
                  <a:lnTo>
                    <a:pt x="3974" y="254"/>
                  </a:lnTo>
                  <a:lnTo>
                    <a:pt x="3956" y="236"/>
                  </a:lnTo>
                  <a:lnTo>
                    <a:pt x="3937" y="219"/>
                  </a:lnTo>
                  <a:lnTo>
                    <a:pt x="3919" y="203"/>
                  </a:lnTo>
                  <a:lnTo>
                    <a:pt x="3902" y="185"/>
                  </a:lnTo>
                  <a:lnTo>
                    <a:pt x="3886" y="167"/>
                  </a:lnTo>
                  <a:lnTo>
                    <a:pt x="3873" y="147"/>
                  </a:lnTo>
                  <a:lnTo>
                    <a:pt x="3862" y="124"/>
                  </a:lnTo>
                  <a:lnTo>
                    <a:pt x="3847" y="132"/>
                  </a:lnTo>
                  <a:lnTo>
                    <a:pt x="3835" y="141"/>
                  </a:lnTo>
                  <a:lnTo>
                    <a:pt x="3824" y="152"/>
                  </a:lnTo>
                  <a:lnTo>
                    <a:pt x="3815" y="163"/>
                  </a:lnTo>
                  <a:lnTo>
                    <a:pt x="3807" y="176"/>
                  </a:lnTo>
                  <a:lnTo>
                    <a:pt x="3800" y="190"/>
                  </a:lnTo>
                  <a:lnTo>
                    <a:pt x="3795" y="205"/>
                  </a:lnTo>
                  <a:lnTo>
                    <a:pt x="3792" y="220"/>
                  </a:lnTo>
                  <a:lnTo>
                    <a:pt x="3789" y="222"/>
                  </a:lnTo>
                  <a:lnTo>
                    <a:pt x="3784" y="223"/>
                  </a:lnTo>
                  <a:lnTo>
                    <a:pt x="3778" y="222"/>
                  </a:lnTo>
                  <a:lnTo>
                    <a:pt x="3773" y="222"/>
                  </a:lnTo>
                  <a:lnTo>
                    <a:pt x="3765" y="208"/>
                  </a:lnTo>
                  <a:lnTo>
                    <a:pt x="3766" y="194"/>
                  </a:lnTo>
                  <a:lnTo>
                    <a:pt x="3771" y="178"/>
                  </a:lnTo>
                  <a:lnTo>
                    <a:pt x="3778" y="163"/>
                  </a:lnTo>
                  <a:lnTo>
                    <a:pt x="3785" y="149"/>
                  </a:lnTo>
                  <a:lnTo>
                    <a:pt x="3788" y="133"/>
                  </a:lnTo>
                  <a:lnTo>
                    <a:pt x="3784" y="119"/>
                  </a:lnTo>
                  <a:lnTo>
                    <a:pt x="3771" y="105"/>
                  </a:lnTo>
                  <a:lnTo>
                    <a:pt x="3754" y="98"/>
                  </a:lnTo>
                  <a:lnTo>
                    <a:pt x="3740" y="87"/>
                  </a:lnTo>
                  <a:lnTo>
                    <a:pt x="3725" y="76"/>
                  </a:lnTo>
                  <a:lnTo>
                    <a:pt x="3712" y="65"/>
                  </a:lnTo>
                  <a:lnTo>
                    <a:pt x="3696" y="55"/>
                  </a:lnTo>
                  <a:lnTo>
                    <a:pt x="3681" y="47"/>
                  </a:lnTo>
                  <a:lnTo>
                    <a:pt x="3664" y="42"/>
                  </a:lnTo>
                  <a:lnTo>
                    <a:pt x="3645" y="41"/>
                  </a:lnTo>
                  <a:lnTo>
                    <a:pt x="3640" y="45"/>
                  </a:lnTo>
                  <a:lnTo>
                    <a:pt x="3636" y="50"/>
                  </a:lnTo>
                  <a:lnTo>
                    <a:pt x="3633" y="55"/>
                  </a:lnTo>
                  <a:lnTo>
                    <a:pt x="3630" y="61"/>
                  </a:lnTo>
                  <a:lnTo>
                    <a:pt x="3627" y="66"/>
                  </a:lnTo>
                  <a:lnTo>
                    <a:pt x="3623" y="70"/>
                  </a:lnTo>
                  <a:lnTo>
                    <a:pt x="3619" y="73"/>
                  </a:lnTo>
                  <a:lnTo>
                    <a:pt x="3611" y="75"/>
                  </a:lnTo>
                  <a:lnTo>
                    <a:pt x="3613" y="60"/>
                  </a:lnTo>
                  <a:lnTo>
                    <a:pt x="3616" y="43"/>
                  </a:lnTo>
                  <a:lnTo>
                    <a:pt x="3615" y="29"/>
                  </a:lnTo>
                  <a:lnTo>
                    <a:pt x="3602" y="15"/>
                  </a:lnTo>
                  <a:lnTo>
                    <a:pt x="3586" y="11"/>
                  </a:lnTo>
                  <a:lnTo>
                    <a:pt x="3567" y="7"/>
                  </a:lnTo>
                  <a:lnTo>
                    <a:pt x="3547" y="2"/>
                  </a:lnTo>
                  <a:lnTo>
                    <a:pt x="3527" y="0"/>
                  </a:lnTo>
                  <a:lnTo>
                    <a:pt x="3508" y="2"/>
                  </a:lnTo>
                  <a:lnTo>
                    <a:pt x="3492" y="9"/>
                  </a:lnTo>
                  <a:lnTo>
                    <a:pt x="3481" y="23"/>
                  </a:lnTo>
                  <a:lnTo>
                    <a:pt x="3475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160"/>
            <p:cNvSpPr>
              <a:spLocks/>
            </p:cNvSpPr>
            <p:nvPr/>
          </p:nvSpPr>
          <p:spPr bwMode="auto">
            <a:xfrm>
              <a:off x="747" y="3446"/>
              <a:ext cx="564" cy="595"/>
            </a:xfrm>
            <a:custGeom>
              <a:avLst/>
              <a:gdLst>
                <a:gd name="T0" fmla="*/ 0 w 3387"/>
                <a:gd name="T1" fmla="*/ 0 h 3570"/>
                <a:gd name="T2" fmla="*/ 0 w 3387"/>
                <a:gd name="T3" fmla="*/ 0 h 3570"/>
                <a:gd name="T4" fmla="*/ 0 w 3387"/>
                <a:gd name="T5" fmla="*/ 0 h 3570"/>
                <a:gd name="T6" fmla="*/ 0 w 3387"/>
                <a:gd name="T7" fmla="*/ 0 h 3570"/>
                <a:gd name="T8" fmla="*/ 0 w 3387"/>
                <a:gd name="T9" fmla="*/ 0 h 3570"/>
                <a:gd name="T10" fmla="*/ 0 w 3387"/>
                <a:gd name="T11" fmla="*/ 0 h 3570"/>
                <a:gd name="T12" fmla="*/ 0 w 3387"/>
                <a:gd name="T13" fmla="*/ 0 h 3570"/>
                <a:gd name="T14" fmla="*/ 0 w 3387"/>
                <a:gd name="T15" fmla="*/ 0 h 3570"/>
                <a:gd name="T16" fmla="*/ 0 w 3387"/>
                <a:gd name="T17" fmla="*/ 0 h 3570"/>
                <a:gd name="T18" fmla="*/ 0 w 3387"/>
                <a:gd name="T19" fmla="*/ 0 h 3570"/>
                <a:gd name="T20" fmla="*/ 0 w 3387"/>
                <a:gd name="T21" fmla="*/ 0 h 3570"/>
                <a:gd name="T22" fmla="*/ 0 w 3387"/>
                <a:gd name="T23" fmla="*/ 0 h 3570"/>
                <a:gd name="T24" fmla="*/ 0 w 3387"/>
                <a:gd name="T25" fmla="*/ 0 h 3570"/>
                <a:gd name="T26" fmla="*/ 0 w 3387"/>
                <a:gd name="T27" fmla="*/ 0 h 3570"/>
                <a:gd name="T28" fmla="*/ 0 w 3387"/>
                <a:gd name="T29" fmla="*/ 0 h 3570"/>
                <a:gd name="T30" fmla="*/ 0 w 3387"/>
                <a:gd name="T31" fmla="*/ 0 h 3570"/>
                <a:gd name="T32" fmla="*/ 0 w 3387"/>
                <a:gd name="T33" fmla="*/ 0 h 3570"/>
                <a:gd name="T34" fmla="*/ 0 w 3387"/>
                <a:gd name="T35" fmla="*/ 0 h 3570"/>
                <a:gd name="T36" fmla="*/ 0 w 3387"/>
                <a:gd name="T37" fmla="*/ 0 h 3570"/>
                <a:gd name="T38" fmla="*/ 0 w 3387"/>
                <a:gd name="T39" fmla="*/ 0 h 3570"/>
                <a:gd name="T40" fmla="*/ 0 w 3387"/>
                <a:gd name="T41" fmla="*/ 0 h 3570"/>
                <a:gd name="T42" fmla="*/ 0 w 3387"/>
                <a:gd name="T43" fmla="*/ 0 h 3570"/>
                <a:gd name="T44" fmla="*/ 0 w 3387"/>
                <a:gd name="T45" fmla="*/ 0 h 3570"/>
                <a:gd name="T46" fmla="*/ 0 w 3387"/>
                <a:gd name="T47" fmla="*/ 0 h 3570"/>
                <a:gd name="T48" fmla="*/ 0 w 3387"/>
                <a:gd name="T49" fmla="*/ 0 h 3570"/>
                <a:gd name="T50" fmla="*/ 0 w 3387"/>
                <a:gd name="T51" fmla="*/ 0 h 3570"/>
                <a:gd name="T52" fmla="*/ 0 w 3387"/>
                <a:gd name="T53" fmla="*/ 0 h 3570"/>
                <a:gd name="T54" fmla="*/ 0 w 3387"/>
                <a:gd name="T55" fmla="*/ 0 h 3570"/>
                <a:gd name="T56" fmla="*/ 0 w 3387"/>
                <a:gd name="T57" fmla="*/ 0 h 3570"/>
                <a:gd name="T58" fmla="*/ 0 w 3387"/>
                <a:gd name="T59" fmla="*/ 0 h 3570"/>
                <a:gd name="T60" fmla="*/ 0 w 3387"/>
                <a:gd name="T61" fmla="*/ 0 h 3570"/>
                <a:gd name="T62" fmla="*/ 0 w 3387"/>
                <a:gd name="T63" fmla="*/ 0 h 3570"/>
                <a:gd name="T64" fmla="*/ 0 w 3387"/>
                <a:gd name="T65" fmla="*/ 0 h 3570"/>
                <a:gd name="T66" fmla="*/ 0 w 3387"/>
                <a:gd name="T67" fmla="*/ 0 h 3570"/>
                <a:gd name="T68" fmla="*/ 0 w 3387"/>
                <a:gd name="T69" fmla="*/ 0 h 3570"/>
                <a:gd name="T70" fmla="*/ 0 w 3387"/>
                <a:gd name="T71" fmla="*/ 0 h 3570"/>
                <a:gd name="T72" fmla="*/ 0 w 3387"/>
                <a:gd name="T73" fmla="*/ 0 h 3570"/>
                <a:gd name="T74" fmla="*/ 0 w 3387"/>
                <a:gd name="T75" fmla="*/ 0 h 3570"/>
                <a:gd name="T76" fmla="*/ 0 w 3387"/>
                <a:gd name="T77" fmla="*/ 0 h 3570"/>
                <a:gd name="T78" fmla="*/ 0 w 3387"/>
                <a:gd name="T79" fmla="*/ 0 h 3570"/>
                <a:gd name="T80" fmla="*/ 0 w 3387"/>
                <a:gd name="T81" fmla="*/ 0 h 3570"/>
                <a:gd name="T82" fmla="*/ 0 w 3387"/>
                <a:gd name="T83" fmla="*/ 0 h 3570"/>
                <a:gd name="T84" fmla="*/ 0 w 3387"/>
                <a:gd name="T85" fmla="*/ 0 h 3570"/>
                <a:gd name="T86" fmla="*/ 0 w 3387"/>
                <a:gd name="T87" fmla="*/ 0 h 3570"/>
                <a:gd name="T88" fmla="*/ 0 w 3387"/>
                <a:gd name="T89" fmla="*/ 0 h 3570"/>
                <a:gd name="T90" fmla="*/ 0 w 3387"/>
                <a:gd name="T91" fmla="*/ 0 h 3570"/>
                <a:gd name="T92" fmla="*/ 0 w 3387"/>
                <a:gd name="T93" fmla="*/ 0 h 3570"/>
                <a:gd name="T94" fmla="*/ 0 w 3387"/>
                <a:gd name="T95" fmla="*/ 0 h 3570"/>
                <a:gd name="T96" fmla="*/ 0 w 3387"/>
                <a:gd name="T97" fmla="*/ 0 h 3570"/>
                <a:gd name="T98" fmla="*/ 0 w 3387"/>
                <a:gd name="T99" fmla="*/ 0 h 3570"/>
                <a:gd name="T100" fmla="*/ 0 w 3387"/>
                <a:gd name="T101" fmla="*/ 0 h 3570"/>
                <a:gd name="T102" fmla="*/ 0 w 3387"/>
                <a:gd name="T103" fmla="*/ 0 h 3570"/>
                <a:gd name="T104" fmla="*/ 0 w 3387"/>
                <a:gd name="T105" fmla="*/ 0 h 3570"/>
                <a:gd name="T106" fmla="*/ 0 w 3387"/>
                <a:gd name="T107" fmla="*/ 0 h 3570"/>
                <a:gd name="T108" fmla="*/ 0 w 3387"/>
                <a:gd name="T109" fmla="*/ 0 h 3570"/>
                <a:gd name="T110" fmla="*/ 0 w 3387"/>
                <a:gd name="T111" fmla="*/ 0 h 3570"/>
                <a:gd name="T112" fmla="*/ 0 w 3387"/>
                <a:gd name="T113" fmla="*/ 0 h 3570"/>
                <a:gd name="T114" fmla="*/ 0 w 3387"/>
                <a:gd name="T115" fmla="*/ 0 h 3570"/>
                <a:gd name="T116" fmla="*/ 0 w 3387"/>
                <a:gd name="T117" fmla="*/ 0 h 3570"/>
                <a:gd name="T118" fmla="*/ 0 w 3387"/>
                <a:gd name="T119" fmla="*/ 0 h 3570"/>
                <a:gd name="T120" fmla="*/ 0 w 3387"/>
                <a:gd name="T121" fmla="*/ 0 h 3570"/>
                <a:gd name="T122" fmla="*/ 0 w 3387"/>
                <a:gd name="T123" fmla="*/ 0 h 35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87" h="3570">
                  <a:moveTo>
                    <a:pt x="0" y="1004"/>
                  </a:moveTo>
                  <a:lnTo>
                    <a:pt x="3" y="1001"/>
                  </a:lnTo>
                  <a:lnTo>
                    <a:pt x="10" y="994"/>
                  </a:lnTo>
                  <a:lnTo>
                    <a:pt x="22" y="982"/>
                  </a:lnTo>
                  <a:lnTo>
                    <a:pt x="39" y="967"/>
                  </a:lnTo>
                  <a:lnTo>
                    <a:pt x="59" y="947"/>
                  </a:lnTo>
                  <a:lnTo>
                    <a:pt x="83" y="925"/>
                  </a:lnTo>
                  <a:lnTo>
                    <a:pt x="109" y="900"/>
                  </a:lnTo>
                  <a:lnTo>
                    <a:pt x="137" y="874"/>
                  </a:lnTo>
                  <a:lnTo>
                    <a:pt x="167" y="846"/>
                  </a:lnTo>
                  <a:lnTo>
                    <a:pt x="199" y="818"/>
                  </a:lnTo>
                  <a:lnTo>
                    <a:pt x="231" y="789"/>
                  </a:lnTo>
                  <a:lnTo>
                    <a:pt x="264" y="760"/>
                  </a:lnTo>
                  <a:lnTo>
                    <a:pt x="297" y="733"/>
                  </a:lnTo>
                  <a:lnTo>
                    <a:pt x="329" y="706"/>
                  </a:lnTo>
                  <a:lnTo>
                    <a:pt x="360" y="681"/>
                  </a:lnTo>
                  <a:lnTo>
                    <a:pt x="390" y="658"/>
                  </a:lnTo>
                  <a:lnTo>
                    <a:pt x="391" y="661"/>
                  </a:lnTo>
                  <a:lnTo>
                    <a:pt x="393" y="664"/>
                  </a:lnTo>
                  <a:lnTo>
                    <a:pt x="394" y="668"/>
                  </a:lnTo>
                  <a:lnTo>
                    <a:pt x="395" y="672"/>
                  </a:lnTo>
                  <a:lnTo>
                    <a:pt x="405" y="671"/>
                  </a:lnTo>
                  <a:lnTo>
                    <a:pt x="414" y="669"/>
                  </a:lnTo>
                  <a:lnTo>
                    <a:pt x="424" y="667"/>
                  </a:lnTo>
                  <a:lnTo>
                    <a:pt x="434" y="663"/>
                  </a:lnTo>
                  <a:lnTo>
                    <a:pt x="442" y="660"/>
                  </a:lnTo>
                  <a:lnTo>
                    <a:pt x="451" y="656"/>
                  </a:lnTo>
                  <a:lnTo>
                    <a:pt x="460" y="652"/>
                  </a:lnTo>
                  <a:lnTo>
                    <a:pt x="468" y="647"/>
                  </a:lnTo>
                  <a:lnTo>
                    <a:pt x="483" y="641"/>
                  </a:lnTo>
                  <a:lnTo>
                    <a:pt x="497" y="640"/>
                  </a:lnTo>
                  <a:lnTo>
                    <a:pt x="509" y="643"/>
                  </a:lnTo>
                  <a:lnTo>
                    <a:pt x="523" y="648"/>
                  </a:lnTo>
                  <a:lnTo>
                    <a:pt x="535" y="654"/>
                  </a:lnTo>
                  <a:lnTo>
                    <a:pt x="549" y="659"/>
                  </a:lnTo>
                  <a:lnTo>
                    <a:pt x="563" y="662"/>
                  </a:lnTo>
                  <a:lnTo>
                    <a:pt x="580" y="660"/>
                  </a:lnTo>
                  <a:lnTo>
                    <a:pt x="602" y="654"/>
                  </a:lnTo>
                  <a:lnTo>
                    <a:pt x="617" y="643"/>
                  </a:lnTo>
                  <a:lnTo>
                    <a:pt x="624" y="628"/>
                  </a:lnTo>
                  <a:lnTo>
                    <a:pt x="627" y="609"/>
                  </a:lnTo>
                  <a:lnTo>
                    <a:pt x="628" y="591"/>
                  </a:lnTo>
                  <a:lnTo>
                    <a:pt x="630" y="572"/>
                  </a:lnTo>
                  <a:lnTo>
                    <a:pt x="634" y="553"/>
                  </a:lnTo>
                  <a:lnTo>
                    <a:pt x="643" y="538"/>
                  </a:lnTo>
                  <a:lnTo>
                    <a:pt x="660" y="537"/>
                  </a:lnTo>
                  <a:lnTo>
                    <a:pt x="676" y="534"/>
                  </a:lnTo>
                  <a:lnTo>
                    <a:pt x="690" y="530"/>
                  </a:lnTo>
                  <a:lnTo>
                    <a:pt x="703" y="523"/>
                  </a:lnTo>
                  <a:lnTo>
                    <a:pt x="716" y="515"/>
                  </a:lnTo>
                  <a:lnTo>
                    <a:pt x="727" y="506"/>
                  </a:lnTo>
                  <a:lnTo>
                    <a:pt x="738" y="497"/>
                  </a:lnTo>
                  <a:lnTo>
                    <a:pt x="748" y="486"/>
                  </a:lnTo>
                  <a:lnTo>
                    <a:pt x="765" y="482"/>
                  </a:lnTo>
                  <a:lnTo>
                    <a:pt x="781" y="478"/>
                  </a:lnTo>
                  <a:lnTo>
                    <a:pt x="797" y="475"/>
                  </a:lnTo>
                  <a:lnTo>
                    <a:pt x="814" y="471"/>
                  </a:lnTo>
                  <a:lnTo>
                    <a:pt x="831" y="467"/>
                  </a:lnTo>
                  <a:lnTo>
                    <a:pt x="847" y="465"/>
                  </a:lnTo>
                  <a:lnTo>
                    <a:pt x="864" y="462"/>
                  </a:lnTo>
                  <a:lnTo>
                    <a:pt x="881" y="459"/>
                  </a:lnTo>
                  <a:lnTo>
                    <a:pt x="897" y="457"/>
                  </a:lnTo>
                  <a:lnTo>
                    <a:pt x="915" y="455"/>
                  </a:lnTo>
                  <a:lnTo>
                    <a:pt x="931" y="453"/>
                  </a:lnTo>
                  <a:lnTo>
                    <a:pt x="948" y="451"/>
                  </a:lnTo>
                  <a:lnTo>
                    <a:pt x="966" y="449"/>
                  </a:lnTo>
                  <a:lnTo>
                    <a:pt x="982" y="448"/>
                  </a:lnTo>
                  <a:lnTo>
                    <a:pt x="999" y="446"/>
                  </a:lnTo>
                  <a:lnTo>
                    <a:pt x="1017" y="445"/>
                  </a:lnTo>
                  <a:lnTo>
                    <a:pt x="1029" y="452"/>
                  </a:lnTo>
                  <a:lnTo>
                    <a:pt x="1040" y="457"/>
                  </a:lnTo>
                  <a:lnTo>
                    <a:pt x="1052" y="458"/>
                  </a:lnTo>
                  <a:lnTo>
                    <a:pt x="1061" y="458"/>
                  </a:lnTo>
                  <a:lnTo>
                    <a:pt x="1071" y="456"/>
                  </a:lnTo>
                  <a:lnTo>
                    <a:pt x="1079" y="452"/>
                  </a:lnTo>
                  <a:lnTo>
                    <a:pt x="1087" y="446"/>
                  </a:lnTo>
                  <a:lnTo>
                    <a:pt x="1095" y="439"/>
                  </a:lnTo>
                  <a:lnTo>
                    <a:pt x="1111" y="438"/>
                  </a:lnTo>
                  <a:lnTo>
                    <a:pt x="1126" y="438"/>
                  </a:lnTo>
                  <a:lnTo>
                    <a:pt x="1142" y="437"/>
                  </a:lnTo>
                  <a:lnTo>
                    <a:pt x="1158" y="436"/>
                  </a:lnTo>
                  <a:lnTo>
                    <a:pt x="1173" y="436"/>
                  </a:lnTo>
                  <a:lnTo>
                    <a:pt x="1189" y="435"/>
                  </a:lnTo>
                  <a:lnTo>
                    <a:pt x="1205" y="434"/>
                  </a:lnTo>
                  <a:lnTo>
                    <a:pt x="1221" y="434"/>
                  </a:lnTo>
                  <a:lnTo>
                    <a:pt x="1236" y="433"/>
                  </a:lnTo>
                  <a:lnTo>
                    <a:pt x="1252" y="433"/>
                  </a:lnTo>
                  <a:lnTo>
                    <a:pt x="1268" y="432"/>
                  </a:lnTo>
                  <a:lnTo>
                    <a:pt x="1283" y="431"/>
                  </a:lnTo>
                  <a:lnTo>
                    <a:pt x="1300" y="431"/>
                  </a:lnTo>
                  <a:lnTo>
                    <a:pt x="1315" y="430"/>
                  </a:lnTo>
                  <a:lnTo>
                    <a:pt x="1331" y="429"/>
                  </a:lnTo>
                  <a:lnTo>
                    <a:pt x="1347" y="428"/>
                  </a:lnTo>
                  <a:lnTo>
                    <a:pt x="1347" y="429"/>
                  </a:lnTo>
                  <a:lnTo>
                    <a:pt x="1348" y="431"/>
                  </a:lnTo>
                  <a:lnTo>
                    <a:pt x="1350" y="432"/>
                  </a:lnTo>
                  <a:lnTo>
                    <a:pt x="1351" y="434"/>
                  </a:lnTo>
                  <a:lnTo>
                    <a:pt x="1361" y="433"/>
                  </a:lnTo>
                  <a:lnTo>
                    <a:pt x="1371" y="433"/>
                  </a:lnTo>
                  <a:lnTo>
                    <a:pt x="1382" y="433"/>
                  </a:lnTo>
                  <a:lnTo>
                    <a:pt x="1394" y="433"/>
                  </a:lnTo>
                  <a:lnTo>
                    <a:pt x="1405" y="433"/>
                  </a:lnTo>
                  <a:lnTo>
                    <a:pt x="1416" y="432"/>
                  </a:lnTo>
                  <a:lnTo>
                    <a:pt x="1427" y="432"/>
                  </a:lnTo>
                  <a:lnTo>
                    <a:pt x="1440" y="432"/>
                  </a:lnTo>
                  <a:lnTo>
                    <a:pt x="1451" y="431"/>
                  </a:lnTo>
                  <a:lnTo>
                    <a:pt x="1462" y="430"/>
                  </a:lnTo>
                  <a:lnTo>
                    <a:pt x="1473" y="429"/>
                  </a:lnTo>
                  <a:lnTo>
                    <a:pt x="1484" y="427"/>
                  </a:lnTo>
                  <a:lnTo>
                    <a:pt x="1496" y="424"/>
                  </a:lnTo>
                  <a:lnTo>
                    <a:pt x="1507" y="421"/>
                  </a:lnTo>
                  <a:lnTo>
                    <a:pt x="1517" y="416"/>
                  </a:lnTo>
                  <a:lnTo>
                    <a:pt x="1527" y="412"/>
                  </a:lnTo>
                  <a:lnTo>
                    <a:pt x="1534" y="412"/>
                  </a:lnTo>
                  <a:lnTo>
                    <a:pt x="1542" y="411"/>
                  </a:lnTo>
                  <a:lnTo>
                    <a:pt x="1548" y="410"/>
                  </a:lnTo>
                  <a:lnTo>
                    <a:pt x="1555" y="409"/>
                  </a:lnTo>
                  <a:lnTo>
                    <a:pt x="1574" y="406"/>
                  </a:lnTo>
                  <a:lnTo>
                    <a:pt x="1593" y="404"/>
                  </a:lnTo>
                  <a:lnTo>
                    <a:pt x="1612" y="401"/>
                  </a:lnTo>
                  <a:lnTo>
                    <a:pt x="1630" y="398"/>
                  </a:lnTo>
                  <a:lnTo>
                    <a:pt x="1649" y="394"/>
                  </a:lnTo>
                  <a:lnTo>
                    <a:pt x="1667" y="391"/>
                  </a:lnTo>
                  <a:lnTo>
                    <a:pt x="1686" y="387"/>
                  </a:lnTo>
                  <a:lnTo>
                    <a:pt x="1704" y="383"/>
                  </a:lnTo>
                  <a:lnTo>
                    <a:pt x="1721" y="379"/>
                  </a:lnTo>
                  <a:lnTo>
                    <a:pt x="1739" y="375"/>
                  </a:lnTo>
                  <a:lnTo>
                    <a:pt x="1757" y="369"/>
                  </a:lnTo>
                  <a:lnTo>
                    <a:pt x="1774" y="364"/>
                  </a:lnTo>
                  <a:lnTo>
                    <a:pt x="1792" y="359"/>
                  </a:lnTo>
                  <a:lnTo>
                    <a:pt x="1808" y="354"/>
                  </a:lnTo>
                  <a:lnTo>
                    <a:pt x="1825" y="349"/>
                  </a:lnTo>
                  <a:lnTo>
                    <a:pt x="1843" y="343"/>
                  </a:lnTo>
                  <a:lnTo>
                    <a:pt x="1848" y="351"/>
                  </a:lnTo>
                  <a:lnTo>
                    <a:pt x="1853" y="360"/>
                  </a:lnTo>
                  <a:lnTo>
                    <a:pt x="1857" y="370"/>
                  </a:lnTo>
                  <a:lnTo>
                    <a:pt x="1860" y="383"/>
                  </a:lnTo>
                  <a:lnTo>
                    <a:pt x="1877" y="387"/>
                  </a:lnTo>
                  <a:lnTo>
                    <a:pt x="1893" y="388"/>
                  </a:lnTo>
                  <a:lnTo>
                    <a:pt x="1910" y="388"/>
                  </a:lnTo>
                  <a:lnTo>
                    <a:pt x="1928" y="387"/>
                  </a:lnTo>
                  <a:lnTo>
                    <a:pt x="1945" y="387"/>
                  </a:lnTo>
                  <a:lnTo>
                    <a:pt x="1961" y="388"/>
                  </a:lnTo>
                  <a:lnTo>
                    <a:pt x="1978" y="393"/>
                  </a:lnTo>
                  <a:lnTo>
                    <a:pt x="1994" y="401"/>
                  </a:lnTo>
                  <a:lnTo>
                    <a:pt x="2001" y="396"/>
                  </a:lnTo>
                  <a:lnTo>
                    <a:pt x="2006" y="390"/>
                  </a:lnTo>
                  <a:lnTo>
                    <a:pt x="2010" y="383"/>
                  </a:lnTo>
                  <a:lnTo>
                    <a:pt x="2014" y="376"/>
                  </a:lnTo>
                  <a:lnTo>
                    <a:pt x="2018" y="367"/>
                  </a:lnTo>
                  <a:lnTo>
                    <a:pt x="2021" y="359"/>
                  </a:lnTo>
                  <a:lnTo>
                    <a:pt x="2026" y="352"/>
                  </a:lnTo>
                  <a:lnTo>
                    <a:pt x="2031" y="345"/>
                  </a:lnTo>
                  <a:lnTo>
                    <a:pt x="2045" y="340"/>
                  </a:lnTo>
                  <a:lnTo>
                    <a:pt x="2058" y="331"/>
                  </a:lnTo>
                  <a:lnTo>
                    <a:pt x="2072" y="320"/>
                  </a:lnTo>
                  <a:lnTo>
                    <a:pt x="2085" y="309"/>
                  </a:lnTo>
                  <a:lnTo>
                    <a:pt x="2098" y="299"/>
                  </a:lnTo>
                  <a:lnTo>
                    <a:pt x="2113" y="292"/>
                  </a:lnTo>
                  <a:lnTo>
                    <a:pt x="2130" y="289"/>
                  </a:lnTo>
                  <a:lnTo>
                    <a:pt x="2149" y="293"/>
                  </a:lnTo>
                  <a:lnTo>
                    <a:pt x="2157" y="295"/>
                  </a:lnTo>
                  <a:lnTo>
                    <a:pt x="2164" y="299"/>
                  </a:lnTo>
                  <a:lnTo>
                    <a:pt x="2172" y="305"/>
                  </a:lnTo>
                  <a:lnTo>
                    <a:pt x="2179" y="312"/>
                  </a:lnTo>
                  <a:lnTo>
                    <a:pt x="2186" y="318"/>
                  </a:lnTo>
                  <a:lnTo>
                    <a:pt x="2193" y="323"/>
                  </a:lnTo>
                  <a:lnTo>
                    <a:pt x="2200" y="325"/>
                  </a:lnTo>
                  <a:lnTo>
                    <a:pt x="2209" y="323"/>
                  </a:lnTo>
                  <a:lnTo>
                    <a:pt x="2209" y="313"/>
                  </a:lnTo>
                  <a:lnTo>
                    <a:pt x="2210" y="304"/>
                  </a:lnTo>
                  <a:lnTo>
                    <a:pt x="2212" y="296"/>
                  </a:lnTo>
                  <a:lnTo>
                    <a:pt x="2215" y="289"/>
                  </a:lnTo>
                  <a:lnTo>
                    <a:pt x="2221" y="283"/>
                  </a:lnTo>
                  <a:lnTo>
                    <a:pt x="2228" y="279"/>
                  </a:lnTo>
                  <a:lnTo>
                    <a:pt x="2236" y="276"/>
                  </a:lnTo>
                  <a:lnTo>
                    <a:pt x="2247" y="274"/>
                  </a:lnTo>
                  <a:lnTo>
                    <a:pt x="2246" y="263"/>
                  </a:lnTo>
                  <a:lnTo>
                    <a:pt x="2242" y="256"/>
                  </a:lnTo>
                  <a:lnTo>
                    <a:pt x="2236" y="251"/>
                  </a:lnTo>
                  <a:lnTo>
                    <a:pt x="2229" y="248"/>
                  </a:lnTo>
                  <a:lnTo>
                    <a:pt x="2220" y="247"/>
                  </a:lnTo>
                  <a:lnTo>
                    <a:pt x="2209" y="247"/>
                  </a:lnTo>
                  <a:lnTo>
                    <a:pt x="2199" y="247"/>
                  </a:lnTo>
                  <a:lnTo>
                    <a:pt x="2189" y="247"/>
                  </a:lnTo>
                  <a:lnTo>
                    <a:pt x="2173" y="257"/>
                  </a:lnTo>
                  <a:lnTo>
                    <a:pt x="2155" y="265"/>
                  </a:lnTo>
                  <a:lnTo>
                    <a:pt x="2137" y="271"/>
                  </a:lnTo>
                  <a:lnTo>
                    <a:pt x="2117" y="276"/>
                  </a:lnTo>
                  <a:lnTo>
                    <a:pt x="2098" y="279"/>
                  </a:lnTo>
                  <a:lnTo>
                    <a:pt x="2078" y="282"/>
                  </a:lnTo>
                  <a:lnTo>
                    <a:pt x="2057" y="285"/>
                  </a:lnTo>
                  <a:lnTo>
                    <a:pt x="2037" y="287"/>
                  </a:lnTo>
                  <a:lnTo>
                    <a:pt x="2030" y="289"/>
                  </a:lnTo>
                  <a:lnTo>
                    <a:pt x="2023" y="290"/>
                  </a:lnTo>
                  <a:lnTo>
                    <a:pt x="2016" y="291"/>
                  </a:lnTo>
                  <a:lnTo>
                    <a:pt x="2010" y="290"/>
                  </a:lnTo>
                  <a:lnTo>
                    <a:pt x="2003" y="290"/>
                  </a:lnTo>
                  <a:lnTo>
                    <a:pt x="1997" y="289"/>
                  </a:lnTo>
                  <a:lnTo>
                    <a:pt x="1992" y="287"/>
                  </a:lnTo>
                  <a:lnTo>
                    <a:pt x="1986" y="285"/>
                  </a:lnTo>
                  <a:lnTo>
                    <a:pt x="2011" y="271"/>
                  </a:lnTo>
                  <a:lnTo>
                    <a:pt x="2037" y="258"/>
                  </a:lnTo>
                  <a:lnTo>
                    <a:pt x="2061" y="244"/>
                  </a:lnTo>
                  <a:lnTo>
                    <a:pt x="2086" y="230"/>
                  </a:lnTo>
                  <a:lnTo>
                    <a:pt x="2110" y="213"/>
                  </a:lnTo>
                  <a:lnTo>
                    <a:pt x="2135" y="198"/>
                  </a:lnTo>
                  <a:lnTo>
                    <a:pt x="2158" y="181"/>
                  </a:lnTo>
                  <a:lnTo>
                    <a:pt x="2183" y="163"/>
                  </a:lnTo>
                  <a:lnTo>
                    <a:pt x="2206" y="145"/>
                  </a:lnTo>
                  <a:lnTo>
                    <a:pt x="2230" y="127"/>
                  </a:lnTo>
                  <a:lnTo>
                    <a:pt x="2252" y="107"/>
                  </a:lnTo>
                  <a:lnTo>
                    <a:pt x="2276" y="87"/>
                  </a:lnTo>
                  <a:lnTo>
                    <a:pt x="2298" y="66"/>
                  </a:lnTo>
                  <a:lnTo>
                    <a:pt x="2321" y="45"/>
                  </a:lnTo>
                  <a:lnTo>
                    <a:pt x="2343" y="22"/>
                  </a:lnTo>
                  <a:lnTo>
                    <a:pt x="2366" y="0"/>
                  </a:lnTo>
                  <a:lnTo>
                    <a:pt x="2370" y="8"/>
                  </a:lnTo>
                  <a:lnTo>
                    <a:pt x="2380" y="30"/>
                  </a:lnTo>
                  <a:lnTo>
                    <a:pt x="2395" y="64"/>
                  </a:lnTo>
                  <a:lnTo>
                    <a:pt x="2416" y="110"/>
                  </a:lnTo>
                  <a:lnTo>
                    <a:pt x="2440" y="167"/>
                  </a:lnTo>
                  <a:lnTo>
                    <a:pt x="2470" y="235"/>
                  </a:lnTo>
                  <a:lnTo>
                    <a:pt x="2502" y="311"/>
                  </a:lnTo>
                  <a:lnTo>
                    <a:pt x="2538" y="396"/>
                  </a:lnTo>
                  <a:lnTo>
                    <a:pt x="2577" y="487"/>
                  </a:lnTo>
                  <a:lnTo>
                    <a:pt x="2619" y="586"/>
                  </a:lnTo>
                  <a:lnTo>
                    <a:pt x="2663" y="689"/>
                  </a:lnTo>
                  <a:lnTo>
                    <a:pt x="2708" y="797"/>
                  </a:lnTo>
                  <a:lnTo>
                    <a:pt x="2755" y="909"/>
                  </a:lnTo>
                  <a:lnTo>
                    <a:pt x="2803" y="1024"/>
                  </a:lnTo>
                  <a:lnTo>
                    <a:pt x="2851" y="1141"/>
                  </a:lnTo>
                  <a:lnTo>
                    <a:pt x="2900" y="1259"/>
                  </a:lnTo>
                  <a:lnTo>
                    <a:pt x="2949" y="1376"/>
                  </a:lnTo>
                  <a:lnTo>
                    <a:pt x="2997" y="1492"/>
                  </a:lnTo>
                  <a:lnTo>
                    <a:pt x="3044" y="1608"/>
                  </a:lnTo>
                  <a:lnTo>
                    <a:pt x="3088" y="1720"/>
                  </a:lnTo>
                  <a:lnTo>
                    <a:pt x="3132" y="1829"/>
                  </a:lnTo>
                  <a:lnTo>
                    <a:pt x="3174" y="1933"/>
                  </a:lnTo>
                  <a:lnTo>
                    <a:pt x="3213" y="2032"/>
                  </a:lnTo>
                  <a:lnTo>
                    <a:pt x="3250" y="2125"/>
                  </a:lnTo>
                  <a:lnTo>
                    <a:pt x="3282" y="2211"/>
                  </a:lnTo>
                  <a:lnTo>
                    <a:pt x="3311" y="2289"/>
                  </a:lnTo>
                  <a:lnTo>
                    <a:pt x="3337" y="2357"/>
                  </a:lnTo>
                  <a:lnTo>
                    <a:pt x="3357" y="2416"/>
                  </a:lnTo>
                  <a:lnTo>
                    <a:pt x="3372" y="2463"/>
                  </a:lnTo>
                  <a:lnTo>
                    <a:pt x="3383" y="2500"/>
                  </a:lnTo>
                  <a:lnTo>
                    <a:pt x="3387" y="2523"/>
                  </a:lnTo>
                  <a:lnTo>
                    <a:pt x="3386" y="2534"/>
                  </a:lnTo>
                  <a:lnTo>
                    <a:pt x="3366" y="2540"/>
                  </a:lnTo>
                  <a:lnTo>
                    <a:pt x="3344" y="2537"/>
                  </a:lnTo>
                  <a:lnTo>
                    <a:pt x="3321" y="2526"/>
                  </a:lnTo>
                  <a:lnTo>
                    <a:pt x="3299" y="2512"/>
                  </a:lnTo>
                  <a:lnTo>
                    <a:pt x="3278" y="2496"/>
                  </a:lnTo>
                  <a:lnTo>
                    <a:pt x="3262" y="2480"/>
                  </a:lnTo>
                  <a:lnTo>
                    <a:pt x="3249" y="2470"/>
                  </a:lnTo>
                  <a:lnTo>
                    <a:pt x="3242" y="2466"/>
                  </a:lnTo>
                  <a:lnTo>
                    <a:pt x="3214" y="2478"/>
                  </a:lnTo>
                  <a:lnTo>
                    <a:pt x="3198" y="2496"/>
                  </a:lnTo>
                  <a:lnTo>
                    <a:pt x="3192" y="2517"/>
                  </a:lnTo>
                  <a:lnTo>
                    <a:pt x="3193" y="2543"/>
                  </a:lnTo>
                  <a:lnTo>
                    <a:pt x="3196" y="2570"/>
                  </a:lnTo>
                  <a:lnTo>
                    <a:pt x="3200" y="2599"/>
                  </a:lnTo>
                  <a:lnTo>
                    <a:pt x="3201" y="2626"/>
                  </a:lnTo>
                  <a:lnTo>
                    <a:pt x="3197" y="2652"/>
                  </a:lnTo>
                  <a:lnTo>
                    <a:pt x="3203" y="2666"/>
                  </a:lnTo>
                  <a:lnTo>
                    <a:pt x="3208" y="2681"/>
                  </a:lnTo>
                  <a:lnTo>
                    <a:pt x="3213" y="2696"/>
                  </a:lnTo>
                  <a:lnTo>
                    <a:pt x="3218" y="2710"/>
                  </a:lnTo>
                  <a:lnTo>
                    <a:pt x="3222" y="2725"/>
                  </a:lnTo>
                  <a:lnTo>
                    <a:pt x="3225" y="2741"/>
                  </a:lnTo>
                  <a:lnTo>
                    <a:pt x="3228" y="2757"/>
                  </a:lnTo>
                  <a:lnTo>
                    <a:pt x="3230" y="2773"/>
                  </a:lnTo>
                  <a:lnTo>
                    <a:pt x="3230" y="2776"/>
                  </a:lnTo>
                  <a:lnTo>
                    <a:pt x="3229" y="2780"/>
                  </a:lnTo>
                  <a:lnTo>
                    <a:pt x="3228" y="2783"/>
                  </a:lnTo>
                  <a:lnTo>
                    <a:pt x="3228" y="2787"/>
                  </a:lnTo>
                  <a:lnTo>
                    <a:pt x="3201" y="2809"/>
                  </a:lnTo>
                  <a:lnTo>
                    <a:pt x="3173" y="2830"/>
                  </a:lnTo>
                  <a:lnTo>
                    <a:pt x="3146" y="2847"/>
                  </a:lnTo>
                  <a:lnTo>
                    <a:pt x="3118" y="2863"/>
                  </a:lnTo>
                  <a:lnTo>
                    <a:pt x="3090" y="2878"/>
                  </a:lnTo>
                  <a:lnTo>
                    <a:pt x="3059" y="2890"/>
                  </a:lnTo>
                  <a:lnTo>
                    <a:pt x="3027" y="2902"/>
                  </a:lnTo>
                  <a:lnTo>
                    <a:pt x="2995" y="2912"/>
                  </a:lnTo>
                  <a:lnTo>
                    <a:pt x="2958" y="2921"/>
                  </a:lnTo>
                  <a:lnTo>
                    <a:pt x="2919" y="2931"/>
                  </a:lnTo>
                  <a:lnTo>
                    <a:pt x="2877" y="2940"/>
                  </a:lnTo>
                  <a:lnTo>
                    <a:pt x="2832" y="2949"/>
                  </a:lnTo>
                  <a:lnTo>
                    <a:pt x="2783" y="2958"/>
                  </a:lnTo>
                  <a:lnTo>
                    <a:pt x="2730" y="2967"/>
                  </a:lnTo>
                  <a:lnTo>
                    <a:pt x="2672" y="2979"/>
                  </a:lnTo>
                  <a:lnTo>
                    <a:pt x="2610" y="2990"/>
                  </a:lnTo>
                  <a:lnTo>
                    <a:pt x="2586" y="2994"/>
                  </a:lnTo>
                  <a:lnTo>
                    <a:pt x="2563" y="2998"/>
                  </a:lnTo>
                  <a:lnTo>
                    <a:pt x="2537" y="3001"/>
                  </a:lnTo>
                  <a:lnTo>
                    <a:pt x="2512" y="3005"/>
                  </a:lnTo>
                  <a:lnTo>
                    <a:pt x="2485" y="3008"/>
                  </a:lnTo>
                  <a:lnTo>
                    <a:pt x="2457" y="3011"/>
                  </a:lnTo>
                  <a:lnTo>
                    <a:pt x="2430" y="3014"/>
                  </a:lnTo>
                  <a:lnTo>
                    <a:pt x="2401" y="3016"/>
                  </a:lnTo>
                  <a:lnTo>
                    <a:pt x="2372" y="3019"/>
                  </a:lnTo>
                  <a:lnTo>
                    <a:pt x="2342" y="3022"/>
                  </a:lnTo>
                  <a:lnTo>
                    <a:pt x="2312" y="3025"/>
                  </a:lnTo>
                  <a:lnTo>
                    <a:pt x="2282" y="3027"/>
                  </a:lnTo>
                  <a:lnTo>
                    <a:pt x="2251" y="3030"/>
                  </a:lnTo>
                  <a:lnTo>
                    <a:pt x="2220" y="3032"/>
                  </a:lnTo>
                  <a:lnTo>
                    <a:pt x="2188" y="3035"/>
                  </a:lnTo>
                  <a:lnTo>
                    <a:pt x="2156" y="3037"/>
                  </a:lnTo>
                  <a:lnTo>
                    <a:pt x="2147" y="3030"/>
                  </a:lnTo>
                  <a:lnTo>
                    <a:pt x="2138" y="3022"/>
                  </a:lnTo>
                  <a:lnTo>
                    <a:pt x="2128" y="3016"/>
                  </a:lnTo>
                  <a:lnTo>
                    <a:pt x="2117" y="3010"/>
                  </a:lnTo>
                  <a:lnTo>
                    <a:pt x="2107" y="3005"/>
                  </a:lnTo>
                  <a:lnTo>
                    <a:pt x="2096" y="3001"/>
                  </a:lnTo>
                  <a:lnTo>
                    <a:pt x="2084" y="2998"/>
                  </a:lnTo>
                  <a:lnTo>
                    <a:pt x="2073" y="2995"/>
                  </a:lnTo>
                  <a:lnTo>
                    <a:pt x="2056" y="2982"/>
                  </a:lnTo>
                  <a:lnTo>
                    <a:pt x="2040" y="2966"/>
                  </a:lnTo>
                  <a:lnTo>
                    <a:pt x="2025" y="2950"/>
                  </a:lnTo>
                  <a:lnTo>
                    <a:pt x="2011" y="2932"/>
                  </a:lnTo>
                  <a:lnTo>
                    <a:pt x="2000" y="2912"/>
                  </a:lnTo>
                  <a:lnTo>
                    <a:pt x="1992" y="2891"/>
                  </a:lnTo>
                  <a:lnTo>
                    <a:pt x="1987" y="2869"/>
                  </a:lnTo>
                  <a:lnTo>
                    <a:pt x="1986" y="2846"/>
                  </a:lnTo>
                  <a:lnTo>
                    <a:pt x="1997" y="2812"/>
                  </a:lnTo>
                  <a:lnTo>
                    <a:pt x="2010" y="2777"/>
                  </a:lnTo>
                  <a:lnTo>
                    <a:pt x="2025" y="2741"/>
                  </a:lnTo>
                  <a:lnTo>
                    <a:pt x="2036" y="2705"/>
                  </a:lnTo>
                  <a:lnTo>
                    <a:pt x="2042" y="2668"/>
                  </a:lnTo>
                  <a:lnTo>
                    <a:pt x="2041" y="2633"/>
                  </a:lnTo>
                  <a:lnTo>
                    <a:pt x="2031" y="2597"/>
                  </a:lnTo>
                  <a:lnTo>
                    <a:pt x="2008" y="2564"/>
                  </a:lnTo>
                  <a:lnTo>
                    <a:pt x="1992" y="2567"/>
                  </a:lnTo>
                  <a:lnTo>
                    <a:pt x="1977" y="2571"/>
                  </a:lnTo>
                  <a:lnTo>
                    <a:pt x="1962" y="2576"/>
                  </a:lnTo>
                  <a:lnTo>
                    <a:pt x="1948" y="2584"/>
                  </a:lnTo>
                  <a:lnTo>
                    <a:pt x="1934" y="2592"/>
                  </a:lnTo>
                  <a:lnTo>
                    <a:pt x="1920" y="2600"/>
                  </a:lnTo>
                  <a:lnTo>
                    <a:pt x="1907" y="2610"/>
                  </a:lnTo>
                  <a:lnTo>
                    <a:pt x="1894" y="2620"/>
                  </a:lnTo>
                  <a:lnTo>
                    <a:pt x="1891" y="2637"/>
                  </a:lnTo>
                  <a:lnTo>
                    <a:pt x="1893" y="2654"/>
                  </a:lnTo>
                  <a:lnTo>
                    <a:pt x="1896" y="2670"/>
                  </a:lnTo>
                  <a:lnTo>
                    <a:pt x="1898" y="2686"/>
                  </a:lnTo>
                  <a:lnTo>
                    <a:pt x="1888" y="2696"/>
                  </a:lnTo>
                  <a:lnTo>
                    <a:pt x="1877" y="2705"/>
                  </a:lnTo>
                  <a:lnTo>
                    <a:pt x="1865" y="2715"/>
                  </a:lnTo>
                  <a:lnTo>
                    <a:pt x="1855" y="2724"/>
                  </a:lnTo>
                  <a:lnTo>
                    <a:pt x="1844" y="2734"/>
                  </a:lnTo>
                  <a:lnTo>
                    <a:pt x="1833" y="2743"/>
                  </a:lnTo>
                  <a:lnTo>
                    <a:pt x="1822" y="2752"/>
                  </a:lnTo>
                  <a:lnTo>
                    <a:pt x="1811" y="2761"/>
                  </a:lnTo>
                  <a:lnTo>
                    <a:pt x="1801" y="2770"/>
                  </a:lnTo>
                  <a:lnTo>
                    <a:pt x="1790" y="2781"/>
                  </a:lnTo>
                  <a:lnTo>
                    <a:pt x="1780" y="2790"/>
                  </a:lnTo>
                  <a:lnTo>
                    <a:pt x="1769" y="2800"/>
                  </a:lnTo>
                  <a:lnTo>
                    <a:pt x="1759" y="2811"/>
                  </a:lnTo>
                  <a:lnTo>
                    <a:pt x="1750" y="2822"/>
                  </a:lnTo>
                  <a:lnTo>
                    <a:pt x="1741" y="2834"/>
                  </a:lnTo>
                  <a:lnTo>
                    <a:pt x="1732" y="2846"/>
                  </a:lnTo>
                  <a:lnTo>
                    <a:pt x="1719" y="2857"/>
                  </a:lnTo>
                  <a:lnTo>
                    <a:pt x="1706" y="2862"/>
                  </a:lnTo>
                  <a:lnTo>
                    <a:pt x="1690" y="2863"/>
                  </a:lnTo>
                  <a:lnTo>
                    <a:pt x="1673" y="2864"/>
                  </a:lnTo>
                  <a:lnTo>
                    <a:pt x="1657" y="2864"/>
                  </a:lnTo>
                  <a:lnTo>
                    <a:pt x="1643" y="2868"/>
                  </a:lnTo>
                  <a:lnTo>
                    <a:pt x="1629" y="2877"/>
                  </a:lnTo>
                  <a:lnTo>
                    <a:pt x="1619" y="2892"/>
                  </a:lnTo>
                  <a:lnTo>
                    <a:pt x="1616" y="2914"/>
                  </a:lnTo>
                  <a:lnTo>
                    <a:pt x="1620" y="2935"/>
                  </a:lnTo>
                  <a:lnTo>
                    <a:pt x="1629" y="2953"/>
                  </a:lnTo>
                  <a:lnTo>
                    <a:pt x="1642" y="2969"/>
                  </a:lnTo>
                  <a:lnTo>
                    <a:pt x="1656" y="2986"/>
                  </a:lnTo>
                  <a:lnTo>
                    <a:pt x="1671" y="3000"/>
                  </a:lnTo>
                  <a:lnTo>
                    <a:pt x="1686" y="3014"/>
                  </a:lnTo>
                  <a:lnTo>
                    <a:pt x="1698" y="3028"/>
                  </a:lnTo>
                  <a:lnTo>
                    <a:pt x="1696" y="3047"/>
                  </a:lnTo>
                  <a:lnTo>
                    <a:pt x="1693" y="3065"/>
                  </a:lnTo>
                  <a:lnTo>
                    <a:pt x="1688" y="3084"/>
                  </a:lnTo>
                  <a:lnTo>
                    <a:pt x="1681" y="3101"/>
                  </a:lnTo>
                  <a:lnTo>
                    <a:pt x="1663" y="3105"/>
                  </a:lnTo>
                  <a:lnTo>
                    <a:pt x="1645" y="3110"/>
                  </a:lnTo>
                  <a:lnTo>
                    <a:pt x="1626" y="3115"/>
                  </a:lnTo>
                  <a:lnTo>
                    <a:pt x="1609" y="3121"/>
                  </a:lnTo>
                  <a:lnTo>
                    <a:pt x="1593" y="3128"/>
                  </a:lnTo>
                  <a:lnTo>
                    <a:pt x="1576" y="3133"/>
                  </a:lnTo>
                  <a:lnTo>
                    <a:pt x="1561" y="3140"/>
                  </a:lnTo>
                  <a:lnTo>
                    <a:pt x="1546" y="3146"/>
                  </a:lnTo>
                  <a:lnTo>
                    <a:pt x="1515" y="3163"/>
                  </a:lnTo>
                  <a:lnTo>
                    <a:pt x="1486" y="3182"/>
                  </a:lnTo>
                  <a:lnTo>
                    <a:pt x="1461" y="3201"/>
                  </a:lnTo>
                  <a:lnTo>
                    <a:pt x="1436" y="3223"/>
                  </a:lnTo>
                  <a:lnTo>
                    <a:pt x="1414" y="3246"/>
                  </a:lnTo>
                  <a:lnTo>
                    <a:pt x="1393" y="3270"/>
                  </a:lnTo>
                  <a:lnTo>
                    <a:pt x="1371" y="3295"/>
                  </a:lnTo>
                  <a:lnTo>
                    <a:pt x="1351" y="3322"/>
                  </a:lnTo>
                  <a:lnTo>
                    <a:pt x="1329" y="3349"/>
                  </a:lnTo>
                  <a:lnTo>
                    <a:pt x="1307" y="3379"/>
                  </a:lnTo>
                  <a:lnTo>
                    <a:pt x="1283" y="3408"/>
                  </a:lnTo>
                  <a:lnTo>
                    <a:pt x="1258" y="3439"/>
                  </a:lnTo>
                  <a:lnTo>
                    <a:pt x="1230" y="3471"/>
                  </a:lnTo>
                  <a:lnTo>
                    <a:pt x="1201" y="3503"/>
                  </a:lnTo>
                  <a:lnTo>
                    <a:pt x="1168" y="3536"/>
                  </a:lnTo>
                  <a:lnTo>
                    <a:pt x="1131" y="3570"/>
                  </a:lnTo>
                  <a:lnTo>
                    <a:pt x="1127" y="3562"/>
                  </a:lnTo>
                  <a:lnTo>
                    <a:pt x="1117" y="3541"/>
                  </a:lnTo>
                  <a:lnTo>
                    <a:pt x="1101" y="3506"/>
                  </a:lnTo>
                  <a:lnTo>
                    <a:pt x="1079" y="3459"/>
                  </a:lnTo>
                  <a:lnTo>
                    <a:pt x="1054" y="3401"/>
                  </a:lnTo>
                  <a:lnTo>
                    <a:pt x="1023" y="3333"/>
                  </a:lnTo>
                  <a:lnTo>
                    <a:pt x="988" y="3255"/>
                  </a:lnTo>
                  <a:lnTo>
                    <a:pt x="949" y="3168"/>
                  </a:lnTo>
                  <a:lnTo>
                    <a:pt x="909" y="3075"/>
                  </a:lnTo>
                  <a:lnTo>
                    <a:pt x="864" y="2975"/>
                  </a:lnTo>
                  <a:lnTo>
                    <a:pt x="817" y="2868"/>
                  </a:lnTo>
                  <a:lnTo>
                    <a:pt x="769" y="2758"/>
                  </a:lnTo>
                  <a:lnTo>
                    <a:pt x="718" y="2644"/>
                  </a:lnTo>
                  <a:lnTo>
                    <a:pt x="667" y="2526"/>
                  </a:lnTo>
                  <a:lnTo>
                    <a:pt x="614" y="2407"/>
                  </a:lnTo>
                  <a:lnTo>
                    <a:pt x="561" y="2286"/>
                  </a:lnTo>
                  <a:lnTo>
                    <a:pt x="508" y="2167"/>
                  </a:lnTo>
                  <a:lnTo>
                    <a:pt x="456" y="2048"/>
                  </a:lnTo>
                  <a:lnTo>
                    <a:pt x="405" y="1930"/>
                  </a:lnTo>
                  <a:lnTo>
                    <a:pt x="355" y="1816"/>
                  </a:lnTo>
                  <a:lnTo>
                    <a:pt x="306" y="1706"/>
                  </a:lnTo>
                  <a:lnTo>
                    <a:pt x="260" y="1600"/>
                  </a:lnTo>
                  <a:lnTo>
                    <a:pt x="216" y="1499"/>
                  </a:lnTo>
                  <a:lnTo>
                    <a:pt x="175" y="1406"/>
                  </a:lnTo>
                  <a:lnTo>
                    <a:pt x="138" y="1319"/>
                  </a:lnTo>
                  <a:lnTo>
                    <a:pt x="103" y="1241"/>
                  </a:lnTo>
                  <a:lnTo>
                    <a:pt x="73" y="1173"/>
                  </a:lnTo>
                  <a:lnTo>
                    <a:pt x="48" y="1115"/>
                  </a:lnTo>
                  <a:lnTo>
                    <a:pt x="27" y="1068"/>
                  </a:lnTo>
                  <a:lnTo>
                    <a:pt x="12" y="1033"/>
                  </a:lnTo>
                  <a:lnTo>
                    <a:pt x="3" y="1012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161"/>
            <p:cNvSpPr>
              <a:spLocks/>
            </p:cNvSpPr>
            <p:nvPr/>
          </p:nvSpPr>
          <p:spPr bwMode="auto">
            <a:xfrm>
              <a:off x="777" y="3522"/>
              <a:ext cx="285" cy="495"/>
            </a:xfrm>
            <a:custGeom>
              <a:avLst/>
              <a:gdLst>
                <a:gd name="T0" fmla="*/ 0 w 1707"/>
                <a:gd name="T1" fmla="*/ 0 h 2975"/>
                <a:gd name="T2" fmla="*/ 0 w 1707"/>
                <a:gd name="T3" fmla="*/ 0 h 2975"/>
                <a:gd name="T4" fmla="*/ 0 w 1707"/>
                <a:gd name="T5" fmla="*/ 0 h 2975"/>
                <a:gd name="T6" fmla="*/ 0 w 1707"/>
                <a:gd name="T7" fmla="*/ 0 h 2975"/>
                <a:gd name="T8" fmla="*/ 0 w 1707"/>
                <a:gd name="T9" fmla="*/ 0 h 2975"/>
                <a:gd name="T10" fmla="*/ 0 w 1707"/>
                <a:gd name="T11" fmla="*/ 0 h 2975"/>
                <a:gd name="T12" fmla="*/ 0 w 1707"/>
                <a:gd name="T13" fmla="*/ 0 h 2975"/>
                <a:gd name="T14" fmla="*/ 0 w 1707"/>
                <a:gd name="T15" fmla="*/ 0 h 2975"/>
                <a:gd name="T16" fmla="*/ 0 w 1707"/>
                <a:gd name="T17" fmla="*/ 0 h 2975"/>
                <a:gd name="T18" fmla="*/ 0 w 1707"/>
                <a:gd name="T19" fmla="*/ 0 h 2975"/>
                <a:gd name="T20" fmla="*/ 0 w 1707"/>
                <a:gd name="T21" fmla="*/ 0 h 2975"/>
                <a:gd name="T22" fmla="*/ 0 w 1707"/>
                <a:gd name="T23" fmla="*/ 0 h 2975"/>
                <a:gd name="T24" fmla="*/ 0 w 1707"/>
                <a:gd name="T25" fmla="*/ 0 h 2975"/>
                <a:gd name="T26" fmla="*/ 0 w 1707"/>
                <a:gd name="T27" fmla="*/ 0 h 2975"/>
                <a:gd name="T28" fmla="*/ 0 w 1707"/>
                <a:gd name="T29" fmla="*/ 0 h 2975"/>
                <a:gd name="T30" fmla="*/ 0 w 1707"/>
                <a:gd name="T31" fmla="*/ 0 h 2975"/>
                <a:gd name="T32" fmla="*/ 0 w 1707"/>
                <a:gd name="T33" fmla="*/ 0 h 2975"/>
                <a:gd name="T34" fmla="*/ 0 w 1707"/>
                <a:gd name="T35" fmla="*/ 0 h 2975"/>
                <a:gd name="T36" fmla="*/ 0 w 1707"/>
                <a:gd name="T37" fmla="*/ 0 h 2975"/>
                <a:gd name="T38" fmla="*/ 0 w 1707"/>
                <a:gd name="T39" fmla="*/ 0 h 2975"/>
                <a:gd name="T40" fmla="*/ 0 w 1707"/>
                <a:gd name="T41" fmla="*/ 0 h 2975"/>
                <a:gd name="T42" fmla="*/ 0 w 1707"/>
                <a:gd name="T43" fmla="*/ 0 h 2975"/>
                <a:gd name="T44" fmla="*/ 0 w 1707"/>
                <a:gd name="T45" fmla="*/ 0 h 2975"/>
                <a:gd name="T46" fmla="*/ 0 w 1707"/>
                <a:gd name="T47" fmla="*/ 0 h 2975"/>
                <a:gd name="T48" fmla="*/ 0 w 1707"/>
                <a:gd name="T49" fmla="*/ 0 h 2975"/>
                <a:gd name="T50" fmla="*/ 0 w 1707"/>
                <a:gd name="T51" fmla="*/ 0 h 2975"/>
                <a:gd name="T52" fmla="*/ 0 w 1707"/>
                <a:gd name="T53" fmla="*/ 0 h 2975"/>
                <a:gd name="T54" fmla="*/ 0 w 1707"/>
                <a:gd name="T55" fmla="*/ 0 h 2975"/>
                <a:gd name="T56" fmla="*/ 0 w 1707"/>
                <a:gd name="T57" fmla="*/ 0 h 2975"/>
                <a:gd name="T58" fmla="*/ 0 w 1707"/>
                <a:gd name="T59" fmla="*/ 0 h 2975"/>
                <a:gd name="T60" fmla="*/ 0 w 1707"/>
                <a:gd name="T61" fmla="*/ 0 h 2975"/>
                <a:gd name="T62" fmla="*/ 0 w 1707"/>
                <a:gd name="T63" fmla="*/ 0 h 2975"/>
                <a:gd name="T64" fmla="*/ 0 w 1707"/>
                <a:gd name="T65" fmla="*/ 0 h 2975"/>
                <a:gd name="T66" fmla="*/ 0 w 1707"/>
                <a:gd name="T67" fmla="*/ 0 h 2975"/>
                <a:gd name="T68" fmla="*/ 0 w 1707"/>
                <a:gd name="T69" fmla="*/ 0 h 2975"/>
                <a:gd name="T70" fmla="*/ 0 w 1707"/>
                <a:gd name="T71" fmla="*/ 0 h 2975"/>
                <a:gd name="T72" fmla="*/ 0 w 1707"/>
                <a:gd name="T73" fmla="*/ 0 h 2975"/>
                <a:gd name="T74" fmla="*/ 0 w 1707"/>
                <a:gd name="T75" fmla="*/ 0 h 2975"/>
                <a:gd name="T76" fmla="*/ 0 w 1707"/>
                <a:gd name="T77" fmla="*/ 0 h 2975"/>
                <a:gd name="T78" fmla="*/ 0 w 1707"/>
                <a:gd name="T79" fmla="*/ 0 h 2975"/>
                <a:gd name="T80" fmla="*/ 0 w 1707"/>
                <a:gd name="T81" fmla="*/ 0 h 2975"/>
                <a:gd name="T82" fmla="*/ 0 w 1707"/>
                <a:gd name="T83" fmla="*/ 0 h 2975"/>
                <a:gd name="T84" fmla="*/ 0 w 1707"/>
                <a:gd name="T85" fmla="*/ 0 h 2975"/>
                <a:gd name="T86" fmla="*/ 0 w 1707"/>
                <a:gd name="T87" fmla="*/ 0 h 2975"/>
                <a:gd name="T88" fmla="*/ 0 w 1707"/>
                <a:gd name="T89" fmla="*/ 0 h 2975"/>
                <a:gd name="T90" fmla="*/ 0 w 1707"/>
                <a:gd name="T91" fmla="*/ 0 h 2975"/>
                <a:gd name="T92" fmla="*/ 0 w 1707"/>
                <a:gd name="T93" fmla="*/ 0 h 2975"/>
                <a:gd name="T94" fmla="*/ 0 w 1707"/>
                <a:gd name="T95" fmla="*/ 0 h 2975"/>
                <a:gd name="T96" fmla="*/ 0 w 1707"/>
                <a:gd name="T97" fmla="*/ 0 h 2975"/>
                <a:gd name="T98" fmla="*/ 0 w 1707"/>
                <a:gd name="T99" fmla="*/ 0 h 2975"/>
                <a:gd name="T100" fmla="*/ 0 w 1707"/>
                <a:gd name="T101" fmla="*/ 0 h 2975"/>
                <a:gd name="T102" fmla="*/ 0 w 1707"/>
                <a:gd name="T103" fmla="*/ 0 h 2975"/>
                <a:gd name="T104" fmla="*/ 0 w 1707"/>
                <a:gd name="T105" fmla="*/ 0 h 2975"/>
                <a:gd name="T106" fmla="*/ 0 w 1707"/>
                <a:gd name="T107" fmla="*/ 0 h 2975"/>
                <a:gd name="T108" fmla="*/ 0 w 1707"/>
                <a:gd name="T109" fmla="*/ 0 h 2975"/>
                <a:gd name="T110" fmla="*/ 0 w 1707"/>
                <a:gd name="T111" fmla="*/ 0 h 2975"/>
                <a:gd name="T112" fmla="*/ 0 w 1707"/>
                <a:gd name="T113" fmla="*/ 0 h 29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07" h="2975">
                  <a:moveTo>
                    <a:pt x="1068" y="2975"/>
                  </a:moveTo>
                  <a:lnTo>
                    <a:pt x="1098" y="2936"/>
                  </a:lnTo>
                  <a:lnTo>
                    <a:pt x="1127" y="2900"/>
                  </a:lnTo>
                  <a:lnTo>
                    <a:pt x="1154" y="2867"/>
                  </a:lnTo>
                  <a:lnTo>
                    <a:pt x="1181" y="2837"/>
                  </a:lnTo>
                  <a:lnTo>
                    <a:pt x="1207" y="2808"/>
                  </a:lnTo>
                  <a:lnTo>
                    <a:pt x="1232" y="2784"/>
                  </a:lnTo>
                  <a:lnTo>
                    <a:pt x="1258" y="2760"/>
                  </a:lnTo>
                  <a:lnTo>
                    <a:pt x="1282" y="2739"/>
                  </a:lnTo>
                  <a:lnTo>
                    <a:pt x="1308" y="2721"/>
                  </a:lnTo>
                  <a:lnTo>
                    <a:pt x="1333" y="2703"/>
                  </a:lnTo>
                  <a:lnTo>
                    <a:pt x="1359" y="2688"/>
                  </a:lnTo>
                  <a:lnTo>
                    <a:pt x="1385" y="2674"/>
                  </a:lnTo>
                  <a:lnTo>
                    <a:pt x="1413" y="2661"/>
                  </a:lnTo>
                  <a:lnTo>
                    <a:pt x="1442" y="2650"/>
                  </a:lnTo>
                  <a:lnTo>
                    <a:pt x="1472" y="2641"/>
                  </a:lnTo>
                  <a:lnTo>
                    <a:pt x="1505" y="2632"/>
                  </a:lnTo>
                  <a:lnTo>
                    <a:pt x="1509" y="2617"/>
                  </a:lnTo>
                  <a:lnTo>
                    <a:pt x="1512" y="2603"/>
                  </a:lnTo>
                  <a:lnTo>
                    <a:pt x="1514" y="2589"/>
                  </a:lnTo>
                  <a:lnTo>
                    <a:pt x="1516" y="2574"/>
                  </a:lnTo>
                  <a:lnTo>
                    <a:pt x="1504" y="2560"/>
                  </a:lnTo>
                  <a:lnTo>
                    <a:pt x="1489" y="2546"/>
                  </a:lnTo>
                  <a:lnTo>
                    <a:pt x="1474" y="2532"/>
                  </a:lnTo>
                  <a:lnTo>
                    <a:pt x="1460" y="2515"/>
                  </a:lnTo>
                  <a:lnTo>
                    <a:pt x="1447" y="2499"/>
                  </a:lnTo>
                  <a:lnTo>
                    <a:pt x="1438" y="2481"/>
                  </a:lnTo>
                  <a:lnTo>
                    <a:pt x="1434" y="2460"/>
                  </a:lnTo>
                  <a:lnTo>
                    <a:pt x="1437" y="2438"/>
                  </a:lnTo>
                  <a:lnTo>
                    <a:pt x="1447" y="2423"/>
                  </a:lnTo>
                  <a:lnTo>
                    <a:pt x="1461" y="2414"/>
                  </a:lnTo>
                  <a:lnTo>
                    <a:pt x="1475" y="2410"/>
                  </a:lnTo>
                  <a:lnTo>
                    <a:pt x="1491" y="2410"/>
                  </a:lnTo>
                  <a:lnTo>
                    <a:pt x="1508" y="2409"/>
                  </a:lnTo>
                  <a:lnTo>
                    <a:pt x="1524" y="2408"/>
                  </a:lnTo>
                  <a:lnTo>
                    <a:pt x="1537" y="2403"/>
                  </a:lnTo>
                  <a:lnTo>
                    <a:pt x="1550" y="2392"/>
                  </a:lnTo>
                  <a:lnTo>
                    <a:pt x="1567" y="2369"/>
                  </a:lnTo>
                  <a:lnTo>
                    <a:pt x="1585" y="2349"/>
                  </a:lnTo>
                  <a:lnTo>
                    <a:pt x="1604" y="2330"/>
                  </a:lnTo>
                  <a:lnTo>
                    <a:pt x="1624" y="2311"/>
                  </a:lnTo>
                  <a:lnTo>
                    <a:pt x="1644" y="2294"/>
                  </a:lnTo>
                  <a:lnTo>
                    <a:pt x="1665" y="2277"/>
                  </a:lnTo>
                  <a:lnTo>
                    <a:pt x="1686" y="2259"/>
                  </a:lnTo>
                  <a:lnTo>
                    <a:pt x="1707" y="2241"/>
                  </a:lnTo>
                  <a:lnTo>
                    <a:pt x="781" y="0"/>
                  </a:lnTo>
                  <a:lnTo>
                    <a:pt x="766" y="1"/>
                  </a:lnTo>
                  <a:lnTo>
                    <a:pt x="752" y="3"/>
                  </a:lnTo>
                  <a:lnTo>
                    <a:pt x="739" y="4"/>
                  </a:lnTo>
                  <a:lnTo>
                    <a:pt x="725" y="6"/>
                  </a:lnTo>
                  <a:lnTo>
                    <a:pt x="710" y="8"/>
                  </a:lnTo>
                  <a:lnTo>
                    <a:pt x="696" y="10"/>
                  </a:lnTo>
                  <a:lnTo>
                    <a:pt x="683" y="12"/>
                  </a:lnTo>
                  <a:lnTo>
                    <a:pt x="668" y="14"/>
                  </a:lnTo>
                  <a:lnTo>
                    <a:pt x="655" y="17"/>
                  </a:lnTo>
                  <a:lnTo>
                    <a:pt x="641" y="20"/>
                  </a:lnTo>
                  <a:lnTo>
                    <a:pt x="628" y="23"/>
                  </a:lnTo>
                  <a:lnTo>
                    <a:pt x="613" y="26"/>
                  </a:lnTo>
                  <a:lnTo>
                    <a:pt x="600" y="29"/>
                  </a:lnTo>
                  <a:lnTo>
                    <a:pt x="587" y="32"/>
                  </a:lnTo>
                  <a:lnTo>
                    <a:pt x="573" y="35"/>
                  </a:lnTo>
                  <a:lnTo>
                    <a:pt x="560" y="39"/>
                  </a:lnTo>
                  <a:lnTo>
                    <a:pt x="550" y="48"/>
                  </a:lnTo>
                  <a:lnTo>
                    <a:pt x="540" y="57"/>
                  </a:lnTo>
                  <a:lnTo>
                    <a:pt x="528" y="65"/>
                  </a:lnTo>
                  <a:lnTo>
                    <a:pt x="517" y="72"/>
                  </a:lnTo>
                  <a:lnTo>
                    <a:pt x="504" y="77"/>
                  </a:lnTo>
                  <a:lnTo>
                    <a:pt x="491" y="81"/>
                  </a:lnTo>
                  <a:lnTo>
                    <a:pt x="476" y="83"/>
                  </a:lnTo>
                  <a:lnTo>
                    <a:pt x="461" y="84"/>
                  </a:lnTo>
                  <a:lnTo>
                    <a:pt x="452" y="99"/>
                  </a:lnTo>
                  <a:lnTo>
                    <a:pt x="448" y="118"/>
                  </a:lnTo>
                  <a:lnTo>
                    <a:pt x="446" y="137"/>
                  </a:lnTo>
                  <a:lnTo>
                    <a:pt x="445" y="155"/>
                  </a:lnTo>
                  <a:lnTo>
                    <a:pt x="442" y="174"/>
                  </a:lnTo>
                  <a:lnTo>
                    <a:pt x="435" y="189"/>
                  </a:lnTo>
                  <a:lnTo>
                    <a:pt x="420" y="200"/>
                  </a:lnTo>
                  <a:lnTo>
                    <a:pt x="398" y="206"/>
                  </a:lnTo>
                  <a:lnTo>
                    <a:pt x="381" y="208"/>
                  </a:lnTo>
                  <a:lnTo>
                    <a:pt x="367" y="205"/>
                  </a:lnTo>
                  <a:lnTo>
                    <a:pt x="353" y="200"/>
                  </a:lnTo>
                  <a:lnTo>
                    <a:pt x="341" y="194"/>
                  </a:lnTo>
                  <a:lnTo>
                    <a:pt x="327" y="189"/>
                  </a:lnTo>
                  <a:lnTo>
                    <a:pt x="315" y="186"/>
                  </a:lnTo>
                  <a:lnTo>
                    <a:pt x="301" y="187"/>
                  </a:lnTo>
                  <a:lnTo>
                    <a:pt x="286" y="193"/>
                  </a:lnTo>
                  <a:lnTo>
                    <a:pt x="278" y="198"/>
                  </a:lnTo>
                  <a:lnTo>
                    <a:pt x="269" y="202"/>
                  </a:lnTo>
                  <a:lnTo>
                    <a:pt x="260" y="206"/>
                  </a:lnTo>
                  <a:lnTo>
                    <a:pt x="252" y="209"/>
                  </a:lnTo>
                  <a:lnTo>
                    <a:pt x="242" y="213"/>
                  </a:lnTo>
                  <a:lnTo>
                    <a:pt x="232" y="215"/>
                  </a:lnTo>
                  <a:lnTo>
                    <a:pt x="223" y="217"/>
                  </a:lnTo>
                  <a:lnTo>
                    <a:pt x="213" y="218"/>
                  </a:lnTo>
                  <a:lnTo>
                    <a:pt x="213" y="216"/>
                  </a:lnTo>
                  <a:lnTo>
                    <a:pt x="213" y="215"/>
                  </a:lnTo>
                  <a:lnTo>
                    <a:pt x="212" y="213"/>
                  </a:lnTo>
                  <a:lnTo>
                    <a:pt x="212" y="210"/>
                  </a:lnTo>
                  <a:lnTo>
                    <a:pt x="199" y="220"/>
                  </a:lnTo>
                  <a:lnTo>
                    <a:pt x="185" y="230"/>
                  </a:lnTo>
                  <a:lnTo>
                    <a:pt x="173" y="240"/>
                  </a:lnTo>
                  <a:lnTo>
                    <a:pt x="160" y="250"/>
                  </a:lnTo>
                  <a:lnTo>
                    <a:pt x="147" y="260"/>
                  </a:lnTo>
                  <a:lnTo>
                    <a:pt x="133" y="272"/>
                  </a:lnTo>
                  <a:lnTo>
                    <a:pt x="120" y="283"/>
                  </a:lnTo>
                  <a:lnTo>
                    <a:pt x="107" y="294"/>
                  </a:lnTo>
                  <a:lnTo>
                    <a:pt x="94" y="306"/>
                  </a:lnTo>
                  <a:lnTo>
                    <a:pt x="80" y="319"/>
                  </a:lnTo>
                  <a:lnTo>
                    <a:pt x="67" y="331"/>
                  </a:lnTo>
                  <a:lnTo>
                    <a:pt x="54" y="343"/>
                  </a:lnTo>
                  <a:lnTo>
                    <a:pt x="40" y="356"/>
                  </a:lnTo>
                  <a:lnTo>
                    <a:pt x="27" y="370"/>
                  </a:lnTo>
                  <a:lnTo>
                    <a:pt x="13" y="383"/>
                  </a:lnTo>
                  <a:lnTo>
                    <a:pt x="0" y="397"/>
                  </a:lnTo>
                  <a:lnTo>
                    <a:pt x="1068" y="29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162"/>
            <p:cNvSpPr>
              <a:spLocks/>
            </p:cNvSpPr>
            <p:nvPr/>
          </p:nvSpPr>
          <p:spPr bwMode="auto">
            <a:xfrm>
              <a:off x="783" y="3523"/>
              <a:ext cx="273" cy="489"/>
            </a:xfrm>
            <a:custGeom>
              <a:avLst/>
              <a:gdLst>
                <a:gd name="T0" fmla="*/ 0 w 1640"/>
                <a:gd name="T1" fmla="*/ 0 h 2934"/>
                <a:gd name="T2" fmla="*/ 0 w 1640"/>
                <a:gd name="T3" fmla="*/ 0 h 2934"/>
                <a:gd name="T4" fmla="*/ 0 w 1640"/>
                <a:gd name="T5" fmla="*/ 0 h 2934"/>
                <a:gd name="T6" fmla="*/ 0 w 1640"/>
                <a:gd name="T7" fmla="*/ 0 h 2934"/>
                <a:gd name="T8" fmla="*/ 0 w 1640"/>
                <a:gd name="T9" fmla="*/ 0 h 2934"/>
                <a:gd name="T10" fmla="*/ 0 w 1640"/>
                <a:gd name="T11" fmla="*/ 0 h 2934"/>
                <a:gd name="T12" fmla="*/ 0 w 1640"/>
                <a:gd name="T13" fmla="*/ 0 h 2934"/>
                <a:gd name="T14" fmla="*/ 0 w 1640"/>
                <a:gd name="T15" fmla="*/ 0 h 2934"/>
                <a:gd name="T16" fmla="*/ 0 w 1640"/>
                <a:gd name="T17" fmla="*/ 0 h 2934"/>
                <a:gd name="T18" fmla="*/ 0 w 1640"/>
                <a:gd name="T19" fmla="*/ 0 h 2934"/>
                <a:gd name="T20" fmla="*/ 0 w 1640"/>
                <a:gd name="T21" fmla="*/ 0 h 2934"/>
                <a:gd name="T22" fmla="*/ 0 w 1640"/>
                <a:gd name="T23" fmla="*/ 0 h 2934"/>
                <a:gd name="T24" fmla="*/ 0 w 1640"/>
                <a:gd name="T25" fmla="*/ 0 h 2934"/>
                <a:gd name="T26" fmla="*/ 0 w 1640"/>
                <a:gd name="T27" fmla="*/ 0 h 2934"/>
                <a:gd name="T28" fmla="*/ 0 w 1640"/>
                <a:gd name="T29" fmla="*/ 0 h 2934"/>
                <a:gd name="T30" fmla="*/ 0 w 1640"/>
                <a:gd name="T31" fmla="*/ 0 h 2934"/>
                <a:gd name="T32" fmla="*/ 0 w 1640"/>
                <a:gd name="T33" fmla="*/ 0 h 2934"/>
                <a:gd name="T34" fmla="*/ 0 w 1640"/>
                <a:gd name="T35" fmla="*/ 0 h 2934"/>
                <a:gd name="T36" fmla="*/ 0 w 1640"/>
                <a:gd name="T37" fmla="*/ 0 h 2934"/>
                <a:gd name="T38" fmla="*/ 0 w 1640"/>
                <a:gd name="T39" fmla="*/ 0 h 2934"/>
                <a:gd name="T40" fmla="*/ 0 w 1640"/>
                <a:gd name="T41" fmla="*/ 0 h 2934"/>
                <a:gd name="T42" fmla="*/ 0 w 1640"/>
                <a:gd name="T43" fmla="*/ 0 h 2934"/>
                <a:gd name="T44" fmla="*/ 0 w 1640"/>
                <a:gd name="T45" fmla="*/ 0 h 2934"/>
                <a:gd name="T46" fmla="*/ 0 w 1640"/>
                <a:gd name="T47" fmla="*/ 0 h 2934"/>
                <a:gd name="T48" fmla="*/ 0 w 1640"/>
                <a:gd name="T49" fmla="*/ 0 h 2934"/>
                <a:gd name="T50" fmla="*/ 0 w 1640"/>
                <a:gd name="T51" fmla="*/ 0 h 2934"/>
                <a:gd name="T52" fmla="*/ 0 w 1640"/>
                <a:gd name="T53" fmla="*/ 0 h 2934"/>
                <a:gd name="T54" fmla="*/ 0 w 1640"/>
                <a:gd name="T55" fmla="*/ 0 h 2934"/>
                <a:gd name="T56" fmla="*/ 0 w 1640"/>
                <a:gd name="T57" fmla="*/ 0 h 2934"/>
                <a:gd name="T58" fmla="*/ 0 w 1640"/>
                <a:gd name="T59" fmla="*/ 0 h 2934"/>
                <a:gd name="T60" fmla="*/ 0 w 1640"/>
                <a:gd name="T61" fmla="*/ 0 h 2934"/>
                <a:gd name="T62" fmla="*/ 0 w 1640"/>
                <a:gd name="T63" fmla="*/ 0 h 2934"/>
                <a:gd name="T64" fmla="*/ 0 w 1640"/>
                <a:gd name="T65" fmla="*/ 0 h 2934"/>
                <a:gd name="T66" fmla="*/ 0 w 1640"/>
                <a:gd name="T67" fmla="*/ 0 h 2934"/>
                <a:gd name="T68" fmla="*/ 0 w 1640"/>
                <a:gd name="T69" fmla="*/ 0 h 2934"/>
                <a:gd name="T70" fmla="*/ 0 w 1640"/>
                <a:gd name="T71" fmla="*/ 0 h 2934"/>
                <a:gd name="T72" fmla="*/ 0 w 1640"/>
                <a:gd name="T73" fmla="*/ 0 h 2934"/>
                <a:gd name="T74" fmla="*/ 0 w 1640"/>
                <a:gd name="T75" fmla="*/ 0 h 2934"/>
                <a:gd name="T76" fmla="*/ 0 w 1640"/>
                <a:gd name="T77" fmla="*/ 0 h 2934"/>
                <a:gd name="T78" fmla="*/ 0 w 1640"/>
                <a:gd name="T79" fmla="*/ 0 h 2934"/>
                <a:gd name="T80" fmla="*/ 0 w 1640"/>
                <a:gd name="T81" fmla="*/ 0 h 2934"/>
                <a:gd name="T82" fmla="*/ 0 w 1640"/>
                <a:gd name="T83" fmla="*/ 0 h 2934"/>
                <a:gd name="T84" fmla="*/ 0 w 1640"/>
                <a:gd name="T85" fmla="*/ 0 h 2934"/>
                <a:gd name="T86" fmla="*/ 0 w 1640"/>
                <a:gd name="T87" fmla="*/ 0 h 2934"/>
                <a:gd name="T88" fmla="*/ 0 w 1640"/>
                <a:gd name="T89" fmla="*/ 0 h 2934"/>
                <a:gd name="T90" fmla="*/ 0 w 1640"/>
                <a:gd name="T91" fmla="*/ 0 h 2934"/>
                <a:gd name="T92" fmla="*/ 0 w 1640"/>
                <a:gd name="T93" fmla="*/ 0 h 2934"/>
                <a:gd name="T94" fmla="*/ 0 w 1640"/>
                <a:gd name="T95" fmla="*/ 0 h 2934"/>
                <a:gd name="T96" fmla="*/ 0 w 1640"/>
                <a:gd name="T97" fmla="*/ 0 h 2934"/>
                <a:gd name="T98" fmla="*/ 0 w 1640"/>
                <a:gd name="T99" fmla="*/ 0 h 2934"/>
                <a:gd name="T100" fmla="*/ 0 w 1640"/>
                <a:gd name="T101" fmla="*/ 0 h 2934"/>
                <a:gd name="T102" fmla="*/ 0 w 1640"/>
                <a:gd name="T103" fmla="*/ 0 h 2934"/>
                <a:gd name="T104" fmla="*/ 0 w 1640"/>
                <a:gd name="T105" fmla="*/ 0 h 2934"/>
                <a:gd name="T106" fmla="*/ 0 w 1640"/>
                <a:gd name="T107" fmla="*/ 0 h 2934"/>
                <a:gd name="T108" fmla="*/ 0 w 1640"/>
                <a:gd name="T109" fmla="*/ 0 h 2934"/>
                <a:gd name="T110" fmla="*/ 0 w 1640"/>
                <a:gd name="T111" fmla="*/ 0 h 2934"/>
                <a:gd name="T112" fmla="*/ 0 w 1640"/>
                <a:gd name="T113" fmla="*/ 0 h 2934"/>
                <a:gd name="T114" fmla="*/ 0 w 1640"/>
                <a:gd name="T115" fmla="*/ 0 h 2934"/>
                <a:gd name="T116" fmla="*/ 0 w 1640"/>
                <a:gd name="T117" fmla="*/ 0 h 29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40" h="2934">
                  <a:moveTo>
                    <a:pt x="1066" y="2934"/>
                  </a:moveTo>
                  <a:lnTo>
                    <a:pt x="1094" y="2899"/>
                  </a:lnTo>
                  <a:lnTo>
                    <a:pt x="1120" y="2868"/>
                  </a:lnTo>
                  <a:lnTo>
                    <a:pt x="1145" y="2838"/>
                  </a:lnTo>
                  <a:lnTo>
                    <a:pt x="1169" y="2811"/>
                  </a:lnTo>
                  <a:lnTo>
                    <a:pt x="1193" y="2786"/>
                  </a:lnTo>
                  <a:lnTo>
                    <a:pt x="1216" y="2764"/>
                  </a:lnTo>
                  <a:lnTo>
                    <a:pt x="1240" y="2742"/>
                  </a:lnTo>
                  <a:lnTo>
                    <a:pt x="1262" y="2724"/>
                  </a:lnTo>
                  <a:lnTo>
                    <a:pt x="1286" y="2706"/>
                  </a:lnTo>
                  <a:lnTo>
                    <a:pt x="1309" y="2691"/>
                  </a:lnTo>
                  <a:lnTo>
                    <a:pt x="1334" y="2678"/>
                  </a:lnTo>
                  <a:lnTo>
                    <a:pt x="1358" y="2665"/>
                  </a:lnTo>
                  <a:lnTo>
                    <a:pt x="1385" y="2654"/>
                  </a:lnTo>
                  <a:lnTo>
                    <a:pt x="1412" y="2644"/>
                  </a:lnTo>
                  <a:lnTo>
                    <a:pt x="1441" y="2635"/>
                  </a:lnTo>
                  <a:lnTo>
                    <a:pt x="1472" y="2627"/>
                  </a:lnTo>
                  <a:lnTo>
                    <a:pt x="1475" y="2613"/>
                  </a:lnTo>
                  <a:lnTo>
                    <a:pt x="1478" y="2597"/>
                  </a:lnTo>
                  <a:lnTo>
                    <a:pt x="1481" y="2582"/>
                  </a:lnTo>
                  <a:lnTo>
                    <a:pt x="1483" y="2567"/>
                  </a:lnTo>
                  <a:lnTo>
                    <a:pt x="1471" y="2553"/>
                  </a:lnTo>
                  <a:lnTo>
                    <a:pt x="1456" y="2539"/>
                  </a:lnTo>
                  <a:lnTo>
                    <a:pt x="1441" y="2525"/>
                  </a:lnTo>
                  <a:lnTo>
                    <a:pt x="1427" y="2508"/>
                  </a:lnTo>
                  <a:lnTo>
                    <a:pt x="1414" y="2492"/>
                  </a:lnTo>
                  <a:lnTo>
                    <a:pt x="1405" y="2474"/>
                  </a:lnTo>
                  <a:lnTo>
                    <a:pt x="1401" y="2453"/>
                  </a:lnTo>
                  <a:lnTo>
                    <a:pt x="1404" y="2431"/>
                  </a:lnTo>
                  <a:lnTo>
                    <a:pt x="1414" y="2416"/>
                  </a:lnTo>
                  <a:lnTo>
                    <a:pt x="1428" y="2407"/>
                  </a:lnTo>
                  <a:lnTo>
                    <a:pt x="1442" y="2403"/>
                  </a:lnTo>
                  <a:lnTo>
                    <a:pt x="1458" y="2403"/>
                  </a:lnTo>
                  <a:lnTo>
                    <a:pt x="1475" y="2402"/>
                  </a:lnTo>
                  <a:lnTo>
                    <a:pt x="1491" y="2401"/>
                  </a:lnTo>
                  <a:lnTo>
                    <a:pt x="1504" y="2396"/>
                  </a:lnTo>
                  <a:lnTo>
                    <a:pt x="1517" y="2385"/>
                  </a:lnTo>
                  <a:lnTo>
                    <a:pt x="1530" y="2367"/>
                  </a:lnTo>
                  <a:lnTo>
                    <a:pt x="1545" y="2349"/>
                  </a:lnTo>
                  <a:lnTo>
                    <a:pt x="1559" y="2334"/>
                  </a:lnTo>
                  <a:lnTo>
                    <a:pt x="1576" y="2319"/>
                  </a:lnTo>
                  <a:lnTo>
                    <a:pt x="1591" y="2304"/>
                  </a:lnTo>
                  <a:lnTo>
                    <a:pt x="1607" y="2290"/>
                  </a:lnTo>
                  <a:lnTo>
                    <a:pt x="1624" y="2277"/>
                  </a:lnTo>
                  <a:lnTo>
                    <a:pt x="1640" y="2262"/>
                  </a:lnTo>
                  <a:lnTo>
                    <a:pt x="1610" y="2192"/>
                  </a:lnTo>
                  <a:lnTo>
                    <a:pt x="1582" y="2121"/>
                  </a:lnTo>
                  <a:lnTo>
                    <a:pt x="1552" y="2050"/>
                  </a:lnTo>
                  <a:lnTo>
                    <a:pt x="1524" y="1980"/>
                  </a:lnTo>
                  <a:lnTo>
                    <a:pt x="1494" y="1909"/>
                  </a:lnTo>
                  <a:lnTo>
                    <a:pt x="1464" y="1838"/>
                  </a:lnTo>
                  <a:lnTo>
                    <a:pt x="1436" y="1767"/>
                  </a:lnTo>
                  <a:lnTo>
                    <a:pt x="1406" y="1697"/>
                  </a:lnTo>
                  <a:lnTo>
                    <a:pt x="1377" y="1626"/>
                  </a:lnTo>
                  <a:lnTo>
                    <a:pt x="1348" y="1555"/>
                  </a:lnTo>
                  <a:lnTo>
                    <a:pt x="1318" y="1485"/>
                  </a:lnTo>
                  <a:lnTo>
                    <a:pt x="1290" y="1414"/>
                  </a:lnTo>
                  <a:lnTo>
                    <a:pt x="1260" y="1344"/>
                  </a:lnTo>
                  <a:lnTo>
                    <a:pt x="1231" y="1272"/>
                  </a:lnTo>
                  <a:lnTo>
                    <a:pt x="1202" y="1202"/>
                  </a:lnTo>
                  <a:lnTo>
                    <a:pt x="1172" y="1131"/>
                  </a:lnTo>
                  <a:lnTo>
                    <a:pt x="1144" y="1061"/>
                  </a:lnTo>
                  <a:lnTo>
                    <a:pt x="1114" y="991"/>
                  </a:lnTo>
                  <a:lnTo>
                    <a:pt x="1085" y="919"/>
                  </a:lnTo>
                  <a:lnTo>
                    <a:pt x="1056" y="849"/>
                  </a:lnTo>
                  <a:lnTo>
                    <a:pt x="1026" y="778"/>
                  </a:lnTo>
                  <a:lnTo>
                    <a:pt x="997" y="708"/>
                  </a:lnTo>
                  <a:lnTo>
                    <a:pt x="968" y="636"/>
                  </a:lnTo>
                  <a:lnTo>
                    <a:pt x="939" y="566"/>
                  </a:lnTo>
                  <a:lnTo>
                    <a:pt x="910" y="495"/>
                  </a:lnTo>
                  <a:lnTo>
                    <a:pt x="880" y="425"/>
                  </a:lnTo>
                  <a:lnTo>
                    <a:pt x="852" y="354"/>
                  </a:lnTo>
                  <a:lnTo>
                    <a:pt x="822" y="283"/>
                  </a:lnTo>
                  <a:lnTo>
                    <a:pt x="794" y="213"/>
                  </a:lnTo>
                  <a:lnTo>
                    <a:pt x="764" y="142"/>
                  </a:lnTo>
                  <a:lnTo>
                    <a:pt x="735" y="71"/>
                  </a:lnTo>
                  <a:lnTo>
                    <a:pt x="706" y="0"/>
                  </a:lnTo>
                  <a:lnTo>
                    <a:pt x="695" y="1"/>
                  </a:lnTo>
                  <a:lnTo>
                    <a:pt x="683" y="2"/>
                  </a:lnTo>
                  <a:lnTo>
                    <a:pt x="671" y="4"/>
                  </a:lnTo>
                  <a:lnTo>
                    <a:pt x="660" y="5"/>
                  </a:lnTo>
                  <a:lnTo>
                    <a:pt x="649" y="7"/>
                  </a:lnTo>
                  <a:lnTo>
                    <a:pt x="637" y="9"/>
                  </a:lnTo>
                  <a:lnTo>
                    <a:pt x="626" y="11"/>
                  </a:lnTo>
                  <a:lnTo>
                    <a:pt x="615" y="13"/>
                  </a:lnTo>
                  <a:lnTo>
                    <a:pt x="604" y="15"/>
                  </a:lnTo>
                  <a:lnTo>
                    <a:pt x="593" y="17"/>
                  </a:lnTo>
                  <a:lnTo>
                    <a:pt x="582" y="19"/>
                  </a:lnTo>
                  <a:lnTo>
                    <a:pt x="571" y="22"/>
                  </a:lnTo>
                  <a:lnTo>
                    <a:pt x="560" y="24"/>
                  </a:lnTo>
                  <a:lnTo>
                    <a:pt x="549" y="27"/>
                  </a:lnTo>
                  <a:lnTo>
                    <a:pt x="538" y="29"/>
                  </a:lnTo>
                  <a:lnTo>
                    <a:pt x="527" y="32"/>
                  </a:lnTo>
                  <a:lnTo>
                    <a:pt x="518" y="41"/>
                  </a:lnTo>
                  <a:lnTo>
                    <a:pt x="507" y="50"/>
                  </a:lnTo>
                  <a:lnTo>
                    <a:pt x="496" y="58"/>
                  </a:lnTo>
                  <a:lnTo>
                    <a:pt x="484" y="65"/>
                  </a:lnTo>
                  <a:lnTo>
                    <a:pt x="471" y="70"/>
                  </a:lnTo>
                  <a:lnTo>
                    <a:pt x="458" y="74"/>
                  </a:lnTo>
                  <a:lnTo>
                    <a:pt x="443" y="76"/>
                  </a:lnTo>
                  <a:lnTo>
                    <a:pt x="428" y="77"/>
                  </a:lnTo>
                  <a:lnTo>
                    <a:pt x="419" y="92"/>
                  </a:lnTo>
                  <a:lnTo>
                    <a:pt x="415" y="111"/>
                  </a:lnTo>
                  <a:lnTo>
                    <a:pt x="413" y="130"/>
                  </a:lnTo>
                  <a:lnTo>
                    <a:pt x="412" y="148"/>
                  </a:lnTo>
                  <a:lnTo>
                    <a:pt x="409" y="167"/>
                  </a:lnTo>
                  <a:lnTo>
                    <a:pt x="402" y="182"/>
                  </a:lnTo>
                  <a:lnTo>
                    <a:pt x="387" y="193"/>
                  </a:lnTo>
                  <a:lnTo>
                    <a:pt x="365" y="199"/>
                  </a:lnTo>
                  <a:lnTo>
                    <a:pt x="348" y="201"/>
                  </a:lnTo>
                  <a:lnTo>
                    <a:pt x="334" y="198"/>
                  </a:lnTo>
                  <a:lnTo>
                    <a:pt x="320" y="193"/>
                  </a:lnTo>
                  <a:lnTo>
                    <a:pt x="308" y="187"/>
                  </a:lnTo>
                  <a:lnTo>
                    <a:pt x="294" y="182"/>
                  </a:lnTo>
                  <a:lnTo>
                    <a:pt x="282" y="179"/>
                  </a:lnTo>
                  <a:lnTo>
                    <a:pt x="268" y="180"/>
                  </a:lnTo>
                  <a:lnTo>
                    <a:pt x="253" y="186"/>
                  </a:lnTo>
                  <a:lnTo>
                    <a:pt x="245" y="191"/>
                  </a:lnTo>
                  <a:lnTo>
                    <a:pt x="236" y="195"/>
                  </a:lnTo>
                  <a:lnTo>
                    <a:pt x="227" y="199"/>
                  </a:lnTo>
                  <a:lnTo>
                    <a:pt x="219" y="202"/>
                  </a:lnTo>
                  <a:lnTo>
                    <a:pt x="209" y="206"/>
                  </a:lnTo>
                  <a:lnTo>
                    <a:pt x="199" y="208"/>
                  </a:lnTo>
                  <a:lnTo>
                    <a:pt x="190" y="210"/>
                  </a:lnTo>
                  <a:lnTo>
                    <a:pt x="180" y="211"/>
                  </a:lnTo>
                  <a:lnTo>
                    <a:pt x="180" y="209"/>
                  </a:lnTo>
                  <a:lnTo>
                    <a:pt x="180" y="207"/>
                  </a:lnTo>
                  <a:lnTo>
                    <a:pt x="179" y="205"/>
                  </a:lnTo>
                  <a:lnTo>
                    <a:pt x="179" y="203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5" y="228"/>
                  </a:lnTo>
                  <a:lnTo>
                    <a:pt x="134" y="237"/>
                  </a:lnTo>
                  <a:lnTo>
                    <a:pt x="124" y="246"/>
                  </a:lnTo>
                  <a:lnTo>
                    <a:pt x="113" y="256"/>
                  </a:lnTo>
                  <a:lnTo>
                    <a:pt x="101" y="265"/>
                  </a:lnTo>
                  <a:lnTo>
                    <a:pt x="90" y="274"/>
                  </a:lnTo>
                  <a:lnTo>
                    <a:pt x="79" y="284"/>
                  </a:lnTo>
                  <a:lnTo>
                    <a:pt x="68" y="294"/>
                  </a:lnTo>
                  <a:lnTo>
                    <a:pt x="56" y="305"/>
                  </a:lnTo>
                  <a:lnTo>
                    <a:pt x="45" y="315"/>
                  </a:lnTo>
                  <a:lnTo>
                    <a:pt x="34" y="325"/>
                  </a:lnTo>
                  <a:lnTo>
                    <a:pt x="23" y="336"/>
                  </a:lnTo>
                  <a:lnTo>
                    <a:pt x="11" y="347"/>
                  </a:lnTo>
                  <a:lnTo>
                    <a:pt x="0" y="359"/>
                  </a:lnTo>
                  <a:lnTo>
                    <a:pt x="34" y="439"/>
                  </a:lnTo>
                  <a:lnTo>
                    <a:pt x="67" y="520"/>
                  </a:lnTo>
                  <a:lnTo>
                    <a:pt x="100" y="601"/>
                  </a:lnTo>
                  <a:lnTo>
                    <a:pt x="133" y="681"/>
                  </a:lnTo>
                  <a:lnTo>
                    <a:pt x="167" y="761"/>
                  </a:lnTo>
                  <a:lnTo>
                    <a:pt x="199" y="841"/>
                  </a:lnTo>
                  <a:lnTo>
                    <a:pt x="233" y="922"/>
                  </a:lnTo>
                  <a:lnTo>
                    <a:pt x="266" y="1003"/>
                  </a:lnTo>
                  <a:lnTo>
                    <a:pt x="299" y="1083"/>
                  </a:lnTo>
                  <a:lnTo>
                    <a:pt x="333" y="1164"/>
                  </a:lnTo>
                  <a:lnTo>
                    <a:pt x="366" y="1244"/>
                  </a:lnTo>
                  <a:lnTo>
                    <a:pt x="399" y="1324"/>
                  </a:lnTo>
                  <a:lnTo>
                    <a:pt x="432" y="1405"/>
                  </a:lnTo>
                  <a:lnTo>
                    <a:pt x="466" y="1486"/>
                  </a:lnTo>
                  <a:lnTo>
                    <a:pt x="500" y="1566"/>
                  </a:lnTo>
                  <a:lnTo>
                    <a:pt x="532" y="1646"/>
                  </a:lnTo>
                  <a:lnTo>
                    <a:pt x="566" y="1726"/>
                  </a:lnTo>
                  <a:lnTo>
                    <a:pt x="600" y="1807"/>
                  </a:lnTo>
                  <a:lnTo>
                    <a:pt x="632" y="1888"/>
                  </a:lnTo>
                  <a:lnTo>
                    <a:pt x="666" y="1968"/>
                  </a:lnTo>
                  <a:lnTo>
                    <a:pt x="699" y="2049"/>
                  </a:lnTo>
                  <a:lnTo>
                    <a:pt x="732" y="2129"/>
                  </a:lnTo>
                  <a:lnTo>
                    <a:pt x="766" y="2209"/>
                  </a:lnTo>
                  <a:lnTo>
                    <a:pt x="799" y="2290"/>
                  </a:lnTo>
                  <a:lnTo>
                    <a:pt x="832" y="2371"/>
                  </a:lnTo>
                  <a:lnTo>
                    <a:pt x="866" y="2451"/>
                  </a:lnTo>
                  <a:lnTo>
                    <a:pt x="899" y="2532"/>
                  </a:lnTo>
                  <a:lnTo>
                    <a:pt x="932" y="2611"/>
                  </a:lnTo>
                  <a:lnTo>
                    <a:pt x="966" y="2692"/>
                  </a:lnTo>
                  <a:lnTo>
                    <a:pt x="1000" y="2773"/>
                  </a:lnTo>
                  <a:lnTo>
                    <a:pt x="1033" y="2853"/>
                  </a:lnTo>
                  <a:lnTo>
                    <a:pt x="1066" y="2934"/>
                  </a:lnTo>
                  <a:close/>
                </a:path>
              </a:pathLst>
            </a:custGeom>
            <a:solidFill>
              <a:srgbClr val="FF07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163"/>
            <p:cNvSpPr>
              <a:spLocks/>
            </p:cNvSpPr>
            <p:nvPr/>
          </p:nvSpPr>
          <p:spPr bwMode="auto">
            <a:xfrm>
              <a:off x="788" y="3524"/>
              <a:ext cx="263" cy="482"/>
            </a:xfrm>
            <a:custGeom>
              <a:avLst/>
              <a:gdLst>
                <a:gd name="T0" fmla="*/ 0 w 1575"/>
                <a:gd name="T1" fmla="*/ 0 h 2894"/>
                <a:gd name="T2" fmla="*/ 0 w 1575"/>
                <a:gd name="T3" fmla="*/ 0 h 2894"/>
                <a:gd name="T4" fmla="*/ 0 w 1575"/>
                <a:gd name="T5" fmla="*/ 0 h 2894"/>
                <a:gd name="T6" fmla="*/ 0 w 1575"/>
                <a:gd name="T7" fmla="*/ 0 h 2894"/>
                <a:gd name="T8" fmla="*/ 0 w 1575"/>
                <a:gd name="T9" fmla="*/ 0 h 2894"/>
                <a:gd name="T10" fmla="*/ 0 w 1575"/>
                <a:gd name="T11" fmla="*/ 0 h 2894"/>
                <a:gd name="T12" fmla="*/ 0 w 1575"/>
                <a:gd name="T13" fmla="*/ 0 h 2894"/>
                <a:gd name="T14" fmla="*/ 0 w 1575"/>
                <a:gd name="T15" fmla="*/ 0 h 2894"/>
                <a:gd name="T16" fmla="*/ 0 w 1575"/>
                <a:gd name="T17" fmla="*/ 0 h 2894"/>
                <a:gd name="T18" fmla="*/ 0 w 1575"/>
                <a:gd name="T19" fmla="*/ 0 h 2894"/>
                <a:gd name="T20" fmla="*/ 0 w 1575"/>
                <a:gd name="T21" fmla="*/ 0 h 2894"/>
                <a:gd name="T22" fmla="*/ 0 w 1575"/>
                <a:gd name="T23" fmla="*/ 0 h 2894"/>
                <a:gd name="T24" fmla="*/ 0 w 1575"/>
                <a:gd name="T25" fmla="*/ 0 h 2894"/>
                <a:gd name="T26" fmla="*/ 0 w 1575"/>
                <a:gd name="T27" fmla="*/ 0 h 2894"/>
                <a:gd name="T28" fmla="*/ 0 w 1575"/>
                <a:gd name="T29" fmla="*/ 0 h 2894"/>
                <a:gd name="T30" fmla="*/ 0 w 1575"/>
                <a:gd name="T31" fmla="*/ 0 h 2894"/>
                <a:gd name="T32" fmla="*/ 0 w 1575"/>
                <a:gd name="T33" fmla="*/ 0 h 2894"/>
                <a:gd name="T34" fmla="*/ 0 w 1575"/>
                <a:gd name="T35" fmla="*/ 0 h 2894"/>
                <a:gd name="T36" fmla="*/ 0 w 1575"/>
                <a:gd name="T37" fmla="*/ 0 h 2894"/>
                <a:gd name="T38" fmla="*/ 0 w 1575"/>
                <a:gd name="T39" fmla="*/ 0 h 2894"/>
                <a:gd name="T40" fmla="*/ 0 w 1575"/>
                <a:gd name="T41" fmla="*/ 0 h 2894"/>
                <a:gd name="T42" fmla="*/ 0 w 1575"/>
                <a:gd name="T43" fmla="*/ 0 h 2894"/>
                <a:gd name="T44" fmla="*/ 0 w 1575"/>
                <a:gd name="T45" fmla="*/ 0 h 2894"/>
                <a:gd name="T46" fmla="*/ 0 w 1575"/>
                <a:gd name="T47" fmla="*/ 0 h 2894"/>
                <a:gd name="T48" fmla="*/ 0 w 1575"/>
                <a:gd name="T49" fmla="*/ 0 h 2894"/>
                <a:gd name="T50" fmla="*/ 0 w 1575"/>
                <a:gd name="T51" fmla="*/ 0 h 2894"/>
                <a:gd name="T52" fmla="*/ 0 w 1575"/>
                <a:gd name="T53" fmla="*/ 0 h 2894"/>
                <a:gd name="T54" fmla="*/ 0 w 1575"/>
                <a:gd name="T55" fmla="*/ 0 h 2894"/>
                <a:gd name="T56" fmla="*/ 0 w 1575"/>
                <a:gd name="T57" fmla="*/ 0 h 2894"/>
                <a:gd name="T58" fmla="*/ 0 w 1575"/>
                <a:gd name="T59" fmla="*/ 0 h 2894"/>
                <a:gd name="T60" fmla="*/ 0 w 1575"/>
                <a:gd name="T61" fmla="*/ 0 h 2894"/>
                <a:gd name="T62" fmla="*/ 0 w 1575"/>
                <a:gd name="T63" fmla="*/ 0 h 2894"/>
                <a:gd name="T64" fmla="*/ 0 w 1575"/>
                <a:gd name="T65" fmla="*/ 0 h 2894"/>
                <a:gd name="T66" fmla="*/ 0 w 1575"/>
                <a:gd name="T67" fmla="*/ 0 h 2894"/>
                <a:gd name="T68" fmla="*/ 0 w 1575"/>
                <a:gd name="T69" fmla="*/ 0 h 2894"/>
                <a:gd name="T70" fmla="*/ 0 w 1575"/>
                <a:gd name="T71" fmla="*/ 0 h 2894"/>
                <a:gd name="T72" fmla="*/ 0 w 1575"/>
                <a:gd name="T73" fmla="*/ 0 h 2894"/>
                <a:gd name="T74" fmla="*/ 0 w 1575"/>
                <a:gd name="T75" fmla="*/ 0 h 2894"/>
                <a:gd name="T76" fmla="*/ 0 w 1575"/>
                <a:gd name="T77" fmla="*/ 0 h 2894"/>
                <a:gd name="T78" fmla="*/ 0 w 1575"/>
                <a:gd name="T79" fmla="*/ 0 h 2894"/>
                <a:gd name="T80" fmla="*/ 0 w 1575"/>
                <a:gd name="T81" fmla="*/ 0 h 2894"/>
                <a:gd name="T82" fmla="*/ 0 w 1575"/>
                <a:gd name="T83" fmla="*/ 0 h 2894"/>
                <a:gd name="T84" fmla="*/ 0 w 1575"/>
                <a:gd name="T85" fmla="*/ 0 h 2894"/>
                <a:gd name="T86" fmla="*/ 0 w 1575"/>
                <a:gd name="T87" fmla="*/ 0 h 2894"/>
                <a:gd name="T88" fmla="*/ 0 w 1575"/>
                <a:gd name="T89" fmla="*/ 0 h 2894"/>
                <a:gd name="T90" fmla="*/ 0 w 1575"/>
                <a:gd name="T91" fmla="*/ 0 h 2894"/>
                <a:gd name="T92" fmla="*/ 0 w 1575"/>
                <a:gd name="T93" fmla="*/ 0 h 2894"/>
                <a:gd name="T94" fmla="*/ 0 w 1575"/>
                <a:gd name="T95" fmla="*/ 0 h 2894"/>
                <a:gd name="T96" fmla="*/ 0 w 1575"/>
                <a:gd name="T97" fmla="*/ 0 h 2894"/>
                <a:gd name="T98" fmla="*/ 0 w 1575"/>
                <a:gd name="T99" fmla="*/ 0 h 2894"/>
                <a:gd name="T100" fmla="*/ 0 w 1575"/>
                <a:gd name="T101" fmla="*/ 0 h 2894"/>
                <a:gd name="T102" fmla="*/ 0 w 1575"/>
                <a:gd name="T103" fmla="*/ 0 h 2894"/>
                <a:gd name="T104" fmla="*/ 0 w 1575"/>
                <a:gd name="T105" fmla="*/ 0 h 28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75" h="2894">
                  <a:moveTo>
                    <a:pt x="1065" y="2894"/>
                  </a:moveTo>
                  <a:lnTo>
                    <a:pt x="1089" y="2864"/>
                  </a:lnTo>
                  <a:lnTo>
                    <a:pt x="1113" y="2836"/>
                  </a:lnTo>
                  <a:lnTo>
                    <a:pt x="1135" y="2810"/>
                  </a:lnTo>
                  <a:lnTo>
                    <a:pt x="1157" y="2786"/>
                  </a:lnTo>
                  <a:lnTo>
                    <a:pt x="1178" y="2764"/>
                  </a:lnTo>
                  <a:lnTo>
                    <a:pt x="1200" y="2744"/>
                  </a:lnTo>
                  <a:lnTo>
                    <a:pt x="1221" y="2726"/>
                  </a:lnTo>
                  <a:lnTo>
                    <a:pt x="1243" y="2709"/>
                  </a:lnTo>
                  <a:lnTo>
                    <a:pt x="1264" y="2694"/>
                  </a:lnTo>
                  <a:lnTo>
                    <a:pt x="1286" y="2680"/>
                  </a:lnTo>
                  <a:lnTo>
                    <a:pt x="1309" y="2668"/>
                  </a:lnTo>
                  <a:lnTo>
                    <a:pt x="1332" y="2657"/>
                  </a:lnTo>
                  <a:lnTo>
                    <a:pt x="1357" y="2646"/>
                  </a:lnTo>
                  <a:lnTo>
                    <a:pt x="1383" y="2637"/>
                  </a:lnTo>
                  <a:lnTo>
                    <a:pt x="1411" y="2629"/>
                  </a:lnTo>
                  <a:lnTo>
                    <a:pt x="1440" y="2622"/>
                  </a:lnTo>
                  <a:lnTo>
                    <a:pt x="1443" y="2607"/>
                  </a:lnTo>
                  <a:lnTo>
                    <a:pt x="1446" y="2591"/>
                  </a:lnTo>
                  <a:lnTo>
                    <a:pt x="1449" y="2576"/>
                  </a:lnTo>
                  <a:lnTo>
                    <a:pt x="1451" y="2561"/>
                  </a:lnTo>
                  <a:lnTo>
                    <a:pt x="1439" y="2547"/>
                  </a:lnTo>
                  <a:lnTo>
                    <a:pt x="1424" y="2533"/>
                  </a:lnTo>
                  <a:lnTo>
                    <a:pt x="1409" y="2519"/>
                  </a:lnTo>
                  <a:lnTo>
                    <a:pt x="1395" y="2502"/>
                  </a:lnTo>
                  <a:lnTo>
                    <a:pt x="1382" y="2486"/>
                  </a:lnTo>
                  <a:lnTo>
                    <a:pt x="1373" y="2468"/>
                  </a:lnTo>
                  <a:lnTo>
                    <a:pt x="1369" y="2447"/>
                  </a:lnTo>
                  <a:lnTo>
                    <a:pt x="1372" y="2425"/>
                  </a:lnTo>
                  <a:lnTo>
                    <a:pt x="1382" y="2410"/>
                  </a:lnTo>
                  <a:lnTo>
                    <a:pt x="1396" y="2401"/>
                  </a:lnTo>
                  <a:lnTo>
                    <a:pt x="1410" y="2397"/>
                  </a:lnTo>
                  <a:lnTo>
                    <a:pt x="1426" y="2397"/>
                  </a:lnTo>
                  <a:lnTo>
                    <a:pt x="1443" y="2396"/>
                  </a:lnTo>
                  <a:lnTo>
                    <a:pt x="1459" y="2395"/>
                  </a:lnTo>
                  <a:lnTo>
                    <a:pt x="1472" y="2390"/>
                  </a:lnTo>
                  <a:lnTo>
                    <a:pt x="1485" y="2379"/>
                  </a:lnTo>
                  <a:lnTo>
                    <a:pt x="1495" y="2366"/>
                  </a:lnTo>
                  <a:lnTo>
                    <a:pt x="1505" y="2352"/>
                  </a:lnTo>
                  <a:lnTo>
                    <a:pt x="1516" y="2340"/>
                  </a:lnTo>
                  <a:lnTo>
                    <a:pt x="1527" y="2328"/>
                  </a:lnTo>
                  <a:lnTo>
                    <a:pt x="1540" y="2317"/>
                  </a:lnTo>
                  <a:lnTo>
                    <a:pt x="1551" y="2306"/>
                  </a:lnTo>
                  <a:lnTo>
                    <a:pt x="1563" y="2295"/>
                  </a:lnTo>
                  <a:lnTo>
                    <a:pt x="1575" y="2285"/>
                  </a:lnTo>
                  <a:lnTo>
                    <a:pt x="1546" y="2214"/>
                  </a:lnTo>
                  <a:lnTo>
                    <a:pt x="1516" y="2142"/>
                  </a:lnTo>
                  <a:lnTo>
                    <a:pt x="1487" y="2071"/>
                  </a:lnTo>
                  <a:lnTo>
                    <a:pt x="1457" y="1999"/>
                  </a:lnTo>
                  <a:lnTo>
                    <a:pt x="1428" y="1928"/>
                  </a:lnTo>
                  <a:lnTo>
                    <a:pt x="1399" y="1856"/>
                  </a:lnTo>
                  <a:lnTo>
                    <a:pt x="1369" y="1785"/>
                  </a:lnTo>
                  <a:lnTo>
                    <a:pt x="1340" y="1713"/>
                  </a:lnTo>
                  <a:lnTo>
                    <a:pt x="1310" y="1642"/>
                  </a:lnTo>
                  <a:lnTo>
                    <a:pt x="1280" y="1570"/>
                  </a:lnTo>
                  <a:lnTo>
                    <a:pt x="1251" y="1499"/>
                  </a:lnTo>
                  <a:lnTo>
                    <a:pt x="1221" y="1428"/>
                  </a:lnTo>
                  <a:lnTo>
                    <a:pt x="1193" y="1356"/>
                  </a:lnTo>
                  <a:lnTo>
                    <a:pt x="1163" y="1285"/>
                  </a:lnTo>
                  <a:lnTo>
                    <a:pt x="1133" y="1214"/>
                  </a:lnTo>
                  <a:lnTo>
                    <a:pt x="1104" y="1143"/>
                  </a:lnTo>
                  <a:lnTo>
                    <a:pt x="1074" y="1071"/>
                  </a:lnTo>
                  <a:lnTo>
                    <a:pt x="1044" y="1000"/>
                  </a:lnTo>
                  <a:lnTo>
                    <a:pt x="1015" y="928"/>
                  </a:lnTo>
                  <a:lnTo>
                    <a:pt x="985" y="857"/>
                  </a:lnTo>
                  <a:lnTo>
                    <a:pt x="956" y="785"/>
                  </a:lnTo>
                  <a:lnTo>
                    <a:pt x="926" y="714"/>
                  </a:lnTo>
                  <a:lnTo>
                    <a:pt x="897" y="643"/>
                  </a:lnTo>
                  <a:lnTo>
                    <a:pt x="868" y="571"/>
                  </a:lnTo>
                  <a:lnTo>
                    <a:pt x="838" y="500"/>
                  </a:lnTo>
                  <a:lnTo>
                    <a:pt x="809" y="429"/>
                  </a:lnTo>
                  <a:lnTo>
                    <a:pt x="779" y="358"/>
                  </a:lnTo>
                  <a:lnTo>
                    <a:pt x="749" y="286"/>
                  </a:lnTo>
                  <a:lnTo>
                    <a:pt x="720" y="215"/>
                  </a:lnTo>
                  <a:lnTo>
                    <a:pt x="690" y="143"/>
                  </a:lnTo>
                  <a:lnTo>
                    <a:pt x="661" y="72"/>
                  </a:lnTo>
                  <a:lnTo>
                    <a:pt x="631" y="0"/>
                  </a:lnTo>
                  <a:lnTo>
                    <a:pt x="614" y="3"/>
                  </a:lnTo>
                  <a:lnTo>
                    <a:pt x="597" y="5"/>
                  </a:lnTo>
                  <a:lnTo>
                    <a:pt x="580" y="8"/>
                  </a:lnTo>
                  <a:lnTo>
                    <a:pt x="564" y="11"/>
                  </a:lnTo>
                  <a:lnTo>
                    <a:pt x="546" y="15"/>
                  </a:lnTo>
                  <a:lnTo>
                    <a:pt x="530" y="18"/>
                  </a:lnTo>
                  <a:lnTo>
                    <a:pt x="512" y="22"/>
                  </a:lnTo>
                  <a:lnTo>
                    <a:pt x="495" y="26"/>
                  </a:lnTo>
                  <a:lnTo>
                    <a:pt x="486" y="35"/>
                  </a:lnTo>
                  <a:lnTo>
                    <a:pt x="475" y="44"/>
                  </a:lnTo>
                  <a:lnTo>
                    <a:pt x="464" y="52"/>
                  </a:lnTo>
                  <a:lnTo>
                    <a:pt x="452" y="59"/>
                  </a:lnTo>
                  <a:lnTo>
                    <a:pt x="439" y="64"/>
                  </a:lnTo>
                  <a:lnTo>
                    <a:pt x="426" y="68"/>
                  </a:lnTo>
                  <a:lnTo>
                    <a:pt x="411" y="70"/>
                  </a:lnTo>
                  <a:lnTo>
                    <a:pt x="396" y="71"/>
                  </a:lnTo>
                  <a:lnTo>
                    <a:pt x="387" y="86"/>
                  </a:lnTo>
                  <a:lnTo>
                    <a:pt x="383" y="105"/>
                  </a:lnTo>
                  <a:lnTo>
                    <a:pt x="381" y="124"/>
                  </a:lnTo>
                  <a:lnTo>
                    <a:pt x="380" y="142"/>
                  </a:lnTo>
                  <a:lnTo>
                    <a:pt x="377" y="161"/>
                  </a:lnTo>
                  <a:lnTo>
                    <a:pt x="370" y="176"/>
                  </a:lnTo>
                  <a:lnTo>
                    <a:pt x="355" y="187"/>
                  </a:lnTo>
                  <a:lnTo>
                    <a:pt x="333" y="193"/>
                  </a:lnTo>
                  <a:lnTo>
                    <a:pt x="316" y="195"/>
                  </a:lnTo>
                  <a:lnTo>
                    <a:pt x="302" y="192"/>
                  </a:lnTo>
                  <a:lnTo>
                    <a:pt x="288" y="187"/>
                  </a:lnTo>
                  <a:lnTo>
                    <a:pt x="276" y="181"/>
                  </a:lnTo>
                  <a:lnTo>
                    <a:pt x="262" y="176"/>
                  </a:lnTo>
                  <a:lnTo>
                    <a:pt x="250" y="173"/>
                  </a:lnTo>
                  <a:lnTo>
                    <a:pt x="236" y="174"/>
                  </a:lnTo>
                  <a:lnTo>
                    <a:pt x="221" y="180"/>
                  </a:lnTo>
                  <a:lnTo>
                    <a:pt x="213" y="185"/>
                  </a:lnTo>
                  <a:lnTo>
                    <a:pt x="204" y="189"/>
                  </a:lnTo>
                  <a:lnTo>
                    <a:pt x="195" y="193"/>
                  </a:lnTo>
                  <a:lnTo>
                    <a:pt x="187" y="196"/>
                  </a:lnTo>
                  <a:lnTo>
                    <a:pt x="177" y="200"/>
                  </a:lnTo>
                  <a:lnTo>
                    <a:pt x="167" y="202"/>
                  </a:lnTo>
                  <a:lnTo>
                    <a:pt x="158" y="204"/>
                  </a:lnTo>
                  <a:lnTo>
                    <a:pt x="148" y="205"/>
                  </a:lnTo>
                  <a:lnTo>
                    <a:pt x="148" y="202"/>
                  </a:lnTo>
                  <a:lnTo>
                    <a:pt x="147" y="200"/>
                  </a:lnTo>
                  <a:lnTo>
                    <a:pt x="146" y="197"/>
                  </a:lnTo>
                  <a:lnTo>
                    <a:pt x="145" y="195"/>
                  </a:lnTo>
                  <a:lnTo>
                    <a:pt x="127" y="210"/>
                  </a:lnTo>
                  <a:lnTo>
                    <a:pt x="108" y="224"/>
                  </a:lnTo>
                  <a:lnTo>
                    <a:pt x="90" y="239"/>
                  </a:lnTo>
                  <a:lnTo>
                    <a:pt x="71" y="255"/>
                  </a:lnTo>
                  <a:lnTo>
                    <a:pt x="53" y="271"/>
                  </a:lnTo>
                  <a:lnTo>
                    <a:pt x="36" y="287"/>
                  </a:lnTo>
                  <a:lnTo>
                    <a:pt x="17" y="305"/>
                  </a:lnTo>
                  <a:lnTo>
                    <a:pt x="0" y="323"/>
                  </a:lnTo>
                  <a:lnTo>
                    <a:pt x="34" y="404"/>
                  </a:lnTo>
                  <a:lnTo>
                    <a:pt x="66" y="483"/>
                  </a:lnTo>
                  <a:lnTo>
                    <a:pt x="100" y="564"/>
                  </a:lnTo>
                  <a:lnTo>
                    <a:pt x="133" y="645"/>
                  </a:lnTo>
                  <a:lnTo>
                    <a:pt x="166" y="725"/>
                  </a:lnTo>
                  <a:lnTo>
                    <a:pt x="200" y="805"/>
                  </a:lnTo>
                  <a:lnTo>
                    <a:pt x="233" y="885"/>
                  </a:lnTo>
                  <a:lnTo>
                    <a:pt x="266" y="966"/>
                  </a:lnTo>
                  <a:lnTo>
                    <a:pt x="299" y="1047"/>
                  </a:lnTo>
                  <a:lnTo>
                    <a:pt x="333" y="1126"/>
                  </a:lnTo>
                  <a:lnTo>
                    <a:pt x="366" y="1207"/>
                  </a:lnTo>
                  <a:lnTo>
                    <a:pt x="399" y="1288"/>
                  </a:lnTo>
                  <a:lnTo>
                    <a:pt x="433" y="1367"/>
                  </a:lnTo>
                  <a:lnTo>
                    <a:pt x="466" y="1448"/>
                  </a:lnTo>
                  <a:lnTo>
                    <a:pt x="499" y="1529"/>
                  </a:lnTo>
                  <a:lnTo>
                    <a:pt x="533" y="1608"/>
                  </a:lnTo>
                  <a:lnTo>
                    <a:pt x="566" y="1689"/>
                  </a:lnTo>
                  <a:lnTo>
                    <a:pt x="599" y="1769"/>
                  </a:lnTo>
                  <a:lnTo>
                    <a:pt x="632" y="1850"/>
                  </a:lnTo>
                  <a:lnTo>
                    <a:pt x="666" y="1930"/>
                  </a:lnTo>
                  <a:lnTo>
                    <a:pt x="698" y="2010"/>
                  </a:lnTo>
                  <a:lnTo>
                    <a:pt x="732" y="2091"/>
                  </a:lnTo>
                  <a:lnTo>
                    <a:pt x="766" y="2171"/>
                  </a:lnTo>
                  <a:lnTo>
                    <a:pt x="798" y="2251"/>
                  </a:lnTo>
                  <a:lnTo>
                    <a:pt x="832" y="2332"/>
                  </a:lnTo>
                  <a:lnTo>
                    <a:pt x="865" y="2413"/>
                  </a:lnTo>
                  <a:lnTo>
                    <a:pt x="898" y="2492"/>
                  </a:lnTo>
                  <a:lnTo>
                    <a:pt x="932" y="2573"/>
                  </a:lnTo>
                  <a:lnTo>
                    <a:pt x="965" y="2653"/>
                  </a:lnTo>
                  <a:lnTo>
                    <a:pt x="999" y="2734"/>
                  </a:lnTo>
                  <a:lnTo>
                    <a:pt x="1031" y="2814"/>
                  </a:lnTo>
                  <a:lnTo>
                    <a:pt x="1065" y="2894"/>
                  </a:lnTo>
                  <a:close/>
                </a:path>
              </a:pathLst>
            </a:custGeom>
            <a:solidFill>
              <a:srgbClr val="F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164"/>
            <p:cNvSpPr>
              <a:spLocks/>
            </p:cNvSpPr>
            <p:nvPr/>
          </p:nvSpPr>
          <p:spPr bwMode="auto">
            <a:xfrm>
              <a:off x="793" y="3525"/>
              <a:ext cx="252" cy="475"/>
            </a:xfrm>
            <a:custGeom>
              <a:avLst/>
              <a:gdLst>
                <a:gd name="T0" fmla="*/ 0 w 1511"/>
                <a:gd name="T1" fmla="*/ 0 h 2851"/>
                <a:gd name="T2" fmla="*/ 0 w 1511"/>
                <a:gd name="T3" fmla="*/ 0 h 2851"/>
                <a:gd name="T4" fmla="*/ 0 w 1511"/>
                <a:gd name="T5" fmla="*/ 0 h 2851"/>
                <a:gd name="T6" fmla="*/ 0 w 1511"/>
                <a:gd name="T7" fmla="*/ 0 h 2851"/>
                <a:gd name="T8" fmla="*/ 0 w 1511"/>
                <a:gd name="T9" fmla="*/ 0 h 2851"/>
                <a:gd name="T10" fmla="*/ 0 w 1511"/>
                <a:gd name="T11" fmla="*/ 0 h 2851"/>
                <a:gd name="T12" fmla="*/ 0 w 1511"/>
                <a:gd name="T13" fmla="*/ 0 h 2851"/>
                <a:gd name="T14" fmla="*/ 0 w 1511"/>
                <a:gd name="T15" fmla="*/ 0 h 2851"/>
                <a:gd name="T16" fmla="*/ 0 w 1511"/>
                <a:gd name="T17" fmla="*/ 0 h 2851"/>
                <a:gd name="T18" fmla="*/ 0 w 1511"/>
                <a:gd name="T19" fmla="*/ 0 h 2851"/>
                <a:gd name="T20" fmla="*/ 0 w 1511"/>
                <a:gd name="T21" fmla="*/ 0 h 2851"/>
                <a:gd name="T22" fmla="*/ 0 w 1511"/>
                <a:gd name="T23" fmla="*/ 0 h 2851"/>
                <a:gd name="T24" fmla="*/ 0 w 1511"/>
                <a:gd name="T25" fmla="*/ 0 h 2851"/>
                <a:gd name="T26" fmla="*/ 0 w 1511"/>
                <a:gd name="T27" fmla="*/ 0 h 2851"/>
                <a:gd name="T28" fmla="*/ 0 w 1511"/>
                <a:gd name="T29" fmla="*/ 0 h 2851"/>
                <a:gd name="T30" fmla="*/ 0 w 1511"/>
                <a:gd name="T31" fmla="*/ 0 h 2851"/>
                <a:gd name="T32" fmla="*/ 0 w 1511"/>
                <a:gd name="T33" fmla="*/ 0 h 2851"/>
                <a:gd name="T34" fmla="*/ 0 w 1511"/>
                <a:gd name="T35" fmla="*/ 0 h 2851"/>
                <a:gd name="T36" fmla="*/ 0 w 1511"/>
                <a:gd name="T37" fmla="*/ 0 h 2851"/>
                <a:gd name="T38" fmla="*/ 0 w 1511"/>
                <a:gd name="T39" fmla="*/ 0 h 2851"/>
                <a:gd name="T40" fmla="*/ 0 w 1511"/>
                <a:gd name="T41" fmla="*/ 0 h 2851"/>
                <a:gd name="T42" fmla="*/ 0 w 1511"/>
                <a:gd name="T43" fmla="*/ 0 h 2851"/>
                <a:gd name="T44" fmla="*/ 0 w 1511"/>
                <a:gd name="T45" fmla="*/ 0 h 2851"/>
                <a:gd name="T46" fmla="*/ 0 w 1511"/>
                <a:gd name="T47" fmla="*/ 0 h 2851"/>
                <a:gd name="T48" fmla="*/ 0 w 1511"/>
                <a:gd name="T49" fmla="*/ 0 h 2851"/>
                <a:gd name="T50" fmla="*/ 0 w 1511"/>
                <a:gd name="T51" fmla="*/ 0 h 2851"/>
                <a:gd name="T52" fmla="*/ 0 w 1511"/>
                <a:gd name="T53" fmla="*/ 0 h 2851"/>
                <a:gd name="T54" fmla="*/ 0 w 1511"/>
                <a:gd name="T55" fmla="*/ 0 h 2851"/>
                <a:gd name="T56" fmla="*/ 0 w 1511"/>
                <a:gd name="T57" fmla="*/ 0 h 2851"/>
                <a:gd name="T58" fmla="*/ 0 w 1511"/>
                <a:gd name="T59" fmla="*/ 0 h 2851"/>
                <a:gd name="T60" fmla="*/ 0 w 1511"/>
                <a:gd name="T61" fmla="*/ 0 h 2851"/>
                <a:gd name="T62" fmla="*/ 0 w 1511"/>
                <a:gd name="T63" fmla="*/ 0 h 2851"/>
                <a:gd name="T64" fmla="*/ 0 w 1511"/>
                <a:gd name="T65" fmla="*/ 0 h 2851"/>
                <a:gd name="T66" fmla="*/ 0 w 1511"/>
                <a:gd name="T67" fmla="*/ 0 h 2851"/>
                <a:gd name="T68" fmla="*/ 0 w 1511"/>
                <a:gd name="T69" fmla="*/ 0 h 2851"/>
                <a:gd name="T70" fmla="*/ 0 w 1511"/>
                <a:gd name="T71" fmla="*/ 0 h 2851"/>
                <a:gd name="T72" fmla="*/ 0 w 1511"/>
                <a:gd name="T73" fmla="*/ 0 h 2851"/>
                <a:gd name="T74" fmla="*/ 0 w 1511"/>
                <a:gd name="T75" fmla="*/ 0 h 2851"/>
                <a:gd name="T76" fmla="*/ 0 w 1511"/>
                <a:gd name="T77" fmla="*/ 0 h 2851"/>
                <a:gd name="T78" fmla="*/ 0 w 1511"/>
                <a:gd name="T79" fmla="*/ 0 h 2851"/>
                <a:gd name="T80" fmla="*/ 0 w 1511"/>
                <a:gd name="T81" fmla="*/ 0 h 2851"/>
                <a:gd name="T82" fmla="*/ 0 w 1511"/>
                <a:gd name="T83" fmla="*/ 0 h 2851"/>
                <a:gd name="T84" fmla="*/ 0 w 1511"/>
                <a:gd name="T85" fmla="*/ 0 h 2851"/>
                <a:gd name="T86" fmla="*/ 0 w 1511"/>
                <a:gd name="T87" fmla="*/ 0 h 2851"/>
                <a:gd name="T88" fmla="*/ 0 w 1511"/>
                <a:gd name="T89" fmla="*/ 0 h 2851"/>
                <a:gd name="T90" fmla="*/ 0 w 1511"/>
                <a:gd name="T91" fmla="*/ 0 h 2851"/>
                <a:gd name="T92" fmla="*/ 0 w 1511"/>
                <a:gd name="T93" fmla="*/ 0 h 2851"/>
                <a:gd name="T94" fmla="*/ 0 w 1511"/>
                <a:gd name="T95" fmla="*/ 0 h 2851"/>
                <a:gd name="T96" fmla="*/ 0 w 1511"/>
                <a:gd name="T97" fmla="*/ 0 h 2851"/>
                <a:gd name="T98" fmla="*/ 0 w 1511"/>
                <a:gd name="T99" fmla="*/ 0 h 2851"/>
                <a:gd name="T100" fmla="*/ 0 w 1511"/>
                <a:gd name="T101" fmla="*/ 0 h 2851"/>
                <a:gd name="T102" fmla="*/ 0 w 1511"/>
                <a:gd name="T103" fmla="*/ 0 h 2851"/>
                <a:gd name="T104" fmla="*/ 0 w 1511"/>
                <a:gd name="T105" fmla="*/ 0 h 28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11" h="2851">
                  <a:moveTo>
                    <a:pt x="1062" y="2851"/>
                  </a:moveTo>
                  <a:lnTo>
                    <a:pt x="1084" y="2825"/>
                  </a:lnTo>
                  <a:lnTo>
                    <a:pt x="1104" y="2802"/>
                  </a:lnTo>
                  <a:lnTo>
                    <a:pt x="1125" y="2780"/>
                  </a:lnTo>
                  <a:lnTo>
                    <a:pt x="1144" y="2760"/>
                  </a:lnTo>
                  <a:lnTo>
                    <a:pt x="1164" y="2741"/>
                  </a:lnTo>
                  <a:lnTo>
                    <a:pt x="1183" y="2724"/>
                  </a:lnTo>
                  <a:lnTo>
                    <a:pt x="1202" y="2708"/>
                  </a:lnTo>
                  <a:lnTo>
                    <a:pt x="1222" y="2693"/>
                  </a:lnTo>
                  <a:lnTo>
                    <a:pt x="1241" y="2681"/>
                  </a:lnTo>
                  <a:lnTo>
                    <a:pt x="1262" y="2669"/>
                  </a:lnTo>
                  <a:lnTo>
                    <a:pt x="1283" y="2658"/>
                  </a:lnTo>
                  <a:lnTo>
                    <a:pt x="1305" y="2648"/>
                  </a:lnTo>
                  <a:lnTo>
                    <a:pt x="1328" y="2638"/>
                  </a:lnTo>
                  <a:lnTo>
                    <a:pt x="1352" y="2630"/>
                  </a:lnTo>
                  <a:lnTo>
                    <a:pt x="1378" y="2623"/>
                  </a:lnTo>
                  <a:lnTo>
                    <a:pt x="1406" y="2616"/>
                  </a:lnTo>
                  <a:lnTo>
                    <a:pt x="1410" y="2601"/>
                  </a:lnTo>
                  <a:lnTo>
                    <a:pt x="1414" y="2585"/>
                  </a:lnTo>
                  <a:lnTo>
                    <a:pt x="1417" y="2569"/>
                  </a:lnTo>
                  <a:lnTo>
                    <a:pt x="1419" y="2553"/>
                  </a:lnTo>
                  <a:lnTo>
                    <a:pt x="1407" y="2539"/>
                  </a:lnTo>
                  <a:lnTo>
                    <a:pt x="1392" y="2525"/>
                  </a:lnTo>
                  <a:lnTo>
                    <a:pt x="1377" y="2511"/>
                  </a:lnTo>
                  <a:lnTo>
                    <a:pt x="1363" y="2494"/>
                  </a:lnTo>
                  <a:lnTo>
                    <a:pt x="1350" y="2478"/>
                  </a:lnTo>
                  <a:lnTo>
                    <a:pt x="1341" y="2460"/>
                  </a:lnTo>
                  <a:lnTo>
                    <a:pt x="1337" y="2439"/>
                  </a:lnTo>
                  <a:lnTo>
                    <a:pt x="1340" y="2417"/>
                  </a:lnTo>
                  <a:lnTo>
                    <a:pt x="1350" y="2402"/>
                  </a:lnTo>
                  <a:lnTo>
                    <a:pt x="1364" y="2393"/>
                  </a:lnTo>
                  <a:lnTo>
                    <a:pt x="1378" y="2389"/>
                  </a:lnTo>
                  <a:lnTo>
                    <a:pt x="1394" y="2389"/>
                  </a:lnTo>
                  <a:lnTo>
                    <a:pt x="1411" y="2388"/>
                  </a:lnTo>
                  <a:lnTo>
                    <a:pt x="1427" y="2387"/>
                  </a:lnTo>
                  <a:lnTo>
                    <a:pt x="1440" y="2382"/>
                  </a:lnTo>
                  <a:lnTo>
                    <a:pt x="1453" y="2371"/>
                  </a:lnTo>
                  <a:lnTo>
                    <a:pt x="1460" y="2362"/>
                  </a:lnTo>
                  <a:lnTo>
                    <a:pt x="1467" y="2353"/>
                  </a:lnTo>
                  <a:lnTo>
                    <a:pt x="1474" y="2343"/>
                  </a:lnTo>
                  <a:lnTo>
                    <a:pt x="1481" y="2335"/>
                  </a:lnTo>
                  <a:lnTo>
                    <a:pt x="1488" y="2327"/>
                  </a:lnTo>
                  <a:lnTo>
                    <a:pt x="1495" y="2320"/>
                  </a:lnTo>
                  <a:lnTo>
                    <a:pt x="1504" y="2312"/>
                  </a:lnTo>
                  <a:lnTo>
                    <a:pt x="1511" y="2305"/>
                  </a:lnTo>
                  <a:lnTo>
                    <a:pt x="1481" y="2232"/>
                  </a:lnTo>
                  <a:lnTo>
                    <a:pt x="1452" y="2161"/>
                  </a:lnTo>
                  <a:lnTo>
                    <a:pt x="1422" y="2088"/>
                  </a:lnTo>
                  <a:lnTo>
                    <a:pt x="1392" y="2017"/>
                  </a:lnTo>
                  <a:lnTo>
                    <a:pt x="1362" y="1944"/>
                  </a:lnTo>
                  <a:lnTo>
                    <a:pt x="1332" y="1873"/>
                  </a:lnTo>
                  <a:lnTo>
                    <a:pt x="1302" y="1800"/>
                  </a:lnTo>
                  <a:lnTo>
                    <a:pt x="1273" y="1729"/>
                  </a:lnTo>
                  <a:lnTo>
                    <a:pt x="1243" y="1656"/>
                  </a:lnTo>
                  <a:lnTo>
                    <a:pt x="1214" y="1585"/>
                  </a:lnTo>
                  <a:lnTo>
                    <a:pt x="1183" y="1512"/>
                  </a:lnTo>
                  <a:lnTo>
                    <a:pt x="1153" y="1441"/>
                  </a:lnTo>
                  <a:lnTo>
                    <a:pt x="1124" y="1368"/>
                  </a:lnTo>
                  <a:lnTo>
                    <a:pt x="1094" y="1297"/>
                  </a:lnTo>
                  <a:lnTo>
                    <a:pt x="1064" y="1225"/>
                  </a:lnTo>
                  <a:lnTo>
                    <a:pt x="1034" y="1153"/>
                  </a:lnTo>
                  <a:lnTo>
                    <a:pt x="1004" y="1081"/>
                  </a:lnTo>
                  <a:lnTo>
                    <a:pt x="975" y="1009"/>
                  </a:lnTo>
                  <a:lnTo>
                    <a:pt x="944" y="937"/>
                  </a:lnTo>
                  <a:lnTo>
                    <a:pt x="914" y="865"/>
                  </a:lnTo>
                  <a:lnTo>
                    <a:pt x="885" y="793"/>
                  </a:lnTo>
                  <a:lnTo>
                    <a:pt x="855" y="720"/>
                  </a:lnTo>
                  <a:lnTo>
                    <a:pt x="825" y="649"/>
                  </a:lnTo>
                  <a:lnTo>
                    <a:pt x="795" y="576"/>
                  </a:lnTo>
                  <a:lnTo>
                    <a:pt x="765" y="505"/>
                  </a:lnTo>
                  <a:lnTo>
                    <a:pt x="736" y="432"/>
                  </a:lnTo>
                  <a:lnTo>
                    <a:pt x="705" y="360"/>
                  </a:lnTo>
                  <a:lnTo>
                    <a:pt x="676" y="288"/>
                  </a:lnTo>
                  <a:lnTo>
                    <a:pt x="646" y="216"/>
                  </a:lnTo>
                  <a:lnTo>
                    <a:pt x="616" y="144"/>
                  </a:lnTo>
                  <a:lnTo>
                    <a:pt x="586" y="72"/>
                  </a:lnTo>
                  <a:lnTo>
                    <a:pt x="556" y="0"/>
                  </a:lnTo>
                  <a:lnTo>
                    <a:pt x="545" y="2"/>
                  </a:lnTo>
                  <a:lnTo>
                    <a:pt x="534" y="3"/>
                  </a:lnTo>
                  <a:lnTo>
                    <a:pt x="521" y="5"/>
                  </a:lnTo>
                  <a:lnTo>
                    <a:pt x="510" y="7"/>
                  </a:lnTo>
                  <a:lnTo>
                    <a:pt x="499" y="9"/>
                  </a:lnTo>
                  <a:lnTo>
                    <a:pt x="488" y="12"/>
                  </a:lnTo>
                  <a:lnTo>
                    <a:pt x="475" y="15"/>
                  </a:lnTo>
                  <a:lnTo>
                    <a:pt x="463" y="18"/>
                  </a:lnTo>
                  <a:lnTo>
                    <a:pt x="454" y="27"/>
                  </a:lnTo>
                  <a:lnTo>
                    <a:pt x="444" y="36"/>
                  </a:lnTo>
                  <a:lnTo>
                    <a:pt x="432" y="44"/>
                  </a:lnTo>
                  <a:lnTo>
                    <a:pt x="420" y="51"/>
                  </a:lnTo>
                  <a:lnTo>
                    <a:pt x="408" y="56"/>
                  </a:lnTo>
                  <a:lnTo>
                    <a:pt x="395" y="60"/>
                  </a:lnTo>
                  <a:lnTo>
                    <a:pt x="379" y="62"/>
                  </a:lnTo>
                  <a:lnTo>
                    <a:pt x="364" y="63"/>
                  </a:lnTo>
                  <a:lnTo>
                    <a:pt x="355" y="78"/>
                  </a:lnTo>
                  <a:lnTo>
                    <a:pt x="351" y="97"/>
                  </a:lnTo>
                  <a:lnTo>
                    <a:pt x="349" y="116"/>
                  </a:lnTo>
                  <a:lnTo>
                    <a:pt x="348" y="134"/>
                  </a:lnTo>
                  <a:lnTo>
                    <a:pt x="345" y="153"/>
                  </a:lnTo>
                  <a:lnTo>
                    <a:pt x="338" y="168"/>
                  </a:lnTo>
                  <a:lnTo>
                    <a:pt x="323" y="179"/>
                  </a:lnTo>
                  <a:lnTo>
                    <a:pt x="301" y="185"/>
                  </a:lnTo>
                  <a:lnTo>
                    <a:pt x="284" y="187"/>
                  </a:lnTo>
                  <a:lnTo>
                    <a:pt x="270" y="184"/>
                  </a:lnTo>
                  <a:lnTo>
                    <a:pt x="256" y="179"/>
                  </a:lnTo>
                  <a:lnTo>
                    <a:pt x="244" y="173"/>
                  </a:lnTo>
                  <a:lnTo>
                    <a:pt x="230" y="168"/>
                  </a:lnTo>
                  <a:lnTo>
                    <a:pt x="218" y="165"/>
                  </a:lnTo>
                  <a:lnTo>
                    <a:pt x="204" y="166"/>
                  </a:lnTo>
                  <a:lnTo>
                    <a:pt x="189" y="172"/>
                  </a:lnTo>
                  <a:lnTo>
                    <a:pt x="181" y="177"/>
                  </a:lnTo>
                  <a:lnTo>
                    <a:pt x="172" y="181"/>
                  </a:lnTo>
                  <a:lnTo>
                    <a:pt x="163" y="185"/>
                  </a:lnTo>
                  <a:lnTo>
                    <a:pt x="155" y="188"/>
                  </a:lnTo>
                  <a:lnTo>
                    <a:pt x="145" y="192"/>
                  </a:lnTo>
                  <a:lnTo>
                    <a:pt x="135" y="194"/>
                  </a:lnTo>
                  <a:lnTo>
                    <a:pt x="126" y="196"/>
                  </a:lnTo>
                  <a:lnTo>
                    <a:pt x="116" y="197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4" y="189"/>
                  </a:lnTo>
                  <a:lnTo>
                    <a:pt x="113" y="187"/>
                  </a:lnTo>
                  <a:lnTo>
                    <a:pt x="98" y="198"/>
                  </a:lnTo>
                  <a:lnTo>
                    <a:pt x="83" y="209"/>
                  </a:lnTo>
                  <a:lnTo>
                    <a:pt x="69" y="221"/>
                  </a:lnTo>
                  <a:lnTo>
                    <a:pt x="55" y="232"/>
                  </a:lnTo>
                  <a:lnTo>
                    <a:pt x="40" y="246"/>
                  </a:lnTo>
                  <a:lnTo>
                    <a:pt x="27" y="258"/>
                  </a:lnTo>
                  <a:lnTo>
                    <a:pt x="13" y="271"/>
                  </a:lnTo>
                  <a:lnTo>
                    <a:pt x="0" y="284"/>
                  </a:lnTo>
                  <a:lnTo>
                    <a:pt x="33" y="365"/>
                  </a:lnTo>
                  <a:lnTo>
                    <a:pt x="66" y="445"/>
                  </a:lnTo>
                  <a:lnTo>
                    <a:pt x="100" y="525"/>
                  </a:lnTo>
                  <a:lnTo>
                    <a:pt x="132" y="606"/>
                  </a:lnTo>
                  <a:lnTo>
                    <a:pt x="166" y="686"/>
                  </a:lnTo>
                  <a:lnTo>
                    <a:pt x="200" y="766"/>
                  </a:lnTo>
                  <a:lnTo>
                    <a:pt x="232" y="846"/>
                  </a:lnTo>
                  <a:lnTo>
                    <a:pt x="266" y="926"/>
                  </a:lnTo>
                  <a:lnTo>
                    <a:pt x="299" y="1006"/>
                  </a:lnTo>
                  <a:lnTo>
                    <a:pt x="332" y="1087"/>
                  </a:lnTo>
                  <a:lnTo>
                    <a:pt x="365" y="1167"/>
                  </a:lnTo>
                  <a:lnTo>
                    <a:pt x="399" y="1247"/>
                  </a:lnTo>
                  <a:lnTo>
                    <a:pt x="431" y="1328"/>
                  </a:lnTo>
                  <a:lnTo>
                    <a:pt x="465" y="1407"/>
                  </a:lnTo>
                  <a:lnTo>
                    <a:pt x="498" y="1488"/>
                  </a:lnTo>
                  <a:lnTo>
                    <a:pt x="532" y="1568"/>
                  </a:lnTo>
                  <a:lnTo>
                    <a:pt x="564" y="1648"/>
                  </a:lnTo>
                  <a:lnTo>
                    <a:pt x="598" y="1728"/>
                  </a:lnTo>
                  <a:lnTo>
                    <a:pt x="631" y="1808"/>
                  </a:lnTo>
                  <a:lnTo>
                    <a:pt x="664" y="1889"/>
                  </a:lnTo>
                  <a:lnTo>
                    <a:pt x="697" y="1969"/>
                  </a:lnTo>
                  <a:lnTo>
                    <a:pt x="731" y="2049"/>
                  </a:lnTo>
                  <a:lnTo>
                    <a:pt x="763" y="2129"/>
                  </a:lnTo>
                  <a:lnTo>
                    <a:pt x="797" y="2210"/>
                  </a:lnTo>
                  <a:lnTo>
                    <a:pt x="830" y="2289"/>
                  </a:lnTo>
                  <a:lnTo>
                    <a:pt x="863" y="2370"/>
                  </a:lnTo>
                  <a:lnTo>
                    <a:pt x="896" y="2449"/>
                  </a:lnTo>
                  <a:lnTo>
                    <a:pt x="930" y="2530"/>
                  </a:lnTo>
                  <a:lnTo>
                    <a:pt x="962" y="2610"/>
                  </a:lnTo>
                  <a:lnTo>
                    <a:pt x="996" y="2690"/>
                  </a:lnTo>
                  <a:lnTo>
                    <a:pt x="1029" y="2770"/>
                  </a:lnTo>
                  <a:lnTo>
                    <a:pt x="1062" y="2851"/>
                  </a:lnTo>
                  <a:close/>
                </a:path>
              </a:pathLst>
            </a:custGeom>
            <a:solidFill>
              <a:srgbClr val="FF1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165"/>
            <p:cNvSpPr>
              <a:spLocks/>
            </p:cNvSpPr>
            <p:nvPr/>
          </p:nvSpPr>
          <p:spPr bwMode="auto">
            <a:xfrm>
              <a:off x="799" y="3526"/>
              <a:ext cx="241" cy="469"/>
            </a:xfrm>
            <a:custGeom>
              <a:avLst/>
              <a:gdLst>
                <a:gd name="T0" fmla="*/ 0 w 1446"/>
                <a:gd name="T1" fmla="*/ 0 h 2812"/>
                <a:gd name="T2" fmla="*/ 0 w 1446"/>
                <a:gd name="T3" fmla="*/ 0 h 2812"/>
                <a:gd name="T4" fmla="*/ 0 w 1446"/>
                <a:gd name="T5" fmla="*/ 0 h 2812"/>
                <a:gd name="T6" fmla="*/ 0 w 1446"/>
                <a:gd name="T7" fmla="*/ 0 h 2812"/>
                <a:gd name="T8" fmla="*/ 0 w 1446"/>
                <a:gd name="T9" fmla="*/ 0 h 2812"/>
                <a:gd name="T10" fmla="*/ 0 w 1446"/>
                <a:gd name="T11" fmla="*/ 0 h 2812"/>
                <a:gd name="T12" fmla="*/ 0 w 1446"/>
                <a:gd name="T13" fmla="*/ 0 h 2812"/>
                <a:gd name="T14" fmla="*/ 0 w 1446"/>
                <a:gd name="T15" fmla="*/ 0 h 2812"/>
                <a:gd name="T16" fmla="*/ 0 w 1446"/>
                <a:gd name="T17" fmla="*/ 0 h 2812"/>
                <a:gd name="T18" fmla="*/ 0 w 1446"/>
                <a:gd name="T19" fmla="*/ 0 h 2812"/>
                <a:gd name="T20" fmla="*/ 0 w 1446"/>
                <a:gd name="T21" fmla="*/ 0 h 2812"/>
                <a:gd name="T22" fmla="*/ 0 w 1446"/>
                <a:gd name="T23" fmla="*/ 0 h 2812"/>
                <a:gd name="T24" fmla="*/ 0 w 1446"/>
                <a:gd name="T25" fmla="*/ 0 h 2812"/>
                <a:gd name="T26" fmla="*/ 0 w 1446"/>
                <a:gd name="T27" fmla="*/ 0 h 2812"/>
                <a:gd name="T28" fmla="*/ 0 w 1446"/>
                <a:gd name="T29" fmla="*/ 0 h 2812"/>
                <a:gd name="T30" fmla="*/ 0 w 1446"/>
                <a:gd name="T31" fmla="*/ 0 h 2812"/>
                <a:gd name="T32" fmla="*/ 0 w 1446"/>
                <a:gd name="T33" fmla="*/ 0 h 2812"/>
                <a:gd name="T34" fmla="*/ 0 w 1446"/>
                <a:gd name="T35" fmla="*/ 0 h 2812"/>
                <a:gd name="T36" fmla="*/ 0 w 1446"/>
                <a:gd name="T37" fmla="*/ 0 h 2812"/>
                <a:gd name="T38" fmla="*/ 0 w 1446"/>
                <a:gd name="T39" fmla="*/ 0 h 2812"/>
                <a:gd name="T40" fmla="*/ 0 w 1446"/>
                <a:gd name="T41" fmla="*/ 0 h 2812"/>
                <a:gd name="T42" fmla="*/ 0 w 1446"/>
                <a:gd name="T43" fmla="*/ 0 h 2812"/>
                <a:gd name="T44" fmla="*/ 0 w 1446"/>
                <a:gd name="T45" fmla="*/ 0 h 2812"/>
                <a:gd name="T46" fmla="*/ 0 w 1446"/>
                <a:gd name="T47" fmla="*/ 0 h 2812"/>
                <a:gd name="T48" fmla="*/ 0 w 1446"/>
                <a:gd name="T49" fmla="*/ 0 h 2812"/>
                <a:gd name="T50" fmla="*/ 0 w 1446"/>
                <a:gd name="T51" fmla="*/ 0 h 2812"/>
                <a:gd name="T52" fmla="*/ 0 w 1446"/>
                <a:gd name="T53" fmla="*/ 0 h 2812"/>
                <a:gd name="T54" fmla="*/ 0 w 1446"/>
                <a:gd name="T55" fmla="*/ 0 h 2812"/>
                <a:gd name="T56" fmla="*/ 0 w 1446"/>
                <a:gd name="T57" fmla="*/ 0 h 2812"/>
                <a:gd name="T58" fmla="*/ 0 w 1446"/>
                <a:gd name="T59" fmla="*/ 0 h 2812"/>
                <a:gd name="T60" fmla="*/ 0 w 1446"/>
                <a:gd name="T61" fmla="*/ 0 h 2812"/>
                <a:gd name="T62" fmla="*/ 0 w 1446"/>
                <a:gd name="T63" fmla="*/ 0 h 2812"/>
                <a:gd name="T64" fmla="*/ 0 w 1446"/>
                <a:gd name="T65" fmla="*/ 0 h 2812"/>
                <a:gd name="T66" fmla="*/ 0 w 1446"/>
                <a:gd name="T67" fmla="*/ 0 h 2812"/>
                <a:gd name="T68" fmla="*/ 0 w 1446"/>
                <a:gd name="T69" fmla="*/ 0 h 2812"/>
                <a:gd name="T70" fmla="*/ 0 w 1446"/>
                <a:gd name="T71" fmla="*/ 0 h 2812"/>
                <a:gd name="T72" fmla="*/ 0 w 1446"/>
                <a:gd name="T73" fmla="*/ 0 h 2812"/>
                <a:gd name="T74" fmla="*/ 0 w 1446"/>
                <a:gd name="T75" fmla="*/ 0 h 2812"/>
                <a:gd name="T76" fmla="*/ 0 w 1446"/>
                <a:gd name="T77" fmla="*/ 0 h 2812"/>
                <a:gd name="T78" fmla="*/ 0 w 1446"/>
                <a:gd name="T79" fmla="*/ 0 h 2812"/>
                <a:gd name="T80" fmla="*/ 0 w 1446"/>
                <a:gd name="T81" fmla="*/ 0 h 2812"/>
                <a:gd name="T82" fmla="*/ 0 w 1446"/>
                <a:gd name="T83" fmla="*/ 0 h 2812"/>
                <a:gd name="T84" fmla="*/ 0 w 1446"/>
                <a:gd name="T85" fmla="*/ 0 h 2812"/>
                <a:gd name="T86" fmla="*/ 0 w 1446"/>
                <a:gd name="T87" fmla="*/ 0 h 2812"/>
                <a:gd name="T88" fmla="*/ 0 w 1446"/>
                <a:gd name="T89" fmla="*/ 0 h 2812"/>
                <a:gd name="T90" fmla="*/ 0 w 1446"/>
                <a:gd name="T91" fmla="*/ 0 h 2812"/>
                <a:gd name="T92" fmla="*/ 0 w 1446"/>
                <a:gd name="T93" fmla="*/ 0 h 2812"/>
                <a:gd name="T94" fmla="*/ 0 w 1446"/>
                <a:gd name="T95" fmla="*/ 0 h 2812"/>
                <a:gd name="T96" fmla="*/ 0 w 1446"/>
                <a:gd name="T97" fmla="*/ 0 h 2812"/>
                <a:gd name="T98" fmla="*/ 0 w 1446"/>
                <a:gd name="T99" fmla="*/ 0 h 2812"/>
                <a:gd name="T100" fmla="*/ 0 w 1446"/>
                <a:gd name="T101" fmla="*/ 0 h 2812"/>
                <a:gd name="T102" fmla="*/ 0 w 1446"/>
                <a:gd name="T103" fmla="*/ 0 h 28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46" h="2812">
                  <a:moveTo>
                    <a:pt x="1061" y="2812"/>
                  </a:moveTo>
                  <a:lnTo>
                    <a:pt x="1080" y="2791"/>
                  </a:lnTo>
                  <a:lnTo>
                    <a:pt x="1097" y="2771"/>
                  </a:lnTo>
                  <a:lnTo>
                    <a:pt x="1114" y="2753"/>
                  </a:lnTo>
                  <a:lnTo>
                    <a:pt x="1132" y="2736"/>
                  </a:lnTo>
                  <a:lnTo>
                    <a:pt x="1148" y="2720"/>
                  </a:lnTo>
                  <a:lnTo>
                    <a:pt x="1165" y="2706"/>
                  </a:lnTo>
                  <a:lnTo>
                    <a:pt x="1183" y="2693"/>
                  </a:lnTo>
                  <a:lnTo>
                    <a:pt x="1201" y="2680"/>
                  </a:lnTo>
                  <a:lnTo>
                    <a:pt x="1219" y="2669"/>
                  </a:lnTo>
                  <a:lnTo>
                    <a:pt x="1238" y="2659"/>
                  </a:lnTo>
                  <a:lnTo>
                    <a:pt x="1257" y="2649"/>
                  </a:lnTo>
                  <a:lnTo>
                    <a:pt x="1279" y="2640"/>
                  </a:lnTo>
                  <a:lnTo>
                    <a:pt x="1300" y="2632"/>
                  </a:lnTo>
                  <a:lnTo>
                    <a:pt x="1323" y="2624"/>
                  </a:lnTo>
                  <a:lnTo>
                    <a:pt x="1347" y="2617"/>
                  </a:lnTo>
                  <a:lnTo>
                    <a:pt x="1373" y="2611"/>
                  </a:lnTo>
                  <a:lnTo>
                    <a:pt x="1377" y="2596"/>
                  </a:lnTo>
                  <a:lnTo>
                    <a:pt x="1381" y="2580"/>
                  </a:lnTo>
                  <a:lnTo>
                    <a:pt x="1384" y="2564"/>
                  </a:lnTo>
                  <a:lnTo>
                    <a:pt x="1386" y="2548"/>
                  </a:lnTo>
                  <a:lnTo>
                    <a:pt x="1374" y="2534"/>
                  </a:lnTo>
                  <a:lnTo>
                    <a:pt x="1359" y="2520"/>
                  </a:lnTo>
                  <a:lnTo>
                    <a:pt x="1344" y="2506"/>
                  </a:lnTo>
                  <a:lnTo>
                    <a:pt x="1330" y="2489"/>
                  </a:lnTo>
                  <a:lnTo>
                    <a:pt x="1317" y="2473"/>
                  </a:lnTo>
                  <a:lnTo>
                    <a:pt x="1308" y="2455"/>
                  </a:lnTo>
                  <a:lnTo>
                    <a:pt x="1304" y="2434"/>
                  </a:lnTo>
                  <a:lnTo>
                    <a:pt x="1307" y="2412"/>
                  </a:lnTo>
                  <a:lnTo>
                    <a:pt x="1317" y="2397"/>
                  </a:lnTo>
                  <a:lnTo>
                    <a:pt x="1331" y="2388"/>
                  </a:lnTo>
                  <a:lnTo>
                    <a:pt x="1345" y="2384"/>
                  </a:lnTo>
                  <a:lnTo>
                    <a:pt x="1361" y="2384"/>
                  </a:lnTo>
                  <a:lnTo>
                    <a:pt x="1378" y="2383"/>
                  </a:lnTo>
                  <a:lnTo>
                    <a:pt x="1394" y="2382"/>
                  </a:lnTo>
                  <a:lnTo>
                    <a:pt x="1407" y="2377"/>
                  </a:lnTo>
                  <a:lnTo>
                    <a:pt x="1420" y="2366"/>
                  </a:lnTo>
                  <a:lnTo>
                    <a:pt x="1427" y="2357"/>
                  </a:lnTo>
                  <a:lnTo>
                    <a:pt x="1433" y="2349"/>
                  </a:lnTo>
                  <a:lnTo>
                    <a:pt x="1440" y="2340"/>
                  </a:lnTo>
                  <a:lnTo>
                    <a:pt x="1446" y="2333"/>
                  </a:lnTo>
                  <a:lnTo>
                    <a:pt x="1416" y="2260"/>
                  </a:lnTo>
                  <a:lnTo>
                    <a:pt x="1386" y="2187"/>
                  </a:lnTo>
                  <a:lnTo>
                    <a:pt x="1356" y="2114"/>
                  </a:lnTo>
                  <a:lnTo>
                    <a:pt x="1326" y="2041"/>
                  </a:lnTo>
                  <a:lnTo>
                    <a:pt x="1296" y="1969"/>
                  </a:lnTo>
                  <a:lnTo>
                    <a:pt x="1265" y="1895"/>
                  </a:lnTo>
                  <a:lnTo>
                    <a:pt x="1236" y="1823"/>
                  </a:lnTo>
                  <a:lnTo>
                    <a:pt x="1205" y="1749"/>
                  </a:lnTo>
                  <a:lnTo>
                    <a:pt x="1175" y="1677"/>
                  </a:lnTo>
                  <a:lnTo>
                    <a:pt x="1145" y="1603"/>
                  </a:lnTo>
                  <a:lnTo>
                    <a:pt x="1115" y="1531"/>
                  </a:lnTo>
                  <a:lnTo>
                    <a:pt x="1085" y="1458"/>
                  </a:lnTo>
                  <a:lnTo>
                    <a:pt x="1055" y="1385"/>
                  </a:lnTo>
                  <a:lnTo>
                    <a:pt x="1024" y="1312"/>
                  </a:lnTo>
                  <a:lnTo>
                    <a:pt x="995" y="1239"/>
                  </a:lnTo>
                  <a:lnTo>
                    <a:pt x="964" y="1166"/>
                  </a:lnTo>
                  <a:lnTo>
                    <a:pt x="935" y="1094"/>
                  </a:lnTo>
                  <a:lnTo>
                    <a:pt x="904" y="1020"/>
                  </a:lnTo>
                  <a:lnTo>
                    <a:pt x="874" y="948"/>
                  </a:lnTo>
                  <a:lnTo>
                    <a:pt x="844" y="875"/>
                  </a:lnTo>
                  <a:lnTo>
                    <a:pt x="814" y="802"/>
                  </a:lnTo>
                  <a:lnTo>
                    <a:pt x="783" y="730"/>
                  </a:lnTo>
                  <a:lnTo>
                    <a:pt x="753" y="656"/>
                  </a:lnTo>
                  <a:lnTo>
                    <a:pt x="723" y="584"/>
                  </a:lnTo>
                  <a:lnTo>
                    <a:pt x="693" y="510"/>
                  </a:lnTo>
                  <a:lnTo>
                    <a:pt x="663" y="438"/>
                  </a:lnTo>
                  <a:lnTo>
                    <a:pt x="632" y="364"/>
                  </a:lnTo>
                  <a:lnTo>
                    <a:pt x="602" y="292"/>
                  </a:lnTo>
                  <a:lnTo>
                    <a:pt x="572" y="219"/>
                  </a:lnTo>
                  <a:lnTo>
                    <a:pt x="541" y="146"/>
                  </a:lnTo>
                  <a:lnTo>
                    <a:pt x="512" y="73"/>
                  </a:lnTo>
                  <a:lnTo>
                    <a:pt x="481" y="0"/>
                  </a:lnTo>
                  <a:lnTo>
                    <a:pt x="475" y="1"/>
                  </a:lnTo>
                  <a:lnTo>
                    <a:pt x="469" y="3"/>
                  </a:lnTo>
                  <a:lnTo>
                    <a:pt x="463" y="4"/>
                  </a:lnTo>
                  <a:lnTo>
                    <a:pt x="457" y="5"/>
                  </a:lnTo>
                  <a:lnTo>
                    <a:pt x="451" y="6"/>
                  </a:lnTo>
                  <a:lnTo>
                    <a:pt x="444" y="7"/>
                  </a:lnTo>
                  <a:lnTo>
                    <a:pt x="438" y="9"/>
                  </a:lnTo>
                  <a:lnTo>
                    <a:pt x="432" y="10"/>
                  </a:lnTo>
                  <a:lnTo>
                    <a:pt x="422" y="20"/>
                  </a:lnTo>
                  <a:lnTo>
                    <a:pt x="412" y="30"/>
                  </a:lnTo>
                  <a:lnTo>
                    <a:pt x="401" y="39"/>
                  </a:lnTo>
                  <a:lnTo>
                    <a:pt x="389" y="45"/>
                  </a:lnTo>
                  <a:lnTo>
                    <a:pt x="376" y="51"/>
                  </a:lnTo>
                  <a:lnTo>
                    <a:pt x="363" y="55"/>
                  </a:lnTo>
                  <a:lnTo>
                    <a:pt x="347" y="57"/>
                  </a:lnTo>
                  <a:lnTo>
                    <a:pt x="331" y="58"/>
                  </a:lnTo>
                  <a:lnTo>
                    <a:pt x="322" y="73"/>
                  </a:lnTo>
                  <a:lnTo>
                    <a:pt x="318" y="92"/>
                  </a:lnTo>
                  <a:lnTo>
                    <a:pt x="316" y="111"/>
                  </a:lnTo>
                  <a:lnTo>
                    <a:pt x="315" y="129"/>
                  </a:lnTo>
                  <a:lnTo>
                    <a:pt x="312" y="148"/>
                  </a:lnTo>
                  <a:lnTo>
                    <a:pt x="305" y="163"/>
                  </a:lnTo>
                  <a:lnTo>
                    <a:pt x="290" y="174"/>
                  </a:lnTo>
                  <a:lnTo>
                    <a:pt x="268" y="180"/>
                  </a:lnTo>
                  <a:lnTo>
                    <a:pt x="251" y="182"/>
                  </a:lnTo>
                  <a:lnTo>
                    <a:pt x="237" y="179"/>
                  </a:lnTo>
                  <a:lnTo>
                    <a:pt x="223" y="174"/>
                  </a:lnTo>
                  <a:lnTo>
                    <a:pt x="211" y="168"/>
                  </a:lnTo>
                  <a:lnTo>
                    <a:pt x="197" y="163"/>
                  </a:lnTo>
                  <a:lnTo>
                    <a:pt x="185" y="160"/>
                  </a:lnTo>
                  <a:lnTo>
                    <a:pt x="171" y="161"/>
                  </a:lnTo>
                  <a:lnTo>
                    <a:pt x="156" y="167"/>
                  </a:lnTo>
                  <a:lnTo>
                    <a:pt x="148" y="172"/>
                  </a:lnTo>
                  <a:lnTo>
                    <a:pt x="139" y="176"/>
                  </a:lnTo>
                  <a:lnTo>
                    <a:pt x="130" y="180"/>
                  </a:lnTo>
                  <a:lnTo>
                    <a:pt x="122" y="183"/>
                  </a:lnTo>
                  <a:lnTo>
                    <a:pt x="112" y="187"/>
                  </a:lnTo>
                  <a:lnTo>
                    <a:pt x="102" y="189"/>
                  </a:lnTo>
                  <a:lnTo>
                    <a:pt x="93" y="191"/>
                  </a:lnTo>
                  <a:lnTo>
                    <a:pt x="83" y="192"/>
                  </a:lnTo>
                  <a:lnTo>
                    <a:pt x="82" y="189"/>
                  </a:lnTo>
                  <a:lnTo>
                    <a:pt x="82" y="186"/>
                  </a:lnTo>
                  <a:lnTo>
                    <a:pt x="80" y="183"/>
                  </a:lnTo>
                  <a:lnTo>
                    <a:pt x="78" y="180"/>
                  </a:lnTo>
                  <a:lnTo>
                    <a:pt x="68" y="189"/>
                  </a:lnTo>
                  <a:lnTo>
                    <a:pt x="58" y="198"/>
                  </a:lnTo>
                  <a:lnTo>
                    <a:pt x="48" y="206"/>
                  </a:lnTo>
                  <a:lnTo>
                    <a:pt x="38" y="214"/>
                  </a:lnTo>
                  <a:lnTo>
                    <a:pt x="29" y="223"/>
                  </a:lnTo>
                  <a:lnTo>
                    <a:pt x="19" y="231"/>
                  </a:lnTo>
                  <a:lnTo>
                    <a:pt x="9" y="241"/>
                  </a:lnTo>
                  <a:lnTo>
                    <a:pt x="0" y="250"/>
                  </a:lnTo>
                  <a:lnTo>
                    <a:pt x="33" y="329"/>
                  </a:lnTo>
                  <a:lnTo>
                    <a:pt x="67" y="410"/>
                  </a:lnTo>
                  <a:lnTo>
                    <a:pt x="99" y="490"/>
                  </a:lnTo>
                  <a:lnTo>
                    <a:pt x="133" y="570"/>
                  </a:lnTo>
                  <a:lnTo>
                    <a:pt x="166" y="650"/>
                  </a:lnTo>
                  <a:lnTo>
                    <a:pt x="199" y="730"/>
                  </a:lnTo>
                  <a:lnTo>
                    <a:pt x="232" y="810"/>
                  </a:lnTo>
                  <a:lnTo>
                    <a:pt x="266" y="890"/>
                  </a:lnTo>
                  <a:lnTo>
                    <a:pt x="298" y="969"/>
                  </a:lnTo>
                  <a:lnTo>
                    <a:pt x="331" y="1050"/>
                  </a:lnTo>
                  <a:lnTo>
                    <a:pt x="365" y="1130"/>
                  </a:lnTo>
                  <a:lnTo>
                    <a:pt x="397" y="1210"/>
                  </a:lnTo>
                  <a:lnTo>
                    <a:pt x="431" y="1290"/>
                  </a:lnTo>
                  <a:lnTo>
                    <a:pt x="464" y="1370"/>
                  </a:lnTo>
                  <a:lnTo>
                    <a:pt x="498" y="1450"/>
                  </a:lnTo>
                  <a:lnTo>
                    <a:pt x="530" y="1530"/>
                  </a:lnTo>
                  <a:lnTo>
                    <a:pt x="564" y="1611"/>
                  </a:lnTo>
                  <a:lnTo>
                    <a:pt x="597" y="1690"/>
                  </a:lnTo>
                  <a:lnTo>
                    <a:pt x="630" y="1771"/>
                  </a:lnTo>
                  <a:lnTo>
                    <a:pt x="663" y="1850"/>
                  </a:lnTo>
                  <a:lnTo>
                    <a:pt x="696" y="1930"/>
                  </a:lnTo>
                  <a:lnTo>
                    <a:pt x="729" y="2011"/>
                  </a:lnTo>
                  <a:lnTo>
                    <a:pt x="762" y="2090"/>
                  </a:lnTo>
                  <a:lnTo>
                    <a:pt x="796" y="2171"/>
                  </a:lnTo>
                  <a:lnTo>
                    <a:pt x="828" y="2251"/>
                  </a:lnTo>
                  <a:lnTo>
                    <a:pt x="862" y="2331"/>
                  </a:lnTo>
                  <a:lnTo>
                    <a:pt x="895" y="2411"/>
                  </a:lnTo>
                  <a:lnTo>
                    <a:pt x="928" y="2491"/>
                  </a:lnTo>
                  <a:lnTo>
                    <a:pt x="961" y="2571"/>
                  </a:lnTo>
                  <a:lnTo>
                    <a:pt x="995" y="2652"/>
                  </a:lnTo>
                  <a:lnTo>
                    <a:pt x="1027" y="2731"/>
                  </a:lnTo>
                  <a:lnTo>
                    <a:pt x="1061" y="2812"/>
                  </a:lnTo>
                  <a:close/>
                </a:path>
              </a:pathLst>
            </a:custGeom>
            <a:solidFill>
              <a:srgbClr val="FF1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166"/>
            <p:cNvSpPr>
              <a:spLocks/>
            </p:cNvSpPr>
            <p:nvPr/>
          </p:nvSpPr>
          <p:spPr bwMode="auto">
            <a:xfrm>
              <a:off x="804" y="3527"/>
              <a:ext cx="231" cy="462"/>
            </a:xfrm>
            <a:custGeom>
              <a:avLst/>
              <a:gdLst>
                <a:gd name="T0" fmla="*/ 0 w 1386"/>
                <a:gd name="T1" fmla="*/ 0 h 2768"/>
                <a:gd name="T2" fmla="*/ 0 w 1386"/>
                <a:gd name="T3" fmla="*/ 0 h 2768"/>
                <a:gd name="T4" fmla="*/ 0 w 1386"/>
                <a:gd name="T5" fmla="*/ 0 h 2768"/>
                <a:gd name="T6" fmla="*/ 0 w 1386"/>
                <a:gd name="T7" fmla="*/ 0 h 2768"/>
                <a:gd name="T8" fmla="*/ 0 w 1386"/>
                <a:gd name="T9" fmla="*/ 0 h 2768"/>
                <a:gd name="T10" fmla="*/ 0 w 1386"/>
                <a:gd name="T11" fmla="*/ 0 h 2768"/>
                <a:gd name="T12" fmla="*/ 0 w 1386"/>
                <a:gd name="T13" fmla="*/ 0 h 2768"/>
                <a:gd name="T14" fmla="*/ 0 w 1386"/>
                <a:gd name="T15" fmla="*/ 0 h 2768"/>
                <a:gd name="T16" fmla="*/ 0 w 1386"/>
                <a:gd name="T17" fmla="*/ 0 h 2768"/>
                <a:gd name="T18" fmla="*/ 0 w 1386"/>
                <a:gd name="T19" fmla="*/ 0 h 2768"/>
                <a:gd name="T20" fmla="*/ 0 w 1386"/>
                <a:gd name="T21" fmla="*/ 0 h 2768"/>
                <a:gd name="T22" fmla="*/ 0 w 1386"/>
                <a:gd name="T23" fmla="*/ 0 h 2768"/>
                <a:gd name="T24" fmla="*/ 0 w 1386"/>
                <a:gd name="T25" fmla="*/ 0 h 2768"/>
                <a:gd name="T26" fmla="*/ 0 w 1386"/>
                <a:gd name="T27" fmla="*/ 0 h 2768"/>
                <a:gd name="T28" fmla="*/ 0 w 1386"/>
                <a:gd name="T29" fmla="*/ 0 h 2768"/>
                <a:gd name="T30" fmla="*/ 0 w 1386"/>
                <a:gd name="T31" fmla="*/ 0 h 2768"/>
                <a:gd name="T32" fmla="*/ 0 w 1386"/>
                <a:gd name="T33" fmla="*/ 0 h 2768"/>
                <a:gd name="T34" fmla="*/ 0 w 1386"/>
                <a:gd name="T35" fmla="*/ 0 h 2768"/>
                <a:gd name="T36" fmla="*/ 0 w 1386"/>
                <a:gd name="T37" fmla="*/ 0 h 2768"/>
                <a:gd name="T38" fmla="*/ 0 w 1386"/>
                <a:gd name="T39" fmla="*/ 0 h 2768"/>
                <a:gd name="T40" fmla="*/ 0 w 1386"/>
                <a:gd name="T41" fmla="*/ 0 h 2768"/>
                <a:gd name="T42" fmla="*/ 0 w 1386"/>
                <a:gd name="T43" fmla="*/ 0 h 2768"/>
                <a:gd name="T44" fmla="*/ 0 w 1386"/>
                <a:gd name="T45" fmla="*/ 0 h 2768"/>
                <a:gd name="T46" fmla="*/ 0 w 1386"/>
                <a:gd name="T47" fmla="*/ 0 h 2768"/>
                <a:gd name="T48" fmla="*/ 0 w 1386"/>
                <a:gd name="T49" fmla="*/ 0 h 2768"/>
                <a:gd name="T50" fmla="*/ 0 w 1386"/>
                <a:gd name="T51" fmla="*/ 0 h 2768"/>
                <a:gd name="T52" fmla="*/ 0 w 1386"/>
                <a:gd name="T53" fmla="*/ 0 h 2768"/>
                <a:gd name="T54" fmla="*/ 0 w 1386"/>
                <a:gd name="T55" fmla="*/ 0 h 2768"/>
                <a:gd name="T56" fmla="*/ 0 w 1386"/>
                <a:gd name="T57" fmla="*/ 0 h 2768"/>
                <a:gd name="T58" fmla="*/ 0 w 1386"/>
                <a:gd name="T59" fmla="*/ 0 h 2768"/>
                <a:gd name="T60" fmla="*/ 0 w 1386"/>
                <a:gd name="T61" fmla="*/ 0 h 2768"/>
                <a:gd name="T62" fmla="*/ 0 w 1386"/>
                <a:gd name="T63" fmla="*/ 0 h 2768"/>
                <a:gd name="T64" fmla="*/ 0 w 1386"/>
                <a:gd name="T65" fmla="*/ 0 h 2768"/>
                <a:gd name="T66" fmla="*/ 0 w 1386"/>
                <a:gd name="T67" fmla="*/ 0 h 2768"/>
                <a:gd name="T68" fmla="*/ 0 w 1386"/>
                <a:gd name="T69" fmla="*/ 0 h 2768"/>
                <a:gd name="T70" fmla="*/ 0 w 1386"/>
                <a:gd name="T71" fmla="*/ 0 h 2768"/>
                <a:gd name="T72" fmla="*/ 0 w 1386"/>
                <a:gd name="T73" fmla="*/ 0 h 2768"/>
                <a:gd name="T74" fmla="*/ 0 w 1386"/>
                <a:gd name="T75" fmla="*/ 0 h 2768"/>
                <a:gd name="T76" fmla="*/ 0 w 1386"/>
                <a:gd name="T77" fmla="*/ 0 h 2768"/>
                <a:gd name="T78" fmla="*/ 0 w 1386"/>
                <a:gd name="T79" fmla="*/ 0 h 2768"/>
                <a:gd name="T80" fmla="*/ 0 w 1386"/>
                <a:gd name="T81" fmla="*/ 0 h 2768"/>
                <a:gd name="T82" fmla="*/ 0 w 1386"/>
                <a:gd name="T83" fmla="*/ 0 h 2768"/>
                <a:gd name="T84" fmla="*/ 0 w 1386"/>
                <a:gd name="T85" fmla="*/ 0 h 2768"/>
                <a:gd name="T86" fmla="*/ 0 w 1386"/>
                <a:gd name="T87" fmla="*/ 0 h 2768"/>
                <a:gd name="T88" fmla="*/ 0 w 1386"/>
                <a:gd name="T89" fmla="*/ 0 h 2768"/>
                <a:gd name="T90" fmla="*/ 0 w 1386"/>
                <a:gd name="T91" fmla="*/ 0 h 2768"/>
                <a:gd name="T92" fmla="*/ 0 w 1386"/>
                <a:gd name="T93" fmla="*/ 0 h 2768"/>
                <a:gd name="T94" fmla="*/ 0 w 1386"/>
                <a:gd name="T95" fmla="*/ 0 h 2768"/>
                <a:gd name="T96" fmla="*/ 0 w 1386"/>
                <a:gd name="T97" fmla="*/ 0 h 27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86" h="2768">
                  <a:moveTo>
                    <a:pt x="1060" y="2768"/>
                  </a:moveTo>
                  <a:lnTo>
                    <a:pt x="1075" y="2753"/>
                  </a:lnTo>
                  <a:lnTo>
                    <a:pt x="1089" y="2738"/>
                  </a:lnTo>
                  <a:lnTo>
                    <a:pt x="1104" y="2723"/>
                  </a:lnTo>
                  <a:lnTo>
                    <a:pt x="1119" y="2710"/>
                  </a:lnTo>
                  <a:lnTo>
                    <a:pt x="1134" y="2698"/>
                  </a:lnTo>
                  <a:lnTo>
                    <a:pt x="1150" y="2687"/>
                  </a:lnTo>
                  <a:lnTo>
                    <a:pt x="1165" y="2675"/>
                  </a:lnTo>
                  <a:lnTo>
                    <a:pt x="1181" y="2665"/>
                  </a:lnTo>
                  <a:lnTo>
                    <a:pt x="1199" y="2656"/>
                  </a:lnTo>
                  <a:lnTo>
                    <a:pt x="1216" y="2647"/>
                  </a:lnTo>
                  <a:lnTo>
                    <a:pt x="1234" y="2639"/>
                  </a:lnTo>
                  <a:lnTo>
                    <a:pt x="1254" y="2630"/>
                  </a:lnTo>
                  <a:lnTo>
                    <a:pt x="1274" y="2623"/>
                  </a:lnTo>
                  <a:lnTo>
                    <a:pt x="1296" y="2616"/>
                  </a:lnTo>
                  <a:lnTo>
                    <a:pt x="1318" y="2609"/>
                  </a:lnTo>
                  <a:lnTo>
                    <a:pt x="1342" y="2603"/>
                  </a:lnTo>
                  <a:lnTo>
                    <a:pt x="1346" y="2589"/>
                  </a:lnTo>
                  <a:lnTo>
                    <a:pt x="1350" y="2572"/>
                  </a:lnTo>
                  <a:lnTo>
                    <a:pt x="1353" y="2556"/>
                  </a:lnTo>
                  <a:lnTo>
                    <a:pt x="1355" y="2540"/>
                  </a:lnTo>
                  <a:lnTo>
                    <a:pt x="1343" y="2526"/>
                  </a:lnTo>
                  <a:lnTo>
                    <a:pt x="1328" y="2512"/>
                  </a:lnTo>
                  <a:lnTo>
                    <a:pt x="1313" y="2498"/>
                  </a:lnTo>
                  <a:lnTo>
                    <a:pt x="1299" y="2481"/>
                  </a:lnTo>
                  <a:lnTo>
                    <a:pt x="1286" y="2465"/>
                  </a:lnTo>
                  <a:lnTo>
                    <a:pt x="1277" y="2447"/>
                  </a:lnTo>
                  <a:lnTo>
                    <a:pt x="1273" y="2426"/>
                  </a:lnTo>
                  <a:lnTo>
                    <a:pt x="1276" y="2404"/>
                  </a:lnTo>
                  <a:lnTo>
                    <a:pt x="1286" y="2389"/>
                  </a:lnTo>
                  <a:lnTo>
                    <a:pt x="1299" y="2380"/>
                  </a:lnTo>
                  <a:lnTo>
                    <a:pt x="1313" y="2376"/>
                  </a:lnTo>
                  <a:lnTo>
                    <a:pt x="1328" y="2375"/>
                  </a:lnTo>
                  <a:lnTo>
                    <a:pt x="1345" y="2375"/>
                  </a:lnTo>
                  <a:lnTo>
                    <a:pt x="1360" y="2374"/>
                  </a:lnTo>
                  <a:lnTo>
                    <a:pt x="1374" y="2370"/>
                  </a:lnTo>
                  <a:lnTo>
                    <a:pt x="1386" y="2361"/>
                  </a:lnTo>
                  <a:lnTo>
                    <a:pt x="1356" y="2287"/>
                  </a:lnTo>
                  <a:lnTo>
                    <a:pt x="1325" y="2213"/>
                  </a:lnTo>
                  <a:lnTo>
                    <a:pt x="1295" y="2139"/>
                  </a:lnTo>
                  <a:lnTo>
                    <a:pt x="1264" y="2066"/>
                  </a:lnTo>
                  <a:lnTo>
                    <a:pt x="1233" y="1991"/>
                  </a:lnTo>
                  <a:lnTo>
                    <a:pt x="1204" y="1918"/>
                  </a:lnTo>
                  <a:lnTo>
                    <a:pt x="1173" y="1844"/>
                  </a:lnTo>
                  <a:lnTo>
                    <a:pt x="1142" y="1770"/>
                  </a:lnTo>
                  <a:lnTo>
                    <a:pt x="1112" y="1696"/>
                  </a:lnTo>
                  <a:lnTo>
                    <a:pt x="1081" y="1623"/>
                  </a:lnTo>
                  <a:lnTo>
                    <a:pt x="1051" y="1549"/>
                  </a:lnTo>
                  <a:lnTo>
                    <a:pt x="1020" y="1475"/>
                  </a:lnTo>
                  <a:lnTo>
                    <a:pt x="989" y="1401"/>
                  </a:lnTo>
                  <a:lnTo>
                    <a:pt x="959" y="1328"/>
                  </a:lnTo>
                  <a:lnTo>
                    <a:pt x="928" y="1254"/>
                  </a:lnTo>
                  <a:lnTo>
                    <a:pt x="898" y="1180"/>
                  </a:lnTo>
                  <a:lnTo>
                    <a:pt x="868" y="1106"/>
                  </a:lnTo>
                  <a:lnTo>
                    <a:pt x="837" y="1033"/>
                  </a:lnTo>
                  <a:lnTo>
                    <a:pt x="807" y="959"/>
                  </a:lnTo>
                  <a:lnTo>
                    <a:pt x="776" y="886"/>
                  </a:lnTo>
                  <a:lnTo>
                    <a:pt x="745" y="811"/>
                  </a:lnTo>
                  <a:lnTo>
                    <a:pt x="715" y="738"/>
                  </a:lnTo>
                  <a:lnTo>
                    <a:pt x="684" y="664"/>
                  </a:lnTo>
                  <a:lnTo>
                    <a:pt x="653" y="591"/>
                  </a:lnTo>
                  <a:lnTo>
                    <a:pt x="623" y="516"/>
                  </a:lnTo>
                  <a:lnTo>
                    <a:pt x="592" y="443"/>
                  </a:lnTo>
                  <a:lnTo>
                    <a:pt x="562" y="369"/>
                  </a:lnTo>
                  <a:lnTo>
                    <a:pt x="532" y="295"/>
                  </a:lnTo>
                  <a:lnTo>
                    <a:pt x="501" y="221"/>
                  </a:lnTo>
                  <a:lnTo>
                    <a:pt x="471" y="148"/>
                  </a:lnTo>
                  <a:lnTo>
                    <a:pt x="440" y="73"/>
                  </a:lnTo>
                  <a:lnTo>
                    <a:pt x="409" y="0"/>
                  </a:lnTo>
                  <a:lnTo>
                    <a:pt x="408" y="0"/>
                  </a:lnTo>
                  <a:lnTo>
                    <a:pt x="406" y="0"/>
                  </a:lnTo>
                  <a:lnTo>
                    <a:pt x="405" y="0"/>
                  </a:lnTo>
                  <a:lnTo>
                    <a:pt x="403" y="0"/>
                  </a:lnTo>
                  <a:lnTo>
                    <a:pt x="393" y="10"/>
                  </a:lnTo>
                  <a:lnTo>
                    <a:pt x="382" y="20"/>
                  </a:lnTo>
                  <a:lnTo>
                    <a:pt x="371" y="28"/>
                  </a:lnTo>
                  <a:lnTo>
                    <a:pt x="358" y="36"/>
                  </a:lnTo>
                  <a:lnTo>
                    <a:pt x="345" y="42"/>
                  </a:lnTo>
                  <a:lnTo>
                    <a:pt x="332" y="46"/>
                  </a:lnTo>
                  <a:lnTo>
                    <a:pt x="316" y="49"/>
                  </a:lnTo>
                  <a:lnTo>
                    <a:pt x="300" y="50"/>
                  </a:lnTo>
                  <a:lnTo>
                    <a:pt x="291" y="65"/>
                  </a:lnTo>
                  <a:lnTo>
                    <a:pt x="287" y="84"/>
                  </a:lnTo>
                  <a:lnTo>
                    <a:pt x="285" y="103"/>
                  </a:lnTo>
                  <a:lnTo>
                    <a:pt x="284" y="121"/>
                  </a:lnTo>
                  <a:lnTo>
                    <a:pt x="281" y="140"/>
                  </a:lnTo>
                  <a:lnTo>
                    <a:pt x="274" y="155"/>
                  </a:lnTo>
                  <a:lnTo>
                    <a:pt x="259" y="166"/>
                  </a:lnTo>
                  <a:lnTo>
                    <a:pt x="237" y="172"/>
                  </a:lnTo>
                  <a:lnTo>
                    <a:pt x="220" y="174"/>
                  </a:lnTo>
                  <a:lnTo>
                    <a:pt x="206" y="171"/>
                  </a:lnTo>
                  <a:lnTo>
                    <a:pt x="192" y="166"/>
                  </a:lnTo>
                  <a:lnTo>
                    <a:pt x="180" y="160"/>
                  </a:lnTo>
                  <a:lnTo>
                    <a:pt x="166" y="155"/>
                  </a:lnTo>
                  <a:lnTo>
                    <a:pt x="154" y="152"/>
                  </a:lnTo>
                  <a:lnTo>
                    <a:pt x="140" y="153"/>
                  </a:lnTo>
                  <a:lnTo>
                    <a:pt x="125" y="159"/>
                  </a:lnTo>
                  <a:lnTo>
                    <a:pt x="117" y="164"/>
                  </a:lnTo>
                  <a:lnTo>
                    <a:pt x="108" y="168"/>
                  </a:lnTo>
                  <a:lnTo>
                    <a:pt x="99" y="172"/>
                  </a:lnTo>
                  <a:lnTo>
                    <a:pt x="91" y="175"/>
                  </a:lnTo>
                  <a:lnTo>
                    <a:pt x="81" y="179"/>
                  </a:lnTo>
                  <a:lnTo>
                    <a:pt x="71" y="181"/>
                  </a:lnTo>
                  <a:lnTo>
                    <a:pt x="62" y="183"/>
                  </a:lnTo>
                  <a:lnTo>
                    <a:pt x="52" y="184"/>
                  </a:lnTo>
                  <a:lnTo>
                    <a:pt x="51" y="181"/>
                  </a:lnTo>
                  <a:lnTo>
                    <a:pt x="50" y="176"/>
                  </a:lnTo>
                  <a:lnTo>
                    <a:pt x="48" y="173"/>
                  </a:lnTo>
                  <a:lnTo>
                    <a:pt x="47" y="170"/>
                  </a:lnTo>
                  <a:lnTo>
                    <a:pt x="41" y="175"/>
                  </a:lnTo>
                  <a:lnTo>
                    <a:pt x="35" y="181"/>
                  </a:lnTo>
                  <a:lnTo>
                    <a:pt x="28" y="186"/>
                  </a:lnTo>
                  <a:lnTo>
                    <a:pt x="22" y="191"/>
                  </a:lnTo>
                  <a:lnTo>
                    <a:pt x="17" y="197"/>
                  </a:lnTo>
                  <a:lnTo>
                    <a:pt x="11" y="202"/>
                  </a:lnTo>
                  <a:lnTo>
                    <a:pt x="6" y="207"/>
                  </a:lnTo>
                  <a:lnTo>
                    <a:pt x="0" y="212"/>
                  </a:lnTo>
                  <a:lnTo>
                    <a:pt x="34" y="292"/>
                  </a:lnTo>
                  <a:lnTo>
                    <a:pt x="66" y="371"/>
                  </a:lnTo>
                  <a:lnTo>
                    <a:pt x="100" y="452"/>
                  </a:lnTo>
                  <a:lnTo>
                    <a:pt x="133" y="532"/>
                  </a:lnTo>
                  <a:lnTo>
                    <a:pt x="166" y="611"/>
                  </a:lnTo>
                  <a:lnTo>
                    <a:pt x="199" y="691"/>
                  </a:lnTo>
                  <a:lnTo>
                    <a:pt x="233" y="771"/>
                  </a:lnTo>
                  <a:lnTo>
                    <a:pt x="265" y="851"/>
                  </a:lnTo>
                  <a:lnTo>
                    <a:pt x="299" y="931"/>
                  </a:lnTo>
                  <a:lnTo>
                    <a:pt x="332" y="1010"/>
                  </a:lnTo>
                  <a:lnTo>
                    <a:pt x="364" y="1090"/>
                  </a:lnTo>
                  <a:lnTo>
                    <a:pt x="398" y="1170"/>
                  </a:lnTo>
                  <a:lnTo>
                    <a:pt x="431" y="1250"/>
                  </a:lnTo>
                  <a:lnTo>
                    <a:pt x="464" y="1330"/>
                  </a:lnTo>
                  <a:lnTo>
                    <a:pt x="497" y="1410"/>
                  </a:lnTo>
                  <a:lnTo>
                    <a:pt x="531" y="1489"/>
                  </a:lnTo>
                  <a:lnTo>
                    <a:pt x="564" y="1569"/>
                  </a:lnTo>
                  <a:lnTo>
                    <a:pt x="597" y="1649"/>
                  </a:lnTo>
                  <a:lnTo>
                    <a:pt x="630" y="1729"/>
                  </a:lnTo>
                  <a:lnTo>
                    <a:pt x="663" y="1809"/>
                  </a:lnTo>
                  <a:lnTo>
                    <a:pt x="696" y="1889"/>
                  </a:lnTo>
                  <a:lnTo>
                    <a:pt x="729" y="1969"/>
                  </a:lnTo>
                  <a:lnTo>
                    <a:pt x="763" y="2049"/>
                  </a:lnTo>
                  <a:lnTo>
                    <a:pt x="795" y="2128"/>
                  </a:lnTo>
                  <a:lnTo>
                    <a:pt x="828" y="2209"/>
                  </a:lnTo>
                  <a:lnTo>
                    <a:pt x="862" y="2288"/>
                  </a:lnTo>
                  <a:lnTo>
                    <a:pt x="894" y="2368"/>
                  </a:lnTo>
                  <a:lnTo>
                    <a:pt x="928" y="2449"/>
                  </a:lnTo>
                  <a:lnTo>
                    <a:pt x="961" y="2528"/>
                  </a:lnTo>
                  <a:lnTo>
                    <a:pt x="993" y="2608"/>
                  </a:lnTo>
                  <a:lnTo>
                    <a:pt x="1027" y="2689"/>
                  </a:lnTo>
                  <a:lnTo>
                    <a:pt x="1060" y="2768"/>
                  </a:lnTo>
                  <a:close/>
                </a:path>
              </a:pathLst>
            </a:custGeom>
            <a:solidFill>
              <a:srgbClr val="FF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167"/>
            <p:cNvSpPr>
              <a:spLocks/>
            </p:cNvSpPr>
            <p:nvPr/>
          </p:nvSpPr>
          <p:spPr bwMode="auto">
            <a:xfrm>
              <a:off x="810" y="3532"/>
              <a:ext cx="220" cy="451"/>
            </a:xfrm>
            <a:custGeom>
              <a:avLst/>
              <a:gdLst>
                <a:gd name="T0" fmla="*/ 0 w 1321"/>
                <a:gd name="T1" fmla="*/ 0 h 2710"/>
                <a:gd name="T2" fmla="*/ 0 w 1321"/>
                <a:gd name="T3" fmla="*/ 0 h 2710"/>
                <a:gd name="T4" fmla="*/ 0 w 1321"/>
                <a:gd name="T5" fmla="*/ 0 h 2710"/>
                <a:gd name="T6" fmla="*/ 0 w 1321"/>
                <a:gd name="T7" fmla="*/ 0 h 2710"/>
                <a:gd name="T8" fmla="*/ 0 w 1321"/>
                <a:gd name="T9" fmla="*/ 0 h 2710"/>
                <a:gd name="T10" fmla="*/ 0 w 1321"/>
                <a:gd name="T11" fmla="*/ 0 h 2710"/>
                <a:gd name="T12" fmla="*/ 0 w 1321"/>
                <a:gd name="T13" fmla="*/ 0 h 2710"/>
                <a:gd name="T14" fmla="*/ 0 w 1321"/>
                <a:gd name="T15" fmla="*/ 0 h 2710"/>
                <a:gd name="T16" fmla="*/ 0 w 1321"/>
                <a:gd name="T17" fmla="*/ 0 h 2710"/>
                <a:gd name="T18" fmla="*/ 0 w 1321"/>
                <a:gd name="T19" fmla="*/ 0 h 2710"/>
                <a:gd name="T20" fmla="*/ 0 w 1321"/>
                <a:gd name="T21" fmla="*/ 0 h 2710"/>
                <a:gd name="T22" fmla="*/ 0 w 1321"/>
                <a:gd name="T23" fmla="*/ 0 h 2710"/>
                <a:gd name="T24" fmla="*/ 0 w 1321"/>
                <a:gd name="T25" fmla="*/ 0 h 2710"/>
                <a:gd name="T26" fmla="*/ 0 w 1321"/>
                <a:gd name="T27" fmla="*/ 0 h 2710"/>
                <a:gd name="T28" fmla="*/ 0 w 1321"/>
                <a:gd name="T29" fmla="*/ 0 h 2710"/>
                <a:gd name="T30" fmla="*/ 0 w 1321"/>
                <a:gd name="T31" fmla="*/ 0 h 2710"/>
                <a:gd name="T32" fmla="*/ 0 w 1321"/>
                <a:gd name="T33" fmla="*/ 0 h 2710"/>
                <a:gd name="T34" fmla="*/ 0 w 1321"/>
                <a:gd name="T35" fmla="*/ 0 h 2710"/>
                <a:gd name="T36" fmla="*/ 0 w 1321"/>
                <a:gd name="T37" fmla="*/ 0 h 2710"/>
                <a:gd name="T38" fmla="*/ 0 w 1321"/>
                <a:gd name="T39" fmla="*/ 0 h 2710"/>
                <a:gd name="T40" fmla="*/ 0 w 1321"/>
                <a:gd name="T41" fmla="*/ 0 h 2710"/>
                <a:gd name="T42" fmla="*/ 0 w 1321"/>
                <a:gd name="T43" fmla="*/ 0 h 2710"/>
                <a:gd name="T44" fmla="*/ 0 w 1321"/>
                <a:gd name="T45" fmla="*/ 0 h 2710"/>
                <a:gd name="T46" fmla="*/ 0 w 1321"/>
                <a:gd name="T47" fmla="*/ 0 h 2710"/>
                <a:gd name="T48" fmla="*/ 0 w 1321"/>
                <a:gd name="T49" fmla="*/ 0 h 2710"/>
                <a:gd name="T50" fmla="*/ 0 w 1321"/>
                <a:gd name="T51" fmla="*/ 0 h 2710"/>
                <a:gd name="T52" fmla="*/ 0 w 1321"/>
                <a:gd name="T53" fmla="*/ 0 h 2710"/>
                <a:gd name="T54" fmla="*/ 0 w 1321"/>
                <a:gd name="T55" fmla="*/ 0 h 2710"/>
                <a:gd name="T56" fmla="*/ 0 w 1321"/>
                <a:gd name="T57" fmla="*/ 0 h 2710"/>
                <a:gd name="T58" fmla="*/ 0 w 1321"/>
                <a:gd name="T59" fmla="*/ 0 h 2710"/>
                <a:gd name="T60" fmla="*/ 0 w 1321"/>
                <a:gd name="T61" fmla="*/ 0 h 2710"/>
                <a:gd name="T62" fmla="*/ 0 w 1321"/>
                <a:gd name="T63" fmla="*/ 0 h 2710"/>
                <a:gd name="T64" fmla="*/ 0 w 1321"/>
                <a:gd name="T65" fmla="*/ 0 h 2710"/>
                <a:gd name="T66" fmla="*/ 0 w 1321"/>
                <a:gd name="T67" fmla="*/ 0 h 2710"/>
                <a:gd name="T68" fmla="*/ 0 w 1321"/>
                <a:gd name="T69" fmla="*/ 0 h 2710"/>
                <a:gd name="T70" fmla="*/ 0 w 1321"/>
                <a:gd name="T71" fmla="*/ 0 h 2710"/>
                <a:gd name="T72" fmla="*/ 0 w 1321"/>
                <a:gd name="T73" fmla="*/ 0 h 2710"/>
                <a:gd name="T74" fmla="*/ 0 w 1321"/>
                <a:gd name="T75" fmla="*/ 0 h 2710"/>
                <a:gd name="T76" fmla="*/ 0 w 1321"/>
                <a:gd name="T77" fmla="*/ 0 h 27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21" h="2710">
                  <a:moveTo>
                    <a:pt x="1056" y="2710"/>
                  </a:moveTo>
                  <a:lnTo>
                    <a:pt x="1068" y="2699"/>
                  </a:lnTo>
                  <a:lnTo>
                    <a:pt x="1080" y="2688"/>
                  </a:lnTo>
                  <a:lnTo>
                    <a:pt x="1091" y="2679"/>
                  </a:lnTo>
                  <a:lnTo>
                    <a:pt x="1104" y="2669"/>
                  </a:lnTo>
                  <a:lnTo>
                    <a:pt x="1117" y="2660"/>
                  </a:lnTo>
                  <a:lnTo>
                    <a:pt x="1130" y="2651"/>
                  </a:lnTo>
                  <a:lnTo>
                    <a:pt x="1144" y="2642"/>
                  </a:lnTo>
                  <a:lnTo>
                    <a:pt x="1160" y="2634"/>
                  </a:lnTo>
                  <a:lnTo>
                    <a:pt x="1175" y="2626"/>
                  </a:lnTo>
                  <a:lnTo>
                    <a:pt x="1190" y="2619"/>
                  </a:lnTo>
                  <a:lnTo>
                    <a:pt x="1207" y="2612"/>
                  </a:lnTo>
                  <a:lnTo>
                    <a:pt x="1226" y="2604"/>
                  </a:lnTo>
                  <a:lnTo>
                    <a:pt x="1244" y="2597"/>
                  </a:lnTo>
                  <a:lnTo>
                    <a:pt x="1265" y="2590"/>
                  </a:lnTo>
                  <a:lnTo>
                    <a:pt x="1285" y="2584"/>
                  </a:lnTo>
                  <a:lnTo>
                    <a:pt x="1308" y="2578"/>
                  </a:lnTo>
                  <a:lnTo>
                    <a:pt x="1312" y="2563"/>
                  </a:lnTo>
                  <a:lnTo>
                    <a:pt x="1316" y="2547"/>
                  </a:lnTo>
                  <a:lnTo>
                    <a:pt x="1319" y="2531"/>
                  </a:lnTo>
                  <a:lnTo>
                    <a:pt x="1321" y="2515"/>
                  </a:lnTo>
                  <a:lnTo>
                    <a:pt x="1309" y="2501"/>
                  </a:lnTo>
                  <a:lnTo>
                    <a:pt x="1294" y="2487"/>
                  </a:lnTo>
                  <a:lnTo>
                    <a:pt x="1279" y="2473"/>
                  </a:lnTo>
                  <a:lnTo>
                    <a:pt x="1265" y="2456"/>
                  </a:lnTo>
                  <a:lnTo>
                    <a:pt x="1252" y="2440"/>
                  </a:lnTo>
                  <a:lnTo>
                    <a:pt x="1243" y="2422"/>
                  </a:lnTo>
                  <a:lnTo>
                    <a:pt x="1239" y="2401"/>
                  </a:lnTo>
                  <a:lnTo>
                    <a:pt x="1242" y="2379"/>
                  </a:lnTo>
                  <a:lnTo>
                    <a:pt x="1248" y="2368"/>
                  </a:lnTo>
                  <a:lnTo>
                    <a:pt x="1257" y="2360"/>
                  </a:lnTo>
                  <a:lnTo>
                    <a:pt x="1265" y="2355"/>
                  </a:lnTo>
                  <a:lnTo>
                    <a:pt x="1274" y="2352"/>
                  </a:lnTo>
                  <a:lnTo>
                    <a:pt x="1283" y="2351"/>
                  </a:lnTo>
                  <a:lnTo>
                    <a:pt x="1293" y="2351"/>
                  </a:lnTo>
                  <a:lnTo>
                    <a:pt x="1303" y="2351"/>
                  </a:lnTo>
                  <a:lnTo>
                    <a:pt x="1314" y="2351"/>
                  </a:lnTo>
                  <a:lnTo>
                    <a:pt x="342" y="0"/>
                  </a:lnTo>
                  <a:lnTo>
                    <a:pt x="333" y="6"/>
                  </a:lnTo>
                  <a:lnTo>
                    <a:pt x="325" y="11"/>
                  </a:lnTo>
                  <a:lnTo>
                    <a:pt x="316" y="15"/>
                  </a:lnTo>
                  <a:lnTo>
                    <a:pt x="307" y="19"/>
                  </a:lnTo>
                  <a:lnTo>
                    <a:pt x="298" y="21"/>
                  </a:lnTo>
                  <a:lnTo>
                    <a:pt x="288" y="23"/>
                  </a:lnTo>
                  <a:lnTo>
                    <a:pt x="277" y="25"/>
                  </a:lnTo>
                  <a:lnTo>
                    <a:pt x="266" y="25"/>
                  </a:lnTo>
                  <a:lnTo>
                    <a:pt x="257" y="40"/>
                  </a:lnTo>
                  <a:lnTo>
                    <a:pt x="253" y="59"/>
                  </a:lnTo>
                  <a:lnTo>
                    <a:pt x="251" y="78"/>
                  </a:lnTo>
                  <a:lnTo>
                    <a:pt x="250" y="96"/>
                  </a:lnTo>
                  <a:lnTo>
                    <a:pt x="247" y="115"/>
                  </a:lnTo>
                  <a:lnTo>
                    <a:pt x="240" y="130"/>
                  </a:lnTo>
                  <a:lnTo>
                    <a:pt x="225" y="141"/>
                  </a:lnTo>
                  <a:lnTo>
                    <a:pt x="203" y="147"/>
                  </a:lnTo>
                  <a:lnTo>
                    <a:pt x="186" y="149"/>
                  </a:lnTo>
                  <a:lnTo>
                    <a:pt x="172" y="146"/>
                  </a:lnTo>
                  <a:lnTo>
                    <a:pt x="158" y="141"/>
                  </a:lnTo>
                  <a:lnTo>
                    <a:pt x="146" y="135"/>
                  </a:lnTo>
                  <a:lnTo>
                    <a:pt x="132" y="130"/>
                  </a:lnTo>
                  <a:lnTo>
                    <a:pt x="120" y="127"/>
                  </a:lnTo>
                  <a:lnTo>
                    <a:pt x="106" y="128"/>
                  </a:lnTo>
                  <a:lnTo>
                    <a:pt x="91" y="134"/>
                  </a:lnTo>
                  <a:lnTo>
                    <a:pt x="83" y="139"/>
                  </a:lnTo>
                  <a:lnTo>
                    <a:pt x="74" y="143"/>
                  </a:lnTo>
                  <a:lnTo>
                    <a:pt x="65" y="147"/>
                  </a:lnTo>
                  <a:lnTo>
                    <a:pt x="57" y="150"/>
                  </a:lnTo>
                  <a:lnTo>
                    <a:pt x="47" y="154"/>
                  </a:lnTo>
                  <a:lnTo>
                    <a:pt x="37" y="156"/>
                  </a:lnTo>
                  <a:lnTo>
                    <a:pt x="28" y="158"/>
                  </a:lnTo>
                  <a:lnTo>
                    <a:pt x="18" y="159"/>
                  </a:lnTo>
                  <a:lnTo>
                    <a:pt x="17" y="155"/>
                  </a:lnTo>
                  <a:lnTo>
                    <a:pt x="16" y="150"/>
                  </a:lnTo>
                  <a:lnTo>
                    <a:pt x="14" y="147"/>
                  </a:lnTo>
                  <a:lnTo>
                    <a:pt x="11" y="145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3" y="154"/>
                  </a:lnTo>
                  <a:lnTo>
                    <a:pt x="0" y="157"/>
                  </a:lnTo>
                  <a:lnTo>
                    <a:pt x="1056" y="2710"/>
                  </a:lnTo>
                  <a:close/>
                </a:path>
              </a:pathLst>
            </a:custGeom>
            <a:solidFill>
              <a:srgbClr val="FF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168"/>
            <p:cNvSpPr>
              <a:spLocks noEditPoints="1"/>
            </p:cNvSpPr>
            <p:nvPr/>
          </p:nvSpPr>
          <p:spPr bwMode="auto">
            <a:xfrm>
              <a:off x="1006" y="3452"/>
              <a:ext cx="308" cy="491"/>
            </a:xfrm>
            <a:custGeom>
              <a:avLst/>
              <a:gdLst>
                <a:gd name="T0" fmla="*/ 0 w 1849"/>
                <a:gd name="T1" fmla="*/ 0 h 2945"/>
                <a:gd name="T2" fmla="*/ 0 w 1849"/>
                <a:gd name="T3" fmla="*/ 0 h 2945"/>
                <a:gd name="T4" fmla="*/ 0 w 1849"/>
                <a:gd name="T5" fmla="*/ 0 h 2945"/>
                <a:gd name="T6" fmla="*/ 0 w 1849"/>
                <a:gd name="T7" fmla="*/ 0 h 2945"/>
                <a:gd name="T8" fmla="*/ 0 w 1849"/>
                <a:gd name="T9" fmla="*/ 0 h 2945"/>
                <a:gd name="T10" fmla="*/ 0 w 1849"/>
                <a:gd name="T11" fmla="*/ 0 h 2945"/>
                <a:gd name="T12" fmla="*/ 0 w 1849"/>
                <a:gd name="T13" fmla="*/ 0 h 2945"/>
                <a:gd name="T14" fmla="*/ 0 w 1849"/>
                <a:gd name="T15" fmla="*/ 0 h 2945"/>
                <a:gd name="T16" fmla="*/ 0 w 1849"/>
                <a:gd name="T17" fmla="*/ 0 h 2945"/>
                <a:gd name="T18" fmla="*/ 0 w 1849"/>
                <a:gd name="T19" fmla="*/ 0 h 2945"/>
                <a:gd name="T20" fmla="*/ 0 w 1849"/>
                <a:gd name="T21" fmla="*/ 0 h 2945"/>
                <a:gd name="T22" fmla="*/ 0 w 1849"/>
                <a:gd name="T23" fmla="*/ 0 h 2945"/>
                <a:gd name="T24" fmla="*/ 0 w 1849"/>
                <a:gd name="T25" fmla="*/ 0 h 2945"/>
                <a:gd name="T26" fmla="*/ 0 w 1849"/>
                <a:gd name="T27" fmla="*/ 0 h 2945"/>
                <a:gd name="T28" fmla="*/ 0 w 1849"/>
                <a:gd name="T29" fmla="*/ 0 h 2945"/>
                <a:gd name="T30" fmla="*/ 0 w 1849"/>
                <a:gd name="T31" fmla="*/ 0 h 2945"/>
                <a:gd name="T32" fmla="*/ 0 w 1849"/>
                <a:gd name="T33" fmla="*/ 0 h 2945"/>
                <a:gd name="T34" fmla="*/ 0 w 1849"/>
                <a:gd name="T35" fmla="*/ 0 h 2945"/>
                <a:gd name="T36" fmla="*/ 0 w 1849"/>
                <a:gd name="T37" fmla="*/ 0 h 2945"/>
                <a:gd name="T38" fmla="*/ 0 w 1849"/>
                <a:gd name="T39" fmla="*/ 0 h 2945"/>
                <a:gd name="T40" fmla="*/ 0 w 1849"/>
                <a:gd name="T41" fmla="*/ 0 h 2945"/>
                <a:gd name="T42" fmla="*/ 0 w 1849"/>
                <a:gd name="T43" fmla="*/ 0 h 2945"/>
                <a:gd name="T44" fmla="*/ 0 w 1849"/>
                <a:gd name="T45" fmla="*/ 0 h 2945"/>
                <a:gd name="T46" fmla="*/ 0 w 1849"/>
                <a:gd name="T47" fmla="*/ 0 h 2945"/>
                <a:gd name="T48" fmla="*/ 0 w 1849"/>
                <a:gd name="T49" fmla="*/ 0 h 2945"/>
                <a:gd name="T50" fmla="*/ 0 w 1849"/>
                <a:gd name="T51" fmla="*/ 0 h 2945"/>
                <a:gd name="T52" fmla="*/ 0 w 1849"/>
                <a:gd name="T53" fmla="*/ 0 h 2945"/>
                <a:gd name="T54" fmla="*/ 0 w 1849"/>
                <a:gd name="T55" fmla="*/ 0 h 2945"/>
                <a:gd name="T56" fmla="*/ 0 w 1849"/>
                <a:gd name="T57" fmla="*/ 0 h 2945"/>
                <a:gd name="T58" fmla="*/ 0 w 1849"/>
                <a:gd name="T59" fmla="*/ 0 h 2945"/>
                <a:gd name="T60" fmla="*/ 0 w 1849"/>
                <a:gd name="T61" fmla="*/ 0 h 2945"/>
                <a:gd name="T62" fmla="*/ 0 w 1849"/>
                <a:gd name="T63" fmla="*/ 0 h 2945"/>
                <a:gd name="T64" fmla="*/ 0 w 1849"/>
                <a:gd name="T65" fmla="*/ 0 h 2945"/>
                <a:gd name="T66" fmla="*/ 0 w 1849"/>
                <a:gd name="T67" fmla="*/ 0 h 2945"/>
                <a:gd name="T68" fmla="*/ 0 w 1849"/>
                <a:gd name="T69" fmla="*/ 0 h 2945"/>
                <a:gd name="T70" fmla="*/ 0 w 1849"/>
                <a:gd name="T71" fmla="*/ 0 h 2945"/>
                <a:gd name="T72" fmla="*/ 0 w 1849"/>
                <a:gd name="T73" fmla="*/ 0 h 2945"/>
                <a:gd name="T74" fmla="*/ 0 w 1849"/>
                <a:gd name="T75" fmla="*/ 0 h 2945"/>
                <a:gd name="T76" fmla="*/ 0 w 1849"/>
                <a:gd name="T77" fmla="*/ 0 h 2945"/>
                <a:gd name="T78" fmla="*/ 0 w 1849"/>
                <a:gd name="T79" fmla="*/ 0 h 2945"/>
                <a:gd name="T80" fmla="*/ 0 w 1849"/>
                <a:gd name="T81" fmla="*/ 0 h 2945"/>
                <a:gd name="T82" fmla="*/ 0 w 1849"/>
                <a:gd name="T83" fmla="*/ 0 h 2945"/>
                <a:gd name="T84" fmla="*/ 0 w 1849"/>
                <a:gd name="T85" fmla="*/ 0 h 2945"/>
                <a:gd name="T86" fmla="*/ 0 w 1849"/>
                <a:gd name="T87" fmla="*/ 0 h 2945"/>
                <a:gd name="T88" fmla="*/ 0 w 1849"/>
                <a:gd name="T89" fmla="*/ 0 h 2945"/>
                <a:gd name="T90" fmla="*/ 0 w 1849"/>
                <a:gd name="T91" fmla="*/ 0 h 2945"/>
                <a:gd name="T92" fmla="*/ 0 w 1849"/>
                <a:gd name="T93" fmla="*/ 0 h 2945"/>
                <a:gd name="T94" fmla="*/ 0 w 1849"/>
                <a:gd name="T95" fmla="*/ 0 h 2945"/>
                <a:gd name="T96" fmla="*/ 0 w 1849"/>
                <a:gd name="T97" fmla="*/ 0 h 2945"/>
                <a:gd name="T98" fmla="*/ 0 w 1849"/>
                <a:gd name="T99" fmla="*/ 0 h 2945"/>
                <a:gd name="T100" fmla="*/ 0 w 1849"/>
                <a:gd name="T101" fmla="*/ 0 h 2945"/>
                <a:gd name="T102" fmla="*/ 0 w 1849"/>
                <a:gd name="T103" fmla="*/ 0 h 29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9" h="2945">
                  <a:moveTo>
                    <a:pt x="781" y="0"/>
                  </a:moveTo>
                  <a:lnTo>
                    <a:pt x="760" y="21"/>
                  </a:lnTo>
                  <a:lnTo>
                    <a:pt x="739" y="42"/>
                  </a:lnTo>
                  <a:lnTo>
                    <a:pt x="718" y="61"/>
                  </a:lnTo>
                  <a:lnTo>
                    <a:pt x="697" y="79"/>
                  </a:lnTo>
                  <a:lnTo>
                    <a:pt x="676" y="98"/>
                  </a:lnTo>
                  <a:lnTo>
                    <a:pt x="654" y="115"/>
                  </a:lnTo>
                  <a:lnTo>
                    <a:pt x="634" y="132"/>
                  </a:lnTo>
                  <a:lnTo>
                    <a:pt x="612" y="148"/>
                  </a:lnTo>
                  <a:lnTo>
                    <a:pt x="592" y="163"/>
                  </a:lnTo>
                  <a:lnTo>
                    <a:pt x="571" y="178"/>
                  </a:lnTo>
                  <a:lnTo>
                    <a:pt x="550" y="193"/>
                  </a:lnTo>
                  <a:lnTo>
                    <a:pt x="530" y="206"/>
                  </a:lnTo>
                  <a:lnTo>
                    <a:pt x="508" y="218"/>
                  </a:lnTo>
                  <a:lnTo>
                    <a:pt x="488" y="230"/>
                  </a:lnTo>
                  <a:lnTo>
                    <a:pt x="467" y="242"/>
                  </a:lnTo>
                  <a:lnTo>
                    <a:pt x="447" y="253"/>
                  </a:lnTo>
                  <a:lnTo>
                    <a:pt x="451" y="254"/>
                  </a:lnTo>
                  <a:lnTo>
                    <a:pt x="455" y="255"/>
                  </a:lnTo>
                  <a:lnTo>
                    <a:pt x="459" y="255"/>
                  </a:lnTo>
                  <a:lnTo>
                    <a:pt x="464" y="255"/>
                  </a:lnTo>
                  <a:lnTo>
                    <a:pt x="469" y="254"/>
                  </a:lnTo>
                  <a:lnTo>
                    <a:pt x="474" y="254"/>
                  </a:lnTo>
                  <a:lnTo>
                    <a:pt x="478" y="252"/>
                  </a:lnTo>
                  <a:lnTo>
                    <a:pt x="483" y="251"/>
                  </a:lnTo>
                  <a:lnTo>
                    <a:pt x="503" y="249"/>
                  </a:lnTo>
                  <a:lnTo>
                    <a:pt x="524" y="246"/>
                  </a:lnTo>
                  <a:lnTo>
                    <a:pt x="544" y="243"/>
                  </a:lnTo>
                  <a:lnTo>
                    <a:pt x="563" y="240"/>
                  </a:lnTo>
                  <a:lnTo>
                    <a:pt x="583" y="235"/>
                  </a:lnTo>
                  <a:lnTo>
                    <a:pt x="601" y="229"/>
                  </a:lnTo>
                  <a:lnTo>
                    <a:pt x="619" y="221"/>
                  </a:lnTo>
                  <a:lnTo>
                    <a:pt x="635" y="211"/>
                  </a:lnTo>
                  <a:lnTo>
                    <a:pt x="645" y="211"/>
                  </a:lnTo>
                  <a:lnTo>
                    <a:pt x="655" y="211"/>
                  </a:lnTo>
                  <a:lnTo>
                    <a:pt x="666" y="211"/>
                  </a:lnTo>
                  <a:lnTo>
                    <a:pt x="675" y="212"/>
                  </a:lnTo>
                  <a:lnTo>
                    <a:pt x="682" y="215"/>
                  </a:lnTo>
                  <a:lnTo>
                    <a:pt x="688" y="220"/>
                  </a:lnTo>
                  <a:lnTo>
                    <a:pt x="692" y="227"/>
                  </a:lnTo>
                  <a:lnTo>
                    <a:pt x="693" y="238"/>
                  </a:lnTo>
                  <a:lnTo>
                    <a:pt x="682" y="240"/>
                  </a:lnTo>
                  <a:lnTo>
                    <a:pt x="674" y="243"/>
                  </a:lnTo>
                  <a:lnTo>
                    <a:pt x="667" y="247"/>
                  </a:lnTo>
                  <a:lnTo>
                    <a:pt x="661" y="253"/>
                  </a:lnTo>
                  <a:lnTo>
                    <a:pt x="658" y="260"/>
                  </a:lnTo>
                  <a:lnTo>
                    <a:pt x="656" y="268"/>
                  </a:lnTo>
                  <a:lnTo>
                    <a:pt x="655" y="277"/>
                  </a:lnTo>
                  <a:lnTo>
                    <a:pt x="655" y="287"/>
                  </a:lnTo>
                  <a:lnTo>
                    <a:pt x="646" y="289"/>
                  </a:lnTo>
                  <a:lnTo>
                    <a:pt x="639" y="287"/>
                  </a:lnTo>
                  <a:lnTo>
                    <a:pt x="632" y="282"/>
                  </a:lnTo>
                  <a:lnTo>
                    <a:pt x="625" y="276"/>
                  </a:lnTo>
                  <a:lnTo>
                    <a:pt x="618" y="269"/>
                  </a:lnTo>
                  <a:lnTo>
                    <a:pt x="610" y="263"/>
                  </a:lnTo>
                  <a:lnTo>
                    <a:pt x="603" y="259"/>
                  </a:lnTo>
                  <a:lnTo>
                    <a:pt x="595" y="257"/>
                  </a:lnTo>
                  <a:lnTo>
                    <a:pt x="576" y="253"/>
                  </a:lnTo>
                  <a:lnTo>
                    <a:pt x="559" y="256"/>
                  </a:lnTo>
                  <a:lnTo>
                    <a:pt x="544" y="263"/>
                  </a:lnTo>
                  <a:lnTo>
                    <a:pt x="531" y="273"/>
                  </a:lnTo>
                  <a:lnTo>
                    <a:pt x="518" y="284"/>
                  </a:lnTo>
                  <a:lnTo>
                    <a:pt x="504" y="295"/>
                  </a:lnTo>
                  <a:lnTo>
                    <a:pt x="491" y="304"/>
                  </a:lnTo>
                  <a:lnTo>
                    <a:pt x="477" y="309"/>
                  </a:lnTo>
                  <a:lnTo>
                    <a:pt x="472" y="316"/>
                  </a:lnTo>
                  <a:lnTo>
                    <a:pt x="467" y="323"/>
                  </a:lnTo>
                  <a:lnTo>
                    <a:pt x="464" y="331"/>
                  </a:lnTo>
                  <a:lnTo>
                    <a:pt x="460" y="340"/>
                  </a:lnTo>
                  <a:lnTo>
                    <a:pt x="456" y="347"/>
                  </a:lnTo>
                  <a:lnTo>
                    <a:pt x="452" y="354"/>
                  </a:lnTo>
                  <a:lnTo>
                    <a:pt x="447" y="360"/>
                  </a:lnTo>
                  <a:lnTo>
                    <a:pt x="440" y="365"/>
                  </a:lnTo>
                  <a:lnTo>
                    <a:pt x="424" y="357"/>
                  </a:lnTo>
                  <a:lnTo>
                    <a:pt x="407" y="352"/>
                  </a:lnTo>
                  <a:lnTo>
                    <a:pt x="391" y="351"/>
                  </a:lnTo>
                  <a:lnTo>
                    <a:pt x="374" y="351"/>
                  </a:lnTo>
                  <a:lnTo>
                    <a:pt x="356" y="352"/>
                  </a:lnTo>
                  <a:lnTo>
                    <a:pt x="339" y="352"/>
                  </a:lnTo>
                  <a:lnTo>
                    <a:pt x="323" y="351"/>
                  </a:lnTo>
                  <a:lnTo>
                    <a:pt x="306" y="347"/>
                  </a:lnTo>
                  <a:lnTo>
                    <a:pt x="304" y="339"/>
                  </a:lnTo>
                  <a:lnTo>
                    <a:pt x="301" y="331"/>
                  </a:lnTo>
                  <a:lnTo>
                    <a:pt x="298" y="324"/>
                  </a:lnTo>
                  <a:lnTo>
                    <a:pt x="295" y="318"/>
                  </a:lnTo>
                  <a:lnTo>
                    <a:pt x="277" y="324"/>
                  </a:lnTo>
                  <a:lnTo>
                    <a:pt x="258" y="330"/>
                  </a:lnTo>
                  <a:lnTo>
                    <a:pt x="239" y="336"/>
                  </a:lnTo>
                  <a:lnTo>
                    <a:pt x="220" y="341"/>
                  </a:lnTo>
                  <a:lnTo>
                    <a:pt x="202" y="345"/>
                  </a:lnTo>
                  <a:lnTo>
                    <a:pt x="184" y="350"/>
                  </a:lnTo>
                  <a:lnTo>
                    <a:pt x="165" y="354"/>
                  </a:lnTo>
                  <a:lnTo>
                    <a:pt x="147" y="357"/>
                  </a:lnTo>
                  <a:lnTo>
                    <a:pt x="129" y="361"/>
                  </a:lnTo>
                  <a:lnTo>
                    <a:pt x="110" y="364"/>
                  </a:lnTo>
                  <a:lnTo>
                    <a:pt x="92" y="366"/>
                  </a:lnTo>
                  <a:lnTo>
                    <a:pt x="73" y="369"/>
                  </a:lnTo>
                  <a:lnTo>
                    <a:pt x="55" y="371"/>
                  </a:lnTo>
                  <a:lnTo>
                    <a:pt x="37" y="373"/>
                  </a:lnTo>
                  <a:lnTo>
                    <a:pt x="18" y="375"/>
                  </a:lnTo>
                  <a:lnTo>
                    <a:pt x="0" y="376"/>
                  </a:lnTo>
                  <a:lnTo>
                    <a:pt x="1061" y="2945"/>
                  </a:lnTo>
                  <a:lnTo>
                    <a:pt x="1102" y="2940"/>
                  </a:lnTo>
                  <a:lnTo>
                    <a:pt x="1142" y="2934"/>
                  </a:lnTo>
                  <a:lnTo>
                    <a:pt x="1182" y="2930"/>
                  </a:lnTo>
                  <a:lnTo>
                    <a:pt x="1222" y="2925"/>
                  </a:lnTo>
                  <a:lnTo>
                    <a:pt x="1261" y="2920"/>
                  </a:lnTo>
                  <a:lnTo>
                    <a:pt x="1299" y="2914"/>
                  </a:lnTo>
                  <a:lnTo>
                    <a:pt x="1337" y="2907"/>
                  </a:lnTo>
                  <a:lnTo>
                    <a:pt x="1375" y="2899"/>
                  </a:lnTo>
                  <a:lnTo>
                    <a:pt x="1412" y="2890"/>
                  </a:lnTo>
                  <a:lnTo>
                    <a:pt x="1450" y="2877"/>
                  </a:lnTo>
                  <a:lnTo>
                    <a:pt x="1488" y="2863"/>
                  </a:lnTo>
                  <a:lnTo>
                    <a:pt x="1524" y="2847"/>
                  </a:lnTo>
                  <a:lnTo>
                    <a:pt x="1562" y="2827"/>
                  </a:lnTo>
                  <a:lnTo>
                    <a:pt x="1599" y="2806"/>
                  </a:lnTo>
                  <a:lnTo>
                    <a:pt x="1637" y="2780"/>
                  </a:lnTo>
                  <a:lnTo>
                    <a:pt x="1674" y="2751"/>
                  </a:lnTo>
                  <a:lnTo>
                    <a:pt x="1674" y="2747"/>
                  </a:lnTo>
                  <a:lnTo>
                    <a:pt x="1675" y="2744"/>
                  </a:lnTo>
                  <a:lnTo>
                    <a:pt x="1676" y="2740"/>
                  </a:lnTo>
                  <a:lnTo>
                    <a:pt x="1676" y="2737"/>
                  </a:lnTo>
                  <a:lnTo>
                    <a:pt x="1674" y="2721"/>
                  </a:lnTo>
                  <a:lnTo>
                    <a:pt x="1671" y="2705"/>
                  </a:lnTo>
                  <a:lnTo>
                    <a:pt x="1668" y="2689"/>
                  </a:lnTo>
                  <a:lnTo>
                    <a:pt x="1664" y="2674"/>
                  </a:lnTo>
                  <a:lnTo>
                    <a:pt x="1659" y="2660"/>
                  </a:lnTo>
                  <a:lnTo>
                    <a:pt x="1654" y="2645"/>
                  </a:lnTo>
                  <a:lnTo>
                    <a:pt x="1649" y="2630"/>
                  </a:lnTo>
                  <a:lnTo>
                    <a:pt x="1643" y="2616"/>
                  </a:lnTo>
                  <a:lnTo>
                    <a:pt x="1647" y="2590"/>
                  </a:lnTo>
                  <a:lnTo>
                    <a:pt x="1646" y="2563"/>
                  </a:lnTo>
                  <a:lnTo>
                    <a:pt x="1642" y="2534"/>
                  </a:lnTo>
                  <a:lnTo>
                    <a:pt x="1639" y="2507"/>
                  </a:lnTo>
                  <a:lnTo>
                    <a:pt x="1638" y="2481"/>
                  </a:lnTo>
                  <a:lnTo>
                    <a:pt x="1644" y="2460"/>
                  </a:lnTo>
                  <a:lnTo>
                    <a:pt x="1660" y="2442"/>
                  </a:lnTo>
                  <a:lnTo>
                    <a:pt x="1688" y="2430"/>
                  </a:lnTo>
                  <a:lnTo>
                    <a:pt x="1707" y="2433"/>
                  </a:lnTo>
                  <a:lnTo>
                    <a:pt x="1724" y="2441"/>
                  </a:lnTo>
                  <a:lnTo>
                    <a:pt x="1739" y="2455"/>
                  </a:lnTo>
                  <a:lnTo>
                    <a:pt x="1752" y="2468"/>
                  </a:lnTo>
                  <a:lnTo>
                    <a:pt x="1766" y="2482"/>
                  </a:lnTo>
                  <a:lnTo>
                    <a:pt x="1782" y="2493"/>
                  </a:lnTo>
                  <a:lnTo>
                    <a:pt x="1799" y="2499"/>
                  </a:lnTo>
                  <a:lnTo>
                    <a:pt x="1820" y="2498"/>
                  </a:lnTo>
                  <a:lnTo>
                    <a:pt x="781" y="0"/>
                  </a:lnTo>
                  <a:close/>
                  <a:moveTo>
                    <a:pt x="1838" y="2578"/>
                  </a:moveTo>
                  <a:lnTo>
                    <a:pt x="1841" y="2576"/>
                  </a:lnTo>
                  <a:lnTo>
                    <a:pt x="1844" y="2573"/>
                  </a:lnTo>
                  <a:lnTo>
                    <a:pt x="1846" y="2570"/>
                  </a:lnTo>
                  <a:lnTo>
                    <a:pt x="1849" y="2566"/>
                  </a:lnTo>
                  <a:lnTo>
                    <a:pt x="1831" y="2526"/>
                  </a:lnTo>
                  <a:lnTo>
                    <a:pt x="1834" y="2538"/>
                  </a:lnTo>
                  <a:lnTo>
                    <a:pt x="1836" y="2552"/>
                  </a:lnTo>
                  <a:lnTo>
                    <a:pt x="1838" y="2565"/>
                  </a:lnTo>
                  <a:lnTo>
                    <a:pt x="1838" y="2578"/>
                  </a:lnTo>
                  <a:close/>
                </a:path>
              </a:pathLst>
            </a:custGeom>
            <a:solidFill>
              <a:srgbClr val="F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169"/>
            <p:cNvSpPr>
              <a:spLocks/>
            </p:cNvSpPr>
            <p:nvPr/>
          </p:nvSpPr>
          <p:spPr bwMode="auto">
            <a:xfrm>
              <a:off x="1013" y="3456"/>
              <a:ext cx="288" cy="486"/>
            </a:xfrm>
            <a:custGeom>
              <a:avLst/>
              <a:gdLst>
                <a:gd name="T0" fmla="*/ 0 w 1729"/>
                <a:gd name="T1" fmla="*/ 0 h 2911"/>
                <a:gd name="T2" fmla="*/ 0 w 1729"/>
                <a:gd name="T3" fmla="*/ 0 h 2911"/>
                <a:gd name="T4" fmla="*/ 0 w 1729"/>
                <a:gd name="T5" fmla="*/ 0 h 2911"/>
                <a:gd name="T6" fmla="*/ 0 w 1729"/>
                <a:gd name="T7" fmla="*/ 0 h 2911"/>
                <a:gd name="T8" fmla="*/ 0 w 1729"/>
                <a:gd name="T9" fmla="*/ 0 h 2911"/>
                <a:gd name="T10" fmla="*/ 0 w 1729"/>
                <a:gd name="T11" fmla="*/ 0 h 2911"/>
                <a:gd name="T12" fmla="*/ 0 w 1729"/>
                <a:gd name="T13" fmla="*/ 0 h 2911"/>
                <a:gd name="T14" fmla="*/ 0 w 1729"/>
                <a:gd name="T15" fmla="*/ 0 h 2911"/>
                <a:gd name="T16" fmla="*/ 0 w 1729"/>
                <a:gd name="T17" fmla="*/ 0 h 2911"/>
                <a:gd name="T18" fmla="*/ 0 w 1729"/>
                <a:gd name="T19" fmla="*/ 0 h 2911"/>
                <a:gd name="T20" fmla="*/ 0 w 1729"/>
                <a:gd name="T21" fmla="*/ 0 h 2911"/>
                <a:gd name="T22" fmla="*/ 0 w 1729"/>
                <a:gd name="T23" fmla="*/ 0 h 2911"/>
                <a:gd name="T24" fmla="*/ 0 w 1729"/>
                <a:gd name="T25" fmla="*/ 0 h 2911"/>
                <a:gd name="T26" fmla="*/ 0 w 1729"/>
                <a:gd name="T27" fmla="*/ 0 h 2911"/>
                <a:gd name="T28" fmla="*/ 0 w 1729"/>
                <a:gd name="T29" fmla="*/ 0 h 2911"/>
                <a:gd name="T30" fmla="*/ 0 w 1729"/>
                <a:gd name="T31" fmla="*/ 0 h 2911"/>
                <a:gd name="T32" fmla="*/ 0 w 1729"/>
                <a:gd name="T33" fmla="*/ 0 h 2911"/>
                <a:gd name="T34" fmla="*/ 0 w 1729"/>
                <a:gd name="T35" fmla="*/ 0 h 2911"/>
                <a:gd name="T36" fmla="*/ 0 w 1729"/>
                <a:gd name="T37" fmla="*/ 0 h 2911"/>
                <a:gd name="T38" fmla="*/ 0 w 1729"/>
                <a:gd name="T39" fmla="*/ 0 h 2911"/>
                <a:gd name="T40" fmla="*/ 0 w 1729"/>
                <a:gd name="T41" fmla="*/ 0 h 2911"/>
                <a:gd name="T42" fmla="*/ 0 w 1729"/>
                <a:gd name="T43" fmla="*/ 0 h 2911"/>
                <a:gd name="T44" fmla="*/ 0 w 1729"/>
                <a:gd name="T45" fmla="*/ 0 h 2911"/>
                <a:gd name="T46" fmla="*/ 0 w 1729"/>
                <a:gd name="T47" fmla="*/ 0 h 2911"/>
                <a:gd name="T48" fmla="*/ 0 w 1729"/>
                <a:gd name="T49" fmla="*/ 0 h 2911"/>
                <a:gd name="T50" fmla="*/ 0 w 1729"/>
                <a:gd name="T51" fmla="*/ 0 h 2911"/>
                <a:gd name="T52" fmla="*/ 0 w 1729"/>
                <a:gd name="T53" fmla="*/ 0 h 2911"/>
                <a:gd name="T54" fmla="*/ 0 w 1729"/>
                <a:gd name="T55" fmla="*/ 0 h 2911"/>
                <a:gd name="T56" fmla="*/ 0 w 1729"/>
                <a:gd name="T57" fmla="*/ 0 h 2911"/>
                <a:gd name="T58" fmla="*/ 0 w 1729"/>
                <a:gd name="T59" fmla="*/ 0 h 2911"/>
                <a:gd name="T60" fmla="*/ 0 w 1729"/>
                <a:gd name="T61" fmla="*/ 0 h 2911"/>
                <a:gd name="T62" fmla="*/ 0 w 1729"/>
                <a:gd name="T63" fmla="*/ 0 h 2911"/>
                <a:gd name="T64" fmla="*/ 0 w 1729"/>
                <a:gd name="T65" fmla="*/ 0 h 2911"/>
                <a:gd name="T66" fmla="*/ 0 w 1729"/>
                <a:gd name="T67" fmla="*/ 0 h 2911"/>
                <a:gd name="T68" fmla="*/ 0 w 1729"/>
                <a:gd name="T69" fmla="*/ 0 h 2911"/>
                <a:gd name="T70" fmla="*/ 0 w 1729"/>
                <a:gd name="T71" fmla="*/ 0 h 2911"/>
                <a:gd name="T72" fmla="*/ 0 w 1729"/>
                <a:gd name="T73" fmla="*/ 0 h 2911"/>
                <a:gd name="T74" fmla="*/ 0 w 1729"/>
                <a:gd name="T75" fmla="*/ 0 h 2911"/>
                <a:gd name="T76" fmla="*/ 0 w 1729"/>
                <a:gd name="T77" fmla="*/ 0 h 2911"/>
                <a:gd name="T78" fmla="*/ 0 w 1729"/>
                <a:gd name="T79" fmla="*/ 0 h 2911"/>
                <a:gd name="T80" fmla="*/ 0 w 1729"/>
                <a:gd name="T81" fmla="*/ 0 h 2911"/>
                <a:gd name="T82" fmla="*/ 0 w 1729"/>
                <a:gd name="T83" fmla="*/ 0 h 2911"/>
                <a:gd name="T84" fmla="*/ 0 w 1729"/>
                <a:gd name="T85" fmla="*/ 0 h 2911"/>
                <a:gd name="T86" fmla="*/ 0 w 1729"/>
                <a:gd name="T87" fmla="*/ 0 h 2911"/>
                <a:gd name="T88" fmla="*/ 0 w 1729"/>
                <a:gd name="T89" fmla="*/ 0 h 2911"/>
                <a:gd name="T90" fmla="*/ 0 w 1729"/>
                <a:gd name="T91" fmla="*/ 0 h 2911"/>
                <a:gd name="T92" fmla="*/ 0 w 1729"/>
                <a:gd name="T93" fmla="*/ 0 h 2911"/>
                <a:gd name="T94" fmla="*/ 0 w 1729"/>
                <a:gd name="T95" fmla="*/ 0 h 2911"/>
                <a:gd name="T96" fmla="*/ 0 w 1729"/>
                <a:gd name="T97" fmla="*/ 0 h 2911"/>
                <a:gd name="T98" fmla="*/ 0 w 1729"/>
                <a:gd name="T99" fmla="*/ 0 h 2911"/>
                <a:gd name="T100" fmla="*/ 0 w 1729"/>
                <a:gd name="T101" fmla="*/ 0 h 2911"/>
                <a:gd name="T102" fmla="*/ 0 w 1729"/>
                <a:gd name="T103" fmla="*/ 0 h 29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9" h="2911">
                  <a:moveTo>
                    <a:pt x="708" y="0"/>
                  </a:moveTo>
                  <a:lnTo>
                    <a:pt x="689" y="20"/>
                  </a:lnTo>
                  <a:lnTo>
                    <a:pt x="670" y="37"/>
                  </a:lnTo>
                  <a:lnTo>
                    <a:pt x="650" y="55"/>
                  </a:lnTo>
                  <a:lnTo>
                    <a:pt x="632" y="72"/>
                  </a:lnTo>
                  <a:lnTo>
                    <a:pt x="612" y="88"/>
                  </a:lnTo>
                  <a:lnTo>
                    <a:pt x="593" y="103"/>
                  </a:lnTo>
                  <a:lnTo>
                    <a:pt x="574" y="119"/>
                  </a:lnTo>
                  <a:lnTo>
                    <a:pt x="555" y="133"/>
                  </a:lnTo>
                  <a:lnTo>
                    <a:pt x="536" y="147"/>
                  </a:lnTo>
                  <a:lnTo>
                    <a:pt x="516" y="159"/>
                  </a:lnTo>
                  <a:lnTo>
                    <a:pt x="498" y="173"/>
                  </a:lnTo>
                  <a:lnTo>
                    <a:pt x="479" y="184"/>
                  </a:lnTo>
                  <a:lnTo>
                    <a:pt x="459" y="196"/>
                  </a:lnTo>
                  <a:lnTo>
                    <a:pt x="440" y="206"/>
                  </a:lnTo>
                  <a:lnTo>
                    <a:pt x="421" y="217"/>
                  </a:lnTo>
                  <a:lnTo>
                    <a:pt x="402" y="227"/>
                  </a:lnTo>
                  <a:lnTo>
                    <a:pt x="407" y="228"/>
                  </a:lnTo>
                  <a:lnTo>
                    <a:pt x="412" y="229"/>
                  </a:lnTo>
                  <a:lnTo>
                    <a:pt x="417" y="230"/>
                  </a:lnTo>
                  <a:lnTo>
                    <a:pt x="422" y="230"/>
                  </a:lnTo>
                  <a:lnTo>
                    <a:pt x="426" y="229"/>
                  </a:lnTo>
                  <a:lnTo>
                    <a:pt x="432" y="228"/>
                  </a:lnTo>
                  <a:lnTo>
                    <a:pt x="437" y="227"/>
                  </a:lnTo>
                  <a:lnTo>
                    <a:pt x="442" y="225"/>
                  </a:lnTo>
                  <a:lnTo>
                    <a:pt x="462" y="223"/>
                  </a:lnTo>
                  <a:lnTo>
                    <a:pt x="483" y="220"/>
                  </a:lnTo>
                  <a:lnTo>
                    <a:pt x="503" y="217"/>
                  </a:lnTo>
                  <a:lnTo>
                    <a:pt x="522" y="214"/>
                  </a:lnTo>
                  <a:lnTo>
                    <a:pt x="542" y="209"/>
                  </a:lnTo>
                  <a:lnTo>
                    <a:pt x="560" y="203"/>
                  </a:lnTo>
                  <a:lnTo>
                    <a:pt x="578" y="195"/>
                  </a:lnTo>
                  <a:lnTo>
                    <a:pt x="594" y="185"/>
                  </a:lnTo>
                  <a:lnTo>
                    <a:pt x="604" y="185"/>
                  </a:lnTo>
                  <a:lnTo>
                    <a:pt x="614" y="185"/>
                  </a:lnTo>
                  <a:lnTo>
                    <a:pt x="625" y="185"/>
                  </a:lnTo>
                  <a:lnTo>
                    <a:pt x="634" y="186"/>
                  </a:lnTo>
                  <a:lnTo>
                    <a:pt x="641" y="189"/>
                  </a:lnTo>
                  <a:lnTo>
                    <a:pt x="647" y="194"/>
                  </a:lnTo>
                  <a:lnTo>
                    <a:pt x="651" y="201"/>
                  </a:lnTo>
                  <a:lnTo>
                    <a:pt x="652" y="212"/>
                  </a:lnTo>
                  <a:lnTo>
                    <a:pt x="641" y="214"/>
                  </a:lnTo>
                  <a:lnTo>
                    <a:pt x="633" y="217"/>
                  </a:lnTo>
                  <a:lnTo>
                    <a:pt x="626" y="221"/>
                  </a:lnTo>
                  <a:lnTo>
                    <a:pt x="620" y="227"/>
                  </a:lnTo>
                  <a:lnTo>
                    <a:pt x="617" y="234"/>
                  </a:lnTo>
                  <a:lnTo>
                    <a:pt x="615" y="242"/>
                  </a:lnTo>
                  <a:lnTo>
                    <a:pt x="614" y="251"/>
                  </a:lnTo>
                  <a:lnTo>
                    <a:pt x="614" y="261"/>
                  </a:lnTo>
                  <a:lnTo>
                    <a:pt x="605" y="263"/>
                  </a:lnTo>
                  <a:lnTo>
                    <a:pt x="598" y="261"/>
                  </a:lnTo>
                  <a:lnTo>
                    <a:pt x="591" y="256"/>
                  </a:lnTo>
                  <a:lnTo>
                    <a:pt x="584" y="250"/>
                  </a:lnTo>
                  <a:lnTo>
                    <a:pt x="577" y="243"/>
                  </a:lnTo>
                  <a:lnTo>
                    <a:pt x="569" y="237"/>
                  </a:lnTo>
                  <a:lnTo>
                    <a:pt x="562" y="233"/>
                  </a:lnTo>
                  <a:lnTo>
                    <a:pt x="554" y="231"/>
                  </a:lnTo>
                  <a:lnTo>
                    <a:pt x="535" y="227"/>
                  </a:lnTo>
                  <a:lnTo>
                    <a:pt x="518" y="230"/>
                  </a:lnTo>
                  <a:lnTo>
                    <a:pt x="503" y="237"/>
                  </a:lnTo>
                  <a:lnTo>
                    <a:pt x="490" y="247"/>
                  </a:lnTo>
                  <a:lnTo>
                    <a:pt x="477" y="258"/>
                  </a:lnTo>
                  <a:lnTo>
                    <a:pt x="463" y="269"/>
                  </a:lnTo>
                  <a:lnTo>
                    <a:pt x="450" y="278"/>
                  </a:lnTo>
                  <a:lnTo>
                    <a:pt x="436" y="283"/>
                  </a:lnTo>
                  <a:lnTo>
                    <a:pt x="431" y="290"/>
                  </a:lnTo>
                  <a:lnTo>
                    <a:pt x="426" y="297"/>
                  </a:lnTo>
                  <a:lnTo>
                    <a:pt x="423" y="305"/>
                  </a:lnTo>
                  <a:lnTo>
                    <a:pt x="419" y="314"/>
                  </a:lnTo>
                  <a:lnTo>
                    <a:pt x="415" y="321"/>
                  </a:lnTo>
                  <a:lnTo>
                    <a:pt x="411" y="328"/>
                  </a:lnTo>
                  <a:lnTo>
                    <a:pt x="406" y="334"/>
                  </a:lnTo>
                  <a:lnTo>
                    <a:pt x="399" y="339"/>
                  </a:lnTo>
                  <a:lnTo>
                    <a:pt x="383" y="331"/>
                  </a:lnTo>
                  <a:lnTo>
                    <a:pt x="366" y="326"/>
                  </a:lnTo>
                  <a:lnTo>
                    <a:pt x="350" y="325"/>
                  </a:lnTo>
                  <a:lnTo>
                    <a:pt x="333" y="325"/>
                  </a:lnTo>
                  <a:lnTo>
                    <a:pt x="315" y="326"/>
                  </a:lnTo>
                  <a:lnTo>
                    <a:pt x="298" y="326"/>
                  </a:lnTo>
                  <a:lnTo>
                    <a:pt x="282" y="325"/>
                  </a:lnTo>
                  <a:lnTo>
                    <a:pt x="265" y="321"/>
                  </a:lnTo>
                  <a:lnTo>
                    <a:pt x="263" y="312"/>
                  </a:lnTo>
                  <a:lnTo>
                    <a:pt x="260" y="303"/>
                  </a:lnTo>
                  <a:lnTo>
                    <a:pt x="256" y="296"/>
                  </a:lnTo>
                  <a:lnTo>
                    <a:pt x="252" y="289"/>
                  </a:lnTo>
                  <a:lnTo>
                    <a:pt x="236" y="294"/>
                  </a:lnTo>
                  <a:lnTo>
                    <a:pt x="220" y="299"/>
                  </a:lnTo>
                  <a:lnTo>
                    <a:pt x="204" y="304"/>
                  </a:lnTo>
                  <a:lnTo>
                    <a:pt x="189" y="308"/>
                  </a:lnTo>
                  <a:lnTo>
                    <a:pt x="172" y="313"/>
                  </a:lnTo>
                  <a:lnTo>
                    <a:pt x="157" y="317"/>
                  </a:lnTo>
                  <a:lnTo>
                    <a:pt x="141" y="321"/>
                  </a:lnTo>
                  <a:lnTo>
                    <a:pt x="125" y="324"/>
                  </a:lnTo>
                  <a:lnTo>
                    <a:pt x="109" y="327"/>
                  </a:lnTo>
                  <a:lnTo>
                    <a:pt x="94" y="330"/>
                  </a:lnTo>
                  <a:lnTo>
                    <a:pt x="77" y="333"/>
                  </a:lnTo>
                  <a:lnTo>
                    <a:pt x="62" y="335"/>
                  </a:lnTo>
                  <a:lnTo>
                    <a:pt x="47" y="337"/>
                  </a:lnTo>
                  <a:lnTo>
                    <a:pt x="30" y="339"/>
                  </a:lnTo>
                  <a:lnTo>
                    <a:pt x="15" y="341"/>
                  </a:lnTo>
                  <a:lnTo>
                    <a:pt x="0" y="343"/>
                  </a:lnTo>
                  <a:lnTo>
                    <a:pt x="32" y="424"/>
                  </a:lnTo>
                  <a:lnTo>
                    <a:pt x="66" y="503"/>
                  </a:lnTo>
                  <a:lnTo>
                    <a:pt x="99" y="584"/>
                  </a:lnTo>
                  <a:lnTo>
                    <a:pt x="131" y="664"/>
                  </a:lnTo>
                  <a:lnTo>
                    <a:pt x="165" y="744"/>
                  </a:lnTo>
                  <a:lnTo>
                    <a:pt x="198" y="824"/>
                  </a:lnTo>
                  <a:lnTo>
                    <a:pt x="231" y="905"/>
                  </a:lnTo>
                  <a:lnTo>
                    <a:pt x="264" y="985"/>
                  </a:lnTo>
                  <a:lnTo>
                    <a:pt x="298" y="1065"/>
                  </a:lnTo>
                  <a:lnTo>
                    <a:pt x="331" y="1146"/>
                  </a:lnTo>
                  <a:lnTo>
                    <a:pt x="363" y="1226"/>
                  </a:lnTo>
                  <a:lnTo>
                    <a:pt x="397" y="1306"/>
                  </a:lnTo>
                  <a:lnTo>
                    <a:pt x="430" y="1386"/>
                  </a:lnTo>
                  <a:lnTo>
                    <a:pt x="463" y="1466"/>
                  </a:lnTo>
                  <a:lnTo>
                    <a:pt x="496" y="1547"/>
                  </a:lnTo>
                  <a:lnTo>
                    <a:pt x="530" y="1627"/>
                  </a:lnTo>
                  <a:lnTo>
                    <a:pt x="562" y="1707"/>
                  </a:lnTo>
                  <a:lnTo>
                    <a:pt x="596" y="1788"/>
                  </a:lnTo>
                  <a:lnTo>
                    <a:pt x="629" y="1868"/>
                  </a:lnTo>
                  <a:lnTo>
                    <a:pt x="662" y="1948"/>
                  </a:lnTo>
                  <a:lnTo>
                    <a:pt x="695" y="2029"/>
                  </a:lnTo>
                  <a:lnTo>
                    <a:pt x="729" y="2108"/>
                  </a:lnTo>
                  <a:lnTo>
                    <a:pt x="761" y="2189"/>
                  </a:lnTo>
                  <a:lnTo>
                    <a:pt x="795" y="2269"/>
                  </a:lnTo>
                  <a:lnTo>
                    <a:pt x="828" y="2349"/>
                  </a:lnTo>
                  <a:lnTo>
                    <a:pt x="861" y="2430"/>
                  </a:lnTo>
                  <a:lnTo>
                    <a:pt x="894" y="2510"/>
                  </a:lnTo>
                  <a:lnTo>
                    <a:pt x="928" y="2590"/>
                  </a:lnTo>
                  <a:lnTo>
                    <a:pt x="961" y="2671"/>
                  </a:lnTo>
                  <a:lnTo>
                    <a:pt x="994" y="2751"/>
                  </a:lnTo>
                  <a:lnTo>
                    <a:pt x="1027" y="2831"/>
                  </a:lnTo>
                  <a:lnTo>
                    <a:pt x="1061" y="2911"/>
                  </a:lnTo>
                  <a:lnTo>
                    <a:pt x="1098" y="2906"/>
                  </a:lnTo>
                  <a:lnTo>
                    <a:pt x="1136" y="2902"/>
                  </a:lnTo>
                  <a:lnTo>
                    <a:pt x="1174" y="2898"/>
                  </a:lnTo>
                  <a:lnTo>
                    <a:pt x="1211" y="2893"/>
                  </a:lnTo>
                  <a:lnTo>
                    <a:pt x="1247" y="2888"/>
                  </a:lnTo>
                  <a:lnTo>
                    <a:pt x="1283" y="2882"/>
                  </a:lnTo>
                  <a:lnTo>
                    <a:pt x="1319" y="2875"/>
                  </a:lnTo>
                  <a:lnTo>
                    <a:pt x="1355" y="2867"/>
                  </a:lnTo>
                  <a:lnTo>
                    <a:pt x="1389" y="2856"/>
                  </a:lnTo>
                  <a:lnTo>
                    <a:pt x="1425" y="2845"/>
                  </a:lnTo>
                  <a:lnTo>
                    <a:pt x="1460" y="2832"/>
                  </a:lnTo>
                  <a:lnTo>
                    <a:pt x="1495" y="2816"/>
                  </a:lnTo>
                  <a:lnTo>
                    <a:pt x="1529" y="2797"/>
                  </a:lnTo>
                  <a:lnTo>
                    <a:pt x="1564" y="2776"/>
                  </a:lnTo>
                  <a:lnTo>
                    <a:pt x="1599" y="2751"/>
                  </a:lnTo>
                  <a:lnTo>
                    <a:pt x="1633" y="2724"/>
                  </a:lnTo>
                  <a:lnTo>
                    <a:pt x="1633" y="2721"/>
                  </a:lnTo>
                  <a:lnTo>
                    <a:pt x="1634" y="2718"/>
                  </a:lnTo>
                  <a:lnTo>
                    <a:pt x="1635" y="2714"/>
                  </a:lnTo>
                  <a:lnTo>
                    <a:pt x="1635" y="2711"/>
                  </a:lnTo>
                  <a:lnTo>
                    <a:pt x="1633" y="2695"/>
                  </a:lnTo>
                  <a:lnTo>
                    <a:pt x="1630" y="2679"/>
                  </a:lnTo>
                  <a:lnTo>
                    <a:pt x="1627" y="2663"/>
                  </a:lnTo>
                  <a:lnTo>
                    <a:pt x="1623" y="2648"/>
                  </a:lnTo>
                  <a:lnTo>
                    <a:pt x="1618" y="2634"/>
                  </a:lnTo>
                  <a:lnTo>
                    <a:pt x="1613" y="2619"/>
                  </a:lnTo>
                  <a:lnTo>
                    <a:pt x="1608" y="2604"/>
                  </a:lnTo>
                  <a:lnTo>
                    <a:pt x="1602" y="2590"/>
                  </a:lnTo>
                  <a:lnTo>
                    <a:pt x="1606" y="2564"/>
                  </a:lnTo>
                  <a:lnTo>
                    <a:pt x="1605" y="2537"/>
                  </a:lnTo>
                  <a:lnTo>
                    <a:pt x="1601" y="2508"/>
                  </a:lnTo>
                  <a:lnTo>
                    <a:pt x="1598" y="2481"/>
                  </a:lnTo>
                  <a:lnTo>
                    <a:pt x="1597" y="2455"/>
                  </a:lnTo>
                  <a:lnTo>
                    <a:pt x="1603" y="2434"/>
                  </a:lnTo>
                  <a:lnTo>
                    <a:pt x="1619" y="2416"/>
                  </a:lnTo>
                  <a:lnTo>
                    <a:pt x="1647" y="2404"/>
                  </a:lnTo>
                  <a:lnTo>
                    <a:pt x="1660" y="2405"/>
                  </a:lnTo>
                  <a:lnTo>
                    <a:pt x="1672" y="2409"/>
                  </a:lnTo>
                  <a:lnTo>
                    <a:pt x="1682" y="2415"/>
                  </a:lnTo>
                  <a:lnTo>
                    <a:pt x="1693" y="2423"/>
                  </a:lnTo>
                  <a:lnTo>
                    <a:pt x="1702" y="2432"/>
                  </a:lnTo>
                  <a:lnTo>
                    <a:pt x="1711" y="2441"/>
                  </a:lnTo>
                  <a:lnTo>
                    <a:pt x="1720" y="2450"/>
                  </a:lnTo>
                  <a:lnTo>
                    <a:pt x="1729" y="2458"/>
                  </a:lnTo>
                  <a:lnTo>
                    <a:pt x="1698" y="2382"/>
                  </a:lnTo>
                  <a:lnTo>
                    <a:pt x="1666" y="2304"/>
                  </a:lnTo>
                  <a:lnTo>
                    <a:pt x="1633" y="2228"/>
                  </a:lnTo>
                  <a:lnTo>
                    <a:pt x="1602" y="2151"/>
                  </a:lnTo>
                  <a:lnTo>
                    <a:pt x="1570" y="2074"/>
                  </a:lnTo>
                  <a:lnTo>
                    <a:pt x="1538" y="1997"/>
                  </a:lnTo>
                  <a:lnTo>
                    <a:pt x="1506" y="1920"/>
                  </a:lnTo>
                  <a:lnTo>
                    <a:pt x="1474" y="1844"/>
                  </a:lnTo>
                  <a:lnTo>
                    <a:pt x="1442" y="1767"/>
                  </a:lnTo>
                  <a:lnTo>
                    <a:pt x="1411" y="1690"/>
                  </a:lnTo>
                  <a:lnTo>
                    <a:pt x="1378" y="1613"/>
                  </a:lnTo>
                  <a:lnTo>
                    <a:pt x="1346" y="1536"/>
                  </a:lnTo>
                  <a:lnTo>
                    <a:pt x="1315" y="1460"/>
                  </a:lnTo>
                  <a:lnTo>
                    <a:pt x="1283" y="1382"/>
                  </a:lnTo>
                  <a:lnTo>
                    <a:pt x="1250" y="1306"/>
                  </a:lnTo>
                  <a:lnTo>
                    <a:pt x="1219" y="1229"/>
                  </a:lnTo>
                  <a:lnTo>
                    <a:pt x="1187" y="1153"/>
                  </a:lnTo>
                  <a:lnTo>
                    <a:pt x="1155" y="1076"/>
                  </a:lnTo>
                  <a:lnTo>
                    <a:pt x="1123" y="999"/>
                  </a:lnTo>
                  <a:lnTo>
                    <a:pt x="1091" y="922"/>
                  </a:lnTo>
                  <a:lnTo>
                    <a:pt x="1060" y="845"/>
                  </a:lnTo>
                  <a:lnTo>
                    <a:pt x="1027" y="769"/>
                  </a:lnTo>
                  <a:lnTo>
                    <a:pt x="995" y="691"/>
                  </a:lnTo>
                  <a:lnTo>
                    <a:pt x="964" y="615"/>
                  </a:lnTo>
                  <a:lnTo>
                    <a:pt x="932" y="538"/>
                  </a:lnTo>
                  <a:lnTo>
                    <a:pt x="899" y="462"/>
                  </a:lnTo>
                  <a:lnTo>
                    <a:pt x="868" y="384"/>
                  </a:lnTo>
                  <a:lnTo>
                    <a:pt x="836" y="307"/>
                  </a:lnTo>
                  <a:lnTo>
                    <a:pt x="804" y="231"/>
                  </a:lnTo>
                  <a:lnTo>
                    <a:pt x="772" y="154"/>
                  </a:lnTo>
                  <a:lnTo>
                    <a:pt x="740" y="7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170"/>
            <p:cNvSpPr>
              <a:spLocks/>
            </p:cNvSpPr>
            <p:nvPr/>
          </p:nvSpPr>
          <p:spPr bwMode="auto">
            <a:xfrm>
              <a:off x="1020" y="3461"/>
              <a:ext cx="270" cy="480"/>
            </a:xfrm>
            <a:custGeom>
              <a:avLst/>
              <a:gdLst>
                <a:gd name="T0" fmla="*/ 0 w 1621"/>
                <a:gd name="T1" fmla="*/ 0 h 2877"/>
                <a:gd name="T2" fmla="*/ 0 w 1621"/>
                <a:gd name="T3" fmla="*/ 0 h 2877"/>
                <a:gd name="T4" fmla="*/ 0 w 1621"/>
                <a:gd name="T5" fmla="*/ 0 h 2877"/>
                <a:gd name="T6" fmla="*/ 0 w 1621"/>
                <a:gd name="T7" fmla="*/ 0 h 2877"/>
                <a:gd name="T8" fmla="*/ 0 w 1621"/>
                <a:gd name="T9" fmla="*/ 0 h 2877"/>
                <a:gd name="T10" fmla="*/ 0 w 1621"/>
                <a:gd name="T11" fmla="*/ 0 h 2877"/>
                <a:gd name="T12" fmla="*/ 0 w 1621"/>
                <a:gd name="T13" fmla="*/ 0 h 2877"/>
                <a:gd name="T14" fmla="*/ 0 w 1621"/>
                <a:gd name="T15" fmla="*/ 0 h 2877"/>
                <a:gd name="T16" fmla="*/ 0 w 1621"/>
                <a:gd name="T17" fmla="*/ 0 h 2877"/>
                <a:gd name="T18" fmla="*/ 0 w 1621"/>
                <a:gd name="T19" fmla="*/ 0 h 2877"/>
                <a:gd name="T20" fmla="*/ 0 w 1621"/>
                <a:gd name="T21" fmla="*/ 0 h 2877"/>
                <a:gd name="T22" fmla="*/ 0 w 1621"/>
                <a:gd name="T23" fmla="*/ 0 h 2877"/>
                <a:gd name="T24" fmla="*/ 0 w 1621"/>
                <a:gd name="T25" fmla="*/ 0 h 2877"/>
                <a:gd name="T26" fmla="*/ 0 w 1621"/>
                <a:gd name="T27" fmla="*/ 0 h 2877"/>
                <a:gd name="T28" fmla="*/ 0 w 1621"/>
                <a:gd name="T29" fmla="*/ 0 h 2877"/>
                <a:gd name="T30" fmla="*/ 0 w 1621"/>
                <a:gd name="T31" fmla="*/ 0 h 2877"/>
                <a:gd name="T32" fmla="*/ 0 w 1621"/>
                <a:gd name="T33" fmla="*/ 0 h 2877"/>
                <a:gd name="T34" fmla="*/ 0 w 1621"/>
                <a:gd name="T35" fmla="*/ 0 h 2877"/>
                <a:gd name="T36" fmla="*/ 0 w 1621"/>
                <a:gd name="T37" fmla="*/ 0 h 2877"/>
                <a:gd name="T38" fmla="*/ 0 w 1621"/>
                <a:gd name="T39" fmla="*/ 0 h 2877"/>
                <a:gd name="T40" fmla="*/ 0 w 1621"/>
                <a:gd name="T41" fmla="*/ 0 h 2877"/>
                <a:gd name="T42" fmla="*/ 0 w 1621"/>
                <a:gd name="T43" fmla="*/ 0 h 2877"/>
                <a:gd name="T44" fmla="*/ 0 w 1621"/>
                <a:gd name="T45" fmla="*/ 0 h 2877"/>
                <a:gd name="T46" fmla="*/ 0 w 1621"/>
                <a:gd name="T47" fmla="*/ 0 h 2877"/>
                <a:gd name="T48" fmla="*/ 0 w 1621"/>
                <a:gd name="T49" fmla="*/ 0 h 2877"/>
                <a:gd name="T50" fmla="*/ 0 w 1621"/>
                <a:gd name="T51" fmla="*/ 0 h 2877"/>
                <a:gd name="T52" fmla="*/ 0 w 1621"/>
                <a:gd name="T53" fmla="*/ 0 h 2877"/>
                <a:gd name="T54" fmla="*/ 0 w 1621"/>
                <a:gd name="T55" fmla="*/ 0 h 2877"/>
                <a:gd name="T56" fmla="*/ 0 w 1621"/>
                <a:gd name="T57" fmla="*/ 0 h 2877"/>
                <a:gd name="T58" fmla="*/ 0 w 1621"/>
                <a:gd name="T59" fmla="*/ 0 h 2877"/>
                <a:gd name="T60" fmla="*/ 0 w 1621"/>
                <a:gd name="T61" fmla="*/ 0 h 2877"/>
                <a:gd name="T62" fmla="*/ 0 w 1621"/>
                <a:gd name="T63" fmla="*/ 0 h 2877"/>
                <a:gd name="T64" fmla="*/ 0 w 1621"/>
                <a:gd name="T65" fmla="*/ 0 h 2877"/>
                <a:gd name="T66" fmla="*/ 0 w 1621"/>
                <a:gd name="T67" fmla="*/ 0 h 2877"/>
                <a:gd name="T68" fmla="*/ 0 w 1621"/>
                <a:gd name="T69" fmla="*/ 0 h 2877"/>
                <a:gd name="T70" fmla="*/ 0 w 1621"/>
                <a:gd name="T71" fmla="*/ 0 h 2877"/>
                <a:gd name="T72" fmla="*/ 0 w 1621"/>
                <a:gd name="T73" fmla="*/ 0 h 2877"/>
                <a:gd name="T74" fmla="*/ 0 w 1621"/>
                <a:gd name="T75" fmla="*/ 0 h 2877"/>
                <a:gd name="T76" fmla="*/ 0 w 1621"/>
                <a:gd name="T77" fmla="*/ 0 h 2877"/>
                <a:gd name="T78" fmla="*/ 0 w 1621"/>
                <a:gd name="T79" fmla="*/ 0 h 2877"/>
                <a:gd name="T80" fmla="*/ 0 w 1621"/>
                <a:gd name="T81" fmla="*/ 0 h 2877"/>
                <a:gd name="T82" fmla="*/ 0 w 1621"/>
                <a:gd name="T83" fmla="*/ 0 h 2877"/>
                <a:gd name="T84" fmla="*/ 0 w 1621"/>
                <a:gd name="T85" fmla="*/ 0 h 2877"/>
                <a:gd name="T86" fmla="*/ 0 w 1621"/>
                <a:gd name="T87" fmla="*/ 0 h 2877"/>
                <a:gd name="T88" fmla="*/ 0 w 1621"/>
                <a:gd name="T89" fmla="*/ 0 h 2877"/>
                <a:gd name="T90" fmla="*/ 0 w 1621"/>
                <a:gd name="T91" fmla="*/ 0 h 2877"/>
                <a:gd name="T92" fmla="*/ 0 w 1621"/>
                <a:gd name="T93" fmla="*/ 0 h 2877"/>
                <a:gd name="T94" fmla="*/ 0 w 1621"/>
                <a:gd name="T95" fmla="*/ 0 h 2877"/>
                <a:gd name="T96" fmla="*/ 0 w 1621"/>
                <a:gd name="T97" fmla="*/ 0 h 2877"/>
                <a:gd name="T98" fmla="*/ 0 w 1621"/>
                <a:gd name="T99" fmla="*/ 0 h 2877"/>
                <a:gd name="T100" fmla="*/ 0 w 1621"/>
                <a:gd name="T101" fmla="*/ 0 h 2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21" h="2877">
                  <a:moveTo>
                    <a:pt x="634" y="0"/>
                  </a:moveTo>
                  <a:lnTo>
                    <a:pt x="617" y="16"/>
                  </a:lnTo>
                  <a:lnTo>
                    <a:pt x="600" y="31"/>
                  </a:lnTo>
                  <a:lnTo>
                    <a:pt x="584" y="47"/>
                  </a:lnTo>
                  <a:lnTo>
                    <a:pt x="566" y="61"/>
                  </a:lnTo>
                  <a:lnTo>
                    <a:pt x="549" y="75"/>
                  </a:lnTo>
                  <a:lnTo>
                    <a:pt x="533" y="89"/>
                  </a:lnTo>
                  <a:lnTo>
                    <a:pt x="515" y="102"/>
                  </a:lnTo>
                  <a:lnTo>
                    <a:pt x="498" y="114"/>
                  </a:lnTo>
                  <a:lnTo>
                    <a:pt x="480" y="126"/>
                  </a:lnTo>
                  <a:lnTo>
                    <a:pt x="463" y="139"/>
                  </a:lnTo>
                  <a:lnTo>
                    <a:pt x="446" y="150"/>
                  </a:lnTo>
                  <a:lnTo>
                    <a:pt x="428" y="160"/>
                  </a:lnTo>
                  <a:lnTo>
                    <a:pt x="411" y="170"/>
                  </a:lnTo>
                  <a:lnTo>
                    <a:pt x="394" y="180"/>
                  </a:lnTo>
                  <a:lnTo>
                    <a:pt x="376" y="190"/>
                  </a:lnTo>
                  <a:lnTo>
                    <a:pt x="359" y="199"/>
                  </a:lnTo>
                  <a:lnTo>
                    <a:pt x="364" y="200"/>
                  </a:lnTo>
                  <a:lnTo>
                    <a:pt x="369" y="201"/>
                  </a:lnTo>
                  <a:lnTo>
                    <a:pt x="374" y="202"/>
                  </a:lnTo>
                  <a:lnTo>
                    <a:pt x="379" y="202"/>
                  </a:lnTo>
                  <a:lnTo>
                    <a:pt x="384" y="201"/>
                  </a:lnTo>
                  <a:lnTo>
                    <a:pt x="390" y="200"/>
                  </a:lnTo>
                  <a:lnTo>
                    <a:pt x="395" y="199"/>
                  </a:lnTo>
                  <a:lnTo>
                    <a:pt x="401" y="197"/>
                  </a:lnTo>
                  <a:lnTo>
                    <a:pt x="421" y="195"/>
                  </a:lnTo>
                  <a:lnTo>
                    <a:pt x="442" y="192"/>
                  </a:lnTo>
                  <a:lnTo>
                    <a:pt x="462" y="189"/>
                  </a:lnTo>
                  <a:lnTo>
                    <a:pt x="481" y="186"/>
                  </a:lnTo>
                  <a:lnTo>
                    <a:pt x="501" y="181"/>
                  </a:lnTo>
                  <a:lnTo>
                    <a:pt x="519" y="175"/>
                  </a:lnTo>
                  <a:lnTo>
                    <a:pt x="537" y="167"/>
                  </a:lnTo>
                  <a:lnTo>
                    <a:pt x="553" y="157"/>
                  </a:lnTo>
                  <a:lnTo>
                    <a:pt x="563" y="157"/>
                  </a:lnTo>
                  <a:lnTo>
                    <a:pt x="573" y="157"/>
                  </a:lnTo>
                  <a:lnTo>
                    <a:pt x="584" y="157"/>
                  </a:lnTo>
                  <a:lnTo>
                    <a:pt x="593" y="158"/>
                  </a:lnTo>
                  <a:lnTo>
                    <a:pt x="600" y="161"/>
                  </a:lnTo>
                  <a:lnTo>
                    <a:pt x="606" y="166"/>
                  </a:lnTo>
                  <a:lnTo>
                    <a:pt x="610" y="173"/>
                  </a:lnTo>
                  <a:lnTo>
                    <a:pt x="611" y="184"/>
                  </a:lnTo>
                  <a:lnTo>
                    <a:pt x="600" y="186"/>
                  </a:lnTo>
                  <a:lnTo>
                    <a:pt x="592" y="189"/>
                  </a:lnTo>
                  <a:lnTo>
                    <a:pt x="585" y="193"/>
                  </a:lnTo>
                  <a:lnTo>
                    <a:pt x="579" y="199"/>
                  </a:lnTo>
                  <a:lnTo>
                    <a:pt x="576" y="206"/>
                  </a:lnTo>
                  <a:lnTo>
                    <a:pt x="574" y="214"/>
                  </a:lnTo>
                  <a:lnTo>
                    <a:pt x="573" y="223"/>
                  </a:lnTo>
                  <a:lnTo>
                    <a:pt x="573" y="233"/>
                  </a:lnTo>
                  <a:lnTo>
                    <a:pt x="564" y="235"/>
                  </a:lnTo>
                  <a:lnTo>
                    <a:pt x="557" y="233"/>
                  </a:lnTo>
                  <a:lnTo>
                    <a:pt x="550" y="228"/>
                  </a:lnTo>
                  <a:lnTo>
                    <a:pt x="543" y="222"/>
                  </a:lnTo>
                  <a:lnTo>
                    <a:pt x="536" y="215"/>
                  </a:lnTo>
                  <a:lnTo>
                    <a:pt x="528" y="209"/>
                  </a:lnTo>
                  <a:lnTo>
                    <a:pt x="521" y="205"/>
                  </a:lnTo>
                  <a:lnTo>
                    <a:pt x="513" y="203"/>
                  </a:lnTo>
                  <a:lnTo>
                    <a:pt x="494" y="199"/>
                  </a:lnTo>
                  <a:lnTo>
                    <a:pt x="477" y="202"/>
                  </a:lnTo>
                  <a:lnTo>
                    <a:pt x="462" y="209"/>
                  </a:lnTo>
                  <a:lnTo>
                    <a:pt x="449" y="219"/>
                  </a:lnTo>
                  <a:lnTo>
                    <a:pt x="436" y="230"/>
                  </a:lnTo>
                  <a:lnTo>
                    <a:pt x="422" y="241"/>
                  </a:lnTo>
                  <a:lnTo>
                    <a:pt x="409" y="250"/>
                  </a:lnTo>
                  <a:lnTo>
                    <a:pt x="395" y="255"/>
                  </a:lnTo>
                  <a:lnTo>
                    <a:pt x="390" y="262"/>
                  </a:lnTo>
                  <a:lnTo>
                    <a:pt x="385" y="269"/>
                  </a:lnTo>
                  <a:lnTo>
                    <a:pt x="382" y="277"/>
                  </a:lnTo>
                  <a:lnTo>
                    <a:pt x="378" y="286"/>
                  </a:lnTo>
                  <a:lnTo>
                    <a:pt x="374" y="293"/>
                  </a:lnTo>
                  <a:lnTo>
                    <a:pt x="370" y="300"/>
                  </a:lnTo>
                  <a:lnTo>
                    <a:pt x="365" y="306"/>
                  </a:lnTo>
                  <a:lnTo>
                    <a:pt x="358" y="311"/>
                  </a:lnTo>
                  <a:lnTo>
                    <a:pt x="342" y="303"/>
                  </a:lnTo>
                  <a:lnTo>
                    <a:pt x="325" y="298"/>
                  </a:lnTo>
                  <a:lnTo>
                    <a:pt x="309" y="297"/>
                  </a:lnTo>
                  <a:lnTo>
                    <a:pt x="292" y="297"/>
                  </a:lnTo>
                  <a:lnTo>
                    <a:pt x="274" y="298"/>
                  </a:lnTo>
                  <a:lnTo>
                    <a:pt x="257" y="298"/>
                  </a:lnTo>
                  <a:lnTo>
                    <a:pt x="241" y="297"/>
                  </a:lnTo>
                  <a:lnTo>
                    <a:pt x="224" y="293"/>
                  </a:lnTo>
                  <a:lnTo>
                    <a:pt x="222" y="284"/>
                  </a:lnTo>
                  <a:lnTo>
                    <a:pt x="219" y="274"/>
                  </a:lnTo>
                  <a:lnTo>
                    <a:pt x="215" y="266"/>
                  </a:lnTo>
                  <a:lnTo>
                    <a:pt x="211" y="259"/>
                  </a:lnTo>
                  <a:lnTo>
                    <a:pt x="198" y="263"/>
                  </a:lnTo>
                  <a:lnTo>
                    <a:pt x="184" y="267"/>
                  </a:lnTo>
                  <a:lnTo>
                    <a:pt x="171" y="271"/>
                  </a:lnTo>
                  <a:lnTo>
                    <a:pt x="158" y="274"/>
                  </a:lnTo>
                  <a:lnTo>
                    <a:pt x="145" y="278"/>
                  </a:lnTo>
                  <a:lnTo>
                    <a:pt x="131" y="282"/>
                  </a:lnTo>
                  <a:lnTo>
                    <a:pt x="118" y="285"/>
                  </a:lnTo>
                  <a:lnTo>
                    <a:pt x="105" y="288"/>
                  </a:lnTo>
                  <a:lnTo>
                    <a:pt x="91" y="291"/>
                  </a:lnTo>
                  <a:lnTo>
                    <a:pt x="78" y="293"/>
                  </a:lnTo>
                  <a:lnTo>
                    <a:pt x="65" y="296"/>
                  </a:lnTo>
                  <a:lnTo>
                    <a:pt x="52" y="298"/>
                  </a:lnTo>
                  <a:lnTo>
                    <a:pt x="38" y="300"/>
                  </a:lnTo>
                  <a:lnTo>
                    <a:pt x="26" y="302"/>
                  </a:lnTo>
                  <a:lnTo>
                    <a:pt x="13" y="304"/>
                  </a:lnTo>
                  <a:lnTo>
                    <a:pt x="0" y="306"/>
                  </a:lnTo>
                  <a:lnTo>
                    <a:pt x="32" y="387"/>
                  </a:lnTo>
                  <a:lnTo>
                    <a:pt x="66" y="466"/>
                  </a:lnTo>
                  <a:lnTo>
                    <a:pt x="99" y="547"/>
                  </a:lnTo>
                  <a:lnTo>
                    <a:pt x="132" y="628"/>
                  </a:lnTo>
                  <a:lnTo>
                    <a:pt x="165" y="708"/>
                  </a:lnTo>
                  <a:lnTo>
                    <a:pt x="198" y="788"/>
                  </a:lnTo>
                  <a:lnTo>
                    <a:pt x="231" y="868"/>
                  </a:lnTo>
                  <a:lnTo>
                    <a:pt x="264" y="949"/>
                  </a:lnTo>
                  <a:lnTo>
                    <a:pt x="298" y="1030"/>
                  </a:lnTo>
                  <a:lnTo>
                    <a:pt x="330" y="1109"/>
                  </a:lnTo>
                  <a:lnTo>
                    <a:pt x="364" y="1190"/>
                  </a:lnTo>
                  <a:lnTo>
                    <a:pt x="397" y="1271"/>
                  </a:lnTo>
                  <a:lnTo>
                    <a:pt x="430" y="1350"/>
                  </a:lnTo>
                  <a:lnTo>
                    <a:pt x="463" y="1431"/>
                  </a:lnTo>
                  <a:lnTo>
                    <a:pt x="497" y="1512"/>
                  </a:lnTo>
                  <a:lnTo>
                    <a:pt x="529" y="1591"/>
                  </a:lnTo>
                  <a:lnTo>
                    <a:pt x="563" y="1672"/>
                  </a:lnTo>
                  <a:lnTo>
                    <a:pt x="596" y="1752"/>
                  </a:lnTo>
                  <a:lnTo>
                    <a:pt x="630" y="1833"/>
                  </a:lnTo>
                  <a:lnTo>
                    <a:pt x="662" y="1913"/>
                  </a:lnTo>
                  <a:lnTo>
                    <a:pt x="696" y="1993"/>
                  </a:lnTo>
                  <a:lnTo>
                    <a:pt x="730" y="2074"/>
                  </a:lnTo>
                  <a:lnTo>
                    <a:pt x="762" y="2154"/>
                  </a:lnTo>
                  <a:lnTo>
                    <a:pt x="796" y="2234"/>
                  </a:lnTo>
                  <a:lnTo>
                    <a:pt x="829" y="2315"/>
                  </a:lnTo>
                  <a:lnTo>
                    <a:pt x="862" y="2396"/>
                  </a:lnTo>
                  <a:lnTo>
                    <a:pt x="895" y="2475"/>
                  </a:lnTo>
                  <a:lnTo>
                    <a:pt x="929" y="2556"/>
                  </a:lnTo>
                  <a:lnTo>
                    <a:pt x="961" y="2636"/>
                  </a:lnTo>
                  <a:lnTo>
                    <a:pt x="995" y="2717"/>
                  </a:lnTo>
                  <a:lnTo>
                    <a:pt x="1028" y="2797"/>
                  </a:lnTo>
                  <a:lnTo>
                    <a:pt x="1061" y="2877"/>
                  </a:lnTo>
                  <a:lnTo>
                    <a:pt x="1096" y="2872"/>
                  </a:lnTo>
                  <a:lnTo>
                    <a:pt x="1131" y="2868"/>
                  </a:lnTo>
                  <a:lnTo>
                    <a:pt x="1166" y="2863"/>
                  </a:lnTo>
                  <a:lnTo>
                    <a:pt x="1199" y="2859"/>
                  </a:lnTo>
                  <a:lnTo>
                    <a:pt x="1234" y="2853"/>
                  </a:lnTo>
                  <a:lnTo>
                    <a:pt x="1267" y="2847"/>
                  </a:lnTo>
                  <a:lnTo>
                    <a:pt x="1300" y="2841"/>
                  </a:lnTo>
                  <a:lnTo>
                    <a:pt x="1333" y="2832"/>
                  </a:lnTo>
                  <a:lnTo>
                    <a:pt x="1367" y="2822"/>
                  </a:lnTo>
                  <a:lnTo>
                    <a:pt x="1399" y="2811"/>
                  </a:lnTo>
                  <a:lnTo>
                    <a:pt x="1431" y="2798"/>
                  </a:lnTo>
                  <a:lnTo>
                    <a:pt x="1464" y="2782"/>
                  </a:lnTo>
                  <a:lnTo>
                    <a:pt x="1496" y="2765"/>
                  </a:lnTo>
                  <a:lnTo>
                    <a:pt x="1528" y="2745"/>
                  </a:lnTo>
                  <a:lnTo>
                    <a:pt x="1561" y="2722"/>
                  </a:lnTo>
                  <a:lnTo>
                    <a:pt x="1592" y="2696"/>
                  </a:lnTo>
                  <a:lnTo>
                    <a:pt x="1592" y="2693"/>
                  </a:lnTo>
                  <a:lnTo>
                    <a:pt x="1593" y="2690"/>
                  </a:lnTo>
                  <a:lnTo>
                    <a:pt x="1594" y="2686"/>
                  </a:lnTo>
                  <a:lnTo>
                    <a:pt x="1594" y="2683"/>
                  </a:lnTo>
                  <a:lnTo>
                    <a:pt x="1592" y="2667"/>
                  </a:lnTo>
                  <a:lnTo>
                    <a:pt x="1589" y="2651"/>
                  </a:lnTo>
                  <a:lnTo>
                    <a:pt x="1586" y="2635"/>
                  </a:lnTo>
                  <a:lnTo>
                    <a:pt x="1582" y="2620"/>
                  </a:lnTo>
                  <a:lnTo>
                    <a:pt x="1577" y="2606"/>
                  </a:lnTo>
                  <a:lnTo>
                    <a:pt x="1572" y="2591"/>
                  </a:lnTo>
                  <a:lnTo>
                    <a:pt x="1567" y="2576"/>
                  </a:lnTo>
                  <a:lnTo>
                    <a:pt x="1561" y="2562"/>
                  </a:lnTo>
                  <a:lnTo>
                    <a:pt x="1565" y="2536"/>
                  </a:lnTo>
                  <a:lnTo>
                    <a:pt x="1564" y="2509"/>
                  </a:lnTo>
                  <a:lnTo>
                    <a:pt x="1560" y="2480"/>
                  </a:lnTo>
                  <a:lnTo>
                    <a:pt x="1557" y="2453"/>
                  </a:lnTo>
                  <a:lnTo>
                    <a:pt x="1556" y="2427"/>
                  </a:lnTo>
                  <a:lnTo>
                    <a:pt x="1562" y="2406"/>
                  </a:lnTo>
                  <a:lnTo>
                    <a:pt x="1578" y="2388"/>
                  </a:lnTo>
                  <a:lnTo>
                    <a:pt x="1606" y="2376"/>
                  </a:lnTo>
                  <a:lnTo>
                    <a:pt x="1610" y="2376"/>
                  </a:lnTo>
                  <a:lnTo>
                    <a:pt x="1614" y="2376"/>
                  </a:lnTo>
                  <a:lnTo>
                    <a:pt x="1618" y="2376"/>
                  </a:lnTo>
                  <a:lnTo>
                    <a:pt x="1621" y="2376"/>
                  </a:lnTo>
                  <a:lnTo>
                    <a:pt x="1590" y="2302"/>
                  </a:lnTo>
                  <a:lnTo>
                    <a:pt x="1560" y="2228"/>
                  </a:lnTo>
                  <a:lnTo>
                    <a:pt x="1528" y="2154"/>
                  </a:lnTo>
                  <a:lnTo>
                    <a:pt x="1497" y="2079"/>
                  </a:lnTo>
                  <a:lnTo>
                    <a:pt x="1467" y="2006"/>
                  </a:lnTo>
                  <a:lnTo>
                    <a:pt x="1436" y="1931"/>
                  </a:lnTo>
                  <a:lnTo>
                    <a:pt x="1406" y="1857"/>
                  </a:lnTo>
                  <a:lnTo>
                    <a:pt x="1374" y="1783"/>
                  </a:lnTo>
                  <a:lnTo>
                    <a:pt x="1343" y="1709"/>
                  </a:lnTo>
                  <a:lnTo>
                    <a:pt x="1313" y="1634"/>
                  </a:lnTo>
                  <a:lnTo>
                    <a:pt x="1282" y="1561"/>
                  </a:lnTo>
                  <a:lnTo>
                    <a:pt x="1250" y="1486"/>
                  </a:lnTo>
                  <a:lnTo>
                    <a:pt x="1220" y="1412"/>
                  </a:lnTo>
                  <a:lnTo>
                    <a:pt x="1189" y="1338"/>
                  </a:lnTo>
                  <a:lnTo>
                    <a:pt x="1158" y="1264"/>
                  </a:lnTo>
                  <a:lnTo>
                    <a:pt x="1128" y="1189"/>
                  </a:lnTo>
                  <a:lnTo>
                    <a:pt x="1096" y="1114"/>
                  </a:lnTo>
                  <a:lnTo>
                    <a:pt x="1066" y="1041"/>
                  </a:lnTo>
                  <a:lnTo>
                    <a:pt x="1035" y="966"/>
                  </a:lnTo>
                  <a:lnTo>
                    <a:pt x="1004" y="892"/>
                  </a:lnTo>
                  <a:lnTo>
                    <a:pt x="973" y="817"/>
                  </a:lnTo>
                  <a:lnTo>
                    <a:pt x="942" y="744"/>
                  </a:lnTo>
                  <a:lnTo>
                    <a:pt x="911" y="669"/>
                  </a:lnTo>
                  <a:lnTo>
                    <a:pt x="881" y="595"/>
                  </a:lnTo>
                  <a:lnTo>
                    <a:pt x="849" y="520"/>
                  </a:lnTo>
                  <a:lnTo>
                    <a:pt x="818" y="446"/>
                  </a:lnTo>
                  <a:lnTo>
                    <a:pt x="788" y="371"/>
                  </a:lnTo>
                  <a:lnTo>
                    <a:pt x="757" y="298"/>
                  </a:lnTo>
                  <a:lnTo>
                    <a:pt x="727" y="223"/>
                  </a:lnTo>
                  <a:lnTo>
                    <a:pt x="695" y="149"/>
                  </a:lnTo>
                  <a:lnTo>
                    <a:pt x="664" y="7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171"/>
            <p:cNvSpPr>
              <a:spLocks/>
            </p:cNvSpPr>
            <p:nvPr/>
          </p:nvSpPr>
          <p:spPr bwMode="auto">
            <a:xfrm>
              <a:off x="1027" y="3466"/>
              <a:ext cx="258" cy="473"/>
            </a:xfrm>
            <a:custGeom>
              <a:avLst/>
              <a:gdLst>
                <a:gd name="T0" fmla="*/ 0 w 1553"/>
                <a:gd name="T1" fmla="*/ 0 h 2841"/>
                <a:gd name="T2" fmla="*/ 0 w 1553"/>
                <a:gd name="T3" fmla="*/ 0 h 2841"/>
                <a:gd name="T4" fmla="*/ 0 w 1553"/>
                <a:gd name="T5" fmla="*/ 0 h 2841"/>
                <a:gd name="T6" fmla="*/ 0 w 1553"/>
                <a:gd name="T7" fmla="*/ 0 h 2841"/>
                <a:gd name="T8" fmla="*/ 0 w 1553"/>
                <a:gd name="T9" fmla="*/ 0 h 2841"/>
                <a:gd name="T10" fmla="*/ 0 w 1553"/>
                <a:gd name="T11" fmla="*/ 0 h 2841"/>
                <a:gd name="T12" fmla="*/ 0 w 1553"/>
                <a:gd name="T13" fmla="*/ 0 h 2841"/>
                <a:gd name="T14" fmla="*/ 0 w 1553"/>
                <a:gd name="T15" fmla="*/ 0 h 2841"/>
                <a:gd name="T16" fmla="*/ 0 w 1553"/>
                <a:gd name="T17" fmla="*/ 0 h 2841"/>
                <a:gd name="T18" fmla="*/ 0 w 1553"/>
                <a:gd name="T19" fmla="*/ 0 h 2841"/>
                <a:gd name="T20" fmla="*/ 0 w 1553"/>
                <a:gd name="T21" fmla="*/ 0 h 2841"/>
                <a:gd name="T22" fmla="*/ 0 w 1553"/>
                <a:gd name="T23" fmla="*/ 0 h 2841"/>
                <a:gd name="T24" fmla="*/ 0 w 1553"/>
                <a:gd name="T25" fmla="*/ 0 h 2841"/>
                <a:gd name="T26" fmla="*/ 0 w 1553"/>
                <a:gd name="T27" fmla="*/ 0 h 2841"/>
                <a:gd name="T28" fmla="*/ 0 w 1553"/>
                <a:gd name="T29" fmla="*/ 0 h 2841"/>
                <a:gd name="T30" fmla="*/ 0 w 1553"/>
                <a:gd name="T31" fmla="*/ 0 h 2841"/>
                <a:gd name="T32" fmla="*/ 0 w 1553"/>
                <a:gd name="T33" fmla="*/ 0 h 2841"/>
                <a:gd name="T34" fmla="*/ 0 w 1553"/>
                <a:gd name="T35" fmla="*/ 0 h 2841"/>
                <a:gd name="T36" fmla="*/ 0 w 1553"/>
                <a:gd name="T37" fmla="*/ 0 h 2841"/>
                <a:gd name="T38" fmla="*/ 0 w 1553"/>
                <a:gd name="T39" fmla="*/ 0 h 2841"/>
                <a:gd name="T40" fmla="*/ 0 w 1553"/>
                <a:gd name="T41" fmla="*/ 0 h 2841"/>
                <a:gd name="T42" fmla="*/ 0 w 1553"/>
                <a:gd name="T43" fmla="*/ 0 h 2841"/>
                <a:gd name="T44" fmla="*/ 0 w 1553"/>
                <a:gd name="T45" fmla="*/ 0 h 2841"/>
                <a:gd name="T46" fmla="*/ 0 w 1553"/>
                <a:gd name="T47" fmla="*/ 0 h 2841"/>
                <a:gd name="T48" fmla="*/ 0 w 1553"/>
                <a:gd name="T49" fmla="*/ 0 h 2841"/>
                <a:gd name="T50" fmla="*/ 0 w 1553"/>
                <a:gd name="T51" fmla="*/ 0 h 2841"/>
                <a:gd name="T52" fmla="*/ 0 w 1553"/>
                <a:gd name="T53" fmla="*/ 0 h 2841"/>
                <a:gd name="T54" fmla="*/ 0 w 1553"/>
                <a:gd name="T55" fmla="*/ 0 h 2841"/>
                <a:gd name="T56" fmla="*/ 0 w 1553"/>
                <a:gd name="T57" fmla="*/ 0 h 2841"/>
                <a:gd name="T58" fmla="*/ 0 w 1553"/>
                <a:gd name="T59" fmla="*/ 0 h 2841"/>
                <a:gd name="T60" fmla="*/ 0 w 1553"/>
                <a:gd name="T61" fmla="*/ 0 h 2841"/>
                <a:gd name="T62" fmla="*/ 0 w 1553"/>
                <a:gd name="T63" fmla="*/ 0 h 2841"/>
                <a:gd name="T64" fmla="*/ 0 w 1553"/>
                <a:gd name="T65" fmla="*/ 0 h 2841"/>
                <a:gd name="T66" fmla="*/ 0 w 1553"/>
                <a:gd name="T67" fmla="*/ 0 h 2841"/>
                <a:gd name="T68" fmla="*/ 0 w 1553"/>
                <a:gd name="T69" fmla="*/ 0 h 2841"/>
                <a:gd name="T70" fmla="*/ 0 w 1553"/>
                <a:gd name="T71" fmla="*/ 0 h 2841"/>
                <a:gd name="T72" fmla="*/ 0 w 1553"/>
                <a:gd name="T73" fmla="*/ 0 h 2841"/>
                <a:gd name="T74" fmla="*/ 0 w 1553"/>
                <a:gd name="T75" fmla="*/ 0 h 2841"/>
                <a:gd name="T76" fmla="*/ 0 w 1553"/>
                <a:gd name="T77" fmla="*/ 0 h 2841"/>
                <a:gd name="T78" fmla="*/ 0 w 1553"/>
                <a:gd name="T79" fmla="*/ 0 h 2841"/>
                <a:gd name="T80" fmla="*/ 0 w 1553"/>
                <a:gd name="T81" fmla="*/ 0 h 2841"/>
                <a:gd name="T82" fmla="*/ 0 w 1553"/>
                <a:gd name="T83" fmla="*/ 0 h 2841"/>
                <a:gd name="T84" fmla="*/ 0 w 1553"/>
                <a:gd name="T85" fmla="*/ 0 h 2841"/>
                <a:gd name="T86" fmla="*/ 0 w 1553"/>
                <a:gd name="T87" fmla="*/ 0 h 2841"/>
                <a:gd name="T88" fmla="*/ 0 w 1553"/>
                <a:gd name="T89" fmla="*/ 0 h 2841"/>
                <a:gd name="T90" fmla="*/ 0 w 1553"/>
                <a:gd name="T91" fmla="*/ 0 h 2841"/>
                <a:gd name="T92" fmla="*/ 0 w 1553"/>
                <a:gd name="T93" fmla="*/ 0 h 2841"/>
                <a:gd name="T94" fmla="*/ 0 w 1553"/>
                <a:gd name="T95" fmla="*/ 0 h 2841"/>
                <a:gd name="T96" fmla="*/ 0 w 1553"/>
                <a:gd name="T97" fmla="*/ 0 h 2841"/>
                <a:gd name="T98" fmla="*/ 0 w 1553"/>
                <a:gd name="T99" fmla="*/ 0 h 28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53" h="2841">
                  <a:moveTo>
                    <a:pt x="561" y="0"/>
                  </a:moveTo>
                  <a:lnTo>
                    <a:pt x="546" y="14"/>
                  </a:lnTo>
                  <a:lnTo>
                    <a:pt x="531" y="26"/>
                  </a:lnTo>
                  <a:lnTo>
                    <a:pt x="516" y="38"/>
                  </a:lnTo>
                  <a:lnTo>
                    <a:pt x="501" y="50"/>
                  </a:lnTo>
                  <a:lnTo>
                    <a:pt x="485" y="63"/>
                  </a:lnTo>
                  <a:lnTo>
                    <a:pt x="470" y="74"/>
                  </a:lnTo>
                  <a:lnTo>
                    <a:pt x="455" y="84"/>
                  </a:lnTo>
                  <a:lnTo>
                    <a:pt x="439" y="95"/>
                  </a:lnTo>
                  <a:lnTo>
                    <a:pt x="424" y="106"/>
                  </a:lnTo>
                  <a:lnTo>
                    <a:pt x="409" y="116"/>
                  </a:lnTo>
                  <a:lnTo>
                    <a:pt x="394" y="125"/>
                  </a:lnTo>
                  <a:lnTo>
                    <a:pt x="378" y="134"/>
                  </a:lnTo>
                  <a:lnTo>
                    <a:pt x="362" y="143"/>
                  </a:lnTo>
                  <a:lnTo>
                    <a:pt x="347" y="151"/>
                  </a:lnTo>
                  <a:lnTo>
                    <a:pt x="331" y="160"/>
                  </a:lnTo>
                  <a:lnTo>
                    <a:pt x="315" y="168"/>
                  </a:lnTo>
                  <a:lnTo>
                    <a:pt x="320" y="170"/>
                  </a:lnTo>
                  <a:lnTo>
                    <a:pt x="325" y="171"/>
                  </a:lnTo>
                  <a:lnTo>
                    <a:pt x="331" y="172"/>
                  </a:lnTo>
                  <a:lnTo>
                    <a:pt x="336" y="172"/>
                  </a:lnTo>
                  <a:lnTo>
                    <a:pt x="342" y="172"/>
                  </a:lnTo>
                  <a:lnTo>
                    <a:pt x="349" y="171"/>
                  </a:lnTo>
                  <a:lnTo>
                    <a:pt x="354" y="170"/>
                  </a:lnTo>
                  <a:lnTo>
                    <a:pt x="360" y="168"/>
                  </a:lnTo>
                  <a:lnTo>
                    <a:pt x="380" y="166"/>
                  </a:lnTo>
                  <a:lnTo>
                    <a:pt x="401" y="163"/>
                  </a:lnTo>
                  <a:lnTo>
                    <a:pt x="421" y="160"/>
                  </a:lnTo>
                  <a:lnTo>
                    <a:pt x="440" y="157"/>
                  </a:lnTo>
                  <a:lnTo>
                    <a:pt x="460" y="152"/>
                  </a:lnTo>
                  <a:lnTo>
                    <a:pt x="478" y="146"/>
                  </a:lnTo>
                  <a:lnTo>
                    <a:pt x="496" y="138"/>
                  </a:lnTo>
                  <a:lnTo>
                    <a:pt x="512" y="128"/>
                  </a:lnTo>
                  <a:lnTo>
                    <a:pt x="522" y="128"/>
                  </a:lnTo>
                  <a:lnTo>
                    <a:pt x="532" y="128"/>
                  </a:lnTo>
                  <a:lnTo>
                    <a:pt x="543" y="128"/>
                  </a:lnTo>
                  <a:lnTo>
                    <a:pt x="552" y="129"/>
                  </a:lnTo>
                  <a:lnTo>
                    <a:pt x="559" y="132"/>
                  </a:lnTo>
                  <a:lnTo>
                    <a:pt x="565" y="137"/>
                  </a:lnTo>
                  <a:lnTo>
                    <a:pt x="569" y="144"/>
                  </a:lnTo>
                  <a:lnTo>
                    <a:pt x="570" y="155"/>
                  </a:lnTo>
                  <a:lnTo>
                    <a:pt x="559" y="157"/>
                  </a:lnTo>
                  <a:lnTo>
                    <a:pt x="551" y="160"/>
                  </a:lnTo>
                  <a:lnTo>
                    <a:pt x="544" y="164"/>
                  </a:lnTo>
                  <a:lnTo>
                    <a:pt x="538" y="170"/>
                  </a:lnTo>
                  <a:lnTo>
                    <a:pt x="535" y="177"/>
                  </a:lnTo>
                  <a:lnTo>
                    <a:pt x="533" y="185"/>
                  </a:lnTo>
                  <a:lnTo>
                    <a:pt x="532" y="194"/>
                  </a:lnTo>
                  <a:lnTo>
                    <a:pt x="532" y="204"/>
                  </a:lnTo>
                  <a:lnTo>
                    <a:pt x="523" y="206"/>
                  </a:lnTo>
                  <a:lnTo>
                    <a:pt x="516" y="204"/>
                  </a:lnTo>
                  <a:lnTo>
                    <a:pt x="509" y="199"/>
                  </a:lnTo>
                  <a:lnTo>
                    <a:pt x="502" y="193"/>
                  </a:lnTo>
                  <a:lnTo>
                    <a:pt x="495" y="186"/>
                  </a:lnTo>
                  <a:lnTo>
                    <a:pt x="487" y="180"/>
                  </a:lnTo>
                  <a:lnTo>
                    <a:pt x="480" y="176"/>
                  </a:lnTo>
                  <a:lnTo>
                    <a:pt x="472" y="174"/>
                  </a:lnTo>
                  <a:lnTo>
                    <a:pt x="453" y="170"/>
                  </a:lnTo>
                  <a:lnTo>
                    <a:pt x="436" y="173"/>
                  </a:lnTo>
                  <a:lnTo>
                    <a:pt x="421" y="180"/>
                  </a:lnTo>
                  <a:lnTo>
                    <a:pt x="408" y="190"/>
                  </a:lnTo>
                  <a:lnTo>
                    <a:pt x="395" y="201"/>
                  </a:lnTo>
                  <a:lnTo>
                    <a:pt x="381" y="212"/>
                  </a:lnTo>
                  <a:lnTo>
                    <a:pt x="368" y="221"/>
                  </a:lnTo>
                  <a:lnTo>
                    <a:pt x="354" y="226"/>
                  </a:lnTo>
                  <a:lnTo>
                    <a:pt x="349" y="233"/>
                  </a:lnTo>
                  <a:lnTo>
                    <a:pt x="344" y="240"/>
                  </a:lnTo>
                  <a:lnTo>
                    <a:pt x="341" y="248"/>
                  </a:lnTo>
                  <a:lnTo>
                    <a:pt x="337" y="257"/>
                  </a:lnTo>
                  <a:lnTo>
                    <a:pt x="333" y="264"/>
                  </a:lnTo>
                  <a:lnTo>
                    <a:pt x="329" y="271"/>
                  </a:lnTo>
                  <a:lnTo>
                    <a:pt x="324" y="277"/>
                  </a:lnTo>
                  <a:lnTo>
                    <a:pt x="317" y="282"/>
                  </a:lnTo>
                  <a:lnTo>
                    <a:pt x="301" y="274"/>
                  </a:lnTo>
                  <a:lnTo>
                    <a:pt x="284" y="269"/>
                  </a:lnTo>
                  <a:lnTo>
                    <a:pt x="268" y="268"/>
                  </a:lnTo>
                  <a:lnTo>
                    <a:pt x="251" y="268"/>
                  </a:lnTo>
                  <a:lnTo>
                    <a:pt x="233" y="269"/>
                  </a:lnTo>
                  <a:lnTo>
                    <a:pt x="216" y="269"/>
                  </a:lnTo>
                  <a:lnTo>
                    <a:pt x="200" y="268"/>
                  </a:lnTo>
                  <a:lnTo>
                    <a:pt x="183" y="264"/>
                  </a:lnTo>
                  <a:lnTo>
                    <a:pt x="180" y="253"/>
                  </a:lnTo>
                  <a:lnTo>
                    <a:pt x="176" y="243"/>
                  </a:lnTo>
                  <a:lnTo>
                    <a:pt x="172" y="235"/>
                  </a:lnTo>
                  <a:lnTo>
                    <a:pt x="167" y="228"/>
                  </a:lnTo>
                  <a:lnTo>
                    <a:pt x="157" y="231"/>
                  </a:lnTo>
                  <a:lnTo>
                    <a:pt x="145" y="235"/>
                  </a:lnTo>
                  <a:lnTo>
                    <a:pt x="135" y="238"/>
                  </a:lnTo>
                  <a:lnTo>
                    <a:pt x="125" y="241"/>
                  </a:lnTo>
                  <a:lnTo>
                    <a:pt x="114" y="243"/>
                  </a:lnTo>
                  <a:lnTo>
                    <a:pt x="104" y="246"/>
                  </a:lnTo>
                  <a:lnTo>
                    <a:pt x="93" y="249"/>
                  </a:lnTo>
                  <a:lnTo>
                    <a:pt x="83" y="251"/>
                  </a:lnTo>
                  <a:lnTo>
                    <a:pt x="73" y="255"/>
                  </a:lnTo>
                  <a:lnTo>
                    <a:pt x="62" y="257"/>
                  </a:lnTo>
                  <a:lnTo>
                    <a:pt x="51" y="259"/>
                  </a:lnTo>
                  <a:lnTo>
                    <a:pt x="41" y="261"/>
                  </a:lnTo>
                  <a:lnTo>
                    <a:pt x="31" y="264"/>
                  </a:lnTo>
                  <a:lnTo>
                    <a:pt x="21" y="265"/>
                  </a:lnTo>
                  <a:lnTo>
                    <a:pt x="11" y="267"/>
                  </a:lnTo>
                  <a:lnTo>
                    <a:pt x="0" y="269"/>
                  </a:lnTo>
                  <a:lnTo>
                    <a:pt x="33" y="349"/>
                  </a:lnTo>
                  <a:lnTo>
                    <a:pt x="67" y="429"/>
                  </a:lnTo>
                  <a:lnTo>
                    <a:pt x="99" y="510"/>
                  </a:lnTo>
                  <a:lnTo>
                    <a:pt x="133" y="590"/>
                  </a:lnTo>
                  <a:lnTo>
                    <a:pt x="166" y="671"/>
                  </a:lnTo>
                  <a:lnTo>
                    <a:pt x="198" y="751"/>
                  </a:lnTo>
                  <a:lnTo>
                    <a:pt x="232" y="831"/>
                  </a:lnTo>
                  <a:lnTo>
                    <a:pt x="265" y="912"/>
                  </a:lnTo>
                  <a:lnTo>
                    <a:pt x="299" y="993"/>
                  </a:lnTo>
                  <a:lnTo>
                    <a:pt x="331" y="1072"/>
                  </a:lnTo>
                  <a:lnTo>
                    <a:pt x="365" y="1153"/>
                  </a:lnTo>
                  <a:lnTo>
                    <a:pt x="398" y="1233"/>
                  </a:lnTo>
                  <a:lnTo>
                    <a:pt x="431" y="1314"/>
                  </a:lnTo>
                  <a:lnTo>
                    <a:pt x="465" y="1394"/>
                  </a:lnTo>
                  <a:lnTo>
                    <a:pt x="498" y="1474"/>
                  </a:lnTo>
                  <a:lnTo>
                    <a:pt x="531" y="1555"/>
                  </a:lnTo>
                  <a:lnTo>
                    <a:pt x="564" y="1636"/>
                  </a:lnTo>
                  <a:lnTo>
                    <a:pt x="598" y="1715"/>
                  </a:lnTo>
                  <a:lnTo>
                    <a:pt x="631" y="1796"/>
                  </a:lnTo>
                  <a:lnTo>
                    <a:pt x="664" y="1877"/>
                  </a:lnTo>
                  <a:lnTo>
                    <a:pt x="698" y="1957"/>
                  </a:lnTo>
                  <a:lnTo>
                    <a:pt x="730" y="2037"/>
                  </a:lnTo>
                  <a:lnTo>
                    <a:pt x="764" y="2117"/>
                  </a:lnTo>
                  <a:lnTo>
                    <a:pt x="797" y="2198"/>
                  </a:lnTo>
                  <a:lnTo>
                    <a:pt x="831" y="2279"/>
                  </a:lnTo>
                  <a:lnTo>
                    <a:pt x="864" y="2358"/>
                  </a:lnTo>
                  <a:lnTo>
                    <a:pt x="897" y="2439"/>
                  </a:lnTo>
                  <a:lnTo>
                    <a:pt x="931" y="2520"/>
                  </a:lnTo>
                  <a:lnTo>
                    <a:pt x="963" y="2600"/>
                  </a:lnTo>
                  <a:lnTo>
                    <a:pt x="997" y="2680"/>
                  </a:lnTo>
                  <a:lnTo>
                    <a:pt x="1030" y="2761"/>
                  </a:lnTo>
                  <a:lnTo>
                    <a:pt x="1063" y="2841"/>
                  </a:lnTo>
                  <a:lnTo>
                    <a:pt x="1095" y="2837"/>
                  </a:lnTo>
                  <a:lnTo>
                    <a:pt x="1127" y="2833"/>
                  </a:lnTo>
                  <a:lnTo>
                    <a:pt x="1158" y="2828"/>
                  </a:lnTo>
                  <a:lnTo>
                    <a:pt x="1190" y="2823"/>
                  </a:lnTo>
                  <a:lnTo>
                    <a:pt x="1221" y="2818"/>
                  </a:lnTo>
                  <a:lnTo>
                    <a:pt x="1252" y="2812"/>
                  </a:lnTo>
                  <a:lnTo>
                    <a:pt x="1283" y="2804"/>
                  </a:lnTo>
                  <a:lnTo>
                    <a:pt x="1313" y="2796"/>
                  </a:lnTo>
                  <a:lnTo>
                    <a:pt x="1344" y="2786"/>
                  </a:lnTo>
                  <a:lnTo>
                    <a:pt x="1375" y="2775"/>
                  </a:lnTo>
                  <a:lnTo>
                    <a:pt x="1405" y="2763"/>
                  </a:lnTo>
                  <a:lnTo>
                    <a:pt x="1435" y="2747"/>
                  </a:lnTo>
                  <a:lnTo>
                    <a:pt x="1465" y="2730"/>
                  </a:lnTo>
                  <a:lnTo>
                    <a:pt x="1493" y="2712"/>
                  </a:lnTo>
                  <a:lnTo>
                    <a:pt x="1523" y="2689"/>
                  </a:lnTo>
                  <a:lnTo>
                    <a:pt x="1551" y="2665"/>
                  </a:lnTo>
                  <a:lnTo>
                    <a:pt x="1551" y="2662"/>
                  </a:lnTo>
                  <a:lnTo>
                    <a:pt x="1552" y="2658"/>
                  </a:lnTo>
                  <a:lnTo>
                    <a:pt x="1553" y="2656"/>
                  </a:lnTo>
                  <a:lnTo>
                    <a:pt x="1553" y="2654"/>
                  </a:lnTo>
                  <a:lnTo>
                    <a:pt x="1551" y="2638"/>
                  </a:lnTo>
                  <a:lnTo>
                    <a:pt x="1548" y="2622"/>
                  </a:lnTo>
                  <a:lnTo>
                    <a:pt x="1545" y="2606"/>
                  </a:lnTo>
                  <a:lnTo>
                    <a:pt x="1541" y="2591"/>
                  </a:lnTo>
                  <a:lnTo>
                    <a:pt x="1536" y="2577"/>
                  </a:lnTo>
                  <a:lnTo>
                    <a:pt x="1531" y="2562"/>
                  </a:lnTo>
                  <a:lnTo>
                    <a:pt x="1526" y="2547"/>
                  </a:lnTo>
                  <a:lnTo>
                    <a:pt x="1520" y="2533"/>
                  </a:lnTo>
                  <a:lnTo>
                    <a:pt x="1524" y="2510"/>
                  </a:lnTo>
                  <a:lnTo>
                    <a:pt x="1523" y="2487"/>
                  </a:lnTo>
                  <a:lnTo>
                    <a:pt x="1520" y="2461"/>
                  </a:lnTo>
                  <a:lnTo>
                    <a:pt x="1517" y="2437"/>
                  </a:lnTo>
                  <a:lnTo>
                    <a:pt x="1515" y="2414"/>
                  </a:lnTo>
                  <a:lnTo>
                    <a:pt x="1516" y="2392"/>
                  </a:lnTo>
                  <a:lnTo>
                    <a:pt x="1523" y="2374"/>
                  </a:lnTo>
                  <a:lnTo>
                    <a:pt x="1538" y="2358"/>
                  </a:lnTo>
                  <a:lnTo>
                    <a:pt x="1507" y="2285"/>
                  </a:lnTo>
                  <a:lnTo>
                    <a:pt x="1477" y="2210"/>
                  </a:lnTo>
                  <a:lnTo>
                    <a:pt x="1446" y="2137"/>
                  </a:lnTo>
                  <a:lnTo>
                    <a:pt x="1416" y="2063"/>
                  </a:lnTo>
                  <a:lnTo>
                    <a:pt x="1385" y="1989"/>
                  </a:lnTo>
                  <a:lnTo>
                    <a:pt x="1355" y="1915"/>
                  </a:lnTo>
                  <a:lnTo>
                    <a:pt x="1325" y="1842"/>
                  </a:lnTo>
                  <a:lnTo>
                    <a:pt x="1294" y="1768"/>
                  </a:lnTo>
                  <a:lnTo>
                    <a:pt x="1263" y="1694"/>
                  </a:lnTo>
                  <a:lnTo>
                    <a:pt x="1233" y="1620"/>
                  </a:lnTo>
                  <a:lnTo>
                    <a:pt x="1202" y="1547"/>
                  </a:lnTo>
                  <a:lnTo>
                    <a:pt x="1172" y="1473"/>
                  </a:lnTo>
                  <a:lnTo>
                    <a:pt x="1141" y="1399"/>
                  </a:lnTo>
                  <a:lnTo>
                    <a:pt x="1110" y="1325"/>
                  </a:lnTo>
                  <a:lnTo>
                    <a:pt x="1080" y="1252"/>
                  </a:lnTo>
                  <a:lnTo>
                    <a:pt x="1050" y="1178"/>
                  </a:lnTo>
                  <a:lnTo>
                    <a:pt x="1019" y="1105"/>
                  </a:lnTo>
                  <a:lnTo>
                    <a:pt x="989" y="1031"/>
                  </a:lnTo>
                  <a:lnTo>
                    <a:pt x="958" y="957"/>
                  </a:lnTo>
                  <a:lnTo>
                    <a:pt x="928" y="883"/>
                  </a:lnTo>
                  <a:lnTo>
                    <a:pt x="897" y="810"/>
                  </a:lnTo>
                  <a:lnTo>
                    <a:pt x="866" y="736"/>
                  </a:lnTo>
                  <a:lnTo>
                    <a:pt x="836" y="663"/>
                  </a:lnTo>
                  <a:lnTo>
                    <a:pt x="805" y="589"/>
                  </a:lnTo>
                  <a:lnTo>
                    <a:pt x="774" y="516"/>
                  </a:lnTo>
                  <a:lnTo>
                    <a:pt x="744" y="442"/>
                  </a:lnTo>
                  <a:lnTo>
                    <a:pt x="714" y="368"/>
                  </a:lnTo>
                  <a:lnTo>
                    <a:pt x="683" y="294"/>
                  </a:lnTo>
                  <a:lnTo>
                    <a:pt x="653" y="221"/>
                  </a:lnTo>
                  <a:lnTo>
                    <a:pt x="622" y="147"/>
                  </a:lnTo>
                  <a:lnTo>
                    <a:pt x="592" y="7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F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172"/>
            <p:cNvSpPr>
              <a:spLocks/>
            </p:cNvSpPr>
            <p:nvPr/>
          </p:nvSpPr>
          <p:spPr bwMode="auto">
            <a:xfrm>
              <a:off x="1033" y="3470"/>
              <a:ext cx="252" cy="468"/>
            </a:xfrm>
            <a:custGeom>
              <a:avLst/>
              <a:gdLst>
                <a:gd name="T0" fmla="*/ 0 w 1513"/>
                <a:gd name="T1" fmla="*/ 0 h 2808"/>
                <a:gd name="T2" fmla="*/ 0 w 1513"/>
                <a:gd name="T3" fmla="*/ 0 h 2808"/>
                <a:gd name="T4" fmla="*/ 0 w 1513"/>
                <a:gd name="T5" fmla="*/ 0 h 2808"/>
                <a:gd name="T6" fmla="*/ 0 w 1513"/>
                <a:gd name="T7" fmla="*/ 0 h 2808"/>
                <a:gd name="T8" fmla="*/ 0 w 1513"/>
                <a:gd name="T9" fmla="*/ 0 h 2808"/>
                <a:gd name="T10" fmla="*/ 0 w 1513"/>
                <a:gd name="T11" fmla="*/ 0 h 2808"/>
                <a:gd name="T12" fmla="*/ 0 w 1513"/>
                <a:gd name="T13" fmla="*/ 0 h 2808"/>
                <a:gd name="T14" fmla="*/ 0 w 1513"/>
                <a:gd name="T15" fmla="*/ 0 h 2808"/>
                <a:gd name="T16" fmla="*/ 0 w 1513"/>
                <a:gd name="T17" fmla="*/ 0 h 2808"/>
                <a:gd name="T18" fmla="*/ 0 w 1513"/>
                <a:gd name="T19" fmla="*/ 0 h 2808"/>
                <a:gd name="T20" fmla="*/ 0 w 1513"/>
                <a:gd name="T21" fmla="*/ 0 h 2808"/>
                <a:gd name="T22" fmla="*/ 0 w 1513"/>
                <a:gd name="T23" fmla="*/ 0 h 2808"/>
                <a:gd name="T24" fmla="*/ 0 w 1513"/>
                <a:gd name="T25" fmla="*/ 0 h 2808"/>
                <a:gd name="T26" fmla="*/ 0 w 1513"/>
                <a:gd name="T27" fmla="*/ 0 h 2808"/>
                <a:gd name="T28" fmla="*/ 0 w 1513"/>
                <a:gd name="T29" fmla="*/ 0 h 2808"/>
                <a:gd name="T30" fmla="*/ 0 w 1513"/>
                <a:gd name="T31" fmla="*/ 0 h 2808"/>
                <a:gd name="T32" fmla="*/ 0 w 1513"/>
                <a:gd name="T33" fmla="*/ 0 h 2808"/>
                <a:gd name="T34" fmla="*/ 0 w 1513"/>
                <a:gd name="T35" fmla="*/ 0 h 2808"/>
                <a:gd name="T36" fmla="*/ 0 w 1513"/>
                <a:gd name="T37" fmla="*/ 0 h 2808"/>
                <a:gd name="T38" fmla="*/ 0 w 1513"/>
                <a:gd name="T39" fmla="*/ 0 h 2808"/>
                <a:gd name="T40" fmla="*/ 0 w 1513"/>
                <a:gd name="T41" fmla="*/ 0 h 2808"/>
                <a:gd name="T42" fmla="*/ 0 w 1513"/>
                <a:gd name="T43" fmla="*/ 0 h 2808"/>
                <a:gd name="T44" fmla="*/ 0 w 1513"/>
                <a:gd name="T45" fmla="*/ 0 h 2808"/>
                <a:gd name="T46" fmla="*/ 0 w 1513"/>
                <a:gd name="T47" fmla="*/ 0 h 2808"/>
                <a:gd name="T48" fmla="*/ 0 w 1513"/>
                <a:gd name="T49" fmla="*/ 0 h 2808"/>
                <a:gd name="T50" fmla="*/ 0 w 1513"/>
                <a:gd name="T51" fmla="*/ 0 h 2808"/>
                <a:gd name="T52" fmla="*/ 0 w 1513"/>
                <a:gd name="T53" fmla="*/ 0 h 2808"/>
                <a:gd name="T54" fmla="*/ 0 w 1513"/>
                <a:gd name="T55" fmla="*/ 0 h 2808"/>
                <a:gd name="T56" fmla="*/ 0 w 1513"/>
                <a:gd name="T57" fmla="*/ 0 h 2808"/>
                <a:gd name="T58" fmla="*/ 0 w 1513"/>
                <a:gd name="T59" fmla="*/ 0 h 2808"/>
                <a:gd name="T60" fmla="*/ 0 w 1513"/>
                <a:gd name="T61" fmla="*/ 0 h 2808"/>
                <a:gd name="T62" fmla="*/ 0 w 1513"/>
                <a:gd name="T63" fmla="*/ 0 h 2808"/>
                <a:gd name="T64" fmla="*/ 0 w 1513"/>
                <a:gd name="T65" fmla="*/ 0 h 2808"/>
                <a:gd name="T66" fmla="*/ 0 w 1513"/>
                <a:gd name="T67" fmla="*/ 0 h 2808"/>
                <a:gd name="T68" fmla="*/ 0 w 1513"/>
                <a:gd name="T69" fmla="*/ 0 h 2808"/>
                <a:gd name="T70" fmla="*/ 0 w 1513"/>
                <a:gd name="T71" fmla="*/ 0 h 2808"/>
                <a:gd name="T72" fmla="*/ 0 w 1513"/>
                <a:gd name="T73" fmla="*/ 0 h 2808"/>
                <a:gd name="T74" fmla="*/ 0 w 1513"/>
                <a:gd name="T75" fmla="*/ 0 h 2808"/>
                <a:gd name="T76" fmla="*/ 0 w 1513"/>
                <a:gd name="T77" fmla="*/ 0 h 2808"/>
                <a:gd name="T78" fmla="*/ 0 w 1513"/>
                <a:gd name="T79" fmla="*/ 0 h 2808"/>
                <a:gd name="T80" fmla="*/ 0 w 1513"/>
                <a:gd name="T81" fmla="*/ 0 h 2808"/>
                <a:gd name="T82" fmla="*/ 0 w 1513"/>
                <a:gd name="T83" fmla="*/ 0 h 2808"/>
                <a:gd name="T84" fmla="*/ 0 w 1513"/>
                <a:gd name="T85" fmla="*/ 0 h 2808"/>
                <a:gd name="T86" fmla="*/ 0 w 1513"/>
                <a:gd name="T87" fmla="*/ 0 h 2808"/>
                <a:gd name="T88" fmla="*/ 0 w 1513"/>
                <a:gd name="T89" fmla="*/ 0 h 2808"/>
                <a:gd name="T90" fmla="*/ 0 w 1513"/>
                <a:gd name="T91" fmla="*/ 0 h 2808"/>
                <a:gd name="T92" fmla="*/ 0 w 1513"/>
                <a:gd name="T93" fmla="*/ 0 h 2808"/>
                <a:gd name="T94" fmla="*/ 0 w 1513"/>
                <a:gd name="T95" fmla="*/ 0 h 2808"/>
                <a:gd name="T96" fmla="*/ 0 w 1513"/>
                <a:gd name="T97" fmla="*/ 0 h 2808"/>
                <a:gd name="T98" fmla="*/ 0 w 1513"/>
                <a:gd name="T99" fmla="*/ 0 h 2808"/>
                <a:gd name="T100" fmla="*/ 0 w 1513"/>
                <a:gd name="T101" fmla="*/ 0 h 2808"/>
                <a:gd name="T102" fmla="*/ 0 w 1513"/>
                <a:gd name="T103" fmla="*/ 0 h 2808"/>
                <a:gd name="T104" fmla="*/ 0 w 1513"/>
                <a:gd name="T105" fmla="*/ 0 h 2808"/>
                <a:gd name="T106" fmla="*/ 0 w 1513"/>
                <a:gd name="T107" fmla="*/ 0 h 2808"/>
                <a:gd name="T108" fmla="*/ 0 w 1513"/>
                <a:gd name="T109" fmla="*/ 0 h 2808"/>
                <a:gd name="T110" fmla="*/ 0 w 1513"/>
                <a:gd name="T111" fmla="*/ 0 h 2808"/>
                <a:gd name="T112" fmla="*/ 0 w 1513"/>
                <a:gd name="T113" fmla="*/ 0 h 2808"/>
                <a:gd name="T114" fmla="*/ 0 w 1513"/>
                <a:gd name="T115" fmla="*/ 0 h 2808"/>
                <a:gd name="T116" fmla="*/ 0 w 1513"/>
                <a:gd name="T117" fmla="*/ 0 h 2808"/>
                <a:gd name="T118" fmla="*/ 0 w 1513"/>
                <a:gd name="T119" fmla="*/ 0 h 2808"/>
                <a:gd name="T120" fmla="*/ 0 w 1513"/>
                <a:gd name="T121" fmla="*/ 0 h 2808"/>
                <a:gd name="T122" fmla="*/ 0 w 1513"/>
                <a:gd name="T123" fmla="*/ 0 h 2808"/>
                <a:gd name="T124" fmla="*/ 0 w 1513"/>
                <a:gd name="T125" fmla="*/ 0 h 28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3" h="2808">
                  <a:moveTo>
                    <a:pt x="488" y="0"/>
                  </a:moveTo>
                  <a:lnTo>
                    <a:pt x="476" y="10"/>
                  </a:lnTo>
                  <a:lnTo>
                    <a:pt x="463" y="20"/>
                  </a:lnTo>
                  <a:lnTo>
                    <a:pt x="449" y="31"/>
                  </a:lnTo>
                  <a:lnTo>
                    <a:pt x="437" y="40"/>
                  </a:lnTo>
                  <a:lnTo>
                    <a:pt x="424" y="50"/>
                  </a:lnTo>
                  <a:lnTo>
                    <a:pt x="411" y="59"/>
                  </a:lnTo>
                  <a:lnTo>
                    <a:pt x="397" y="68"/>
                  </a:lnTo>
                  <a:lnTo>
                    <a:pt x="384" y="76"/>
                  </a:lnTo>
                  <a:lnTo>
                    <a:pt x="371" y="86"/>
                  </a:lnTo>
                  <a:lnTo>
                    <a:pt x="357" y="94"/>
                  </a:lnTo>
                  <a:lnTo>
                    <a:pt x="343" y="102"/>
                  </a:lnTo>
                  <a:lnTo>
                    <a:pt x="329" y="110"/>
                  </a:lnTo>
                  <a:lnTo>
                    <a:pt x="316" y="118"/>
                  </a:lnTo>
                  <a:lnTo>
                    <a:pt x="301" y="125"/>
                  </a:lnTo>
                  <a:lnTo>
                    <a:pt x="287" y="134"/>
                  </a:lnTo>
                  <a:lnTo>
                    <a:pt x="273" y="141"/>
                  </a:lnTo>
                  <a:lnTo>
                    <a:pt x="278" y="142"/>
                  </a:lnTo>
                  <a:lnTo>
                    <a:pt x="284" y="144"/>
                  </a:lnTo>
                  <a:lnTo>
                    <a:pt x="289" y="144"/>
                  </a:lnTo>
                  <a:lnTo>
                    <a:pt x="295" y="145"/>
                  </a:lnTo>
                  <a:lnTo>
                    <a:pt x="301" y="145"/>
                  </a:lnTo>
                  <a:lnTo>
                    <a:pt x="308" y="144"/>
                  </a:lnTo>
                  <a:lnTo>
                    <a:pt x="314" y="143"/>
                  </a:lnTo>
                  <a:lnTo>
                    <a:pt x="320" y="141"/>
                  </a:lnTo>
                  <a:lnTo>
                    <a:pt x="340" y="139"/>
                  </a:lnTo>
                  <a:lnTo>
                    <a:pt x="361" y="136"/>
                  </a:lnTo>
                  <a:lnTo>
                    <a:pt x="381" y="133"/>
                  </a:lnTo>
                  <a:lnTo>
                    <a:pt x="400" y="130"/>
                  </a:lnTo>
                  <a:lnTo>
                    <a:pt x="420" y="125"/>
                  </a:lnTo>
                  <a:lnTo>
                    <a:pt x="438" y="119"/>
                  </a:lnTo>
                  <a:lnTo>
                    <a:pt x="456" y="111"/>
                  </a:lnTo>
                  <a:lnTo>
                    <a:pt x="472" y="101"/>
                  </a:lnTo>
                  <a:lnTo>
                    <a:pt x="482" y="101"/>
                  </a:lnTo>
                  <a:lnTo>
                    <a:pt x="492" y="101"/>
                  </a:lnTo>
                  <a:lnTo>
                    <a:pt x="503" y="101"/>
                  </a:lnTo>
                  <a:lnTo>
                    <a:pt x="512" y="102"/>
                  </a:lnTo>
                  <a:lnTo>
                    <a:pt x="519" y="105"/>
                  </a:lnTo>
                  <a:lnTo>
                    <a:pt x="525" y="110"/>
                  </a:lnTo>
                  <a:lnTo>
                    <a:pt x="529" y="117"/>
                  </a:lnTo>
                  <a:lnTo>
                    <a:pt x="530" y="128"/>
                  </a:lnTo>
                  <a:lnTo>
                    <a:pt x="519" y="130"/>
                  </a:lnTo>
                  <a:lnTo>
                    <a:pt x="511" y="133"/>
                  </a:lnTo>
                  <a:lnTo>
                    <a:pt x="504" y="137"/>
                  </a:lnTo>
                  <a:lnTo>
                    <a:pt x="498" y="143"/>
                  </a:lnTo>
                  <a:lnTo>
                    <a:pt x="495" y="150"/>
                  </a:lnTo>
                  <a:lnTo>
                    <a:pt x="493" y="158"/>
                  </a:lnTo>
                  <a:lnTo>
                    <a:pt x="492" y="167"/>
                  </a:lnTo>
                  <a:lnTo>
                    <a:pt x="492" y="177"/>
                  </a:lnTo>
                  <a:lnTo>
                    <a:pt x="483" y="179"/>
                  </a:lnTo>
                  <a:lnTo>
                    <a:pt x="476" y="177"/>
                  </a:lnTo>
                  <a:lnTo>
                    <a:pt x="469" y="172"/>
                  </a:lnTo>
                  <a:lnTo>
                    <a:pt x="462" y="166"/>
                  </a:lnTo>
                  <a:lnTo>
                    <a:pt x="455" y="159"/>
                  </a:lnTo>
                  <a:lnTo>
                    <a:pt x="447" y="153"/>
                  </a:lnTo>
                  <a:lnTo>
                    <a:pt x="440" y="149"/>
                  </a:lnTo>
                  <a:lnTo>
                    <a:pt x="432" y="147"/>
                  </a:lnTo>
                  <a:lnTo>
                    <a:pt x="413" y="143"/>
                  </a:lnTo>
                  <a:lnTo>
                    <a:pt x="396" y="146"/>
                  </a:lnTo>
                  <a:lnTo>
                    <a:pt x="381" y="153"/>
                  </a:lnTo>
                  <a:lnTo>
                    <a:pt x="368" y="163"/>
                  </a:lnTo>
                  <a:lnTo>
                    <a:pt x="355" y="174"/>
                  </a:lnTo>
                  <a:lnTo>
                    <a:pt x="341" y="185"/>
                  </a:lnTo>
                  <a:lnTo>
                    <a:pt x="328" y="194"/>
                  </a:lnTo>
                  <a:lnTo>
                    <a:pt x="314" y="199"/>
                  </a:lnTo>
                  <a:lnTo>
                    <a:pt x="309" y="206"/>
                  </a:lnTo>
                  <a:lnTo>
                    <a:pt x="304" y="213"/>
                  </a:lnTo>
                  <a:lnTo>
                    <a:pt x="301" y="221"/>
                  </a:lnTo>
                  <a:lnTo>
                    <a:pt x="297" y="230"/>
                  </a:lnTo>
                  <a:lnTo>
                    <a:pt x="293" y="237"/>
                  </a:lnTo>
                  <a:lnTo>
                    <a:pt x="289" y="244"/>
                  </a:lnTo>
                  <a:lnTo>
                    <a:pt x="284" y="250"/>
                  </a:lnTo>
                  <a:lnTo>
                    <a:pt x="277" y="255"/>
                  </a:lnTo>
                  <a:lnTo>
                    <a:pt x="261" y="247"/>
                  </a:lnTo>
                  <a:lnTo>
                    <a:pt x="244" y="242"/>
                  </a:lnTo>
                  <a:lnTo>
                    <a:pt x="228" y="241"/>
                  </a:lnTo>
                  <a:lnTo>
                    <a:pt x="211" y="241"/>
                  </a:lnTo>
                  <a:lnTo>
                    <a:pt x="193" y="242"/>
                  </a:lnTo>
                  <a:lnTo>
                    <a:pt x="176" y="242"/>
                  </a:lnTo>
                  <a:lnTo>
                    <a:pt x="160" y="241"/>
                  </a:lnTo>
                  <a:lnTo>
                    <a:pt x="143" y="237"/>
                  </a:lnTo>
                  <a:lnTo>
                    <a:pt x="140" y="226"/>
                  </a:lnTo>
                  <a:lnTo>
                    <a:pt x="136" y="215"/>
                  </a:lnTo>
                  <a:lnTo>
                    <a:pt x="132" y="206"/>
                  </a:lnTo>
                  <a:lnTo>
                    <a:pt x="127" y="199"/>
                  </a:lnTo>
                  <a:lnTo>
                    <a:pt x="110" y="204"/>
                  </a:lnTo>
                  <a:lnTo>
                    <a:pt x="95" y="209"/>
                  </a:lnTo>
                  <a:lnTo>
                    <a:pt x="79" y="213"/>
                  </a:lnTo>
                  <a:lnTo>
                    <a:pt x="63" y="218"/>
                  </a:lnTo>
                  <a:lnTo>
                    <a:pt x="47" y="222"/>
                  </a:lnTo>
                  <a:lnTo>
                    <a:pt x="31" y="228"/>
                  </a:lnTo>
                  <a:lnTo>
                    <a:pt x="16" y="231"/>
                  </a:lnTo>
                  <a:lnTo>
                    <a:pt x="0" y="235"/>
                  </a:lnTo>
                  <a:lnTo>
                    <a:pt x="33" y="315"/>
                  </a:lnTo>
                  <a:lnTo>
                    <a:pt x="67" y="395"/>
                  </a:lnTo>
                  <a:lnTo>
                    <a:pt x="99" y="476"/>
                  </a:lnTo>
                  <a:lnTo>
                    <a:pt x="133" y="556"/>
                  </a:lnTo>
                  <a:lnTo>
                    <a:pt x="166" y="637"/>
                  </a:lnTo>
                  <a:lnTo>
                    <a:pt x="199" y="717"/>
                  </a:lnTo>
                  <a:lnTo>
                    <a:pt x="232" y="797"/>
                  </a:lnTo>
                  <a:lnTo>
                    <a:pt x="266" y="878"/>
                  </a:lnTo>
                  <a:lnTo>
                    <a:pt x="299" y="958"/>
                  </a:lnTo>
                  <a:lnTo>
                    <a:pt x="332" y="1038"/>
                  </a:lnTo>
                  <a:lnTo>
                    <a:pt x="366" y="1119"/>
                  </a:lnTo>
                  <a:lnTo>
                    <a:pt x="398" y="1199"/>
                  </a:lnTo>
                  <a:lnTo>
                    <a:pt x="432" y="1280"/>
                  </a:lnTo>
                  <a:lnTo>
                    <a:pt x="466" y="1360"/>
                  </a:lnTo>
                  <a:lnTo>
                    <a:pt x="498" y="1440"/>
                  </a:lnTo>
                  <a:lnTo>
                    <a:pt x="532" y="1521"/>
                  </a:lnTo>
                  <a:lnTo>
                    <a:pt x="565" y="1602"/>
                  </a:lnTo>
                  <a:lnTo>
                    <a:pt x="599" y="1681"/>
                  </a:lnTo>
                  <a:lnTo>
                    <a:pt x="632" y="1762"/>
                  </a:lnTo>
                  <a:lnTo>
                    <a:pt x="665" y="1842"/>
                  </a:lnTo>
                  <a:lnTo>
                    <a:pt x="699" y="1923"/>
                  </a:lnTo>
                  <a:lnTo>
                    <a:pt x="732" y="2003"/>
                  </a:lnTo>
                  <a:lnTo>
                    <a:pt x="765" y="2083"/>
                  </a:lnTo>
                  <a:lnTo>
                    <a:pt x="799" y="2164"/>
                  </a:lnTo>
                  <a:lnTo>
                    <a:pt x="832" y="2245"/>
                  </a:lnTo>
                  <a:lnTo>
                    <a:pt x="865" y="2325"/>
                  </a:lnTo>
                  <a:lnTo>
                    <a:pt x="899" y="2406"/>
                  </a:lnTo>
                  <a:lnTo>
                    <a:pt x="931" y="2486"/>
                  </a:lnTo>
                  <a:lnTo>
                    <a:pt x="965" y="2566"/>
                  </a:lnTo>
                  <a:lnTo>
                    <a:pt x="999" y="2647"/>
                  </a:lnTo>
                  <a:lnTo>
                    <a:pt x="1031" y="2727"/>
                  </a:lnTo>
                  <a:lnTo>
                    <a:pt x="1065" y="2808"/>
                  </a:lnTo>
                  <a:lnTo>
                    <a:pt x="1094" y="2804"/>
                  </a:lnTo>
                  <a:lnTo>
                    <a:pt x="1122" y="2800"/>
                  </a:lnTo>
                  <a:lnTo>
                    <a:pt x="1151" y="2795"/>
                  </a:lnTo>
                  <a:lnTo>
                    <a:pt x="1180" y="2790"/>
                  </a:lnTo>
                  <a:lnTo>
                    <a:pt x="1209" y="2785"/>
                  </a:lnTo>
                  <a:lnTo>
                    <a:pt x="1238" y="2777"/>
                  </a:lnTo>
                  <a:lnTo>
                    <a:pt x="1266" y="2770"/>
                  </a:lnTo>
                  <a:lnTo>
                    <a:pt x="1295" y="2762"/>
                  </a:lnTo>
                  <a:lnTo>
                    <a:pt x="1324" y="2752"/>
                  </a:lnTo>
                  <a:lnTo>
                    <a:pt x="1352" y="2741"/>
                  </a:lnTo>
                  <a:lnTo>
                    <a:pt x="1380" y="2728"/>
                  </a:lnTo>
                  <a:lnTo>
                    <a:pt x="1407" y="2714"/>
                  </a:lnTo>
                  <a:lnTo>
                    <a:pt x="1434" y="2698"/>
                  </a:lnTo>
                  <a:lnTo>
                    <a:pt x="1460" y="2679"/>
                  </a:lnTo>
                  <a:lnTo>
                    <a:pt x="1486" y="2659"/>
                  </a:lnTo>
                  <a:lnTo>
                    <a:pt x="1511" y="2636"/>
                  </a:lnTo>
                  <a:lnTo>
                    <a:pt x="1512" y="2634"/>
                  </a:lnTo>
                  <a:lnTo>
                    <a:pt x="1513" y="2631"/>
                  </a:lnTo>
                  <a:lnTo>
                    <a:pt x="1513" y="2629"/>
                  </a:lnTo>
                  <a:lnTo>
                    <a:pt x="1513" y="2627"/>
                  </a:lnTo>
                  <a:lnTo>
                    <a:pt x="1511" y="2611"/>
                  </a:lnTo>
                  <a:lnTo>
                    <a:pt x="1508" y="2595"/>
                  </a:lnTo>
                  <a:lnTo>
                    <a:pt x="1505" y="2579"/>
                  </a:lnTo>
                  <a:lnTo>
                    <a:pt x="1501" y="2564"/>
                  </a:lnTo>
                  <a:lnTo>
                    <a:pt x="1496" y="2550"/>
                  </a:lnTo>
                  <a:lnTo>
                    <a:pt x="1491" y="2535"/>
                  </a:lnTo>
                  <a:lnTo>
                    <a:pt x="1486" y="2520"/>
                  </a:lnTo>
                  <a:lnTo>
                    <a:pt x="1480" y="2506"/>
                  </a:lnTo>
                  <a:lnTo>
                    <a:pt x="1484" y="2476"/>
                  </a:lnTo>
                  <a:lnTo>
                    <a:pt x="1482" y="2444"/>
                  </a:lnTo>
                  <a:lnTo>
                    <a:pt x="1476" y="2411"/>
                  </a:lnTo>
                  <a:lnTo>
                    <a:pt x="1474" y="2380"/>
                  </a:lnTo>
                  <a:lnTo>
                    <a:pt x="1443" y="2306"/>
                  </a:lnTo>
                  <a:lnTo>
                    <a:pt x="1412" y="2231"/>
                  </a:lnTo>
                  <a:lnTo>
                    <a:pt x="1382" y="2157"/>
                  </a:lnTo>
                  <a:lnTo>
                    <a:pt x="1351" y="2082"/>
                  </a:lnTo>
                  <a:lnTo>
                    <a:pt x="1319" y="2008"/>
                  </a:lnTo>
                  <a:lnTo>
                    <a:pt x="1289" y="1934"/>
                  </a:lnTo>
                  <a:lnTo>
                    <a:pt x="1258" y="1860"/>
                  </a:lnTo>
                  <a:lnTo>
                    <a:pt x="1228" y="1785"/>
                  </a:lnTo>
                  <a:lnTo>
                    <a:pt x="1197" y="1711"/>
                  </a:lnTo>
                  <a:lnTo>
                    <a:pt x="1166" y="1636"/>
                  </a:lnTo>
                  <a:lnTo>
                    <a:pt x="1136" y="1562"/>
                  </a:lnTo>
                  <a:lnTo>
                    <a:pt x="1105" y="1487"/>
                  </a:lnTo>
                  <a:lnTo>
                    <a:pt x="1073" y="1414"/>
                  </a:lnTo>
                  <a:lnTo>
                    <a:pt x="1043" y="1339"/>
                  </a:lnTo>
                  <a:lnTo>
                    <a:pt x="1012" y="1265"/>
                  </a:lnTo>
                  <a:lnTo>
                    <a:pt x="981" y="1190"/>
                  </a:lnTo>
                  <a:lnTo>
                    <a:pt x="951" y="1116"/>
                  </a:lnTo>
                  <a:lnTo>
                    <a:pt x="920" y="1041"/>
                  </a:lnTo>
                  <a:lnTo>
                    <a:pt x="889" y="967"/>
                  </a:lnTo>
                  <a:lnTo>
                    <a:pt x="858" y="893"/>
                  </a:lnTo>
                  <a:lnTo>
                    <a:pt x="827" y="819"/>
                  </a:lnTo>
                  <a:lnTo>
                    <a:pt x="797" y="744"/>
                  </a:lnTo>
                  <a:lnTo>
                    <a:pt x="766" y="670"/>
                  </a:lnTo>
                  <a:lnTo>
                    <a:pt x="734" y="595"/>
                  </a:lnTo>
                  <a:lnTo>
                    <a:pt x="704" y="521"/>
                  </a:lnTo>
                  <a:lnTo>
                    <a:pt x="673" y="446"/>
                  </a:lnTo>
                  <a:lnTo>
                    <a:pt x="642" y="373"/>
                  </a:lnTo>
                  <a:lnTo>
                    <a:pt x="612" y="298"/>
                  </a:lnTo>
                  <a:lnTo>
                    <a:pt x="581" y="223"/>
                  </a:lnTo>
                  <a:lnTo>
                    <a:pt x="550" y="149"/>
                  </a:lnTo>
                  <a:lnTo>
                    <a:pt x="519" y="74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173"/>
            <p:cNvSpPr>
              <a:spLocks noEditPoints="1"/>
            </p:cNvSpPr>
            <p:nvPr/>
          </p:nvSpPr>
          <p:spPr bwMode="auto">
            <a:xfrm>
              <a:off x="1040" y="3475"/>
              <a:ext cx="245" cy="462"/>
            </a:xfrm>
            <a:custGeom>
              <a:avLst/>
              <a:gdLst>
                <a:gd name="T0" fmla="*/ 0 w 1472"/>
                <a:gd name="T1" fmla="*/ 0 h 2772"/>
                <a:gd name="T2" fmla="*/ 0 w 1472"/>
                <a:gd name="T3" fmla="*/ 0 h 2772"/>
                <a:gd name="T4" fmla="*/ 0 w 1472"/>
                <a:gd name="T5" fmla="*/ 0 h 2772"/>
                <a:gd name="T6" fmla="*/ 0 w 1472"/>
                <a:gd name="T7" fmla="*/ 0 h 2772"/>
                <a:gd name="T8" fmla="*/ 0 w 1472"/>
                <a:gd name="T9" fmla="*/ 0 h 2772"/>
                <a:gd name="T10" fmla="*/ 0 w 1472"/>
                <a:gd name="T11" fmla="*/ 0 h 2772"/>
                <a:gd name="T12" fmla="*/ 0 w 1472"/>
                <a:gd name="T13" fmla="*/ 0 h 2772"/>
                <a:gd name="T14" fmla="*/ 0 w 1472"/>
                <a:gd name="T15" fmla="*/ 0 h 2772"/>
                <a:gd name="T16" fmla="*/ 0 w 1472"/>
                <a:gd name="T17" fmla="*/ 0 h 2772"/>
                <a:gd name="T18" fmla="*/ 0 w 1472"/>
                <a:gd name="T19" fmla="*/ 0 h 2772"/>
                <a:gd name="T20" fmla="*/ 0 w 1472"/>
                <a:gd name="T21" fmla="*/ 0 h 2772"/>
                <a:gd name="T22" fmla="*/ 0 w 1472"/>
                <a:gd name="T23" fmla="*/ 0 h 2772"/>
                <a:gd name="T24" fmla="*/ 0 w 1472"/>
                <a:gd name="T25" fmla="*/ 0 h 2772"/>
                <a:gd name="T26" fmla="*/ 0 w 1472"/>
                <a:gd name="T27" fmla="*/ 0 h 2772"/>
                <a:gd name="T28" fmla="*/ 0 w 1472"/>
                <a:gd name="T29" fmla="*/ 0 h 2772"/>
                <a:gd name="T30" fmla="*/ 0 w 1472"/>
                <a:gd name="T31" fmla="*/ 0 h 2772"/>
                <a:gd name="T32" fmla="*/ 0 w 1472"/>
                <a:gd name="T33" fmla="*/ 0 h 2772"/>
                <a:gd name="T34" fmla="*/ 0 w 1472"/>
                <a:gd name="T35" fmla="*/ 0 h 2772"/>
                <a:gd name="T36" fmla="*/ 0 w 1472"/>
                <a:gd name="T37" fmla="*/ 0 h 2772"/>
                <a:gd name="T38" fmla="*/ 0 w 1472"/>
                <a:gd name="T39" fmla="*/ 0 h 2772"/>
                <a:gd name="T40" fmla="*/ 0 w 1472"/>
                <a:gd name="T41" fmla="*/ 0 h 2772"/>
                <a:gd name="T42" fmla="*/ 0 w 1472"/>
                <a:gd name="T43" fmla="*/ 0 h 2772"/>
                <a:gd name="T44" fmla="*/ 0 w 1472"/>
                <a:gd name="T45" fmla="*/ 0 h 2772"/>
                <a:gd name="T46" fmla="*/ 0 w 1472"/>
                <a:gd name="T47" fmla="*/ 0 h 2772"/>
                <a:gd name="T48" fmla="*/ 0 w 1472"/>
                <a:gd name="T49" fmla="*/ 0 h 2772"/>
                <a:gd name="T50" fmla="*/ 0 w 1472"/>
                <a:gd name="T51" fmla="*/ 0 h 2772"/>
                <a:gd name="T52" fmla="*/ 0 w 1472"/>
                <a:gd name="T53" fmla="*/ 0 h 2772"/>
                <a:gd name="T54" fmla="*/ 0 w 1472"/>
                <a:gd name="T55" fmla="*/ 0 h 2772"/>
                <a:gd name="T56" fmla="*/ 0 w 1472"/>
                <a:gd name="T57" fmla="*/ 0 h 2772"/>
                <a:gd name="T58" fmla="*/ 0 w 1472"/>
                <a:gd name="T59" fmla="*/ 0 h 2772"/>
                <a:gd name="T60" fmla="*/ 0 w 1472"/>
                <a:gd name="T61" fmla="*/ 0 h 2772"/>
                <a:gd name="T62" fmla="*/ 0 w 1472"/>
                <a:gd name="T63" fmla="*/ 0 h 2772"/>
                <a:gd name="T64" fmla="*/ 0 w 1472"/>
                <a:gd name="T65" fmla="*/ 0 h 2772"/>
                <a:gd name="T66" fmla="*/ 0 w 1472"/>
                <a:gd name="T67" fmla="*/ 0 h 2772"/>
                <a:gd name="T68" fmla="*/ 0 w 1472"/>
                <a:gd name="T69" fmla="*/ 0 h 2772"/>
                <a:gd name="T70" fmla="*/ 0 w 1472"/>
                <a:gd name="T71" fmla="*/ 0 h 2772"/>
                <a:gd name="T72" fmla="*/ 0 w 1472"/>
                <a:gd name="T73" fmla="*/ 0 h 2772"/>
                <a:gd name="T74" fmla="*/ 0 w 1472"/>
                <a:gd name="T75" fmla="*/ 0 h 2772"/>
                <a:gd name="T76" fmla="*/ 0 w 1472"/>
                <a:gd name="T77" fmla="*/ 0 h 2772"/>
                <a:gd name="T78" fmla="*/ 0 w 1472"/>
                <a:gd name="T79" fmla="*/ 0 h 2772"/>
                <a:gd name="T80" fmla="*/ 0 w 1472"/>
                <a:gd name="T81" fmla="*/ 0 h 2772"/>
                <a:gd name="T82" fmla="*/ 0 w 1472"/>
                <a:gd name="T83" fmla="*/ 0 h 2772"/>
                <a:gd name="T84" fmla="*/ 0 w 1472"/>
                <a:gd name="T85" fmla="*/ 0 h 2772"/>
                <a:gd name="T86" fmla="*/ 0 w 1472"/>
                <a:gd name="T87" fmla="*/ 0 h 2772"/>
                <a:gd name="T88" fmla="*/ 0 w 1472"/>
                <a:gd name="T89" fmla="*/ 0 h 2772"/>
                <a:gd name="T90" fmla="*/ 0 w 1472"/>
                <a:gd name="T91" fmla="*/ 0 h 2772"/>
                <a:gd name="T92" fmla="*/ 0 w 1472"/>
                <a:gd name="T93" fmla="*/ 0 h 2772"/>
                <a:gd name="T94" fmla="*/ 0 w 1472"/>
                <a:gd name="T95" fmla="*/ 0 h 2772"/>
                <a:gd name="T96" fmla="*/ 0 w 1472"/>
                <a:gd name="T97" fmla="*/ 0 h 2772"/>
                <a:gd name="T98" fmla="*/ 0 w 1472"/>
                <a:gd name="T99" fmla="*/ 0 h 2772"/>
                <a:gd name="T100" fmla="*/ 0 w 1472"/>
                <a:gd name="T101" fmla="*/ 0 h 2772"/>
                <a:gd name="T102" fmla="*/ 0 w 1472"/>
                <a:gd name="T103" fmla="*/ 0 h 2772"/>
                <a:gd name="T104" fmla="*/ 0 w 1472"/>
                <a:gd name="T105" fmla="*/ 0 h 2772"/>
                <a:gd name="T106" fmla="*/ 0 w 1472"/>
                <a:gd name="T107" fmla="*/ 0 h 2772"/>
                <a:gd name="T108" fmla="*/ 0 w 1472"/>
                <a:gd name="T109" fmla="*/ 0 h 2772"/>
                <a:gd name="T110" fmla="*/ 0 w 1472"/>
                <a:gd name="T111" fmla="*/ 0 h 2772"/>
                <a:gd name="T112" fmla="*/ 0 w 1472"/>
                <a:gd name="T113" fmla="*/ 0 h 2772"/>
                <a:gd name="T114" fmla="*/ 0 w 1472"/>
                <a:gd name="T115" fmla="*/ 0 h 2772"/>
                <a:gd name="T116" fmla="*/ 0 w 1472"/>
                <a:gd name="T117" fmla="*/ 0 h 2772"/>
                <a:gd name="T118" fmla="*/ 0 w 1472"/>
                <a:gd name="T119" fmla="*/ 0 h 2772"/>
                <a:gd name="T120" fmla="*/ 0 w 1472"/>
                <a:gd name="T121" fmla="*/ 0 h 2772"/>
                <a:gd name="T122" fmla="*/ 0 w 1472"/>
                <a:gd name="T123" fmla="*/ 0 h 27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72" h="2772">
                  <a:moveTo>
                    <a:pt x="414" y="0"/>
                  </a:moveTo>
                  <a:lnTo>
                    <a:pt x="403" y="7"/>
                  </a:lnTo>
                  <a:lnTo>
                    <a:pt x="393" y="14"/>
                  </a:lnTo>
                  <a:lnTo>
                    <a:pt x="383" y="21"/>
                  </a:lnTo>
                  <a:lnTo>
                    <a:pt x="373" y="28"/>
                  </a:lnTo>
                  <a:lnTo>
                    <a:pt x="362" y="35"/>
                  </a:lnTo>
                  <a:lnTo>
                    <a:pt x="350" y="42"/>
                  </a:lnTo>
                  <a:lnTo>
                    <a:pt x="339" y="50"/>
                  </a:lnTo>
                  <a:lnTo>
                    <a:pt x="328" y="57"/>
                  </a:lnTo>
                  <a:lnTo>
                    <a:pt x="316" y="64"/>
                  </a:lnTo>
                  <a:lnTo>
                    <a:pt x="304" y="70"/>
                  </a:lnTo>
                  <a:lnTo>
                    <a:pt x="292" y="77"/>
                  </a:lnTo>
                  <a:lnTo>
                    <a:pt x="280" y="84"/>
                  </a:lnTo>
                  <a:lnTo>
                    <a:pt x="268" y="90"/>
                  </a:lnTo>
                  <a:lnTo>
                    <a:pt x="255" y="96"/>
                  </a:lnTo>
                  <a:lnTo>
                    <a:pt x="242" y="104"/>
                  </a:lnTo>
                  <a:lnTo>
                    <a:pt x="230" y="110"/>
                  </a:lnTo>
                  <a:lnTo>
                    <a:pt x="235" y="112"/>
                  </a:lnTo>
                  <a:lnTo>
                    <a:pt x="241" y="114"/>
                  </a:lnTo>
                  <a:lnTo>
                    <a:pt x="246" y="115"/>
                  </a:lnTo>
                  <a:lnTo>
                    <a:pt x="253" y="115"/>
                  </a:lnTo>
                  <a:lnTo>
                    <a:pt x="259" y="116"/>
                  </a:lnTo>
                  <a:lnTo>
                    <a:pt x="266" y="115"/>
                  </a:lnTo>
                  <a:lnTo>
                    <a:pt x="273" y="114"/>
                  </a:lnTo>
                  <a:lnTo>
                    <a:pt x="279" y="112"/>
                  </a:lnTo>
                  <a:lnTo>
                    <a:pt x="299" y="110"/>
                  </a:lnTo>
                  <a:lnTo>
                    <a:pt x="320" y="107"/>
                  </a:lnTo>
                  <a:lnTo>
                    <a:pt x="340" y="104"/>
                  </a:lnTo>
                  <a:lnTo>
                    <a:pt x="359" y="101"/>
                  </a:lnTo>
                  <a:lnTo>
                    <a:pt x="379" y="96"/>
                  </a:lnTo>
                  <a:lnTo>
                    <a:pt x="397" y="90"/>
                  </a:lnTo>
                  <a:lnTo>
                    <a:pt x="415" y="82"/>
                  </a:lnTo>
                  <a:lnTo>
                    <a:pt x="431" y="72"/>
                  </a:lnTo>
                  <a:lnTo>
                    <a:pt x="435" y="72"/>
                  </a:lnTo>
                  <a:lnTo>
                    <a:pt x="438" y="72"/>
                  </a:lnTo>
                  <a:lnTo>
                    <a:pt x="440" y="72"/>
                  </a:lnTo>
                  <a:lnTo>
                    <a:pt x="442" y="72"/>
                  </a:lnTo>
                  <a:lnTo>
                    <a:pt x="436" y="54"/>
                  </a:lnTo>
                  <a:lnTo>
                    <a:pt x="428" y="35"/>
                  </a:lnTo>
                  <a:lnTo>
                    <a:pt x="421" y="18"/>
                  </a:lnTo>
                  <a:lnTo>
                    <a:pt x="414" y="0"/>
                  </a:lnTo>
                  <a:close/>
                  <a:moveTo>
                    <a:pt x="85" y="170"/>
                  </a:moveTo>
                  <a:lnTo>
                    <a:pt x="90" y="177"/>
                  </a:lnTo>
                  <a:lnTo>
                    <a:pt x="95" y="186"/>
                  </a:lnTo>
                  <a:lnTo>
                    <a:pt x="99" y="197"/>
                  </a:lnTo>
                  <a:lnTo>
                    <a:pt x="102" y="208"/>
                  </a:lnTo>
                  <a:lnTo>
                    <a:pt x="119" y="212"/>
                  </a:lnTo>
                  <a:lnTo>
                    <a:pt x="135" y="213"/>
                  </a:lnTo>
                  <a:lnTo>
                    <a:pt x="152" y="213"/>
                  </a:lnTo>
                  <a:lnTo>
                    <a:pt x="170" y="212"/>
                  </a:lnTo>
                  <a:lnTo>
                    <a:pt x="187" y="212"/>
                  </a:lnTo>
                  <a:lnTo>
                    <a:pt x="203" y="213"/>
                  </a:lnTo>
                  <a:lnTo>
                    <a:pt x="220" y="218"/>
                  </a:lnTo>
                  <a:lnTo>
                    <a:pt x="236" y="226"/>
                  </a:lnTo>
                  <a:lnTo>
                    <a:pt x="243" y="221"/>
                  </a:lnTo>
                  <a:lnTo>
                    <a:pt x="248" y="215"/>
                  </a:lnTo>
                  <a:lnTo>
                    <a:pt x="252" y="208"/>
                  </a:lnTo>
                  <a:lnTo>
                    <a:pt x="256" y="201"/>
                  </a:lnTo>
                  <a:lnTo>
                    <a:pt x="260" y="192"/>
                  </a:lnTo>
                  <a:lnTo>
                    <a:pt x="263" y="184"/>
                  </a:lnTo>
                  <a:lnTo>
                    <a:pt x="268" y="177"/>
                  </a:lnTo>
                  <a:lnTo>
                    <a:pt x="273" y="170"/>
                  </a:lnTo>
                  <a:lnTo>
                    <a:pt x="287" y="165"/>
                  </a:lnTo>
                  <a:lnTo>
                    <a:pt x="300" y="156"/>
                  </a:lnTo>
                  <a:lnTo>
                    <a:pt x="314" y="145"/>
                  </a:lnTo>
                  <a:lnTo>
                    <a:pt x="327" y="134"/>
                  </a:lnTo>
                  <a:lnTo>
                    <a:pt x="340" y="124"/>
                  </a:lnTo>
                  <a:lnTo>
                    <a:pt x="355" y="117"/>
                  </a:lnTo>
                  <a:lnTo>
                    <a:pt x="372" y="114"/>
                  </a:lnTo>
                  <a:lnTo>
                    <a:pt x="391" y="118"/>
                  </a:lnTo>
                  <a:lnTo>
                    <a:pt x="399" y="120"/>
                  </a:lnTo>
                  <a:lnTo>
                    <a:pt x="406" y="124"/>
                  </a:lnTo>
                  <a:lnTo>
                    <a:pt x="414" y="130"/>
                  </a:lnTo>
                  <a:lnTo>
                    <a:pt x="421" y="137"/>
                  </a:lnTo>
                  <a:lnTo>
                    <a:pt x="428" y="143"/>
                  </a:lnTo>
                  <a:lnTo>
                    <a:pt x="435" y="148"/>
                  </a:lnTo>
                  <a:lnTo>
                    <a:pt x="442" y="150"/>
                  </a:lnTo>
                  <a:lnTo>
                    <a:pt x="451" y="148"/>
                  </a:lnTo>
                  <a:lnTo>
                    <a:pt x="450" y="136"/>
                  </a:lnTo>
                  <a:lnTo>
                    <a:pt x="451" y="126"/>
                  </a:lnTo>
                  <a:lnTo>
                    <a:pt x="454" y="118"/>
                  </a:lnTo>
                  <a:lnTo>
                    <a:pt x="459" y="110"/>
                  </a:lnTo>
                  <a:lnTo>
                    <a:pt x="489" y="184"/>
                  </a:lnTo>
                  <a:lnTo>
                    <a:pt x="520" y="258"/>
                  </a:lnTo>
                  <a:lnTo>
                    <a:pt x="550" y="332"/>
                  </a:lnTo>
                  <a:lnTo>
                    <a:pt x="581" y="406"/>
                  </a:lnTo>
                  <a:lnTo>
                    <a:pt x="612" y="479"/>
                  </a:lnTo>
                  <a:lnTo>
                    <a:pt x="642" y="554"/>
                  </a:lnTo>
                  <a:lnTo>
                    <a:pt x="673" y="627"/>
                  </a:lnTo>
                  <a:lnTo>
                    <a:pt x="704" y="702"/>
                  </a:lnTo>
                  <a:lnTo>
                    <a:pt x="734" y="775"/>
                  </a:lnTo>
                  <a:lnTo>
                    <a:pt x="765" y="849"/>
                  </a:lnTo>
                  <a:lnTo>
                    <a:pt x="795" y="923"/>
                  </a:lnTo>
                  <a:lnTo>
                    <a:pt x="826" y="997"/>
                  </a:lnTo>
                  <a:lnTo>
                    <a:pt x="857" y="1071"/>
                  </a:lnTo>
                  <a:lnTo>
                    <a:pt x="887" y="1145"/>
                  </a:lnTo>
                  <a:lnTo>
                    <a:pt x="918" y="1218"/>
                  </a:lnTo>
                  <a:lnTo>
                    <a:pt x="949" y="1292"/>
                  </a:lnTo>
                  <a:lnTo>
                    <a:pt x="979" y="1366"/>
                  </a:lnTo>
                  <a:lnTo>
                    <a:pt x="1010" y="1440"/>
                  </a:lnTo>
                  <a:lnTo>
                    <a:pt x="1041" y="1513"/>
                  </a:lnTo>
                  <a:lnTo>
                    <a:pt x="1071" y="1588"/>
                  </a:lnTo>
                  <a:lnTo>
                    <a:pt x="1102" y="1661"/>
                  </a:lnTo>
                  <a:lnTo>
                    <a:pt x="1132" y="1736"/>
                  </a:lnTo>
                  <a:lnTo>
                    <a:pt x="1163" y="1809"/>
                  </a:lnTo>
                  <a:lnTo>
                    <a:pt x="1194" y="1883"/>
                  </a:lnTo>
                  <a:lnTo>
                    <a:pt x="1224" y="1957"/>
                  </a:lnTo>
                  <a:lnTo>
                    <a:pt x="1255" y="2031"/>
                  </a:lnTo>
                  <a:lnTo>
                    <a:pt x="1286" y="2105"/>
                  </a:lnTo>
                  <a:lnTo>
                    <a:pt x="1316" y="2179"/>
                  </a:lnTo>
                  <a:lnTo>
                    <a:pt x="1347" y="2252"/>
                  </a:lnTo>
                  <a:lnTo>
                    <a:pt x="1377" y="2327"/>
                  </a:lnTo>
                  <a:lnTo>
                    <a:pt x="1408" y="2400"/>
                  </a:lnTo>
                  <a:lnTo>
                    <a:pt x="1439" y="2475"/>
                  </a:lnTo>
                  <a:lnTo>
                    <a:pt x="1439" y="2476"/>
                  </a:lnTo>
                  <a:lnTo>
                    <a:pt x="1439" y="2477"/>
                  </a:lnTo>
                  <a:lnTo>
                    <a:pt x="1445" y="2491"/>
                  </a:lnTo>
                  <a:lnTo>
                    <a:pt x="1450" y="2506"/>
                  </a:lnTo>
                  <a:lnTo>
                    <a:pt x="1455" y="2521"/>
                  </a:lnTo>
                  <a:lnTo>
                    <a:pt x="1460" y="2535"/>
                  </a:lnTo>
                  <a:lnTo>
                    <a:pt x="1464" y="2550"/>
                  </a:lnTo>
                  <a:lnTo>
                    <a:pt x="1467" y="2566"/>
                  </a:lnTo>
                  <a:lnTo>
                    <a:pt x="1470" y="2582"/>
                  </a:lnTo>
                  <a:lnTo>
                    <a:pt x="1472" y="2598"/>
                  </a:lnTo>
                  <a:lnTo>
                    <a:pt x="1472" y="2599"/>
                  </a:lnTo>
                  <a:lnTo>
                    <a:pt x="1472" y="2601"/>
                  </a:lnTo>
                  <a:lnTo>
                    <a:pt x="1471" y="2602"/>
                  </a:lnTo>
                  <a:lnTo>
                    <a:pt x="1470" y="2605"/>
                  </a:lnTo>
                  <a:lnTo>
                    <a:pt x="1450" y="2625"/>
                  </a:lnTo>
                  <a:lnTo>
                    <a:pt x="1427" y="2644"/>
                  </a:lnTo>
                  <a:lnTo>
                    <a:pt x="1404" y="2662"/>
                  </a:lnTo>
                  <a:lnTo>
                    <a:pt x="1381" y="2677"/>
                  </a:lnTo>
                  <a:lnTo>
                    <a:pt x="1356" y="2690"/>
                  </a:lnTo>
                  <a:lnTo>
                    <a:pt x="1330" y="2703"/>
                  </a:lnTo>
                  <a:lnTo>
                    <a:pt x="1304" y="2714"/>
                  </a:lnTo>
                  <a:lnTo>
                    <a:pt x="1277" y="2724"/>
                  </a:lnTo>
                  <a:lnTo>
                    <a:pt x="1251" y="2732"/>
                  </a:lnTo>
                  <a:lnTo>
                    <a:pt x="1224" y="2740"/>
                  </a:lnTo>
                  <a:lnTo>
                    <a:pt x="1197" y="2747"/>
                  </a:lnTo>
                  <a:lnTo>
                    <a:pt x="1170" y="2754"/>
                  </a:lnTo>
                  <a:lnTo>
                    <a:pt x="1144" y="2759"/>
                  </a:lnTo>
                  <a:lnTo>
                    <a:pt x="1117" y="2764"/>
                  </a:lnTo>
                  <a:lnTo>
                    <a:pt x="1091" y="2768"/>
                  </a:lnTo>
                  <a:lnTo>
                    <a:pt x="1065" y="2772"/>
                  </a:lnTo>
                  <a:lnTo>
                    <a:pt x="1031" y="2691"/>
                  </a:lnTo>
                  <a:lnTo>
                    <a:pt x="999" y="2611"/>
                  </a:lnTo>
                  <a:lnTo>
                    <a:pt x="965" y="2530"/>
                  </a:lnTo>
                  <a:lnTo>
                    <a:pt x="932" y="2449"/>
                  </a:lnTo>
                  <a:lnTo>
                    <a:pt x="899" y="2370"/>
                  </a:lnTo>
                  <a:lnTo>
                    <a:pt x="866" y="2289"/>
                  </a:lnTo>
                  <a:lnTo>
                    <a:pt x="832" y="2208"/>
                  </a:lnTo>
                  <a:lnTo>
                    <a:pt x="800" y="2128"/>
                  </a:lnTo>
                  <a:lnTo>
                    <a:pt x="766" y="2047"/>
                  </a:lnTo>
                  <a:lnTo>
                    <a:pt x="732" y="1967"/>
                  </a:lnTo>
                  <a:lnTo>
                    <a:pt x="699" y="1887"/>
                  </a:lnTo>
                  <a:lnTo>
                    <a:pt x="666" y="1806"/>
                  </a:lnTo>
                  <a:lnTo>
                    <a:pt x="633" y="1726"/>
                  </a:lnTo>
                  <a:lnTo>
                    <a:pt x="599" y="1645"/>
                  </a:lnTo>
                  <a:lnTo>
                    <a:pt x="566" y="1564"/>
                  </a:lnTo>
                  <a:lnTo>
                    <a:pt x="533" y="1484"/>
                  </a:lnTo>
                  <a:lnTo>
                    <a:pt x="499" y="1404"/>
                  </a:lnTo>
                  <a:lnTo>
                    <a:pt x="467" y="1323"/>
                  </a:lnTo>
                  <a:lnTo>
                    <a:pt x="433" y="1243"/>
                  </a:lnTo>
                  <a:lnTo>
                    <a:pt x="399" y="1162"/>
                  </a:lnTo>
                  <a:lnTo>
                    <a:pt x="367" y="1082"/>
                  </a:lnTo>
                  <a:lnTo>
                    <a:pt x="333" y="1002"/>
                  </a:lnTo>
                  <a:lnTo>
                    <a:pt x="300" y="921"/>
                  </a:lnTo>
                  <a:lnTo>
                    <a:pt x="267" y="841"/>
                  </a:lnTo>
                  <a:lnTo>
                    <a:pt x="233" y="760"/>
                  </a:lnTo>
                  <a:lnTo>
                    <a:pt x="200" y="679"/>
                  </a:lnTo>
                  <a:lnTo>
                    <a:pt x="166" y="599"/>
                  </a:lnTo>
                  <a:lnTo>
                    <a:pt x="133" y="519"/>
                  </a:lnTo>
                  <a:lnTo>
                    <a:pt x="100" y="438"/>
                  </a:lnTo>
                  <a:lnTo>
                    <a:pt x="66" y="358"/>
                  </a:lnTo>
                  <a:lnTo>
                    <a:pt x="34" y="277"/>
                  </a:lnTo>
                  <a:lnTo>
                    <a:pt x="0" y="197"/>
                  </a:lnTo>
                  <a:lnTo>
                    <a:pt x="10" y="193"/>
                  </a:lnTo>
                  <a:lnTo>
                    <a:pt x="20" y="190"/>
                  </a:lnTo>
                  <a:lnTo>
                    <a:pt x="31" y="187"/>
                  </a:lnTo>
                  <a:lnTo>
                    <a:pt x="42" y="183"/>
                  </a:lnTo>
                  <a:lnTo>
                    <a:pt x="52" y="180"/>
                  </a:lnTo>
                  <a:lnTo>
                    <a:pt x="63" y="177"/>
                  </a:lnTo>
                  <a:lnTo>
                    <a:pt x="74" y="173"/>
                  </a:lnTo>
                  <a:lnTo>
                    <a:pt x="85" y="170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174"/>
            <p:cNvSpPr>
              <a:spLocks/>
            </p:cNvSpPr>
            <p:nvPr/>
          </p:nvSpPr>
          <p:spPr bwMode="auto">
            <a:xfrm>
              <a:off x="879" y="3599"/>
              <a:ext cx="302" cy="283"/>
            </a:xfrm>
            <a:custGeom>
              <a:avLst/>
              <a:gdLst>
                <a:gd name="T0" fmla="*/ 0 w 1812"/>
                <a:gd name="T1" fmla="*/ 0 h 1696"/>
                <a:gd name="T2" fmla="*/ 0 w 1812"/>
                <a:gd name="T3" fmla="*/ 0 h 1696"/>
                <a:gd name="T4" fmla="*/ 0 w 1812"/>
                <a:gd name="T5" fmla="*/ 0 h 1696"/>
                <a:gd name="T6" fmla="*/ 0 w 1812"/>
                <a:gd name="T7" fmla="*/ 0 h 1696"/>
                <a:gd name="T8" fmla="*/ 0 w 1812"/>
                <a:gd name="T9" fmla="*/ 0 h 1696"/>
                <a:gd name="T10" fmla="*/ 0 w 1812"/>
                <a:gd name="T11" fmla="*/ 0 h 1696"/>
                <a:gd name="T12" fmla="*/ 0 w 1812"/>
                <a:gd name="T13" fmla="*/ 0 h 1696"/>
                <a:gd name="T14" fmla="*/ 0 w 1812"/>
                <a:gd name="T15" fmla="*/ 0 h 1696"/>
                <a:gd name="T16" fmla="*/ 0 w 1812"/>
                <a:gd name="T17" fmla="*/ 0 h 1696"/>
                <a:gd name="T18" fmla="*/ 0 w 1812"/>
                <a:gd name="T19" fmla="*/ 0 h 1696"/>
                <a:gd name="T20" fmla="*/ 0 w 1812"/>
                <a:gd name="T21" fmla="*/ 0 h 1696"/>
                <a:gd name="T22" fmla="*/ 0 w 1812"/>
                <a:gd name="T23" fmla="*/ 0 h 1696"/>
                <a:gd name="T24" fmla="*/ 0 w 1812"/>
                <a:gd name="T25" fmla="*/ 0 h 1696"/>
                <a:gd name="T26" fmla="*/ 0 w 1812"/>
                <a:gd name="T27" fmla="*/ 0 h 1696"/>
                <a:gd name="T28" fmla="*/ 0 w 1812"/>
                <a:gd name="T29" fmla="*/ 0 h 1696"/>
                <a:gd name="T30" fmla="*/ 0 w 1812"/>
                <a:gd name="T31" fmla="*/ 0 h 1696"/>
                <a:gd name="T32" fmla="*/ 0 w 1812"/>
                <a:gd name="T33" fmla="*/ 0 h 1696"/>
                <a:gd name="T34" fmla="*/ 0 w 1812"/>
                <a:gd name="T35" fmla="*/ 0 h 1696"/>
                <a:gd name="T36" fmla="*/ 0 w 1812"/>
                <a:gd name="T37" fmla="*/ 0 h 1696"/>
                <a:gd name="T38" fmla="*/ 0 w 1812"/>
                <a:gd name="T39" fmla="*/ 0 h 1696"/>
                <a:gd name="T40" fmla="*/ 0 w 1812"/>
                <a:gd name="T41" fmla="*/ 0 h 1696"/>
                <a:gd name="T42" fmla="*/ 0 w 1812"/>
                <a:gd name="T43" fmla="*/ 0 h 1696"/>
                <a:gd name="T44" fmla="*/ 0 w 1812"/>
                <a:gd name="T45" fmla="*/ 0 h 1696"/>
                <a:gd name="T46" fmla="*/ 0 w 1812"/>
                <a:gd name="T47" fmla="*/ 0 h 1696"/>
                <a:gd name="T48" fmla="*/ 0 w 1812"/>
                <a:gd name="T49" fmla="*/ 0 h 1696"/>
                <a:gd name="T50" fmla="*/ 0 w 1812"/>
                <a:gd name="T51" fmla="*/ 0 h 1696"/>
                <a:gd name="T52" fmla="*/ 0 w 1812"/>
                <a:gd name="T53" fmla="*/ 0 h 1696"/>
                <a:gd name="T54" fmla="*/ 0 w 1812"/>
                <a:gd name="T55" fmla="*/ 0 h 1696"/>
                <a:gd name="T56" fmla="*/ 0 w 1812"/>
                <a:gd name="T57" fmla="*/ 0 h 1696"/>
                <a:gd name="T58" fmla="*/ 0 w 1812"/>
                <a:gd name="T59" fmla="*/ 0 h 1696"/>
                <a:gd name="T60" fmla="*/ 0 w 1812"/>
                <a:gd name="T61" fmla="*/ 0 h 1696"/>
                <a:gd name="T62" fmla="*/ 0 w 1812"/>
                <a:gd name="T63" fmla="*/ 0 h 1696"/>
                <a:gd name="T64" fmla="*/ 0 w 1812"/>
                <a:gd name="T65" fmla="*/ 0 h 1696"/>
                <a:gd name="T66" fmla="*/ 0 w 1812"/>
                <a:gd name="T67" fmla="*/ 0 h 1696"/>
                <a:gd name="T68" fmla="*/ 0 w 1812"/>
                <a:gd name="T69" fmla="*/ 0 h 1696"/>
                <a:gd name="T70" fmla="*/ 0 w 1812"/>
                <a:gd name="T71" fmla="*/ 0 h 1696"/>
                <a:gd name="T72" fmla="*/ 0 w 1812"/>
                <a:gd name="T73" fmla="*/ 0 h 1696"/>
                <a:gd name="T74" fmla="*/ 0 w 1812"/>
                <a:gd name="T75" fmla="*/ 0 h 1696"/>
                <a:gd name="T76" fmla="*/ 0 w 1812"/>
                <a:gd name="T77" fmla="*/ 0 h 1696"/>
                <a:gd name="T78" fmla="*/ 0 w 1812"/>
                <a:gd name="T79" fmla="*/ 0 h 1696"/>
                <a:gd name="T80" fmla="*/ 0 w 1812"/>
                <a:gd name="T81" fmla="*/ 0 h 1696"/>
                <a:gd name="T82" fmla="*/ 0 w 1812"/>
                <a:gd name="T83" fmla="*/ 0 h 1696"/>
                <a:gd name="T84" fmla="*/ 0 w 1812"/>
                <a:gd name="T85" fmla="*/ 0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2" h="1696">
                  <a:moveTo>
                    <a:pt x="974" y="1696"/>
                  </a:moveTo>
                  <a:lnTo>
                    <a:pt x="755" y="1163"/>
                  </a:lnTo>
                  <a:lnTo>
                    <a:pt x="722" y="1166"/>
                  </a:lnTo>
                  <a:lnTo>
                    <a:pt x="688" y="1172"/>
                  </a:lnTo>
                  <a:lnTo>
                    <a:pt x="654" y="1179"/>
                  </a:lnTo>
                  <a:lnTo>
                    <a:pt x="619" y="1186"/>
                  </a:lnTo>
                  <a:lnTo>
                    <a:pt x="585" y="1194"/>
                  </a:lnTo>
                  <a:lnTo>
                    <a:pt x="550" y="1202"/>
                  </a:lnTo>
                  <a:lnTo>
                    <a:pt x="516" y="1210"/>
                  </a:lnTo>
                  <a:lnTo>
                    <a:pt x="481" y="1217"/>
                  </a:lnTo>
                  <a:lnTo>
                    <a:pt x="447" y="1224"/>
                  </a:lnTo>
                  <a:lnTo>
                    <a:pt x="414" y="1229"/>
                  </a:lnTo>
                  <a:lnTo>
                    <a:pt x="381" y="1232"/>
                  </a:lnTo>
                  <a:lnTo>
                    <a:pt x="349" y="1233"/>
                  </a:lnTo>
                  <a:lnTo>
                    <a:pt x="319" y="1231"/>
                  </a:lnTo>
                  <a:lnTo>
                    <a:pt x="289" y="1226"/>
                  </a:lnTo>
                  <a:lnTo>
                    <a:pt x="260" y="1218"/>
                  </a:lnTo>
                  <a:lnTo>
                    <a:pt x="233" y="1206"/>
                  </a:lnTo>
                  <a:lnTo>
                    <a:pt x="0" y="647"/>
                  </a:lnTo>
                  <a:lnTo>
                    <a:pt x="35" y="654"/>
                  </a:lnTo>
                  <a:lnTo>
                    <a:pt x="66" y="660"/>
                  </a:lnTo>
                  <a:lnTo>
                    <a:pt x="97" y="665"/>
                  </a:lnTo>
                  <a:lnTo>
                    <a:pt x="126" y="670"/>
                  </a:lnTo>
                  <a:lnTo>
                    <a:pt x="153" y="673"/>
                  </a:lnTo>
                  <a:lnTo>
                    <a:pt x="180" y="676"/>
                  </a:lnTo>
                  <a:lnTo>
                    <a:pt x="207" y="678"/>
                  </a:lnTo>
                  <a:lnTo>
                    <a:pt x="235" y="678"/>
                  </a:lnTo>
                  <a:lnTo>
                    <a:pt x="264" y="677"/>
                  </a:lnTo>
                  <a:lnTo>
                    <a:pt x="294" y="675"/>
                  </a:lnTo>
                  <a:lnTo>
                    <a:pt x="326" y="672"/>
                  </a:lnTo>
                  <a:lnTo>
                    <a:pt x="361" y="668"/>
                  </a:lnTo>
                  <a:lnTo>
                    <a:pt x="398" y="661"/>
                  </a:lnTo>
                  <a:lnTo>
                    <a:pt x="440" y="654"/>
                  </a:lnTo>
                  <a:lnTo>
                    <a:pt x="485" y="645"/>
                  </a:lnTo>
                  <a:lnTo>
                    <a:pt x="535" y="634"/>
                  </a:lnTo>
                  <a:lnTo>
                    <a:pt x="291" y="45"/>
                  </a:lnTo>
                  <a:lnTo>
                    <a:pt x="833" y="0"/>
                  </a:lnTo>
                  <a:lnTo>
                    <a:pt x="1062" y="560"/>
                  </a:lnTo>
                  <a:lnTo>
                    <a:pt x="1079" y="574"/>
                  </a:lnTo>
                  <a:lnTo>
                    <a:pt x="1102" y="583"/>
                  </a:lnTo>
                  <a:lnTo>
                    <a:pt x="1127" y="587"/>
                  </a:lnTo>
                  <a:lnTo>
                    <a:pt x="1156" y="586"/>
                  </a:lnTo>
                  <a:lnTo>
                    <a:pt x="1188" y="582"/>
                  </a:lnTo>
                  <a:lnTo>
                    <a:pt x="1221" y="574"/>
                  </a:lnTo>
                  <a:lnTo>
                    <a:pt x="1257" y="565"/>
                  </a:lnTo>
                  <a:lnTo>
                    <a:pt x="1295" y="555"/>
                  </a:lnTo>
                  <a:lnTo>
                    <a:pt x="1334" y="544"/>
                  </a:lnTo>
                  <a:lnTo>
                    <a:pt x="1372" y="532"/>
                  </a:lnTo>
                  <a:lnTo>
                    <a:pt x="1412" y="521"/>
                  </a:lnTo>
                  <a:lnTo>
                    <a:pt x="1451" y="511"/>
                  </a:lnTo>
                  <a:lnTo>
                    <a:pt x="1490" y="504"/>
                  </a:lnTo>
                  <a:lnTo>
                    <a:pt x="1528" y="499"/>
                  </a:lnTo>
                  <a:lnTo>
                    <a:pt x="1564" y="498"/>
                  </a:lnTo>
                  <a:lnTo>
                    <a:pt x="1599" y="500"/>
                  </a:lnTo>
                  <a:lnTo>
                    <a:pt x="1812" y="1017"/>
                  </a:lnTo>
                  <a:lnTo>
                    <a:pt x="1779" y="1018"/>
                  </a:lnTo>
                  <a:lnTo>
                    <a:pt x="1746" y="1021"/>
                  </a:lnTo>
                  <a:lnTo>
                    <a:pt x="1712" y="1028"/>
                  </a:lnTo>
                  <a:lnTo>
                    <a:pt x="1680" y="1035"/>
                  </a:lnTo>
                  <a:lnTo>
                    <a:pt x="1647" y="1043"/>
                  </a:lnTo>
                  <a:lnTo>
                    <a:pt x="1615" y="1052"/>
                  </a:lnTo>
                  <a:lnTo>
                    <a:pt x="1583" y="1062"/>
                  </a:lnTo>
                  <a:lnTo>
                    <a:pt x="1551" y="1071"/>
                  </a:lnTo>
                  <a:lnTo>
                    <a:pt x="1519" y="1081"/>
                  </a:lnTo>
                  <a:lnTo>
                    <a:pt x="1489" y="1089"/>
                  </a:lnTo>
                  <a:lnTo>
                    <a:pt x="1457" y="1095"/>
                  </a:lnTo>
                  <a:lnTo>
                    <a:pt x="1426" y="1100"/>
                  </a:lnTo>
                  <a:lnTo>
                    <a:pt x="1396" y="1102"/>
                  </a:lnTo>
                  <a:lnTo>
                    <a:pt x="1365" y="1101"/>
                  </a:lnTo>
                  <a:lnTo>
                    <a:pt x="1335" y="1097"/>
                  </a:lnTo>
                  <a:lnTo>
                    <a:pt x="1304" y="1089"/>
                  </a:lnTo>
                  <a:lnTo>
                    <a:pt x="1537" y="1651"/>
                  </a:lnTo>
                  <a:lnTo>
                    <a:pt x="1240" y="1676"/>
                  </a:lnTo>
                  <a:lnTo>
                    <a:pt x="1236" y="1668"/>
                  </a:lnTo>
                  <a:lnTo>
                    <a:pt x="1230" y="1659"/>
                  </a:lnTo>
                  <a:lnTo>
                    <a:pt x="1225" y="1651"/>
                  </a:lnTo>
                  <a:lnTo>
                    <a:pt x="1219" y="1644"/>
                  </a:lnTo>
                  <a:lnTo>
                    <a:pt x="1207" y="1646"/>
                  </a:lnTo>
                  <a:lnTo>
                    <a:pt x="1195" y="1650"/>
                  </a:lnTo>
                  <a:lnTo>
                    <a:pt x="1182" y="1654"/>
                  </a:lnTo>
                  <a:lnTo>
                    <a:pt x="1170" y="1658"/>
                  </a:lnTo>
                  <a:lnTo>
                    <a:pt x="1159" y="1665"/>
                  </a:lnTo>
                  <a:lnTo>
                    <a:pt x="1148" y="1671"/>
                  </a:lnTo>
                  <a:lnTo>
                    <a:pt x="1137" y="1678"/>
                  </a:lnTo>
                  <a:lnTo>
                    <a:pt x="1125" y="1685"/>
                  </a:lnTo>
                  <a:lnTo>
                    <a:pt x="974" y="16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175"/>
            <p:cNvSpPr>
              <a:spLocks/>
            </p:cNvSpPr>
            <p:nvPr/>
          </p:nvSpPr>
          <p:spPr bwMode="auto">
            <a:xfrm>
              <a:off x="891" y="3599"/>
              <a:ext cx="290" cy="283"/>
            </a:xfrm>
            <a:custGeom>
              <a:avLst/>
              <a:gdLst>
                <a:gd name="T0" fmla="*/ 0 w 1734"/>
                <a:gd name="T1" fmla="*/ 0 h 1694"/>
                <a:gd name="T2" fmla="*/ 0 w 1734"/>
                <a:gd name="T3" fmla="*/ 0 h 1694"/>
                <a:gd name="T4" fmla="*/ 0 w 1734"/>
                <a:gd name="T5" fmla="*/ 0 h 1694"/>
                <a:gd name="T6" fmla="*/ 0 w 1734"/>
                <a:gd name="T7" fmla="*/ 0 h 1694"/>
                <a:gd name="T8" fmla="*/ 0 w 1734"/>
                <a:gd name="T9" fmla="*/ 0 h 1694"/>
                <a:gd name="T10" fmla="*/ 0 w 1734"/>
                <a:gd name="T11" fmla="*/ 0 h 1694"/>
                <a:gd name="T12" fmla="*/ 0 w 1734"/>
                <a:gd name="T13" fmla="*/ 0 h 1694"/>
                <a:gd name="T14" fmla="*/ 0 w 1734"/>
                <a:gd name="T15" fmla="*/ 0 h 1694"/>
                <a:gd name="T16" fmla="*/ 0 w 1734"/>
                <a:gd name="T17" fmla="*/ 0 h 1694"/>
                <a:gd name="T18" fmla="*/ 0 w 1734"/>
                <a:gd name="T19" fmla="*/ 0 h 1694"/>
                <a:gd name="T20" fmla="*/ 0 w 1734"/>
                <a:gd name="T21" fmla="*/ 0 h 1694"/>
                <a:gd name="T22" fmla="*/ 0 w 1734"/>
                <a:gd name="T23" fmla="*/ 0 h 1694"/>
                <a:gd name="T24" fmla="*/ 0 w 1734"/>
                <a:gd name="T25" fmla="*/ 0 h 1694"/>
                <a:gd name="T26" fmla="*/ 0 w 1734"/>
                <a:gd name="T27" fmla="*/ 0 h 1694"/>
                <a:gd name="T28" fmla="*/ 0 w 1734"/>
                <a:gd name="T29" fmla="*/ 0 h 1694"/>
                <a:gd name="T30" fmla="*/ 0 w 1734"/>
                <a:gd name="T31" fmla="*/ 0 h 1694"/>
                <a:gd name="T32" fmla="*/ 0 w 1734"/>
                <a:gd name="T33" fmla="*/ 0 h 1694"/>
                <a:gd name="T34" fmla="*/ 0 w 1734"/>
                <a:gd name="T35" fmla="*/ 0 h 1694"/>
                <a:gd name="T36" fmla="*/ 0 w 1734"/>
                <a:gd name="T37" fmla="*/ 0 h 1694"/>
                <a:gd name="T38" fmla="*/ 0 w 1734"/>
                <a:gd name="T39" fmla="*/ 0 h 1694"/>
                <a:gd name="T40" fmla="*/ 0 w 1734"/>
                <a:gd name="T41" fmla="*/ 0 h 1694"/>
                <a:gd name="T42" fmla="*/ 0 w 1734"/>
                <a:gd name="T43" fmla="*/ 0 h 1694"/>
                <a:gd name="T44" fmla="*/ 0 w 1734"/>
                <a:gd name="T45" fmla="*/ 0 h 1694"/>
                <a:gd name="T46" fmla="*/ 0 w 1734"/>
                <a:gd name="T47" fmla="*/ 0 h 1694"/>
                <a:gd name="T48" fmla="*/ 0 w 1734"/>
                <a:gd name="T49" fmla="*/ 0 h 1694"/>
                <a:gd name="T50" fmla="*/ 0 w 1734"/>
                <a:gd name="T51" fmla="*/ 0 h 1694"/>
                <a:gd name="T52" fmla="*/ 0 w 1734"/>
                <a:gd name="T53" fmla="*/ 0 h 1694"/>
                <a:gd name="T54" fmla="*/ 0 w 1734"/>
                <a:gd name="T55" fmla="*/ 0 h 1694"/>
                <a:gd name="T56" fmla="*/ 0 w 1734"/>
                <a:gd name="T57" fmla="*/ 0 h 1694"/>
                <a:gd name="T58" fmla="*/ 0 w 1734"/>
                <a:gd name="T59" fmla="*/ 0 h 1694"/>
                <a:gd name="T60" fmla="*/ 0 w 1734"/>
                <a:gd name="T61" fmla="*/ 0 h 1694"/>
                <a:gd name="T62" fmla="*/ 0 w 1734"/>
                <a:gd name="T63" fmla="*/ 0 h 1694"/>
                <a:gd name="T64" fmla="*/ 0 w 1734"/>
                <a:gd name="T65" fmla="*/ 0 h 1694"/>
                <a:gd name="T66" fmla="*/ 0 w 1734"/>
                <a:gd name="T67" fmla="*/ 0 h 1694"/>
                <a:gd name="T68" fmla="*/ 0 w 1734"/>
                <a:gd name="T69" fmla="*/ 0 h 1694"/>
                <a:gd name="T70" fmla="*/ 0 w 1734"/>
                <a:gd name="T71" fmla="*/ 0 h 1694"/>
                <a:gd name="T72" fmla="*/ 0 w 1734"/>
                <a:gd name="T73" fmla="*/ 0 h 1694"/>
                <a:gd name="T74" fmla="*/ 0 w 1734"/>
                <a:gd name="T75" fmla="*/ 0 h 1694"/>
                <a:gd name="T76" fmla="*/ 0 w 1734"/>
                <a:gd name="T77" fmla="*/ 0 h 1694"/>
                <a:gd name="T78" fmla="*/ 0 w 1734"/>
                <a:gd name="T79" fmla="*/ 0 h 1694"/>
                <a:gd name="T80" fmla="*/ 0 w 1734"/>
                <a:gd name="T81" fmla="*/ 0 h 1694"/>
                <a:gd name="T82" fmla="*/ 0 w 1734"/>
                <a:gd name="T83" fmla="*/ 0 h 1694"/>
                <a:gd name="T84" fmla="*/ 0 w 1734"/>
                <a:gd name="T85" fmla="*/ 0 h 1694"/>
                <a:gd name="T86" fmla="*/ 0 w 1734"/>
                <a:gd name="T87" fmla="*/ 0 h 1694"/>
                <a:gd name="T88" fmla="*/ 0 w 1734"/>
                <a:gd name="T89" fmla="*/ 0 h 1694"/>
                <a:gd name="T90" fmla="*/ 0 w 1734"/>
                <a:gd name="T91" fmla="*/ 0 h 1694"/>
                <a:gd name="T92" fmla="*/ 0 w 1734"/>
                <a:gd name="T93" fmla="*/ 0 h 1694"/>
                <a:gd name="T94" fmla="*/ 0 w 1734"/>
                <a:gd name="T95" fmla="*/ 0 h 1694"/>
                <a:gd name="T96" fmla="*/ 0 w 1734"/>
                <a:gd name="T97" fmla="*/ 0 h 1694"/>
                <a:gd name="T98" fmla="*/ 0 w 1734"/>
                <a:gd name="T99" fmla="*/ 0 h 1694"/>
                <a:gd name="T100" fmla="*/ 0 w 1734"/>
                <a:gd name="T101" fmla="*/ 0 h 1694"/>
                <a:gd name="T102" fmla="*/ 0 w 1734"/>
                <a:gd name="T103" fmla="*/ 0 h 1694"/>
                <a:gd name="T104" fmla="*/ 0 w 1734"/>
                <a:gd name="T105" fmla="*/ 0 h 16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4" h="1694">
                  <a:moveTo>
                    <a:pt x="920" y="1694"/>
                  </a:moveTo>
                  <a:lnTo>
                    <a:pt x="905" y="1660"/>
                  </a:lnTo>
                  <a:lnTo>
                    <a:pt x="891" y="1627"/>
                  </a:lnTo>
                  <a:lnTo>
                    <a:pt x="878" y="1593"/>
                  </a:lnTo>
                  <a:lnTo>
                    <a:pt x="864" y="1559"/>
                  </a:lnTo>
                  <a:lnTo>
                    <a:pt x="849" y="1526"/>
                  </a:lnTo>
                  <a:lnTo>
                    <a:pt x="835" y="1492"/>
                  </a:lnTo>
                  <a:lnTo>
                    <a:pt x="822" y="1458"/>
                  </a:lnTo>
                  <a:lnTo>
                    <a:pt x="807" y="1425"/>
                  </a:lnTo>
                  <a:lnTo>
                    <a:pt x="793" y="1392"/>
                  </a:lnTo>
                  <a:lnTo>
                    <a:pt x="780" y="1358"/>
                  </a:lnTo>
                  <a:lnTo>
                    <a:pt x="765" y="1325"/>
                  </a:lnTo>
                  <a:lnTo>
                    <a:pt x="752" y="1291"/>
                  </a:lnTo>
                  <a:lnTo>
                    <a:pt x="738" y="1257"/>
                  </a:lnTo>
                  <a:lnTo>
                    <a:pt x="724" y="1224"/>
                  </a:lnTo>
                  <a:lnTo>
                    <a:pt x="710" y="1190"/>
                  </a:lnTo>
                  <a:lnTo>
                    <a:pt x="696" y="1156"/>
                  </a:lnTo>
                  <a:lnTo>
                    <a:pt x="667" y="1159"/>
                  </a:lnTo>
                  <a:lnTo>
                    <a:pt x="637" y="1164"/>
                  </a:lnTo>
                  <a:lnTo>
                    <a:pt x="606" y="1171"/>
                  </a:lnTo>
                  <a:lnTo>
                    <a:pt x="575" y="1178"/>
                  </a:lnTo>
                  <a:lnTo>
                    <a:pt x="543" y="1185"/>
                  </a:lnTo>
                  <a:lnTo>
                    <a:pt x="510" y="1192"/>
                  </a:lnTo>
                  <a:lnTo>
                    <a:pt x="479" y="1200"/>
                  </a:lnTo>
                  <a:lnTo>
                    <a:pt x="447" y="1206"/>
                  </a:lnTo>
                  <a:lnTo>
                    <a:pt x="415" y="1212"/>
                  </a:lnTo>
                  <a:lnTo>
                    <a:pt x="385" y="1217"/>
                  </a:lnTo>
                  <a:lnTo>
                    <a:pt x="354" y="1221"/>
                  </a:lnTo>
                  <a:lnTo>
                    <a:pt x="325" y="1222"/>
                  </a:lnTo>
                  <a:lnTo>
                    <a:pt x="298" y="1221"/>
                  </a:lnTo>
                  <a:lnTo>
                    <a:pt x="271" y="1217"/>
                  </a:lnTo>
                  <a:lnTo>
                    <a:pt x="247" y="1211"/>
                  </a:lnTo>
                  <a:lnTo>
                    <a:pt x="223" y="1201"/>
                  </a:lnTo>
                  <a:lnTo>
                    <a:pt x="209" y="1167"/>
                  </a:lnTo>
                  <a:lnTo>
                    <a:pt x="195" y="1134"/>
                  </a:lnTo>
                  <a:lnTo>
                    <a:pt x="180" y="1100"/>
                  </a:lnTo>
                  <a:lnTo>
                    <a:pt x="167" y="1065"/>
                  </a:lnTo>
                  <a:lnTo>
                    <a:pt x="153" y="1032"/>
                  </a:lnTo>
                  <a:lnTo>
                    <a:pt x="139" y="998"/>
                  </a:lnTo>
                  <a:lnTo>
                    <a:pt x="124" y="964"/>
                  </a:lnTo>
                  <a:lnTo>
                    <a:pt x="111" y="931"/>
                  </a:lnTo>
                  <a:lnTo>
                    <a:pt x="97" y="897"/>
                  </a:lnTo>
                  <a:lnTo>
                    <a:pt x="82" y="863"/>
                  </a:lnTo>
                  <a:lnTo>
                    <a:pt x="69" y="830"/>
                  </a:lnTo>
                  <a:lnTo>
                    <a:pt x="55" y="796"/>
                  </a:lnTo>
                  <a:lnTo>
                    <a:pt x="42" y="762"/>
                  </a:lnTo>
                  <a:lnTo>
                    <a:pt x="27" y="729"/>
                  </a:lnTo>
                  <a:lnTo>
                    <a:pt x="14" y="695"/>
                  </a:lnTo>
                  <a:lnTo>
                    <a:pt x="0" y="661"/>
                  </a:lnTo>
                  <a:lnTo>
                    <a:pt x="29" y="666"/>
                  </a:lnTo>
                  <a:lnTo>
                    <a:pt x="57" y="671"/>
                  </a:lnTo>
                  <a:lnTo>
                    <a:pt x="84" y="675"/>
                  </a:lnTo>
                  <a:lnTo>
                    <a:pt x="111" y="678"/>
                  </a:lnTo>
                  <a:lnTo>
                    <a:pt x="137" y="681"/>
                  </a:lnTo>
                  <a:lnTo>
                    <a:pt x="162" y="683"/>
                  </a:lnTo>
                  <a:lnTo>
                    <a:pt x="189" y="683"/>
                  </a:lnTo>
                  <a:lnTo>
                    <a:pt x="215" y="683"/>
                  </a:lnTo>
                  <a:lnTo>
                    <a:pt x="243" y="681"/>
                  </a:lnTo>
                  <a:lnTo>
                    <a:pt x="271" y="678"/>
                  </a:lnTo>
                  <a:lnTo>
                    <a:pt x="302" y="675"/>
                  </a:lnTo>
                  <a:lnTo>
                    <a:pt x="334" y="670"/>
                  </a:lnTo>
                  <a:lnTo>
                    <a:pt x="367" y="665"/>
                  </a:lnTo>
                  <a:lnTo>
                    <a:pt x="404" y="658"/>
                  </a:lnTo>
                  <a:lnTo>
                    <a:pt x="443" y="650"/>
                  </a:lnTo>
                  <a:lnTo>
                    <a:pt x="486" y="641"/>
                  </a:lnTo>
                  <a:lnTo>
                    <a:pt x="470" y="603"/>
                  </a:lnTo>
                  <a:lnTo>
                    <a:pt x="455" y="566"/>
                  </a:lnTo>
                  <a:lnTo>
                    <a:pt x="440" y="528"/>
                  </a:lnTo>
                  <a:lnTo>
                    <a:pt x="424" y="492"/>
                  </a:lnTo>
                  <a:lnTo>
                    <a:pt x="409" y="454"/>
                  </a:lnTo>
                  <a:lnTo>
                    <a:pt x="394" y="416"/>
                  </a:lnTo>
                  <a:lnTo>
                    <a:pt x="379" y="379"/>
                  </a:lnTo>
                  <a:lnTo>
                    <a:pt x="363" y="342"/>
                  </a:lnTo>
                  <a:lnTo>
                    <a:pt x="347" y="304"/>
                  </a:lnTo>
                  <a:lnTo>
                    <a:pt x="332" y="267"/>
                  </a:lnTo>
                  <a:lnTo>
                    <a:pt x="316" y="229"/>
                  </a:lnTo>
                  <a:lnTo>
                    <a:pt x="301" y="192"/>
                  </a:lnTo>
                  <a:lnTo>
                    <a:pt x="286" y="155"/>
                  </a:lnTo>
                  <a:lnTo>
                    <a:pt x="270" y="117"/>
                  </a:lnTo>
                  <a:lnTo>
                    <a:pt x="255" y="80"/>
                  </a:lnTo>
                  <a:lnTo>
                    <a:pt x="240" y="43"/>
                  </a:lnTo>
                  <a:lnTo>
                    <a:pt x="271" y="39"/>
                  </a:lnTo>
                  <a:lnTo>
                    <a:pt x="304" y="36"/>
                  </a:lnTo>
                  <a:lnTo>
                    <a:pt x="336" y="34"/>
                  </a:lnTo>
                  <a:lnTo>
                    <a:pt x="368" y="31"/>
                  </a:lnTo>
                  <a:lnTo>
                    <a:pt x="400" y="28"/>
                  </a:lnTo>
                  <a:lnTo>
                    <a:pt x="433" y="26"/>
                  </a:lnTo>
                  <a:lnTo>
                    <a:pt x="464" y="23"/>
                  </a:lnTo>
                  <a:lnTo>
                    <a:pt x="497" y="21"/>
                  </a:lnTo>
                  <a:lnTo>
                    <a:pt x="530" y="18"/>
                  </a:lnTo>
                  <a:lnTo>
                    <a:pt x="561" y="15"/>
                  </a:lnTo>
                  <a:lnTo>
                    <a:pt x="594" y="13"/>
                  </a:lnTo>
                  <a:lnTo>
                    <a:pt x="627" y="10"/>
                  </a:lnTo>
                  <a:lnTo>
                    <a:pt x="658" y="8"/>
                  </a:lnTo>
                  <a:lnTo>
                    <a:pt x="691" y="5"/>
                  </a:lnTo>
                  <a:lnTo>
                    <a:pt x="723" y="3"/>
                  </a:lnTo>
                  <a:lnTo>
                    <a:pt x="755" y="0"/>
                  </a:lnTo>
                  <a:lnTo>
                    <a:pt x="770" y="34"/>
                  </a:lnTo>
                  <a:lnTo>
                    <a:pt x="784" y="70"/>
                  </a:lnTo>
                  <a:lnTo>
                    <a:pt x="798" y="105"/>
                  </a:lnTo>
                  <a:lnTo>
                    <a:pt x="812" y="141"/>
                  </a:lnTo>
                  <a:lnTo>
                    <a:pt x="827" y="175"/>
                  </a:lnTo>
                  <a:lnTo>
                    <a:pt x="841" y="211"/>
                  </a:lnTo>
                  <a:lnTo>
                    <a:pt x="855" y="246"/>
                  </a:lnTo>
                  <a:lnTo>
                    <a:pt x="870" y="280"/>
                  </a:lnTo>
                  <a:lnTo>
                    <a:pt x="884" y="316"/>
                  </a:lnTo>
                  <a:lnTo>
                    <a:pt x="898" y="351"/>
                  </a:lnTo>
                  <a:lnTo>
                    <a:pt x="913" y="386"/>
                  </a:lnTo>
                  <a:lnTo>
                    <a:pt x="927" y="420"/>
                  </a:lnTo>
                  <a:lnTo>
                    <a:pt x="941" y="456"/>
                  </a:lnTo>
                  <a:lnTo>
                    <a:pt x="955" y="491"/>
                  </a:lnTo>
                  <a:lnTo>
                    <a:pt x="970" y="525"/>
                  </a:lnTo>
                  <a:lnTo>
                    <a:pt x="984" y="560"/>
                  </a:lnTo>
                  <a:lnTo>
                    <a:pt x="1001" y="574"/>
                  </a:lnTo>
                  <a:lnTo>
                    <a:pt x="1024" y="583"/>
                  </a:lnTo>
                  <a:lnTo>
                    <a:pt x="1049" y="587"/>
                  </a:lnTo>
                  <a:lnTo>
                    <a:pt x="1078" y="586"/>
                  </a:lnTo>
                  <a:lnTo>
                    <a:pt x="1110" y="582"/>
                  </a:lnTo>
                  <a:lnTo>
                    <a:pt x="1143" y="574"/>
                  </a:lnTo>
                  <a:lnTo>
                    <a:pt x="1179" y="565"/>
                  </a:lnTo>
                  <a:lnTo>
                    <a:pt x="1217" y="555"/>
                  </a:lnTo>
                  <a:lnTo>
                    <a:pt x="1256" y="544"/>
                  </a:lnTo>
                  <a:lnTo>
                    <a:pt x="1294" y="532"/>
                  </a:lnTo>
                  <a:lnTo>
                    <a:pt x="1334" y="521"/>
                  </a:lnTo>
                  <a:lnTo>
                    <a:pt x="1373" y="511"/>
                  </a:lnTo>
                  <a:lnTo>
                    <a:pt x="1412" y="504"/>
                  </a:lnTo>
                  <a:lnTo>
                    <a:pt x="1450" y="499"/>
                  </a:lnTo>
                  <a:lnTo>
                    <a:pt x="1486" y="498"/>
                  </a:lnTo>
                  <a:lnTo>
                    <a:pt x="1521" y="500"/>
                  </a:lnTo>
                  <a:lnTo>
                    <a:pt x="1534" y="533"/>
                  </a:lnTo>
                  <a:lnTo>
                    <a:pt x="1548" y="565"/>
                  </a:lnTo>
                  <a:lnTo>
                    <a:pt x="1561" y="597"/>
                  </a:lnTo>
                  <a:lnTo>
                    <a:pt x="1574" y="629"/>
                  </a:lnTo>
                  <a:lnTo>
                    <a:pt x="1587" y="662"/>
                  </a:lnTo>
                  <a:lnTo>
                    <a:pt x="1601" y="695"/>
                  </a:lnTo>
                  <a:lnTo>
                    <a:pt x="1614" y="726"/>
                  </a:lnTo>
                  <a:lnTo>
                    <a:pt x="1628" y="759"/>
                  </a:lnTo>
                  <a:lnTo>
                    <a:pt x="1642" y="792"/>
                  </a:lnTo>
                  <a:lnTo>
                    <a:pt x="1655" y="823"/>
                  </a:lnTo>
                  <a:lnTo>
                    <a:pt x="1668" y="856"/>
                  </a:lnTo>
                  <a:lnTo>
                    <a:pt x="1681" y="888"/>
                  </a:lnTo>
                  <a:lnTo>
                    <a:pt x="1695" y="920"/>
                  </a:lnTo>
                  <a:lnTo>
                    <a:pt x="1708" y="953"/>
                  </a:lnTo>
                  <a:lnTo>
                    <a:pt x="1721" y="985"/>
                  </a:lnTo>
                  <a:lnTo>
                    <a:pt x="1734" y="1017"/>
                  </a:lnTo>
                  <a:lnTo>
                    <a:pt x="1701" y="1018"/>
                  </a:lnTo>
                  <a:lnTo>
                    <a:pt x="1668" y="1021"/>
                  </a:lnTo>
                  <a:lnTo>
                    <a:pt x="1634" y="1028"/>
                  </a:lnTo>
                  <a:lnTo>
                    <a:pt x="1602" y="1035"/>
                  </a:lnTo>
                  <a:lnTo>
                    <a:pt x="1569" y="1043"/>
                  </a:lnTo>
                  <a:lnTo>
                    <a:pt x="1537" y="1052"/>
                  </a:lnTo>
                  <a:lnTo>
                    <a:pt x="1505" y="1062"/>
                  </a:lnTo>
                  <a:lnTo>
                    <a:pt x="1473" y="1071"/>
                  </a:lnTo>
                  <a:lnTo>
                    <a:pt x="1441" y="1081"/>
                  </a:lnTo>
                  <a:lnTo>
                    <a:pt x="1411" y="1089"/>
                  </a:lnTo>
                  <a:lnTo>
                    <a:pt x="1379" y="1095"/>
                  </a:lnTo>
                  <a:lnTo>
                    <a:pt x="1348" y="1100"/>
                  </a:lnTo>
                  <a:lnTo>
                    <a:pt x="1318" y="1102"/>
                  </a:lnTo>
                  <a:lnTo>
                    <a:pt x="1287" y="1101"/>
                  </a:lnTo>
                  <a:lnTo>
                    <a:pt x="1257" y="1097"/>
                  </a:lnTo>
                  <a:lnTo>
                    <a:pt x="1226" y="1089"/>
                  </a:lnTo>
                  <a:lnTo>
                    <a:pt x="1240" y="1124"/>
                  </a:lnTo>
                  <a:lnTo>
                    <a:pt x="1255" y="1159"/>
                  </a:lnTo>
                  <a:lnTo>
                    <a:pt x="1269" y="1194"/>
                  </a:lnTo>
                  <a:lnTo>
                    <a:pt x="1283" y="1229"/>
                  </a:lnTo>
                  <a:lnTo>
                    <a:pt x="1298" y="1264"/>
                  </a:lnTo>
                  <a:lnTo>
                    <a:pt x="1313" y="1299"/>
                  </a:lnTo>
                  <a:lnTo>
                    <a:pt x="1327" y="1335"/>
                  </a:lnTo>
                  <a:lnTo>
                    <a:pt x="1341" y="1370"/>
                  </a:lnTo>
                  <a:lnTo>
                    <a:pt x="1357" y="1405"/>
                  </a:lnTo>
                  <a:lnTo>
                    <a:pt x="1371" y="1440"/>
                  </a:lnTo>
                  <a:lnTo>
                    <a:pt x="1385" y="1476"/>
                  </a:lnTo>
                  <a:lnTo>
                    <a:pt x="1400" y="1510"/>
                  </a:lnTo>
                  <a:lnTo>
                    <a:pt x="1415" y="1546"/>
                  </a:lnTo>
                  <a:lnTo>
                    <a:pt x="1429" y="1581"/>
                  </a:lnTo>
                  <a:lnTo>
                    <a:pt x="1444" y="1617"/>
                  </a:lnTo>
                  <a:lnTo>
                    <a:pt x="1459" y="1651"/>
                  </a:lnTo>
                  <a:lnTo>
                    <a:pt x="1440" y="1652"/>
                  </a:lnTo>
                  <a:lnTo>
                    <a:pt x="1422" y="1654"/>
                  </a:lnTo>
                  <a:lnTo>
                    <a:pt x="1403" y="1655"/>
                  </a:lnTo>
                  <a:lnTo>
                    <a:pt x="1384" y="1656"/>
                  </a:lnTo>
                  <a:lnTo>
                    <a:pt x="1366" y="1658"/>
                  </a:lnTo>
                  <a:lnTo>
                    <a:pt x="1347" y="1659"/>
                  </a:lnTo>
                  <a:lnTo>
                    <a:pt x="1328" y="1662"/>
                  </a:lnTo>
                  <a:lnTo>
                    <a:pt x="1310" y="1663"/>
                  </a:lnTo>
                  <a:lnTo>
                    <a:pt x="1291" y="1664"/>
                  </a:lnTo>
                  <a:lnTo>
                    <a:pt x="1273" y="1666"/>
                  </a:lnTo>
                  <a:lnTo>
                    <a:pt x="1254" y="1667"/>
                  </a:lnTo>
                  <a:lnTo>
                    <a:pt x="1235" y="1669"/>
                  </a:lnTo>
                  <a:lnTo>
                    <a:pt x="1217" y="1670"/>
                  </a:lnTo>
                  <a:lnTo>
                    <a:pt x="1198" y="1671"/>
                  </a:lnTo>
                  <a:lnTo>
                    <a:pt x="1180" y="1673"/>
                  </a:lnTo>
                  <a:lnTo>
                    <a:pt x="1162" y="1674"/>
                  </a:lnTo>
                  <a:lnTo>
                    <a:pt x="1158" y="1667"/>
                  </a:lnTo>
                  <a:lnTo>
                    <a:pt x="1152" y="1658"/>
                  </a:lnTo>
                  <a:lnTo>
                    <a:pt x="1147" y="1651"/>
                  </a:lnTo>
                  <a:lnTo>
                    <a:pt x="1141" y="1644"/>
                  </a:lnTo>
                  <a:lnTo>
                    <a:pt x="1129" y="1646"/>
                  </a:lnTo>
                  <a:lnTo>
                    <a:pt x="1117" y="1650"/>
                  </a:lnTo>
                  <a:lnTo>
                    <a:pt x="1104" y="1653"/>
                  </a:lnTo>
                  <a:lnTo>
                    <a:pt x="1092" y="1658"/>
                  </a:lnTo>
                  <a:lnTo>
                    <a:pt x="1081" y="1664"/>
                  </a:lnTo>
                  <a:lnTo>
                    <a:pt x="1070" y="1670"/>
                  </a:lnTo>
                  <a:lnTo>
                    <a:pt x="1059" y="1676"/>
                  </a:lnTo>
                  <a:lnTo>
                    <a:pt x="1047" y="1683"/>
                  </a:lnTo>
                  <a:lnTo>
                    <a:pt x="1031" y="1684"/>
                  </a:lnTo>
                  <a:lnTo>
                    <a:pt x="1016" y="1686"/>
                  </a:lnTo>
                  <a:lnTo>
                    <a:pt x="999" y="1687"/>
                  </a:lnTo>
                  <a:lnTo>
                    <a:pt x="983" y="1689"/>
                  </a:lnTo>
                  <a:lnTo>
                    <a:pt x="967" y="1690"/>
                  </a:lnTo>
                  <a:lnTo>
                    <a:pt x="951" y="1692"/>
                  </a:lnTo>
                  <a:lnTo>
                    <a:pt x="935" y="1693"/>
                  </a:lnTo>
                  <a:lnTo>
                    <a:pt x="920" y="1694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000" name="Line 176"/>
          <p:cNvSpPr>
            <a:spLocks noChangeShapeType="1"/>
          </p:cNvSpPr>
          <p:nvPr/>
        </p:nvSpPr>
        <p:spPr bwMode="auto">
          <a:xfrm flipH="1">
            <a:off x="1908175" y="3860800"/>
            <a:ext cx="2159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83"/>
          <p:cNvGrpSpPr>
            <a:grpSpLocks/>
          </p:cNvGrpSpPr>
          <p:nvPr/>
        </p:nvGrpSpPr>
        <p:grpSpPr bwMode="auto">
          <a:xfrm>
            <a:off x="7812088" y="1125538"/>
            <a:ext cx="827087" cy="2697162"/>
            <a:chOff x="4921" y="709"/>
            <a:chExt cx="521" cy="1699"/>
          </a:xfrm>
        </p:grpSpPr>
        <p:grpSp>
          <p:nvGrpSpPr>
            <p:cNvPr id="10" name="Group 182"/>
            <p:cNvGrpSpPr>
              <a:grpSpLocks/>
            </p:cNvGrpSpPr>
            <p:nvPr/>
          </p:nvGrpSpPr>
          <p:grpSpPr bwMode="auto">
            <a:xfrm>
              <a:off x="4921" y="1888"/>
              <a:ext cx="521" cy="520"/>
              <a:chOff x="4921" y="1888"/>
              <a:chExt cx="521" cy="520"/>
            </a:xfrm>
          </p:grpSpPr>
          <p:sp>
            <p:nvSpPr>
              <p:cNvPr id="12314" name="Rectangle 147"/>
              <p:cNvSpPr>
                <a:spLocks noChangeArrowheads="1"/>
              </p:cNvSpPr>
              <p:nvPr/>
            </p:nvSpPr>
            <p:spPr bwMode="auto">
              <a:xfrm>
                <a:off x="4921" y="1888"/>
                <a:ext cx="521" cy="520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eaLnBrk="1" hangingPunct="1"/>
                <a:endParaRPr lang="en-GB"/>
              </a:p>
            </p:txBody>
          </p:sp>
          <p:pic>
            <p:nvPicPr>
              <p:cNvPr id="12315" name="Picture 148" descr="PE02857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67" y="2070"/>
                <a:ext cx="433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310" name="Rectangle 135"/>
            <p:cNvSpPr>
              <a:spLocks noChangeArrowheads="1"/>
            </p:cNvSpPr>
            <p:nvPr/>
          </p:nvSpPr>
          <p:spPr bwMode="auto">
            <a:xfrm>
              <a:off x="4921" y="709"/>
              <a:ext cx="521" cy="52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/>
              <a:endParaRPr lang="en-GB"/>
            </a:p>
          </p:txBody>
        </p:sp>
        <p:pic>
          <p:nvPicPr>
            <p:cNvPr id="12311" name="Picture 149" descr="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7" y="755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2" name="Rectangle 136"/>
            <p:cNvSpPr>
              <a:spLocks noChangeArrowheads="1"/>
            </p:cNvSpPr>
            <p:nvPr/>
          </p:nvSpPr>
          <p:spPr bwMode="auto">
            <a:xfrm>
              <a:off x="4921" y="1298"/>
              <a:ext cx="521" cy="52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/>
              <a:endParaRPr lang="en-GB"/>
            </a:p>
          </p:txBody>
        </p:sp>
        <p:pic>
          <p:nvPicPr>
            <p:cNvPr id="12313" name="Picture 177" descr="MCj0280925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7" y="1344"/>
              <a:ext cx="43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7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7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47" grpId="0"/>
      <p:bldP spid="77948" grpId="0"/>
      <p:bldP spid="77949" grpId="0"/>
      <p:bldP spid="77950" grpId="0"/>
      <p:bldP spid="77951" grpId="0"/>
      <p:bldP spid="77952" grpId="0"/>
      <p:bldP spid="77953" grpId="0" animBg="1"/>
      <p:bldP spid="77954" grpId="0" animBg="1"/>
      <p:bldP spid="77955" grpId="0" animBg="1"/>
      <p:bldP spid="77956" grpId="0" animBg="1"/>
      <p:bldP spid="77957" grpId="0" animBg="1"/>
      <p:bldP spid="780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2E9F8E-C16D-49FA-B529-28BA8F4A3E9D}" type="slidenum">
              <a:rPr lang="en-GB"/>
              <a:pPr/>
              <a:t>5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nl-BE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348663" cy="4968875"/>
          </a:xfrm>
        </p:spPr>
        <p:txBody>
          <a:bodyPr/>
          <a:lstStyle/>
          <a:p>
            <a:pPr eaLnBrk="1" hangingPunct="1"/>
            <a:r>
              <a:rPr lang="nl-BE" sz="2000" b="1" smtClean="0"/>
              <a:t>competence of the EWC</a:t>
            </a:r>
          </a:p>
        </p:txBody>
      </p:sp>
      <p:grpSp>
        <p:nvGrpSpPr>
          <p:cNvPr id="2" name="Group 463"/>
          <p:cNvGrpSpPr>
            <a:grpSpLocks/>
          </p:cNvGrpSpPr>
          <p:nvPr/>
        </p:nvGrpSpPr>
        <p:grpSpPr bwMode="auto">
          <a:xfrm>
            <a:off x="323850" y="1341438"/>
            <a:ext cx="8642350" cy="4103687"/>
            <a:chOff x="204" y="845"/>
            <a:chExt cx="5444" cy="2585"/>
          </a:xfrm>
        </p:grpSpPr>
        <p:grpSp>
          <p:nvGrpSpPr>
            <p:cNvPr id="3" name="Group 462"/>
            <p:cNvGrpSpPr>
              <a:grpSpLocks/>
            </p:cNvGrpSpPr>
            <p:nvPr/>
          </p:nvGrpSpPr>
          <p:grpSpPr bwMode="auto">
            <a:xfrm>
              <a:off x="703" y="845"/>
              <a:ext cx="519" cy="454"/>
              <a:chOff x="703" y="845"/>
              <a:chExt cx="519" cy="454"/>
            </a:xfrm>
          </p:grpSpPr>
          <p:grpSp>
            <p:nvGrpSpPr>
              <p:cNvPr id="4" name="Group 167"/>
              <p:cNvGrpSpPr>
                <a:grpSpLocks noChangeAspect="1"/>
              </p:cNvGrpSpPr>
              <p:nvPr/>
            </p:nvGrpSpPr>
            <p:grpSpPr bwMode="auto">
              <a:xfrm>
                <a:off x="1034" y="866"/>
                <a:ext cx="188" cy="203"/>
                <a:chOff x="1998" y="1614"/>
                <a:chExt cx="187" cy="202"/>
              </a:xfrm>
            </p:grpSpPr>
            <p:sp>
              <p:nvSpPr>
                <p:cNvPr id="13598" name="AutoShap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2024" y="1687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99" name="Rectangl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98" y="1614"/>
                  <a:ext cx="26" cy="202"/>
                </a:xfrm>
                <a:prstGeom prst="rec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600" name="AutoShape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" y="1687"/>
                  <a:ext cx="43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601" name="AutoShap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2141" y="1687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602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00" y="1687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5" name="Group 173"/>
              <p:cNvGrpSpPr>
                <a:grpSpLocks noChangeAspect="1"/>
              </p:cNvGrpSpPr>
              <p:nvPr/>
            </p:nvGrpSpPr>
            <p:grpSpPr bwMode="auto">
              <a:xfrm>
                <a:off x="780" y="845"/>
                <a:ext cx="387" cy="406"/>
                <a:chOff x="576" y="2074"/>
                <a:chExt cx="420" cy="440"/>
              </a:xfrm>
            </p:grpSpPr>
            <p:sp>
              <p:nvSpPr>
                <p:cNvPr id="13593" name="AutoShap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94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95" name="AutoShap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96" name="AutoShap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97" name="AutoShape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6" name="Group 179"/>
              <p:cNvGrpSpPr>
                <a:grpSpLocks noChangeAspect="1"/>
              </p:cNvGrpSpPr>
              <p:nvPr/>
            </p:nvGrpSpPr>
            <p:grpSpPr bwMode="auto">
              <a:xfrm>
                <a:off x="703" y="1005"/>
                <a:ext cx="196" cy="204"/>
                <a:chOff x="576" y="2074"/>
                <a:chExt cx="420" cy="440"/>
              </a:xfrm>
            </p:grpSpPr>
            <p:sp>
              <p:nvSpPr>
                <p:cNvPr id="13588" name="AutoShap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89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90" name="AutoShap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91" name="AutoShape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92" name="AutoShape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7" name="Group 185"/>
              <p:cNvGrpSpPr>
                <a:grpSpLocks noChangeAspect="1"/>
              </p:cNvGrpSpPr>
              <p:nvPr/>
            </p:nvGrpSpPr>
            <p:grpSpPr bwMode="auto">
              <a:xfrm>
                <a:off x="941" y="1096"/>
                <a:ext cx="196" cy="203"/>
                <a:chOff x="576" y="2074"/>
                <a:chExt cx="420" cy="440"/>
              </a:xfrm>
            </p:grpSpPr>
            <p:sp>
              <p:nvSpPr>
                <p:cNvPr id="13583" name="AutoShap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84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85" name="AutoShape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86" name="AutoShape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87" name="AutoShape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</p:grpSp>
        <p:sp>
          <p:nvSpPr>
            <p:cNvPr id="13321" name="Rectangle 191"/>
            <p:cNvSpPr>
              <a:spLocks noChangeArrowheads="1"/>
            </p:cNvSpPr>
            <p:nvPr/>
          </p:nvSpPr>
          <p:spPr bwMode="auto">
            <a:xfrm>
              <a:off x="295" y="1298"/>
              <a:ext cx="1542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/>
              <a:r>
                <a:rPr lang="en-GB"/>
                <a:t>structure </a:t>
              </a:r>
              <a:r>
                <a:rPr lang="fr-BE"/>
                <a:t>of the group</a:t>
              </a:r>
              <a:endParaRPr lang="en-GB"/>
            </a:p>
          </p:txBody>
        </p:sp>
        <p:grpSp>
          <p:nvGrpSpPr>
            <p:cNvPr id="8" name="Group 461"/>
            <p:cNvGrpSpPr>
              <a:grpSpLocks/>
            </p:cNvGrpSpPr>
            <p:nvPr/>
          </p:nvGrpSpPr>
          <p:grpSpPr bwMode="auto">
            <a:xfrm>
              <a:off x="2336" y="1797"/>
              <a:ext cx="544" cy="453"/>
              <a:chOff x="2336" y="1797"/>
              <a:chExt cx="544" cy="453"/>
            </a:xfrm>
          </p:grpSpPr>
          <p:grpSp>
            <p:nvGrpSpPr>
              <p:cNvPr id="9" name="Group 193"/>
              <p:cNvGrpSpPr>
                <a:grpSpLocks/>
              </p:cNvGrpSpPr>
              <p:nvPr/>
            </p:nvGrpSpPr>
            <p:grpSpPr bwMode="auto">
              <a:xfrm>
                <a:off x="2374" y="1797"/>
                <a:ext cx="446" cy="339"/>
                <a:chOff x="576" y="2074"/>
                <a:chExt cx="420" cy="440"/>
              </a:xfrm>
            </p:grpSpPr>
            <p:sp>
              <p:nvSpPr>
                <p:cNvPr id="13574" name="AutoShape 194"/>
                <p:cNvSpPr>
                  <a:spLocks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75" name="Rectangle 195"/>
                <p:cNvSpPr>
                  <a:spLocks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76" name="AutoShape 196"/>
                <p:cNvSpPr>
                  <a:spLocks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77" name="AutoShape 197"/>
                <p:cNvSpPr>
                  <a:spLocks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78" name="AutoShape 198"/>
                <p:cNvSpPr>
                  <a:spLocks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10" name="Group 199"/>
              <p:cNvGrpSpPr>
                <a:grpSpLocks/>
              </p:cNvGrpSpPr>
              <p:nvPr/>
            </p:nvGrpSpPr>
            <p:grpSpPr bwMode="auto">
              <a:xfrm>
                <a:off x="2336" y="1995"/>
                <a:ext cx="544" cy="255"/>
                <a:chOff x="4458" y="901"/>
                <a:chExt cx="733" cy="472"/>
              </a:xfrm>
            </p:grpSpPr>
            <p:sp>
              <p:nvSpPr>
                <p:cNvPr id="13532" name="Freeform 200"/>
                <p:cNvSpPr>
                  <a:spLocks/>
                </p:cNvSpPr>
                <p:nvPr/>
              </p:nvSpPr>
              <p:spPr bwMode="auto">
                <a:xfrm rot="20745209" flipH="1">
                  <a:off x="4550" y="901"/>
                  <a:ext cx="638" cy="303"/>
                </a:xfrm>
                <a:custGeom>
                  <a:avLst/>
                  <a:gdLst>
                    <a:gd name="T0" fmla="*/ 20 w 979"/>
                    <a:gd name="T1" fmla="*/ 3 h 606"/>
                    <a:gd name="T2" fmla="*/ 9 w 979"/>
                    <a:gd name="T3" fmla="*/ 2 h 606"/>
                    <a:gd name="T4" fmla="*/ 8 w 979"/>
                    <a:gd name="T5" fmla="*/ 2 h 606"/>
                    <a:gd name="T6" fmla="*/ 7 w 979"/>
                    <a:gd name="T7" fmla="*/ 2 h 606"/>
                    <a:gd name="T8" fmla="*/ 5 w 979"/>
                    <a:gd name="T9" fmla="*/ 2 h 606"/>
                    <a:gd name="T10" fmla="*/ 3 w 979"/>
                    <a:gd name="T11" fmla="*/ 2 h 606"/>
                    <a:gd name="T12" fmla="*/ 2 w 979"/>
                    <a:gd name="T13" fmla="*/ 3 h 606"/>
                    <a:gd name="T14" fmla="*/ 1 w 979"/>
                    <a:gd name="T15" fmla="*/ 2 h 606"/>
                    <a:gd name="T16" fmla="*/ 1 w 979"/>
                    <a:gd name="T17" fmla="*/ 2 h 606"/>
                    <a:gd name="T18" fmla="*/ 1 w 979"/>
                    <a:gd name="T19" fmla="*/ 2 h 606"/>
                    <a:gd name="T20" fmla="*/ 1 w 979"/>
                    <a:gd name="T21" fmla="*/ 2 h 606"/>
                    <a:gd name="T22" fmla="*/ 1 w 979"/>
                    <a:gd name="T23" fmla="*/ 2 h 606"/>
                    <a:gd name="T24" fmla="*/ 1 w 979"/>
                    <a:gd name="T25" fmla="*/ 2 h 606"/>
                    <a:gd name="T26" fmla="*/ 3 w 979"/>
                    <a:gd name="T27" fmla="*/ 2 h 606"/>
                    <a:gd name="T28" fmla="*/ 3 w 979"/>
                    <a:gd name="T29" fmla="*/ 2 h 606"/>
                    <a:gd name="T30" fmla="*/ 3 w 979"/>
                    <a:gd name="T31" fmla="*/ 1 h 606"/>
                    <a:gd name="T32" fmla="*/ 3 w 979"/>
                    <a:gd name="T33" fmla="*/ 1 h 606"/>
                    <a:gd name="T34" fmla="*/ 5 w 979"/>
                    <a:gd name="T35" fmla="*/ 1 h 606"/>
                    <a:gd name="T36" fmla="*/ 5 w 979"/>
                    <a:gd name="T37" fmla="*/ 1 h 606"/>
                    <a:gd name="T38" fmla="*/ 7 w 979"/>
                    <a:gd name="T39" fmla="*/ 1 h 606"/>
                    <a:gd name="T40" fmla="*/ 7 w 979"/>
                    <a:gd name="T41" fmla="*/ 1 h 606"/>
                    <a:gd name="T42" fmla="*/ 7 w 979"/>
                    <a:gd name="T43" fmla="*/ 1 h 606"/>
                    <a:gd name="T44" fmla="*/ 8 w 979"/>
                    <a:gd name="T45" fmla="*/ 1 h 606"/>
                    <a:gd name="T46" fmla="*/ 9 w 979"/>
                    <a:gd name="T47" fmla="*/ 1 h 606"/>
                    <a:gd name="T48" fmla="*/ 10 w 979"/>
                    <a:gd name="T49" fmla="*/ 1 h 606"/>
                    <a:gd name="T50" fmla="*/ 10 w 979"/>
                    <a:gd name="T51" fmla="*/ 1 h 606"/>
                    <a:gd name="T52" fmla="*/ 12 w 979"/>
                    <a:gd name="T53" fmla="*/ 1 h 606"/>
                    <a:gd name="T54" fmla="*/ 13 w 979"/>
                    <a:gd name="T55" fmla="*/ 1 h 606"/>
                    <a:gd name="T56" fmla="*/ 14 w 979"/>
                    <a:gd name="T57" fmla="*/ 1 h 606"/>
                    <a:gd name="T58" fmla="*/ 13 w 979"/>
                    <a:gd name="T59" fmla="*/ 1 h 606"/>
                    <a:gd name="T60" fmla="*/ 13 w 979"/>
                    <a:gd name="T61" fmla="*/ 1 h 606"/>
                    <a:gd name="T62" fmla="*/ 14 w 979"/>
                    <a:gd name="T63" fmla="*/ 1 h 606"/>
                    <a:gd name="T64" fmla="*/ 14 w 979"/>
                    <a:gd name="T65" fmla="*/ 1 h 606"/>
                    <a:gd name="T66" fmla="*/ 14 w 979"/>
                    <a:gd name="T67" fmla="*/ 1 h 606"/>
                    <a:gd name="T68" fmla="*/ 14 w 979"/>
                    <a:gd name="T69" fmla="*/ 1 h 606"/>
                    <a:gd name="T70" fmla="*/ 15 w 979"/>
                    <a:gd name="T71" fmla="*/ 1 h 606"/>
                    <a:gd name="T72" fmla="*/ 16 w 979"/>
                    <a:gd name="T73" fmla="*/ 1 h 606"/>
                    <a:gd name="T74" fmla="*/ 16 w 979"/>
                    <a:gd name="T75" fmla="*/ 1 h 606"/>
                    <a:gd name="T76" fmla="*/ 16 w 979"/>
                    <a:gd name="T77" fmla="*/ 1 h 606"/>
                    <a:gd name="T78" fmla="*/ 16 w 979"/>
                    <a:gd name="T79" fmla="*/ 1 h 606"/>
                    <a:gd name="T80" fmla="*/ 19 w 979"/>
                    <a:gd name="T81" fmla="*/ 1 h 606"/>
                    <a:gd name="T82" fmla="*/ 19 w 979"/>
                    <a:gd name="T83" fmla="*/ 1 h 606"/>
                    <a:gd name="T84" fmla="*/ 20 w 979"/>
                    <a:gd name="T85" fmla="*/ 1 h 606"/>
                    <a:gd name="T86" fmla="*/ 21 w 979"/>
                    <a:gd name="T87" fmla="*/ 1 h 606"/>
                    <a:gd name="T88" fmla="*/ 22 w 979"/>
                    <a:gd name="T89" fmla="*/ 1 h 606"/>
                    <a:gd name="T90" fmla="*/ 23 w 979"/>
                    <a:gd name="T91" fmla="*/ 1 h 606"/>
                    <a:gd name="T92" fmla="*/ 23 w 979"/>
                    <a:gd name="T93" fmla="*/ 1 h 606"/>
                    <a:gd name="T94" fmla="*/ 24 w 979"/>
                    <a:gd name="T95" fmla="*/ 1 h 606"/>
                    <a:gd name="T96" fmla="*/ 25 w 979"/>
                    <a:gd name="T97" fmla="*/ 0 h 606"/>
                    <a:gd name="T98" fmla="*/ 27 w 979"/>
                    <a:gd name="T99" fmla="*/ 1 h 606"/>
                    <a:gd name="T100" fmla="*/ 27 w 979"/>
                    <a:gd name="T101" fmla="*/ 1 h 606"/>
                    <a:gd name="T102" fmla="*/ 28 w 979"/>
                    <a:gd name="T103" fmla="*/ 1 h 606"/>
                    <a:gd name="T104" fmla="*/ 29 w 979"/>
                    <a:gd name="T105" fmla="*/ 1 h 606"/>
                    <a:gd name="T106" fmla="*/ 31 w 979"/>
                    <a:gd name="T107" fmla="*/ 1 h 606"/>
                    <a:gd name="T108" fmla="*/ 31 w 979"/>
                    <a:gd name="T109" fmla="*/ 1 h 606"/>
                    <a:gd name="T110" fmla="*/ 31 w 979"/>
                    <a:gd name="T111" fmla="*/ 1 h 60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979" h="606">
                      <a:moveTo>
                        <a:pt x="979" y="102"/>
                      </a:moveTo>
                      <a:lnTo>
                        <a:pt x="892" y="328"/>
                      </a:lnTo>
                      <a:lnTo>
                        <a:pt x="699" y="316"/>
                      </a:lnTo>
                      <a:lnTo>
                        <a:pt x="584" y="461"/>
                      </a:lnTo>
                      <a:lnTo>
                        <a:pt x="607" y="606"/>
                      </a:lnTo>
                      <a:lnTo>
                        <a:pt x="560" y="519"/>
                      </a:lnTo>
                      <a:lnTo>
                        <a:pt x="560" y="606"/>
                      </a:lnTo>
                      <a:lnTo>
                        <a:pt x="300" y="443"/>
                      </a:lnTo>
                      <a:lnTo>
                        <a:pt x="297" y="443"/>
                      </a:lnTo>
                      <a:lnTo>
                        <a:pt x="289" y="446"/>
                      </a:lnTo>
                      <a:lnTo>
                        <a:pt x="282" y="447"/>
                      </a:lnTo>
                      <a:lnTo>
                        <a:pt x="276" y="450"/>
                      </a:lnTo>
                      <a:lnTo>
                        <a:pt x="268" y="453"/>
                      </a:lnTo>
                      <a:lnTo>
                        <a:pt x="262" y="456"/>
                      </a:lnTo>
                      <a:lnTo>
                        <a:pt x="251" y="459"/>
                      </a:lnTo>
                      <a:lnTo>
                        <a:pt x="241" y="462"/>
                      </a:lnTo>
                      <a:lnTo>
                        <a:pt x="231" y="465"/>
                      </a:lnTo>
                      <a:lnTo>
                        <a:pt x="221" y="470"/>
                      </a:lnTo>
                      <a:lnTo>
                        <a:pt x="210" y="473"/>
                      </a:lnTo>
                      <a:lnTo>
                        <a:pt x="198" y="477"/>
                      </a:lnTo>
                      <a:lnTo>
                        <a:pt x="187" y="481"/>
                      </a:lnTo>
                      <a:lnTo>
                        <a:pt x="176" y="486"/>
                      </a:lnTo>
                      <a:lnTo>
                        <a:pt x="169" y="487"/>
                      </a:lnTo>
                      <a:lnTo>
                        <a:pt x="163" y="489"/>
                      </a:lnTo>
                      <a:lnTo>
                        <a:pt x="156" y="490"/>
                      </a:lnTo>
                      <a:lnTo>
                        <a:pt x="151" y="493"/>
                      </a:lnTo>
                      <a:lnTo>
                        <a:pt x="138" y="496"/>
                      </a:lnTo>
                      <a:lnTo>
                        <a:pt x="128" y="499"/>
                      </a:lnTo>
                      <a:lnTo>
                        <a:pt x="116" y="502"/>
                      </a:lnTo>
                      <a:lnTo>
                        <a:pt x="106" y="505"/>
                      </a:lnTo>
                      <a:lnTo>
                        <a:pt x="95" y="507"/>
                      </a:lnTo>
                      <a:lnTo>
                        <a:pt x="86" y="511"/>
                      </a:lnTo>
                      <a:lnTo>
                        <a:pt x="76" y="512"/>
                      </a:lnTo>
                      <a:lnTo>
                        <a:pt x="67" y="513"/>
                      </a:lnTo>
                      <a:lnTo>
                        <a:pt x="59" y="514"/>
                      </a:lnTo>
                      <a:lnTo>
                        <a:pt x="54" y="515"/>
                      </a:lnTo>
                      <a:lnTo>
                        <a:pt x="43" y="515"/>
                      </a:lnTo>
                      <a:lnTo>
                        <a:pt x="39" y="513"/>
                      </a:lnTo>
                      <a:lnTo>
                        <a:pt x="32" y="504"/>
                      </a:lnTo>
                      <a:lnTo>
                        <a:pt x="23" y="493"/>
                      </a:lnTo>
                      <a:lnTo>
                        <a:pt x="17" y="485"/>
                      </a:lnTo>
                      <a:lnTo>
                        <a:pt x="14" y="478"/>
                      </a:lnTo>
                      <a:lnTo>
                        <a:pt x="9" y="471"/>
                      </a:lnTo>
                      <a:lnTo>
                        <a:pt x="6" y="464"/>
                      </a:lnTo>
                      <a:lnTo>
                        <a:pt x="3" y="455"/>
                      </a:lnTo>
                      <a:lnTo>
                        <a:pt x="0" y="448"/>
                      </a:lnTo>
                      <a:lnTo>
                        <a:pt x="0" y="441"/>
                      </a:lnTo>
                      <a:lnTo>
                        <a:pt x="3" y="434"/>
                      </a:lnTo>
                      <a:lnTo>
                        <a:pt x="5" y="426"/>
                      </a:lnTo>
                      <a:lnTo>
                        <a:pt x="9" y="419"/>
                      </a:lnTo>
                      <a:lnTo>
                        <a:pt x="16" y="413"/>
                      </a:lnTo>
                      <a:lnTo>
                        <a:pt x="28" y="409"/>
                      </a:lnTo>
                      <a:lnTo>
                        <a:pt x="35" y="402"/>
                      </a:lnTo>
                      <a:lnTo>
                        <a:pt x="37" y="393"/>
                      </a:lnTo>
                      <a:lnTo>
                        <a:pt x="32" y="382"/>
                      </a:lnTo>
                      <a:lnTo>
                        <a:pt x="28" y="371"/>
                      </a:lnTo>
                      <a:lnTo>
                        <a:pt x="24" y="363"/>
                      </a:lnTo>
                      <a:lnTo>
                        <a:pt x="22" y="356"/>
                      </a:lnTo>
                      <a:lnTo>
                        <a:pt x="21" y="349"/>
                      </a:lnTo>
                      <a:lnTo>
                        <a:pt x="21" y="342"/>
                      </a:lnTo>
                      <a:lnTo>
                        <a:pt x="21" y="336"/>
                      </a:lnTo>
                      <a:lnTo>
                        <a:pt x="25" y="329"/>
                      </a:lnTo>
                      <a:lnTo>
                        <a:pt x="30" y="322"/>
                      </a:lnTo>
                      <a:lnTo>
                        <a:pt x="39" y="316"/>
                      </a:lnTo>
                      <a:lnTo>
                        <a:pt x="48" y="308"/>
                      </a:lnTo>
                      <a:lnTo>
                        <a:pt x="57" y="305"/>
                      </a:lnTo>
                      <a:lnTo>
                        <a:pt x="64" y="303"/>
                      </a:lnTo>
                      <a:lnTo>
                        <a:pt x="72" y="303"/>
                      </a:lnTo>
                      <a:lnTo>
                        <a:pt x="75" y="302"/>
                      </a:lnTo>
                      <a:lnTo>
                        <a:pt x="78" y="299"/>
                      </a:lnTo>
                      <a:lnTo>
                        <a:pt x="80" y="295"/>
                      </a:lnTo>
                      <a:lnTo>
                        <a:pt x="80" y="287"/>
                      </a:lnTo>
                      <a:lnTo>
                        <a:pt x="77" y="280"/>
                      </a:lnTo>
                      <a:lnTo>
                        <a:pt x="76" y="273"/>
                      </a:lnTo>
                      <a:lnTo>
                        <a:pt x="76" y="265"/>
                      </a:lnTo>
                      <a:lnTo>
                        <a:pt x="77" y="259"/>
                      </a:lnTo>
                      <a:lnTo>
                        <a:pt x="77" y="250"/>
                      </a:lnTo>
                      <a:lnTo>
                        <a:pt x="78" y="243"/>
                      </a:lnTo>
                      <a:lnTo>
                        <a:pt x="80" y="235"/>
                      </a:lnTo>
                      <a:lnTo>
                        <a:pt x="83" y="228"/>
                      </a:lnTo>
                      <a:lnTo>
                        <a:pt x="85" y="220"/>
                      </a:lnTo>
                      <a:lnTo>
                        <a:pt x="89" y="214"/>
                      </a:lnTo>
                      <a:lnTo>
                        <a:pt x="92" y="207"/>
                      </a:lnTo>
                      <a:lnTo>
                        <a:pt x="98" y="203"/>
                      </a:lnTo>
                      <a:lnTo>
                        <a:pt x="102" y="200"/>
                      </a:lnTo>
                      <a:lnTo>
                        <a:pt x="109" y="198"/>
                      </a:lnTo>
                      <a:lnTo>
                        <a:pt x="116" y="198"/>
                      </a:lnTo>
                      <a:lnTo>
                        <a:pt x="126" y="200"/>
                      </a:lnTo>
                      <a:lnTo>
                        <a:pt x="133" y="201"/>
                      </a:lnTo>
                      <a:lnTo>
                        <a:pt x="140" y="204"/>
                      </a:lnTo>
                      <a:lnTo>
                        <a:pt x="145" y="208"/>
                      </a:lnTo>
                      <a:lnTo>
                        <a:pt x="150" y="212"/>
                      </a:lnTo>
                      <a:lnTo>
                        <a:pt x="156" y="220"/>
                      </a:lnTo>
                      <a:lnTo>
                        <a:pt x="160" y="229"/>
                      </a:lnTo>
                      <a:lnTo>
                        <a:pt x="160" y="237"/>
                      </a:lnTo>
                      <a:lnTo>
                        <a:pt x="161" y="245"/>
                      </a:lnTo>
                      <a:lnTo>
                        <a:pt x="161" y="250"/>
                      </a:lnTo>
                      <a:lnTo>
                        <a:pt x="161" y="252"/>
                      </a:lnTo>
                      <a:lnTo>
                        <a:pt x="219" y="229"/>
                      </a:lnTo>
                      <a:lnTo>
                        <a:pt x="224" y="217"/>
                      </a:lnTo>
                      <a:lnTo>
                        <a:pt x="222" y="214"/>
                      </a:lnTo>
                      <a:lnTo>
                        <a:pt x="221" y="207"/>
                      </a:lnTo>
                      <a:lnTo>
                        <a:pt x="219" y="201"/>
                      </a:lnTo>
                      <a:lnTo>
                        <a:pt x="218" y="195"/>
                      </a:lnTo>
                      <a:lnTo>
                        <a:pt x="218" y="189"/>
                      </a:lnTo>
                      <a:lnTo>
                        <a:pt x="218" y="183"/>
                      </a:lnTo>
                      <a:lnTo>
                        <a:pt x="218" y="176"/>
                      </a:lnTo>
                      <a:lnTo>
                        <a:pt x="219" y="169"/>
                      </a:lnTo>
                      <a:lnTo>
                        <a:pt x="220" y="163"/>
                      </a:lnTo>
                      <a:lnTo>
                        <a:pt x="223" y="158"/>
                      </a:lnTo>
                      <a:lnTo>
                        <a:pt x="227" y="151"/>
                      </a:lnTo>
                      <a:lnTo>
                        <a:pt x="231" y="148"/>
                      </a:lnTo>
                      <a:lnTo>
                        <a:pt x="238" y="143"/>
                      </a:lnTo>
                      <a:lnTo>
                        <a:pt x="247" y="142"/>
                      </a:lnTo>
                      <a:lnTo>
                        <a:pt x="254" y="140"/>
                      </a:lnTo>
                      <a:lnTo>
                        <a:pt x="262" y="141"/>
                      </a:lnTo>
                      <a:lnTo>
                        <a:pt x="268" y="142"/>
                      </a:lnTo>
                      <a:lnTo>
                        <a:pt x="275" y="147"/>
                      </a:lnTo>
                      <a:lnTo>
                        <a:pt x="280" y="150"/>
                      </a:lnTo>
                      <a:lnTo>
                        <a:pt x="285" y="157"/>
                      </a:lnTo>
                      <a:lnTo>
                        <a:pt x="290" y="164"/>
                      </a:lnTo>
                      <a:lnTo>
                        <a:pt x="296" y="172"/>
                      </a:lnTo>
                      <a:lnTo>
                        <a:pt x="299" y="179"/>
                      </a:lnTo>
                      <a:lnTo>
                        <a:pt x="302" y="185"/>
                      </a:lnTo>
                      <a:lnTo>
                        <a:pt x="305" y="191"/>
                      </a:lnTo>
                      <a:lnTo>
                        <a:pt x="307" y="198"/>
                      </a:lnTo>
                      <a:lnTo>
                        <a:pt x="310" y="207"/>
                      </a:lnTo>
                      <a:lnTo>
                        <a:pt x="311" y="211"/>
                      </a:lnTo>
                      <a:lnTo>
                        <a:pt x="313" y="209"/>
                      </a:lnTo>
                      <a:lnTo>
                        <a:pt x="318" y="206"/>
                      </a:lnTo>
                      <a:lnTo>
                        <a:pt x="326" y="201"/>
                      </a:lnTo>
                      <a:lnTo>
                        <a:pt x="336" y="198"/>
                      </a:lnTo>
                      <a:lnTo>
                        <a:pt x="346" y="193"/>
                      </a:lnTo>
                      <a:lnTo>
                        <a:pt x="357" y="193"/>
                      </a:lnTo>
                      <a:lnTo>
                        <a:pt x="366" y="197"/>
                      </a:lnTo>
                      <a:lnTo>
                        <a:pt x="375" y="206"/>
                      </a:lnTo>
                      <a:lnTo>
                        <a:pt x="379" y="215"/>
                      </a:lnTo>
                      <a:lnTo>
                        <a:pt x="385" y="225"/>
                      </a:lnTo>
                      <a:lnTo>
                        <a:pt x="392" y="234"/>
                      </a:lnTo>
                      <a:lnTo>
                        <a:pt x="400" y="242"/>
                      </a:lnTo>
                      <a:lnTo>
                        <a:pt x="404" y="247"/>
                      </a:lnTo>
                      <a:lnTo>
                        <a:pt x="410" y="253"/>
                      </a:lnTo>
                      <a:lnTo>
                        <a:pt x="413" y="255"/>
                      </a:lnTo>
                      <a:lnTo>
                        <a:pt x="415" y="258"/>
                      </a:lnTo>
                      <a:lnTo>
                        <a:pt x="439" y="224"/>
                      </a:lnTo>
                      <a:lnTo>
                        <a:pt x="436" y="221"/>
                      </a:lnTo>
                      <a:lnTo>
                        <a:pt x="430" y="216"/>
                      </a:lnTo>
                      <a:lnTo>
                        <a:pt x="421" y="208"/>
                      </a:lnTo>
                      <a:lnTo>
                        <a:pt x="413" y="199"/>
                      </a:lnTo>
                      <a:lnTo>
                        <a:pt x="409" y="192"/>
                      </a:lnTo>
                      <a:lnTo>
                        <a:pt x="406" y="186"/>
                      </a:lnTo>
                      <a:lnTo>
                        <a:pt x="403" y="180"/>
                      </a:lnTo>
                      <a:lnTo>
                        <a:pt x="403" y="174"/>
                      </a:lnTo>
                      <a:lnTo>
                        <a:pt x="403" y="167"/>
                      </a:lnTo>
                      <a:lnTo>
                        <a:pt x="405" y="160"/>
                      </a:lnTo>
                      <a:lnTo>
                        <a:pt x="409" y="154"/>
                      </a:lnTo>
                      <a:lnTo>
                        <a:pt x="415" y="148"/>
                      </a:lnTo>
                      <a:lnTo>
                        <a:pt x="421" y="141"/>
                      </a:lnTo>
                      <a:lnTo>
                        <a:pt x="427" y="137"/>
                      </a:lnTo>
                      <a:lnTo>
                        <a:pt x="429" y="133"/>
                      </a:lnTo>
                      <a:lnTo>
                        <a:pt x="432" y="130"/>
                      </a:lnTo>
                      <a:lnTo>
                        <a:pt x="435" y="122"/>
                      </a:lnTo>
                      <a:lnTo>
                        <a:pt x="434" y="119"/>
                      </a:lnTo>
                      <a:lnTo>
                        <a:pt x="426" y="114"/>
                      </a:lnTo>
                      <a:lnTo>
                        <a:pt x="421" y="113"/>
                      </a:lnTo>
                      <a:lnTo>
                        <a:pt x="420" y="110"/>
                      </a:lnTo>
                      <a:lnTo>
                        <a:pt x="419" y="103"/>
                      </a:lnTo>
                      <a:lnTo>
                        <a:pt x="417" y="93"/>
                      </a:lnTo>
                      <a:lnTo>
                        <a:pt x="418" y="81"/>
                      </a:lnTo>
                      <a:lnTo>
                        <a:pt x="418" y="75"/>
                      </a:lnTo>
                      <a:lnTo>
                        <a:pt x="420" y="68"/>
                      </a:lnTo>
                      <a:lnTo>
                        <a:pt x="422" y="61"/>
                      </a:lnTo>
                      <a:lnTo>
                        <a:pt x="426" y="55"/>
                      </a:lnTo>
                      <a:lnTo>
                        <a:pt x="429" y="50"/>
                      </a:lnTo>
                      <a:lnTo>
                        <a:pt x="435" y="45"/>
                      </a:lnTo>
                      <a:lnTo>
                        <a:pt x="441" y="41"/>
                      </a:lnTo>
                      <a:lnTo>
                        <a:pt x="451" y="37"/>
                      </a:lnTo>
                      <a:lnTo>
                        <a:pt x="457" y="34"/>
                      </a:lnTo>
                      <a:lnTo>
                        <a:pt x="464" y="33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82" y="31"/>
                      </a:lnTo>
                      <a:lnTo>
                        <a:pt x="489" y="34"/>
                      </a:lnTo>
                      <a:lnTo>
                        <a:pt x="491" y="36"/>
                      </a:lnTo>
                      <a:lnTo>
                        <a:pt x="495" y="43"/>
                      </a:lnTo>
                      <a:lnTo>
                        <a:pt x="496" y="50"/>
                      </a:lnTo>
                      <a:lnTo>
                        <a:pt x="497" y="61"/>
                      </a:lnTo>
                      <a:lnTo>
                        <a:pt x="497" y="64"/>
                      </a:lnTo>
                      <a:lnTo>
                        <a:pt x="498" y="70"/>
                      </a:lnTo>
                      <a:lnTo>
                        <a:pt x="498" y="77"/>
                      </a:lnTo>
                      <a:lnTo>
                        <a:pt x="499" y="84"/>
                      </a:lnTo>
                      <a:lnTo>
                        <a:pt x="499" y="90"/>
                      </a:lnTo>
                      <a:lnTo>
                        <a:pt x="500" y="97"/>
                      </a:lnTo>
                      <a:lnTo>
                        <a:pt x="500" y="105"/>
                      </a:lnTo>
                      <a:lnTo>
                        <a:pt x="501" y="113"/>
                      </a:lnTo>
                      <a:lnTo>
                        <a:pt x="501" y="119"/>
                      </a:lnTo>
                      <a:lnTo>
                        <a:pt x="501" y="125"/>
                      </a:lnTo>
                      <a:lnTo>
                        <a:pt x="501" y="131"/>
                      </a:lnTo>
                      <a:lnTo>
                        <a:pt x="501" y="137"/>
                      </a:lnTo>
                      <a:lnTo>
                        <a:pt x="501" y="145"/>
                      </a:lnTo>
                      <a:lnTo>
                        <a:pt x="503" y="148"/>
                      </a:lnTo>
                      <a:lnTo>
                        <a:pt x="514" y="194"/>
                      </a:lnTo>
                      <a:lnTo>
                        <a:pt x="560" y="165"/>
                      </a:lnTo>
                      <a:lnTo>
                        <a:pt x="590" y="130"/>
                      </a:lnTo>
                      <a:lnTo>
                        <a:pt x="587" y="128"/>
                      </a:lnTo>
                      <a:lnTo>
                        <a:pt x="584" y="122"/>
                      </a:lnTo>
                      <a:lnTo>
                        <a:pt x="578" y="113"/>
                      </a:lnTo>
                      <a:lnTo>
                        <a:pt x="575" y="105"/>
                      </a:lnTo>
                      <a:lnTo>
                        <a:pt x="570" y="95"/>
                      </a:lnTo>
                      <a:lnTo>
                        <a:pt x="569" y="85"/>
                      </a:lnTo>
                      <a:lnTo>
                        <a:pt x="570" y="77"/>
                      </a:lnTo>
                      <a:lnTo>
                        <a:pt x="578" y="72"/>
                      </a:lnTo>
                      <a:lnTo>
                        <a:pt x="583" y="69"/>
                      </a:lnTo>
                      <a:lnTo>
                        <a:pt x="590" y="66"/>
                      </a:lnTo>
                      <a:lnTo>
                        <a:pt x="596" y="63"/>
                      </a:lnTo>
                      <a:lnTo>
                        <a:pt x="604" y="63"/>
                      </a:lnTo>
                      <a:lnTo>
                        <a:pt x="611" y="61"/>
                      </a:lnTo>
                      <a:lnTo>
                        <a:pt x="619" y="61"/>
                      </a:lnTo>
                      <a:lnTo>
                        <a:pt x="627" y="61"/>
                      </a:lnTo>
                      <a:lnTo>
                        <a:pt x="635" y="62"/>
                      </a:lnTo>
                      <a:lnTo>
                        <a:pt x="640" y="62"/>
                      </a:lnTo>
                      <a:lnTo>
                        <a:pt x="647" y="63"/>
                      </a:lnTo>
                      <a:lnTo>
                        <a:pt x="653" y="64"/>
                      </a:lnTo>
                      <a:lnTo>
                        <a:pt x="660" y="67"/>
                      </a:lnTo>
                      <a:lnTo>
                        <a:pt x="668" y="71"/>
                      </a:lnTo>
                      <a:lnTo>
                        <a:pt x="671" y="78"/>
                      </a:lnTo>
                      <a:lnTo>
                        <a:pt x="671" y="81"/>
                      </a:lnTo>
                      <a:lnTo>
                        <a:pt x="676" y="80"/>
                      </a:lnTo>
                      <a:lnTo>
                        <a:pt x="680" y="75"/>
                      </a:lnTo>
                      <a:lnTo>
                        <a:pt x="688" y="69"/>
                      </a:lnTo>
                      <a:lnTo>
                        <a:pt x="695" y="61"/>
                      </a:lnTo>
                      <a:lnTo>
                        <a:pt x="704" y="53"/>
                      </a:lnTo>
                      <a:lnTo>
                        <a:pt x="713" y="46"/>
                      </a:lnTo>
                      <a:lnTo>
                        <a:pt x="723" y="44"/>
                      </a:lnTo>
                      <a:lnTo>
                        <a:pt x="729" y="42"/>
                      </a:lnTo>
                      <a:lnTo>
                        <a:pt x="733" y="38"/>
                      </a:lnTo>
                      <a:lnTo>
                        <a:pt x="735" y="33"/>
                      </a:lnTo>
                      <a:lnTo>
                        <a:pt x="739" y="27"/>
                      </a:lnTo>
                      <a:lnTo>
                        <a:pt x="740" y="20"/>
                      </a:lnTo>
                      <a:lnTo>
                        <a:pt x="745" y="14"/>
                      </a:lnTo>
                      <a:lnTo>
                        <a:pt x="748" y="10"/>
                      </a:lnTo>
                      <a:lnTo>
                        <a:pt x="752" y="8"/>
                      </a:lnTo>
                      <a:lnTo>
                        <a:pt x="757" y="5"/>
                      </a:lnTo>
                      <a:lnTo>
                        <a:pt x="764" y="3"/>
                      </a:lnTo>
                      <a:lnTo>
                        <a:pt x="769" y="0"/>
                      </a:lnTo>
                      <a:lnTo>
                        <a:pt x="776" y="0"/>
                      </a:lnTo>
                      <a:lnTo>
                        <a:pt x="782" y="0"/>
                      </a:lnTo>
                      <a:lnTo>
                        <a:pt x="789" y="1"/>
                      </a:lnTo>
                      <a:lnTo>
                        <a:pt x="800" y="6"/>
                      </a:lnTo>
                      <a:lnTo>
                        <a:pt x="811" y="12"/>
                      </a:lnTo>
                      <a:lnTo>
                        <a:pt x="819" y="18"/>
                      </a:lnTo>
                      <a:lnTo>
                        <a:pt x="826" y="25"/>
                      </a:lnTo>
                      <a:lnTo>
                        <a:pt x="830" y="29"/>
                      </a:lnTo>
                      <a:lnTo>
                        <a:pt x="833" y="32"/>
                      </a:lnTo>
                      <a:lnTo>
                        <a:pt x="833" y="31"/>
                      </a:lnTo>
                      <a:lnTo>
                        <a:pt x="836" y="28"/>
                      </a:lnTo>
                      <a:lnTo>
                        <a:pt x="841" y="25"/>
                      </a:lnTo>
                      <a:lnTo>
                        <a:pt x="847" y="23"/>
                      </a:lnTo>
                      <a:lnTo>
                        <a:pt x="853" y="19"/>
                      </a:lnTo>
                      <a:lnTo>
                        <a:pt x="861" y="17"/>
                      </a:lnTo>
                      <a:lnTo>
                        <a:pt x="870" y="15"/>
                      </a:lnTo>
                      <a:lnTo>
                        <a:pt x="879" y="15"/>
                      </a:lnTo>
                      <a:lnTo>
                        <a:pt x="888" y="15"/>
                      </a:lnTo>
                      <a:lnTo>
                        <a:pt x="899" y="15"/>
                      </a:lnTo>
                      <a:lnTo>
                        <a:pt x="905" y="15"/>
                      </a:lnTo>
                      <a:lnTo>
                        <a:pt x="912" y="16"/>
                      </a:lnTo>
                      <a:lnTo>
                        <a:pt x="918" y="17"/>
                      </a:lnTo>
                      <a:lnTo>
                        <a:pt x="924" y="19"/>
                      </a:lnTo>
                      <a:lnTo>
                        <a:pt x="934" y="21"/>
                      </a:lnTo>
                      <a:lnTo>
                        <a:pt x="944" y="26"/>
                      </a:lnTo>
                      <a:lnTo>
                        <a:pt x="948" y="31"/>
                      </a:lnTo>
                      <a:lnTo>
                        <a:pt x="949" y="37"/>
                      </a:lnTo>
                      <a:lnTo>
                        <a:pt x="946" y="44"/>
                      </a:lnTo>
                      <a:lnTo>
                        <a:pt x="945" y="52"/>
                      </a:lnTo>
                      <a:lnTo>
                        <a:pt x="944" y="59"/>
                      </a:lnTo>
                      <a:lnTo>
                        <a:pt x="944" y="67"/>
                      </a:lnTo>
                      <a:lnTo>
                        <a:pt x="944" y="72"/>
                      </a:lnTo>
                      <a:lnTo>
                        <a:pt x="944" y="78"/>
                      </a:lnTo>
                      <a:lnTo>
                        <a:pt x="944" y="81"/>
                      </a:lnTo>
                      <a:lnTo>
                        <a:pt x="944" y="84"/>
                      </a:lnTo>
                      <a:lnTo>
                        <a:pt x="979" y="102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3" name="Freeform 201"/>
                <p:cNvSpPr>
                  <a:spLocks/>
                </p:cNvSpPr>
                <p:nvPr/>
              </p:nvSpPr>
              <p:spPr bwMode="auto">
                <a:xfrm rot="20745209" flipH="1">
                  <a:off x="4820" y="915"/>
                  <a:ext cx="75" cy="42"/>
                </a:xfrm>
                <a:custGeom>
                  <a:avLst/>
                  <a:gdLst>
                    <a:gd name="T0" fmla="*/ 3 w 115"/>
                    <a:gd name="T1" fmla="*/ 0 h 85"/>
                    <a:gd name="T2" fmla="*/ 3 w 115"/>
                    <a:gd name="T3" fmla="*/ 0 h 85"/>
                    <a:gd name="T4" fmla="*/ 3 w 115"/>
                    <a:gd name="T5" fmla="*/ 0 h 85"/>
                    <a:gd name="T6" fmla="*/ 3 w 115"/>
                    <a:gd name="T7" fmla="*/ 0 h 85"/>
                    <a:gd name="T8" fmla="*/ 3 w 115"/>
                    <a:gd name="T9" fmla="*/ 0 h 85"/>
                    <a:gd name="T10" fmla="*/ 3 w 115"/>
                    <a:gd name="T11" fmla="*/ 0 h 85"/>
                    <a:gd name="T12" fmla="*/ 3 w 115"/>
                    <a:gd name="T13" fmla="*/ 0 h 85"/>
                    <a:gd name="T14" fmla="*/ 3 w 115"/>
                    <a:gd name="T15" fmla="*/ 0 h 85"/>
                    <a:gd name="T16" fmla="*/ 4 w 115"/>
                    <a:gd name="T17" fmla="*/ 0 h 85"/>
                    <a:gd name="T18" fmla="*/ 3 w 115"/>
                    <a:gd name="T19" fmla="*/ 0 h 85"/>
                    <a:gd name="T20" fmla="*/ 3 w 115"/>
                    <a:gd name="T21" fmla="*/ 0 h 85"/>
                    <a:gd name="T22" fmla="*/ 3 w 115"/>
                    <a:gd name="T23" fmla="*/ 0 h 85"/>
                    <a:gd name="T24" fmla="*/ 3 w 115"/>
                    <a:gd name="T25" fmla="*/ 0 h 85"/>
                    <a:gd name="T26" fmla="*/ 3 w 115"/>
                    <a:gd name="T27" fmla="*/ 0 h 85"/>
                    <a:gd name="T28" fmla="*/ 3 w 115"/>
                    <a:gd name="T29" fmla="*/ 0 h 85"/>
                    <a:gd name="T30" fmla="*/ 3 w 115"/>
                    <a:gd name="T31" fmla="*/ 0 h 85"/>
                    <a:gd name="T32" fmla="*/ 3 w 115"/>
                    <a:gd name="T33" fmla="*/ 0 h 85"/>
                    <a:gd name="T34" fmla="*/ 3 w 115"/>
                    <a:gd name="T35" fmla="*/ 0 h 85"/>
                    <a:gd name="T36" fmla="*/ 3 w 115"/>
                    <a:gd name="T37" fmla="*/ 0 h 85"/>
                    <a:gd name="T38" fmla="*/ 3 w 115"/>
                    <a:gd name="T39" fmla="*/ 0 h 85"/>
                    <a:gd name="T40" fmla="*/ 3 w 115"/>
                    <a:gd name="T41" fmla="*/ 0 h 85"/>
                    <a:gd name="T42" fmla="*/ 2 w 115"/>
                    <a:gd name="T43" fmla="*/ 0 h 85"/>
                    <a:gd name="T44" fmla="*/ 2 w 115"/>
                    <a:gd name="T45" fmla="*/ 0 h 85"/>
                    <a:gd name="T46" fmla="*/ 2 w 115"/>
                    <a:gd name="T47" fmla="*/ 0 h 85"/>
                    <a:gd name="T48" fmla="*/ 1 w 115"/>
                    <a:gd name="T49" fmla="*/ 0 h 85"/>
                    <a:gd name="T50" fmla="*/ 1 w 115"/>
                    <a:gd name="T51" fmla="*/ 0 h 85"/>
                    <a:gd name="T52" fmla="*/ 1 w 115"/>
                    <a:gd name="T53" fmla="*/ 0 h 85"/>
                    <a:gd name="T54" fmla="*/ 1 w 115"/>
                    <a:gd name="T55" fmla="*/ 0 h 85"/>
                    <a:gd name="T56" fmla="*/ 1 w 115"/>
                    <a:gd name="T57" fmla="*/ 0 h 85"/>
                    <a:gd name="T58" fmla="*/ 1 w 115"/>
                    <a:gd name="T59" fmla="*/ 0 h 85"/>
                    <a:gd name="T60" fmla="*/ 1 w 115"/>
                    <a:gd name="T61" fmla="*/ 0 h 85"/>
                    <a:gd name="T62" fmla="*/ 1 w 115"/>
                    <a:gd name="T63" fmla="*/ 0 h 85"/>
                    <a:gd name="T64" fmla="*/ 1 w 115"/>
                    <a:gd name="T65" fmla="*/ 0 h 85"/>
                    <a:gd name="T66" fmla="*/ 1 w 115"/>
                    <a:gd name="T67" fmla="*/ 0 h 85"/>
                    <a:gd name="T68" fmla="*/ 1 w 115"/>
                    <a:gd name="T69" fmla="*/ 0 h 85"/>
                    <a:gd name="T70" fmla="*/ 1 w 115"/>
                    <a:gd name="T71" fmla="*/ 0 h 85"/>
                    <a:gd name="T72" fmla="*/ 1 w 115"/>
                    <a:gd name="T73" fmla="*/ 0 h 85"/>
                    <a:gd name="T74" fmla="*/ 1 w 115"/>
                    <a:gd name="T75" fmla="*/ 0 h 85"/>
                    <a:gd name="T76" fmla="*/ 1 w 115"/>
                    <a:gd name="T77" fmla="*/ 0 h 85"/>
                    <a:gd name="T78" fmla="*/ 1 w 115"/>
                    <a:gd name="T79" fmla="*/ 0 h 85"/>
                    <a:gd name="T80" fmla="*/ 0 w 115"/>
                    <a:gd name="T81" fmla="*/ 0 h 85"/>
                    <a:gd name="T82" fmla="*/ 0 w 115"/>
                    <a:gd name="T83" fmla="*/ 0 h 85"/>
                    <a:gd name="T84" fmla="*/ 0 w 115"/>
                    <a:gd name="T85" fmla="*/ 0 h 85"/>
                    <a:gd name="T86" fmla="*/ 1 w 115"/>
                    <a:gd name="T87" fmla="*/ 0 h 85"/>
                    <a:gd name="T88" fmla="*/ 1 w 115"/>
                    <a:gd name="T89" fmla="*/ 0 h 85"/>
                    <a:gd name="T90" fmla="*/ 1 w 115"/>
                    <a:gd name="T91" fmla="*/ 0 h 85"/>
                    <a:gd name="T92" fmla="*/ 1 w 115"/>
                    <a:gd name="T93" fmla="*/ 0 h 85"/>
                    <a:gd name="T94" fmla="*/ 1 w 115"/>
                    <a:gd name="T95" fmla="*/ 0 h 85"/>
                    <a:gd name="T96" fmla="*/ 1 w 115"/>
                    <a:gd name="T97" fmla="*/ 0 h 85"/>
                    <a:gd name="T98" fmla="*/ 2 w 115"/>
                    <a:gd name="T99" fmla="*/ 0 h 85"/>
                    <a:gd name="T100" fmla="*/ 2 w 115"/>
                    <a:gd name="T101" fmla="*/ 0 h 85"/>
                    <a:gd name="T102" fmla="*/ 2 w 115"/>
                    <a:gd name="T103" fmla="*/ 0 h 85"/>
                    <a:gd name="T104" fmla="*/ 3 w 115"/>
                    <a:gd name="T105" fmla="*/ 0 h 85"/>
                    <a:gd name="T106" fmla="*/ 3 w 115"/>
                    <a:gd name="T107" fmla="*/ 0 h 85"/>
                    <a:gd name="T108" fmla="*/ 3 w 115"/>
                    <a:gd name="T109" fmla="*/ 0 h 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5" h="85">
                      <a:moveTo>
                        <a:pt x="87" y="4"/>
                      </a:moveTo>
                      <a:lnTo>
                        <a:pt x="92" y="7"/>
                      </a:lnTo>
                      <a:lnTo>
                        <a:pt x="97" y="14"/>
                      </a:lnTo>
                      <a:lnTo>
                        <a:pt x="102" y="21"/>
                      </a:lnTo>
                      <a:lnTo>
                        <a:pt x="108" y="29"/>
                      </a:lnTo>
                      <a:lnTo>
                        <a:pt x="110" y="35"/>
                      </a:lnTo>
                      <a:lnTo>
                        <a:pt x="113" y="44"/>
                      </a:lnTo>
                      <a:lnTo>
                        <a:pt x="114" y="52"/>
                      </a:lnTo>
                      <a:lnTo>
                        <a:pt x="115" y="62"/>
                      </a:lnTo>
                      <a:lnTo>
                        <a:pt x="111" y="69"/>
                      </a:lnTo>
                      <a:lnTo>
                        <a:pt x="106" y="74"/>
                      </a:lnTo>
                      <a:lnTo>
                        <a:pt x="102" y="75"/>
                      </a:lnTo>
                      <a:lnTo>
                        <a:pt x="99" y="74"/>
                      </a:lnTo>
                      <a:lnTo>
                        <a:pt x="97" y="66"/>
                      </a:lnTo>
                      <a:lnTo>
                        <a:pt x="96" y="59"/>
                      </a:lnTo>
                      <a:lnTo>
                        <a:pt x="94" y="51"/>
                      </a:lnTo>
                      <a:lnTo>
                        <a:pt x="93" y="44"/>
                      </a:lnTo>
                      <a:lnTo>
                        <a:pt x="89" y="38"/>
                      </a:lnTo>
                      <a:lnTo>
                        <a:pt x="86" y="31"/>
                      </a:lnTo>
                      <a:lnTo>
                        <a:pt x="80" y="25"/>
                      </a:lnTo>
                      <a:lnTo>
                        <a:pt x="76" y="22"/>
                      </a:lnTo>
                      <a:lnTo>
                        <a:pt x="68" y="18"/>
                      </a:lnTo>
                      <a:lnTo>
                        <a:pt x="61" y="18"/>
                      </a:lnTo>
                      <a:lnTo>
                        <a:pt x="53" y="18"/>
                      </a:lnTo>
                      <a:lnTo>
                        <a:pt x="47" y="22"/>
                      </a:lnTo>
                      <a:lnTo>
                        <a:pt x="40" y="23"/>
                      </a:lnTo>
                      <a:lnTo>
                        <a:pt x="33" y="27"/>
                      </a:lnTo>
                      <a:lnTo>
                        <a:pt x="26" y="32"/>
                      </a:lnTo>
                      <a:lnTo>
                        <a:pt x="23" y="39"/>
                      </a:lnTo>
                      <a:lnTo>
                        <a:pt x="18" y="44"/>
                      </a:lnTo>
                      <a:lnTo>
                        <a:pt x="18" y="51"/>
                      </a:lnTo>
                      <a:lnTo>
                        <a:pt x="19" y="57"/>
                      </a:lnTo>
                      <a:lnTo>
                        <a:pt x="24" y="64"/>
                      </a:lnTo>
                      <a:lnTo>
                        <a:pt x="26" y="69"/>
                      </a:lnTo>
                      <a:lnTo>
                        <a:pt x="27" y="75"/>
                      </a:lnTo>
                      <a:lnTo>
                        <a:pt x="24" y="79"/>
                      </a:lnTo>
                      <a:lnTo>
                        <a:pt x="17" y="85"/>
                      </a:lnTo>
                      <a:lnTo>
                        <a:pt x="9" y="75"/>
                      </a:lnTo>
                      <a:lnTo>
                        <a:pt x="4" y="64"/>
                      </a:lnTo>
                      <a:lnTo>
                        <a:pt x="1" y="57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2" y="32"/>
                      </a:lnTo>
                      <a:lnTo>
                        <a:pt x="6" y="26"/>
                      </a:lnTo>
                      <a:lnTo>
                        <a:pt x="10" y="21"/>
                      </a:lnTo>
                      <a:lnTo>
                        <a:pt x="16" y="17"/>
                      </a:lnTo>
                      <a:lnTo>
                        <a:pt x="26" y="9"/>
                      </a:lnTo>
                      <a:lnTo>
                        <a:pt x="39" y="6"/>
                      </a:lnTo>
                      <a:lnTo>
                        <a:pt x="50" y="1"/>
                      </a:lnTo>
                      <a:lnTo>
                        <a:pt x="62" y="1"/>
                      </a:lnTo>
                      <a:lnTo>
                        <a:pt x="68" y="0"/>
                      </a:lnTo>
                      <a:lnTo>
                        <a:pt x="75" y="0"/>
                      </a:lnTo>
                      <a:lnTo>
                        <a:pt x="80" y="1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4" name="Freeform 202"/>
                <p:cNvSpPr>
                  <a:spLocks/>
                </p:cNvSpPr>
                <p:nvPr/>
              </p:nvSpPr>
              <p:spPr bwMode="auto">
                <a:xfrm rot="20745209" flipH="1">
                  <a:off x="4825" y="937"/>
                  <a:ext cx="357" cy="311"/>
                </a:xfrm>
                <a:custGeom>
                  <a:avLst/>
                  <a:gdLst>
                    <a:gd name="T0" fmla="*/ 10 w 547"/>
                    <a:gd name="T1" fmla="*/ 0 h 623"/>
                    <a:gd name="T2" fmla="*/ 11 w 547"/>
                    <a:gd name="T3" fmla="*/ 0 h 623"/>
                    <a:gd name="T4" fmla="*/ 13 w 547"/>
                    <a:gd name="T5" fmla="*/ 0 h 623"/>
                    <a:gd name="T6" fmla="*/ 14 w 547"/>
                    <a:gd name="T7" fmla="*/ 0 h 623"/>
                    <a:gd name="T8" fmla="*/ 16 w 547"/>
                    <a:gd name="T9" fmla="*/ 0 h 623"/>
                    <a:gd name="T10" fmla="*/ 15 w 547"/>
                    <a:gd name="T11" fmla="*/ 0 h 623"/>
                    <a:gd name="T12" fmla="*/ 15 w 547"/>
                    <a:gd name="T13" fmla="*/ 0 h 623"/>
                    <a:gd name="T14" fmla="*/ 13 w 547"/>
                    <a:gd name="T15" fmla="*/ 0 h 623"/>
                    <a:gd name="T16" fmla="*/ 12 w 547"/>
                    <a:gd name="T17" fmla="*/ 0 h 623"/>
                    <a:gd name="T18" fmla="*/ 13 w 547"/>
                    <a:gd name="T19" fmla="*/ 0 h 623"/>
                    <a:gd name="T20" fmla="*/ 14 w 547"/>
                    <a:gd name="T21" fmla="*/ 0 h 623"/>
                    <a:gd name="T22" fmla="*/ 16 w 547"/>
                    <a:gd name="T23" fmla="*/ 1 h 623"/>
                    <a:gd name="T24" fmla="*/ 16 w 547"/>
                    <a:gd name="T25" fmla="*/ 1 h 623"/>
                    <a:gd name="T26" fmla="*/ 17 w 547"/>
                    <a:gd name="T27" fmla="*/ 1 h 623"/>
                    <a:gd name="T28" fmla="*/ 18 w 547"/>
                    <a:gd name="T29" fmla="*/ 2 h 623"/>
                    <a:gd name="T30" fmla="*/ 15 w 547"/>
                    <a:gd name="T31" fmla="*/ 1 h 623"/>
                    <a:gd name="T32" fmla="*/ 14 w 547"/>
                    <a:gd name="T33" fmla="*/ 2 h 623"/>
                    <a:gd name="T34" fmla="*/ 13 w 547"/>
                    <a:gd name="T35" fmla="*/ 2 h 623"/>
                    <a:gd name="T36" fmla="*/ 12 w 547"/>
                    <a:gd name="T37" fmla="*/ 1 h 623"/>
                    <a:gd name="T38" fmla="*/ 12 w 547"/>
                    <a:gd name="T39" fmla="*/ 1 h 623"/>
                    <a:gd name="T40" fmla="*/ 12 w 547"/>
                    <a:gd name="T41" fmla="*/ 1 h 623"/>
                    <a:gd name="T42" fmla="*/ 10 w 547"/>
                    <a:gd name="T43" fmla="*/ 1 h 623"/>
                    <a:gd name="T44" fmla="*/ 10 w 547"/>
                    <a:gd name="T45" fmla="*/ 1 h 623"/>
                    <a:gd name="T46" fmla="*/ 10 w 547"/>
                    <a:gd name="T47" fmla="*/ 1 h 623"/>
                    <a:gd name="T48" fmla="*/ 8 w 547"/>
                    <a:gd name="T49" fmla="*/ 1 h 623"/>
                    <a:gd name="T50" fmla="*/ 8 w 547"/>
                    <a:gd name="T51" fmla="*/ 2 h 623"/>
                    <a:gd name="T52" fmla="*/ 7 w 547"/>
                    <a:gd name="T53" fmla="*/ 2 h 623"/>
                    <a:gd name="T54" fmla="*/ 7 w 547"/>
                    <a:gd name="T55" fmla="*/ 1 h 623"/>
                    <a:gd name="T56" fmla="*/ 6 w 547"/>
                    <a:gd name="T57" fmla="*/ 1 h 623"/>
                    <a:gd name="T58" fmla="*/ 5 w 547"/>
                    <a:gd name="T59" fmla="*/ 1 h 623"/>
                    <a:gd name="T60" fmla="*/ 5 w 547"/>
                    <a:gd name="T61" fmla="*/ 1 h 623"/>
                    <a:gd name="T62" fmla="*/ 5 w 547"/>
                    <a:gd name="T63" fmla="*/ 2 h 623"/>
                    <a:gd name="T64" fmla="*/ 5 w 547"/>
                    <a:gd name="T65" fmla="*/ 2 h 623"/>
                    <a:gd name="T66" fmla="*/ 3 w 547"/>
                    <a:gd name="T67" fmla="*/ 2 h 623"/>
                    <a:gd name="T68" fmla="*/ 3 w 547"/>
                    <a:gd name="T69" fmla="*/ 2 h 623"/>
                    <a:gd name="T70" fmla="*/ 1 w 547"/>
                    <a:gd name="T71" fmla="*/ 2 h 623"/>
                    <a:gd name="T72" fmla="*/ 1 w 547"/>
                    <a:gd name="T73" fmla="*/ 2 h 623"/>
                    <a:gd name="T74" fmla="*/ 1 w 547"/>
                    <a:gd name="T75" fmla="*/ 1 h 623"/>
                    <a:gd name="T76" fmla="*/ 1 w 547"/>
                    <a:gd name="T77" fmla="*/ 1 h 623"/>
                    <a:gd name="T78" fmla="*/ 1 w 547"/>
                    <a:gd name="T79" fmla="*/ 1 h 623"/>
                    <a:gd name="T80" fmla="*/ 2 w 547"/>
                    <a:gd name="T81" fmla="*/ 1 h 623"/>
                    <a:gd name="T82" fmla="*/ 2 w 547"/>
                    <a:gd name="T83" fmla="*/ 0 h 623"/>
                    <a:gd name="T84" fmla="*/ 4 w 547"/>
                    <a:gd name="T85" fmla="*/ 0 h 623"/>
                    <a:gd name="T86" fmla="*/ 5 w 547"/>
                    <a:gd name="T87" fmla="*/ 0 h 623"/>
                    <a:gd name="T88" fmla="*/ 4 w 547"/>
                    <a:gd name="T89" fmla="*/ 0 h 623"/>
                    <a:gd name="T90" fmla="*/ 5 w 547"/>
                    <a:gd name="T91" fmla="*/ 0 h 623"/>
                    <a:gd name="T92" fmla="*/ 7 w 547"/>
                    <a:gd name="T93" fmla="*/ 0 h 623"/>
                    <a:gd name="T94" fmla="*/ 8 w 547"/>
                    <a:gd name="T95" fmla="*/ 0 h 623"/>
                    <a:gd name="T96" fmla="*/ 8 w 547"/>
                    <a:gd name="T97" fmla="*/ 0 h 623"/>
                    <a:gd name="T98" fmla="*/ 10 w 547"/>
                    <a:gd name="T99" fmla="*/ 1 h 623"/>
                    <a:gd name="T100" fmla="*/ 10 w 547"/>
                    <a:gd name="T101" fmla="*/ 0 h 623"/>
                    <a:gd name="T102" fmla="*/ 10 w 547"/>
                    <a:gd name="T103" fmla="*/ 0 h 623"/>
                    <a:gd name="T104" fmla="*/ 12 w 547"/>
                    <a:gd name="T105" fmla="*/ 0 h 623"/>
                    <a:gd name="T106" fmla="*/ 11 w 547"/>
                    <a:gd name="T107" fmla="*/ 0 h 623"/>
                    <a:gd name="T108" fmla="*/ 10 w 547"/>
                    <a:gd name="T109" fmla="*/ 0 h 623"/>
                    <a:gd name="T110" fmla="*/ 10 w 547"/>
                    <a:gd name="T111" fmla="*/ 0 h 623"/>
                    <a:gd name="T112" fmla="*/ 8 w 547"/>
                    <a:gd name="T113" fmla="*/ 0 h 623"/>
                    <a:gd name="T114" fmla="*/ 8 w 547"/>
                    <a:gd name="T115" fmla="*/ 0 h 623"/>
                    <a:gd name="T116" fmla="*/ 7 w 547"/>
                    <a:gd name="T117" fmla="*/ 0 h 623"/>
                    <a:gd name="T118" fmla="*/ 7 w 547"/>
                    <a:gd name="T119" fmla="*/ 0 h 623"/>
                    <a:gd name="T120" fmla="*/ 6 w 547"/>
                    <a:gd name="T121" fmla="*/ 0 h 623"/>
                    <a:gd name="T122" fmla="*/ 7 w 547"/>
                    <a:gd name="T123" fmla="*/ 0 h 623"/>
                    <a:gd name="T124" fmla="*/ 8 w 547"/>
                    <a:gd name="T125" fmla="*/ 0 h 6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47" h="623">
                      <a:moveTo>
                        <a:pt x="262" y="8"/>
                      </a:moveTo>
                      <a:lnTo>
                        <a:pt x="268" y="12"/>
                      </a:lnTo>
                      <a:lnTo>
                        <a:pt x="274" y="17"/>
                      </a:lnTo>
                      <a:lnTo>
                        <a:pt x="278" y="22"/>
                      </a:lnTo>
                      <a:lnTo>
                        <a:pt x="284" y="29"/>
                      </a:lnTo>
                      <a:lnTo>
                        <a:pt x="287" y="35"/>
                      </a:lnTo>
                      <a:lnTo>
                        <a:pt x="291" y="42"/>
                      </a:lnTo>
                      <a:lnTo>
                        <a:pt x="294" y="50"/>
                      </a:lnTo>
                      <a:lnTo>
                        <a:pt x="297" y="60"/>
                      </a:lnTo>
                      <a:lnTo>
                        <a:pt x="309" y="54"/>
                      </a:lnTo>
                      <a:lnTo>
                        <a:pt x="319" y="51"/>
                      </a:lnTo>
                      <a:lnTo>
                        <a:pt x="328" y="51"/>
                      </a:lnTo>
                      <a:lnTo>
                        <a:pt x="337" y="55"/>
                      </a:lnTo>
                      <a:lnTo>
                        <a:pt x="343" y="58"/>
                      </a:lnTo>
                      <a:lnTo>
                        <a:pt x="349" y="65"/>
                      </a:lnTo>
                      <a:lnTo>
                        <a:pt x="355" y="72"/>
                      </a:lnTo>
                      <a:lnTo>
                        <a:pt x="362" y="80"/>
                      </a:lnTo>
                      <a:lnTo>
                        <a:pt x="367" y="85"/>
                      </a:lnTo>
                      <a:lnTo>
                        <a:pt x="373" y="92"/>
                      </a:lnTo>
                      <a:lnTo>
                        <a:pt x="380" y="98"/>
                      </a:lnTo>
                      <a:lnTo>
                        <a:pt x="388" y="102"/>
                      </a:lnTo>
                      <a:lnTo>
                        <a:pt x="395" y="104"/>
                      </a:lnTo>
                      <a:lnTo>
                        <a:pt x="406" y="104"/>
                      </a:lnTo>
                      <a:lnTo>
                        <a:pt x="410" y="102"/>
                      </a:lnTo>
                      <a:lnTo>
                        <a:pt x="416" y="101"/>
                      </a:lnTo>
                      <a:lnTo>
                        <a:pt x="423" y="98"/>
                      </a:lnTo>
                      <a:lnTo>
                        <a:pt x="431" y="95"/>
                      </a:lnTo>
                      <a:lnTo>
                        <a:pt x="441" y="98"/>
                      </a:lnTo>
                      <a:lnTo>
                        <a:pt x="452" y="103"/>
                      </a:lnTo>
                      <a:lnTo>
                        <a:pt x="459" y="109"/>
                      </a:lnTo>
                      <a:lnTo>
                        <a:pt x="467" y="118"/>
                      </a:lnTo>
                      <a:lnTo>
                        <a:pt x="470" y="127"/>
                      </a:lnTo>
                      <a:lnTo>
                        <a:pt x="474" y="138"/>
                      </a:lnTo>
                      <a:lnTo>
                        <a:pt x="475" y="144"/>
                      </a:lnTo>
                      <a:lnTo>
                        <a:pt x="476" y="151"/>
                      </a:lnTo>
                      <a:lnTo>
                        <a:pt x="476" y="157"/>
                      </a:lnTo>
                      <a:lnTo>
                        <a:pt x="477" y="164"/>
                      </a:lnTo>
                      <a:lnTo>
                        <a:pt x="475" y="170"/>
                      </a:lnTo>
                      <a:lnTo>
                        <a:pt x="472" y="173"/>
                      </a:lnTo>
                      <a:lnTo>
                        <a:pt x="467" y="174"/>
                      </a:lnTo>
                      <a:lnTo>
                        <a:pt x="466" y="176"/>
                      </a:lnTo>
                      <a:lnTo>
                        <a:pt x="460" y="170"/>
                      </a:lnTo>
                      <a:lnTo>
                        <a:pt x="458" y="164"/>
                      </a:lnTo>
                      <a:lnTo>
                        <a:pt x="458" y="157"/>
                      </a:lnTo>
                      <a:lnTo>
                        <a:pt x="460" y="152"/>
                      </a:lnTo>
                      <a:lnTo>
                        <a:pt x="460" y="144"/>
                      </a:lnTo>
                      <a:lnTo>
                        <a:pt x="460" y="137"/>
                      </a:lnTo>
                      <a:lnTo>
                        <a:pt x="458" y="130"/>
                      </a:lnTo>
                      <a:lnTo>
                        <a:pt x="455" y="124"/>
                      </a:lnTo>
                      <a:lnTo>
                        <a:pt x="448" y="120"/>
                      </a:lnTo>
                      <a:lnTo>
                        <a:pt x="442" y="118"/>
                      </a:lnTo>
                      <a:lnTo>
                        <a:pt x="435" y="117"/>
                      </a:lnTo>
                      <a:lnTo>
                        <a:pt x="430" y="117"/>
                      </a:lnTo>
                      <a:lnTo>
                        <a:pt x="423" y="117"/>
                      </a:lnTo>
                      <a:lnTo>
                        <a:pt x="416" y="118"/>
                      </a:lnTo>
                      <a:lnTo>
                        <a:pt x="410" y="120"/>
                      </a:lnTo>
                      <a:lnTo>
                        <a:pt x="405" y="125"/>
                      </a:lnTo>
                      <a:lnTo>
                        <a:pt x="398" y="128"/>
                      </a:lnTo>
                      <a:lnTo>
                        <a:pt x="393" y="134"/>
                      </a:lnTo>
                      <a:lnTo>
                        <a:pt x="389" y="139"/>
                      </a:lnTo>
                      <a:lnTo>
                        <a:pt x="386" y="147"/>
                      </a:lnTo>
                      <a:lnTo>
                        <a:pt x="382" y="154"/>
                      </a:lnTo>
                      <a:lnTo>
                        <a:pt x="380" y="164"/>
                      </a:lnTo>
                      <a:lnTo>
                        <a:pt x="379" y="169"/>
                      </a:lnTo>
                      <a:lnTo>
                        <a:pt x="379" y="174"/>
                      </a:lnTo>
                      <a:lnTo>
                        <a:pt x="379" y="181"/>
                      </a:lnTo>
                      <a:lnTo>
                        <a:pt x="379" y="188"/>
                      </a:lnTo>
                      <a:lnTo>
                        <a:pt x="384" y="194"/>
                      </a:lnTo>
                      <a:lnTo>
                        <a:pt x="388" y="205"/>
                      </a:lnTo>
                      <a:lnTo>
                        <a:pt x="388" y="211"/>
                      </a:lnTo>
                      <a:lnTo>
                        <a:pt x="389" y="216"/>
                      </a:lnTo>
                      <a:lnTo>
                        <a:pt x="389" y="222"/>
                      </a:lnTo>
                      <a:lnTo>
                        <a:pt x="390" y="229"/>
                      </a:lnTo>
                      <a:lnTo>
                        <a:pt x="400" y="229"/>
                      </a:lnTo>
                      <a:lnTo>
                        <a:pt x="410" y="230"/>
                      </a:lnTo>
                      <a:lnTo>
                        <a:pt x="420" y="232"/>
                      </a:lnTo>
                      <a:lnTo>
                        <a:pt x="429" y="237"/>
                      </a:lnTo>
                      <a:lnTo>
                        <a:pt x="436" y="240"/>
                      </a:lnTo>
                      <a:lnTo>
                        <a:pt x="446" y="247"/>
                      </a:lnTo>
                      <a:lnTo>
                        <a:pt x="452" y="253"/>
                      </a:lnTo>
                      <a:lnTo>
                        <a:pt x="460" y="263"/>
                      </a:lnTo>
                      <a:lnTo>
                        <a:pt x="483" y="350"/>
                      </a:lnTo>
                      <a:lnTo>
                        <a:pt x="490" y="360"/>
                      </a:lnTo>
                      <a:lnTo>
                        <a:pt x="494" y="371"/>
                      </a:lnTo>
                      <a:lnTo>
                        <a:pt x="493" y="379"/>
                      </a:lnTo>
                      <a:lnTo>
                        <a:pt x="492" y="388"/>
                      </a:lnTo>
                      <a:lnTo>
                        <a:pt x="488" y="395"/>
                      </a:lnTo>
                      <a:lnTo>
                        <a:pt x="486" y="403"/>
                      </a:lnTo>
                      <a:lnTo>
                        <a:pt x="485" y="409"/>
                      </a:lnTo>
                      <a:lnTo>
                        <a:pt x="488" y="420"/>
                      </a:lnTo>
                      <a:lnTo>
                        <a:pt x="492" y="426"/>
                      </a:lnTo>
                      <a:lnTo>
                        <a:pt x="496" y="434"/>
                      </a:lnTo>
                      <a:lnTo>
                        <a:pt x="501" y="442"/>
                      </a:lnTo>
                      <a:lnTo>
                        <a:pt x="507" y="450"/>
                      </a:lnTo>
                      <a:lnTo>
                        <a:pt x="510" y="458"/>
                      </a:lnTo>
                      <a:lnTo>
                        <a:pt x="516" y="467"/>
                      </a:lnTo>
                      <a:lnTo>
                        <a:pt x="519" y="475"/>
                      </a:lnTo>
                      <a:lnTo>
                        <a:pt x="525" y="484"/>
                      </a:lnTo>
                      <a:lnTo>
                        <a:pt x="528" y="492"/>
                      </a:lnTo>
                      <a:lnTo>
                        <a:pt x="531" y="501"/>
                      </a:lnTo>
                      <a:lnTo>
                        <a:pt x="535" y="509"/>
                      </a:lnTo>
                      <a:lnTo>
                        <a:pt x="538" y="518"/>
                      </a:lnTo>
                      <a:lnTo>
                        <a:pt x="540" y="526"/>
                      </a:lnTo>
                      <a:lnTo>
                        <a:pt x="543" y="535"/>
                      </a:lnTo>
                      <a:lnTo>
                        <a:pt x="545" y="543"/>
                      </a:lnTo>
                      <a:lnTo>
                        <a:pt x="547" y="553"/>
                      </a:lnTo>
                      <a:lnTo>
                        <a:pt x="545" y="556"/>
                      </a:lnTo>
                      <a:lnTo>
                        <a:pt x="540" y="560"/>
                      </a:lnTo>
                      <a:lnTo>
                        <a:pt x="535" y="560"/>
                      </a:lnTo>
                      <a:lnTo>
                        <a:pt x="529" y="558"/>
                      </a:lnTo>
                      <a:lnTo>
                        <a:pt x="449" y="495"/>
                      </a:lnTo>
                      <a:lnTo>
                        <a:pt x="448" y="507"/>
                      </a:lnTo>
                      <a:lnTo>
                        <a:pt x="446" y="519"/>
                      </a:lnTo>
                      <a:lnTo>
                        <a:pt x="442" y="530"/>
                      </a:lnTo>
                      <a:lnTo>
                        <a:pt x="440" y="543"/>
                      </a:lnTo>
                      <a:lnTo>
                        <a:pt x="436" y="554"/>
                      </a:lnTo>
                      <a:lnTo>
                        <a:pt x="433" y="565"/>
                      </a:lnTo>
                      <a:lnTo>
                        <a:pt x="431" y="577"/>
                      </a:lnTo>
                      <a:lnTo>
                        <a:pt x="431" y="588"/>
                      </a:lnTo>
                      <a:lnTo>
                        <a:pt x="422" y="592"/>
                      </a:lnTo>
                      <a:lnTo>
                        <a:pt x="414" y="594"/>
                      </a:lnTo>
                      <a:lnTo>
                        <a:pt x="410" y="583"/>
                      </a:lnTo>
                      <a:lnTo>
                        <a:pt x="408" y="575"/>
                      </a:lnTo>
                      <a:lnTo>
                        <a:pt x="405" y="566"/>
                      </a:lnTo>
                      <a:lnTo>
                        <a:pt x="403" y="560"/>
                      </a:lnTo>
                      <a:lnTo>
                        <a:pt x="399" y="552"/>
                      </a:lnTo>
                      <a:lnTo>
                        <a:pt x="397" y="544"/>
                      </a:lnTo>
                      <a:lnTo>
                        <a:pt x="393" y="537"/>
                      </a:lnTo>
                      <a:lnTo>
                        <a:pt x="391" y="530"/>
                      </a:lnTo>
                      <a:lnTo>
                        <a:pt x="388" y="522"/>
                      </a:lnTo>
                      <a:lnTo>
                        <a:pt x="386" y="514"/>
                      </a:lnTo>
                      <a:lnTo>
                        <a:pt x="383" y="508"/>
                      </a:lnTo>
                      <a:lnTo>
                        <a:pt x="382" y="501"/>
                      </a:lnTo>
                      <a:lnTo>
                        <a:pt x="380" y="493"/>
                      </a:lnTo>
                      <a:lnTo>
                        <a:pt x="379" y="486"/>
                      </a:lnTo>
                      <a:lnTo>
                        <a:pt x="379" y="478"/>
                      </a:lnTo>
                      <a:lnTo>
                        <a:pt x="379" y="472"/>
                      </a:lnTo>
                      <a:lnTo>
                        <a:pt x="369" y="472"/>
                      </a:lnTo>
                      <a:lnTo>
                        <a:pt x="363" y="466"/>
                      </a:lnTo>
                      <a:lnTo>
                        <a:pt x="360" y="460"/>
                      </a:lnTo>
                      <a:lnTo>
                        <a:pt x="358" y="455"/>
                      </a:lnTo>
                      <a:lnTo>
                        <a:pt x="356" y="448"/>
                      </a:lnTo>
                      <a:lnTo>
                        <a:pt x="356" y="441"/>
                      </a:lnTo>
                      <a:lnTo>
                        <a:pt x="354" y="432"/>
                      </a:lnTo>
                      <a:lnTo>
                        <a:pt x="353" y="425"/>
                      </a:lnTo>
                      <a:lnTo>
                        <a:pt x="351" y="416"/>
                      </a:lnTo>
                      <a:lnTo>
                        <a:pt x="349" y="409"/>
                      </a:lnTo>
                      <a:lnTo>
                        <a:pt x="347" y="401"/>
                      </a:lnTo>
                      <a:lnTo>
                        <a:pt x="345" y="395"/>
                      </a:lnTo>
                      <a:lnTo>
                        <a:pt x="341" y="388"/>
                      </a:lnTo>
                      <a:lnTo>
                        <a:pt x="338" y="385"/>
                      </a:lnTo>
                      <a:lnTo>
                        <a:pt x="332" y="379"/>
                      </a:lnTo>
                      <a:lnTo>
                        <a:pt x="328" y="374"/>
                      </a:lnTo>
                      <a:lnTo>
                        <a:pt x="320" y="371"/>
                      </a:lnTo>
                      <a:lnTo>
                        <a:pt x="310" y="373"/>
                      </a:lnTo>
                      <a:lnTo>
                        <a:pt x="310" y="382"/>
                      </a:lnTo>
                      <a:lnTo>
                        <a:pt x="310" y="391"/>
                      </a:lnTo>
                      <a:lnTo>
                        <a:pt x="310" y="400"/>
                      </a:lnTo>
                      <a:lnTo>
                        <a:pt x="311" y="411"/>
                      </a:lnTo>
                      <a:lnTo>
                        <a:pt x="311" y="420"/>
                      </a:lnTo>
                      <a:lnTo>
                        <a:pt x="312" y="429"/>
                      </a:lnTo>
                      <a:lnTo>
                        <a:pt x="313" y="438"/>
                      </a:lnTo>
                      <a:lnTo>
                        <a:pt x="315" y="448"/>
                      </a:lnTo>
                      <a:lnTo>
                        <a:pt x="315" y="457"/>
                      </a:lnTo>
                      <a:lnTo>
                        <a:pt x="317" y="466"/>
                      </a:lnTo>
                      <a:lnTo>
                        <a:pt x="318" y="475"/>
                      </a:lnTo>
                      <a:lnTo>
                        <a:pt x="319" y="485"/>
                      </a:lnTo>
                      <a:lnTo>
                        <a:pt x="319" y="494"/>
                      </a:lnTo>
                      <a:lnTo>
                        <a:pt x="320" y="503"/>
                      </a:lnTo>
                      <a:lnTo>
                        <a:pt x="320" y="513"/>
                      </a:lnTo>
                      <a:lnTo>
                        <a:pt x="321" y="523"/>
                      </a:lnTo>
                      <a:lnTo>
                        <a:pt x="303" y="529"/>
                      </a:lnTo>
                      <a:lnTo>
                        <a:pt x="269" y="472"/>
                      </a:lnTo>
                      <a:lnTo>
                        <a:pt x="262" y="476"/>
                      </a:lnTo>
                      <a:lnTo>
                        <a:pt x="260" y="484"/>
                      </a:lnTo>
                      <a:lnTo>
                        <a:pt x="258" y="493"/>
                      </a:lnTo>
                      <a:lnTo>
                        <a:pt x="258" y="503"/>
                      </a:lnTo>
                      <a:lnTo>
                        <a:pt x="258" y="512"/>
                      </a:lnTo>
                      <a:lnTo>
                        <a:pt x="258" y="521"/>
                      </a:lnTo>
                      <a:lnTo>
                        <a:pt x="257" y="528"/>
                      </a:lnTo>
                      <a:lnTo>
                        <a:pt x="257" y="535"/>
                      </a:lnTo>
                      <a:lnTo>
                        <a:pt x="250" y="540"/>
                      </a:lnTo>
                      <a:lnTo>
                        <a:pt x="243" y="543"/>
                      </a:lnTo>
                      <a:lnTo>
                        <a:pt x="236" y="542"/>
                      </a:lnTo>
                      <a:lnTo>
                        <a:pt x="234" y="542"/>
                      </a:lnTo>
                      <a:lnTo>
                        <a:pt x="232" y="537"/>
                      </a:lnTo>
                      <a:lnTo>
                        <a:pt x="228" y="528"/>
                      </a:lnTo>
                      <a:lnTo>
                        <a:pt x="225" y="520"/>
                      </a:lnTo>
                      <a:lnTo>
                        <a:pt x="222" y="513"/>
                      </a:lnTo>
                      <a:lnTo>
                        <a:pt x="218" y="504"/>
                      </a:lnTo>
                      <a:lnTo>
                        <a:pt x="216" y="496"/>
                      </a:lnTo>
                      <a:lnTo>
                        <a:pt x="213" y="486"/>
                      </a:lnTo>
                      <a:lnTo>
                        <a:pt x="209" y="477"/>
                      </a:lnTo>
                      <a:lnTo>
                        <a:pt x="206" y="468"/>
                      </a:lnTo>
                      <a:lnTo>
                        <a:pt x="204" y="460"/>
                      </a:lnTo>
                      <a:lnTo>
                        <a:pt x="200" y="450"/>
                      </a:lnTo>
                      <a:lnTo>
                        <a:pt x="199" y="443"/>
                      </a:lnTo>
                      <a:lnTo>
                        <a:pt x="199" y="435"/>
                      </a:lnTo>
                      <a:lnTo>
                        <a:pt x="199" y="431"/>
                      </a:lnTo>
                      <a:lnTo>
                        <a:pt x="197" y="423"/>
                      </a:lnTo>
                      <a:lnTo>
                        <a:pt x="194" y="420"/>
                      </a:lnTo>
                      <a:lnTo>
                        <a:pt x="189" y="416"/>
                      </a:lnTo>
                      <a:lnTo>
                        <a:pt x="182" y="414"/>
                      </a:lnTo>
                      <a:lnTo>
                        <a:pt x="180" y="414"/>
                      </a:lnTo>
                      <a:lnTo>
                        <a:pt x="176" y="415"/>
                      </a:lnTo>
                      <a:lnTo>
                        <a:pt x="171" y="415"/>
                      </a:lnTo>
                      <a:lnTo>
                        <a:pt x="165" y="415"/>
                      </a:lnTo>
                      <a:lnTo>
                        <a:pt x="158" y="414"/>
                      </a:lnTo>
                      <a:lnTo>
                        <a:pt x="151" y="414"/>
                      </a:lnTo>
                      <a:lnTo>
                        <a:pt x="146" y="414"/>
                      </a:lnTo>
                      <a:lnTo>
                        <a:pt x="141" y="414"/>
                      </a:lnTo>
                      <a:lnTo>
                        <a:pt x="142" y="425"/>
                      </a:lnTo>
                      <a:lnTo>
                        <a:pt x="147" y="438"/>
                      </a:lnTo>
                      <a:lnTo>
                        <a:pt x="148" y="443"/>
                      </a:lnTo>
                      <a:lnTo>
                        <a:pt x="150" y="450"/>
                      </a:lnTo>
                      <a:lnTo>
                        <a:pt x="153" y="456"/>
                      </a:lnTo>
                      <a:lnTo>
                        <a:pt x="156" y="462"/>
                      </a:lnTo>
                      <a:lnTo>
                        <a:pt x="161" y="474"/>
                      </a:lnTo>
                      <a:lnTo>
                        <a:pt x="166" y="486"/>
                      </a:lnTo>
                      <a:lnTo>
                        <a:pt x="168" y="492"/>
                      </a:lnTo>
                      <a:lnTo>
                        <a:pt x="171" y="499"/>
                      </a:lnTo>
                      <a:lnTo>
                        <a:pt x="173" y="505"/>
                      </a:lnTo>
                      <a:lnTo>
                        <a:pt x="176" y="512"/>
                      </a:lnTo>
                      <a:lnTo>
                        <a:pt x="166" y="519"/>
                      </a:lnTo>
                      <a:lnTo>
                        <a:pt x="157" y="521"/>
                      </a:lnTo>
                      <a:lnTo>
                        <a:pt x="146" y="520"/>
                      </a:lnTo>
                      <a:lnTo>
                        <a:pt x="136" y="523"/>
                      </a:lnTo>
                      <a:lnTo>
                        <a:pt x="158" y="610"/>
                      </a:lnTo>
                      <a:lnTo>
                        <a:pt x="154" y="615"/>
                      </a:lnTo>
                      <a:lnTo>
                        <a:pt x="151" y="621"/>
                      </a:lnTo>
                      <a:lnTo>
                        <a:pt x="147" y="623"/>
                      </a:lnTo>
                      <a:lnTo>
                        <a:pt x="141" y="622"/>
                      </a:lnTo>
                      <a:lnTo>
                        <a:pt x="132" y="613"/>
                      </a:lnTo>
                      <a:lnTo>
                        <a:pt x="125" y="604"/>
                      </a:lnTo>
                      <a:lnTo>
                        <a:pt x="119" y="594"/>
                      </a:lnTo>
                      <a:lnTo>
                        <a:pt x="113" y="583"/>
                      </a:lnTo>
                      <a:lnTo>
                        <a:pt x="106" y="571"/>
                      </a:lnTo>
                      <a:lnTo>
                        <a:pt x="99" y="561"/>
                      </a:lnTo>
                      <a:lnTo>
                        <a:pt x="92" y="551"/>
                      </a:lnTo>
                      <a:lnTo>
                        <a:pt x="83" y="542"/>
                      </a:lnTo>
                      <a:lnTo>
                        <a:pt x="77" y="551"/>
                      </a:lnTo>
                      <a:lnTo>
                        <a:pt x="76" y="561"/>
                      </a:lnTo>
                      <a:lnTo>
                        <a:pt x="76" y="572"/>
                      </a:lnTo>
                      <a:lnTo>
                        <a:pt x="78" y="584"/>
                      </a:lnTo>
                      <a:lnTo>
                        <a:pt x="77" y="595"/>
                      </a:lnTo>
                      <a:lnTo>
                        <a:pt x="75" y="605"/>
                      </a:lnTo>
                      <a:lnTo>
                        <a:pt x="69" y="612"/>
                      </a:lnTo>
                      <a:lnTo>
                        <a:pt x="60" y="616"/>
                      </a:lnTo>
                      <a:lnTo>
                        <a:pt x="53" y="608"/>
                      </a:lnTo>
                      <a:lnTo>
                        <a:pt x="49" y="600"/>
                      </a:lnTo>
                      <a:lnTo>
                        <a:pt x="45" y="594"/>
                      </a:lnTo>
                      <a:lnTo>
                        <a:pt x="42" y="587"/>
                      </a:lnTo>
                      <a:lnTo>
                        <a:pt x="38" y="579"/>
                      </a:lnTo>
                      <a:lnTo>
                        <a:pt x="35" y="572"/>
                      </a:lnTo>
                      <a:lnTo>
                        <a:pt x="33" y="565"/>
                      </a:lnTo>
                      <a:lnTo>
                        <a:pt x="32" y="558"/>
                      </a:lnTo>
                      <a:lnTo>
                        <a:pt x="29" y="551"/>
                      </a:lnTo>
                      <a:lnTo>
                        <a:pt x="28" y="543"/>
                      </a:lnTo>
                      <a:lnTo>
                        <a:pt x="27" y="535"/>
                      </a:lnTo>
                      <a:lnTo>
                        <a:pt x="27" y="527"/>
                      </a:lnTo>
                      <a:lnTo>
                        <a:pt x="27" y="518"/>
                      </a:lnTo>
                      <a:lnTo>
                        <a:pt x="27" y="509"/>
                      </a:lnTo>
                      <a:lnTo>
                        <a:pt x="28" y="499"/>
                      </a:lnTo>
                      <a:lnTo>
                        <a:pt x="31" y="488"/>
                      </a:lnTo>
                      <a:lnTo>
                        <a:pt x="29" y="476"/>
                      </a:lnTo>
                      <a:lnTo>
                        <a:pt x="28" y="467"/>
                      </a:lnTo>
                      <a:lnTo>
                        <a:pt x="26" y="457"/>
                      </a:lnTo>
                      <a:lnTo>
                        <a:pt x="25" y="450"/>
                      </a:lnTo>
                      <a:lnTo>
                        <a:pt x="23" y="442"/>
                      </a:lnTo>
                      <a:lnTo>
                        <a:pt x="20" y="436"/>
                      </a:lnTo>
                      <a:lnTo>
                        <a:pt x="18" y="431"/>
                      </a:lnTo>
                      <a:lnTo>
                        <a:pt x="16" y="427"/>
                      </a:lnTo>
                      <a:lnTo>
                        <a:pt x="10" y="420"/>
                      </a:lnTo>
                      <a:lnTo>
                        <a:pt x="6" y="413"/>
                      </a:lnTo>
                      <a:lnTo>
                        <a:pt x="2" y="407"/>
                      </a:lnTo>
                      <a:lnTo>
                        <a:pt x="2" y="401"/>
                      </a:lnTo>
                      <a:lnTo>
                        <a:pt x="0" y="390"/>
                      </a:lnTo>
                      <a:lnTo>
                        <a:pt x="1" y="381"/>
                      </a:lnTo>
                      <a:lnTo>
                        <a:pt x="3" y="372"/>
                      </a:lnTo>
                      <a:lnTo>
                        <a:pt x="7" y="364"/>
                      </a:lnTo>
                      <a:lnTo>
                        <a:pt x="10" y="356"/>
                      </a:lnTo>
                      <a:lnTo>
                        <a:pt x="15" y="348"/>
                      </a:lnTo>
                      <a:lnTo>
                        <a:pt x="19" y="340"/>
                      </a:lnTo>
                      <a:lnTo>
                        <a:pt x="25" y="333"/>
                      </a:lnTo>
                      <a:lnTo>
                        <a:pt x="60" y="321"/>
                      </a:lnTo>
                      <a:lnTo>
                        <a:pt x="55" y="311"/>
                      </a:lnTo>
                      <a:lnTo>
                        <a:pt x="52" y="302"/>
                      </a:lnTo>
                      <a:lnTo>
                        <a:pt x="50" y="292"/>
                      </a:lnTo>
                      <a:lnTo>
                        <a:pt x="50" y="282"/>
                      </a:lnTo>
                      <a:lnTo>
                        <a:pt x="50" y="270"/>
                      </a:lnTo>
                      <a:lnTo>
                        <a:pt x="53" y="260"/>
                      </a:lnTo>
                      <a:lnTo>
                        <a:pt x="58" y="250"/>
                      </a:lnTo>
                      <a:lnTo>
                        <a:pt x="66" y="240"/>
                      </a:lnTo>
                      <a:lnTo>
                        <a:pt x="69" y="234"/>
                      </a:lnTo>
                      <a:lnTo>
                        <a:pt x="75" y="230"/>
                      </a:lnTo>
                      <a:lnTo>
                        <a:pt x="80" y="225"/>
                      </a:lnTo>
                      <a:lnTo>
                        <a:pt x="87" y="222"/>
                      </a:lnTo>
                      <a:lnTo>
                        <a:pt x="94" y="218"/>
                      </a:lnTo>
                      <a:lnTo>
                        <a:pt x="101" y="217"/>
                      </a:lnTo>
                      <a:lnTo>
                        <a:pt x="109" y="217"/>
                      </a:lnTo>
                      <a:lnTo>
                        <a:pt x="118" y="222"/>
                      </a:lnTo>
                      <a:lnTo>
                        <a:pt x="121" y="228"/>
                      </a:lnTo>
                      <a:lnTo>
                        <a:pt x="127" y="233"/>
                      </a:lnTo>
                      <a:lnTo>
                        <a:pt x="133" y="238"/>
                      </a:lnTo>
                      <a:lnTo>
                        <a:pt x="141" y="240"/>
                      </a:lnTo>
                      <a:lnTo>
                        <a:pt x="141" y="233"/>
                      </a:lnTo>
                      <a:lnTo>
                        <a:pt x="141" y="226"/>
                      </a:lnTo>
                      <a:lnTo>
                        <a:pt x="139" y="220"/>
                      </a:lnTo>
                      <a:lnTo>
                        <a:pt x="137" y="213"/>
                      </a:lnTo>
                      <a:lnTo>
                        <a:pt x="132" y="206"/>
                      </a:lnTo>
                      <a:lnTo>
                        <a:pt x="129" y="200"/>
                      </a:lnTo>
                      <a:lnTo>
                        <a:pt x="125" y="194"/>
                      </a:lnTo>
                      <a:lnTo>
                        <a:pt x="123" y="188"/>
                      </a:lnTo>
                      <a:lnTo>
                        <a:pt x="120" y="181"/>
                      </a:lnTo>
                      <a:lnTo>
                        <a:pt x="120" y="174"/>
                      </a:lnTo>
                      <a:lnTo>
                        <a:pt x="120" y="168"/>
                      </a:lnTo>
                      <a:lnTo>
                        <a:pt x="122" y="161"/>
                      </a:lnTo>
                      <a:lnTo>
                        <a:pt x="123" y="154"/>
                      </a:lnTo>
                      <a:lnTo>
                        <a:pt x="127" y="148"/>
                      </a:lnTo>
                      <a:lnTo>
                        <a:pt x="130" y="142"/>
                      </a:lnTo>
                      <a:lnTo>
                        <a:pt x="136" y="136"/>
                      </a:lnTo>
                      <a:lnTo>
                        <a:pt x="144" y="129"/>
                      </a:lnTo>
                      <a:lnTo>
                        <a:pt x="153" y="125"/>
                      </a:lnTo>
                      <a:lnTo>
                        <a:pt x="162" y="121"/>
                      </a:lnTo>
                      <a:lnTo>
                        <a:pt x="172" y="121"/>
                      </a:lnTo>
                      <a:lnTo>
                        <a:pt x="180" y="120"/>
                      </a:lnTo>
                      <a:lnTo>
                        <a:pt x="189" y="122"/>
                      </a:lnTo>
                      <a:lnTo>
                        <a:pt x="197" y="125"/>
                      </a:lnTo>
                      <a:lnTo>
                        <a:pt x="205" y="129"/>
                      </a:lnTo>
                      <a:lnTo>
                        <a:pt x="210" y="133"/>
                      </a:lnTo>
                      <a:lnTo>
                        <a:pt x="216" y="137"/>
                      </a:lnTo>
                      <a:lnTo>
                        <a:pt x="219" y="142"/>
                      </a:lnTo>
                      <a:lnTo>
                        <a:pt x="224" y="148"/>
                      </a:lnTo>
                      <a:lnTo>
                        <a:pt x="225" y="154"/>
                      </a:lnTo>
                      <a:lnTo>
                        <a:pt x="227" y="161"/>
                      </a:lnTo>
                      <a:lnTo>
                        <a:pt x="228" y="168"/>
                      </a:lnTo>
                      <a:lnTo>
                        <a:pt x="231" y="174"/>
                      </a:lnTo>
                      <a:lnTo>
                        <a:pt x="231" y="180"/>
                      </a:lnTo>
                      <a:lnTo>
                        <a:pt x="232" y="187"/>
                      </a:lnTo>
                      <a:lnTo>
                        <a:pt x="233" y="192"/>
                      </a:lnTo>
                      <a:lnTo>
                        <a:pt x="236" y="199"/>
                      </a:lnTo>
                      <a:lnTo>
                        <a:pt x="239" y="204"/>
                      </a:lnTo>
                      <a:lnTo>
                        <a:pt x="243" y="209"/>
                      </a:lnTo>
                      <a:lnTo>
                        <a:pt x="249" y="213"/>
                      </a:lnTo>
                      <a:lnTo>
                        <a:pt x="257" y="216"/>
                      </a:lnTo>
                      <a:lnTo>
                        <a:pt x="286" y="303"/>
                      </a:lnTo>
                      <a:lnTo>
                        <a:pt x="292" y="296"/>
                      </a:lnTo>
                      <a:lnTo>
                        <a:pt x="297" y="287"/>
                      </a:lnTo>
                      <a:lnTo>
                        <a:pt x="302" y="278"/>
                      </a:lnTo>
                      <a:lnTo>
                        <a:pt x="310" y="269"/>
                      </a:lnTo>
                      <a:lnTo>
                        <a:pt x="304" y="261"/>
                      </a:lnTo>
                      <a:lnTo>
                        <a:pt x="300" y="253"/>
                      </a:lnTo>
                      <a:lnTo>
                        <a:pt x="296" y="244"/>
                      </a:lnTo>
                      <a:lnTo>
                        <a:pt x="294" y="235"/>
                      </a:lnTo>
                      <a:lnTo>
                        <a:pt x="292" y="225"/>
                      </a:lnTo>
                      <a:lnTo>
                        <a:pt x="292" y="216"/>
                      </a:lnTo>
                      <a:lnTo>
                        <a:pt x="293" y="207"/>
                      </a:lnTo>
                      <a:lnTo>
                        <a:pt x="297" y="199"/>
                      </a:lnTo>
                      <a:lnTo>
                        <a:pt x="300" y="190"/>
                      </a:lnTo>
                      <a:lnTo>
                        <a:pt x="303" y="185"/>
                      </a:lnTo>
                      <a:lnTo>
                        <a:pt x="308" y="180"/>
                      </a:lnTo>
                      <a:lnTo>
                        <a:pt x="314" y="177"/>
                      </a:lnTo>
                      <a:lnTo>
                        <a:pt x="321" y="173"/>
                      </a:lnTo>
                      <a:lnTo>
                        <a:pt x="328" y="172"/>
                      </a:lnTo>
                      <a:lnTo>
                        <a:pt x="335" y="171"/>
                      </a:lnTo>
                      <a:lnTo>
                        <a:pt x="343" y="171"/>
                      </a:lnTo>
                      <a:lnTo>
                        <a:pt x="354" y="168"/>
                      </a:lnTo>
                      <a:lnTo>
                        <a:pt x="362" y="163"/>
                      </a:lnTo>
                      <a:lnTo>
                        <a:pt x="364" y="157"/>
                      </a:lnTo>
                      <a:lnTo>
                        <a:pt x="365" y="152"/>
                      </a:lnTo>
                      <a:lnTo>
                        <a:pt x="364" y="144"/>
                      </a:lnTo>
                      <a:lnTo>
                        <a:pt x="362" y="136"/>
                      </a:lnTo>
                      <a:lnTo>
                        <a:pt x="361" y="126"/>
                      </a:lnTo>
                      <a:lnTo>
                        <a:pt x="358" y="117"/>
                      </a:lnTo>
                      <a:lnTo>
                        <a:pt x="354" y="107"/>
                      </a:lnTo>
                      <a:lnTo>
                        <a:pt x="351" y="100"/>
                      </a:lnTo>
                      <a:lnTo>
                        <a:pt x="345" y="91"/>
                      </a:lnTo>
                      <a:lnTo>
                        <a:pt x="341" y="85"/>
                      </a:lnTo>
                      <a:lnTo>
                        <a:pt x="336" y="80"/>
                      </a:lnTo>
                      <a:lnTo>
                        <a:pt x="332" y="77"/>
                      </a:lnTo>
                      <a:lnTo>
                        <a:pt x="323" y="74"/>
                      </a:lnTo>
                      <a:lnTo>
                        <a:pt x="314" y="75"/>
                      </a:lnTo>
                      <a:lnTo>
                        <a:pt x="305" y="78"/>
                      </a:lnTo>
                      <a:lnTo>
                        <a:pt x="297" y="83"/>
                      </a:lnTo>
                      <a:lnTo>
                        <a:pt x="292" y="91"/>
                      </a:lnTo>
                      <a:lnTo>
                        <a:pt x="292" y="100"/>
                      </a:lnTo>
                      <a:lnTo>
                        <a:pt x="295" y="108"/>
                      </a:lnTo>
                      <a:lnTo>
                        <a:pt x="302" y="117"/>
                      </a:lnTo>
                      <a:lnTo>
                        <a:pt x="305" y="125"/>
                      </a:lnTo>
                      <a:lnTo>
                        <a:pt x="308" y="133"/>
                      </a:lnTo>
                      <a:lnTo>
                        <a:pt x="305" y="139"/>
                      </a:lnTo>
                      <a:lnTo>
                        <a:pt x="297" y="147"/>
                      </a:lnTo>
                      <a:lnTo>
                        <a:pt x="291" y="143"/>
                      </a:lnTo>
                      <a:lnTo>
                        <a:pt x="285" y="139"/>
                      </a:lnTo>
                      <a:lnTo>
                        <a:pt x="280" y="135"/>
                      </a:lnTo>
                      <a:lnTo>
                        <a:pt x="277" y="130"/>
                      </a:lnTo>
                      <a:lnTo>
                        <a:pt x="271" y="120"/>
                      </a:lnTo>
                      <a:lnTo>
                        <a:pt x="269" y="110"/>
                      </a:lnTo>
                      <a:lnTo>
                        <a:pt x="268" y="98"/>
                      </a:lnTo>
                      <a:lnTo>
                        <a:pt x="268" y="87"/>
                      </a:lnTo>
                      <a:lnTo>
                        <a:pt x="269" y="75"/>
                      </a:lnTo>
                      <a:lnTo>
                        <a:pt x="271" y="65"/>
                      </a:lnTo>
                      <a:lnTo>
                        <a:pt x="271" y="54"/>
                      </a:lnTo>
                      <a:lnTo>
                        <a:pt x="271" y="43"/>
                      </a:lnTo>
                      <a:lnTo>
                        <a:pt x="270" y="33"/>
                      </a:lnTo>
                      <a:lnTo>
                        <a:pt x="268" y="26"/>
                      </a:lnTo>
                      <a:lnTo>
                        <a:pt x="261" y="20"/>
                      </a:lnTo>
                      <a:lnTo>
                        <a:pt x="254" y="15"/>
                      </a:lnTo>
                      <a:lnTo>
                        <a:pt x="249" y="13"/>
                      </a:lnTo>
                      <a:lnTo>
                        <a:pt x="243" y="13"/>
                      </a:lnTo>
                      <a:lnTo>
                        <a:pt x="235" y="13"/>
                      </a:lnTo>
                      <a:lnTo>
                        <a:pt x="228" y="14"/>
                      </a:lnTo>
                      <a:lnTo>
                        <a:pt x="219" y="14"/>
                      </a:lnTo>
                      <a:lnTo>
                        <a:pt x="213" y="17"/>
                      </a:lnTo>
                      <a:lnTo>
                        <a:pt x="208" y="21"/>
                      </a:lnTo>
                      <a:lnTo>
                        <a:pt x="205" y="28"/>
                      </a:lnTo>
                      <a:lnTo>
                        <a:pt x="201" y="33"/>
                      </a:lnTo>
                      <a:lnTo>
                        <a:pt x="200" y="40"/>
                      </a:lnTo>
                      <a:lnTo>
                        <a:pt x="199" y="47"/>
                      </a:lnTo>
                      <a:lnTo>
                        <a:pt x="199" y="55"/>
                      </a:lnTo>
                      <a:lnTo>
                        <a:pt x="200" y="63"/>
                      </a:lnTo>
                      <a:lnTo>
                        <a:pt x="202" y="70"/>
                      </a:lnTo>
                      <a:lnTo>
                        <a:pt x="200" y="76"/>
                      </a:lnTo>
                      <a:lnTo>
                        <a:pt x="193" y="83"/>
                      </a:lnTo>
                      <a:lnTo>
                        <a:pt x="185" y="84"/>
                      </a:lnTo>
                      <a:lnTo>
                        <a:pt x="180" y="81"/>
                      </a:lnTo>
                      <a:lnTo>
                        <a:pt x="176" y="74"/>
                      </a:lnTo>
                      <a:lnTo>
                        <a:pt x="176" y="66"/>
                      </a:lnTo>
                      <a:lnTo>
                        <a:pt x="176" y="56"/>
                      </a:lnTo>
                      <a:lnTo>
                        <a:pt x="179" y="49"/>
                      </a:lnTo>
                      <a:lnTo>
                        <a:pt x="181" y="42"/>
                      </a:lnTo>
                      <a:lnTo>
                        <a:pt x="184" y="37"/>
                      </a:lnTo>
                      <a:lnTo>
                        <a:pt x="189" y="25"/>
                      </a:lnTo>
                      <a:lnTo>
                        <a:pt x="196" y="17"/>
                      </a:lnTo>
                      <a:lnTo>
                        <a:pt x="202" y="9"/>
                      </a:lnTo>
                      <a:lnTo>
                        <a:pt x="209" y="6"/>
                      </a:lnTo>
                      <a:lnTo>
                        <a:pt x="217" y="2"/>
                      </a:lnTo>
                      <a:lnTo>
                        <a:pt x="225" y="2"/>
                      </a:lnTo>
                      <a:lnTo>
                        <a:pt x="231" y="0"/>
                      </a:lnTo>
                      <a:lnTo>
                        <a:pt x="237" y="0"/>
                      </a:lnTo>
                      <a:lnTo>
                        <a:pt x="243" y="2"/>
                      </a:lnTo>
                      <a:lnTo>
                        <a:pt x="250" y="4"/>
                      </a:lnTo>
                      <a:lnTo>
                        <a:pt x="259" y="6"/>
                      </a:lnTo>
                      <a:lnTo>
                        <a:pt x="26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5" name="Freeform 203"/>
                <p:cNvSpPr>
                  <a:spLocks/>
                </p:cNvSpPr>
                <p:nvPr/>
              </p:nvSpPr>
              <p:spPr bwMode="auto">
                <a:xfrm rot="20745209" flipH="1">
                  <a:off x="5056" y="940"/>
                  <a:ext cx="76" cy="47"/>
                </a:xfrm>
                <a:custGeom>
                  <a:avLst/>
                  <a:gdLst>
                    <a:gd name="T0" fmla="*/ 3 w 116"/>
                    <a:gd name="T1" fmla="*/ 0 h 95"/>
                    <a:gd name="T2" fmla="*/ 3 w 116"/>
                    <a:gd name="T3" fmla="*/ 0 h 95"/>
                    <a:gd name="T4" fmla="*/ 3 w 116"/>
                    <a:gd name="T5" fmla="*/ 0 h 95"/>
                    <a:gd name="T6" fmla="*/ 3 w 116"/>
                    <a:gd name="T7" fmla="*/ 0 h 95"/>
                    <a:gd name="T8" fmla="*/ 3 w 116"/>
                    <a:gd name="T9" fmla="*/ 0 h 95"/>
                    <a:gd name="T10" fmla="*/ 3 w 116"/>
                    <a:gd name="T11" fmla="*/ 0 h 95"/>
                    <a:gd name="T12" fmla="*/ 4 w 116"/>
                    <a:gd name="T13" fmla="*/ 0 h 95"/>
                    <a:gd name="T14" fmla="*/ 4 w 116"/>
                    <a:gd name="T15" fmla="*/ 0 h 95"/>
                    <a:gd name="T16" fmla="*/ 4 w 116"/>
                    <a:gd name="T17" fmla="*/ 0 h 95"/>
                    <a:gd name="T18" fmla="*/ 4 w 116"/>
                    <a:gd name="T19" fmla="*/ 0 h 95"/>
                    <a:gd name="T20" fmla="*/ 4 w 116"/>
                    <a:gd name="T21" fmla="*/ 0 h 95"/>
                    <a:gd name="T22" fmla="*/ 3 w 116"/>
                    <a:gd name="T23" fmla="*/ 0 h 95"/>
                    <a:gd name="T24" fmla="*/ 3 w 116"/>
                    <a:gd name="T25" fmla="*/ 0 h 95"/>
                    <a:gd name="T26" fmla="*/ 3 w 116"/>
                    <a:gd name="T27" fmla="*/ 0 h 95"/>
                    <a:gd name="T28" fmla="*/ 3 w 116"/>
                    <a:gd name="T29" fmla="*/ 0 h 95"/>
                    <a:gd name="T30" fmla="*/ 3 w 116"/>
                    <a:gd name="T31" fmla="*/ 0 h 95"/>
                    <a:gd name="T32" fmla="*/ 3 w 116"/>
                    <a:gd name="T33" fmla="*/ 0 h 95"/>
                    <a:gd name="T34" fmla="*/ 3 w 116"/>
                    <a:gd name="T35" fmla="*/ 0 h 95"/>
                    <a:gd name="T36" fmla="*/ 3 w 116"/>
                    <a:gd name="T37" fmla="*/ 0 h 95"/>
                    <a:gd name="T38" fmla="*/ 2 w 116"/>
                    <a:gd name="T39" fmla="*/ 0 h 95"/>
                    <a:gd name="T40" fmla="*/ 2 w 116"/>
                    <a:gd name="T41" fmla="*/ 0 h 95"/>
                    <a:gd name="T42" fmla="*/ 2 w 116"/>
                    <a:gd name="T43" fmla="*/ 0 h 95"/>
                    <a:gd name="T44" fmla="*/ 2 w 116"/>
                    <a:gd name="T45" fmla="*/ 0 h 95"/>
                    <a:gd name="T46" fmla="*/ 1 w 116"/>
                    <a:gd name="T47" fmla="*/ 0 h 95"/>
                    <a:gd name="T48" fmla="*/ 1 w 116"/>
                    <a:gd name="T49" fmla="*/ 0 h 95"/>
                    <a:gd name="T50" fmla="*/ 1 w 116"/>
                    <a:gd name="T51" fmla="*/ 0 h 95"/>
                    <a:gd name="T52" fmla="*/ 1 w 116"/>
                    <a:gd name="T53" fmla="*/ 0 h 95"/>
                    <a:gd name="T54" fmla="*/ 1 w 116"/>
                    <a:gd name="T55" fmla="*/ 0 h 95"/>
                    <a:gd name="T56" fmla="*/ 1 w 116"/>
                    <a:gd name="T57" fmla="*/ 0 h 95"/>
                    <a:gd name="T58" fmla="*/ 1 w 116"/>
                    <a:gd name="T59" fmla="*/ 0 h 95"/>
                    <a:gd name="T60" fmla="*/ 1 w 116"/>
                    <a:gd name="T61" fmla="*/ 0 h 95"/>
                    <a:gd name="T62" fmla="*/ 1 w 116"/>
                    <a:gd name="T63" fmla="*/ 0 h 95"/>
                    <a:gd name="T64" fmla="*/ 1 w 116"/>
                    <a:gd name="T65" fmla="*/ 0 h 95"/>
                    <a:gd name="T66" fmla="*/ 1 w 116"/>
                    <a:gd name="T67" fmla="*/ 0 h 95"/>
                    <a:gd name="T68" fmla="*/ 1 w 116"/>
                    <a:gd name="T69" fmla="*/ 0 h 95"/>
                    <a:gd name="T70" fmla="*/ 1 w 116"/>
                    <a:gd name="T71" fmla="*/ 0 h 95"/>
                    <a:gd name="T72" fmla="*/ 1 w 116"/>
                    <a:gd name="T73" fmla="*/ 0 h 95"/>
                    <a:gd name="T74" fmla="*/ 0 w 116"/>
                    <a:gd name="T75" fmla="*/ 0 h 95"/>
                    <a:gd name="T76" fmla="*/ 0 w 116"/>
                    <a:gd name="T77" fmla="*/ 0 h 95"/>
                    <a:gd name="T78" fmla="*/ 0 w 116"/>
                    <a:gd name="T79" fmla="*/ 0 h 95"/>
                    <a:gd name="T80" fmla="*/ 0 w 116"/>
                    <a:gd name="T81" fmla="*/ 0 h 95"/>
                    <a:gd name="T82" fmla="*/ 1 w 116"/>
                    <a:gd name="T83" fmla="*/ 0 h 95"/>
                    <a:gd name="T84" fmla="*/ 1 w 116"/>
                    <a:gd name="T85" fmla="*/ 0 h 95"/>
                    <a:gd name="T86" fmla="*/ 1 w 116"/>
                    <a:gd name="T87" fmla="*/ 0 h 95"/>
                    <a:gd name="T88" fmla="*/ 1 w 116"/>
                    <a:gd name="T89" fmla="*/ 0 h 95"/>
                    <a:gd name="T90" fmla="*/ 2 w 116"/>
                    <a:gd name="T91" fmla="*/ 0 h 95"/>
                    <a:gd name="T92" fmla="*/ 2 w 116"/>
                    <a:gd name="T93" fmla="*/ 0 h 95"/>
                    <a:gd name="T94" fmla="*/ 3 w 116"/>
                    <a:gd name="T95" fmla="*/ 0 h 95"/>
                    <a:gd name="T96" fmla="*/ 3 w 116"/>
                    <a:gd name="T97" fmla="*/ 0 h 9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16" h="95">
                      <a:moveTo>
                        <a:pt x="81" y="8"/>
                      </a:moveTo>
                      <a:lnTo>
                        <a:pt x="88" y="8"/>
                      </a:lnTo>
                      <a:lnTo>
                        <a:pt x="93" y="11"/>
                      </a:lnTo>
                      <a:lnTo>
                        <a:pt x="98" y="15"/>
                      </a:lnTo>
                      <a:lnTo>
                        <a:pt x="102" y="22"/>
                      </a:lnTo>
                      <a:lnTo>
                        <a:pt x="105" y="27"/>
                      </a:lnTo>
                      <a:lnTo>
                        <a:pt x="108" y="34"/>
                      </a:lnTo>
                      <a:lnTo>
                        <a:pt x="111" y="41"/>
                      </a:lnTo>
                      <a:lnTo>
                        <a:pt x="116" y="49"/>
                      </a:lnTo>
                      <a:lnTo>
                        <a:pt x="111" y="52"/>
                      </a:lnTo>
                      <a:lnTo>
                        <a:pt x="109" y="55"/>
                      </a:lnTo>
                      <a:lnTo>
                        <a:pt x="105" y="58"/>
                      </a:lnTo>
                      <a:lnTo>
                        <a:pt x="99" y="60"/>
                      </a:lnTo>
                      <a:lnTo>
                        <a:pt x="96" y="54"/>
                      </a:lnTo>
                      <a:lnTo>
                        <a:pt x="94" y="49"/>
                      </a:lnTo>
                      <a:lnTo>
                        <a:pt x="91" y="43"/>
                      </a:lnTo>
                      <a:lnTo>
                        <a:pt x="90" y="37"/>
                      </a:lnTo>
                      <a:lnTo>
                        <a:pt x="84" y="26"/>
                      </a:lnTo>
                      <a:lnTo>
                        <a:pt x="75" y="19"/>
                      </a:lnTo>
                      <a:lnTo>
                        <a:pt x="68" y="19"/>
                      </a:lnTo>
                      <a:lnTo>
                        <a:pt x="62" y="19"/>
                      </a:lnTo>
                      <a:lnTo>
                        <a:pt x="55" y="20"/>
                      </a:lnTo>
                      <a:lnTo>
                        <a:pt x="50" y="23"/>
                      </a:lnTo>
                      <a:lnTo>
                        <a:pt x="40" y="27"/>
                      </a:lnTo>
                      <a:lnTo>
                        <a:pt x="32" y="35"/>
                      </a:lnTo>
                      <a:lnTo>
                        <a:pt x="29" y="38"/>
                      </a:lnTo>
                      <a:lnTo>
                        <a:pt x="26" y="44"/>
                      </a:lnTo>
                      <a:lnTo>
                        <a:pt x="22" y="50"/>
                      </a:lnTo>
                      <a:lnTo>
                        <a:pt x="21" y="58"/>
                      </a:lnTo>
                      <a:lnTo>
                        <a:pt x="19" y="64"/>
                      </a:lnTo>
                      <a:lnTo>
                        <a:pt x="18" y="75"/>
                      </a:lnTo>
                      <a:lnTo>
                        <a:pt x="18" y="84"/>
                      </a:lnTo>
                      <a:lnTo>
                        <a:pt x="18" y="95"/>
                      </a:lnTo>
                      <a:lnTo>
                        <a:pt x="11" y="89"/>
                      </a:lnTo>
                      <a:lnTo>
                        <a:pt x="6" y="83"/>
                      </a:lnTo>
                      <a:lnTo>
                        <a:pt x="3" y="75"/>
                      </a:lnTo>
                      <a:lnTo>
                        <a:pt x="2" y="68"/>
                      </a:lnTo>
                      <a:lnTo>
                        <a:pt x="0" y="59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0" y="37"/>
                      </a:lnTo>
                      <a:lnTo>
                        <a:pt x="6" y="26"/>
                      </a:lnTo>
                      <a:lnTo>
                        <a:pt x="16" y="17"/>
                      </a:lnTo>
                      <a:lnTo>
                        <a:pt x="27" y="9"/>
                      </a:lnTo>
                      <a:lnTo>
                        <a:pt x="38" y="5"/>
                      </a:lnTo>
                      <a:lnTo>
                        <a:pt x="49" y="0"/>
                      </a:lnTo>
                      <a:lnTo>
                        <a:pt x="61" y="0"/>
                      </a:lnTo>
                      <a:lnTo>
                        <a:pt x="71" y="2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6" name="Freeform 204"/>
                <p:cNvSpPr>
                  <a:spLocks/>
                </p:cNvSpPr>
                <p:nvPr/>
              </p:nvSpPr>
              <p:spPr bwMode="auto">
                <a:xfrm rot="20745209" flipH="1">
                  <a:off x="4617" y="927"/>
                  <a:ext cx="177" cy="80"/>
                </a:xfrm>
                <a:custGeom>
                  <a:avLst/>
                  <a:gdLst>
                    <a:gd name="T0" fmla="*/ 5 w 271"/>
                    <a:gd name="T1" fmla="*/ 0 h 162"/>
                    <a:gd name="T2" fmla="*/ 5 w 271"/>
                    <a:gd name="T3" fmla="*/ 0 h 162"/>
                    <a:gd name="T4" fmla="*/ 6 w 271"/>
                    <a:gd name="T5" fmla="*/ 0 h 162"/>
                    <a:gd name="T6" fmla="*/ 7 w 271"/>
                    <a:gd name="T7" fmla="*/ 0 h 162"/>
                    <a:gd name="T8" fmla="*/ 7 w 271"/>
                    <a:gd name="T9" fmla="*/ 0 h 162"/>
                    <a:gd name="T10" fmla="*/ 8 w 271"/>
                    <a:gd name="T11" fmla="*/ 0 h 162"/>
                    <a:gd name="T12" fmla="*/ 8 w 271"/>
                    <a:gd name="T13" fmla="*/ 0 h 162"/>
                    <a:gd name="T14" fmla="*/ 9 w 271"/>
                    <a:gd name="T15" fmla="*/ 0 h 162"/>
                    <a:gd name="T16" fmla="*/ 8 w 271"/>
                    <a:gd name="T17" fmla="*/ 0 h 162"/>
                    <a:gd name="T18" fmla="*/ 8 w 271"/>
                    <a:gd name="T19" fmla="*/ 0 h 162"/>
                    <a:gd name="T20" fmla="*/ 8 w 271"/>
                    <a:gd name="T21" fmla="*/ 0 h 162"/>
                    <a:gd name="T22" fmla="*/ 7 w 271"/>
                    <a:gd name="T23" fmla="*/ 0 h 162"/>
                    <a:gd name="T24" fmla="*/ 7 w 271"/>
                    <a:gd name="T25" fmla="*/ 0 h 162"/>
                    <a:gd name="T26" fmla="*/ 7 w 271"/>
                    <a:gd name="T27" fmla="*/ 0 h 162"/>
                    <a:gd name="T28" fmla="*/ 7 w 271"/>
                    <a:gd name="T29" fmla="*/ 0 h 162"/>
                    <a:gd name="T30" fmla="*/ 8 w 271"/>
                    <a:gd name="T31" fmla="*/ 0 h 162"/>
                    <a:gd name="T32" fmla="*/ 7 w 271"/>
                    <a:gd name="T33" fmla="*/ 0 h 162"/>
                    <a:gd name="T34" fmla="*/ 7 w 271"/>
                    <a:gd name="T35" fmla="*/ 0 h 162"/>
                    <a:gd name="T36" fmla="*/ 7 w 271"/>
                    <a:gd name="T37" fmla="*/ 0 h 162"/>
                    <a:gd name="T38" fmla="*/ 5 w 271"/>
                    <a:gd name="T39" fmla="*/ 0 h 162"/>
                    <a:gd name="T40" fmla="*/ 5 w 271"/>
                    <a:gd name="T41" fmla="*/ 0 h 162"/>
                    <a:gd name="T42" fmla="*/ 5 w 271"/>
                    <a:gd name="T43" fmla="*/ 0 h 162"/>
                    <a:gd name="T44" fmla="*/ 5 w 271"/>
                    <a:gd name="T45" fmla="*/ 0 h 162"/>
                    <a:gd name="T46" fmla="*/ 5 w 271"/>
                    <a:gd name="T47" fmla="*/ 0 h 162"/>
                    <a:gd name="T48" fmla="*/ 5 w 271"/>
                    <a:gd name="T49" fmla="*/ 0 h 162"/>
                    <a:gd name="T50" fmla="*/ 3 w 271"/>
                    <a:gd name="T51" fmla="*/ 0 h 162"/>
                    <a:gd name="T52" fmla="*/ 3 w 271"/>
                    <a:gd name="T53" fmla="*/ 0 h 162"/>
                    <a:gd name="T54" fmla="*/ 3 w 271"/>
                    <a:gd name="T55" fmla="*/ 0 h 162"/>
                    <a:gd name="T56" fmla="*/ 3 w 271"/>
                    <a:gd name="T57" fmla="*/ 0 h 162"/>
                    <a:gd name="T58" fmla="*/ 2 w 271"/>
                    <a:gd name="T59" fmla="*/ 0 h 162"/>
                    <a:gd name="T60" fmla="*/ 1 w 271"/>
                    <a:gd name="T61" fmla="*/ 0 h 162"/>
                    <a:gd name="T62" fmla="*/ 1 w 271"/>
                    <a:gd name="T63" fmla="*/ 0 h 162"/>
                    <a:gd name="T64" fmla="*/ 1 w 271"/>
                    <a:gd name="T65" fmla="*/ 0 h 162"/>
                    <a:gd name="T66" fmla="*/ 1 w 271"/>
                    <a:gd name="T67" fmla="*/ 0 h 162"/>
                    <a:gd name="T68" fmla="*/ 1 w 271"/>
                    <a:gd name="T69" fmla="*/ 0 h 162"/>
                    <a:gd name="T70" fmla="*/ 1 w 271"/>
                    <a:gd name="T71" fmla="*/ 0 h 162"/>
                    <a:gd name="T72" fmla="*/ 1 w 271"/>
                    <a:gd name="T73" fmla="*/ 0 h 162"/>
                    <a:gd name="T74" fmla="*/ 1 w 271"/>
                    <a:gd name="T75" fmla="*/ 0 h 162"/>
                    <a:gd name="T76" fmla="*/ 1 w 271"/>
                    <a:gd name="T77" fmla="*/ 0 h 162"/>
                    <a:gd name="T78" fmla="*/ 1 w 271"/>
                    <a:gd name="T79" fmla="*/ 0 h 162"/>
                    <a:gd name="T80" fmla="*/ 2 w 271"/>
                    <a:gd name="T81" fmla="*/ 0 h 162"/>
                    <a:gd name="T82" fmla="*/ 3 w 271"/>
                    <a:gd name="T83" fmla="*/ 0 h 162"/>
                    <a:gd name="T84" fmla="*/ 3 w 271"/>
                    <a:gd name="T85" fmla="*/ 0 h 162"/>
                    <a:gd name="T86" fmla="*/ 4 w 271"/>
                    <a:gd name="T87" fmla="*/ 0 h 162"/>
                    <a:gd name="T88" fmla="*/ 5 w 271"/>
                    <a:gd name="T89" fmla="*/ 0 h 16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71" h="162">
                      <a:moveTo>
                        <a:pt x="141" y="74"/>
                      </a:moveTo>
                      <a:lnTo>
                        <a:pt x="149" y="68"/>
                      </a:lnTo>
                      <a:lnTo>
                        <a:pt x="158" y="66"/>
                      </a:lnTo>
                      <a:lnTo>
                        <a:pt x="163" y="65"/>
                      </a:lnTo>
                      <a:lnTo>
                        <a:pt x="168" y="65"/>
                      </a:lnTo>
                      <a:lnTo>
                        <a:pt x="175" y="65"/>
                      </a:lnTo>
                      <a:lnTo>
                        <a:pt x="182" y="68"/>
                      </a:lnTo>
                      <a:lnTo>
                        <a:pt x="182" y="58"/>
                      </a:lnTo>
                      <a:lnTo>
                        <a:pt x="183" y="50"/>
                      </a:lnTo>
                      <a:lnTo>
                        <a:pt x="185" y="43"/>
                      </a:lnTo>
                      <a:lnTo>
                        <a:pt x="189" y="36"/>
                      </a:lnTo>
                      <a:lnTo>
                        <a:pt x="195" y="24"/>
                      </a:lnTo>
                      <a:lnTo>
                        <a:pt x="204" y="15"/>
                      </a:lnTo>
                      <a:lnTo>
                        <a:pt x="212" y="7"/>
                      </a:lnTo>
                      <a:lnTo>
                        <a:pt x="220" y="3"/>
                      </a:lnTo>
                      <a:lnTo>
                        <a:pt x="228" y="0"/>
                      </a:lnTo>
                      <a:lnTo>
                        <a:pt x="237" y="1"/>
                      </a:lnTo>
                      <a:lnTo>
                        <a:pt x="244" y="3"/>
                      </a:lnTo>
                      <a:lnTo>
                        <a:pt x="251" y="6"/>
                      </a:lnTo>
                      <a:lnTo>
                        <a:pt x="256" y="10"/>
                      </a:lnTo>
                      <a:lnTo>
                        <a:pt x="262" y="15"/>
                      </a:lnTo>
                      <a:lnTo>
                        <a:pt x="268" y="23"/>
                      </a:lnTo>
                      <a:lnTo>
                        <a:pt x="271" y="33"/>
                      </a:lnTo>
                      <a:lnTo>
                        <a:pt x="271" y="38"/>
                      </a:lnTo>
                      <a:lnTo>
                        <a:pt x="271" y="43"/>
                      </a:lnTo>
                      <a:lnTo>
                        <a:pt x="269" y="49"/>
                      </a:lnTo>
                      <a:lnTo>
                        <a:pt x="268" y="56"/>
                      </a:lnTo>
                      <a:lnTo>
                        <a:pt x="260" y="57"/>
                      </a:lnTo>
                      <a:lnTo>
                        <a:pt x="256" y="50"/>
                      </a:lnTo>
                      <a:lnTo>
                        <a:pt x="252" y="41"/>
                      </a:lnTo>
                      <a:lnTo>
                        <a:pt x="256" y="33"/>
                      </a:lnTo>
                      <a:lnTo>
                        <a:pt x="245" y="29"/>
                      </a:lnTo>
                      <a:lnTo>
                        <a:pt x="235" y="27"/>
                      </a:lnTo>
                      <a:lnTo>
                        <a:pt x="225" y="26"/>
                      </a:lnTo>
                      <a:lnTo>
                        <a:pt x="217" y="30"/>
                      </a:lnTo>
                      <a:lnTo>
                        <a:pt x="209" y="33"/>
                      </a:lnTo>
                      <a:lnTo>
                        <a:pt x="203" y="40"/>
                      </a:lnTo>
                      <a:lnTo>
                        <a:pt x="200" y="43"/>
                      </a:lnTo>
                      <a:lnTo>
                        <a:pt x="199" y="49"/>
                      </a:lnTo>
                      <a:lnTo>
                        <a:pt x="199" y="55"/>
                      </a:lnTo>
                      <a:lnTo>
                        <a:pt x="199" y="61"/>
                      </a:lnTo>
                      <a:lnTo>
                        <a:pt x="203" y="69"/>
                      </a:lnTo>
                      <a:lnTo>
                        <a:pt x="210" y="77"/>
                      </a:lnTo>
                      <a:lnTo>
                        <a:pt x="216" y="85"/>
                      </a:lnTo>
                      <a:lnTo>
                        <a:pt x="222" y="94"/>
                      </a:lnTo>
                      <a:lnTo>
                        <a:pt x="226" y="103"/>
                      </a:lnTo>
                      <a:lnTo>
                        <a:pt x="228" y="113"/>
                      </a:lnTo>
                      <a:lnTo>
                        <a:pt x="227" y="118"/>
                      </a:lnTo>
                      <a:lnTo>
                        <a:pt x="227" y="123"/>
                      </a:lnTo>
                      <a:lnTo>
                        <a:pt x="224" y="130"/>
                      </a:lnTo>
                      <a:lnTo>
                        <a:pt x="221" y="137"/>
                      </a:lnTo>
                      <a:lnTo>
                        <a:pt x="213" y="140"/>
                      </a:lnTo>
                      <a:lnTo>
                        <a:pt x="210" y="137"/>
                      </a:lnTo>
                      <a:lnTo>
                        <a:pt x="211" y="127"/>
                      </a:lnTo>
                      <a:lnTo>
                        <a:pt x="211" y="117"/>
                      </a:lnTo>
                      <a:lnTo>
                        <a:pt x="208" y="108"/>
                      </a:lnTo>
                      <a:lnTo>
                        <a:pt x="204" y="102"/>
                      </a:lnTo>
                      <a:lnTo>
                        <a:pt x="192" y="93"/>
                      </a:lnTo>
                      <a:lnTo>
                        <a:pt x="182" y="88"/>
                      </a:lnTo>
                      <a:lnTo>
                        <a:pt x="169" y="85"/>
                      </a:lnTo>
                      <a:lnTo>
                        <a:pt x="159" y="85"/>
                      </a:lnTo>
                      <a:lnTo>
                        <a:pt x="149" y="88"/>
                      </a:lnTo>
                      <a:lnTo>
                        <a:pt x="140" y="96"/>
                      </a:lnTo>
                      <a:lnTo>
                        <a:pt x="137" y="101"/>
                      </a:lnTo>
                      <a:lnTo>
                        <a:pt x="133" y="108"/>
                      </a:lnTo>
                      <a:lnTo>
                        <a:pt x="130" y="116"/>
                      </a:lnTo>
                      <a:lnTo>
                        <a:pt x="129" y="126"/>
                      </a:lnTo>
                      <a:lnTo>
                        <a:pt x="133" y="132"/>
                      </a:lnTo>
                      <a:lnTo>
                        <a:pt x="139" y="140"/>
                      </a:lnTo>
                      <a:lnTo>
                        <a:pt x="141" y="144"/>
                      </a:lnTo>
                      <a:lnTo>
                        <a:pt x="144" y="148"/>
                      </a:lnTo>
                      <a:lnTo>
                        <a:pt x="146" y="154"/>
                      </a:lnTo>
                      <a:lnTo>
                        <a:pt x="147" y="161"/>
                      </a:lnTo>
                      <a:lnTo>
                        <a:pt x="135" y="162"/>
                      </a:lnTo>
                      <a:lnTo>
                        <a:pt x="127" y="160"/>
                      </a:lnTo>
                      <a:lnTo>
                        <a:pt x="118" y="154"/>
                      </a:lnTo>
                      <a:lnTo>
                        <a:pt x="112" y="149"/>
                      </a:lnTo>
                      <a:lnTo>
                        <a:pt x="104" y="144"/>
                      </a:lnTo>
                      <a:lnTo>
                        <a:pt x="97" y="142"/>
                      </a:lnTo>
                      <a:lnTo>
                        <a:pt x="89" y="142"/>
                      </a:lnTo>
                      <a:lnTo>
                        <a:pt x="82" y="148"/>
                      </a:lnTo>
                      <a:lnTo>
                        <a:pt x="83" y="140"/>
                      </a:lnTo>
                      <a:lnTo>
                        <a:pt x="88" y="134"/>
                      </a:lnTo>
                      <a:lnTo>
                        <a:pt x="92" y="127"/>
                      </a:lnTo>
                      <a:lnTo>
                        <a:pt x="95" y="120"/>
                      </a:lnTo>
                      <a:lnTo>
                        <a:pt x="90" y="110"/>
                      </a:lnTo>
                      <a:lnTo>
                        <a:pt x="86" y="103"/>
                      </a:lnTo>
                      <a:lnTo>
                        <a:pt x="80" y="97"/>
                      </a:lnTo>
                      <a:lnTo>
                        <a:pt x="74" y="94"/>
                      </a:lnTo>
                      <a:lnTo>
                        <a:pt x="68" y="90"/>
                      </a:lnTo>
                      <a:lnTo>
                        <a:pt x="61" y="88"/>
                      </a:lnTo>
                      <a:lnTo>
                        <a:pt x="54" y="88"/>
                      </a:lnTo>
                      <a:lnTo>
                        <a:pt x="48" y="91"/>
                      </a:lnTo>
                      <a:lnTo>
                        <a:pt x="39" y="93"/>
                      </a:lnTo>
                      <a:lnTo>
                        <a:pt x="34" y="96"/>
                      </a:lnTo>
                      <a:lnTo>
                        <a:pt x="29" y="101"/>
                      </a:lnTo>
                      <a:lnTo>
                        <a:pt x="27" y="105"/>
                      </a:lnTo>
                      <a:lnTo>
                        <a:pt x="23" y="114"/>
                      </a:lnTo>
                      <a:lnTo>
                        <a:pt x="25" y="123"/>
                      </a:lnTo>
                      <a:lnTo>
                        <a:pt x="26" y="131"/>
                      </a:lnTo>
                      <a:lnTo>
                        <a:pt x="28" y="140"/>
                      </a:lnTo>
                      <a:lnTo>
                        <a:pt x="28" y="147"/>
                      </a:lnTo>
                      <a:lnTo>
                        <a:pt x="25" y="154"/>
                      </a:lnTo>
                      <a:lnTo>
                        <a:pt x="18" y="154"/>
                      </a:lnTo>
                      <a:lnTo>
                        <a:pt x="13" y="154"/>
                      </a:lnTo>
                      <a:lnTo>
                        <a:pt x="10" y="151"/>
                      </a:lnTo>
                      <a:lnTo>
                        <a:pt x="9" y="148"/>
                      </a:lnTo>
                      <a:lnTo>
                        <a:pt x="5" y="143"/>
                      </a:lnTo>
                      <a:lnTo>
                        <a:pt x="4" y="137"/>
                      </a:lnTo>
                      <a:lnTo>
                        <a:pt x="3" y="131"/>
                      </a:lnTo>
                      <a:lnTo>
                        <a:pt x="2" y="126"/>
                      </a:lnTo>
                      <a:lnTo>
                        <a:pt x="0" y="119"/>
                      </a:lnTo>
                      <a:lnTo>
                        <a:pt x="0" y="112"/>
                      </a:lnTo>
                      <a:lnTo>
                        <a:pt x="1" y="105"/>
                      </a:lnTo>
                      <a:lnTo>
                        <a:pt x="4" y="100"/>
                      </a:lnTo>
                      <a:lnTo>
                        <a:pt x="8" y="93"/>
                      </a:lnTo>
                      <a:lnTo>
                        <a:pt x="12" y="88"/>
                      </a:lnTo>
                      <a:lnTo>
                        <a:pt x="18" y="83"/>
                      </a:lnTo>
                      <a:lnTo>
                        <a:pt x="25" y="79"/>
                      </a:lnTo>
                      <a:lnTo>
                        <a:pt x="33" y="71"/>
                      </a:lnTo>
                      <a:lnTo>
                        <a:pt x="42" y="67"/>
                      </a:lnTo>
                      <a:lnTo>
                        <a:pt x="51" y="66"/>
                      </a:lnTo>
                      <a:lnTo>
                        <a:pt x="60" y="67"/>
                      </a:lnTo>
                      <a:lnTo>
                        <a:pt x="66" y="69"/>
                      </a:lnTo>
                      <a:lnTo>
                        <a:pt x="74" y="73"/>
                      </a:lnTo>
                      <a:lnTo>
                        <a:pt x="81" y="77"/>
                      </a:lnTo>
                      <a:lnTo>
                        <a:pt x="89" y="83"/>
                      </a:lnTo>
                      <a:lnTo>
                        <a:pt x="95" y="86"/>
                      </a:lnTo>
                      <a:lnTo>
                        <a:pt x="101" y="90"/>
                      </a:lnTo>
                      <a:lnTo>
                        <a:pt x="108" y="92"/>
                      </a:lnTo>
                      <a:lnTo>
                        <a:pt x="115" y="94"/>
                      </a:lnTo>
                      <a:lnTo>
                        <a:pt x="121" y="93"/>
                      </a:lnTo>
                      <a:lnTo>
                        <a:pt x="127" y="90"/>
                      </a:lnTo>
                      <a:lnTo>
                        <a:pt x="134" y="83"/>
                      </a:lnTo>
                      <a:lnTo>
                        <a:pt x="141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7" name="Freeform 205"/>
                <p:cNvSpPr>
                  <a:spLocks/>
                </p:cNvSpPr>
                <p:nvPr/>
              </p:nvSpPr>
              <p:spPr bwMode="auto">
                <a:xfrm rot="20745209" flipH="1">
                  <a:off x="4835" y="958"/>
                  <a:ext cx="73" cy="49"/>
                </a:xfrm>
                <a:custGeom>
                  <a:avLst/>
                  <a:gdLst>
                    <a:gd name="T0" fmla="*/ 3 w 112"/>
                    <a:gd name="T1" fmla="*/ 1 h 97"/>
                    <a:gd name="T2" fmla="*/ 3 w 112"/>
                    <a:gd name="T3" fmla="*/ 1 h 97"/>
                    <a:gd name="T4" fmla="*/ 3 w 112"/>
                    <a:gd name="T5" fmla="*/ 1 h 97"/>
                    <a:gd name="T6" fmla="*/ 3 w 112"/>
                    <a:gd name="T7" fmla="*/ 1 h 97"/>
                    <a:gd name="T8" fmla="*/ 3 w 112"/>
                    <a:gd name="T9" fmla="*/ 1 h 97"/>
                    <a:gd name="T10" fmla="*/ 3 w 112"/>
                    <a:gd name="T11" fmla="*/ 1 h 97"/>
                    <a:gd name="T12" fmla="*/ 3 w 112"/>
                    <a:gd name="T13" fmla="*/ 1 h 97"/>
                    <a:gd name="T14" fmla="*/ 3 w 112"/>
                    <a:gd name="T15" fmla="*/ 1 h 97"/>
                    <a:gd name="T16" fmla="*/ 3 w 112"/>
                    <a:gd name="T17" fmla="*/ 1 h 97"/>
                    <a:gd name="T18" fmla="*/ 3 w 112"/>
                    <a:gd name="T19" fmla="*/ 1 h 97"/>
                    <a:gd name="T20" fmla="*/ 3 w 112"/>
                    <a:gd name="T21" fmla="*/ 1 h 97"/>
                    <a:gd name="T22" fmla="*/ 3 w 112"/>
                    <a:gd name="T23" fmla="*/ 1 h 97"/>
                    <a:gd name="T24" fmla="*/ 3 w 112"/>
                    <a:gd name="T25" fmla="*/ 1 h 97"/>
                    <a:gd name="T26" fmla="*/ 3 w 112"/>
                    <a:gd name="T27" fmla="*/ 1 h 97"/>
                    <a:gd name="T28" fmla="*/ 3 w 112"/>
                    <a:gd name="T29" fmla="*/ 1 h 97"/>
                    <a:gd name="T30" fmla="*/ 3 w 112"/>
                    <a:gd name="T31" fmla="*/ 1 h 97"/>
                    <a:gd name="T32" fmla="*/ 3 w 112"/>
                    <a:gd name="T33" fmla="*/ 1 h 97"/>
                    <a:gd name="T34" fmla="*/ 3 w 112"/>
                    <a:gd name="T35" fmla="*/ 1 h 97"/>
                    <a:gd name="T36" fmla="*/ 3 w 112"/>
                    <a:gd name="T37" fmla="*/ 1 h 97"/>
                    <a:gd name="T38" fmla="*/ 3 w 112"/>
                    <a:gd name="T39" fmla="*/ 1 h 97"/>
                    <a:gd name="T40" fmla="*/ 2 w 112"/>
                    <a:gd name="T41" fmla="*/ 1 h 97"/>
                    <a:gd name="T42" fmla="*/ 2 w 112"/>
                    <a:gd name="T43" fmla="*/ 1 h 97"/>
                    <a:gd name="T44" fmla="*/ 2 w 112"/>
                    <a:gd name="T45" fmla="*/ 1 h 97"/>
                    <a:gd name="T46" fmla="*/ 1 w 112"/>
                    <a:gd name="T47" fmla="*/ 1 h 97"/>
                    <a:gd name="T48" fmla="*/ 1 w 112"/>
                    <a:gd name="T49" fmla="*/ 1 h 97"/>
                    <a:gd name="T50" fmla="*/ 1 w 112"/>
                    <a:gd name="T51" fmla="*/ 1 h 97"/>
                    <a:gd name="T52" fmla="*/ 1 w 112"/>
                    <a:gd name="T53" fmla="*/ 1 h 97"/>
                    <a:gd name="T54" fmla="*/ 1 w 112"/>
                    <a:gd name="T55" fmla="*/ 1 h 97"/>
                    <a:gd name="T56" fmla="*/ 1 w 112"/>
                    <a:gd name="T57" fmla="*/ 1 h 97"/>
                    <a:gd name="T58" fmla="*/ 1 w 112"/>
                    <a:gd name="T59" fmla="*/ 1 h 97"/>
                    <a:gd name="T60" fmla="*/ 1 w 112"/>
                    <a:gd name="T61" fmla="*/ 1 h 97"/>
                    <a:gd name="T62" fmla="*/ 1 w 112"/>
                    <a:gd name="T63" fmla="*/ 1 h 97"/>
                    <a:gd name="T64" fmla="*/ 1 w 112"/>
                    <a:gd name="T65" fmla="*/ 1 h 97"/>
                    <a:gd name="T66" fmla="*/ 1 w 112"/>
                    <a:gd name="T67" fmla="*/ 1 h 97"/>
                    <a:gd name="T68" fmla="*/ 1 w 112"/>
                    <a:gd name="T69" fmla="*/ 1 h 97"/>
                    <a:gd name="T70" fmla="*/ 1 w 112"/>
                    <a:gd name="T71" fmla="*/ 1 h 97"/>
                    <a:gd name="T72" fmla="*/ 1 w 112"/>
                    <a:gd name="T73" fmla="*/ 1 h 97"/>
                    <a:gd name="T74" fmla="*/ 1 w 112"/>
                    <a:gd name="T75" fmla="*/ 1 h 97"/>
                    <a:gd name="T76" fmla="*/ 1 w 112"/>
                    <a:gd name="T77" fmla="*/ 1 h 97"/>
                    <a:gd name="T78" fmla="*/ 1 w 112"/>
                    <a:gd name="T79" fmla="*/ 1 h 97"/>
                    <a:gd name="T80" fmla="*/ 0 w 112"/>
                    <a:gd name="T81" fmla="*/ 1 h 97"/>
                    <a:gd name="T82" fmla="*/ 0 w 112"/>
                    <a:gd name="T83" fmla="*/ 1 h 97"/>
                    <a:gd name="T84" fmla="*/ 1 w 112"/>
                    <a:gd name="T85" fmla="*/ 1 h 97"/>
                    <a:gd name="T86" fmla="*/ 1 w 112"/>
                    <a:gd name="T87" fmla="*/ 1 h 97"/>
                    <a:gd name="T88" fmla="*/ 1 w 112"/>
                    <a:gd name="T89" fmla="*/ 1 h 97"/>
                    <a:gd name="T90" fmla="*/ 1 w 112"/>
                    <a:gd name="T91" fmla="*/ 1 h 97"/>
                    <a:gd name="T92" fmla="*/ 1 w 112"/>
                    <a:gd name="T93" fmla="*/ 1 h 97"/>
                    <a:gd name="T94" fmla="*/ 1 w 112"/>
                    <a:gd name="T95" fmla="*/ 1 h 97"/>
                    <a:gd name="T96" fmla="*/ 1 w 112"/>
                    <a:gd name="T97" fmla="*/ 1 h 97"/>
                    <a:gd name="T98" fmla="*/ 2 w 112"/>
                    <a:gd name="T99" fmla="*/ 0 h 97"/>
                    <a:gd name="T100" fmla="*/ 2 w 112"/>
                    <a:gd name="T101" fmla="*/ 0 h 97"/>
                    <a:gd name="T102" fmla="*/ 2 w 112"/>
                    <a:gd name="T103" fmla="*/ 0 h 97"/>
                    <a:gd name="T104" fmla="*/ 3 w 112"/>
                    <a:gd name="T105" fmla="*/ 0 h 97"/>
                    <a:gd name="T106" fmla="*/ 3 w 112"/>
                    <a:gd name="T107" fmla="*/ 1 h 97"/>
                    <a:gd name="T108" fmla="*/ 3 w 112"/>
                    <a:gd name="T109" fmla="*/ 1 h 9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12" h="97">
                      <a:moveTo>
                        <a:pt x="89" y="4"/>
                      </a:moveTo>
                      <a:lnTo>
                        <a:pt x="97" y="9"/>
                      </a:lnTo>
                      <a:lnTo>
                        <a:pt x="104" y="16"/>
                      </a:lnTo>
                      <a:lnTo>
                        <a:pt x="107" y="25"/>
                      </a:lnTo>
                      <a:lnTo>
                        <a:pt x="111" y="35"/>
                      </a:lnTo>
                      <a:lnTo>
                        <a:pt x="111" y="44"/>
                      </a:lnTo>
                      <a:lnTo>
                        <a:pt x="112" y="54"/>
                      </a:lnTo>
                      <a:lnTo>
                        <a:pt x="112" y="64"/>
                      </a:lnTo>
                      <a:lnTo>
                        <a:pt x="112" y="74"/>
                      </a:lnTo>
                      <a:lnTo>
                        <a:pt x="103" y="78"/>
                      </a:lnTo>
                      <a:lnTo>
                        <a:pt x="95" y="74"/>
                      </a:lnTo>
                      <a:lnTo>
                        <a:pt x="95" y="66"/>
                      </a:lnTo>
                      <a:lnTo>
                        <a:pt x="95" y="59"/>
                      </a:lnTo>
                      <a:lnTo>
                        <a:pt x="95" y="51"/>
                      </a:lnTo>
                      <a:lnTo>
                        <a:pt x="95" y="44"/>
                      </a:lnTo>
                      <a:lnTo>
                        <a:pt x="94" y="37"/>
                      </a:lnTo>
                      <a:lnTo>
                        <a:pt x="91" y="33"/>
                      </a:lnTo>
                      <a:lnTo>
                        <a:pt x="88" y="28"/>
                      </a:lnTo>
                      <a:lnTo>
                        <a:pt x="84" y="28"/>
                      </a:lnTo>
                      <a:lnTo>
                        <a:pt x="76" y="25"/>
                      </a:lnTo>
                      <a:lnTo>
                        <a:pt x="69" y="22"/>
                      </a:lnTo>
                      <a:lnTo>
                        <a:pt x="61" y="19"/>
                      </a:lnTo>
                      <a:lnTo>
                        <a:pt x="54" y="19"/>
                      </a:lnTo>
                      <a:lnTo>
                        <a:pt x="47" y="19"/>
                      </a:lnTo>
                      <a:lnTo>
                        <a:pt x="41" y="21"/>
                      </a:lnTo>
                      <a:lnTo>
                        <a:pt x="35" y="26"/>
                      </a:lnTo>
                      <a:lnTo>
                        <a:pt x="32" y="34"/>
                      </a:lnTo>
                      <a:lnTo>
                        <a:pt x="25" y="43"/>
                      </a:lnTo>
                      <a:lnTo>
                        <a:pt x="26" y="52"/>
                      </a:lnTo>
                      <a:lnTo>
                        <a:pt x="29" y="60"/>
                      </a:lnTo>
                      <a:lnTo>
                        <a:pt x="35" y="68"/>
                      </a:lnTo>
                      <a:lnTo>
                        <a:pt x="39" y="74"/>
                      </a:lnTo>
                      <a:lnTo>
                        <a:pt x="42" y="81"/>
                      </a:lnTo>
                      <a:lnTo>
                        <a:pt x="39" y="88"/>
                      </a:lnTo>
                      <a:lnTo>
                        <a:pt x="32" y="97"/>
                      </a:lnTo>
                      <a:lnTo>
                        <a:pt x="21" y="91"/>
                      </a:lnTo>
                      <a:lnTo>
                        <a:pt x="15" y="86"/>
                      </a:lnTo>
                      <a:lnTo>
                        <a:pt x="9" y="79"/>
                      </a:lnTo>
                      <a:lnTo>
                        <a:pt x="6" y="72"/>
                      </a:lnTo>
                      <a:lnTo>
                        <a:pt x="1" y="63"/>
                      </a:lnTo>
                      <a:lnTo>
                        <a:pt x="0" y="55"/>
                      </a:lnTo>
                      <a:lnTo>
                        <a:pt x="0" y="47"/>
                      </a:lnTo>
                      <a:lnTo>
                        <a:pt x="2" y="39"/>
                      </a:lnTo>
                      <a:lnTo>
                        <a:pt x="4" y="33"/>
                      </a:lnTo>
                      <a:lnTo>
                        <a:pt x="8" y="26"/>
                      </a:lnTo>
                      <a:lnTo>
                        <a:pt x="12" y="20"/>
                      </a:lnTo>
                      <a:lnTo>
                        <a:pt x="17" y="17"/>
                      </a:lnTo>
                      <a:lnTo>
                        <a:pt x="27" y="9"/>
                      </a:lnTo>
                      <a:lnTo>
                        <a:pt x="38" y="4"/>
                      </a:lnTo>
                      <a:lnTo>
                        <a:pt x="50" y="0"/>
                      </a:lnTo>
                      <a:lnTo>
                        <a:pt x="62" y="0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2" y="1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8" name="Freeform 206"/>
                <p:cNvSpPr>
                  <a:spLocks/>
                </p:cNvSpPr>
                <p:nvPr/>
              </p:nvSpPr>
              <p:spPr bwMode="auto">
                <a:xfrm rot="20745209" flipH="1">
                  <a:off x="5134" y="983"/>
                  <a:ext cx="57" cy="49"/>
                </a:xfrm>
                <a:custGeom>
                  <a:avLst/>
                  <a:gdLst>
                    <a:gd name="T0" fmla="*/ 3 w 87"/>
                    <a:gd name="T1" fmla="*/ 1 h 98"/>
                    <a:gd name="T2" fmla="*/ 3 w 87"/>
                    <a:gd name="T3" fmla="*/ 1 h 98"/>
                    <a:gd name="T4" fmla="*/ 3 w 87"/>
                    <a:gd name="T5" fmla="*/ 1 h 98"/>
                    <a:gd name="T6" fmla="*/ 3 w 87"/>
                    <a:gd name="T7" fmla="*/ 1 h 98"/>
                    <a:gd name="T8" fmla="*/ 3 w 87"/>
                    <a:gd name="T9" fmla="*/ 1 h 98"/>
                    <a:gd name="T10" fmla="*/ 3 w 87"/>
                    <a:gd name="T11" fmla="*/ 1 h 98"/>
                    <a:gd name="T12" fmla="*/ 3 w 87"/>
                    <a:gd name="T13" fmla="*/ 1 h 98"/>
                    <a:gd name="T14" fmla="*/ 3 w 87"/>
                    <a:gd name="T15" fmla="*/ 1 h 98"/>
                    <a:gd name="T16" fmla="*/ 3 w 87"/>
                    <a:gd name="T17" fmla="*/ 1 h 98"/>
                    <a:gd name="T18" fmla="*/ 2 w 87"/>
                    <a:gd name="T19" fmla="*/ 1 h 98"/>
                    <a:gd name="T20" fmla="*/ 2 w 87"/>
                    <a:gd name="T21" fmla="*/ 1 h 98"/>
                    <a:gd name="T22" fmla="*/ 2 w 87"/>
                    <a:gd name="T23" fmla="*/ 1 h 98"/>
                    <a:gd name="T24" fmla="*/ 1 w 87"/>
                    <a:gd name="T25" fmla="*/ 1 h 98"/>
                    <a:gd name="T26" fmla="*/ 1 w 87"/>
                    <a:gd name="T27" fmla="*/ 1 h 98"/>
                    <a:gd name="T28" fmla="*/ 1 w 87"/>
                    <a:gd name="T29" fmla="*/ 1 h 98"/>
                    <a:gd name="T30" fmla="*/ 1 w 87"/>
                    <a:gd name="T31" fmla="*/ 1 h 98"/>
                    <a:gd name="T32" fmla="*/ 1 w 87"/>
                    <a:gd name="T33" fmla="*/ 1 h 98"/>
                    <a:gd name="T34" fmla="*/ 1 w 87"/>
                    <a:gd name="T35" fmla="*/ 1 h 98"/>
                    <a:gd name="T36" fmla="*/ 1 w 87"/>
                    <a:gd name="T37" fmla="*/ 1 h 98"/>
                    <a:gd name="T38" fmla="*/ 1 w 87"/>
                    <a:gd name="T39" fmla="*/ 1 h 98"/>
                    <a:gd name="T40" fmla="*/ 1 w 87"/>
                    <a:gd name="T41" fmla="*/ 1 h 98"/>
                    <a:gd name="T42" fmla="*/ 2 w 87"/>
                    <a:gd name="T43" fmla="*/ 1 h 98"/>
                    <a:gd name="T44" fmla="*/ 2 w 87"/>
                    <a:gd name="T45" fmla="*/ 1 h 98"/>
                    <a:gd name="T46" fmla="*/ 1 w 87"/>
                    <a:gd name="T47" fmla="*/ 1 h 98"/>
                    <a:gd name="T48" fmla="*/ 1 w 87"/>
                    <a:gd name="T49" fmla="*/ 1 h 98"/>
                    <a:gd name="T50" fmla="*/ 1 w 87"/>
                    <a:gd name="T51" fmla="*/ 1 h 98"/>
                    <a:gd name="T52" fmla="*/ 1 w 87"/>
                    <a:gd name="T53" fmla="*/ 1 h 98"/>
                    <a:gd name="T54" fmla="*/ 1 w 87"/>
                    <a:gd name="T55" fmla="*/ 1 h 98"/>
                    <a:gd name="T56" fmla="*/ 1 w 87"/>
                    <a:gd name="T57" fmla="*/ 1 h 98"/>
                    <a:gd name="T58" fmla="*/ 1 w 87"/>
                    <a:gd name="T59" fmla="*/ 1 h 98"/>
                    <a:gd name="T60" fmla="*/ 1 w 87"/>
                    <a:gd name="T61" fmla="*/ 1 h 98"/>
                    <a:gd name="T62" fmla="*/ 0 w 87"/>
                    <a:gd name="T63" fmla="*/ 1 h 98"/>
                    <a:gd name="T64" fmla="*/ 0 w 87"/>
                    <a:gd name="T65" fmla="*/ 1 h 98"/>
                    <a:gd name="T66" fmla="*/ 1 w 87"/>
                    <a:gd name="T67" fmla="*/ 1 h 98"/>
                    <a:gd name="T68" fmla="*/ 1 w 87"/>
                    <a:gd name="T69" fmla="*/ 1 h 98"/>
                    <a:gd name="T70" fmla="*/ 1 w 87"/>
                    <a:gd name="T71" fmla="*/ 1 h 98"/>
                    <a:gd name="T72" fmla="*/ 1 w 87"/>
                    <a:gd name="T73" fmla="*/ 1 h 98"/>
                    <a:gd name="T74" fmla="*/ 1 w 87"/>
                    <a:gd name="T75" fmla="*/ 1 h 98"/>
                    <a:gd name="T76" fmla="*/ 1 w 87"/>
                    <a:gd name="T77" fmla="*/ 1 h 98"/>
                    <a:gd name="T78" fmla="*/ 1 w 87"/>
                    <a:gd name="T79" fmla="*/ 0 h 98"/>
                    <a:gd name="T80" fmla="*/ 2 w 87"/>
                    <a:gd name="T81" fmla="*/ 0 h 98"/>
                    <a:gd name="T82" fmla="*/ 2 w 87"/>
                    <a:gd name="T83" fmla="*/ 1 h 98"/>
                    <a:gd name="T84" fmla="*/ 3 w 87"/>
                    <a:gd name="T85" fmla="*/ 1 h 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7" h="98">
                      <a:moveTo>
                        <a:pt x="74" y="11"/>
                      </a:moveTo>
                      <a:lnTo>
                        <a:pt x="79" y="18"/>
                      </a:lnTo>
                      <a:lnTo>
                        <a:pt x="84" y="26"/>
                      </a:lnTo>
                      <a:lnTo>
                        <a:pt x="85" y="29"/>
                      </a:lnTo>
                      <a:lnTo>
                        <a:pt x="87" y="34"/>
                      </a:lnTo>
                      <a:lnTo>
                        <a:pt x="87" y="38"/>
                      </a:lnTo>
                      <a:lnTo>
                        <a:pt x="87" y="45"/>
                      </a:lnTo>
                      <a:lnTo>
                        <a:pt x="79" y="40"/>
                      </a:lnTo>
                      <a:lnTo>
                        <a:pt x="72" y="35"/>
                      </a:lnTo>
                      <a:lnTo>
                        <a:pt x="65" y="28"/>
                      </a:lnTo>
                      <a:lnTo>
                        <a:pt x="58" y="22"/>
                      </a:lnTo>
                      <a:lnTo>
                        <a:pt x="50" y="18"/>
                      </a:lnTo>
                      <a:lnTo>
                        <a:pt x="44" y="17"/>
                      </a:lnTo>
                      <a:lnTo>
                        <a:pt x="36" y="19"/>
                      </a:lnTo>
                      <a:lnTo>
                        <a:pt x="28" y="28"/>
                      </a:lnTo>
                      <a:lnTo>
                        <a:pt x="22" y="36"/>
                      </a:lnTo>
                      <a:lnTo>
                        <a:pt x="22" y="45"/>
                      </a:lnTo>
                      <a:lnTo>
                        <a:pt x="23" y="53"/>
                      </a:lnTo>
                      <a:lnTo>
                        <a:pt x="29" y="62"/>
                      </a:lnTo>
                      <a:lnTo>
                        <a:pt x="33" y="70"/>
                      </a:lnTo>
                      <a:lnTo>
                        <a:pt x="40" y="78"/>
                      </a:lnTo>
                      <a:lnTo>
                        <a:pt x="46" y="84"/>
                      </a:lnTo>
                      <a:lnTo>
                        <a:pt x="52" y="92"/>
                      </a:lnTo>
                      <a:lnTo>
                        <a:pt x="42" y="97"/>
                      </a:lnTo>
                      <a:lnTo>
                        <a:pt x="35" y="98"/>
                      </a:lnTo>
                      <a:lnTo>
                        <a:pt x="24" y="93"/>
                      </a:lnTo>
                      <a:lnTo>
                        <a:pt x="18" y="89"/>
                      </a:lnTo>
                      <a:lnTo>
                        <a:pt x="11" y="82"/>
                      </a:lnTo>
                      <a:lnTo>
                        <a:pt x="7" y="75"/>
                      </a:lnTo>
                      <a:lnTo>
                        <a:pt x="3" y="66"/>
                      </a:lnTo>
                      <a:lnTo>
                        <a:pt x="1" y="57"/>
                      </a:lnTo>
                      <a:lnTo>
                        <a:pt x="0" y="47"/>
                      </a:lnTo>
                      <a:lnTo>
                        <a:pt x="0" y="39"/>
                      </a:lnTo>
                      <a:lnTo>
                        <a:pt x="1" y="32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3" y="17"/>
                      </a:lnTo>
                      <a:lnTo>
                        <a:pt x="22" y="8"/>
                      </a:lnTo>
                      <a:lnTo>
                        <a:pt x="35" y="3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65" y="3"/>
                      </a:lnTo>
                      <a:lnTo>
                        <a:pt x="7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9" name="Freeform 207"/>
                <p:cNvSpPr>
                  <a:spLocks/>
                </p:cNvSpPr>
                <p:nvPr/>
              </p:nvSpPr>
              <p:spPr bwMode="auto">
                <a:xfrm rot="20745209" flipH="1">
                  <a:off x="4541" y="971"/>
                  <a:ext cx="81" cy="53"/>
                </a:xfrm>
                <a:custGeom>
                  <a:avLst/>
                  <a:gdLst>
                    <a:gd name="T0" fmla="*/ 3 w 126"/>
                    <a:gd name="T1" fmla="*/ 1 h 104"/>
                    <a:gd name="T2" fmla="*/ 3 w 126"/>
                    <a:gd name="T3" fmla="*/ 1 h 104"/>
                    <a:gd name="T4" fmla="*/ 4 w 126"/>
                    <a:gd name="T5" fmla="*/ 1 h 104"/>
                    <a:gd name="T6" fmla="*/ 4 w 126"/>
                    <a:gd name="T7" fmla="*/ 1 h 104"/>
                    <a:gd name="T8" fmla="*/ 4 w 126"/>
                    <a:gd name="T9" fmla="*/ 1 h 104"/>
                    <a:gd name="T10" fmla="*/ 4 w 126"/>
                    <a:gd name="T11" fmla="*/ 1 h 104"/>
                    <a:gd name="T12" fmla="*/ 4 w 126"/>
                    <a:gd name="T13" fmla="*/ 1 h 104"/>
                    <a:gd name="T14" fmla="*/ 4 w 126"/>
                    <a:gd name="T15" fmla="*/ 1 h 104"/>
                    <a:gd name="T16" fmla="*/ 4 w 126"/>
                    <a:gd name="T17" fmla="*/ 1 h 104"/>
                    <a:gd name="T18" fmla="*/ 3 w 126"/>
                    <a:gd name="T19" fmla="*/ 1 h 104"/>
                    <a:gd name="T20" fmla="*/ 3 w 126"/>
                    <a:gd name="T21" fmla="*/ 1 h 104"/>
                    <a:gd name="T22" fmla="*/ 3 w 126"/>
                    <a:gd name="T23" fmla="*/ 1 h 104"/>
                    <a:gd name="T24" fmla="*/ 3 w 126"/>
                    <a:gd name="T25" fmla="*/ 1 h 104"/>
                    <a:gd name="T26" fmla="*/ 3 w 126"/>
                    <a:gd name="T27" fmla="*/ 1 h 104"/>
                    <a:gd name="T28" fmla="*/ 3 w 126"/>
                    <a:gd name="T29" fmla="*/ 1 h 104"/>
                    <a:gd name="T30" fmla="*/ 3 w 126"/>
                    <a:gd name="T31" fmla="*/ 1 h 104"/>
                    <a:gd name="T32" fmla="*/ 3 w 126"/>
                    <a:gd name="T33" fmla="*/ 1 h 104"/>
                    <a:gd name="T34" fmla="*/ 3 w 126"/>
                    <a:gd name="T35" fmla="*/ 1 h 104"/>
                    <a:gd name="T36" fmla="*/ 3 w 126"/>
                    <a:gd name="T37" fmla="*/ 1 h 104"/>
                    <a:gd name="T38" fmla="*/ 3 w 126"/>
                    <a:gd name="T39" fmla="*/ 1 h 104"/>
                    <a:gd name="T40" fmla="*/ 3 w 126"/>
                    <a:gd name="T41" fmla="*/ 1 h 104"/>
                    <a:gd name="T42" fmla="*/ 3 w 126"/>
                    <a:gd name="T43" fmla="*/ 1 h 104"/>
                    <a:gd name="T44" fmla="*/ 3 w 126"/>
                    <a:gd name="T45" fmla="*/ 1 h 104"/>
                    <a:gd name="T46" fmla="*/ 2 w 126"/>
                    <a:gd name="T47" fmla="*/ 1 h 104"/>
                    <a:gd name="T48" fmla="*/ 2 w 126"/>
                    <a:gd name="T49" fmla="*/ 1 h 104"/>
                    <a:gd name="T50" fmla="*/ 2 w 126"/>
                    <a:gd name="T51" fmla="*/ 1 h 104"/>
                    <a:gd name="T52" fmla="*/ 1 w 126"/>
                    <a:gd name="T53" fmla="*/ 1 h 104"/>
                    <a:gd name="T54" fmla="*/ 1 w 126"/>
                    <a:gd name="T55" fmla="*/ 1 h 104"/>
                    <a:gd name="T56" fmla="*/ 1 w 126"/>
                    <a:gd name="T57" fmla="*/ 1 h 104"/>
                    <a:gd name="T58" fmla="*/ 1 w 126"/>
                    <a:gd name="T59" fmla="*/ 1 h 104"/>
                    <a:gd name="T60" fmla="*/ 1 w 126"/>
                    <a:gd name="T61" fmla="*/ 1 h 104"/>
                    <a:gd name="T62" fmla="*/ 1 w 126"/>
                    <a:gd name="T63" fmla="*/ 1 h 104"/>
                    <a:gd name="T64" fmla="*/ 1 w 126"/>
                    <a:gd name="T65" fmla="*/ 1 h 104"/>
                    <a:gd name="T66" fmla="*/ 1 w 126"/>
                    <a:gd name="T67" fmla="*/ 1 h 104"/>
                    <a:gd name="T68" fmla="*/ 1 w 126"/>
                    <a:gd name="T69" fmla="*/ 1 h 104"/>
                    <a:gd name="T70" fmla="*/ 1 w 126"/>
                    <a:gd name="T71" fmla="*/ 1 h 104"/>
                    <a:gd name="T72" fmla="*/ 1 w 126"/>
                    <a:gd name="T73" fmla="*/ 1 h 104"/>
                    <a:gd name="T74" fmla="*/ 1 w 126"/>
                    <a:gd name="T75" fmla="*/ 1 h 104"/>
                    <a:gd name="T76" fmla="*/ 1 w 126"/>
                    <a:gd name="T77" fmla="*/ 1 h 104"/>
                    <a:gd name="T78" fmla="*/ 1 w 126"/>
                    <a:gd name="T79" fmla="*/ 1 h 104"/>
                    <a:gd name="T80" fmla="*/ 1 w 126"/>
                    <a:gd name="T81" fmla="*/ 1 h 104"/>
                    <a:gd name="T82" fmla="*/ 1 w 126"/>
                    <a:gd name="T83" fmla="*/ 1 h 104"/>
                    <a:gd name="T84" fmla="*/ 1 w 126"/>
                    <a:gd name="T85" fmla="*/ 1 h 104"/>
                    <a:gd name="T86" fmla="*/ 1 w 126"/>
                    <a:gd name="T87" fmla="*/ 1 h 104"/>
                    <a:gd name="T88" fmla="*/ 1 w 126"/>
                    <a:gd name="T89" fmla="*/ 1 h 104"/>
                    <a:gd name="T90" fmla="*/ 1 w 126"/>
                    <a:gd name="T91" fmla="*/ 1 h 104"/>
                    <a:gd name="T92" fmla="*/ 0 w 126"/>
                    <a:gd name="T93" fmla="*/ 1 h 104"/>
                    <a:gd name="T94" fmla="*/ 1 w 126"/>
                    <a:gd name="T95" fmla="*/ 1 h 104"/>
                    <a:gd name="T96" fmla="*/ 1 w 126"/>
                    <a:gd name="T97" fmla="*/ 1 h 104"/>
                    <a:gd name="T98" fmla="*/ 1 w 126"/>
                    <a:gd name="T99" fmla="*/ 1 h 104"/>
                    <a:gd name="T100" fmla="*/ 1 w 126"/>
                    <a:gd name="T101" fmla="*/ 1 h 104"/>
                    <a:gd name="T102" fmla="*/ 1 w 126"/>
                    <a:gd name="T103" fmla="*/ 1 h 104"/>
                    <a:gd name="T104" fmla="*/ 1 w 126"/>
                    <a:gd name="T105" fmla="*/ 1 h 104"/>
                    <a:gd name="T106" fmla="*/ 1 w 126"/>
                    <a:gd name="T107" fmla="*/ 1 h 104"/>
                    <a:gd name="T108" fmla="*/ 1 w 126"/>
                    <a:gd name="T109" fmla="*/ 1 h 104"/>
                    <a:gd name="T110" fmla="*/ 2 w 126"/>
                    <a:gd name="T111" fmla="*/ 0 h 104"/>
                    <a:gd name="T112" fmla="*/ 2 w 126"/>
                    <a:gd name="T113" fmla="*/ 0 h 104"/>
                    <a:gd name="T114" fmla="*/ 3 w 126"/>
                    <a:gd name="T115" fmla="*/ 0 h 104"/>
                    <a:gd name="T116" fmla="*/ 3 w 126"/>
                    <a:gd name="T117" fmla="*/ 1 h 104"/>
                    <a:gd name="T118" fmla="*/ 3 w 126"/>
                    <a:gd name="T119" fmla="*/ 1 h 104"/>
                    <a:gd name="T120" fmla="*/ 3 w 126"/>
                    <a:gd name="T121" fmla="*/ 1 h 10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6" h="104">
                      <a:moveTo>
                        <a:pt x="110" y="17"/>
                      </a:moveTo>
                      <a:lnTo>
                        <a:pt x="116" y="22"/>
                      </a:lnTo>
                      <a:lnTo>
                        <a:pt x="122" y="30"/>
                      </a:lnTo>
                      <a:lnTo>
                        <a:pt x="123" y="33"/>
                      </a:lnTo>
                      <a:lnTo>
                        <a:pt x="124" y="39"/>
                      </a:lnTo>
                      <a:lnTo>
                        <a:pt x="125" y="46"/>
                      </a:lnTo>
                      <a:lnTo>
                        <a:pt x="126" y="52"/>
                      </a:lnTo>
                      <a:lnTo>
                        <a:pt x="124" y="60"/>
                      </a:lnTo>
                      <a:lnTo>
                        <a:pt x="120" y="68"/>
                      </a:lnTo>
                      <a:lnTo>
                        <a:pt x="114" y="74"/>
                      </a:lnTo>
                      <a:lnTo>
                        <a:pt x="110" y="81"/>
                      </a:lnTo>
                      <a:lnTo>
                        <a:pt x="103" y="79"/>
                      </a:lnTo>
                      <a:lnTo>
                        <a:pt x="96" y="78"/>
                      </a:lnTo>
                      <a:lnTo>
                        <a:pt x="90" y="75"/>
                      </a:lnTo>
                      <a:lnTo>
                        <a:pt x="93" y="69"/>
                      </a:lnTo>
                      <a:lnTo>
                        <a:pt x="99" y="61"/>
                      </a:lnTo>
                      <a:lnTo>
                        <a:pt x="104" y="51"/>
                      </a:lnTo>
                      <a:lnTo>
                        <a:pt x="103" y="41"/>
                      </a:lnTo>
                      <a:lnTo>
                        <a:pt x="98" y="34"/>
                      </a:lnTo>
                      <a:lnTo>
                        <a:pt x="91" y="30"/>
                      </a:lnTo>
                      <a:lnTo>
                        <a:pt x="86" y="26"/>
                      </a:lnTo>
                      <a:lnTo>
                        <a:pt x="80" y="23"/>
                      </a:lnTo>
                      <a:lnTo>
                        <a:pt x="77" y="22"/>
                      </a:lnTo>
                      <a:lnTo>
                        <a:pt x="68" y="20"/>
                      </a:lnTo>
                      <a:lnTo>
                        <a:pt x="58" y="23"/>
                      </a:lnTo>
                      <a:lnTo>
                        <a:pt x="51" y="26"/>
                      </a:lnTo>
                      <a:lnTo>
                        <a:pt x="44" y="31"/>
                      </a:lnTo>
                      <a:lnTo>
                        <a:pt x="37" y="35"/>
                      </a:lnTo>
                      <a:lnTo>
                        <a:pt x="33" y="41"/>
                      </a:lnTo>
                      <a:lnTo>
                        <a:pt x="27" y="46"/>
                      </a:lnTo>
                      <a:lnTo>
                        <a:pt x="25" y="51"/>
                      </a:lnTo>
                      <a:lnTo>
                        <a:pt x="22" y="57"/>
                      </a:lnTo>
                      <a:lnTo>
                        <a:pt x="22" y="64"/>
                      </a:lnTo>
                      <a:lnTo>
                        <a:pt x="22" y="70"/>
                      </a:lnTo>
                      <a:lnTo>
                        <a:pt x="25" y="76"/>
                      </a:lnTo>
                      <a:lnTo>
                        <a:pt x="28" y="81"/>
                      </a:lnTo>
                      <a:lnTo>
                        <a:pt x="32" y="86"/>
                      </a:lnTo>
                      <a:lnTo>
                        <a:pt x="33" y="90"/>
                      </a:lnTo>
                      <a:lnTo>
                        <a:pt x="34" y="93"/>
                      </a:lnTo>
                      <a:lnTo>
                        <a:pt x="32" y="98"/>
                      </a:lnTo>
                      <a:lnTo>
                        <a:pt x="28" y="104"/>
                      </a:lnTo>
                      <a:lnTo>
                        <a:pt x="20" y="104"/>
                      </a:lnTo>
                      <a:lnTo>
                        <a:pt x="15" y="102"/>
                      </a:lnTo>
                      <a:lnTo>
                        <a:pt x="9" y="98"/>
                      </a:lnTo>
                      <a:lnTo>
                        <a:pt x="5" y="93"/>
                      </a:lnTo>
                      <a:lnTo>
                        <a:pt x="1" y="82"/>
                      </a:lnTo>
                      <a:lnTo>
                        <a:pt x="0" y="70"/>
                      </a:lnTo>
                      <a:lnTo>
                        <a:pt x="1" y="60"/>
                      </a:lnTo>
                      <a:lnTo>
                        <a:pt x="5" y="50"/>
                      </a:lnTo>
                      <a:lnTo>
                        <a:pt x="9" y="40"/>
                      </a:lnTo>
                      <a:lnTo>
                        <a:pt x="15" y="31"/>
                      </a:lnTo>
                      <a:lnTo>
                        <a:pt x="21" y="23"/>
                      </a:lnTo>
                      <a:lnTo>
                        <a:pt x="28" y="17"/>
                      </a:lnTo>
                      <a:lnTo>
                        <a:pt x="38" y="9"/>
                      </a:lnTo>
                      <a:lnTo>
                        <a:pt x="48" y="4"/>
                      </a:lnTo>
                      <a:lnTo>
                        <a:pt x="59" y="0"/>
                      </a:ln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90" y="4"/>
                      </a:lnTo>
                      <a:lnTo>
                        <a:pt x="99" y="9"/>
                      </a:lnTo>
                      <a:lnTo>
                        <a:pt x="1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0" name="Freeform 208"/>
                <p:cNvSpPr>
                  <a:spLocks/>
                </p:cNvSpPr>
                <p:nvPr/>
              </p:nvSpPr>
              <p:spPr bwMode="auto">
                <a:xfrm rot="20745209" flipH="1">
                  <a:off x="5002" y="1037"/>
                  <a:ext cx="94" cy="98"/>
                </a:xfrm>
                <a:custGeom>
                  <a:avLst/>
                  <a:gdLst>
                    <a:gd name="T0" fmla="*/ 2 w 145"/>
                    <a:gd name="T1" fmla="*/ 0 h 198"/>
                    <a:gd name="T2" fmla="*/ 3 w 145"/>
                    <a:gd name="T3" fmla="*/ 0 h 198"/>
                    <a:gd name="T4" fmla="*/ 3 w 145"/>
                    <a:gd name="T5" fmla="*/ 0 h 198"/>
                    <a:gd name="T6" fmla="*/ 3 w 145"/>
                    <a:gd name="T7" fmla="*/ 0 h 198"/>
                    <a:gd name="T8" fmla="*/ 4 w 145"/>
                    <a:gd name="T9" fmla="*/ 0 h 198"/>
                    <a:gd name="T10" fmla="*/ 4 w 145"/>
                    <a:gd name="T11" fmla="*/ 0 h 198"/>
                    <a:gd name="T12" fmla="*/ 4 w 145"/>
                    <a:gd name="T13" fmla="*/ 0 h 198"/>
                    <a:gd name="T14" fmla="*/ 4 w 145"/>
                    <a:gd name="T15" fmla="*/ 0 h 198"/>
                    <a:gd name="T16" fmla="*/ 4 w 145"/>
                    <a:gd name="T17" fmla="*/ 0 h 198"/>
                    <a:gd name="T18" fmla="*/ 4 w 145"/>
                    <a:gd name="T19" fmla="*/ 0 h 198"/>
                    <a:gd name="T20" fmla="*/ 4 w 145"/>
                    <a:gd name="T21" fmla="*/ 0 h 198"/>
                    <a:gd name="T22" fmla="*/ 4 w 145"/>
                    <a:gd name="T23" fmla="*/ 0 h 198"/>
                    <a:gd name="T24" fmla="*/ 4 w 145"/>
                    <a:gd name="T25" fmla="*/ 0 h 198"/>
                    <a:gd name="T26" fmla="*/ 3 w 145"/>
                    <a:gd name="T27" fmla="*/ 0 h 198"/>
                    <a:gd name="T28" fmla="*/ 3 w 145"/>
                    <a:gd name="T29" fmla="*/ 0 h 198"/>
                    <a:gd name="T30" fmla="*/ 3 w 145"/>
                    <a:gd name="T31" fmla="*/ 0 h 198"/>
                    <a:gd name="T32" fmla="*/ 3 w 145"/>
                    <a:gd name="T33" fmla="*/ 0 h 198"/>
                    <a:gd name="T34" fmla="*/ 3 w 145"/>
                    <a:gd name="T35" fmla="*/ 0 h 198"/>
                    <a:gd name="T36" fmla="*/ 2 w 145"/>
                    <a:gd name="T37" fmla="*/ 0 h 198"/>
                    <a:gd name="T38" fmla="*/ 2 w 145"/>
                    <a:gd name="T39" fmla="*/ 0 h 198"/>
                    <a:gd name="T40" fmla="*/ 1 w 145"/>
                    <a:gd name="T41" fmla="*/ 0 h 198"/>
                    <a:gd name="T42" fmla="*/ 1 w 145"/>
                    <a:gd name="T43" fmla="*/ 0 h 198"/>
                    <a:gd name="T44" fmla="*/ 1 w 145"/>
                    <a:gd name="T45" fmla="*/ 0 h 198"/>
                    <a:gd name="T46" fmla="*/ 1 w 145"/>
                    <a:gd name="T47" fmla="*/ 0 h 198"/>
                    <a:gd name="T48" fmla="*/ 1 w 145"/>
                    <a:gd name="T49" fmla="*/ 0 h 198"/>
                    <a:gd name="T50" fmla="*/ 1 w 145"/>
                    <a:gd name="T51" fmla="*/ 0 h 198"/>
                    <a:gd name="T52" fmla="*/ 1 w 145"/>
                    <a:gd name="T53" fmla="*/ 0 h 198"/>
                    <a:gd name="T54" fmla="*/ 1 w 145"/>
                    <a:gd name="T55" fmla="*/ 0 h 198"/>
                    <a:gd name="T56" fmla="*/ 1 w 145"/>
                    <a:gd name="T57" fmla="*/ 0 h 198"/>
                    <a:gd name="T58" fmla="*/ 1 w 145"/>
                    <a:gd name="T59" fmla="*/ 0 h 198"/>
                    <a:gd name="T60" fmla="*/ 2 w 145"/>
                    <a:gd name="T61" fmla="*/ 0 h 198"/>
                    <a:gd name="T62" fmla="*/ 2 w 145"/>
                    <a:gd name="T63" fmla="*/ 0 h 1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45" h="198">
                      <a:moveTo>
                        <a:pt x="69" y="0"/>
                      </a:move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81" y="0"/>
                      </a:lnTo>
                      <a:lnTo>
                        <a:pt x="90" y="2"/>
                      </a:lnTo>
                      <a:lnTo>
                        <a:pt x="98" y="3"/>
                      </a:lnTo>
                      <a:lnTo>
                        <a:pt x="107" y="7"/>
                      </a:lnTo>
                      <a:lnTo>
                        <a:pt x="114" y="11"/>
                      </a:lnTo>
                      <a:lnTo>
                        <a:pt x="121" y="18"/>
                      </a:lnTo>
                      <a:lnTo>
                        <a:pt x="124" y="27"/>
                      </a:lnTo>
                      <a:lnTo>
                        <a:pt x="129" y="38"/>
                      </a:lnTo>
                      <a:lnTo>
                        <a:pt x="130" y="44"/>
                      </a:lnTo>
                      <a:lnTo>
                        <a:pt x="132" y="51"/>
                      </a:lnTo>
                      <a:lnTo>
                        <a:pt x="135" y="57"/>
                      </a:lnTo>
                      <a:lnTo>
                        <a:pt x="137" y="64"/>
                      </a:lnTo>
                      <a:lnTo>
                        <a:pt x="139" y="74"/>
                      </a:lnTo>
                      <a:lnTo>
                        <a:pt x="142" y="85"/>
                      </a:lnTo>
                      <a:lnTo>
                        <a:pt x="144" y="90"/>
                      </a:lnTo>
                      <a:lnTo>
                        <a:pt x="145" y="94"/>
                      </a:lnTo>
                      <a:lnTo>
                        <a:pt x="141" y="100"/>
                      </a:lnTo>
                      <a:lnTo>
                        <a:pt x="138" y="107"/>
                      </a:lnTo>
                      <a:lnTo>
                        <a:pt x="133" y="114"/>
                      </a:lnTo>
                      <a:lnTo>
                        <a:pt x="130" y="121"/>
                      </a:lnTo>
                      <a:lnTo>
                        <a:pt x="126" y="126"/>
                      </a:lnTo>
                      <a:lnTo>
                        <a:pt x="121" y="133"/>
                      </a:lnTo>
                      <a:lnTo>
                        <a:pt x="116" y="140"/>
                      </a:lnTo>
                      <a:lnTo>
                        <a:pt x="113" y="147"/>
                      </a:lnTo>
                      <a:lnTo>
                        <a:pt x="107" y="152"/>
                      </a:lnTo>
                      <a:lnTo>
                        <a:pt x="103" y="158"/>
                      </a:lnTo>
                      <a:lnTo>
                        <a:pt x="100" y="165"/>
                      </a:lnTo>
                      <a:lnTo>
                        <a:pt x="96" y="172"/>
                      </a:lnTo>
                      <a:lnTo>
                        <a:pt x="92" y="177"/>
                      </a:lnTo>
                      <a:lnTo>
                        <a:pt x="89" y="184"/>
                      </a:lnTo>
                      <a:lnTo>
                        <a:pt x="86" y="191"/>
                      </a:lnTo>
                      <a:lnTo>
                        <a:pt x="86" y="198"/>
                      </a:lnTo>
                      <a:lnTo>
                        <a:pt x="79" y="191"/>
                      </a:lnTo>
                      <a:lnTo>
                        <a:pt x="72" y="185"/>
                      </a:lnTo>
                      <a:lnTo>
                        <a:pt x="67" y="178"/>
                      </a:lnTo>
                      <a:lnTo>
                        <a:pt x="62" y="173"/>
                      </a:lnTo>
                      <a:lnTo>
                        <a:pt x="57" y="166"/>
                      </a:lnTo>
                      <a:lnTo>
                        <a:pt x="52" y="159"/>
                      </a:lnTo>
                      <a:lnTo>
                        <a:pt x="46" y="152"/>
                      </a:lnTo>
                      <a:lnTo>
                        <a:pt x="43" y="146"/>
                      </a:lnTo>
                      <a:lnTo>
                        <a:pt x="37" y="139"/>
                      </a:lnTo>
                      <a:lnTo>
                        <a:pt x="33" y="132"/>
                      </a:lnTo>
                      <a:lnTo>
                        <a:pt x="27" y="125"/>
                      </a:lnTo>
                      <a:lnTo>
                        <a:pt x="23" y="120"/>
                      </a:lnTo>
                      <a:lnTo>
                        <a:pt x="11" y="108"/>
                      </a:lnTo>
                      <a:lnTo>
                        <a:pt x="0" y="99"/>
                      </a:lnTo>
                      <a:lnTo>
                        <a:pt x="5" y="91"/>
                      </a:lnTo>
                      <a:lnTo>
                        <a:pt x="9" y="83"/>
                      </a:lnTo>
                      <a:lnTo>
                        <a:pt x="11" y="74"/>
                      </a:lnTo>
                      <a:lnTo>
                        <a:pt x="15" y="65"/>
                      </a:lnTo>
                      <a:lnTo>
                        <a:pt x="15" y="56"/>
                      </a:lnTo>
                      <a:lnTo>
                        <a:pt x="16" y="47"/>
                      </a:lnTo>
                      <a:lnTo>
                        <a:pt x="16" y="37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9" y="24"/>
                      </a:lnTo>
                      <a:lnTo>
                        <a:pt x="37" y="19"/>
                      </a:lnTo>
                      <a:lnTo>
                        <a:pt x="46" y="15"/>
                      </a:lnTo>
                      <a:lnTo>
                        <a:pt x="54" y="8"/>
                      </a:lnTo>
                      <a:lnTo>
                        <a:pt x="62" y="3"/>
                      </a:lnTo>
                      <a:lnTo>
                        <a:pt x="67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1" name="Freeform 209"/>
                <p:cNvSpPr>
                  <a:spLocks/>
                </p:cNvSpPr>
                <p:nvPr/>
              </p:nvSpPr>
              <p:spPr bwMode="auto">
                <a:xfrm rot="20745209" flipH="1">
                  <a:off x="4750" y="994"/>
                  <a:ext cx="70" cy="51"/>
                </a:xfrm>
                <a:custGeom>
                  <a:avLst/>
                  <a:gdLst>
                    <a:gd name="T0" fmla="*/ 3 w 110"/>
                    <a:gd name="T1" fmla="*/ 0 h 103"/>
                    <a:gd name="T2" fmla="*/ 3 w 110"/>
                    <a:gd name="T3" fmla="*/ 0 h 103"/>
                    <a:gd name="T4" fmla="*/ 3 w 110"/>
                    <a:gd name="T5" fmla="*/ 0 h 103"/>
                    <a:gd name="T6" fmla="*/ 3 w 110"/>
                    <a:gd name="T7" fmla="*/ 0 h 103"/>
                    <a:gd name="T8" fmla="*/ 3 w 110"/>
                    <a:gd name="T9" fmla="*/ 0 h 103"/>
                    <a:gd name="T10" fmla="*/ 3 w 110"/>
                    <a:gd name="T11" fmla="*/ 0 h 103"/>
                    <a:gd name="T12" fmla="*/ 3 w 110"/>
                    <a:gd name="T13" fmla="*/ 0 h 103"/>
                    <a:gd name="T14" fmla="*/ 3 w 110"/>
                    <a:gd name="T15" fmla="*/ 0 h 103"/>
                    <a:gd name="T16" fmla="*/ 3 w 110"/>
                    <a:gd name="T17" fmla="*/ 0 h 103"/>
                    <a:gd name="T18" fmla="*/ 3 w 110"/>
                    <a:gd name="T19" fmla="*/ 0 h 103"/>
                    <a:gd name="T20" fmla="*/ 3 w 110"/>
                    <a:gd name="T21" fmla="*/ 0 h 103"/>
                    <a:gd name="T22" fmla="*/ 3 w 110"/>
                    <a:gd name="T23" fmla="*/ 0 h 103"/>
                    <a:gd name="T24" fmla="*/ 3 w 110"/>
                    <a:gd name="T25" fmla="*/ 0 h 103"/>
                    <a:gd name="T26" fmla="*/ 3 w 110"/>
                    <a:gd name="T27" fmla="*/ 0 h 103"/>
                    <a:gd name="T28" fmla="*/ 3 w 110"/>
                    <a:gd name="T29" fmla="*/ 0 h 103"/>
                    <a:gd name="T30" fmla="*/ 3 w 110"/>
                    <a:gd name="T31" fmla="*/ 0 h 103"/>
                    <a:gd name="T32" fmla="*/ 3 w 110"/>
                    <a:gd name="T33" fmla="*/ 0 h 103"/>
                    <a:gd name="T34" fmla="*/ 2 w 110"/>
                    <a:gd name="T35" fmla="*/ 0 h 103"/>
                    <a:gd name="T36" fmla="*/ 2 w 110"/>
                    <a:gd name="T37" fmla="*/ 0 h 103"/>
                    <a:gd name="T38" fmla="*/ 2 w 110"/>
                    <a:gd name="T39" fmla="*/ 0 h 103"/>
                    <a:gd name="T40" fmla="*/ 2 w 110"/>
                    <a:gd name="T41" fmla="*/ 0 h 103"/>
                    <a:gd name="T42" fmla="*/ 1 w 110"/>
                    <a:gd name="T43" fmla="*/ 0 h 103"/>
                    <a:gd name="T44" fmla="*/ 1 w 110"/>
                    <a:gd name="T45" fmla="*/ 0 h 103"/>
                    <a:gd name="T46" fmla="*/ 1 w 110"/>
                    <a:gd name="T47" fmla="*/ 0 h 103"/>
                    <a:gd name="T48" fmla="*/ 1 w 110"/>
                    <a:gd name="T49" fmla="*/ 0 h 103"/>
                    <a:gd name="T50" fmla="*/ 1 w 110"/>
                    <a:gd name="T51" fmla="*/ 0 h 103"/>
                    <a:gd name="T52" fmla="*/ 1 w 110"/>
                    <a:gd name="T53" fmla="*/ 0 h 103"/>
                    <a:gd name="T54" fmla="*/ 1 w 110"/>
                    <a:gd name="T55" fmla="*/ 0 h 103"/>
                    <a:gd name="T56" fmla="*/ 1 w 110"/>
                    <a:gd name="T57" fmla="*/ 0 h 103"/>
                    <a:gd name="T58" fmla="*/ 1 w 110"/>
                    <a:gd name="T59" fmla="*/ 0 h 103"/>
                    <a:gd name="T60" fmla="*/ 1 w 110"/>
                    <a:gd name="T61" fmla="*/ 0 h 103"/>
                    <a:gd name="T62" fmla="*/ 1 w 110"/>
                    <a:gd name="T63" fmla="*/ 0 h 103"/>
                    <a:gd name="T64" fmla="*/ 1 w 110"/>
                    <a:gd name="T65" fmla="*/ 0 h 103"/>
                    <a:gd name="T66" fmla="*/ 1 w 110"/>
                    <a:gd name="T67" fmla="*/ 0 h 103"/>
                    <a:gd name="T68" fmla="*/ 1 w 110"/>
                    <a:gd name="T69" fmla="*/ 0 h 103"/>
                    <a:gd name="T70" fmla="*/ 1 w 110"/>
                    <a:gd name="T71" fmla="*/ 0 h 103"/>
                    <a:gd name="T72" fmla="*/ 1 w 110"/>
                    <a:gd name="T73" fmla="*/ 0 h 103"/>
                    <a:gd name="T74" fmla="*/ 1 w 110"/>
                    <a:gd name="T75" fmla="*/ 0 h 103"/>
                    <a:gd name="T76" fmla="*/ 1 w 110"/>
                    <a:gd name="T77" fmla="*/ 0 h 103"/>
                    <a:gd name="T78" fmla="*/ 1 w 110"/>
                    <a:gd name="T79" fmla="*/ 0 h 103"/>
                    <a:gd name="T80" fmla="*/ 1 w 110"/>
                    <a:gd name="T81" fmla="*/ 0 h 103"/>
                    <a:gd name="T82" fmla="*/ 1 w 110"/>
                    <a:gd name="T83" fmla="*/ 0 h 103"/>
                    <a:gd name="T84" fmla="*/ 1 w 110"/>
                    <a:gd name="T85" fmla="*/ 0 h 103"/>
                    <a:gd name="T86" fmla="*/ 1 w 110"/>
                    <a:gd name="T87" fmla="*/ 0 h 103"/>
                    <a:gd name="T88" fmla="*/ 1 w 110"/>
                    <a:gd name="T89" fmla="*/ 0 h 103"/>
                    <a:gd name="T90" fmla="*/ 1 w 110"/>
                    <a:gd name="T91" fmla="*/ 0 h 103"/>
                    <a:gd name="T92" fmla="*/ 1 w 110"/>
                    <a:gd name="T93" fmla="*/ 0 h 103"/>
                    <a:gd name="T94" fmla="*/ 0 w 110"/>
                    <a:gd name="T95" fmla="*/ 0 h 103"/>
                    <a:gd name="T96" fmla="*/ 1 w 110"/>
                    <a:gd name="T97" fmla="*/ 0 h 103"/>
                    <a:gd name="T98" fmla="*/ 1 w 110"/>
                    <a:gd name="T99" fmla="*/ 0 h 103"/>
                    <a:gd name="T100" fmla="*/ 1 w 110"/>
                    <a:gd name="T101" fmla="*/ 0 h 103"/>
                    <a:gd name="T102" fmla="*/ 1 w 110"/>
                    <a:gd name="T103" fmla="*/ 0 h 103"/>
                    <a:gd name="T104" fmla="*/ 1 w 110"/>
                    <a:gd name="T105" fmla="*/ 0 h 103"/>
                    <a:gd name="T106" fmla="*/ 1 w 110"/>
                    <a:gd name="T107" fmla="*/ 0 h 103"/>
                    <a:gd name="T108" fmla="*/ 2 w 110"/>
                    <a:gd name="T109" fmla="*/ 0 h 103"/>
                    <a:gd name="T110" fmla="*/ 2 w 110"/>
                    <a:gd name="T111" fmla="*/ 0 h 103"/>
                    <a:gd name="T112" fmla="*/ 2 w 110"/>
                    <a:gd name="T113" fmla="*/ 0 h 103"/>
                    <a:gd name="T114" fmla="*/ 3 w 110"/>
                    <a:gd name="T115" fmla="*/ 0 h 103"/>
                    <a:gd name="T116" fmla="*/ 3 w 110"/>
                    <a:gd name="T117" fmla="*/ 0 h 10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10" h="103">
                      <a:moveTo>
                        <a:pt x="97" y="16"/>
                      </a:moveTo>
                      <a:lnTo>
                        <a:pt x="100" y="23"/>
                      </a:lnTo>
                      <a:lnTo>
                        <a:pt x="103" y="31"/>
                      </a:lnTo>
                      <a:lnTo>
                        <a:pt x="106" y="37"/>
                      </a:lnTo>
                      <a:lnTo>
                        <a:pt x="109" y="46"/>
                      </a:lnTo>
                      <a:lnTo>
                        <a:pt x="109" y="54"/>
                      </a:lnTo>
                      <a:lnTo>
                        <a:pt x="110" y="62"/>
                      </a:lnTo>
                      <a:lnTo>
                        <a:pt x="109" y="68"/>
                      </a:lnTo>
                      <a:lnTo>
                        <a:pt x="108" y="75"/>
                      </a:lnTo>
                      <a:lnTo>
                        <a:pt x="99" y="81"/>
                      </a:lnTo>
                      <a:lnTo>
                        <a:pt x="91" y="86"/>
                      </a:lnTo>
                      <a:lnTo>
                        <a:pt x="90" y="78"/>
                      </a:lnTo>
                      <a:lnTo>
                        <a:pt x="90" y="71"/>
                      </a:lnTo>
                      <a:lnTo>
                        <a:pt x="89" y="63"/>
                      </a:lnTo>
                      <a:lnTo>
                        <a:pt x="89" y="57"/>
                      </a:lnTo>
                      <a:lnTo>
                        <a:pt x="86" y="49"/>
                      </a:lnTo>
                      <a:lnTo>
                        <a:pt x="85" y="41"/>
                      </a:lnTo>
                      <a:lnTo>
                        <a:pt x="82" y="34"/>
                      </a:lnTo>
                      <a:lnTo>
                        <a:pt x="80" y="28"/>
                      </a:lnTo>
                      <a:lnTo>
                        <a:pt x="69" y="23"/>
                      </a:lnTo>
                      <a:lnTo>
                        <a:pt x="58" y="20"/>
                      </a:lnTo>
                      <a:lnTo>
                        <a:pt x="51" y="20"/>
                      </a:lnTo>
                      <a:lnTo>
                        <a:pt x="46" y="22"/>
                      </a:lnTo>
                      <a:lnTo>
                        <a:pt x="39" y="24"/>
                      </a:lnTo>
                      <a:lnTo>
                        <a:pt x="33" y="28"/>
                      </a:lnTo>
                      <a:lnTo>
                        <a:pt x="29" y="35"/>
                      </a:lnTo>
                      <a:lnTo>
                        <a:pt x="25" y="42"/>
                      </a:lnTo>
                      <a:lnTo>
                        <a:pt x="22" y="49"/>
                      </a:lnTo>
                      <a:lnTo>
                        <a:pt x="22" y="57"/>
                      </a:lnTo>
                      <a:lnTo>
                        <a:pt x="21" y="62"/>
                      </a:lnTo>
                      <a:lnTo>
                        <a:pt x="23" y="68"/>
                      </a:lnTo>
                      <a:lnTo>
                        <a:pt x="25" y="74"/>
                      </a:lnTo>
                      <a:lnTo>
                        <a:pt x="31" y="79"/>
                      </a:lnTo>
                      <a:lnTo>
                        <a:pt x="33" y="84"/>
                      </a:lnTo>
                      <a:lnTo>
                        <a:pt x="37" y="91"/>
                      </a:lnTo>
                      <a:lnTo>
                        <a:pt x="37" y="96"/>
                      </a:lnTo>
                      <a:lnTo>
                        <a:pt x="33" y="103"/>
                      </a:lnTo>
                      <a:lnTo>
                        <a:pt x="26" y="103"/>
                      </a:lnTo>
                      <a:lnTo>
                        <a:pt x="22" y="103"/>
                      </a:lnTo>
                      <a:lnTo>
                        <a:pt x="19" y="101"/>
                      </a:lnTo>
                      <a:lnTo>
                        <a:pt x="16" y="98"/>
                      </a:lnTo>
                      <a:lnTo>
                        <a:pt x="12" y="91"/>
                      </a:lnTo>
                      <a:lnTo>
                        <a:pt x="10" y="86"/>
                      </a:lnTo>
                      <a:lnTo>
                        <a:pt x="6" y="76"/>
                      </a:lnTo>
                      <a:lnTo>
                        <a:pt x="4" y="67"/>
                      </a:lnTo>
                      <a:lnTo>
                        <a:pt x="2" y="58"/>
                      </a:lnTo>
                      <a:lnTo>
                        <a:pt x="2" y="49"/>
                      </a:lnTo>
                      <a:lnTo>
                        <a:pt x="0" y="39"/>
                      </a:lnTo>
                      <a:lnTo>
                        <a:pt x="3" y="31"/>
                      </a:lnTo>
                      <a:lnTo>
                        <a:pt x="7" y="23"/>
                      </a:lnTo>
                      <a:lnTo>
                        <a:pt x="15" y="16"/>
                      </a:lnTo>
                      <a:lnTo>
                        <a:pt x="25" y="8"/>
                      </a:lnTo>
                      <a:lnTo>
                        <a:pt x="38" y="4"/>
                      </a:lnTo>
                      <a:lnTo>
                        <a:pt x="48" y="0"/>
                      </a:lnTo>
                      <a:lnTo>
                        <a:pt x="60" y="0"/>
                      </a:lnTo>
                      <a:lnTo>
                        <a:pt x="69" y="1"/>
                      </a:lnTo>
                      <a:lnTo>
                        <a:pt x="80" y="5"/>
                      </a:lnTo>
                      <a:lnTo>
                        <a:pt x="89" y="9"/>
                      </a:lnTo>
                      <a:lnTo>
                        <a:pt x="9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2" name="Freeform 210"/>
                <p:cNvSpPr>
                  <a:spLocks/>
                </p:cNvSpPr>
                <p:nvPr/>
              </p:nvSpPr>
              <p:spPr bwMode="auto">
                <a:xfrm rot="20745209" flipH="1">
                  <a:off x="4458" y="990"/>
                  <a:ext cx="181" cy="276"/>
                </a:xfrm>
                <a:custGeom>
                  <a:avLst/>
                  <a:gdLst>
                    <a:gd name="T0" fmla="*/ 6 w 279"/>
                    <a:gd name="T1" fmla="*/ 1 h 549"/>
                    <a:gd name="T2" fmla="*/ 8 w 279"/>
                    <a:gd name="T3" fmla="*/ 1 h 549"/>
                    <a:gd name="T4" fmla="*/ 8 w 279"/>
                    <a:gd name="T5" fmla="*/ 1 h 549"/>
                    <a:gd name="T6" fmla="*/ 8 w 279"/>
                    <a:gd name="T7" fmla="*/ 1 h 549"/>
                    <a:gd name="T8" fmla="*/ 8 w 279"/>
                    <a:gd name="T9" fmla="*/ 1 h 549"/>
                    <a:gd name="T10" fmla="*/ 8 w 279"/>
                    <a:gd name="T11" fmla="*/ 1 h 549"/>
                    <a:gd name="T12" fmla="*/ 9 w 279"/>
                    <a:gd name="T13" fmla="*/ 1 h 549"/>
                    <a:gd name="T14" fmla="*/ 9 w 279"/>
                    <a:gd name="T15" fmla="*/ 2 h 549"/>
                    <a:gd name="T16" fmla="*/ 9 w 279"/>
                    <a:gd name="T17" fmla="*/ 2 h 549"/>
                    <a:gd name="T18" fmla="*/ 9 w 279"/>
                    <a:gd name="T19" fmla="*/ 2 h 549"/>
                    <a:gd name="T20" fmla="*/ 8 w 279"/>
                    <a:gd name="T21" fmla="*/ 2 h 549"/>
                    <a:gd name="T22" fmla="*/ 8 w 279"/>
                    <a:gd name="T23" fmla="*/ 2 h 549"/>
                    <a:gd name="T24" fmla="*/ 7 w 279"/>
                    <a:gd name="T25" fmla="*/ 2 h 549"/>
                    <a:gd name="T26" fmla="*/ 6 w 279"/>
                    <a:gd name="T27" fmla="*/ 2 h 549"/>
                    <a:gd name="T28" fmla="*/ 6 w 279"/>
                    <a:gd name="T29" fmla="*/ 2 h 549"/>
                    <a:gd name="T30" fmla="*/ 6 w 279"/>
                    <a:gd name="T31" fmla="*/ 2 h 549"/>
                    <a:gd name="T32" fmla="*/ 6 w 279"/>
                    <a:gd name="T33" fmla="*/ 2 h 549"/>
                    <a:gd name="T34" fmla="*/ 6 w 279"/>
                    <a:gd name="T35" fmla="*/ 2 h 549"/>
                    <a:gd name="T36" fmla="*/ 6 w 279"/>
                    <a:gd name="T37" fmla="*/ 2 h 549"/>
                    <a:gd name="T38" fmla="*/ 6 w 279"/>
                    <a:gd name="T39" fmla="*/ 2 h 549"/>
                    <a:gd name="T40" fmla="*/ 7 w 279"/>
                    <a:gd name="T41" fmla="*/ 2 h 549"/>
                    <a:gd name="T42" fmla="*/ 6 w 279"/>
                    <a:gd name="T43" fmla="*/ 3 h 549"/>
                    <a:gd name="T44" fmla="*/ 6 w 279"/>
                    <a:gd name="T45" fmla="*/ 2 h 549"/>
                    <a:gd name="T46" fmla="*/ 5 w 279"/>
                    <a:gd name="T47" fmla="*/ 2 h 549"/>
                    <a:gd name="T48" fmla="*/ 5 w 279"/>
                    <a:gd name="T49" fmla="*/ 2 h 549"/>
                    <a:gd name="T50" fmla="*/ 4 w 279"/>
                    <a:gd name="T51" fmla="*/ 3 h 549"/>
                    <a:gd name="T52" fmla="*/ 4 w 279"/>
                    <a:gd name="T53" fmla="*/ 3 h 549"/>
                    <a:gd name="T54" fmla="*/ 4 w 279"/>
                    <a:gd name="T55" fmla="*/ 2 h 549"/>
                    <a:gd name="T56" fmla="*/ 3 w 279"/>
                    <a:gd name="T57" fmla="*/ 2 h 549"/>
                    <a:gd name="T58" fmla="*/ 3 w 279"/>
                    <a:gd name="T59" fmla="*/ 2 h 549"/>
                    <a:gd name="T60" fmla="*/ 3 w 279"/>
                    <a:gd name="T61" fmla="*/ 2 h 549"/>
                    <a:gd name="T62" fmla="*/ 2 w 279"/>
                    <a:gd name="T63" fmla="*/ 2 h 549"/>
                    <a:gd name="T64" fmla="*/ 2 w 279"/>
                    <a:gd name="T65" fmla="*/ 2 h 549"/>
                    <a:gd name="T66" fmla="*/ 2 w 279"/>
                    <a:gd name="T67" fmla="*/ 2 h 549"/>
                    <a:gd name="T68" fmla="*/ 1 w 279"/>
                    <a:gd name="T69" fmla="*/ 2 h 549"/>
                    <a:gd name="T70" fmla="*/ 1 w 279"/>
                    <a:gd name="T71" fmla="*/ 2 h 549"/>
                    <a:gd name="T72" fmla="*/ 1 w 279"/>
                    <a:gd name="T73" fmla="*/ 2 h 549"/>
                    <a:gd name="T74" fmla="*/ 1 w 279"/>
                    <a:gd name="T75" fmla="*/ 2 h 549"/>
                    <a:gd name="T76" fmla="*/ 1 w 279"/>
                    <a:gd name="T77" fmla="*/ 1 h 549"/>
                    <a:gd name="T78" fmla="*/ 1 w 279"/>
                    <a:gd name="T79" fmla="*/ 1 h 549"/>
                    <a:gd name="T80" fmla="*/ 1 w 279"/>
                    <a:gd name="T81" fmla="*/ 1 h 549"/>
                    <a:gd name="T82" fmla="*/ 0 w 279"/>
                    <a:gd name="T83" fmla="*/ 1 h 549"/>
                    <a:gd name="T84" fmla="*/ 1 w 279"/>
                    <a:gd name="T85" fmla="*/ 1 h 549"/>
                    <a:gd name="T86" fmla="*/ 1 w 279"/>
                    <a:gd name="T87" fmla="*/ 1 h 549"/>
                    <a:gd name="T88" fmla="*/ 2 w 279"/>
                    <a:gd name="T89" fmla="*/ 1 h 549"/>
                    <a:gd name="T90" fmla="*/ 3 w 279"/>
                    <a:gd name="T91" fmla="*/ 1 h 549"/>
                    <a:gd name="T92" fmla="*/ 4 w 279"/>
                    <a:gd name="T93" fmla="*/ 1 h 549"/>
                    <a:gd name="T94" fmla="*/ 4 w 279"/>
                    <a:gd name="T95" fmla="*/ 1 h 549"/>
                    <a:gd name="T96" fmla="*/ 4 w 279"/>
                    <a:gd name="T97" fmla="*/ 1 h 549"/>
                    <a:gd name="T98" fmla="*/ 5 w 279"/>
                    <a:gd name="T99" fmla="*/ 0 h 549"/>
                    <a:gd name="T100" fmla="*/ 6 w 279"/>
                    <a:gd name="T101" fmla="*/ 1 h 54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79" h="549">
                      <a:moveTo>
                        <a:pt x="203" y="21"/>
                      </a:moveTo>
                      <a:lnTo>
                        <a:pt x="207" y="30"/>
                      </a:lnTo>
                      <a:lnTo>
                        <a:pt x="213" y="41"/>
                      </a:lnTo>
                      <a:lnTo>
                        <a:pt x="219" y="52"/>
                      </a:lnTo>
                      <a:lnTo>
                        <a:pt x="225" y="63"/>
                      </a:lnTo>
                      <a:lnTo>
                        <a:pt x="231" y="73"/>
                      </a:lnTo>
                      <a:lnTo>
                        <a:pt x="237" y="86"/>
                      </a:lnTo>
                      <a:lnTo>
                        <a:pt x="239" y="91"/>
                      </a:lnTo>
                      <a:lnTo>
                        <a:pt x="242" y="98"/>
                      </a:lnTo>
                      <a:lnTo>
                        <a:pt x="245" y="105"/>
                      </a:lnTo>
                      <a:lnTo>
                        <a:pt x="248" y="112"/>
                      </a:lnTo>
                      <a:lnTo>
                        <a:pt x="253" y="123"/>
                      </a:lnTo>
                      <a:lnTo>
                        <a:pt x="257" y="135"/>
                      </a:lnTo>
                      <a:lnTo>
                        <a:pt x="258" y="142"/>
                      </a:lnTo>
                      <a:lnTo>
                        <a:pt x="261" y="149"/>
                      </a:lnTo>
                      <a:lnTo>
                        <a:pt x="263" y="156"/>
                      </a:lnTo>
                      <a:lnTo>
                        <a:pt x="265" y="163"/>
                      </a:lnTo>
                      <a:lnTo>
                        <a:pt x="266" y="169"/>
                      </a:lnTo>
                      <a:lnTo>
                        <a:pt x="267" y="176"/>
                      </a:lnTo>
                      <a:lnTo>
                        <a:pt x="268" y="183"/>
                      </a:lnTo>
                      <a:lnTo>
                        <a:pt x="271" y="190"/>
                      </a:lnTo>
                      <a:lnTo>
                        <a:pt x="271" y="196"/>
                      </a:lnTo>
                      <a:lnTo>
                        <a:pt x="272" y="204"/>
                      </a:lnTo>
                      <a:lnTo>
                        <a:pt x="272" y="211"/>
                      </a:lnTo>
                      <a:lnTo>
                        <a:pt x="273" y="219"/>
                      </a:lnTo>
                      <a:lnTo>
                        <a:pt x="273" y="228"/>
                      </a:lnTo>
                      <a:lnTo>
                        <a:pt x="273" y="238"/>
                      </a:lnTo>
                      <a:lnTo>
                        <a:pt x="273" y="247"/>
                      </a:lnTo>
                      <a:lnTo>
                        <a:pt x="274" y="256"/>
                      </a:lnTo>
                      <a:lnTo>
                        <a:pt x="274" y="264"/>
                      </a:lnTo>
                      <a:lnTo>
                        <a:pt x="276" y="272"/>
                      </a:lnTo>
                      <a:lnTo>
                        <a:pt x="276" y="280"/>
                      </a:lnTo>
                      <a:lnTo>
                        <a:pt x="279" y="288"/>
                      </a:lnTo>
                      <a:lnTo>
                        <a:pt x="279" y="295"/>
                      </a:lnTo>
                      <a:lnTo>
                        <a:pt x="279" y="303"/>
                      </a:lnTo>
                      <a:lnTo>
                        <a:pt x="279" y="310"/>
                      </a:lnTo>
                      <a:lnTo>
                        <a:pt x="279" y="320"/>
                      </a:lnTo>
                      <a:lnTo>
                        <a:pt x="278" y="327"/>
                      </a:lnTo>
                      <a:lnTo>
                        <a:pt x="276" y="336"/>
                      </a:lnTo>
                      <a:lnTo>
                        <a:pt x="274" y="347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8" y="347"/>
                      </a:lnTo>
                      <a:lnTo>
                        <a:pt x="254" y="340"/>
                      </a:lnTo>
                      <a:lnTo>
                        <a:pt x="250" y="334"/>
                      </a:lnTo>
                      <a:lnTo>
                        <a:pt x="247" y="326"/>
                      </a:lnTo>
                      <a:lnTo>
                        <a:pt x="244" y="320"/>
                      </a:lnTo>
                      <a:lnTo>
                        <a:pt x="239" y="310"/>
                      </a:lnTo>
                      <a:lnTo>
                        <a:pt x="236" y="303"/>
                      </a:lnTo>
                      <a:lnTo>
                        <a:pt x="231" y="294"/>
                      </a:lnTo>
                      <a:lnTo>
                        <a:pt x="228" y="287"/>
                      </a:lnTo>
                      <a:lnTo>
                        <a:pt x="224" y="279"/>
                      </a:lnTo>
                      <a:lnTo>
                        <a:pt x="221" y="273"/>
                      </a:lnTo>
                      <a:lnTo>
                        <a:pt x="218" y="268"/>
                      </a:lnTo>
                      <a:lnTo>
                        <a:pt x="215" y="265"/>
                      </a:lnTo>
                      <a:lnTo>
                        <a:pt x="214" y="272"/>
                      </a:lnTo>
                      <a:lnTo>
                        <a:pt x="214" y="282"/>
                      </a:lnTo>
                      <a:lnTo>
                        <a:pt x="213" y="292"/>
                      </a:lnTo>
                      <a:lnTo>
                        <a:pt x="213" y="304"/>
                      </a:lnTo>
                      <a:lnTo>
                        <a:pt x="211" y="314"/>
                      </a:lnTo>
                      <a:lnTo>
                        <a:pt x="210" y="326"/>
                      </a:lnTo>
                      <a:lnTo>
                        <a:pt x="209" y="338"/>
                      </a:lnTo>
                      <a:lnTo>
                        <a:pt x="207" y="350"/>
                      </a:lnTo>
                      <a:lnTo>
                        <a:pt x="205" y="360"/>
                      </a:lnTo>
                      <a:lnTo>
                        <a:pt x="203" y="371"/>
                      </a:lnTo>
                      <a:lnTo>
                        <a:pt x="201" y="381"/>
                      </a:lnTo>
                      <a:lnTo>
                        <a:pt x="199" y="390"/>
                      </a:lnTo>
                      <a:lnTo>
                        <a:pt x="197" y="396"/>
                      </a:lnTo>
                      <a:lnTo>
                        <a:pt x="195" y="403"/>
                      </a:lnTo>
                      <a:lnTo>
                        <a:pt x="193" y="407"/>
                      </a:lnTo>
                      <a:lnTo>
                        <a:pt x="192" y="410"/>
                      </a:lnTo>
                      <a:lnTo>
                        <a:pt x="193" y="417"/>
                      </a:lnTo>
                      <a:lnTo>
                        <a:pt x="196" y="425"/>
                      </a:lnTo>
                      <a:lnTo>
                        <a:pt x="199" y="432"/>
                      </a:lnTo>
                      <a:lnTo>
                        <a:pt x="203" y="440"/>
                      </a:lnTo>
                      <a:lnTo>
                        <a:pt x="206" y="448"/>
                      </a:lnTo>
                      <a:lnTo>
                        <a:pt x="210" y="456"/>
                      </a:lnTo>
                      <a:lnTo>
                        <a:pt x="213" y="464"/>
                      </a:lnTo>
                      <a:lnTo>
                        <a:pt x="218" y="472"/>
                      </a:lnTo>
                      <a:lnTo>
                        <a:pt x="220" y="479"/>
                      </a:lnTo>
                      <a:lnTo>
                        <a:pt x="222" y="486"/>
                      </a:lnTo>
                      <a:lnTo>
                        <a:pt x="224" y="491"/>
                      </a:lnTo>
                      <a:lnTo>
                        <a:pt x="227" y="498"/>
                      </a:lnTo>
                      <a:lnTo>
                        <a:pt x="228" y="507"/>
                      </a:lnTo>
                      <a:lnTo>
                        <a:pt x="227" y="514"/>
                      </a:lnTo>
                      <a:lnTo>
                        <a:pt x="220" y="516"/>
                      </a:lnTo>
                      <a:lnTo>
                        <a:pt x="213" y="517"/>
                      </a:lnTo>
                      <a:lnTo>
                        <a:pt x="207" y="516"/>
                      </a:lnTo>
                      <a:lnTo>
                        <a:pt x="203" y="515"/>
                      </a:lnTo>
                      <a:lnTo>
                        <a:pt x="194" y="509"/>
                      </a:lnTo>
                      <a:lnTo>
                        <a:pt x="187" y="501"/>
                      </a:lnTo>
                      <a:lnTo>
                        <a:pt x="179" y="491"/>
                      </a:lnTo>
                      <a:lnTo>
                        <a:pt x="171" y="481"/>
                      </a:lnTo>
                      <a:lnTo>
                        <a:pt x="163" y="472"/>
                      </a:lnTo>
                      <a:lnTo>
                        <a:pt x="157" y="468"/>
                      </a:lnTo>
                      <a:lnTo>
                        <a:pt x="151" y="477"/>
                      </a:lnTo>
                      <a:lnTo>
                        <a:pt x="150" y="488"/>
                      </a:lnTo>
                      <a:lnTo>
                        <a:pt x="150" y="493"/>
                      </a:lnTo>
                      <a:lnTo>
                        <a:pt x="150" y="500"/>
                      </a:lnTo>
                      <a:lnTo>
                        <a:pt x="150" y="506"/>
                      </a:lnTo>
                      <a:lnTo>
                        <a:pt x="151" y="513"/>
                      </a:lnTo>
                      <a:lnTo>
                        <a:pt x="150" y="523"/>
                      </a:lnTo>
                      <a:lnTo>
                        <a:pt x="146" y="534"/>
                      </a:lnTo>
                      <a:lnTo>
                        <a:pt x="143" y="538"/>
                      </a:lnTo>
                      <a:lnTo>
                        <a:pt x="140" y="542"/>
                      </a:lnTo>
                      <a:lnTo>
                        <a:pt x="134" y="545"/>
                      </a:lnTo>
                      <a:lnTo>
                        <a:pt x="128" y="549"/>
                      </a:lnTo>
                      <a:lnTo>
                        <a:pt x="125" y="541"/>
                      </a:lnTo>
                      <a:lnTo>
                        <a:pt x="123" y="533"/>
                      </a:lnTo>
                      <a:lnTo>
                        <a:pt x="120" y="524"/>
                      </a:lnTo>
                      <a:lnTo>
                        <a:pt x="118" y="516"/>
                      </a:lnTo>
                      <a:lnTo>
                        <a:pt x="115" y="506"/>
                      </a:lnTo>
                      <a:lnTo>
                        <a:pt x="112" y="497"/>
                      </a:lnTo>
                      <a:lnTo>
                        <a:pt x="110" y="488"/>
                      </a:lnTo>
                      <a:lnTo>
                        <a:pt x="109" y="480"/>
                      </a:lnTo>
                      <a:lnTo>
                        <a:pt x="106" y="471"/>
                      </a:lnTo>
                      <a:lnTo>
                        <a:pt x="104" y="463"/>
                      </a:lnTo>
                      <a:lnTo>
                        <a:pt x="102" y="456"/>
                      </a:lnTo>
                      <a:lnTo>
                        <a:pt x="101" y="451"/>
                      </a:lnTo>
                      <a:lnTo>
                        <a:pt x="99" y="442"/>
                      </a:lnTo>
                      <a:lnTo>
                        <a:pt x="99" y="439"/>
                      </a:lnTo>
                      <a:lnTo>
                        <a:pt x="89" y="437"/>
                      </a:lnTo>
                      <a:lnTo>
                        <a:pt x="83" y="437"/>
                      </a:lnTo>
                      <a:lnTo>
                        <a:pt x="78" y="437"/>
                      </a:lnTo>
                      <a:lnTo>
                        <a:pt x="77" y="438"/>
                      </a:lnTo>
                      <a:lnTo>
                        <a:pt x="75" y="438"/>
                      </a:lnTo>
                      <a:lnTo>
                        <a:pt x="71" y="434"/>
                      </a:lnTo>
                      <a:lnTo>
                        <a:pt x="67" y="426"/>
                      </a:lnTo>
                      <a:lnTo>
                        <a:pt x="67" y="419"/>
                      </a:lnTo>
                      <a:lnTo>
                        <a:pt x="67" y="411"/>
                      </a:lnTo>
                      <a:lnTo>
                        <a:pt x="67" y="404"/>
                      </a:lnTo>
                      <a:lnTo>
                        <a:pt x="66" y="396"/>
                      </a:lnTo>
                      <a:lnTo>
                        <a:pt x="66" y="388"/>
                      </a:lnTo>
                      <a:lnTo>
                        <a:pt x="65" y="382"/>
                      </a:lnTo>
                      <a:lnTo>
                        <a:pt x="64" y="375"/>
                      </a:lnTo>
                      <a:lnTo>
                        <a:pt x="60" y="376"/>
                      </a:lnTo>
                      <a:lnTo>
                        <a:pt x="57" y="381"/>
                      </a:lnTo>
                      <a:lnTo>
                        <a:pt x="54" y="386"/>
                      </a:lnTo>
                      <a:lnTo>
                        <a:pt x="51" y="392"/>
                      </a:lnTo>
                      <a:lnTo>
                        <a:pt x="47" y="396"/>
                      </a:lnTo>
                      <a:lnTo>
                        <a:pt x="43" y="399"/>
                      </a:lnTo>
                      <a:lnTo>
                        <a:pt x="39" y="397"/>
                      </a:lnTo>
                      <a:lnTo>
                        <a:pt x="36" y="393"/>
                      </a:lnTo>
                      <a:lnTo>
                        <a:pt x="32" y="381"/>
                      </a:lnTo>
                      <a:lnTo>
                        <a:pt x="30" y="370"/>
                      </a:lnTo>
                      <a:lnTo>
                        <a:pt x="28" y="358"/>
                      </a:lnTo>
                      <a:lnTo>
                        <a:pt x="25" y="348"/>
                      </a:lnTo>
                      <a:lnTo>
                        <a:pt x="23" y="336"/>
                      </a:lnTo>
                      <a:lnTo>
                        <a:pt x="22" y="325"/>
                      </a:lnTo>
                      <a:lnTo>
                        <a:pt x="21" y="314"/>
                      </a:lnTo>
                      <a:lnTo>
                        <a:pt x="21" y="304"/>
                      </a:lnTo>
                      <a:lnTo>
                        <a:pt x="20" y="292"/>
                      </a:lnTo>
                      <a:lnTo>
                        <a:pt x="21" y="281"/>
                      </a:lnTo>
                      <a:lnTo>
                        <a:pt x="22" y="271"/>
                      </a:lnTo>
                      <a:lnTo>
                        <a:pt x="25" y="261"/>
                      </a:lnTo>
                      <a:lnTo>
                        <a:pt x="29" y="251"/>
                      </a:lnTo>
                      <a:lnTo>
                        <a:pt x="33" y="242"/>
                      </a:lnTo>
                      <a:lnTo>
                        <a:pt x="39" y="233"/>
                      </a:lnTo>
                      <a:lnTo>
                        <a:pt x="47" y="225"/>
                      </a:lnTo>
                      <a:lnTo>
                        <a:pt x="39" y="221"/>
                      </a:lnTo>
                      <a:lnTo>
                        <a:pt x="32" y="218"/>
                      </a:lnTo>
                      <a:lnTo>
                        <a:pt x="25" y="213"/>
                      </a:lnTo>
                      <a:lnTo>
                        <a:pt x="19" y="210"/>
                      </a:lnTo>
                      <a:lnTo>
                        <a:pt x="12" y="203"/>
                      </a:lnTo>
                      <a:lnTo>
                        <a:pt x="7" y="196"/>
                      </a:lnTo>
                      <a:lnTo>
                        <a:pt x="3" y="187"/>
                      </a:lnTo>
                      <a:lnTo>
                        <a:pt x="0" y="178"/>
                      </a:lnTo>
                      <a:lnTo>
                        <a:pt x="0" y="172"/>
                      </a:lnTo>
                      <a:lnTo>
                        <a:pt x="2" y="165"/>
                      </a:lnTo>
                      <a:lnTo>
                        <a:pt x="3" y="158"/>
                      </a:lnTo>
                      <a:lnTo>
                        <a:pt x="5" y="152"/>
                      </a:lnTo>
                      <a:lnTo>
                        <a:pt x="8" y="141"/>
                      </a:lnTo>
                      <a:lnTo>
                        <a:pt x="15" y="131"/>
                      </a:lnTo>
                      <a:lnTo>
                        <a:pt x="21" y="121"/>
                      </a:lnTo>
                      <a:lnTo>
                        <a:pt x="30" y="114"/>
                      </a:lnTo>
                      <a:lnTo>
                        <a:pt x="33" y="111"/>
                      </a:lnTo>
                      <a:lnTo>
                        <a:pt x="39" y="107"/>
                      </a:lnTo>
                      <a:lnTo>
                        <a:pt x="46" y="104"/>
                      </a:lnTo>
                      <a:lnTo>
                        <a:pt x="52" y="103"/>
                      </a:lnTo>
                      <a:lnTo>
                        <a:pt x="58" y="99"/>
                      </a:lnTo>
                      <a:lnTo>
                        <a:pt x="64" y="99"/>
                      </a:lnTo>
                      <a:lnTo>
                        <a:pt x="69" y="99"/>
                      </a:lnTo>
                      <a:lnTo>
                        <a:pt x="75" y="102"/>
                      </a:lnTo>
                      <a:lnTo>
                        <a:pt x="80" y="103"/>
                      </a:lnTo>
                      <a:lnTo>
                        <a:pt x="86" y="106"/>
                      </a:lnTo>
                      <a:lnTo>
                        <a:pt x="92" y="109"/>
                      </a:lnTo>
                      <a:lnTo>
                        <a:pt x="99" y="114"/>
                      </a:lnTo>
                      <a:lnTo>
                        <a:pt x="123" y="86"/>
                      </a:lnTo>
                      <a:lnTo>
                        <a:pt x="119" y="76"/>
                      </a:lnTo>
                      <a:lnTo>
                        <a:pt x="117" y="66"/>
                      </a:lnTo>
                      <a:lnTo>
                        <a:pt x="116" y="56"/>
                      </a:lnTo>
                      <a:lnTo>
                        <a:pt x="116" y="47"/>
                      </a:lnTo>
                      <a:lnTo>
                        <a:pt x="115" y="37"/>
                      </a:lnTo>
                      <a:lnTo>
                        <a:pt x="116" y="28"/>
                      </a:lnTo>
                      <a:lnTo>
                        <a:pt x="118" y="18"/>
                      </a:lnTo>
                      <a:lnTo>
                        <a:pt x="123" y="10"/>
                      </a:lnTo>
                      <a:lnTo>
                        <a:pt x="133" y="5"/>
                      </a:lnTo>
                      <a:lnTo>
                        <a:pt x="144" y="2"/>
                      </a:lnTo>
                      <a:lnTo>
                        <a:pt x="154" y="0"/>
                      </a:lnTo>
                      <a:lnTo>
                        <a:pt x="167" y="0"/>
                      </a:lnTo>
                      <a:lnTo>
                        <a:pt x="176" y="1"/>
                      </a:lnTo>
                      <a:lnTo>
                        <a:pt x="186" y="5"/>
                      </a:lnTo>
                      <a:lnTo>
                        <a:pt x="195" y="11"/>
                      </a:lnTo>
                      <a:lnTo>
                        <a:pt x="203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3" name="Freeform 211"/>
                <p:cNvSpPr>
                  <a:spLocks/>
                </p:cNvSpPr>
                <p:nvPr/>
              </p:nvSpPr>
              <p:spPr bwMode="auto">
                <a:xfrm rot="20745209" flipH="1">
                  <a:off x="4461" y="1041"/>
                  <a:ext cx="100" cy="137"/>
                </a:xfrm>
                <a:custGeom>
                  <a:avLst/>
                  <a:gdLst>
                    <a:gd name="T0" fmla="*/ 3 w 154"/>
                    <a:gd name="T1" fmla="*/ 0 h 272"/>
                    <a:gd name="T2" fmla="*/ 3 w 154"/>
                    <a:gd name="T3" fmla="*/ 1 h 272"/>
                    <a:gd name="T4" fmla="*/ 3 w 154"/>
                    <a:gd name="T5" fmla="*/ 1 h 272"/>
                    <a:gd name="T6" fmla="*/ 4 w 154"/>
                    <a:gd name="T7" fmla="*/ 1 h 272"/>
                    <a:gd name="T8" fmla="*/ 4 w 154"/>
                    <a:gd name="T9" fmla="*/ 1 h 272"/>
                    <a:gd name="T10" fmla="*/ 4 w 154"/>
                    <a:gd name="T11" fmla="*/ 1 h 272"/>
                    <a:gd name="T12" fmla="*/ 4 w 154"/>
                    <a:gd name="T13" fmla="*/ 1 h 272"/>
                    <a:gd name="T14" fmla="*/ 4 w 154"/>
                    <a:gd name="T15" fmla="*/ 1 h 272"/>
                    <a:gd name="T16" fmla="*/ 4 w 154"/>
                    <a:gd name="T17" fmla="*/ 1 h 272"/>
                    <a:gd name="T18" fmla="*/ 4 w 154"/>
                    <a:gd name="T19" fmla="*/ 1 h 272"/>
                    <a:gd name="T20" fmla="*/ 4 w 154"/>
                    <a:gd name="T21" fmla="*/ 1 h 272"/>
                    <a:gd name="T22" fmla="*/ 5 w 154"/>
                    <a:gd name="T23" fmla="*/ 1 h 272"/>
                    <a:gd name="T24" fmla="*/ 5 w 154"/>
                    <a:gd name="T25" fmla="*/ 1 h 272"/>
                    <a:gd name="T26" fmla="*/ 5 w 154"/>
                    <a:gd name="T27" fmla="*/ 1 h 272"/>
                    <a:gd name="T28" fmla="*/ 5 w 154"/>
                    <a:gd name="T29" fmla="*/ 1 h 272"/>
                    <a:gd name="T30" fmla="*/ 5 w 154"/>
                    <a:gd name="T31" fmla="*/ 1 h 272"/>
                    <a:gd name="T32" fmla="*/ 5 w 154"/>
                    <a:gd name="T33" fmla="*/ 1 h 272"/>
                    <a:gd name="T34" fmla="*/ 5 w 154"/>
                    <a:gd name="T35" fmla="*/ 1 h 272"/>
                    <a:gd name="T36" fmla="*/ 4 w 154"/>
                    <a:gd name="T37" fmla="*/ 1 h 272"/>
                    <a:gd name="T38" fmla="*/ 4 w 154"/>
                    <a:gd name="T39" fmla="*/ 1 h 272"/>
                    <a:gd name="T40" fmla="*/ 4 w 154"/>
                    <a:gd name="T41" fmla="*/ 1 h 272"/>
                    <a:gd name="T42" fmla="*/ 4 w 154"/>
                    <a:gd name="T43" fmla="*/ 1 h 272"/>
                    <a:gd name="T44" fmla="*/ 3 w 154"/>
                    <a:gd name="T45" fmla="*/ 1 h 272"/>
                    <a:gd name="T46" fmla="*/ 3 w 154"/>
                    <a:gd name="T47" fmla="*/ 1 h 272"/>
                    <a:gd name="T48" fmla="*/ 3 w 154"/>
                    <a:gd name="T49" fmla="*/ 1 h 272"/>
                    <a:gd name="T50" fmla="*/ 3 w 154"/>
                    <a:gd name="T51" fmla="*/ 1 h 272"/>
                    <a:gd name="T52" fmla="*/ 3 w 154"/>
                    <a:gd name="T53" fmla="*/ 1 h 272"/>
                    <a:gd name="T54" fmla="*/ 3 w 154"/>
                    <a:gd name="T55" fmla="*/ 1 h 272"/>
                    <a:gd name="T56" fmla="*/ 3 w 154"/>
                    <a:gd name="T57" fmla="*/ 1 h 272"/>
                    <a:gd name="T58" fmla="*/ 3 w 154"/>
                    <a:gd name="T59" fmla="*/ 2 h 272"/>
                    <a:gd name="T60" fmla="*/ 2 w 154"/>
                    <a:gd name="T61" fmla="*/ 2 h 272"/>
                    <a:gd name="T62" fmla="*/ 2 w 154"/>
                    <a:gd name="T63" fmla="*/ 1 h 272"/>
                    <a:gd name="T64" fmla="*/ 2 w 154"/>
                    <a:gd name="T65" fmla="*/ 1 h 272"/>
                    <a:gd name="T66" fmla="*/ 2 w 154"/>
                    <a:gd name="T67" fmla="*/ 1 h 272"/>
                    <a:gd name="T68" fmla="*/ 2 w 154"/>
                    <a:gd name="T69" fmla="*/ 1 h 272"/>
                    <a:gd name="T70" fmla="*/ 2 w 154"/>
                    <a:gd name="T71" fmla="*/ 1 h 272"/>
                    <a:gd name="T72" fmla="*/ 2 w 154"/>
                    <a:gd name="T73" fmla="*/ 1 h 272"/>
                    <a:gd name="T74" fmla="*/ 2 w 154"/>
                    <a:gd name="T75" fmla="*/ 1 h 272"/>
                    <a:gd name="T76" fmla="*/ 2 w 154"/>
                    <a:gd name="T77" fmla="*/ 1 h 272"/>
                    <a:gd name="T78" fmla="*/ 2 w 154"/>
                    <a:gd name="T79" fmla="*/ 1 h 272"/>
                    <a:gd name="T80" fmla="*/ 2 w 154"/>
                    <a:gd name="T81" fmla="*/ 1 h 272"/>
                    <a:gd name="T82" fmla="*/ 1 w 154"/>
                    <a:gd name="T83" fmla="*/ 1 h 272"/>
                    <a:gd name="T84" fmla="*/ 1 w 154"/>
                    <a:gd name="T85" fmla="*/ 1 h 272"/>
                    <a:gd name="T86" fmla="*/ 1 w 154"/>
                    <a:gd name="T87" fmla="*/ 1 h 272"/>
                    <a:gd name="T88" fmla="*/ 1 w 154"/>
                    <a:gd name="T89" fmla="*/ 1 h 272"/>
                    <a:gd name="T90" fmla="*/ 1 w 154"/>
                    <a:gd name="T91" fmla="*/ 1 h 272"/>
                    <a:gd name="T92" fmla="*/ 0 w 154"/>
                    <a:gd name="T93" fmla="*/ 1 h 272"/>
                    <a:gd name="T94" fmla="*/ 1 w 154"/>
                    <a:gd name="T95" fmla="*/ 1 h 272"/>
                    <a:gd name="T96" fmla="*/ 1 w 154"/>
                    <a:gd name="T97" fmla="*/ 1 h 272"/>
                    <a:gd name="T98" fmla="*/ 1 w 154"/>
                    <a:gd name="T99" fmla="*/ 1 h 272"/>
                    <a:gd name="T100" fmla="*/ 1 w 154"/>
                    <a:gd name="T101" fmla="*/ 1 h 272"/>
                    <a:gd name="T102" fmla="*/ 2 w 154"/>
                    <a:gd name="T103" fmla="*/ 1 h 272"/>
                    <a:gd name="T104" fmla="*/ 2 w 154"/>
                    <a:gd name="T105" fmla="*/ 0 h 27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54" h="272">
                      <a:moveTo>
                        <a:pt x="70" y="0"/>
                      </a:moveTo>
                      <a:lnTo>
                        <a:pt x="80" y="0"/>
                      </a:lnTo>
                      <a:lnTo>
                        <a:pt x="91" y="3"/>
                      </a:lnTo>
                      <a:lnTo>
                        <a:pt x="97" y="6"/>
                      </a:lnTo>
                      <a:lnTo>
                        <a:pt x="105" y="13"/>
                      </a:lnTo>
                      <a:lnTo>
                        <a:pt x="110" y="20"/>
                      </a:lnTo>
                      <a:lnTo>
                        <a:pt x="115" y="27"/>
                      </a:lnTo>
                      <a:lnTo>
                        <a:pt x="119" y="35"/>
                      </a:lnTo>
                      <a:lnTo>
                        <a:pt x="123" y="45"/>
                      </a:lnTo>
                      <a:lnTo>
                        <a:pt x="125" y="53"/>
                      </a:lnTo>
                      <a:lnTo>
                        <a:pt x="127" y="63"/>
                      </a:lnTo>
                      <a:lnTo>
                        <a:pt x="128" y="73"/>
                      </a:lnTo>
                      <a:lnTo>
                        <a:pt x="129" y="83"/>
                      </a:lnTo>
                      <a:lnTo>
                        <a:pt x="129" y="92"/>
                      </a:lnTo>
                      <a:lnTo>
                        <a:pt x="130" y="102"/>
                      </a:lnTo>
                      <a:lnTo>
                        <a:pt x="131" y="112"/>
                      </a:lnTo>
                      <a:lnTo>
                        <a:pt x="134" y="122"/>
                      </a:lnTo>
                      <a:lnTo>
                        <a:pt x="134" y="130"/>
                      </a:lnTo>
                      <a:lnTo>
                        <a:pt x="136" y="139"/>
                      </a:lnTo>
                      <a:lnTo>
                        <a:pt x="137" y="147"/>
                      </a:lnTo>
                      <a:lnTo>
                        <a:pt x="140" y="156"/>
                      </a:lnTo>
                      <a:lnTo>
                        <a:pt x="141" y="162"/>
                      </a:lnTo>
                      <a:lnTo>
                        <a:pt x="144" y="169"/>
                      </a:lnTo>
                      <a:lnTo>
                        <a:pt x="146" y="176"/>
                      </a:lnTo>
                      <a:lnTo>
                        <a:pt x="149" y="184"/>
                      </a:lnTo>
                      <a:lnTo>
                        <a:pt x="151" y="189"/>
                      </a:lnTo>
                      <a:lnTo>
                        <a:pt x="152" y="196"/>
                      </a:lnTo>
                      <a:lnTo>
                        <a:pt x="153" y="203"/>
                      </a:lnTo>
                      <a:lnTo>
                        <a:pt x="154" y="211"/>
                      </a:lnTo>
                      <a:lnTo>
                        <a:pt x="154" y="218"/>
                      </a:lnTo>
                      <a:lnTo>
                        <a:pt x="154" y="224"/>
                      </a:lnTo>
                      <a:lnTo>
                        <a:pt x="153" y="232"/>
                      </a:lnTo>
                      <a:lnTo>
                        <a:pt x="152" y="243"/>
                      </a:lnTo>
                      <a:lnTo>
                        <a:pt x="149" y="232"/>
                      </a:lnTo>
                      <a:lnTo>
                        <a:pt x="148" y="226"/>
                      </a:lnTo>
                      <a:lnTo>
                        <a:pt x="146" y="218"/>
                      </a:lnTo>
                      <a:lnTo>
                        <a:pt x="145" y="212"/>
                      </a:lnTo>
                      <a:lnTo>
                        <a:pt x="143" y="205"/>
                      </a:lnTo>
                      <a:lnTo>
                        <a:pt x="140" y="199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1" y="177"/>
                      </a:lnTo>
                      <a:lnTo>
                        <a:pt x="126" y="167"/>
                      </a:lnTo>
                      <a:lnTo>
                        <a:pt x="118" y="156"/>
                      </a:lnTo>
                      <a:lnTo>
                        <a:pt x="111" y="144"/>
                      </a:lnTo>
                      <a:lnTo>
                        <a:pt x="109" y="143"/>
                      </a:lnTo>
                      <a:lnTo>
                        <a:pt x="108" y="145"/>
                      </a:lnTo>
                      <a:lnTo>
                        <a:pt x="105" y="149"/>
                      </a:lnTo>
                      <a:lnTo>
                        <a:pt x="104" y="156"/>
                      </a:lnTo>
                      <a:lnTo>
                        <a:pt x="102" y="161"/>
                      </a:lnTo>
                      <a:lnTo>
                        <a:pt x="101" y="170"/>
                      </a:lnTo>
                      <a:lnTo>
                        <a:pt x="99" y="179"/>
                      </a:lnTo>
                      <a:lnTo>
                        <a:pt x="97" y="191"/>
                      </a:lnTo>
                      <a:lnTo>
                        <a:pt x="94" y="201"/>
                      </a:lnTo>
                      <a:lnTo>
                        <a:pt x="92" y="211"/>
                      </a:lnTo>
                      <a:lnTo>
                        <a:pt x="89" y="222"/>
                      </a:lnTo>
                      <a:lnTo>
                        <a:pt x="87" y="234"/>
                      </a:lnTo>
                      <a:lnTo>
                        <a:pt x="84" y="244"/>
                      </a:lnTo>
                      <a:lnTo>
                        <a:pt x="82" y="254"/>
                      </a:lnTo>
                      <a:lnTo>
                        <a:pt x="78" y="263"/>
                      </a:lnTo>
                      <a:lnTo>
                        <a:pt x="76" y="272"/>
                      </a:lnTo>
                      <a:lnTo>
                        <a:pt x="73" y="261"/>
                      </a:lnTo>
                      <a:lnTo>
                        <a:pt x="73" y="253"/>
                      </a:lnTo>
                      <a:lnTo>
                        <a:pt x="71" y="246"/>
                      </a:lnTo>
                      <a:lnTo>
                        <a:pt x="71" y="240"/>
                      </a:lnTo>
                      <a:lnTo>
                        <a:pt x="69" y="234"/>
                      </a:lnTo>
                      <a:lnTo>
                        <a:pt x="67" y="228"/>
                      </a:lnTo>
                      <a:lnTo>
                        <a:pt x="63" y="221"/>
                      </a:lnTo>
                      <a:lnTo>
                        <a:pt x="59" y="214"/>
                      </a:lnTo>
                      <a:lnTo>
                        <a:pt x="61" y="213"/>
                      </a:lnTo>
                      <a:lnTo>
                        <a:pt x="65" y="209"/>
                      </a:lnTo>
                      <a:lnTo>
                        <a:pt x="66" y="201"/>
                      </a:lnTo>
                      <a:lnTo>
                        <a:pt x="70" y="196"/>
                      </a:lnTo>
                      <a:lnTo>
                        <a:pt x="69" y="186"/>
                      </a:lnTo>
                      <a:lnTo>
                        <a:pt x="69" y="177"/>
                      </a:lnTo>
                      <a:lnTo>
                        <a:pt x="68" y="168"/>
                      </a:lnTo>
                      <a:lnTo>
                        <a:pt x="67" y="160"/>
                      </a:lnTo>
                      <a:lnTo>
                        <a:pt x="65" y="150"/>
                      </a:lnTo>
                      <a:lnTo>
                        <a:pt x="62" y="142"/>
                      </a:lnTo>
                      <a:lnTo>
                        <a:pt x="60" y="133"/>
                      </a:lnTo>
                      <a:lnTo>
                        <a:pt x="58" y="125"/>
                      </a:lnTo>
                      <a:lnTo>
                        <a:pt x="53" y="116"/>
                      </a:lnTo>
                      <a:lnTo>
                        <a:pt x="50" y="108"/>
                      </a:lnTo>
                      <a:lnTo>
                        <a:pt x="47" y="100"/>
                      </a:lnTo>
                      <a:lnTo>
                        <a:pt x="43" y="93"/>
                      </a:lnTo>
                      <a:lnTo>
                        <a:pt x="37" y="87"/>
                      </a:lnTo>
                      <a:lnTo>
                        <a:pt x="33" y="80"/>
                      </a:lnTo>
                      <a:lnTo>
                        <a:pt x="28" y="73"/>
                      </a:lnTo>
                      <a:lnTo>
                        <a:pt x="24" y="69"/>
                      </a:lnTo>
                      <a:lnTo>
                        <a:pt x="15" y="66"/>
                      </a:lnTo>
                      <a:lnTo>
                        <a:pt x="7" y="69"/>
                      </a:lnTo>
                      <a:lnTo>
                        <a:pt x="1" y="70"/>
                      </a:lnTo>
                      <a:lnTo>
                        <a:pt x="0" y="69"/>
                      </a:lnTo>
                      <a:lnTo>
                        <a:pt x="0" y="62"/>
                      </a:lnTo>
                      <a:lnTo>
                        <a:pt x="1" y="55"/>
                      </a:lnTo>
                      <a:lnTo>
                        <a:pt x="2" y="49"/>
                      </a:lnTo>
                      <a:lnTo>
                        <a:pt x="6" y="45"/>
                      </a:lnTo>
                      <a:lnTo>
                        <a:pt x="9" y="35"/>
                      </a:lnTo>
                      <a:lnTo>
                        <a:pt x="16" y="28"/>
                      </a:lnTo>
                      <a:lnTo>
                        <a:pt x="21" y="20"/>
                      </a:lnTo>
                      <a:lnTo>
                        <a:pt x="27" y="16"/>
                      </a:lnTo>
                      <a:lnTo>
                        <a:pt x="33" y="11"/>
                      </a:lnTo>
                      <a:lnTo>
                        <a:pt x="40" y="8"/>
                      </a:lnTo>
                      <a:lnTo>
                        <a:pt x="50" y="2"/>
                      </a:lnTo>
                      <a:lnTo>
                        <a:pt x="60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4" name="Freeform 212"/>
                <p:cNvSpPr>
                  <a:spLocks/>
                </p:cNvSpPr>
                <p:nvPr/>
              </p:nvSpPr>
              <p:spPr bwMode="auto">
                <a:xfrm rot="20745209" flipH="1">
                  <a:off x="5087" y="1069"/>
                  <a:ext cx="94" cy="133"/>
                </a:xfrm>
                <a:custGeom>
                  <a:avLst/>
                  <a:gdLst>
                    <a:gd name="T0" fmla="*/ 4 w 147"/>
                    <a:gd name="T1" fmla="*/ 0 h 268"/>
                    <a:gd name="T2" fmla="*/ 3 w 147"/>
                    <a:gd name="T3" fmla="*/ 0 h 268"/>
                    <a:gd name="T4" fmla="*/ 3 w 147"/>
                    <a:gd name="T5" fmla="*/ 0 h 268"/>
                    <a:gd name="T6" fmla="*/ 3 w 147"/>
                    <a:gd name="T7" fmla="*/ 0 h 268"/>
                    <a:gd name="T8" fmla="*/ 3 w 147"/>
                    <a:gd name="T9" fmla="*/ 0 h 268"/>
                    <a:gd name="T10" fmla="*/ 3 w 147"/>
                    <a:gd name="T11" fmla="*/ 0 h 268"/>
                    <a:gd name="T12" fmla="*/ 3 w 147"/>
                    <a:gd name="T13" fmla="*/ 0 h 268"/>
                    <a:gd name="T14" fmla="*/ 3 w 147"/>
                    <a:gd name="T15" fmla="*/ 0 h 268"/>
                    <a:gd name="T16" fmla="*/ 3 w 147"/>
                    <a:gd name="T17" fmla="*/ 0 h 268"/>
                    <a:gd name="T18" fmla="*/ 3 w 147"/>
                    <a:gd name="T19" fmla="*/ 0 h 268"/>
                    <a:gd name="T20" fmla="*/ 3 w 147"/>
                    <a:gd name="T21" fmla="*/ 0 h 268"/>
                    <a:gd name="T22" fmla="*/ 3 w 147"/>
                    <a:gd name="T23" fmla="*/ 0 h 268"/>
                    <a:gd name="T24" fmla="*/ 3 w 147"/>
                    <a:gd name="T25" fmla="*/ 0 h 268"/>
                    <a:gd name="T26" fmla="*/ 3 w 147"/>
                    <a:gd name="T27" fmla="*/ 0 h 268"/>
                    <a:gd name="T28" fmla="*/ 3 w 147"/>
                    <a:gd name="T29" fmla="*/ 0 h 268"/>
                    <a:gd name="T30" fmla="*/ 3 w 147"/>
                    <a:gd name="T31" fmla="*/ 0 h 268"/>
                    <a:gd name="T32" fmla="*/ 3 w 147"/>
                    <a:gd name="T33" fmla="*/ 0 h 268"/>
                    <a:gd name="T34" fmla="*/ 3 w 147"/>
                    <a:gd name="T35" fmla="*/ 0 h 268"/>
                    <a:gd name="T36" fmla="*/ 3 w 147"/>
                    <a:gd name="T37" fmla="*/ 0 h 268"/>
                    <a:gd name="T38" fmla="*/ 3 w 147"/>
                    <a:gd name="T39" fmla="*/ 0 h 268"/>
                    <a:gd name="T40" fmla="*/ 3 w 147"/>
                    <a:gd name="T41" fmla="*/ 1 h 268"/>
                    <a:gd name="T42" fmla="*/ 3 w 147"/>
                    <a:gd name="T43" fmla="*/ 1 h 268"/>
                    <a:gd name="T44" fmla="*/ 3 w 147"/>
                    <a:gd name="T45" fmla="*/ 0 h 268"/>
                    <a:gd name="T46" fmla="*/ 3 w 147"/>
                    <a:gd name="T47" fmla="*/ 0 h 268"/>
                    <a:gd name="T48" fmla="*/ 2 w 147"/>
                    <a:gd name="T49" fmla="*/ 0 h 268"/>
                    <a:gd name="T50" fmla="*/ 2 w 147"/>
                    <a:gd name="T51" fmla="*/ 0 h 268"/>
                    <a:gd name="T52" fmla="*/ 2 w 147"/>
                    <a:gd name="T53" fmla="*/ 0 h 268"/>
                    <a:gd name="T54" fmla="*/ 2 w 147"/>
                    <a:gd name="T55" fmla="*/ 0 h 268"/>
                    <a:gd name="T56" fmla="*/ 2 w 147"/>
                    <a:gd name="T57" fmla="*/ 0 h 268"/>
                    <a:gd name="T58" fmla="*/ 1 w 147"/>
                    <a:gd name="T59" fmla="*/ 0 h 268"/>
                    <a:gd name="T60" fmla="*/ 1 w 147"/>
                    <a:gd name="T61" fmla="*/ 0 h 268"/>
                    <a:gd name="T62" fmla="*/ 1 w 147"/>
                    <a:gd name="T63" fmla="*/ 0 h 268"/>
                    <a:gd name="T64" fmla="*/ 1 w 147"/>
                    <a:gd name="T65" fmla="*/ 0 h 268"/>
                    <a:gd name="T66" fmla="*/ 1 w 147"/>
                    <a:gd name="T67" fmla="*/ 1 h 268"/>
                    <a:gd name="T68" fmla="*/ 1 w 147"/>
                    <a:gd name="T69" fmla="*/ 0 h 268"/>
                    <a:gd name="T70" fmla="*/ 1 w 147"/>
                    <a:gd name="T71" fmla="*/ 0 h 268"/>
                    <a:gd name="T72" fmla="*/ 1 w 147"/>
                    <a:gd name="T73" fmla="*/ 0 h 268"/>
                    <a:gd name="T74" fmla="*/ 1 w 147"/>
                    <a:gd name="T75" fmla="*/ 0 h 268"/>
                    <a:gd name="T76" fmla="*/ 1 w 147"/>
                    <a:gd name="T77" fmla="*/ 0 h 268"/>
                    <a:gd name="T78" fmla="*/ 1 w 147"/>
                    <a:gd name="T79" fmla="*/ 0 h 268"/>
                    <a:gd name="T80" fmla="*/ 1 w 147"/>
                    <a:gd name="T81" fmla="*/ 0 h 268"/>
                    <a:gd name="T82" fmla="*/ 1 w 147"/>
                    <a:gd name="T83" fmla="*/ 0 h 268"/>
                    <a:gd name="T84" fmla="*/ 1 w 147"/>
                    <a:gd name="T85" fmla="*/ 0 h 268"/>
                    <a:gd name="T86" fmla="*/ 1 w 147"/>
                    <a:gd name="T87" fmla="*/ 0 h 268"/>
                    <a:gd name="T88" fmla="*/ 1 w 147"/>
                    <a:gd name="T89" fmla="*/ 0 h 268"/>
                    <a:gd name="T90" fmla="*/ 1 w 147"/>
                    <a:gd name="T91" fmla="*/ 0 h 268"/>
                    <a:gd name="T92" fmla="*/ 1 w 147"/>
                    <a:gd name="T93" fmla="*/ 0 h 268"/>
                    <a:gd name="T94" fmla="*/ 1 w 147"/>
                    <a:gd name="T95" fmla="*/ 0 h 268"/>
                    <a:gd name="T96" fmla="*/ 1 w 147"/>
                    <a:gd name="T97" fmla="*/ 0 h 268"/>
                    <a:gd name="T98" fmla="*/ 1 w 147"/>
                    <a:gd name="T99" fmla="*/ 0 h 268"/>
                    <a:gd name="T100" fmla="*/ 1 w 147"/>
                    <a:gd name="T101" fmla="*/ 0 h 268"/>
                    <a:gd name="T102" fmla="*/ 1 w 147"/>
                    <a:gd name="T103" fmla="*/ 0 h 268"/>
                    <a:gd name="T104" fmla="*/ 1 w 147"/>
                    <a:gd name="T105" fmla="*/ 0 h 268"/>
                    <a:gd name="T106" fmla="*/ 2 w 147"/>
                    <a:gd name="T107" fmla="*/ 0 h 268"/>
                    <a:gd name="T108" fmla="*/ 2 w 147"/>
                    <a:gd name="T109" fmla="*/ 0 h 268"/>
                    <a:gd name="T110" fmla="*/ 2 w 147"/>
                    <a:gd name="T111" fmla="*/ 0 h 268"/>
                    <a:gd name="T112" fmla="*/ 3 w 147"/>
                    <a:gd name="T113" fmla="*/ 0 h 268"/>
                    <a:gd name="T114" fmla="*/ 3 w 147"/>
                    <a:gd name="T115" fmla="*/ 0 h 268"/>
                    <a:gd name="T116" fmla="*/ 3 w 147"/>
                    <a:gd name="T117" fmla="*/ 0 h 268"/>
                    <a:gd name="T118" fmla="*/ 3 w 147"/>
                    <a:gd name="T119" fmla="*/ 0 h 268"/>
                    <a:gd name="T120" fmla="*/ 4 w 147"/>
                    <a:gd name="T121" fmla="*/ 0 h 26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7" h="268">
                      <a:moveTo>
                        <a:pt x="147" y="75"/>
                      </a:moveTo>
                      <a:lnTo>
                        <a:pt x="135" y="77"/>
                      </a:lnTo>
                      <a:lnTo>
                        <a:pt x="128" y="77"/>
                      </a:lnTo>
                      <a:lnTo>
                        <a:pt x="122" y="73"/>
                      </a:lnTo>
                      <a:lnTo>
                        <a:pt x="116" y="71"/>
                      </a:lnTo>
                      <a:lnTo>
                        <a:pt x="109" y="65"/>
                      </a:lnTo>
                      <a:lnTo>
                        <a:pt x="104" y="62"/>
                      </a:lnTo>
                      <a:lnTo>
                        <a:pt x="96" y="59"/>
                      </a:lnTo>
                      <a:lnTo>
                        <a:pt x="89" y="59"/>
                      </a:lnTo>
                      <a:lnTo>
                        <a:pt x="89" y="64"/>
                      </a:lnTo>
                      <a:lnTo>
                        <a:pt x="89" y="71"/>
                      </a:lnTo>
                      <a:lnTo>
                        <a:pt x="90" y="78"/>
                      </a:lnTo>
                      <a:lnTo>
                        <a:pt x="93" y="85"/>
                      </a:lnTo>
                      <a:lnTo>
                        <a:pt x="95" y="91"/>
                      </a:lnTo>
                      <a:lnTo>
                        <a:pt x="98" y="99"/>
                      </a:lnTo>
                      <a:lnTo>
                        <a:pt x="101" y="106"/>
                      </a:lnTo>
                      <a:lnTo>
                        <a:pt x="105" y="114"/>
                      </a:lnTo>
                      <a:lnTo>
                        <a:pt x="108" y="121"/>
                      </a:lnTo>
                      <a:lnTo>
                        <a:pt x="112" y="127"/>
                      </a:lnTo>
                      <a:lnTo>
                        <a:pt x="115" y="134"/>
                      </a:lnTo>
                      <a:lnTo>
                        <a:pt x="118" y="141"/>
                      </a:lnTo>
                      <a:lnTo>
                        <a:pt x="121" y="148"/>
                      </a:lnTo>
                      <a:lnTo>
                        <a:pt x="124" y="155"/>
                      </a:lnTo>
                      <a:lnTo>
                        <a:pt x="126" y="161"/>
                      </a:lnTo>
                      <a:lnTo>
                        <a:pt x="130" y="169"/>
                      </a:lnTo>
                      <a:lnTo>
                        <a:pt x="122" y="170"/>
                      </a:lnTo>
                      <a:lnTo>
                        <a:pt x="112" y="171"/>
                      </a:lnTo>
                      <a:lnTo>
                        <a:pt x="101" y="171"/>
                      </a:lnTo>
                      <a:lnTo>
                        <a:pt x="95" y="175"/>
                      </a:lnTo>
                      <a:lnTo>
                        <a:pt x="95" y="177"/>
                      </a:lnTo>
                      <a:lnTo>
                        <a:pt x="98" y="186"/>
                      </a:lnTo>
                      <a:lnTo>
                        <a:pt x="99" y="192"/>
                      </a:lnTo>
                      <a:lnTo>
                        <a:pt x="101" y="199"/>
                      </a:lnTo>
                      <a:lnTo>
                        <a:pt x="104" y="207"/>
                      </a:lnTo>
                      <a:lnTo>
                        <a:pt x="107" y="216"/>
                      </a:lnTo>
                      <a:lnTo>
                        <a:pt x="108" y="223"/>
                      </a:lnTo>
                      <a:lnTo>
                        <a:pt x="110" y="231"/>
                      </a:lnTo>
                      <a:lnTo>
                        <a:pt x="112" y="239"/>
                      </a:lnTo>
                      <a:lnTo>
                        <a:pt x="114" y="247"/>
                      </a:lnTo>
                      <a:lnTo>
                        <a:pt x="114" y="253"/>
                      </a:lnTo>
                      <a:lnTo>
                        <a:pt x="114" y="258"/>
                      </a:lnTo>
                      <a:lnTo>
                        <a:pt x="113" y="263"/>
                      </a:lnTo>
                      <a:lnTo>
                        <a:pt x="113" y="268"/>
                      </a:lnTo>
                      <a:lnTo>
                        <a:pt x="108" y="265"/>
                      </a:lnTo>
                      <a:lnTo>
                        <a:pt x="102" y="257"/>
                      </a:lnTo>
                      <a:lnTo>
                        <a:pt x="98" y="251"/>
                      </a:lnTo>
                      <a:lnTo>
                        <a:pt x="95" y="244"/>
                      </a:lnTo>
                      <a:lnTo>
                        <a:pt x="90" y="236"/>
                      </a:lnTo>
                      <a:lnTo>
                        <a:pt x="87" y="228"/>
                      </a:lnTo>
                      <a:lnTo>
                        <a:pt x="82" y="218"/>
                      </a:lnTo>
                      <a:lnTo>
                        <a:pt x="79" y="210"/>
                      </a:lnTo>
                      <a:lnTo>
                        <a:pt x="75" y="202"/>
                      </a:lnTo>
                      <a:lnTo>
                        <a:pt x="72" y="195"/>
                      </a:lnTo>
                      <a:lnTo>
                        <a:pt x="69" y="188"/>
                      </a:lnTo>
                      <a:lnTo>
                        <a:pt x="67" y="184"/>
                      </a:lnTo>
                      <a:lnTo>
                        <a:pt x="66" y="181"/>
                      </a:lnTo>
                      <a:lnTo>
                        <a:pt x="60" y="183"/>
                      </a:lnTo>
                      <a:lnTo>
                        <a:pt x="55" y="192"/>
                      </a:lnTo>
                      <a:lnTo>
                        <a:pt x="53" y="196"/>
                      </a:lnTo>
                      <a:lnTo>
                        <a:pt x="52" y="203"/>
                      </a:lnTo>
                      <a:lnTo>
                        <a:pt x="49" y="210"/>
                      </a:lnTo>
                      <a:lnTo>
                        <a:pt x="49" y="218"/>
                      </a:lnTo>
                      <a:lnTo>
                        <a:pt x="47" y="225"/>
                      </a:lnTo>
                      <a:lnTo>
                        <a:pt x="46" y="232"/>
                      </a:lnTo>
                      <a:lnTo>
                        <a:pt x="45" y="239"/>
                      </a:lnTo>
                      <a:lnTo>
                        <a:pt x="45" y="246"/>
                      </a:lnTo>
                      <a:lnTo>
                        <a:pt x="44" y="255"/>
                      </a:lnTo>
                      <a:lnTo>
                        <a:pt x="43" y="262"/>
                      </a:lnTo>
                      <a:lnTo>
                        <a:pt x="38" y="255"/>
                      </a:lnTo>
                      <a:lnTo>
                        <a:pt x="35" y="248"/>
                      </a:lnTo>
                      <a:lnTo>
                        <a:pt x="31" y="240"/>
                      </a:lnTo>
                      <a:lnTo>
                        <a:pt x="30" y="234"/>
                      </a:lnTo>
                      <a:lnTo>
                        <a:pt x="28" y="225"/>
                      </a:lnTo>
                      <a:lnTo>
                        <a:pt x="28" y="217"/>
                      </a:lnTo>
                      <a:lnTo>
                        <a:pt x="28" y="208"/>
                      </a:lnTo>
                      <a:lnTo>
                        <a:pt x="28" y="200"/>
                      </a:lnTo>
                      <a:lnTo>
                        <a:pt x="28" y="190"/>
                      </a:lnTo>
                      <a:lnTo>
                        <a:pt x="28" y="181"/>
                      </a:lnTo>
                      <a:lnTo>
                        <a:pt x="28" y="171"/>
                      </a:lnTo>
                      <a:lnTo>
                        <a:pt x="29" y="164"/>
                      </a:lnTo>
                      <a:lnTo>
                        <a:pt x="29" y="155"/>
                      </a:lnTo>
                      <a:lnTo>
                        <a:pt x="30" y="147"/>
                      </a:lnTo>
                      <a:lnTo>
                        <a:pt x="30" y="140"/>
                      </a:lnTo>
                      <a:lnTo>
                        <a:pt x="31" y="134"/>
                      </a:lnTo>
                      <a:lnTo>
                        <a:pt x="30" y="124"/>
                      </a:lnTo>
                      <a:lnTo>
                        <a:pt x="30" y="116"/>
                      </a:lnTo>
                      <a:lnTo>
                        <a:pt x="28" y="108"/>
                      </a:lnTo>
                      <a:lnTo>
                        <a:pt x="27" y="103"/>
                      </a:lnTo>
                      <a:lnTo>
                        <a:pt x="23" y="96"/>
                      </a:lnTo>
                      <a:lnTo>
                        <a:pt x="21" y="90"/>
                      </a:lnTo>
                      <a:lnTo>
                        <a:pt x="19" y="86"/>
                      </a:lnTo>
                      <a:lnTo>
                        <a:pt x="17" y="82"/>
                      </a:lnTo>
                      <a:lnTo>
                        <a:pt x="10" y="74"/>
                      </a:lnTo>
                      <a:lnTo>
                        <a:pt x="4" y="68"/>
                      </a:lnTo>
                      <a:lnTo>
                        <a:pt x="1" y="60"/>
                      </a:lnTo>
                      <a:lnTo>
                        <a:pt x="2" y="53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3" y="26"/>
                      </a:lnTo>
                      <a:lnTo>
                        <a:pt x="8" y="20"/>
                      </a:lnTo>
                      <a:lnTo>
                        <a:pt x="12" y="13"/>
                      </a:lnTo>
                      <a:lnTo>
                        <a:pt x="19" y="10"/>
                      </a:lnTo>
                      <a:lnTo>
                        <a:pt x="27" y="7"/>
                      </a:lnTo>
                      <a:lnTo>
                        <a:pt x="35" y="4"/>
                      </a:lnTo>
                      <a:lnTo>
                        <a:pt x="41" y="1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3" y="0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8" y="1"/>
                      </a:lnTo>
                      <a:lnTo>
                        <a:pt x="79" y="2"/>
                      </a:lnTo>
                      <a:lnTo>
                        <a:pt x="84" y="9"/>
                      </a:lnTo>
                      <a:lnTo>
                        <a:pt x="92" y="17"/>
                      </a:lnTo>
                      <a:lnTo>
                        <a:pt x="104" y="29"/>
                      </a:lnTo>
                      <a:lnTo>
                        <a:pt x="108" y="35"/>
                      </a:lnTo>
                      <a:lnTo>
                        <a:pt x="114" y="40"/>
                      </a:lnTo>
                      <a:lnTo>
                        <a:pt x="119" y="47"/>
                      </a:lnTo>
                      <a:lnTo>
                        <a:pt x="125" y="54"/>
                      </a:lnTo>
                      <a:lnTo>
                        <a:pt x="136" y="65"/>
                      </a:lnTo>
                      <a:lnTo>
                        <a:pt x="147" y="75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5" name="Freeform 213"/>
                <p:cNvSpPr>
                  <a:spLocks/>
                </p:cNvSpPr>
                <p:nvPr/>
              </p:nvSpPr>
              <p:spPr bwMode="auto">
                <a:xfrm rot="20745209" flipH="1">
                  <a:off x="4856" y="1073"/>
                  <a:ext cx="178" cy="156"/>
                </a:xfrm>
                <a:custGeom>
                  <a:avLst/>
                  <a:gdLst>
                    <a:gd name="T0" fmla="*/ 5 w 273"/>
                    <a:gd name="T1" fmla="*/ 1 h 312"/>
                    <a:gd name="T2" fmla="*/ 5 w 273"/>
                    <a:gd name="T3" fmla="*/ 1 h 312"/>
                    <a:gd name="T4" fmla="*/ 7 w 273"/>
                    <a:gd name="T5" fmla="*/ 1 h 312"/>
                    <a:gd name="T6" fmla="*/ 7 w 273"/>
                    <a:gd name="T7" fmla="*/ 1 h 312"/>
                    <a:gd name="T8" fmla="*/ 7 w 273"/>
                    <a:gd name="T9" fmla="*/ 1 h 312"/>
                    <a:gd name="T10" fmla="*/ 7 w 273"/>
                    <a:gd name="T11" fmla="*/ 1 h 312"/>
                    <a:gd name="T12" fmla="*/ 7 w 273"/>
                    <a:gd name="T13" fmla="*/ 1 h 312"/>
                    <a:gd name="T14" fmla="*/ 7 w 273"/>
                    <a:gd name="T15" fmla="*/ 1 h 312"/>
                    <a:gd name="T16" fmla="*/ 8 w 273"/>
                    <a:gd name="T17" fmla="*/ 1 h 312"/>
                    <a:gd name="T18" fmla="*/ 7 w 273"/>
                    <a:gd name="T19" fmla="*/ 1 h 312"/>
                    <a:gd name="T20" fmla="*/ 8 w 273"/>
                    <a:gd name="T21" fmla="*/ 1 h 312"/>
                    <a:gd name="T22" fmla="*/ 8 w 273"/>
                    <a:gd name="T23" fmla="*/ 1 h 312"/>
                    <a:gd name="T24" fmla="*/ 8 w 273"/>
                    <a:gd name="T25" fmla="*/ 2 h 312"/>
                    <a:gd name="T26" fmla="*/ 8 w 273"/>
                    <a:gd name="T27" fmla="*/ 2 h 312"/>
                    <a:gd name="T28" fmla="*/ 8 w 273"/>
                    <a:gd name="T29" fmla="*/ 2 h 312"/>
                    <a:gd name="T30" fmla="*/ 7 w 273"/>
                    <a:gd name="T31" fmla="*/ 1 h 312"/>
                    <a:gd name="T32" fmla="*/ 7 w 273"/>
                    <a:gd name="T33" fmla="*/ 1 h 312"/>
                    <a:gd name="T34" fmla="*/ 6 w 273"/>
                    <a:gd name="T35" fmla="*/ 1 h 312"/>
                    <a:gd name="T36" fmla="*/ 6 w 273"/>
                    <a:gd name="T37" fmla="*/ 1 h 312"/>
                    <a:gd name="T38" fmla="*/ 6 w 273"/>
                    <a:gd name="T39" fmla="*/ 1 h 312"/>
                    <a:gd name="T40" fmla="*/ 6 w 273"/>
                    <a:gd name="T41" fmla="*/ 2 h 312"/>
                    <a:gd name="T42" fmla="*/ 6 w 273"/>
                    <a:gd name="T43" fmla="*/ 2 h 312"/>
                    <a:gd name="T44" fmla="*/ 5 w 273"/>
                    <a:gd name="T45" fmla="*/ 2 h 312"/>
                    <a:gd name="T46" fmla="*/ 5 w 273"/>
                    <a:gd name="T47" fmla="*/ 2 h 312"/>
                    <a:gd name="T48" fmla="*/ 5 w 273"/>
                    <a:gd name="T49" fmla="*/ 2 h 312"/>
                    <a:gd name="T50" fmla="*/ 5 w 273"/>
                    <a:gd name="T51" fmla="*/ 1 h 312"/>
                    <a:gd name="T52" fmla="*/ 5 w 273"/>
                    <a:gd name="T53" fmla="*/ 1 h 312"/>
                    <a:gd name="T54" fmla="*/ 5 w 273"/>
                    <a:gd name="T55" fmla="*/ 1 h 312"/>
                    <a:gd name="T56" fmla="*/ 5 w 273"/>
                    <a:gd name="T57" fmla="*/ 1 h 312"/>
                    <a:gd name="T58" fmla="*/ 5 w 273"/>
                    <a:gd name="T59" fmla="*/ 1 h 312"/>
                    <a:gd name="T60" fmla="*/ 4 w 273"/>
                    <a:gd name="T61" fmla="*/ 1 h 312"/>
                    <a:gd name="T62" fmla="*/ 3 w 273"/>
                    <a:gd name="T63" fmla="*/ 1 h 312"/>
                    <a:gd name="T64" fmla="*/ 3 w 273"/>
                    <a:gd name="T65" fmla="*/ 1 h 312"/>
                    <a:gd name="T66" fmla="*/ 2 w 273"/>
                    <a:gd name="T67" fmla="*/ 1 h 312"/>
                    <a:gd name="T68" fmla="*/ 1 w 273"/>
                    <a:gd name="T69" fmla="*/ 1 h 312"/>
                    <a:gd name="T70" fmla="*/ 1 w 273"/>
                    <a:gd name="T71" fmla="*/ 1 h 312"/>
                    <a:gd name="T72" fmla="*/ 1 w 273"/>
                    <a:gd name="T73" fmla="*/ 1 h 312"/>
                    <a:gd name="T74" fmla="*/ 1 w 273"/>
                    <a:gd name="T75" fmla="*/ 1 h 312"/>
                    <a:gd name="T76" fmla="*/ 2 w 273"/>
                    <a:gd name="T77" fmla="*/ 1 h 312"/>
                    <a:gd name="T78" fmla="*/ 2 w 273"/>
                    <a:gd name="T79" fmla="*/ 1 h 312"/>
                    <a:gd name="T80" fmla="*/ 3 w 273"/>
                    <a:gd name="T81" fmla="*/ 1 h 312"/>
                    <a:gd name="T82" fmla="*/ 3 w 273"/>
                    <a:gd name="T83" fmla="*/ 1 h 312"/>
                    <a:gd name="T84" fmla="*/ 3 w 273"/>
                    <a:gd name="T85" fmla="*/ 0 h 3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73" h="312">
                      <a:moveTo>
                        <a:pt x="122" y="5"/>
                      </a:moveTo>
                      <a:lnTo>
                        <a:pt x="130" y="7"/>
                      </a:lnTo>
                      <a:lnTo>
                        <a:pt x="139" y="9"/>
                      </a:lnTo>
                      <a:lnTo>
                        <a:pt x="148" y="9"/>
                      </a:lnTo>
                      <a:lnTo>
                        <a:pt x="159" y="10"/>
                      </a:lnTo>
                      <a:lnTo>
                        <a:pt x="167" y="10"/>
                      </a:lnTo>
                      <a:lnTo>
                        <a:pt x="176" y="12"/>
                      </a:lnTo>
                      <a:lnTo>
                        <a:pt x="184" y="15"/>
                      </a:lnTo>
                      <a:lnTo>
                        <a:pt x="191" y="22"/>
                      </a:lnTo>
                      <a:lnTo>
                        <a:pt x="197" y="31"/>
                      </a:lnTo>
                      <a:lnTo>
                        <a:pt x="204" y="42"/>
                      </a:lnTo>
                      <a:lnTo>
                        <a:pt x="206" y="48"/>
                      </a:lnTo>
                      <a:lnTo>
                        <a:pt x="208" y="54"/>
                      </a:lnTo>
                      <a:lnTo>
                        <a:pt x="211" y="60"/>
                      </a:lnTo>
                      <a:lnTo>
                        <a:pt x="214" y="67"/>
                      </a:lnTo>
                      <a:lnTo>
                        <a:pt x="216" y="78"/>
                      </a:lnTo>
                      <a:lnTo>
                        <a:pt x="217" y="90"/>
                      </a:lnTo>
                      <a:lnTo>
                        <a:pt x="217" y="99"/>
                      </a:lnTo>
                      <a:lnTo>
                        <a:pt x="215" y="109"/>
                      </a:lnTo>
                      <a:lnTo>
                        <a:pt x="212" y="109"/>
                      </a:lnTo>
                      <a:lnTo>
                        <a:pt x="212" y="113"/>
                      </a:lnTo>
                      <a:lnTo>
                        <a:pt x="213" y="119"/>
                      </a:lnTo>
                      <a:lnTo>
                        <a:pt x="216" y="125"/>
                      </a:lnTo>
                      <a:lnTo>
                        <a:pt x="220" y="131"/>
                      </a:lnTo>
                      <a:lnTo>
                        <a:pt x="223" y="138"/>
                      </a:lnTo>
                      <a:lnTo>
                        <a:pt x="224" y="141"/>
                      </a:lnTo>
                      <a:lnTo>
                        <a:pt x="227" y="144"/>
                      </a:lnTo>
                      <a:lnTo>
                        <a:pt x="220" y="154"/>
                      </a:lnTo>
                      <a:lnTo>
                        <a:pt x="217" y="166"/>
                      </a:lnTo>
                      <a:lnTo>
                        <a:pt x="217" y="176"/>
                      </a:lnTo>
                      <a:lnTo>
                        <a:pt x="221" y="189"/>
                      </a:lnTo>
                      <a:lnTo>
                        <a:pt x="224" y="200"/>
                      </a:lnTo>
                      <a:lnTo>
                        <a:pt x="230" y="211"/>
                      </a:lnTo>
                      <a:lnTo>
                        <a:pt x="233" y="220"/>
                      </a:lnTo>
                      <a:lnTo>
                        <a:pt x="238" y="231"/>
                      </a:lnTo>
                      <a:lnTo>
                        <a:pt x="241" y="237"/>
                      </a:lnTo>
                      <a:lnTo>
                        <a:pt x="247" y="245"/>
                      </a:lnTo>
                      <a:lnTo>
                        <a:pt x="251" y="251"/>
                      </a:lnTo>
                      <a:lnTo>
                        <a:pt x="257" y="258"/>
                      </a:lnTo>
                      <a:lnTo>
                        <a:pt x="262" y="263"/>
                      </a:lnTo>
                      <a:lnTo>
                        <a:pt x="266" y="270"/>
                      </a:lnTo>
                      <a:lnTo>
                        <a:pt x="269" y="277"/>
                      </a:lnTo>
                      <a:lnTo>
                        <a:pt x="273" y="288"/>
                      </a:lnTo>
                      <a:lnTo>
                        <a:pt x="262" y="278"/>
                      </a:lnTo>
                      <a:lnTo>
                        <a:pt x="251" y="267"/>
                      </a:lnTo>
                      <a:lnTo>
                        <a:pt x="242" y="254"/>
                      </a:lnTo>
                      <a:lnTo>
                        <a:pt x="233" y="244"/>
                      </a:lnTo>
                      <a:lnTo>
                        <a:pt x="222" y="233"/>
                      </a:lnTo>
                      <a:lnTo>
                        <a:pt x="212" y="224"/>
                      </a:lnTo>
                      <a:lnTo>
                        <a:pt x="205" y="219"/>
                      </a:lnTo>
                      <a:lnTo>
                        <a:pt x="199" y="217"/>
                      </a:lnTo>
                      <a:lnTo>
                        <a:pt x="193" y="214"/>
                      </a:lnTo>
                      <a:lnTo>
                        <a:pt x="186" y="214"/>
                      </a:lnTo>
                      <a:lnTo>
                        <a:pt x="182" y="218"/>
                      </a:lnTo>
                      <a:lnTo>
                        <a:pt x="181" y="224"/>
                      </a:lnTo>
                      <a:lnTo>
                        <a:pt x="180" y="231"/>
                      </a:lnTo>
                      <a:lnTo>
                        <a:pt x="180" y="237"/>
                      </a:lnTo>
                      <a:lnTo>
                        <a:pt x="180" y="243"/>
                      </a:lnTo>
                      <a:lnTo>
                        <a:pt x="180" y="250"/>
                      </a:lnTo>
                      <a:lnTo>
                        <a:pt x="180" y="256"/>
                      </a:lnTo>
                      <a:lnTo>
                        <a:pt x="180" y="264"/>
                      </a:lnTo>
                      <a:lnTo>
                        <a:pt x="179" y="270"/>
                      </a:lnTo>
                      <a:lnTo>
                        <a:pt x="179" y="277"/>
                      </a:lnTo>
                      <a:lnTo>
                        <a:pt x="179" y="282"/>
                      </a:lnTo>
                      <a:lnTo>
                        <a:pt x="179" y="289"/>
                      </a:lnTo>
                      <a:lnTo>
                        <a:pt x="178" y="295"/>
                      </a:lnTo>
                      <a:lnTo>
                        <a:pt x="177" y="301"/>
                      </a:lnTo>
                      <a:lnTo>
                        <a:pt x="176" y="306"/>
                      </a:lnTo>
                      <a:lnTo>
                        <a:pt x="175" y="312"/>
                      </a:lnTo>
                      <a:lnTo>
                        <a:pt x="173" y="307"/>
                      </a:lnTo>
                      <a:lnTo>
                        <a:pt x="172" y="304"/>
                      </a:lnTo>
                      <a:lnTo>
                        <a:pt x="171" y="299"/>
                      </a:lnTo>
                      <a:lnTo>
                        <a:pt x="170" y="294"/>
                      </a:lnTo>
                      <a:lnTo>
                        <a:pt x="168" y="287"/>
                      </a:lnTo>
                      <a:lnTo>
                        <a:pt x="165" y="280"/>
                      </a:lnTo>
                      <a:lnTo>
                        <a:pt x="163" y="272"/>
                      </a:lnTo>
                      <a:lnTo>
                        <a:pt x="162" y="266"/>
                      </a:lnTo>
                      <a:lnTo>
                        <a:pt x="159" y="256"/>
                      </a:lnTo>
                      <a:lnTo>
                        <a:pt x="158" y="250"/>
                      </a:lnTo>
                      <a:lnTo>
                        <a:pt x="155" y="241"/>
                      </a:lnTo>
                      <a:lnTo>
                        <a:pt x="154" y="234"/>
                      </a:lnTo>
                      <a:lnTo>
                        <a:pt x="152" y="226"/>
                      </a:lnTo>
                      <a:lnTo>
                        <a:pt x="151" y="219"/>
                      </a:lnTo>
                      <a:lnTo>
                        <a:pt x="151" y="212"/>
                      </a:lnTo>
                      <a:lnTo>
                        <a:pt x="151" y="208"/>
                      </a:lnTo>
                      <a:lnTo>
                        <a:pt x="143" y="201"/>
                      </a:lnTo>
                      <a:lnTo>
                        <a:pt x="137" y="195"/>
                      </a:lnTo>
                      <a:lnTo>
                        <a:pt x="133" y="188"/>
                      </a:lnTo>
                      <a:lnTo>
                        <a:pt x="129" y="180"/>
                      </a:lnTo>
                      <a:lnTo>
                        <a:pt x="126" y="171"/>
                      </a:lnTo>
                      <a:lnTo>
                        <a:pt x="124" y="162"/>
                      </a:lnTo>
                      <a:lnTo>
                        <a:pt x="120" y="153"/>
                      </a:lnTo>
                      <a:lnTo>
                        <a:pt x="119" y="144"/>
                      </a:lnTo>
                      <a:lnTo>
                        <a:pt x="116" y="133"/>
                      </a:lnTo>
                      <a:lnTo>
                        <a:pt x="112" y="125"/>
                      </a:lnTo>
                      <a:lnTo>
                        <a:pt x="108" y="119"/>
                      </a:lnTo>
                      <a:lnTo>
                        <a:pt x="103" y="113"/>
                      </a:lnTo>
                      <a:lnTo>
                        <a:pt x="96" y="106"/>
                      </a:lnTo>
                      <a:lnTo>
                        <a:pt x="90" y="104"/>
                      </a:lnTo>
                      <a:lnTo>
                        <a:pt x="81" y="102"/>
                      </a:lnTo>
                      <a:lnTo>
                        <a:pt x="70" y="103"/>
                      </a:lnTo>
                      <a:lnTo>
                        <a:pt x="60" y="110"/>
                      </a:lnTo>
                      <a:lnTo>
                        <a:pt x="52" y="116"/>
                      </a:lnTo>
                      <a:lnTo>
                        <a:pt x="44" y="123"/>
                      </a:lnTo>
                      <a:lnTo>
                        <a:pt x="37" y="131"/>
                      </a:lnTo>
                      <a:lnTo>
                        <a:pt x="27" y="137"/>
                      </a:lnTo>
                      <a:lnTo>
                        <a:pt x="20" y="144"/>
                      </a:lnTo>
                      <a:lnTo>
                        <a:pt x="9" y="149"/>
                      </a:lnTo>
                      <a:lnTo>
                        <a:pt x="0" y="155"/>
                      </a:lnTo>
                      <a:lnTo>
                        <a:pt x="6" y="145"/>
                      </a:lnTo>
                      <a:lnTo>
                        <a:pt x="13" y="137"/>
                      </a:lnTo>
                      <a:lnTo>
                        <a:pt x="20" y="128"/>
                      </a:lnTo>
                      <a:lnTo>
                        <a:pt x="27" y="120"/>
                      </a:lnTo>
                      <a:lnTo>
                        <a:pt x="34" y="111"/>
                      </a:lnTo>
                      <a:lnTo>
                        <a:pt x="42" y="103"/>
                      </a:lnTo>
                      <a:lnTo>
                        <a:pt x="49" y="94"/>
                      </a:lnTo>
                      <a:lnTo>
                        <a:pt x="57" y="86"/>
                      </a:lnTo>
                      <a:lnTo>
                        <a:pt x="63" y="77"/>
                      </a:lnTo>
                      <a:lnTo>
                        <a:pt x="69" y="69"/>
                      </a:lnTo>
                      <a:lnTo>
                        <a:pt x="74" y="60"/>
                      </a:lnTo>
                      <a:lnTo>
                        <a:pt x="80" y="52"/>
                      </a:lnTo>
                      <a:lnTo>
                        <a:pt x="83" y="44"/>
                      </a:lnTo>
                      <a:lnTo>
                        <a:pt x="87" y="36"/>
                      </a:lnTo>
                      <a:lnTo>
                        <a:pt x="90" y="28"/>
                      </a:lnTo>
                      <a:lnTo>
                        <a:pt x="93" y="22"/>
                      </a:lnTo>
                      <a:lnTo>
                        <a:pt x="92" y="11"/>
                      </a:lnTo>
                      <a:lnTo>
                        <a:pt x="101" y="5"/>
                      </a:lnTo>
                      <a:lnTo>
                        <a:pt x="107" y="1"/>
                      </a:lnTo>
                      <a:lnTo>
                        <a:pt x="113" y="0"/>
                      </a:lnTo>
                      <a:lnTo>
                        <a:pt x="118" y="0"/>
                      </a:lnTo>
                      <a:lnTo>
                        <a:pt x="122" y="5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6" name="Freeform 214"/>
                <p:cNvSpPr>
                  <a:spLocks/>
                </p:cNvSpPr>
                <p:nvPr/>
              </p:nvSpPr>
              <p:spPr bwMode="auto">
                <a:xfrm rot="20745209" flipH="1">
                  <a:off x="4516" y="1075"/>
                  <a:ext cx="107" cy="175"/>
                </a:xfrm>
                <a:custGeom>
                  <a:avLst/>
                  <a:gdLst>
                    <a:gd name="T0" fmla="*/ 3 w 164"/>
                    <a:gd name="T1" fmla="*/ 1 h 349"/>
                    <a:gd name="T2" fmla="*/ 3 w 164"/>
                    <a:gd name="T3" fmla="*/ 1 h 349"/>
                    <a:gd name="T4" fmla="*/ 3 w 164"/>
                    <a:gd name="T5" fmla="*/ 1 h 349"/>
                    <a:gd name="T6" fmla="*/ 3 w 164"/>
                    <a:gd name="T7" fmla="*/ 1 h 349"/>
                    <a:gd name="T8" fmla="*/ 3 w 164"/>
                    <a:gd name="T9" fmla="*/ 1 h 349"/>
                    <a:gd name="T10" fmla="*/ 3 w 164"/>
                    <a:gd name="T11" fmla="*/ 1 h 349"/>
                    <a:gd name="T12" fmla="*/ 3 w 164"/>
                    <a:gd name="T13" fmla="*/ 1 h 349"/>
                    <a:gd name="T14" fmla="*/ 4 w 164"/>
                    <a:gd name="T15" fmla="*/ 1 h 349"/>
                    <a:gd name="T16" fmla="*/ 5 w 164"/>
                    <a:gd name="T17" fmla="*/ 1 h 349"/>
                    <a:gd name="T18" fmla="*/ 5 w 164"/>
                    <a:gd name="T19" fmla="*/ 1 h 349"/>
                    <a:gd name="T20" fmla="*/ 5 w 164"/>
                    <a:gd name="T21" fmla="*/ 1 h 349"/>
                    <a:gd name="T22" fmla="*/ 5 w 164"/>
                    <a:gd name="T23" fmla="*/ 2 h 349"/>
                    <a:gd name="T24" fmla="*/ 5 w 164"/>
                    <a:gd name="T25" fmla="*/ 2 h 349"/>
                    <a:gd name="T26" fmla="*/ 5 w 164"/>
                    <a:gd name="T27" fmla="*/ 2 h 349"/>
                    <a:gd name="T28" fmla="*/ 5 w 164"/>
                    <a:gd name="T29" fmla="*/ 2 h 349"/>
                    <a:gd name="T30" fmla="*/ 5 w 164"/>
                    <a:gd name="T31" fmla="*/ 2 h 349"/>
                    <a:gd name="T32" fmla="*/ 5 w 164"/>
                    <a:gd name="T33" fmla="*/ 2 h 349"/>
                    <a:gd name="T34" fmla="*/ 3 w 164"/>
                    <a:gd name="T35" fmla="*/ 1 h 349"/>
                    <a:gd name="T36" fmla="*/ 3 w 164"/>
                    <a:gd name="T37" fmla="*/ 2 h 349"/>
                    <a:gd name="T38" fmla="*/ 3 w 164"/>
                    <a:gd name="T39" fmla="*/ 2 h 349"/>
                    <a:gd name="T40" fmla="*/ 3 w 164"/>
                    <a:gd name="T41" fmla="*/ 2 h 349"/>
                    <a:gd name="T42" fmla="*/ 3 w 164"/>
                    <a:gd name="T43" fmla="*/ 2 h 349"/>
                    <a:gd name="T44" fmla="*/ 3 w 164"/>
                    <a:gd name="T45" fmla="*/ 2 h 349"/>
                    <a:gd name="T46" fmla="*/ 3 w 164"/>
                    <a:gd name="T47" fmla="*/ 2 h 349"/>
                    <a:gd name="T48" fmla="*/ 2 w 164"/>
                    <a:gd name="T49" fmla="*/ 1 h 349"/>
                    <a:gd name="T50" fmla="*/ 2 w 164"/>
                    <a:gd name="T51" fmla="*/ 1 h 349"/>
                    <a:gd name="T52" fmla="*/ 1 w 164"/>
                    <a:gd name="T53" fmla="*/ 1 h 349"/>
                    <a:gd name="T54" fmla="*/ 1 w 164"/>
                    <a:gd name="T55" fmla="*/ 1 h 349"/>
                    <a:gd name="T56" fmla="*/ 1 w 164"/>
                    <a:gd name="T57" fmla="*/ 1 h 349"/>
                    <a:gd name="T58" fmla="*/ 1 w 164"/>
                    <a:gd name="T59" fmla="*/ 1 h 349"/>
                    <a:gd name="T60" fmla="*/ 1 w 164"/>
                    <a:gd name="T61" fmla="*/ 1 h 349"/>
                    <a:gd name="T62" fmla="*/ 1 w 164"/>
                    <a:gd name="T63" fmla="*/ 1 h 349"/>
                    <a:gd name="T64" fmla="*/ 1 w 164"/>
                    <a:gd name="T65" fmla="*/ 1 h 349"/>
                    <a:gd name="T66" fmla="*/ 1 w 164"/>
                    <a:gd name="T67" fmla="*/ 1 h 349"/>
                    <a:gd name="T68" fmla="*/ 1 w 164"/>
                    <a:gd name="T69" fmla="*/ 1 h 349"/>
                    <a:gd name="T70" fmla="*/ 1 w 164"/>
                    <a:gd name="T71" fmla="*/ 1 h 349"/>
                    <a:gd name="T72" fmla="*/ 1 w 164"/>
                    <a:gd name="T73" fmla="*/ 1 h 349"/>
                    <a:gd name="T74" fmla="*/ 0 w 164"/>
                    <a:gd name="T75" fmla="*/ 1 h 349"/>
                    <a:gd name="T76" fmla="*/ 1 w 164"/>
                    <a:gd name="T77" fmla="*/ 1 h 349"/>
                    <a:gd name="T78" fmla="*/ 1 w 164"/>
                    <a:gd name="T79" fmla="*/ 1 h 349"/>
                    <a:gd name="T80" fmla="*/ 1 w 164"/>
                    <a:gd name="T81" fmla="*/ 1 h 349"/>
                    <a:gd name="T82" fmla="*/ 1 w 164"/>
                    <a:gd name="T83" fmla="*/ 1 h 349"/>
                    <a:gd name="T84" fmla="*/ 2 w 164"/>
                    <a:gd name="T85" fmla="*/ 1 h 349"/>
                    <a:gd name="T86" fmla="*/ 3 w 164"/>
                    <a:gd name="T87" fmla="*/ 0 h 3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64" h="349">
                      <a:moveTo>
                        <a:pt x="89" y="1"/>
                      </a:moveTo>
                      <a:lnTo>
                        <a:pt x="95" y="31"/>
                      </a:lnTo>
                      <a:lnTo>
                        <a:pt x="96" y="36"/>
                      </a:lnTo>
                      <a:lnTo>
                        <a:pt x="99" y="43"/>
                      </a:lnTo>
                      <a:lnTo>
                        <a:pt x="103" y="50"/>
                      </a:lnTo>
                      <a:lnTo>
                        <a:pt x="106" y="57"/>
                      </a:lnTo>
                      <a:lnTo>
                        <a:pt x="108" y="63"/>
                      </a:lnTo>
                      <a:lnTo>
                        <a:pt x="112" y="70"/>
                      </a:lnTo>
                      <a:lnTo>
                        <a:pt x="114" y="78"/>
                      </a:lnTo>
                      <a:lnTo>
                        <a:pt x="118" y="88"/>
                      </a:lnTo>
                      <a:lnTo>
                        <a:pt x="78" y="53"/>
                      </a:lnTo>
                      <a:lnTo>
                        <a:pt x="78" y="62"/>
                      </a:lnTo>
                      <a:lnTo>
                        <a:pt x="80" y="71"/>
                      </a:lnTo>
                      <a:lnTo>
                        <a:pt x="82" y="80"/>
                      </a:lnTo>
                      <a:lnTo>
                        <a:pt x="86" y="91"/>
                      </a:lnTo>
                      <a:lnTo>
                        <a:pt x="89" y="100"/>
                      </a:lnTo>
                      <a:lnTo>
                        <a:pt x="93" y="109"/>
                      </a:lnTo>
                      <a:lnTo>
                        <a:pt x="97" y="118"/>
                      </a:lnTo>
                      <a:lnTo>
                        <a:pt x="102" y="128"/>
                      </a:lnTo>
                      <a:lnTo>
                        <a:pt x="105" y="137"/>
                      </a:lnTo>
                      <a:lnTo>
                        <a:pt x="110" y="146"/>
                      </a:lnTo>
                      <a:lnTo>
                        <a:pt x="114" y="155"/>
                      </a:lnTo>
                      <a:lnTo>
                        <a:pt x="119" y="165"/>
                      </a:lnTo>
                      <a:lnTo>
                        <a:pt x="123" y="174"/>
                      </a:lnTo>
                      <a:lnTo>
                        <a:pt x="128" y="183"/>
                      </a:lnTo>
                      <a:lnTo>
                        <a:pt x="131" y="193"/>
                      </a:lnTo>
                      <a:lnTo>
                        <a:pt x="136" y="204"/>
                      </a:lnTo>
                      <a:lnTo>
                        <a:pt x="133" y="205"/>
                      </a:lnTo>
                      <a:lnTo>
                        <a:pt x="132" y="210"/>
                      </a:lnTo>
                      <a:lnTo>
                        <a:pt x="130" y="218"/>
                      </a:lnTo>
                      <a:lnTo>
                        <a:pt x="130" y="227"/>
                      </a:lnTo>
                      <a:lnTo>
                        <a:pt x="133" y="236"/>
                      </a:lnTo>
                      <a:lnTo>
                        <a:pt x="139" y="248"/>
                      </a:lnTo>
                      <a:lnTo>
                        <a:pt x="141" y="253"/>
                      </a:lnTo>
                      <a:lnTo>
                        <a:pt x="145" y="259"/>
                      </a:lnTo>
                      <a:lnTo>
                        <a:pt x="147" y="266"/>
                      </a:lnTo>
                      <a:lnTo>
                        <a:pt x="150" y="272"/>
                      </a:lnTo>
                      <a:lnTo>
                        <a:pt x="153" y="278"/>
                      </a:lnTo>
                      <a:lnTo>
                        <a:pt x="155" y="285"/>
                      </a:lnTo>
                      <a:lnTo>
                        <a:pt x="157" y="291"/>
                      </a:lnTo>
                      <a:lnTo>
                        <a:pt x="159" y="297"/>
                      </a:lnTo>
                      <a:lnTo>
                        <a:pt x="160" y="303"/>
                      </a:lnTo>
                      <a:lnTo>
                        <a:pt x="162" y="309"/>
                      </a:lnTo>
                      <a:lnTo>
                        <a:pt x="163" y="314"/>
                      </a:lnTo>
                      <a:lnTo>
                        <a:pt x="164" y="320"/>
                      </a:lnTo>
                      <a:lnTo>
                        <a:pt x="153" y="314"/>
                      </a:lnTo>
                      <a:lnTo>
                        <a:pt x="146" y="306"/>
                      </a:lnTo>
                      <a:lnTo>
                        <a:pt x="141" y="300"/>
                      </a:lnTo>
                      <a:lnTo>
                        <a:pt x="138" y="294"/>
                      </a:lnTo>
                      <a:lnTo>
                        <a:pt x="134" y="288"/>
                      </a:lnTo>
                      <a:lnTo>
                        <a:pt x="132" y="283"/>
                      </a:lnTo>
                      <a:lnTo>
                        <a:pt x="124" y="270"/>
                      </a:lnTo>
                      <a:lnTo>
                        <a:pt x="118" y="262"/>
                      </a:lnTo>
                      <a:lnTo>
                        <a:pt x="110" y="255"/>
                      </a:lnTo>
                      <a:lnTo>
                        <a:pt x="101" y="257"/>
                      </a:lnTo>
                      <a:lnTo>
                        <a:pt x="102" y="267"/>
                      </a:lnTo>
                      <a:lnTo>
                        <a:pt x="103" y="278"/>
                      </a:lnTo>
                      <a:lnTo>
                        <a:pt x="103" y="289"/>
                      </a:lnTo>
                      <a:lnTo>
                        <a:pt x="104" y="302"/>
                      </a:lnTo>
                      <a:lnTo>
                        <a:pt x="102" y="313"/>
                      </a:lnTo>
                      <a:lnTo>
                        <a:pt x="101" y="326"/>
                      </a:lnTo>
                      <a:lnTo>
                        <a:pt x="97" y="337"/>
                      </a:lnTo>
                      <a:lnTo>
                        <a:pt x="95" y="349"/>
                      </a:lnTo>
                      <a:lnTo>
                        <a:pt x="94" y="345"/>
                      </a:lnTo>
                      <a:lnTo>
                        <a:pt x="92" y="336"/>
                      </a:lnTo>
                      <a:lnTo>
                        <a:pt x="89" y="328"/>
                      </a:lnTo>
                      <a:lnTo>
                        <a:pt x="88" y="320"/>
                      </a:lnTo>
                      <a:lnTo>
                        <a:pt x="86" y="311"/>
                      </a:lnTo>
                      <a:lnTo>
                        <a:pt x="85" y="303"/>
                      </a:lnTo>
                      <a:lnTo>
                        <a:pt x="82" y="293"/>
                      </a:lnTo>
                      <a:lnTo>
                        <a:pt x="80" y="283"/>
                      </a:lnTo>
                      <a:lnTo>
                        <a:pt x="78" y="272"/>
                      </a:lnTo>
                      <a:lnTo>
                        <a:pt x="77" y="263"/>
                      </a:lnTo>
                      <a:lnTo>
                        <a:pt x="75" y="253"/>
                      </a:lnTo>
                      <a:lnTo>
                        <a:pt x="73" y="243"/>
                      </a:lnTo>
                      <a:lnTo>
                        <a:pt x="71" y="234"/>
                      </a:lnTo>
                      <a:lnTo>
                        <a:pt x="71" y="227"/>
                      </a:lnTo>
                      <a:lnTo>
                        <a:pt x="49" y="239"/>
                      </a:lnTo>
                      <a:lnTo>
                        <a:pt x="46" y="228"/>
                      </a:lnTo>
                      <a:lnTo>
                        <a:pt x="45" y="219"/>
                      </a:lnTo>
                      <a:lnTo>
                        <a:pt x="45" y="210"/>
                      </a:lnTo>
                      <a:lnTo>
                        <a:pt x="45" y="201"/>
                      </a:lnTo>
                      <a:lnTo>
                        <a:pt x="44" y="191"/>
                      </a:lnTo>
                      <a:lnTo>
                        <a:pt x="44" y="182"/>
                      </a:lnTo>
                      <a:lnTo>
                        <a:pt x="44" y="173"/>
                      </a:lnTo>
                      <a:lnTo>
                        <a:pt x="44" y="164"/>
                      </a:lnTo>
                      <a:lnTo>
                        <a:pt x="43" y="154"/>
                      </a:lnTo>
                      <a:lnTo>
                        <a:pt x="43" y="144"/>
                      </a:lnTo>
                      <a:lnTo>
                        <a:pt x="42" y="135"/>
                      </a:lnTo>
                      <a:lnTo>
                        <a:pt x="42" y="127"/>
                      </a:lnTo>
                      <a:lnTo>
                        <a:pt x="41" y="117"/>
                      </a:lnTo>
                      <a:lnTo>
                        <a:pt x="39" y="109"/>
                      </a:lnTo>
                      <a:lnTo>
                        <a:pt x="38" y="101"/>
                      </a:lnTo>
                      <a:lnTo>
                        <a:pt x="37" y="94"/>
                      </a:lnTo>
                      <a:lnTo>
                        <a:pt x="34" y="96"/>
                      </a:lnTo>
                      <a:lnTo>
                        <a:pt x="30" y="101"/>
                      </a:lnTo>
                      <a:lnTo>
                        <a:pt x="28" y="106"/>
                      </a:lnTo>
                      <a:lnTo>
                        <a:pt x="26" y="113"/>
                      </a:lnTo>
                      <a:lnTo>
                        <a:pt x="24" y="120"/>
                      </a:lnTo>
                      <a:lnTo>
                        <a:pt x="23" y="128"/>
                      </a:lnTo>
                      <a:lnTo>
                        <a:pt x="20" y="137"/>
                      </a:lnTo>
                      <a:lnTo>
                        <a:pt x="19" y="146"/>
                      </a:lnTo>
                      <a:lnTo>
                        <a:pt x="17" y="154"/>
                      </a:lnTo>
                      <a:lnTo>
                        <a:pt x="15" y="162"/>
                      </a:lnTo>
                      <a:lnTo>
                        <a:pt x="12" y="169"/>
                      </a:lnTo>
                      <a:lnTo>
                        <a:pt x="11" y="175"/>
                      </a:lnTo>
                      <a:lnTo>
                        <a:pt x="7" y="184"/>
                      </a:lnTo>
                      <a:lnTo>
                        <a:pt x="2" y="187"/>
                      </a:lnTo>
                      <a:lnTo>
                        <a:pt x="2" y="176"/>
                      </a:lnTo>
                      <a:lnTo>
                        <a:pt x="2" y="166"/>
                      </a:lnTo>
                      <a:lnTo>
                        <a:pt x="1" y="156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0" y="127"/>
                      </a:lnTo>
                      <a:lnTo>
                        <a:pt x="0" y="117"/>
                      </a:lnTo>
                      <a:lnTo>
                        <a:pt x="1" y="108"/>
                      </a:lnTo>
                      <a:lnTo>
                        <a:pt x="1" y="97"/>
                      </a:lnTo>
                      <a:lnTo>
                        <a:pt x="3" y="87"/>
                      </a:lnTo>
                      <a:lnTo>
                        <a:pt x="6" y="77"/>
                      </a:lnTo>
                      <a:lnTo>
                        <a:pt x="9" y="69"/>
                      </a:lnTo>
                      <a:lnTo>
                        <a:pt x="12" y="60"/>
                      </a:lnTo>
                      <a:lnTo>
                        <a:pt x="19" y="53"/>
                      </a:lnTo>
                      <a:lnTo>
                        <a:pt x="27" y="47"/>
                      </a:lnTo>
                      <a:lnTo>
                        <a:pt x="37" y="42"/>
                      </a:lnTo>
                      <a:lnTo>
                        <a:pt x="41" y="33"/>
                      </a:lnTo>
                      <a:lnTo>
                        <a:pt x="45" y="26"/>
                      </a:lnTo>
                      <a:lnTo>
                        <a:pt x="50" y="19"/>
                      </a:lnTo>
                      <a:lnTo>
                        <a:pt x="54" y="15"/>
                      </a:lnTo>
                      <a:lnTo>
                        <a:pt x="62" y="7"/>
                      </a:lnTo>
                      <a:lnTo>
                        <a:pt x="71" y="4"/>
                      </a:lnTo>
                      <a:lnTo>
                        <a:pt x="77" y="0"/>
                      </a:lnTo>
                      <a:lnTo>
                        <a:pt x="84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7" name="Freeform 215"/>
                <p:cNvSpPr>
                  <a:spLocks/>
                </p:cNvSpPr>
                <p:nvPr/>
              </p:nvSpPr>
              <p:spPr bwMode="auto">
                <a:xfrm rot="20745209" flipH="1">
                  <a:off x="5000" y="1130"/>
                  <a:ext cx="57" cy="50"/>
                </a:xfrm>
                <a:custGeom>
                  <a:avLst/>
                  <a:gdLst>
                    <a:gd name="T0" fmla="*/ 3 w 87"/>
                    <a:gd name="T1" fmla="*/ 0 h 99"/>
                    <a:gd name="T2" fmla="*/ 3 w 87"/>
                    <a:gd name="T3" fmla="*/ 1 h 99"/>
                    <a:gd name="T4" fmla="*/ 3 w 87"/>
                    <a:gd name="T5" fmla="*/ 1 h 99"/>
                    <a:gd name="T6" fmla="*/ 3 w 87"/>
                    <a:gd name="T7" fmla="*/ 1 h 99"/>
                    <a:gd name="T8" fmla="*/ 3 w 87"/>
                    <a:gd name="T9" fmla="*/ 1 h 99"/>
                    <a:gd name="T10" fmla="*/ 3 w 87"/>
                    <a:gd name="T11" fmla="*/ 1 h 99"/>
                    <a:gd name="T12" fmla="*/ 3 w 87"/>
                    <a:gd name="T13" fmla="*/ 1 h 99"/>
                    <a:gd name="T14" fmla="*/ 3 w 87"/>
                    <a:gd name="T15" fmla="*/ 1 h 99"/>
                    <a:gd name="T16" fmla="*/ 3 w 87"/>
                    <a:gd name="T17" fmla="*/ 1 h 99"/>
                    <a:gd name="T18" fmla="*/ 3 w 87"/>
                    <a:gd name="T19" fmla="*/ 1 h 99"/>
                    <a:gd name="T20" fmla="*/ 3 w 87"/>
                    <a:gd name="T21" fmla="*/ 1 h 99"/>
                    <a:gd name="T22" fmla="*/ 3 w 87"/>
                    <a:gd name="T23" fmla="*/ 1 h 99"/>
                    <a:gd name="T24" fmla="*/ 3 w 87"/>
                    <a:gd name="T25" fmla="*/ 1 h 99"/>
                    <a:gd name="T26" fmla="*/ 3 w 87"/>
                    <a:gd name="T27" fmla="*/ 1 h 99"/>
                    <a:gd name="T28" fmla="*/ 2 w 87"/>
                    <a:gd name="T29" fmla="*/ 1 h 99"/>
                    <a:gd name="T30" fmla="*/ 2 w 87"/>
                    <a:gd name="T31" fmla="*/ 1 h 99"/>
                    <a:gd name="T32" fmla="*/ 2 w 87"/>
                    <a:gd name="T33" fmla="*/ 1 h 99"/>
                    <a:gd name="T34" fmla="*/ 2 w 87"/>
                    <a:gd name="T35" fmla="*/ 1 h 99"/>
                    <a:gd name="T36" fmla="*/ 1 w 87"/>
                    <a:gd name="T37" fmla="*/ 1 h 99"/>
                    <a:gd name="T38" fmla="*/ 1 w 87"/>
                    <a:gd name="T39" fmla="*/ 1 h 99"/>
                    <a:gd name="T40" fmla="*/ 1 w 87"/>
                    <a:gd name="T41" fmla="*/ 1 h 99"/>
                    <a:gd name="T42" fmla="*/ 1 w 87"/>
                    <a:gd name="T43" fmla="*/ 1 h 99"/>
                    <a:gd name="T44" fmla="*/ 1 w 87"/>
                    <a:gd name="T45" fmla="*/ 1 h 99"/>
                    <a:gd name="T46" fmla="*/ 1 w 87"/>
                    <a:gd name="T47" fmla="*/ 1 h 99"/>
                    <a:gd name="T48" fmla="*/ 1 w 87"/>
                    <a:gd name="T49" fmla="*/ 1 h 99"/>
                    <a:gd name="T50" fmla="*/ 1 w 87"/>
                    <a:gd name="T51" fmla="*/ 1 h 99"/>
                    <a:gd name="T52" fmla="*/ 1 w 87"/>
                    <a:gd name="T53" fmla="*/ 1 h 99"/>
                    <a:gd name="T54" fmla="*/ 1 w 87"/>
                    <a:gd name="T55" fmla="*/ 1 h 99"/>
                    <a:gd name="T56" fmla="*/ 1 w 87"/>
                    <a:gd name="T57" fmla="*/ 1 h 99"/>
                    <a:gd name="T58" fmla="*/ 1 w 87"/>
                    <a:gd name="T59" fmla="*/ 1 h 99"/>
                    <a:gd name="T60" fmla="*/ 1 w 87"/>
                    <a:gd name="T61" fmla="*/ 1 h 99"/>
                    <a:gd name="T62" fmla="*/ 1 w 87"/>
                    <a:gd name="T63" fmla="*/ 1 h 99"/>
                    <a:gd name="T64" fmla="*/ 1 w 87"/>
                    <a:gd name="T65" fmla="*/ 1 h 99"/>
                    <a:gd name="T66" fmla="*/ 1 w 87"/>
                    <a:gd name="T67" fmla="*/ 1 h 99"/>
                    <a:gd name="T68" fmla="*/ 0 w 87"/>
                    <a:gd name="T69" fmla="*/ 1 h 99"/>
                    <a:gd name="T70" fmla="*/ 1 w 87"/>
                    <a:gd name="T71" fmla="*/ 1 h 99"/>
                    <a:gd name="T72" fmla="*/ 1 w 87"/>
                    <a:gd name="T73" fmla="*/ 1 h 99"/>
                    <a:gd name="T74" fmla="*/ 1 w 87"/>
                    <a:gd name="T75" fmla="*/ 1 h 99"/>
                    <a:gd name="T76" fmla="*/ 1 w 87"/>
                    <a:gd name="T77" fmla="*/ 1 h 99"/>
                    <a:gd name="T78" fmla="*/ 1 w 87"/>
                    <a:gd name="T79" fmla="*/ 1 h 99"/>
                    <a:gd name="T80" fmla="*/ 2 w 87"/>
                    <a:gd name="T81" fmla="*/ 1 h 99"/>
                    <a:gd name="T82" fmla="*/ 2 w 87"/>
                    <a:gd name="T83" fmla="*/ 1 h 99"/>
                    <a:gd name="T84" fmla="*/ 3 w 87"/>
                    <a:gd name="T85" fmla="*/ 0 h 9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7" h="99">
                      <a:moveTo>
                        <a:pt x="70" y="0"/>
                      </a:moveTo>
                      <a:lnTo>
                        <a:pt x="70" y="10"/>
                      </a:lnTo>
                      <a:lnTo>
                        <a:pt x="73" y="21"/>
                      </a:lnTo>
                      <a:lnTo>
                        <a:pt x="76" y="33"/>
                      </a:lnTo>
                      <a:lnTo>
                        <a:pt x="80" y="44"/>
                      </a:lnTo>
                      <a:lnTo>
                        <a:pt x="84" y="55"/>
                      </a:lnTo>
                      <a:lnTo>
                        <a:pt x="87" y="68"/>
                      </a:lnTo>
                      <a:lnTo>
                        <a:pt x="87" y="73"/>
                      </a:lnTo>
                      <a:lnTo>
                        <a:pt x="87" y="79"/>
                      </a:lnTo>
                      <a:lnTo>
                        <a:pt x="87" y="86"/>
                      </a:lnTo>
                      <a:lnTo>
                        <a:pt x="87" y="92"/>
                      </a:lnTo>
                      <a:lnTo>
                        <a:pt x="80" y="85"/>
                      </a:lnTo>
                      <a:lnTo>
                        <a:pt x="75" y="78"/>
                      </a:lnTo>
                      <a:lnTo>
                        <a:pt x="70" y="70"/>
                      </a:lnTo>
                      <a:lnTo>
                        <a:pt x="66" y="63"/>
                      </a:lnTo>
                      <a:lnTo>
                        <a:pt x="60" y="55"/>
                      </a:lnTo>
                      <a:lnTo>
                        <a:pt x="54" y="48"/>
                      </a:lnTo>
                      <a:lnTo>
                        <a:pt x="47" y="42"/>
                      </a:lnTo>
                      <a:lnTo>
                        <a:pt x="41" y="35"/>
                      </a:lnTo>
                      <a:lnTo>
                        <a:pt x="34" y="43"/>
                      </a:lnTo>
                      <a:lnTo>
                        <a:pt x="29" y="51"/>
                      </a:lnTo>
                      <a:lnTo>
                        <a:pt x="26" y="59"/>
                      </a:lnTo>
                      <a:lnTo>
                        <a:pt x="25" y="66"/>
                      </a:lnTo>
                      <a:lnTo>
                        <a:pt x="24" y="73"/>
                      </a:lnTo>
                      <a:lnTo>
                        <a:pt x="24" y="81"/>
                      </a:lnTo>
                      <a:lnTo>
                        <a:pt x="24" y="89"/>
                      </a:lnTo>
                      <a:lnTo>
                        <a:pt x="24" y="99"/>
                      </a:lnTo>
                      <a:lnTo>
                        <a:pt x="15" y="92"/>
                      </a:lnTo>
                      <a:lnTo>
                        <a:pt x="10" y="85"/>
                      </a:lnTo>
                      <a:lnTo>
                        <a:pt x="9" y="74"/>
                      </a:lnTo>
                      <a:lnTo>
                        <a:pt x="9" y="64"/>
                      </a:lnTo>
                      <a:lnTo>
                        <a:pt x="9" y="53"/>
                      </a:lnTo>
                      <a:lnTo>
                        <a:pt x="9" y="43"/>
                      </a:lnTo>
                      <a:lnTo>
                        <a:pt x="6" y="33"/>
                      </a:lnTo>
                      <a:lnTo>
                        <a:pt x="0" y="24"/>
                      </a:lnTo>
                      <a:lnTo>
                        <a:pt x="8" y="24"/>
                      </a:lnTo>
                      <a:lnTo>
                        <a:pt x="18" y="24"/>
                      </a:lnTo>
                      <a:lnTo>
                        <a:pt x="27" y="20"/>
                      </a:lnTo>
                      <a:lnTo>
                        <a:pt x="37" y="18"/>
                      </a:lnTo>
                      <a:lnTo>
                        <a:pt x="45" y="13"/>
                      </a:lnTo>
                      <a:lnTo>
                        <a:pt x="54" y="9"/>
                      </a:lnTo>
                      <a:lnTo>
                        <a:pt x="62" y="3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8" name="Freeform 216"/>
                <p:cNvSpPr>
                  <a:spLocks/>
                </p:cNvSpPr>
                <p:nvPr/>
              </p:nvSpPr>
              <p:spPr bwMode="auto">
                <a:xfrm rot="20745209" flipH="1">
                  <a:off x="4633" y="1060"/>
                  <a:ext cx="109" cy="153"/>
                </a:xfrm>
                <a:custGeom>
                  <a:avLst/>
                  <a:gdLst>
                    <a:gd name="T0" fmla="*/ 1 w 167"/>
                    <a:gd name="T1" fmla="*/ 1 h 306"/>
                    <a:gd name="T2" fmla="*/ 3 w 167"/>
                    <a:gd name="T3" fmla="*/ 0 h 306"/>
                    <a:gd name="T4" fmla="*/ 4 w 167"/>
                    <a:gd name="T5" fmla="*/ 1 h 306"/>
                    <a:gd name="T6" fmla="*/ 5 w 167"/>
                    <a:gd name="T7" fmla="*/ 1 h 306"/>
                    <a:gd name="T8" fmla="*/ 5 w 167"/>
                    <a:gd name="T9" fmla="*/ 1 h 306"/>
                    <a:gd name="T10" fmla="*/ 5 w 167"/>
                    <a:gd name="T11" fmla="*/ 1 h 306"/>
                    <a:gd name="T12" fmla="*/ 5 w 167"/>
                    <a:gd name="T13" fmla="*/ 1 h 306"/>
                    <a:gd name="T14" fmla="*/ 5 w 167"/>
                    <a:gd name="T15" fmla="*/ 1 h 306"/>
                    <a:gd name="T16" fmla="*/ 5 w 167"/>
                    <a:gd name="T17" fmla="*/ 1 h 306"/>
                    <a:gd name="T18" fmla="*/ 5 w 167"/>
                    <a:gd name="T19" fmla="*/ 1 h 306"/>
                    <a:gd name="T20" fmla="*/ 5 w 167"/>
                    <a:gd name="T21" fmla="*/ 1 h 306"/>
                    <a:gd name="T22" fmla="*/ 5 w 167"/>
                    <a:gd name="T23" fmla="*/ 1 h 306"/>
                    <a:gd name="T24" fmla="*/ 5 w 167"/>
                    <a:gd name="T25" fmla="*/ 1 h 306"/>
                    <a:gd name="T26" fmla="*/ 5 w 167"/>
                    <a:gd name="T27" fmla="*/ 1 h 306"/>
                    <a:gd name="T28" fmla="*/ 5 w 167"/>
                    <a:gd name="T29" fmla="*/ 1 h 306"/>
                    <a:gd name="T30" fmla="*/ 5 w 167"/>
                    <a:gd name="T31" fmla="*/ 1 h 306"/>
                    <a:gd name="T32" fmla="*/ 5 w 167"/>
                    <a:gd name="T33" fmla="*/ 1 h 306"/>
                    <a:gd name="T34" fmla="*/ 5 w 167"/>
                    <a:gd name="T35" fmla="*/ 1 h 306"/>
                    <a:gd name="T36" fmla="*/ 5 w 167"/>
                    <a:gd name="T37" fmla="*/ 1 h 306"/>
                    <a:gd name="T38" fmla="*/ 5 w 167"/>
                    <a:gd name="T39" fmla="*/ 1 h 306"/>
                    <a:gd name="T40" fmla="*/ 5 w 167"/>
                    <a:gd name="T41" fmla="*/ 1 h 306"/>
                    <a:gd name="T42" fmla="*/ 5 w 167"/>
                    <a:gd name="T43" fmla="*/ 1 h 306"/>
                    <a:gd name="T44" fmla="*/ 5 w 167"/>
                    <a:gd name="T45" fmla="*/ 1 h 306"/>
                    <a:gd name="T46" fmla="*/ 5 w 167"/>
                    <a:gd name="T47" fmla="*/ 1 h 306"/>
                    <a:gd name="T48" fmla="*/ 5 w 167"/>
                    <a:gd name="T49" fmla="*/ 1 h 306"/>
                    <a:gd name="T50" fmla="*/ 5 w 167"/>
                    <a:gd name="T51" fmla="*/ 1 h 306"/>
                    <a:gd name="T52" fmla="*/ 5 w 167"/>
                    <a:gd name="T53" fmla="*/ 1 h 306"/>
                    <a:gd name="T54" fmla="*/ 5 w 167"/>
                    <a:gd name="T55" fmla="*/ 1 h 306"/>
                    <a:gd name="T56" fmla="*/ 5 w 167"/>
                    <a:gd name="T57" fmla="*/ 1 h 306"/>
                    <a:gd name="T58" fmla="*/ 5 w 167"/>
                    <a:gd name="T59" fmla="*/ 1 h 306"/>
                    <a:gd name="T60" fmla="*/ 5 w 167"/>
                    <a:gd name="T61" fmla="*/ 2 h 306"/>
                    <a:gd name="T62" fmla="*/ 5 w 167"/>
                    <a:gd name="T63" fmla="*/ 2 h 306"/>
                    <a:gd name="T64" fmla="*/ 5 w 167"/>
                    <a:gd name="T65" fmla="*/ 2 h 306"/>
                    <a:gd name="T66" fmla="*/ 5 w 167"/>
                    <a:gd name="T67" fmla="*/ 2 h 306"/>
                    <a:gd name="T68" fmla="*/ 5 w 167"/>
                    <a:gd name="T69" fmla="*/ 2 h 306"/>
                    <a:gd name="T70" fmla="*/ 5 w 167"/>
                    <a:gd name="T71" fmla="*/ 2 h 306"/>
                    <a:gd name="T72" fmla="*/ 5 w 167"/>
                    <a:gd name="T73" fmla="*/ 2 h 306"/>
                    <a:gd name="T74" fmla="*/ 5 w 167"/>
                    <a:gd name="T75" fmla="*/ 2 h 306"/>
                    <a:gd name="T76" fmla="*/ 4 w 167"/>
                    <a:gd name="T77" fmla="*/ 2 h 306"/>
                    <a:gd name="T78" fmla="*/ 3 w 167"/>
                    <a:gd name="T79" fmla="*/ 2 h 306"/>
                    <a:gd name="T80" fmla="*/ 2 w 167"/>
                    <a:gd name="T81" fmla="*/ 1 h 306"/>
                    <a:gd name="T82" fmla="*/ 0 w 167"/>
                    <a:gd name="T83" fmla="*/ 1 h 306"/>
                    <a:gd name="T84" fmla="*/ 1 w 167"/>
                    <a:gd name="T85" fmla="*/ 1 h 3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67" h="306">
                      <a:moveTo>
                        <a:pt x="34" y="22"/>
                      </a:moveTo>
                      <a:lnTo>
                        <a:pt x="87" y="0"/>
                      </a:lnTo>
                      <a:lnTo>
                        <a:pt x="115" y="5"/>
                      </a:lnTo>
                      <a:lnTo>
                        <a:pt x="167" y="115"/>
                      </a:lnTo>
                      <a:lnTo>
                        <a:pt x="165" y="114"/>
                      </a:lnTo>
                      <a:lnTo>
                        <a:pt x="160" y="112"/>
                      </a:lnTo>
                      <a:lnTo>
                        <a:pt x="152" y="109"/>
                      </a:lnTo>
                      <a:lnTo>
                        <a:pt x="145" y="109"/>
                      </a:lnTo>
                      <a:lnTo>
                        <a:pt x="136" y="109"/>
                      </a:lnTo>
                      <a:lnTo>
                        <a:pt x="130" y="112"/>
                      </a:lnTo>
                      <a:lnTo>
                        <a:pt x="126" y="116"/>
                      </a:lnTo>
                      <a:lnTo>
                        <a:pt x="127" y="126"/>
                      </a:lnTo>
                      <a:lnTo>
                        <a:pt x="127" y="133"/>
                      </a:lnTo>
                      <a:lnTo>
                        <a:pt x="127" y="143"/>
                      </a:lnTo>
                      <a:lnTo>
                        <a:pt x="127" y="148"/>
                      </a:lnTo>
                      <a:lnTo>
                        <a:pt x="128" y="153"/>
                      </a:lnTo>
                      <a:lnTo>
                        <a:pt x="129" y="160"/>
                      </a:lnTo>
                      <a:lnTo>
                        <a:pt x="130" y="167"/>
                      </a:lnTo>
                      <a:lnTo>
                        <a:pt x="130" y="174"/>
                      </a:lnTo>
                      <a:lnTo>
                        <a:pt x="132" y="180"/>
                      </a:lnTo>
                      <a:lnTo>
                        <a:pt x="132" y="187"/>
                      </a:lnTo>
                      <a:lnTo>
                        <a:pt x="135" y="195"/>
                      </a:lnTo>
                      <a:lnTo>
                        <a:pt x="136" y="202"/>
                      </a:lnTo>
                      <a:lnTo>
                        <a:pt x="138" y="210"/>
                      </a:lnTo>
                      <a:lnTo>
                        <a:pt x="139" y="218"/>
                      </a:lnTo>
                      <a:lnTo>
                        <a:pt x="141" y="226"/>
                      </a:lnTo>
                      <a:lnTo>
                        <a:pt x="141" y="232"/>
                      </a:lnTo>
                      <a:lnTo>
                        <a:pt x="144" y="239"/>
                      </a:lnTo>
                      <a:lnTo>
                        <a:pt x="144" y="246"/>
                      </a:lnTo>
                      <a:lnTo>
                        <a:pt x="146" y="253"/>
                      </a:lnTo>
                      <a:lnTo>
                        <a:pt x="146" y="258"/>
                      </a:lnTo>
                      <a:lnTo>
                        <a:pt x="148" y="265"/>
                      </a:lnTo>
                      <a:lnTo>
                        <a:pt x="148" y="271"/>
                      </a:lnTo>
                      <a:lnTo>
                        <a:pt x="150" y="278"/>
                      </a:lnTo>
                      <a:lnTo>
                        <a:pt x="152" y="287"/>
                      </a:lnTo>
                      <a:lnTo>
                        <a:pt x="154" y="293"/>
                      </a:lnTo>
                      <a:lnTo>
                        <a:pt x="155" y="298"/>
                      </a:lnTo>
                      <a:lnTo>
                        <a:pt x="156" y="300"/>
                      </a:lnTo>
                      <a:lnTo>
                        <a:pt x="115" y="260"/>
                      </a:lnTo>
                      <a:lnTo>
                        <a:pt x="93" y="306"/>
                      </a:lnTo>
                      <a:lnTo>
                        <a:pt x="52" y="237"/>
                      </a:lnTo>
                      <a:lnTo>
                        <a:pt x="0" y="86"/>
                      </a:lnTo>
                      <a:lnTo>
                        <a:pt x="34" y="22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9" name="Freeform 217"/>
                <p:cNvSpPr>
                  <a:spLocks/>
                </p:cNvSpPr>
                <p:nvPr/>
              </p:nvSpPr>
              <p:spPr bwMode="auto">
                <a:xfrm rot="20745209" flipH="1">
                  <a:off x="4633" y="1008"/>
                  <a:ext cx="198" cy="273"/>
                </a:xfrm>
                <a:custGeom>
                  <a:avLst/>
                  <a:gdLst>
                    <a:gd name="T0" fmla="*/ 8 w 303"/>
                    <a:gd name="T1" fmla="*/ 1 h 546"/>
                    <a:gd name="T2" fmla="*/ 8 w 303"/>
                    <a:gd name="T3" fmla="*/ 1 h 546"/>
                    <a:gd name="T4" fmla="*/ 9 w 303"/>
                    <a:gd name="T5" fmla="*/ 1 h 546"/>
                    <a:gd name="T6" fmla="*/ 9 w 303"/>
                    <a:gd name="T7" fmla="*/ 1 h 546"/>
                    <a:gd name="T8" fmla="*/ 9 w 303"/>
                    <a:gd name="T9" fmla="*/ 2 h 546"/>
                    <a:gd name="T10" fmla="*/ 10 w 303"/>
                    <a:gd name="T11" fmla="*/ 2 h 546"/>
                    <a:gd name="T12" fmla="*/ 9 w 303"/>
                    <a:gd name="T13" fmla="*/ 2 h 546"/>
                    <a:gd name="T14" fmla="*/ 8 w 303"/>
                    <a:gd name="T15" fmla="*/ 2 h 546"/>
                    <a:gd name="T16" fmla="*/ 7 w 303"/>
                    <a:gd name="T17" fmla="*/ 2 h 546"/>
                    <a:gd name="T18" fmla="*/ 7 w 303"/>
                    <a:gd name="T19" fmla="*/ 2 h 546"/>
                    <a:gd name="T20" fmla="*/ 7 w 303"/>
                    <a:gd name="T21" fmla="*/ 2 h 546"/>
                    <a:gd name="T22" fmla="*/ 8 w 303"/>
                    <a:gd name="T23" fmla="*/ 2 h 546"/>
                    <a:gd name="T24" fmla="*/ 8 w 303"/>
                    <a:gd name="T25" fmla="*/ 2 h 546"/>
                    <a:gd name="T26" fmla="*/ 9 w 303"/>
                    <a:gd name="T27" fmla="*/ 2 h 546"/>
                    <a:gd name="T28" fmla="*/ 9 w 303"/>
                    <a:gd name="T29" fmla="*/ 2 h 546"/>
                    <a:gd name="T30" fmla="*/ 8 w 303"/>
                    <a:gd name="T31" fmla="*/ 2 h 546"/>
                    <a:gd name="T32" fmla="*/ 8 w 303"/>
                    <a:gd name="T33" fmla="*/ 1 h 546"/>
                    <a:gd name="T34" fmla="*/ 8 w 303"/>
                    <a:gd name="T35" fmla="*/ 1 h 546"/>
                    <a:gd name="T36" fmla="*/ 8 w 303"/>
                    <a:gd name="T37" fmla="*/ 1 h 546"/>
                    <a:gd name="T38" fmla="*/ 9 w 303"/>
                    <a:gd name="T39" fmla="*/ 1 h 546"/>
                    <a:gd name="T40" fmla="*/ 9 w 303"/>
                    <a:gd name="T41" fmla="*/ 1 h 546"/>
                    <a:gd name="T42" fmla="*/ 8 w 303"/>
                    <a:gd name="T43" fmla="*/ 1 h 546"/>
                    <a:gd name="T44" fmla="*/ 8 w 303"/>
                    <a:gd name="T45" fmla="*/ 1 h 546"/>
                    <a:gd name="T46" fmla="*/ 6 w 303"/>
                    <a:gd name="T47" fmla="*/ 1 h 546"/>
                    <a:gd name="T48" fmla="*/ 5 w 303"/>
                    <a:gd name="T49" fmla="*/ 1 h 546"/>
                    <a:gd name="T50" fmla="*/ 5 w 303"/>
                    <a:gd name="T51" fmla="*/ 1 h 546"/>
                    <a:gd name="T52" fmla="*/ 5 w 303"/>
                    <a:gd name="T53" fmla="*/ 1 h 546"/>
                    <a:gd name="T54" fmla="*/ 5 w 303"/>
                    <a:gd name="T55" fmla="*/ 1 h 546"/>
                    <a:gd name="T56" fmla="*/ 5 w 303"/>
                    <a:gd name="T57" fmla="*/ 1 h 546"/>
                    <a:gd name="T58" fmla="*/ 7 w 303"/>
                    <a:gd name="T59" fmla="*/ 1 h 546"/>
                    <a:gd name="T60" fmla="*/ 8 w 303"/>
                    <a:gd name="T61" fmla="*/ 2 h 546"/>
                    <a:gd name="T62" fmla="*/ 7 w 303"/>
                    <a:gd name="T63" fmla="*/ 2 h 546"/>
                    <a:gd name="T64" fmla="*/ 5 w 303"/>
                    <a:gd name="T65" fmla="*/ 2 h 546"/>
                    <a:gd name="T66" fmla="*/ 5 w 303"/>
                    <a:gd name="T67" fmla="*/ 2 h 546"/>
                    <a:gd name="T68" fmla="*/ 7 w 303"/>
                    <a:gd name="T69" fmla="*/ 2 h 546"/>
                    <a:gd name="T70" fmla="*/ 7 w 303"/>
                    <a:gd name="T71" fmla="*/ 2 h 546"/>
                    <a:gd name="T72" fmla="*/ 8 w 303"/>
                    <a:gd name="T73" fmla="*/ 2 h 546"/>
                    <a:gd name="T74" fmla="*/ 7 w 303"/>
                    <a:gd name="T75" fmla="*/ 3 h 546"/>
                    <a:gd name="T76" fmla="*/ 5 w 303"/>
                    <a:gd name="T77" fmla="*/ 2 h 546"/>
                    <a:gd name="T78" fmla="*/ 5 w 303"/>
                    <a:gd name="T79" fmla="*/ 2 h 546"/>
                    <a:gd name="T80" fmla="*/ 5 w 303"/>
                    <a:gd name="T81" fmla="*/ 2 h 546"/>
                    <a:gd name="T82" fmla="*/ 4 w 303"/>
                    <a:gd name="T83" fmla="*/ 3 h 546"/>
                    <a:gd name="T84" fmla="*/ 3 w 303"/>
                    <a:gd name="T85" fmla="*/ 2 h 546"/>
                    <a:gd name="T86" fmla="*/ 3 w 303"/>
                    <a:gd name="T87" fmla="*/ 2 h 546"/>
                    <a:gd name="T88" fmla="*/ 2 w 303"/>
                    <a:gd name="T89" fmla="*/ 2 h 546"/>
                    <a:gd name="T90" fmla="*/ 2 w 303"/>
                    <a:gd name="T91" fmla="*/ 2 h 546"/>
                    <a:gd name="T92" fmla="*/ 1 w 303"/>
                    <a:gd name="T93" fmla="*/ 2 h 546"/>
                    <a:gd name="T94" fmla="*/ 1 w 303"/>
                    <a:gd name="T95" fmla="*/ 2 h 546"/>
                    <a:gd name="T96" fmla="*/ 1 w 303"/>
                    <a:gd name="T97" fmla="*/ 2 h 546"/>
                    <a:gd name="T98" fmla="*/ 1 w 303"/>
                    <a:gd name="T99" fmla="*/ 1 h 546"/>
                    <a:gd name="T100" fmla="*/ 1 w 303"/>
                    <a:gd name="T101" fmla="*/ 1 h 546"/>
                    <a:gd name="T102" fmla="*/ 1 w 303"/>
                    <a:gd name="T103" fmla="*/ 1 h 546"/>
                    <a:gd name="T104" fmla="*/ 2 w 303"/>
                    <a:gd name="T105" fmla="*/ 1 h 546"/>
                    <a:gd name="T106" fmla="*/ 4 w 303"/>
                    <a:gd name="T107" fmla="*/ 1 h 546"/>
                    <a:gd name="T108" fmla="*/ 5 w 303"/>
                    <a:gd name="T109" fmla="*/ 1 h 546"/>
                    <a:gd name="T110" fmla="*/ 5 w 303"/>
                    <a:gd name="T111" fmla="*/ 1 h 546"/>
                    <a:gd name="T112" fmla="*/ 5 w 303"/>
                    <a:gd name="T113" fmla="*/ 1 h 546"/>
                    <a:gd name="T114" fmla="*/ 6 w 303"/>
                    <a:gd name="T115" fmla="*/ 0 h 546"/>
                    <a:gd name="T116" fmla="*/ 8 w 303"/>
                    <a:gd name="T117" fmla="*/ 1 h 5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03" h="546">
                      <a:moveTo>
                        <a:pt x="234" y="24"/>
                      </a:moveTo>
                      <a:lnTo>
                        <a:pt x="236" y="27"/>
                      </a:lnTo>
                      <a:lnTo>
                        <a:pt x="240" y="34"/>
                      </a:lnTo>
                      <a:lnTo>
                        <a:pt x="241" y="41"/>
                      </a:lnTo>
                      <a:lnTo>
                        <a:pt x="243" y="49"/>
                      </a:lnTo>
                      <a:lnTo>
                        <a:pt x="242" y="56"/>
                      </a:lnTo>
                      <a:lnTo>
                        <a:pt x="242" y="65"/>
                      </a:lnTo>
                      <a:lnTo>
                        <a:pt x="241" y="73"/>
                      </a:lnTo>
                      <a:lnTo>
                        <a:pt x="240" y="83"/>
                      </a:lnTo>
                      <a:lnTo>
                        <a:pt x="247" y="84"/>
                      </a:lnTo>
                      <a:lnTo>
                        <a:pt x="253" y="88"/>
                      </a:lnTo>
                      <a:lnTo>
                        <a:pt x="258" y="92"/>
                      </a:lnTo>
                      <a:lnTo>
                        <a:pt x="263" y="99"/>
                      </a:lnTo>
                      <a:lnTo>
                        <a:pt x="267" y="105"/>
                      </a:lnTo>
                      <a:lnTo>
                        <a:pt x="271" y="112"/>
                      </a:lnTo>
                      <a:lnTo>
                        <a:pt x="275" y="120"/>
                      </a:lnTo>
                      <a:lnTo>
                        <a:pt x="279" y="129"/>
                      </a:lnTo>
                      <a:lnTo>
                        <a:pt x="282" y="137"/>
                      </a:lnTo>
                      <a:lnTo>
                        <a:pt x="284" y="146"/>
                      </a:lnTo>
                      <a:lnTo>
                        <a:pt x="286" y="154"/>
                      </a:lnTo>
                      <a:lnTo>
                        <a:pt x="288" y="164"/>
                      </a:lnTo>
                      <a:lnTo>
                        <a:pt x="290" y="172"/>
                      </a:lnTo>
                      <a:lnTo>
                        <a:pt x="293" y="181"/>
                      </a:lnTo>
                      <a:lnTo>
                        <a:pt x="294" y="189"/>
                      </a:lnTo>
                      <a:lnTo>
                        <a:pt x="297" y="198"/>
                      </a:lnTo>
                      <a:lnTo>
                        <a:pt x="291" y="207"/>
                      </a:lnTo>
                      <a:lnTo>
                        <a:pt x="285" y="218"/>
                      </a:lnTo>
                      <a:lnTo>
                        <a:pt x="277" y="224"/>
                      </a:lnTo>
                      <a:lnTo>
                        <a:pt x="269" y="222"/>
                      </a:lnTo>
                      <a:lnTo>
                        <a:pt x="270" y="233"/>
                      </a:lnTo>
                      <a:lnTo>
                        <a:pt x="274" y="244"/>
                      </a:lnTo>
                      <a:lnTo>
                        <a:pt x="276" y="254"/>
                      </a:lnTo>
                      <a:lnTo>
                        <a:pt x="279" y="266"/>
                      </a:lnTo>
                      <a:lnTo>
                        <a:pt x="283" y="276"/>
                      </a:lnTo>
                      <a:lnTo>
                        <a:pt x="286" y="287"/>
                      </a:lnTo>
                      <a:lnTo>
                        <a:pt x="290" y="297"/>
                      </a:lnTo>
                      <a:lnTo>
                        <a:pt x="293" y="309"/>
                      </a:lnTo>
                      <a:lnTo>
                        <a:pt x="295" y="319"/>
                      </a:lnTo>
                      <a:lnTo>
                        <a:pt x="297" y="329"/>
                      </a:lnTo>
                      <a:lnTo>
                        <a:pt x="300" y="340"/>
                      </a:lnTo>
                      <a:lnTo>
                        <a:pt x="302" y="352"/>
                      </a:lnTo>
                      <a:lnTo>
                        <a:pt x="302" y="363"/>
                      </a:lnTo>
                      <a:lnTo>
                        <a:pt x="303" y="375"/>
                      </a:lnTo>
                      <a:lnTo>
                        <a:pt x="303" y="381"/>
                      </a:lnTo>
                      <a:lnTo>
                        <a:pt x="303" y="388"/>
                      </a:lnTo>
                      <a:lnTo>
                        <a:pt x="303" y="394"/>
                      </a:lnTo>
                      <a:lnTo>
                        <a:pt x="303" y="401"/>
                      </a:lnTo>
                      <a:lnTo>
                        <a:pt x="292" y="404"/>
                      </a:lnTo>
                      <a:lnTo>
                        <a:pt x="285" y="404"/>
                      </a:lnTo>
                      <a:lnTo>
                        <a:pt x="278" y="399"/>
                      </a:lnTo>
                      <a:lnTo>
                        <a:pt x="273" y="393"/>
                      </a:lnTo>
                      <a:lnTo>
                        <a:pt x="266" y="384"/>
                      </a:lnTo>
                      <a:lnTo>
                        <a:pt x="260" y="375"/>
                      </a:lnTo>
                      <a:lnTo>
                        <a:pt x="252" y="366"/>
                      </a:lnTo>
                      <a:lnTo>
                        <a:pt x="245" y="361"/>
                      </a:lnTo>
                      <a:lnTo>
                        <a:pt x="240" y="365"/>
                      </a:lnTo>
                      <a:lnTo>
                        <a:pt x="237" y="374"/>
                      </a:lnTo>
                      <a:lnTo>
                        <a:pt x="236" y="384"/>
                      </a:lnTo>
                      <a:lnTo>
                        <a:pt x="237" y="394"/>
                      </a:lnTo>
                      <a:lnTo>
                        <a:pt x="235" y="404"/>
                      </a:lnTo>
                      <a:lnTo>
                        <a:pt x="233" y="410"/>
                      </a:lnTo>
                      <a:lnTo>
                        <a:pt x="226" y="413"/>
                      </a:lnTo>
                      <a:lnTo>
                        <a:pt x="217" y="413"/>
                      </a:lnTo>
                      <a:lnTo>
                        <a:pt x="210" y="404"/>
                      </a:lnTo>
                      <a:lnTo>
                        <a:pt x="205" y="393"/>
                      </a:lnTo>
                      <a:lnTo>
                        <a:pt x="201" y="387"/>
                      </a:lnTo>
                      <a:lnTo>
                        <a:pt x="200" y="380"/>
                      </a:lnTo>
                      <a:lnTo>
                        <a:pt x="198" y="373"/>
                      </a:lnTo>
                      <a:lnTo>
                        <a:pt x="197" y="367"/>
                      </a:lnTo>
                      <a:lnTo>
                        <a:pt x="193" y="361"/>
                      </a:lnTo>
                      <a:lnTo>
                        <a:pt x="192" y="354"/>
                      </a:lnTo>
                      <a:lnTo>
                        <a:pt x="190" y="347"/>
                      </a:lnTo>
                      <a:lnTo>
                        <a:pt x="189" y="340"/>
                      </a:lnTo>
                      <a:lnTo>
                        <a:pt x="185" y="329"/>
                      </a:lnTo>
                      <a:lnTo>
                        <a:pt x="182" y="320"/>
                      </a:lnTo>
                      <a:lnTo>
                        <a:pt x="199" y="314"/>
                      </a:lnTo>
                      <a:lnTo>
                        <a:pt x="200" y="320"/>
                      </a:lnTo>
                      <a:lnTo>
                        <a:pt x="201" y="329"/>
                      </a:lnTo>
                      <a:lnTo>
                        <a:pt x="202" y="338"/>
                      </a:lnTo>
                      <a:lnTo>
                        <a:pt x="206" y="348"/>
                      </a:lnTo>
                      <a:lnTo>
                        <a:pt x="208" y="357"/>
                      </a:lnTo>
                      <a:lnTo>
                        <a:pt x="211" y="367"/>
                      </a:lnTo>
                      <a:lnTo>
                        <a:pt x="216" y="375"/>
                      </a:lnTo>
                      <a:lnTo>
                        <a:pt x="223" y="383"/>
                      </a:lnTo>
                      <a:lnTo>
                        <a:pt x="228" y="376"/>
                      </a:lnTo>
                      <a:lnTo>
                        <a:pt x="232" y="370"/>
                      </a:lnTo>
                      <a:lnTo>
                        <a:pt x="232" y="362"/>
                      </a:lnTo>
                      <a:lnTo>
                        <a:pt x="233" y="354"/>
                      </a:lnTo>
                      <a:lnTo>
                        <a:pt x="232" y="345"/>
                      </a:lnTo>
                      <a:lnTo>
                        <a:pt x="232" y="337"/>
                      </a:lnTo>
                      <a:lnTo>
                        <a:pt x="234" y="330"/>
                      </a:lnTo>
                      <a:lnTo>
                        <a:pt x="240" y="326"/>
                      </a:lnTo>
                      <a:lnTo>
                        <a:pt x="248" y="324"/>
                      </a:lnTo>
                      <a:lnTo>
                        <a:pt x="254" y="329"/>
                      </a:lnTo>
                      <a:lnTo>
                        <a:pt x="258" y="335"/>
                      </a:lnTo>
                      <a:lnTo>
                        <a:pt x="262" y="344"/>
                      </a:lnTo>
                      <a:lnTo>
                        <a:pt x="266" y="352"/>
                      </a:lnTo>
                      <a:lnTo>
                        <a:pt x="270" y="361"/>
                      </a:lnTo>
                      <a:lnTo>
                        <a:pt x="276" y="367"/>
                      </a:lnTo>
                      <a:lnTo>
                        <a:pt x="286" y="372"/>
                      </a:lnTo>
                      <a:lnTo>
                        <a:pt x="284" y="364"/>
                      </a:lnTo>
                      <a:lnTo>
                        <a:pt x="283" y="357"/>
                      </a:lnTo>
                      <a:lnTo>
                        <a:pt x="280" y="349"/>
                      </a:lnTo>
                      <a:lnTo>
                        <a:pt x="279" y="343"/>
                      </a:lnTo>
                      <a:lnTo>
                        <a:pt x="277" y="336"/>
                      </a:lnTo>
                      <a:lnTo>
                        <a:pt x="276" y="329"/>
                      </a:lnTo>
                      <a:lnTo>
                        <a:pt x="274" y="322"/>
                      </a:lnTo>
                      <a:lnTo>
                        <a:pt x="274" y="317"/>
                      </a:lnTo>
                      <a:lnTo>
                        <a:pt x="271" y="310"/>
                      </a:lnTo>
                      <a:lnTo>
                        <a:pt x="270" y="303"/>
                      </a:lnTo>
                      <a:lnTo>
                        <a:pt x="268" y="296"/>
                      </a:lnTo>
                      <a:lnTo>
                        <a:pt x="267" y="289"/>
                      </a:lnTo>
                      <a:lnTo>
                        <a:pt x="265" y="283"/>
                      </a:lnTo>
                      <a:lnTo>
                        <a:pt x="263" y="277"/>
                      </a:lnTo>
                      <a:lnTo>
                        <a:pt x="262" y="270"/>
                      </a:lnTo>
                      <a:lnTo>
                        <a:pt x="261" y="265"/>
                      </a:lnTo>
                      <a:lnTo>
                        <a:pt x="259" y="258"/>
                      </a:lnTo>
                      <a:lnTo>
                        <a:pt x="258" y="251"/>
                      </a:lnTo>
                      <a:lnTo>
                        <a:pt x="256" y="244"/>
                      </a:lnTo>
                      <a:lnTo>
                        <a:pt x="254" y="237"/>
                      </a:lnTo>
                      <a:lnTo>
                        <a:pt x="252" y="231"/>
                      </a:lnTo>
                      <a:lnTo>
                        <a:pt x="251" y="224"/>
                      </a:lnTo>
                      <a:lnTo>
                        <a:pt x="250" y="217"/>
                      </a:lnTo>
                      <a:lnTo>
                        <a:pt x="249" y="211"/>
                      </a:lnTo>
                      <a:lnTo>
                        <a:pt x="247" y="205"/>
                      </a:lnTo>
                      <a:lnTo>
                        <a:pt x="244" y="198"/>
                      </a:lnTo>
                      <a:lnTo>
                        <a:pt x="242" y="191"/>
                      </a:lnTo>
                      <a:lnTo>
                        <a:pt x="241" y="184"/>
                      </a:lnTo>
                      <a:lnTo>
                        <a:pt x="239" y="178"/>
                      </a:lnTo>
                      <a:lnTo>
                        <a:pt x="237" y="171"/>
                      </a:lnTo>
                      <a:lnTo>
                        <a:pt x="235" y="164"/>
                      </a:lnTo>
                      <a:lnTo>
                        <a:pt x="234" y="157"/>
                      </a:lnTo>
                      <a:lnTo>
                        <a:pt x="243" y="156"/>
                      </a:lnTo>
                      <a:lnTo>
                        <a:pt x="251" y="162"/>
                      </a:lnTo>
                      <a:lnTo>
                        <a:pt x="257" y="170"/>
                      </a:lnTo>
                      <a:lnTo>
                        <a:pt x="263" y="182"/>
                      </a:lnTo>
                      <a:lnTo>
                        <a:pt x="267" y="191"/>
                      </a:lnTo>
                      <a:lnTo>
                        <a:pt x="271" y="199"/>
                      </a:lnTo>
                      <a:lnTo>
                        <a:pt x="276" y="201"/>
                      </a:lnTo>
                      <a:lnTo>
                        <a:pt x="280" y="198"/>
                      </a:lnTo>
                      <a:lnTo>
                        <a:pt x="279" y="193"/>
                      </a:lnTo>
                      <a:lnTo>
                        <a:pt x="279" y="188"/>
                      </a:lnTo>
                      <a:lnTo>
                        <a:pt x="278" y="181"/>
                      </a:lnTo>
                      <a:lnTo>
                        <a:pt x="277" y="175"/>
                      </a:lnTo>
                      <a:lnTo>
                        <a:pt x="275" y="167"/>
                      </a:lnTo>
                      <a:lnTo>
                        <a:pt x="274" y="160"/>
                      </a:lnTo>
                      <a:lnTo>
                        <a:pt x="271" y="152"/>
                      </a:lnTo>
                      <a:lnTo>
                        <a:pt x="269" y="144"/>
                      </a:lnTo>
                      <a:lnTo>
                        <a:pt x="265" y="135"/>
                      </a:lnTo>
                      <a:lnTo>
                        <a:pt x="261" y="127"/>
                      </a:lnTo>
                      <a:lnTo>
                        <a:pt x="257" y="120"/>
                      </a:lnTo>
                      <a:lnTo>
                        <a:pt x="253" y="114"/>
                      </a:lnTo>
                      <a:lnTo>
                        <a:pt x="248" y="108"/>
                      </a:lnTo>
                      <a:lnTo>
                        <a:pt x="242" y="104"/>
                      </a:lnTo>
                      <a:lnTo>
                        <a:pt x="235" y="101"/>
                      </a:lnTo>
                      <a:lnTo>
                        <a:pt x="228" y="100"/>
                      </a:lnTo>
                      <a:lnTo>
                        <a:pt x="224" y="91"/>
                      </a:lnTo>
                      <a:lnTo>
                        <a:pt x="224" y="83"/>
                      </a:lnTo>
                      <a:lnTo>
                        <a:pt x="223" y="73"/>
                      </a:lnTo>
                      <a:lnTo>
                        <a:pt x="224" y="62"/>
                      </a:lnTo>
                      <a:lnTo>
                        <a:pt x="223" y="52"/>
                      </a:lnTo>
                      <a:lnTo>
                        <a:pt x="221" y="42"/>
                      </a:lnTo>
                      <a:lnTo>
                        <a:pt x="217" y="34"/>
                      </a:lnTo>
                      <a:lnTo>
                        <a:pt x="210" y="30"/>
                      </a:lnTo>
                      <a:lnTo>
                        <a:pt x="204" y="26"/>
                      </a:lnTo>
                      <a:lnTo>
                        <a:pt x="198" y="25"/>
                      </a:lnTo>
                      <a:lnTo>
                        <a:pt x="191" y="25"/>
                      </a:lnTo>
                      <a:lnTo>
                        <a:pt x="187" y="25"/>
                      </a:lnTo>
                      <a:lnTo>
                        <a:pt x="181" y="25"/>
                      </a:lnTo>
                      <a:lnTo>
                        <a:pt x="175" y="25"/>
                      </a:lnTo>
                      <a:lnTo>
                        <a:pt x="170" y="26"/>
                      </a:lnTo>
                      <a:lnTo>
                        <a:pt x="164" y="30"/>
                      </a:lnTo>
                      <a:lnTo>
                        <a:pt x="157" y="36"/>
                      </a:lnTo>
                      <a:lnTo>
                        <a:pt x="152" y="43"/>
                      </a:lnTo>
                      <a:lnTo>
                        <a:pt x="147" y="50"/>
                      </a:lnTo>
                      <a:lnTo>
                        <a:pt x="145" y="58"/>
                      </a:lnTo>
                      <a:lnTo>
                        <a:pt x="143" y="63"/>
                      </a:lnTo>
                      <a:lnTo>
                        <a:pt x="144" y="70"/>
                      </a:lnTo>
                      <a:lnTo>
                        <a:pt x="146" y="76"/>
                      </a:lnTo>
                      <a:lnTo>
                        <a:pt x="153" y="83"/>
                      </a:lnTo>
                      <a:lnTo>
                        <a:pt x="162" y="89"/>
                      </a:lnTo>
                      <a:lnTo>
                        <a:pt x="171" y="97"/>
                      </a:lnTo>
                      <a:lnTo>
                        <a:pt x="173" y="101"/>
                      </a:lnTo>
                      <a:lnTo>
                        <a:pt x="175" y="105"/>
                      </a:lnTo>
                      <a:lnTo>
                        <a:pt x="176" y="110"/>
                      </a:lnTo>
                      <a:lnTo>
                        <a:pt x="176" y="117"/>
                      </a:lnTo>
                      <a:lnTo>
                        <a:pt x="167" y="117"/>
                      </a:lnTo>
                      <a:lnTo>
                        <a:pt x="162" y="120"/>
                      </a:lnTo>
                      <a:lnTo>
                        <a:pt x="157" y="123"/>
                      </a:lnTo>
                      <a:lnTo>
                        <a:pt x="155" y="130"/>
                      </a:lnTo>
                      <a:lnTo>
                        <a:pt x="153" y="136"/>
                      </a:lnTo>
                      <a:lnTo>
                        <a:pt x="153" y="143"/>
                      </a:lnTo>
                      <a:lnTo>
                        <a:pt x="153" y="149"/>
                      </a:lnTo>
                      <a:lnTo>
                        <a:pt x="153" y="157"/>
                      </a:lnTo>
                      <a:lnTo>
                        <a:pt x="154" y="163"/>
                      </a:lnTo>
                      <a:lnTo>
                        <a:pt x="156" y="169"/>
                      </a:lnTo>
                      <a:lnTo>
                        <a:pt x="157" y="173"/>
                      </a:lnTo>
                      <a:lnTo>
                        <a:pt x="158" y="178"/>
                      </a:lnTo>
                      <a:lnTo>
                        <a:pt x="157" y="181"/>
                      </a:lnTo>
                      <a:lnTo>
                        <a:pt x="157" y="185"/>
                      </a:lnTo>
                      <a:lnTo>
                        <a:pt x="155" y="191"/>
                      </a:lnTo>
                      <a:lnTo>
                        <a:pt x="153" y="198"/>
                      </a:lnTo>
                      <a:lnTo>
                        <a:pt x="156" y="205"/>
                      </a:lnTo>
                      <a:lnTo>
                        <a:pt x="159" y="211"/>
                      </a:lnTo>
                      <a:lnTo>
                        <a:pt x="164" y="217"/>
                      </a:lnTo>
                      <a:lnTo>
                        <a:pt x="171" y="223"/>
                      </a:lnTo>
                      <a:lnTo>
                        <a:pt x="176" y="227"/>
                      </a:lnTo>
                      <a:lnTo>
                        <a:pt x="183" y="232"/>
                      </a:lnTo>
                      <a:lnTo>
                        <a:pt x="190" y="236"/>
                      </a:lnTo>
                      <a:lnTo>
                        <a:pt x="198" y="242"/>
                      </a:lnTo>
                      <a:lnTo>
                        <a:pt x="205" y="245"/>
                      </a:lnTo>
                      <a:lnTo>
                        <a:pt x="211" y="249"/>
                      </a:lnTo>
                      <a:lnTo>
                        <a:pt x="218" y="252"/>
                      </a:lnTo>
                      <a:lnTo>
                        <a:pt x="225" y="257"/>
                      </a:lnTo>
                      <a:lnTo>
                        <a:pt x="231" y="260"/>
                      </a:lnTo>
                      <a:lnTo>
                        <a:pt x="237" y="263"/>
                      </a:lnTo>
                      <a:lnTo>
                        <a:pt x="244" y="268"/>
                      </a:lnTo>
                      <a:lnTo>
                        <a:pt x="251" y="274"/>
                      </a:lnTo>
                      <a:lnTo>
                        <a:pt x="252" y="282"/>
                      </a:lnTo>
                      <a:lnTo>
                        <a:pt x="251" y="289"/>
                      </a:lnTo>
                      <a:lnTo>
                        <a:pt x="247" y="295"/>
                      </a:lnTo>
                      <a:lnTo>
                        <a:pt x="240" y="302"/>
                      </a:lnTo>
                      <a:lnTo>
                        <a:pt x="228" y="302"/>
                      </a:lnTo>
                      <a:lnTo>
                        <a:pt x="218" y="302"/>
                      </a:lnTo>
                      <a:lnTo>
                        <a:pt x="208" y="298"/>
                      </a:lnTo>
                      <a:lnTo>
                        <a:pt x="199" y="296"/>
                      </a:lnTo>
                      <a:lnTo>
                        <a:pt x="189" y="293"/>
                      </a:lnTo>
                      <a:lnTo>
                        <a:pt x="181" y="289"/>
                      </a:lnTo>
                      <a:lnTo>
                        <a:pt x="172" y="288"/>
                      </a:lnTo>
                      <a:lnTo>
                        <a:pt x="164" y="291"/>
                      </a:lnTo>
                      <a:lnTo>
                        <a:pt x="164" y="297"/>
                      </a:lnTo>
                      <a:lnTo>
                        <a:pt x="165" y="304"/>
                      </a:lnTo>
                      <a:lnTo>
                        <a:pt x="166" y="311"/>
                      </a:lnTo>
                      <a:lnTo>
                        <a:pt x="169" y="318"/>
                      </a:lnTo>
                      <a:lnTo>
                        <a:pt x="170" y="324"/>
                      </a:lnTo>
                      <a:lnTo>
                        <a:pt x="172" y="332"/>
                      </a:lnTo>
                      <a:lnTo>
                        <a:pt x="173" y="339"/>
                      </a:lnTo>
                      <a:lnTo>
                        <a:pt x="175" y="347"/>
                      </a:lnTo>
                      <a:lnTo>
                        <a:pt x="176" y="354"/>
                      </a:lnTo>
                      <a:lnTo>
                        <a:pt x="179" y="361"/>
                      </a:lnTo>
                      <a:lnTo>
                        <a:pt x="181" y="367"/>
                      </a:lnTo>
                      <a:lnTo>
                        <a:pt x="183" y="374"/>
                      </a:lnTo>
                      <a:lnTo>
                        <a:pt x="185" y="381"/>
                      </a:lnTo>
                      <a:lnTo>
                        <a:pt x="188" y="389"/>
                      </a:lnTo>
                      <a:lnTo>
                        <a:pt x="190" y="396"/>
                      </a:lnTo>
                      <a:lnTo>
                        <a:pt x="193" y="404"/>
                      </a:lnTo>
                      <a:lnTo>
                        <a:pt x="195" y="410"/>
                      </a:lnTo>
                      <a:lnTo>
                        <a:pt x="197" y="417"/>
                      </a:lnTo>
                      <a:lnTo>
                        <a:pt x="199" y="424"/>
                      </a:lnTo>
                      <a:lnTo>
                        <a:pt x="202" y="431"/>
                      </a:lnTo>
                      <a:lnTo>
                        <a:pt x="204" y="437"/>
                      </a:lnTo>
                      <a:lnTo>
                        <a:pt x="206" y="445"/>
                      </a:lnTo>
                      <a:lnTo>
                        <a:pt x="208" y="452"/>
                      </a:lnTo>
                      <a:lnTo>
                        <a:pt x="211" y="460"/>
                      </a:lnTo>
                      <a:lnTo>
                        <a:pt x="213" y="467"/>
                      </a:lnTo>
                      <a:lnTo>
                        <a:pt x="216" y="474"/>
                      </a:lnTo>
                      <a:lnTo>
                        <a:pt x="217" y="480"/>
                      </a:lnTo>
                      <a:lnTo>
                        <a:pt x="221" y="487"/>
                      </a:lnTo>
                      <a:lnTo>
                        <a:pt x="222" y="494"/>
                      </a:lnTo>
                      <a:lnTo>
                        <a:pt x="224" y="502"/>
                      </a:lnTo>
                      <a:lnTo>
                        <a:pt x="226" y="509"/>
                      </a:lnTo>
                      <a:lnTo>
                        <a:pt x="228" y="516"/>
                      </a:lnTo>
                      <a:lnTo>
                        <a:pt x="222" y="522"/>
                      </a:lnTo>
                      <a:lnTo>
                        <a:pt x="216" y="526"/>
                      </a:lnTo>
                      <a:lnTo>
                        <a:pt x="209" y="524"/>
                      </a:lnTo>
                      <a:lnTo>
                        <a:pt x="205" y="522"/>
                      </a:lnTo>
                      <a:lnTo>
                        <a:pt x="198" y="518"/>
                      </a:lnTo>
                      <a:lnTo>
                        <a:pt x="192" y="513"/>
                      </a:lnTo>
                      <a:lnTo>
                        <a:pt x="187" y="509"/>
                      </a:lnTo>
                      <a:lnTo>
                        <a:pt x="182" y="504"/>
                      </a:lnTo>
                      <a:lnTo>
                        <a:pt x="173" y="493"/>
                      </a:lnTo>
                      <a:lnTo>
                        <a:pt x="166" y="483"/>
                      </a:lnTo>
                      <a:lnTo>
                        <a:pt x="163" y="476"/>
                      </a:lnTo>
                      <a:lnTo>
                        <a:pt x="159" y="470"/>
                      </a:lnTo>
                      <a:lnTo>
                        <a:pt x="156" y="463"/>
                      </a:lnTo>
                      <a:lnTo>
                        <a:pt x="153" y="458"/>
                      </a:lnTo>
                      <a:lnTo>
                        <a:pt x="147" y="445"/>
                      </a:lnTo>
                      <a:lnTo>
                        <a:pt x="141" y="435"/>
                      </a:lnTo>
                      <a:lnTo>
                        <a:pt x="138" y="441"/>
                      </a:lnTo>
                      <a:lnTo>
                        <a:pt x="135" y="448"/>
                      </a:lnTo>
                      <a:lnTo>
                        <a:pt x="132" y="454"/>
                      </a:lnTo>
                      <a:lnTo>
                        <a:pt x="131" y="461"/>
                      </a:lnTo>
                      <a:lnTo>
                        <a:pt x="129" y="468"/>
                      </a:lnTo>
                      <a:lnTo>
                        <a:pt x="128" y="475"/>
                      </a:lnTo>
                      <a:lnTo>
                        <a:pt x="128" y="481"/>
                      </a:lnTo>
                      <a:lnTo>
                        <a:pt x="128" y="489"/>
                      </a:lnTo>
                      <a:lnTo>
                        <a:pt x="127" y="495"/>
                      </a:lnTo>
                      <a:lnTo>
                        <a:pt x="127" y="502"/>
                      </a:lnTo>
                      <a:lnTo>
                        <a:pt x="126" y="509"/>
                      </a:lnTo>
                      <a:lnTo>
                        <a:pt x="126" y="515"/>
                      </a:lnTo>
                      <a:lnTo>
                        <a:pt x="124" y="521"/>
                      </a:lnTo>
                      <a:lnTo>
                        <a:pt x="124" y="528"/>
                      </a:lnTo>
                      <a:lnTo>
                        <a:pt x="123" y="533"/>
                      </a:lnTo>
                      <a:lnTo>
                        <a:pt x="123" y="540"/>
                      </a:lnTo>
                      <a:lnTo>
                        <a:pt x="106" y="546"/>
                      </a:lnTo>
                      <a:lnTo>
                        <a:pt x="103" y="539"/>
                      </a:lnTo>
                      <a:lnTo>
                        <a:pt x="100" y="532"/>
                      </a:lnTo>
                      <a:lnTo>
                        <a:pt x="97" y="526"/>
                      </a:lnTo>
                      <a:lnTo>
                        <a:pt x="95" y="519"/>
                      </a:lnTo>
                      <a:lnTo>
                        <a:pt x="93" y="512"/>
                      </a:lnTo>
                      <a:lnTo>
                        <a:pt x="90" y="506"/>
                      </a:lnTo>
                      <a:lnTo>
                        <a:pt x="88" y="500"/>
                      </a:lnTo>
                      <a:lnTo>
                        <a:pt x="87" y="494"/>
                      </a:lnTo>
                      <a:lnTo>
                        <a:pt x="84" y="487"/>
                      </a:lnTo>
                      <a:lnTo>
                        <a:pt x="83" y="481"/>
                      </a:lnTo>
                      <a:lnTo>
                        <a:pt x="80" y="475"/>
                      </a:lnTo>
                      <a:lnTo>
                        <a:pt x="79" y="469"/>
                      </a:lnTo>
                      <a:lnTo>
                        <a:pt x="76" y="457"/>
                      </a:lnTo>
                      <a:lnTo>
                        <a:pt x="74" y="445"/>
                      </a:lnTo>
                      <a:lnTo>
                        <a:pt x="71" y="439"/>
                      </a:lnTo>
                      <a:lnTo>
                        <a:pt x="70" y="433"/>
                      </a:lnTo>
                      <a:lnTo>
                        <a:pt x="68" y="426"/>
                      </a:lnTo>
                      <a:lnTo>
                        <a:pt x="67" y="420"/>
                      </a:lnTo>
                      <a:lnTo>
                        <a:pt x="64" y="414"/>
                      </a:lnTo>
                      <a:lnTo>
                        <a:pt x="64" y="408"/>
                      </a:lnTo>
                      <a:lnTo>
                        <a:pt x="62" y="401"/>
                      </a:lnTo>
                      <a:lnTo>
                        <a:pt x="62" y="396"/>
                      </a:lnTo>
                      <a:lnTo>
                        <a:pt x="60" y="389"/>
                      </a:lnTo>
                      <a:lnTo>
                        <a:pt x="60" y="382"/>
                      </a:lnTo>
                      <a:lnTo>
                        <a:pt x="58" y="375"/>
                      </a:lnTo>
                      <a:lnTo>
                        <a:pt x="58" y="368"/>
                      </a:lnTo>
                      <a:lnTo>
                        <a:pt x="57" y="362"/>
                      </a:lnTo>
                      <a:lnTo>
                        <a:pt x="55" y="355"/>
                      </a:lnTo>
                      <a:lnTo>
                        <a:pt x="54" y="348"/>
                      </a:lnTo>
                      <a:lnTo>
                        <a:pt x="54" y="343"/>
                      </a:lnTo>
                      <a:lnTo>
                        <a:pt x="45" y="349"/>
                      </a:lnTo>
                      <a:lnTo>
                        <a:pt x="41" y="358"/>
                      </a:lnTo>
                      <a:lnTo>
                        <a:pt x="37" y="367"/>
                      </a:lnTo>
                      <a:lnTo>
                        <a:pt x="34" y="378"/>
                      </a:lnTo>
                      <a:lnTo>
                        <a:pt x="29" y="384"/>
                      </a:lnTo>
                      <a:lnTo>
                        <a:pt x="24" y="391"/>
                      </a:lnTo>
                      <a:lnTo>
                        <a:pt x="19" y="392"/>
                      </a:lnTo>
                      <a:lnTo>
                        <a:pt x="15" y="394"/>
                      </a:lnTo>
                      <a:lnTo>
                        <a:pt x="8" y="394"/>
                      </a:lnTo>
                      <a:lnTo>
                        <a:pt x="2" y="394"/>
                      </a:lnTo>
                      <a:lnTo>
                        <a:pt x="2" y="383"/>
                      </a:lnTo>
                      <a:lnTo>
                        <a:pt x="2" y="373"/>
                      </a:lnTo>
                      <a:lnTo>
                        <a:pt x="2" y="363"/>
                      </a:lnTo>
                      <a:lnTo>
                        <a:pt x="3" y="353"/>
                      </a:lnTo>
                      <a:lnTo>
                        <a:pt x="3" y="341"/>
                      </a:lnTo>
                      <a:lnTo>
                        <a:pt x="3" y="331"/>
                      </a:lnTo>
                      <a:lnTo>
                        <a:pt x="3" y="320"/>
                      </a:lnTo>
                      <a:lnTo>
                        <a:pt x="5" y="310"/>
                      </a:lnTo>
                      <a:lnTo>
                        <a:pt x="5" y="297"/>
                      </a:lnTo>
                      <a:lnTo>
                        <a:pt x="5" y="287"/>
                      </a:lnTo>
                      <a:lnTo>
                        <a:pt x="6" y="275"/>
                      </a:lnTo>
                      <a:lnTo>
                        <a:pt x="9" y="265"/>
                      </a:lnTo>
                      <a:lnTo>
                        <a:pt x="11" y="253"/>
                      </a:lnTo>
                      <a:lnTo>
                        <a:pt x="15" y="242"/>
                      </a:lnTo>
                      <a:lnTo>
                        <a:pt x="18" y="232"/>
                      </a:lnTo>
                      <a:lnTo>
                        <a:pt x="25" y="222"/>
                      </a:lnTo>
                      <a:lnTo>
                        <a:pt x="19" y="216"/>
                      </a:lnTo>
                      <a:lnTo>
                        <a:pt x="15" y="210"/>
                      </a:lnTo>
                      <a:lnTo>
                        <a:pt x="10" y="204"/>
                      </a:lnTo>
                      <a:lnTo>
                        <a:pt x="7" y="198"/>
                      </a:lnTo>
                      <a:lnTo>
                        <a:pt x="3" y="190"/>
                      </a:lnTo>
                      <a:lnTo>
                        <a:pt x="1" y="182"/>
                      </a:lnTo>
                      <a:lnTo>
                        <a:pt x="0" y="172"/>
                      </a:lnTo>
                      <a:lnTo>
                        <a:pt x="2" y="163"/>
                      </a:lnTo>
                      <a:lnTo>
                        <a:pt x="2" y="156"/>
                      </a:lnTo>
                      <a:lnTo>
                        <a:pt x="5" y="150"/>
                      </a:lnTo>
                      <a:lnTo>
                        <a:pt x="6" y="145"/>
                      </a:lnTo>
                      <a:lnTo>
                        <a:pt x="9" y="141"/>
                      </a:lnTo>
                      <a:lnTo>
                        <a:pt x="16" y="134"/>
                      </a:lnTo>
                      <a:lnTo>
                        <a:pt x="24" y="129"/>
                      </a:lnTo>
                      <a:lnTo>
                        <a:pt x="32" y="123"/>
                      </a:lnTo>
                      <a:lnTo>
                        <a:pt x="42" y="121"/>
                      </a:lnTo>
                      <a:lnTo>
                        <a:pt x="51" y="118"/>
                      </a:lnTo>
                      <a:lnTo>
                        <a:pt x="60" y="117"/>
                      </a:lnTo>
                      <a:lnTo>
                        <a:pt x="66" y="117"/>
                      </a:lnTo>
                      <a:lnTo>
                        <a:pt x="72" y="117"/>
                      </a:lnTo>
                      <a:lnTo>
                        <a:pt x="79" y="118"/>
                      </a:lnTo>
                      <a:lnTo>
                        <a:pt x="87" y="121"/>
                      </a:lnTo>
                      <a:lnTo>
                        <a:pt x="94" y="123"/>
                      </a:lnTo>
                      <a:lnTo>
                        <a:pt x="101" y="128"/>
                      </a:lnTo>
                      <a:lnTo>
                        <a:pt x="106" y="134"/>
                      </a:lnTo>
                      <a:lnTo>
                        <a:pt x="112" y="140"/>
                      </a:lnTo>
                      <a:lnTo>
                        <a:pt x="118" y="149"/>
                      </a:lnTo>
                      <a:lnTo>
                        <a:pt x="120" y="160"/>
                      </a:lnTo>
                      <a:lnTo>
                        <a:pt x="123" y="167"/>
                      </a:lnTo>
                      <a:lnTo>
                        <a:pt x="130" y="175"/>
                      </a:lnTo>
                      <a:lnTo>
                        <a:pt x="130" y="165"/>
                      </a:lnTo>
                      <a:lnTo>
                        <a:pt x="131" y="157"/>
                      </a:lnTo>
                      <a:lnTo>
                        <a:pt x="130" y="148"/>
                      </a:lnTo>
                      <a:lnTo>
                        <a:pt x="130" y="140"/>
                      </a:lnTo>
                      <a:lnTo>
                        <a:pt x="130" y="130"/>
                      </a:lnTo>
                      <a:lnTo>
                        <a:pt x="132" y="122"/>
                      </a:lnTo>
                      <a:lnTo>
                        <a:pt x="135" y="113"/>
                      </a:lnTo>
                      <a:lnTo>
                        <a:pt x="141" y="105"/>
                      </a:lnTo>
                      <a:lnTo>
                        <a:pt x="135" y="100"/>
                      </a:lnTo>
                      <a:lnTo>
                        <a:pt x="129" y="94"/>
                      </a:lnTo>
                      <a:lnTo>
                        <a:pt x="126" y="87"/>
                      </a:lnTo>
                      <a:lnTo>
                        <a:pt x="123" y="80"/>
                      </a:lnTo>
                      <a:lnTo>
                        <a:pt x="120" y="71"/>
                      </a:lnTo>
                      <a:lnTo>
                        <a:pt x="120" y="63"/>
                      </a:lnTo>
                      <a:lnTo>
                        <a:pt x="120" y="56"/>
                      </a:lnTo>
                      <a:lnTo>
                        <a:pt x="123" y="48"/>
                      </a:lnTo>
                      <a:lnTo>
                        <a:pt x="126" y="38"/>
                      </a:lnTo>
                      <a:lnTo>
                        <a:pt x="129" y="31"/>
                      </a:lnTo>
                      <a:lnTo>
                        <a:pt x="133" y="23"/>
                      </a:lnTo>
                      <a:lnTo>
                        <a:pt x="140" y="18"/>
                      </a:lnTo>
                      <a:lnTo>
                        <a:pt x="147" y="12"/>
                      </a:lnTo>
                      <a:lnTo>
                        <a:pt x="155" y="8"/>
                      </a:lnTo>
                      <a:lnTo>
                        <a:pt x="163" y="4"/>
                      </a:lnTo>
                      <a:lnTo>
                        <a:pt x="172" y="2"/>
                      </a:lnTo>
                      <a:lnTo>
                        <a:pt x="180" y="0"/>
                      </a:lnTo>
                      <a:lnTo>
                        <a:pt x="189" y="0"/>
                      </a:lnTo>
                      <a:lnTo>
                        <a:pt x="197" y="0"/>
                      </a:lnTo>
                      <a:lnTo>
                        <a:pt x="206" y="4"/>
                      </a:lnTo>
                      <a:lnTo>
                        <a:pt x="213" y="6"/>
                      </a:lnTo>
                      <a:lnTo>
                        <a:pt x="221" y="10"/>
                      </a:lnTo>
                      <a:lnTo>
                        <a:pt x="227" y="16"/>
                      </a:lnTo>
                      <a:lnTo>
                        <a:pt x="23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0" name="Freeform 218"/>
                <p:cNvSpPr>
                  <a:spLocks/>
                </p:cNvSpPr>
                <p:nvPr/>
              </p:nvSpPr>
              <p:spPr bwMode="auto">
                <a:xfrm rot="20745209" flipH="1">
                  <a:off x="4692" y="1101"/>
                  <a:ext cx="135" cy="155"/>
                </a:xfrm>
                <a:custGeom>
                  <a:avLst/>
                  <a:gdLst>
                    <a:gd name="T0" fmla="*/ 3 w 209"/>
                    <a:gd name="T1" fmla="*/ 1 h 308"/>
                    <a:gd name="T2" fmla="*/ 4 w 209"/>
                    <a:gd name="T3" fmla="*/ 1 h 308"/>
                    <a:gd name="T4" fmla="*/ 5 w 209"/>
                    <a:gd name="T5" fmla="*/ 1 h 308"/>
                    <a:gd name="T6" fmla="*/ 5 w 209"/>
                    <a:gd name="T7" fmla="*/ 1 h 308"/>
                    <a:gd name="T8" fmla="*/ 6 w 209"/>
                    <a:gd name="T9" fmla="*/ 1 h 308"/>
                    <a:gd name="T10" fmla="*/ 6 w 209"/>
                    <a:gd name="T11" fmla="*/ 1 h 308"/>
                    <a:gd name="T12" fmla="*/ 6 w 209"/>
                    <a:gd name="T13" fmla="*/ 1 h 308"/>
                    <a:gd name="T14" fmla="*/ 5 w 209"/>
                    <a:gd name="T15" fmla="*/ 1 h 308"/>
                    <a:gd name="T16" fmla="*/ 4 w 209"/>
                    <a:gd name="T17" fmla="*/ 1 h 308"/>
                    <a:gd name="T18" fmla="*/ 4 w 209"/>
                    <a:gd name="T19" fmla="*/ 1 h 308"/>
                    <a:gd name="T20" fmla="*/ 4 w 209"/>
                    <a:gd name="T21" fmla="*/ 1 h 308"/>
                    <a:gd name="T22" fmla="*/ 4 w 209"/>
                    <a:gd name="T23" fmla="*/ 1 h 308"/>
                    <a:gd name="T24" fmla="*/ 4 w 209"/>
                    <a:gd name="T25" fmla="*/ 1 h 308"/>
                    <a:gd name="T26" fmla="*/ 4 w 209"/>
                    <a:gd name="T27" fmla="*/ 1 h 308"/>
                    <a:gd name="T28" fmla="*/ 5 w 209"/>
                    <a:gd name="T29" fmla="*/ 1 h 308"/>
                    <a:gd name="T30" fmla="*/ 5 w 209"/>
                    <a:gd name="T31" fmla="*/ 1 h 308"/>
                    <a:gd name="T32" fmla="*/ 5 w 209"/>
                    <a:gd name="T33" fmla="*/ 1 h 308"/>
                    <a:gd name="T34" fmla="*/ 5 w 209"/>
                    <a:gd name="T35" fmla="*/ 2 h 308"/>
                    <a:gd name="T36" fmla="*/ 5 w 209"/>
                    <a:gd name="T37" fmla="*/ 2 h 308"/>
                    <a:gd name="T38" fmla="*/ 5 w 209"/>
                    <a:gd name="T39" fmla="*/ 2 h 308"/>
                    <a:gd name="T40" fmla="*/ 4 w 209"/>
                    <a:gd name="T41" fmla="*/ 1 h 308"/>
                    <a:gd name="T42" fmla="*/ 4 w 209"/>
                    <a:gd name="T43" fmla="*/ 1 h 308"/>
                    <a:gd name="T44" fmla="*/ 4 w 209"/>
                    <a:gd name="T45" fmla="*/ 1 h 308"/>
                    <a:gd name="T46" fmla="*/ 3 w 209"/>
                    <a:gd name="T47" fmla="*/ 1 h 308"/>
                    <a:gd name="T48" fmla="*/ 3 w 209"/>
                    <a:gd name="T49" fmla="*/ 1 h 308"/>
                    <a:gd name="T50" fmla="*/ 3 w 209"/>
                    <a:gd name="T51" fmla="*/ 1 h 308"/>
                    <a:gd name="T52" fmla="*/ 3 w 209"/>
                    <a:gd name="T53" fmla="*/ 2 h 308"/>
                    <a:gd name="T54" fmla="*/ 3 w 209"/>
                    <a:gd name="T55" fmla="*/ 2 h 308"/>
                    <a:gd name="T56" fmla="*/ 3 w 209"/>
                    <a:gd name="T57" fmla="*/ 2 h 308"/>
                    <a:gd name="T58" fmla="*/ 3 w 209"/>
                    <a:gd name="T59" fmla="*/ 2 h 308"/>
                    <a:gd name="T60" fmla="*/ 3 w 209"/>
                    <a:gd name="T61" fmla="*/ 2 h 308"/>
                    <a:gd name="T62" fmla="*/ 2 w 209"/>
                    <a:gd name="T63" fmla="*/ 1 h 308"/>
                    <a:gd name="T64" fmla="*/ 2 w 209"/>
                    <a:gd name="T65" fmla="*/ 1 h 308"/>
                    <a:gd name="T66" fmla="*/ 2 w 209"/>
                    <a:gd name="T67" fmla="*/ 1 h 308"/>
                    <a:gd name="T68" fmla="*/ 2 w 209"/>
                    <a:gd name="T69" fmla="*/ 1 h 308"/>
                    <a:gd name="T70" fmla="*/ 1 w 209"/>
                    <a:gd name="T71" fmla="*/ 1 h 308"/>
                    <a:gd name="T72" fmla="*/ 1 w 209"/>
                    <a:gd name="T73" fmla="*/ 1 h 308"/>
                    <a:gd name="T74" fmla="*/ 1 w 209"/>
                    <a:gd name="T75" fmla="*/ 1 h 308"/>
                    <a:gd name="T76" fmla="*/ 1 w 209"/>
                    <a:gd name="T77" fmla="*/ 1 h 308"/>
                    <a:gd name="T78" fmla="*/ 1 w 209"/>
                    <a:gd name="T79" fmla="*/ 1 h 308"/>
                    <a:gd name="T80" fmla="*/ 1 w 209"/>
                    <a:gd name="T81" fmla="*/ 1 h 308"/>
                    <a:gd name="T82" fmla="*/ 1 w 209"/>
                    <a:gd name="T83" fmla="*/ 1 h 308"/>
                    <a:gd name="T84" fmla="*/ 1 w 209"/>
                    <a:gd name="T85" fmla="*/ 1 h 308"/>
                    <a:gd name="T86" fmla="*/ 1 w 209"/>
                    <a:gd name="T87" fmla="*/ 1 h 308"/>
                    <a:gd name="T88" fmla="*/ 1 w 209"/>
                    <a:gd name="T89" fmla="*/ 1 h 308"/>
                    <a:gd name="T90" fmla="*/ 1 w 209"/>
                    <a:gd name="T91" fmla="*/ 1 h 308"/>
                    <a:gd name="T92" fmla="*/ 1 w 209"/>
                    <a:gd name="T93" fmla="*/ 1 h 308"/>
                    <a:gd name="T94" fmla="*/ 1 w 209"/>
                    <a:gd name="T95" fmla="*/ 1 h 308"/>
                    <a:gd name="T96" fmla="*/ 1 w 209"/>
                    <a:gd name="T97" fmla="*/ 1 h 308"/>
                    <a:gd name="T98" fmla="*/ 2 w 209"/>
                    <a:gd name="T99" fmla="*/ 1 h 308"/>
                    <a:gd name="T100" fmla="*/ 3 w 209"/>
                    <a:gd name="T101" fmla="*/ 0 h 30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09" h="308">
                      <a:moveTo>
                        <a:pt x="104" y="7"/>
                      </a:moveTo>
                      <a:lnTo>
                        <a:pt x="109" y="10"/>
                      </a:lnTo>
                      <a:lnTo>
                        <a:pt x="116" y="16"/>
                      </a:lnTo>
                      <a:lnTo>
                        <a:pt x="122" y="20"/>
                      </a:lnTo>
                      <a:lnTo>
                        <a:pt x="129" y="26"/>
                      </a:lnTo>
                      <a:lnTo>
                        <a:pt x="136" y="30"/>
                      </a:lnTo>
                      <a:lnTo>
                        <a:pt x="143" y="36"/>
                      </a:lnTo>
                      <a:lnTo>
                        <a:pt x="151" y="42"/>
                      </a:lnTo>
                      <a:lnTo>
                        <a:pt x="159" y="48"/>
                      </a:lnTo>
                      <a:lnTo>
                        <a:pt x="165" y="53"/>
                      </a:lnTo>
                      <a:lnTo>
                        <a:pt x="172" y="59"/>
                      </a:lnTo>
                      <a:lnTo>
                        <a:pt x="179" y="63"/>
                      </a:lnTo>
                      <a:lnTo>
                        <a:pt x="186" y="69"/>
                      </a:lnTo>
                      <a:lnTo>
                        <a:pt x="191" y="72"/>
                      </a:lnTo>
                      <a:lnTo>
                        <a:pt x="198" y="75"/>
                      </a:lnTo>
                      <a:lnTo>
                        <a:pt x="204" y="79"/>
                      </a:lnTo>
                      <a:lnTo>
                        <a:pt x="209" y="82"/>
                      </a:lnTo>
                      <a:lnTo>
                        <a:pt x="204" y="83"/>
                      </a:lnTo>
                      <a:lnTo>
                        <a:pt x="196" y="83"/>
                      </a:lnTo>
                      <a:lnTo>
                        <a:pt x="190" y="81"/>
                      </a:lnTo>
                      <a:lnTo>
                        <a:pt x="185" y="80"/>
                      </a:lnTo>
                      <a:lnTo>
                        <a:pt x="178" y="78"/>
                      </a:lnTo>
                      <a:lnTo>
                        <a:pt x="172" y="77"/>
                      </a:lnTo>
                      <a:lnTo>
                        <a:pt x="164" y="73"/>
                      </a:lnTo>
                      <a:lnTo>
                        <a:pt x="157" y="71"/>
                      </a:lnTo>
                      <a:lnTo>
                        <a:pt x="151" y="68"/>
                      </a:lnTo>
                      <a:lnTo>
                        <a:pt x="144" y="65"/>
                      </a:lnTo>
                      <a:lnTo>
                        <a:pt x="131" y="61"/>
                      </a:lnTo>
                      <a:lnTo>
                        <a:pt x="122" y="59"/>
                      </a:lnTo>
                      <a:lnTo>
                        <a:pt x="122" y="65"/>
                      </a:lnTo>
                      <a:lnTo>
                        <a:pt x="122" y="72"/>
                      </a:lnTo>
                      <a:lnTo>
                        <a:pt x="122" y="80"/>
                      </a:lnTo>
                      <a:lnTo>
                        <a:pt x="125" y="88"/>
                      </a:lnTo>
                      <a:lnTo>
                        <a:pt x="125" y="96"/>
                      </a:lnTo>
                      <a:lnTo>
                        <a:pt x="127" y="105"/>
                      </a:lnTo>
                      <a:lnTo>
                        <a:pt x="129" y="114"/>
                      </a:lnTo>
                      <a:lnTo>
                        <a:pt x="133" y="124"/>
                      </a:lnTo>
                      <a:lnTo>
                        <a:pt x="134" y="132"/>
                      </a:lnTo>
                      <a:lnTo>
                        <a:pt x="136" y="141"/>
                      </a:lnTo>
                      <a:lnTo>
                        <a:pt x="139" y="150"/>
                      </a:lnTo>
                      <a:lnTo>
                        <a:pt x="143" y="160"/>
                      </a:lnTo>
                      <a:lnTo>
                        <a:pt x="145" y="168"/>
                      </a:lnTo>
                      <a:lnTo>
                        <a:pt x="148" y="177"/>
                      </a:lnTo>
                      <a:lnTo>
                        <a:pt x="152" y="186"/>
                      </a:lnTo>
                      <a:lnTo>
                        <a:pt x="155" y="196"/>
                      </a:lnTo>
                      <a:lnTo>
                        <a:pt x="157" y="204"/>
                      </a:lnTo>
                      <a:lnTo>
                        <a:pt x="160" y="212"/>
                      </a:lnTo>
                      <a:lnTo>
                        <a:pt x="162" y="220"/>
                      </a:lnTo>
                      <a:lnTo>
                        <a:pt x="165" y="228"/>
                      </a:lnTo>
                      <a:lnTo>
                        <a:pt x="168" y="235"/>
                      </a:lnTo>
                      <a:lnTo>
                        <a:pt x="170" y="243"/>
                      </a:lnTo>
                      <a:lnTo>
                        <a:pt x="172" y="249"/>
                      </a:lnTo>
                      <a:lnTo>
                        <a:pt x="176" y="257"/>
                      </a:lnTo>
                      <a:lnTo>
                        <a:pt x="178" y="269"/>
                      </a:lnTo>
                      <a:lnTo>
                        <a:pt x="180" y="279"/>
                      </a:lnTo>
                      <a:lnTo>
                        <a:pt x="180" y="286"/>
                      </a:lnTo>
                      <a:lnTo>
                        <a:pt x="180" y="291"/>
                      </a:lnTo>
                      <a:lnTo>
                        <a:pt x="172" y="289"/>
                      </a:lnTo>
                      <a:lnTo>
                        <a:pt x="164" y="281"/>
                      </a:lnTo>
                      <a:lnTo>
                        <a:pt x="160" y="273"/>
                      </a:lnTo>
                      <a:lnTo>
                        <a:pt x="155" y="266"/>
                      </a:lnTo>
                      <a:lnTo>
                        <a:pt x="151" y="258"/>
                      </a:lnTo>
                      <a:lnTo>
                        <a:pt x="147" y="251"/>
                      </a:lnTo>
                      <a:lnTo>
                        <a:pt x="142" y="240"/>
                      </a:lnTo>
                      <a:lnTo>
                        <a:pt x="137" y="231"/>
                      </a:lnTo>
                      <a:lnTo>
                        <a:pt x="133" y="222"/>
                      </a:lnTo>
                      <a:lnTo>
                        <a:pt x="128" y="216"/>
                      </a:lnTo>
                      <a:lnTo>
                        <a:pt x="124" y="209"/>
                      </a:lnTo>
                      <a:lnTo>
                        <a:pt x="119" y="203"/>
                      </a:lnTo>
                      <a:lnTo>
                        <a:pt x="114" y="199"/>
                      </a:lnTo>
                      <a:lnTo>
                        <a:pt x="111" y="197"/>
                      </a:lnTo>
                      <a:lnTo>
                        <a:pt x="108" y="203"/>
                      </a:lnTo>
                      <a:lnTo>
                        <a:pt x="105" y="210"/>
                      </a:lnTo>
                      <a:lnTo>
                        <a:pt x="103" y="217"/>
                      </a:lnTo>
                      <a:lnTo>
                        <a:pt x="103" y="225"/>
                      </a:lnTo>
                      <a:lnTo>
                        <a:pt x="101" y="231"/>
                      </a:lnTo>
                      <a:lnTo>
                        <a:pt x="100" y="238"/>
                      </a:lnTo>
                      <a:lnTo>
                        <a:pt x="99" y="246"/>
                      </a:lnTo>
                      <a:lnTo>
                        <a:pt x="99" y="254"/>
                      </a:lnTo>
                      <a:lnTo>
                        <a:pt x="97" y="261"/>
                      </a:lnTo>
                      <a:lnTo>
                        <a:pt x="96" y="268"/>
                      </a:lnTo>
                      <a:lnTo>
                        <a:pt x="95" y="274"/>
                      </a:lnTo>
                      <a:lnTo>
                        <a:pt x="95" y="282"/>
                      </a:lnTo>
                      <a:lnTo>
                        <a:pt x="94" y="289"/>
                      </a:lnTo>
                      <a:lnTo>
                        <a:pt x="94" y="296"/>
                      </a:lnTo>
                      <a:lnTo>
                        <a:pt x="93" y="301"/>
                      </a:lnTo>
                      <a:lnTo>
                        <a:pt x="93" y="308"/>
                      </a:lnTo>
                      <a:lnTo>
                        <a:pt x="91" y="301"/>
                      </a:lnTo>
                      <a:lnTo>
                        <a:pt x="88" y="296"/>
                      </a:lnTo>
                      <a:lnTo>
                        <a:pt x="86" y="289"/>
                      </a:lnTo>
                      <a:lnTo>
                        <a:pt x="84" y="282"/>
                      </a:lnTo>
                      <a:lnTo>
                        <a:pt x="82" y="274"/>
                      </a:lnTo>
                      <a:lnTo>
                        <a:pt x="79" y="266"/>
                      </a:lnTo>
                      <a:lnTo>
                        <a:pt x="77" y="258"/>
                      </a:lnTo>
                      <a:lnTo>
                        <a:pt x="76" y="251"/>
                      </a:lnTo>
                      <a:lnTo>
                        <a:pt x="73" y="240"/>
                      </a:lnTo>
                      <a:lnTo>
                        <a:pt x="70" y="231"/>
                      </a:lnTo>
                      <a:lnTo>
                        <a:pt x="68" y="221"/>
                      </a:lnTo>
                      <a:lnTo>
                        <a:pt x="66" y="212"/>
                      </a:lnTo>
                      <a:lnTo>
                        <a:pt x="62" y="202"/>
                      </a:lnTo>
                      <a:lnTo>
                        <a:pt x="60" y="193"/>
                      </a:lnTo>
                      <a:lnTo>
                        <a:pt x="58" y="184"/>
                      </a:lnTo>
                      <a:lnTo>
                        <a:pt x="57" y="175"/>
                      </a:lnTo>
                      <a:lnTo>
                        <a:pt x="53" y="165"/>
                      </a:lnTo>
                      <a:lnTo>
                        <a:pt x="52" y="156"/>
                      </a:lnTo>
                      <a:lnTo>
                        <a:pt x="49" y="147"/>
                      </a:lnTo>
                      <a:lnTo>
                        <a:pt x="48" y="139"/>
                      </a:lnTo>
                      <a:lnTo>
                        <a:pt x="45" y="130"/>
                      </a:lnTo>
                      <a:lnTo>
                        <a:pt x="44" y="122"/>
                      </a:lnTo>
                      <a:lnTo>
                        <a:pt x="42" y="115"/>
                      </a:lnTo>
                      <a:lnTo>
                        <a:pt x="41" y="109"/>
                      </a:lnTo>
                      <a:lnTo>
                        <a:pt x="39" y="103"/>
                      </a:lnTo>
                      <a:lnTo>
                        <a:pt x="38" y="97"/>
                      </a:lnTo>
                      <a:lnTo>
                        <a:pt x="36" y="92"/>
                      </a:lnTo>
                      <a:lnTo>
                        <a:pt x="36" y="89"/>
                      </a:lnTo>
                      <a:lnTo>
                        <a:pt x="35" y="83"/>
                      </a:lnTo>
                      <a:lnTo>
                        <a:pt x="35" y="82"/>
                      </a:lnTo>
                      <a:lnTo>
                        <a:pt x="32" y="85"/>
                      </a:lnTo>
                      <a:lnTo>
                        <a:pt x="30" y="90"/>
                      </a:lnTo>
                      <a:lnTo>
                        <a:pt x="27" y="96"/>
                      </a:lnTo>
                      <a:lnTo>
                        <a:pt x="26" y="104"/>
                      </a:lnTo>
                      <a:lnTo>
                        <a:pt x="23" y="110"/>
                      </a:lnTo>
                      <a:lnTo>
                        <a:pt x="21" y="120"/>
                      </a:lnTo>
                      <a:lnTo>
                        <a:pt x="18" y="127"/>
                      </a:lnTo>
                      <a:lnTo>
                        <a:pt x="17" y="136"/>
                      </a:lnTo>
                      <a:lnTo>
                        <a:pt x="14" y="143"/>
                      </a:lnTo>
                      <a:lnTo>
                        <a:pt x="13" y="151"/>
                      </a:lnTo>
                      <a:lnTo>
                        <a:pt x="9" y="157"/>
                      </a:lnTo>
                      <a:lnTo>
                        <a:pt x="8" y="164"/>
                      </a:lnTo>
                      <a:lnTo>
                        <a:pt x="4" y="173"/>
                      </a:lnTo>
                      <a:lnTo>
                        <a:pt x="0" y="175"/>
                      </a:lnTo>
                      <a:lnTo>
                        <a:pt x="3" y="166"/>
                      </a:lnTo>
                      <a:lnTo>
                        <a:pt x="5" y="157"/>
                      </a:lnTo>
                      <a:lnTo>
                        <a:pt x="5" y="147"/>
                      </a:lnTo>
                      <a:lnTo>
                        <a:pt x="6" y="136"/>
                      </a:lnTo>
                      <a:lnTo>
                        <a:pt x="6" y="124"/>
                      </a:lnTo>
                      <a:lnTo>
                        <a:pt x="6" y="114"/>
                      </a:lnTo>
                      <a:lnTo>
                        <a:pt x="6" y="101"/>
                      </a:lnTo>
                      <a:lnTo>
                        <a:pt x="7" y="91"/>
                      </a:lnTo>
                      <a:lnTo>
                        <a:pt x="7" y="79"/>
                      </a:lnTo>
                      <a:lnTo>
                        <a:pt x="9" y="68"/>
                      </a:lnTo>
                      <a:lnTo>
                        <a:pt x="10" y="57"/>
                      </a:lnTo>
                      <a:lnTo>
                        <a:pt x="15" y="48"/>
                      </a:lnTo>
                      <a:lnTo>
                        <a:pt x="18" y="38"/>
                      </a:lnTo>
                      <a:lnTo>
                        <a:pt x="24" y="30"/>
                      </a:lnTo>
                      <a:lnTo>
                        <a:pt x="31" y="24"/>
                      </a:lnTo>
                      <a:lnTo>
                        <a:pt x="41" y="18"/>
                      </a:lnTo>
                      <a:lnTo>
                        <a:pt x="40" y="11"/>
                      </a:lnTo>
                      <a:lnTo>
                        <a:pt x="47" y="7"/>
                      </a:lnTo>
                      <a:lnTo>
                        <a:pt x="55" y="2"/>
                      </a:lnTo>
                      <a:lnTo>
                        <a:pt x="66" y="1"/>
                      </a:lnTo>
                      <a:lnTo>
                        <a:pt x="76" y="0"/>
                      </a:lnTo>
                      <a:lnTo>
                        <a:pt x="88" y="0"/>
                      </a:lnTo>
                      <a:lnTo>
                        <a:pt x="97" y="2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1" name="Freeform 219"/>
                <p:cNvSpPr>
                  <a:spLocks/>
                </p:cNvSpPr>
                <p:nvPr/>
              </p:nvSpPr>
              <p:spPr bwMode="auto">
                <a:xfrm rot="20745209" flipH="1">
                  <a:off x="5088" y="1031"/>
                  <a:ext cx="36" cy="33"/>
                </a:xfrm>
                <a:custGeom>
                  <a:avLst/>
                  <a:gdLst>
                    <a:gd name="T0" fmla="*/ 1 w 55"/>
                    <a:gd name="T1" fmla="*/ 0 h 67"/>
                    <a:gd name="T2" fmla="*/ 1 w 55"/>
                    <a:gd name="T3" fmla="*/ 0 h 67"/>
                    <a:gd name="T4" fmla="*/ 2 w 55"/>
                    <a:gd name="T5" fmla="*/ 0 h 67"/>
                    <a:gd name="T6" fmla="*/ 2 w 55"/>
                    <a:gd name="T7" fmla="*/ 0 h 67"/>
                    <a:gd name="T8" fmla="*/ 2 w 55"/>
                    <a:gd name="T9" fmla="*/ 0 h 67"/>
                    <a:gd name="T10" fmla="*/ 2 w 55"/>
                    <a:gd name="T11" fmla="*/ 0 h 67"/>
                    <a:gd name="T12" fmla="*/ 2 w 55"/>
                    <a:gd name="T13" fmla="*/ 0 h 67"/>
                    <a:gd name="T14" fmla="*/ 2 w 55"/>
                    <a:gd name="T15" fmla="*/ 0 h 67"/>
                    <a:gd name="T16" fmla="*/ 2 w 55"/>
                    <a:gd name="T17" fmla="*/ 0 h 67"/>
                    <a:gd name="T18" fmla="*/ 1 w 55"/>
                    <a:gd name="T19" fmla="*/ 0 h 67"/>
                    <a:gd name="T20" fmla="*/ 1 w 55"/>
                    <a:gd name="T21" fmla="*/ 0 h 67"/>
                    <a:gd name="T22" fmla="*/ 1 w 55"/>
                    <a:gd name="T23" fmla="*/ 0 h 67"/>
                    <a:gd name="T24" fmla="*/ 1 w 55"/>
                    <a:gd name="T25" fmla="*/ 0 h 67"/>
                    <a:gd name="T26" fmla="*/ 1 w 55"/>
                    <a:gd name="T27" fmla="*/ 0 h 67"/>
                    <a:gd name="T28" fmla="*/ 1 w 55"/>
                    <a:gd name="T29" fmla="*/ 0 h 67"/>
                    <a:gd name="T30" fmla="*/ 1 w 55"/>
                    <a:gd name="T31" fmla="*/ 0 h 67"/>
                    <a:gd name="T32" fmla="*/ 0 w 55"/>
                    <a:gd name="T33" fmla="*/ 0 h 67"/>
                    <a:gd name="T34" fmla="*/ 0 w 55"/>
                    <a:gd name="T35" fmla="*/ 0 h 67"/>
                    <a:gd name="T36" fmla="*/ 1 w 55"/>
                    <a:gd name="T37" fmla="*/ 0 h 67"/>
                    <a:gd name="T38" fmla="*/ 1 w 55"/>
                    <a:gd name="T39" fmla="*/ 0 h 67"/>
                    <a:gd name="T40" fmla="*/ 1 w 55"/>
                    <a:gd name="T41" fmla="*/ 0 h 67"/>
                    <a:gd name="T42" fmla="*/ 1 w 55"/>
                    <a:gd name="T43" fmla="*/ 0 h 67"/>
                    <a:gd name="T44" fmla="*/ 1 w 55"/>
                    <a:gd name="T45" fmla="*/ 0 h 67"/>
                    <a:gd name="T46" fmla="*/ 1 w 55"/>
                    <a:gd name="T47" fmla="*/ 0 h 67"/>
                    <a:gd name="T48" fmla="*/ 1 w 55"/>
                    <a:gd name="T49" fmla="*/ 0 h 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5" h="67">
                      <a:moveTo>
                        <a:pt x="37" y="66"/>
                      </a:moveTo>
                      <a:lnTo>
                        <a:pt x="45" y="59"/>
                      </a:lnTo>
                      <a:lnTo>
                        <a:pt x="52" y="50"/>
                      </a:lnTo>
                      <a:lnTo>
                        <a:pt x="54" y="43"/>
                      </a:lnTo>
                      <a:lnTo>
                        <a:pt x="55" y="38"/>
                      </a:lnTo>
                      <a:lnTo>
                        <a:pt x="55" y="32"/>
                      </a:lnTo>
                      <a:lnTo>
                        <a:pt x="55" y="26"/>
                      </a:lnTo>
                      <a:lnTo>
                        <a:pt x="52" y="20"/>
                      </a:lnTo>
                      <a:lnTo>
                        <a:pt x="48" y="14"/>
                      </a:lnTo>
                      <a:lnTo>
                        <a:pt x="44" y="8"/>
                      </a:lnTo>
                      <a:lnTo>
                        <a:pt x="40" y="5"/>
                      </a:lnTo>
                      <a:lnTo>
                        <a:pt x="30" y="0"/>
                      </a:lnTo>
                      <a:lnTo>
                        <a:pt x="20" y="3"/>
                      </a:lnTo>
                      <a:lnTo>
                        <a:pt x="10" y="8"/>
                      </a:lnTo>
                      <a:lnTo>
                        <a:pt x="4" y="18"/>
                      </a:lnTo>
                      <a:lnTo>
                        <a:pt x="1" y="23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3"/>
                      </a:lnTo>
                      <a:lnTo>
                        <a:pt x="4" y="55"/>
                      </a:lnTo>
                      <a:lnTo>
                        <a:pt x="12" y="62"/>
                      </a:lnTo>
                      <a:lnTo>
                        <a:pt x="17" y="65"/>
                      </a:lnTo>
                      <a:lnTo>
                        <a:pt x="23" y="67"/>
                      </a:lnTo>
                      <a:lnTo>
                        <a:pt x="30" y="66"/>
                      </a:lnTo>
                      <a:lnTo>
                        <a:pt x="37" y="6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2" name="Freeform 220"/>
                <p:cNvSpPr>
                  <a:spLocks/>
                </p:cNvSpPr>
                <p:nvPr/>
              </p:nvSpPr>
              <p:spPr bwMode="auto">
                <a:xfrm rot="20745209" flipH="1">
                  <a:off x="5030" y="995"/>
                  <a:ext cx="39" cy="39"/>
                </a:xfrm>
                <a:custGeom>
                  <a:avLst/>
                  <a:gdLst>
                    <a:gd name="T0" fmla="*/ 1 w 61"/>
                    <a:gd name="T1" fmla="*/ 1 h 77"/>
                    <a:gd name="T2" fmla="*/ 1 w 61"/>
                    <a:gd name="T3" fmla="*/ 1 h 77"/>
                    <a:gd name="T4" fmla="*/ 2 w 61"/>
                    <a:gd name="T5" fmla="*/ 1 h 77"/>
                    <a:gd name="T6" fmla="*/ 2 w 61"/>
                    <a:gd name="T7" fmla="*/ 1 h 77"/>
                    <a:gd name="T8" fmla="*/ 2 w 61"/>
                    <a:gd name="T9" fmla="*/ 1 h 77"/>
                    <a:gd name="T10" fmla="*/ 2 w 61"/>
                    <a:gd name="T11" fmla="*/ 1 h 77"/>
                    <a:gd name="T12" fmla="*/ 2 w 61"/>
                    <a:gd name="T13" fmla="*/ 1 h 77"/>
                    <a:gd name="T14" fmla="*/ 2 w 61"/>
                    <a:gd name="T15" fmla="*/ 1 h 77"/>
                    <a:gd name="T16" fmla="*/ 2 w 61"/>
                    <a:gd name="T17" fmla="*/ 1 h 77"/>
                    <a:gd name="T18" fmla="*/ 2 w 61"/>
                    <a:gd name="T19" fmla="*/ 1 h 77"/>
                    <a:gd name="T20" fmla="*/ 1 w 61"/>
                    <a:gd name="T21" fmla="*/ 1 h 77"/>
                    <a:gd name="T22" fmla="*/ 1 w 61"/>
                    <a:gd name="T23" fmla="*/ 0 h 77"/>
                    <a:gd name="T24" fmla="*/ 1 w 61"/>
                    <a:gd name="T25" fmla="*/ 1 h 77"/>
                    <a:gd name="T26" fmla="*/ 1 w 61"/>
                    <a:gd name="T27" fmla="*/ 1 h 77"/>
                    <a:gd name="T28" fmla="*/ 1 w 61"/>
                    <a:gd name="T29" fmla="*/ 1 h 77"/>
                    <a:gd name="T30" fmla="*/ 1 w 61"/>
                    <a:gd name="T31" fmla="*/ 1 h 77"/>
                    <a:gd name="T32" fmla="*/ 1 w 61"/>
                    <a:gd name="T33" fmla="*/ 1 h 77"/>
                    <a:gd name="T34" fmla="*/ 1 w 61"/>
                    <a:gd name="T35" fmla="*/ 1 h 77"/>
                    <a:gd name="T36" fmla="*/ 0 w 61"/>
                    <a:gd name="T37" fmla="*/ 1 h 77"/>
                    <a:gd name="T38" fmla="*/ 0 w 61"/>
                    <a:gd name="T39" fmla="*/ 1 h 77"/>
                    <a:gd name="T40" fmla="*/ 1 w 61"/>
                    <a:gd name="T41" fmla="*/ 1 h 77"/>
                    <a:gd name="T42" fmla="*/ 1 w 61"/>
                    <a:gd name="T43" fmla="*/ 1 h 77"/>
                    <a:gd name="T44" fmla="*/ 1 w 61"/>
                    <a:gd name="T45" fmla="*/ 1 h 77"/>
                    <a:gd name="T46" fmla="*/ 1 w 61"/>
                    <a:gd name="T47" fmla="*/ 1 h 77"/>
                    <a:gd name="T48" fmla="*/ 1 w 61"/>
                    <a:gd name="T49" fmla="*/ 1 h 77"/>
                    <a:gd name="T50" fmla="*/ 1 w 61"/>
                    <a:gd name="T51" fmla="*/ 1 h 77"/>
                    <a:gd name="T52" fmla="*/ 1 w 61"/>
                    <a:gd name="T53" fmla="*/ 1 h 77"/>
                    <a:gd name="T54" fmla="*/ 1 w 61"/>
                    <a:gd name="T55" fmla="*/ 1 h 77"/>
                    <a:gd name="T56" fmla="*/ 1 w 61"/>
                    <a:gd name="T57" fmla="*/ 1 h 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1" h="77">
                      <a:moveTo>
                        <a:pt x="43" y="77"/>
                      </a:moveTo>
                      <a:lnTo>
                        <a:pt x="47" y="72"/>
                      </a:lnTo>
                      <a:lnTo>
                        <a:pt x="53" y="68"/>
                      </a:lnTo>
                      <a:lnTo>
                        <a:pt x="56" y="61"/>
                      </a:lnTo>
                      <a:lnTo>
                        <a:pt x="60" y="54"/>
                      </a:lnTo>
                      <a:lnTo>
                        <a:pt x="60" y="45"/>
                      </a:lnTo>
                      <a:lnTo>
                        <a:pt x="61" y="36"/>
                      </a:lnTo>
                      <a:lnTo>
                        <a:pt x="60" y="27"/>
                      </a:lnTo>
                      <a:lnTo>
                        <a:pt x="60" y="19"/>
                      </a:lnTo>
                      <a:lnTo>
                        <a:pt x="53" y="10"/>
                      </a:lnTo>
                      <a:lnTo>
                        <a:pt x="44" y="3"/>
                      </a:lnTo>
                      <a:lnTo>
                        <a:pt x="34" y="0"/>
                      </a:lnTo>
                      <a:lnTo>
                        <a:pt x="25" y="2"/>
                      </a:lnTo>
                      <a:lnTo>
                        <a:pt x="18" y="3"/>
                      </a:lnTo>
                      <a:lnTo>
                        <a:pt x="12" y="8"/>
                      </a:lnTo>
                      <a:lnTo>
                        <a:pt x="8" y="11"/>
                      </a:lnTo>
                      <a:lnTo>
                        <a:pt x="4" y="17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2" y="43"/>
                      </a:lnTo>
                      <a:lnTo>
                        <a:pt x="2" y="49"/>
                      </a:lnTo>
                      <a:lnTo>
                        <a:pt x="5" y="55"/>
                      </a:lnTo>
                      <a:lnTo>
                        <a:pt x="9" y="61"/>
                      </a:lnTo>
                      <a:lnTo>
                        <a:pt x="16" y="68"/>
                      </a:lnTo>
                      <a:lnTo>
                        <a:pt x="21" y="72"/>
                      </a:lnTo>
                      <a:lnTo>
                        <a:pt x="28" y="76"/>
                      </a:lnTo>
                      <a:lnTo>
                        <a:pt x="35" y="77"/>
                      </a:lnTo>
                      <a:lnTo>
                        <a:pt x="43" y="77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3" name="Freeform 221"/>
                <p:cNvSpPr>
                  <a:spLocks/>
                </p:cNvSpPr>
                <p:nvPr/>
              </p:nvSpPr>
              <p:spPr bwMode="auto">
                <a:xfrm rot="20745209" flipH="1">
                  <a:off x="4936" y="1044"/>
                  <a:ext cx="30" cy="30"/>
                </a:xfrm>
                <a:custGeom>
                  <a:avLst/>
                  <a:gdLst>
                    <a:gd name="T0" fmla="*/ 1 w 47"/>
                    <a:gd name="T1" fmla="*/ 0 h 61"/>
                    <a:gd name="T2" fmla="*/ 1 w 47"/>
                    <a:gd name="T3" fmla="*/ 0 h 61"/>
                    <a:gd name="T4" fmla="*/ 1 w 47"/>
                    <a:gd name="T5" fmla="*/ 0 h 61"/>
                    <a:gd name="T6" fmla="*/ 1 w 47"/>
                    <a:gd name="T7" fmla="*/ 0 h 61"/>
                    <a:gd name="T8" fmla="*/ 1 w 47"/>
                    <a:gd name="T9" fmla="*/ 0 h 61"/>
                    <a:gd name="T10" fmla="*/ 1 w 47"/>
                    <a:gd name="T11" fmla="*/ 0 h 61"/>
                    <a:gd name="T12" fmla="*/ 1 w 47"/>
                    <a:gd name="T13" fmla="*/ 0 h 61"/>
                    <a:gd name="T14" fmla="*/ 1 w 47"/>
                    <a:gd name="T15" fmla="*/ 0 h 61"/>
                    <a:gd name="T16" fmla="*/ 1 w 47"/>
                    <a:gd name="T17" fmla="*/ 0 h 61"/>
                    <a:gd name="T18" fmla="*/ 1 w 47"/>
                    <a:gd name="T19" fmla="*/ 0 h 61"/>
                    <a:gd name="T20" fmla="*/ 1 w 47"/>
                    <a:gd name="T21" fmla="*/ 0 h 61"/>
                    <a:gd name="T22" fmla="*/ 1 w 47"/>
                    <a:gd name="T23" fmla="*/ 0 h 61"/>
                    <a:gd name="T24" fmla="*/ 1 w 47"/>
                    <a:gd name="T25" fmla="*/ 0 h 61"/>
                    <a:gd name="T26" fmla="*/ 1 w 47"/>
                    <a:gd name="T27" fmla="*/ 0 h 61"/>
                    <a:gd name="T28" fmla="*/ 1 w 47"/>
                    <a:gd name="T29" fmla="*/ 0 h 61"/>
                    <a:gd name="T30" fmla="*/ 0 w 47"/>
                    <a:gd name="T31" fmla="*/ 0 h 61"/>
                    <a:gd name="T32" fmla="*/ 0 w 47"/>
                    <a:gd name="T33" fmla="*/ 0 h 61"/>
                    <a:gd name="T34" fmla="*/ 0 w 47"/>
                    <a:gd name="T35" fmla="*/ 0 h 61"/>
                    <a:gd name="T36" fmla="*/ 1 w 47"/>
                    <a:gd name="T37" fmla="*/ 0 h 61"/>
                    <a:gd name="T38" fmla="*/ 1 w 47"/>
                    <a:gd name="T39" fmla="*/ 0 h 61"/>
                    <a:gd name="T40" fmla="*/ 1 w 47"/>
                    <a:gd name="T41" fmla="*/ 0 h 61"/>
                    <a:gd name="T42" fmla="*/ 1 w 47"/>
                    <a:gd name="T43" fmla="*/ 0 h 61"/>
                    <a:gd name="T44" fmla="*/ 1 w 47"/>
                    <a:gd name="T45" fmla="*/ 0 h 61"/>
                    <a:gd name="T46" fmla="*/ 1 w 47"/>
                    <a:gd name="T47" fmla="*/ 0 h 61"/>
                    <a:gd name="T48" fmla="*/ 1 w 47"/>
                    <a:gd name="T49" fmla="*/ 0 h 6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7" h="61">
                      <a:moveTo>
                        <a:pt x="34" y="61"/>
                      </a:moveTo>
                      <a:lnTo>
                        <a:pt x="38" y="57"/>
                      </a:lnTo>
                      <a:lnTo>
                        <a:pt x="41" y="51"/>
                      </a:lnTo>
                      <a:lnTo>
                        <a:pt x="42" y="44"/>
                      </a:lnTo>
                      <a:lnTo>
                        <a:pt x="45" y="38"/>
                      </a:lnTo>
                      <a:lnTo>
                        <a:pt x="45" y="30"/>
                      </a:lnTo>
                      <a:lnTo>
                        <a:pt x="46" y="23"/>
                      </a:lnTo>
                      <a:lnTo>
                        <a:pt x="46" y="17"/>
                      </a:lnTo>
                      <a:lnTo>
                        <a:pt x="47" y="15"/>
                      </a:lnTo>
                      <a:lnTo>
                        <a:pt x="43" y="7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7" y="4"/>
                      </a:lnTo>
                      <a:lnTo>
                        <a:pt x="10" y="8"/>
                      </a:lnTo>
                      <a:lnTo>
                        <a:pt x="4" y="15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3" y="42"/>
                      </a:lnTo>
                      <a:lnTo>
                        <a:pt x="5" y="48"/>
                      </a:lnTo>
                      <a:lnTo>
                        <a:pt x="11" y="53"/>
                      </a:lnTo>
                      <a:lnTo>
                        <a:pt x="15" y="57"/>
                      </a:lnTo>
                      <a:lnTo>
                        <a:pt x="21" y="60"/>
                      </a:lnTo>
                      <a:lnTo>
                        <a:pt x="28" y="61"/>
                      </a:lnTo>
                      <a:lnTo>
                        <a:pt x="34" y="6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4" name="Freeform 222"/>
                <p:cNvSpPr>
                  <a:spLocks/>
                </p:cNvSpPr>
                <p:nvPr/>
              </p:nvSpPr>
              <p:spPr bwMode="auto">
                <a:xfrm rot="20745209" flipH="1">
                  <a:off x="4756" y="1062"/>
                  <a:ext cx="49" cy="32"/>
                </a:xfrm>
                <a:custGeom>
                  <a:avLst/>
                  <a:gdLst>
                    <a:gd name="T0" fmla="*/ 2 w 72"/>
                    <a:gd name="T1" fmla="*/ 1 h 62"/>
                    <a:gd name="T2" fmla="*/ 2 w 72"/>
                    <a:gd name="T3" fmla="*/ 1 h 62"/>
                    <a:gd name="T4" fmla="*/ 3 w 72"/>
                    <a:gd name="T5" fmla="*/ 1 h 62"/>
                    <a:gd name="T6" fmla="*/ 3 w 72"/>
                    <a:gd name="T7" fmla="*/ 1 h 62"/>
                    <a:gd name="T8" fmla="*/ 3 w 72"/>
                    <a:gd name="T9" fmla="*/ 1 h 62"/>
                    <a:gd name="T10" fmla="*/ 3 w 72"/>
                    <a:gd name="T11" fmla="*/ 1 h 62"/>
                    <a:gd name="T12" fmla="*/ 3 w 72"/>
                    <a:gd name="T13" fmla="*/ 1 h 62"/>
                    <a:gd name="T14" fmla="*/ 3 w 72"/>
                    <a:gd name="T15" fmla="*/ 1 h 62"/>
                    <a:gd name="T16" fmla="*/ 3 w 72"/>
                    <a:gd name="T17" fmla="*/ 1 h 62"/>
                    <a:gd name="T18" fmla="*/ 3 w 72"/>
                    <a:gd name="T19" fmla="*/ 1 h 62"/>
                    <a:gd name="T20" fmla="*/ 2 w 72"/>
                    <a:gd name="T21" fmla="*/ 1 h 62"/>
                    <a:gd name="T22" fmla="*/ 2 w 72"/>
                    <a:gd name="T23" fmla="*/ 0 h 62"/>
                    <a:gd name="T24" fmla="*/ 2 w 72"/>
                    <a:gd name="T25" fmla="*/ 0 h 62"/>
                    <a:gd name="T26" fmla="*/ 1 w 72"/>
                    <a:gd name="T27" fmla="*/ 0 h 62"/>
                    <a:gd name="T28" fmla="*/ 1 w 72"/>
                    <a:gd name="T29" fmla="*/ 1 h 62"/>
                    <a:gd name="T30" fmla="*/ 1 w 72"/>
                    <a:gd name="T31" fmla="*/ 1 h 62"/>
                    <a:gd name="T32" fmla="*/ 1 w 72"/>
                    <a:gd name="T33" fmla="*/ 1 h 62"/>
                    <a:gd name="T34" fmla="*/ 1 w 72"/>
                    <a:gd name="T35" fmla="*/ 1 h 62"/>
                    <a:gd name="T36" fmla="*/ 1 w 72"/>
                    <a:gd name="T37" fmla="*/ 1 h 62"/>
                    <a:gd name="T38" fmla="*/ 1 w 72"/>
                    <a:gd name="T39" fmla="*/ 1 h 62"/>
                    <a:gd name="T40" fmla="*/ 1 w 72"/>
                    <a:gd name="T41" fmla="*/ 1 h 62"/>
                    <a:gd name="T42" fmla="*/ 0 w 72"/>
                    <a:gd name="T43" fmla="*/ 1 h 62"/>
                    <a:gd name="T44" fmla="*/ 1 w 72"/>
                    <a:gd name="T45" fmla="*/ 1 h 62"/>
                    <a:gd name="T46" fmla="*/ 1 w 72"/>
                    <a:gd name="T47" fmla="*/ 1 h 62"/>
                    <a:gd name="T48" fmla="*/ 1 w 72"/>
                    <a:gd name="T49" fmla="*/ 1 h 62"/>
                    <a:gd name="T50" fmla="*/ 1 w 72"/>
                    <a:gd name="T51" fmla="*/ 1 h 62"/>
                    <a:gd name="T52" fmla="*/ 1 w 72"/>
                    <a:gd name="T53" fmla="*/ 1 h 62"/>
                    <a:gd name="T54" fmla="*/ 1 w 72"/>
                    <a:gd name="T55" fmla="*/ 1 h 62"/>
                    <a:gd name="T56" fmla="*/ 2 w 72"/>
                    <a:gd name="T57" fmla="*/ 1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2" h="62">
                      <a:moveTo>
                        <a:pt x="43" y="61"/>
                      </a:moveTo>
                      <a:lnTo>
                        <a:pt x="54" y="54"/>
                      </a:lnTo>
                      <a:lnTo>
                        <a:pt x="63" y="45"/>
                      </a:lnTo>
                      <a:lnTo>
                        <a:pt x="66" y="38"/>
                      </a:lnTo>
                      <a:lnTo>
                        <a:pt x="69" y="33"/>
                      </a:lnTo>
                      <a:lnTo>
                        <a:pt x="71" y="26"/>
                      </a:lnTo>
                      <a:lnTo>
                        <a:pt x="72" y="20"/>
                      </a:lnTo>
                      <a:lnTo>
                        <a:pt x="69" y="13"/>
                      </a:lnTo>
                      <a:lnTo>
                        <a:pt x="66" y="9"/>
                      </a:lnTo>
                      <a:lnTo>
                        <a:pt x="60" y="4"/>
                      </a:lnTo>
                      <a:lnTo>
                        <a:pt x="55" y="3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2" y="3"/>
                      </a:lnTo>
                      <a:lnTo>
                        <a:pt x="25" y="6"/>
                      </a:lnTo>
                      <a:lnTo>
                        <a:pt x="18" y="9"/>
                      </a:lnTo>
                      <a:lnTo>
                        <a:pt x="11" y="13"/>
                      </a:lnTo>
                      <a:lnTo>
                        <a:pt x="8" y="20"/>
                      </a:lnTo>
                      <a:lnTo>
                        <a:pt x="3" y="26"/>
                      </a:lnTo>
                      <a:lnTo>
                        <a:pt x="1" y="32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8" y="54"/>
                      </a:lnTo>
                      <a:lnTo>
                        <a:pt x="18" y="61"/>
                      </a:lnTo>
                      <a:lnTo>
                        <a:pt x="23" y="61"/>
                      </a:lnTo>
                      <a:lnTo>
                        <a:pt x="29" y="62"/>
                      </a:lnTo>
                      <a:lnTo>
                        <a:pt x="36" y="61"/>
                      </a:lnTo>
                      <a:lnTo>
                        <a:pt x="43" y="6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5" name="Freeform 223"/>
                <p:cNvSpPr>
                  <a:spLocks/>
                </p:cNvSpPr>
                <p:nvPr/>
              </p:nvSpPr>
              <p:spPr bwMode="auto">
                <a:xfrm rot="20745209" flipH="1">
                  <a:off x="5003" y="1189"/>
                  <a:ext cx="170" cy="184"/>
                </a:xfrm>
                <a:custGeom>
                  <a:avLst/>
                  <a:gdLst>
                    <a:gd name="T0" fmla="*/ 5 w 260"/>
                    <a:gd name="T1" fmla="*/ 1 h 367"/>
                    <a:gd name="T2" fmla="*/ 6 w 260"/>
                    <a:gd name="T3" fmla="*/ 1 h 367"/>
                    <a:gd name="T4" fmla="*/ 7 w 260"/>
                    <a:gd name="T5" fmla="*/ 1 h 367"/>
                    <a:gd name="T6" fmla="*/ 8 w 260"/>
                    <a:gd name="T7" fmla="*/ 1 h 367"/>
                    <a:gd name="T8" fmla="*/ 9 w 260"/>
                    <a:gd name="T9" fmla="*/ 1 h 367"/>
                    <a:gd name="T10" fmla="*/ 9 w 260"/>
                    <a:gd name="T11" fmla="*/ 1 h 367"/>
                    <a:gd name="T12" fmla="*/ 8 w 260"/>
                    <a:gd name="T13" fmla="*/ 1 h 367"/>
                    <a:gd name="T14" fmla="*/ 7 w 260"/>
                    <a:gd name="T15" fmla="*/ 1 h 367"/>
                    <a:gd name="T16" fmla="*/ 7 w 260"/>
                    <a:gd name="T17" fmla="*/ 1 h 367"/>
                    <a:gd name="T18" fmla="*/ 6 w 260"/>
                    <a:gd name="T19" fmla="*/ 1 h 367"/>
                    <a:gd name="T20" fmla="*/ 6 w 260"/>
                    <a:gd name="T21" fmla="*/ 1 h 367"/>
                    <a:gd name="T22" fmla="*/ 6 w 260"/>
                    <a:gd name="T23" fmla="*/ 1 h 367"/>
                    <a:gd name="T24" fmla="*/ 6 w 260"/>
                    <a:gd name="T25" fmla="*/ 1 h 367"/>
                    <a:gd name="T26" fmla="*/ 7 w 260"/>
                    <a:gd name="T27" fmla="*/ 1 h 367"/>
                    <a:gd name="T28" fmla="*/ 7 w 260"/>
                    <a:gd name="T29" fmla="*/ 1 h 367"/>
                    <a:gd name="T30" fmla="*/ 7 w 260"/>
                    <a:gd name="T31" fmla="*/ 2 h 367"/>
                    <a:gd name="T32" fmla="*/ 7 w 260"/>
                    <a:gd name="T33" fmla="*/ 2 h 367"/>
                    <a:gd name="T34" fmla="*/ 7 w 260"/>
                    <a:gd name="T35" fmla="*/ 2 h 367"/>
                    <a:gd name="T36" fmla="*/ 8 w 260"/>
                    <a:gd name="T37" fmla="*/ 2 h 367"/>
                    <a:gd name="T38" fmla="*/ 7 w 260"/>
                    <a:gd name="T39" fmla="*/ 2 h 367"/>
                    <a:gd name="T40" fmla="*/ 7 w 260"/>
                    <a:gd name="T41" fmla="*/ 2 h 367"/>
                    <a:gd name="T42" fmla="*/ 6 w 260"/>
                    <a:gd name="T43" fmla="*/ 2 h 367"/>
                    <a:gd name="T44" fmla="*/ 6 w 260"/>
                    <a:gd name="T45" fmla="*/ 2 h 367"/>
                    <a:gd name="T46" fmla="*/ 5 w 260"/>
                    <a:gd name="T47" fmla="*/ 2 h 367"/>
                    <a:gd name="T48" fmla="*/ 5 w 260"/>
                    <a:gd name="T49" fmla="*/ 2 h 367"/>
                    <a:gd name="T50" fmla="*/ 4 w 260"/>
                    <a:gd name="T51" fmla="*/ 2 h 367"/>
                    <a:gd name="T52" fmla="*/ 3 w 260"/>
                    <a:gd name="T53" fmla="*/ 2 h 367"/>
                    <a:gd name="T54" fmla="*/ 3 w 260"/>
                    <a:gd name="T55" fmla="*/ 2 h 367"/>
                    <a:gd name="T56" fmla="*/ 3 w 260"/>
                    <a:gd name="T57" fmla="*/ 2 h 367"/>
                    <a:gd name="T58" fmla="*/ 3 w 260"/>
                    <a:gd name="T59" fmla="*/ 2 h 367"/>
                    <a:gd name="T60" fmla="*/ 2 w 260"/>
                    <a:gd name="T61" fmla="*/ 1 h 367"/>
                    <a:gd name="T62" fmla="*/ 2 w 260"/>
                    <a:gd name="T63" fmla="*/ 1 h 367"/>
                    <a:gd name="T64" fmla="*/ 2 w 260"/>
                    <a:gd name="T65" fmla="*/ 1 h 367"/>
                    <a:gd name="T66" fmla="*/ 2 w 260"/>
                    <a:gd name="T67" fmla="*/ 1 h 367"/>
                    <a:gd name="T68" fmla="*/ 2 w 260"/>
                    <a:gd name="T69" fmla="*/ 1 h 367"/>
                    <a:gd name="T70" fmla="*/ 1 w 260"/>
                    <a:gd name="T71" fmla="*/ 1 h 367"/>
                    <a:gd name="T72" fmla="*/ 1 w 260"/>
                    <a:gd name="T73" fmla="*/ 1 h 367"/>
                    <a:gd name="T74" fmla="*/ 0 w 260"/>
                    <a:gd name="T75" fmla="*/ 1 h 367"/>
                    <a:gd name="T76" fmla="*/ 1 w 260"/>
                    <a:gd name="T77" fmla="*/ 1 h 367"/>
                    <a:gd name="T78" fmla="*/ 1 w 260"/>
                    <a:gd name="T79" fmla="*/ 1 h 367"/>
                    <a:gd name="T80" fmla="*/ 1 w 260"/>
                    <a:gd name="T81" fmla="*/ 1 h 367"/>
                    <a:gd name="T82" fmla="*/ 1 w 260"/>
                    <a:gd name="T83" fmla="*/ 1 h 367"/>
                    <a:gd name="T84" fmla="*/ 1 w 260"/>
                    <a:gd name="T85" fmla="*/ 1 h 367"/>
                    <a:gd name="T86" fmla="*/ 1 w 260"/>
                    <a:gd name="T87" fmla="*/ 1 h 367"/>
                    <a:gd name="T88" fmla="*/ 1 w 260"/>
                    <a:gd name="T89" fmla="*/ 1 h 367"/>
                    <a:gd name="T90" fmla="*/ 1 w 260"/>
                    <a:gd name="T91" fmla="*/ 1 h 367"/>
                    <a:gd name="T92" fmla="*/ 2 w 260"/>
                    <a:gd name="T93" fmla="*/ 1 h 367"/>
                    <a:gd name="T94" fmla="*/ 3 w 260"/>
                    <a:gd name="T95" fmla="*/ 1 h 367"/>
                    <a:gd name="T96" fmla="*/ 3 w 260"/>
                    <a:gd name="T97" fmla="*/ 1 h 367"/>
                    <a:gd name="T98" fmla="*/ 4 w 260"/>
                    <a:gd name="T99" fmla="*/ 1 h 3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60" h="367">
                      <a:moveTo>
                        <a:pt x="134" y="8"/>
                      </a:moveTo>
                      <a:lnTo>
                        <a:pt x="138" y="12"/>
                      </a:lnTo>
                      <a:lnTo>
                        <a:pt x="145" y="18"/>
                      </a:lnTo>
                      <a:lnTo>
                        <a:pt x="152" y="22"/>
                      </a:lnTo>
                      <a:lnTo>
                        <a:pt x="161" y="29"/>
                      </a:lnTo>
                      <a:lnTo>
                        <a:pt x="169" y="35"/>
                      </a:lnTo>
                      <a:lnTo>
                        <a:pt x="179" y="40"/>
                      </a:lnTo>
                      <a:lnTo>
                        <a:pt x="188" y="46"/>
                      </a:lnTo>
                      <a:lnTo>
                        <a:pt x="198" y="53"/>
                      </a:lnTo>
                      <a:lnTo>
                        <a:pt x="207" y="58"/>
                      </a:lnTo>
                      <a:lnTo>
                        <a:pt x="216" y="64"/>
                      </a:lnTo>
                      <a:lnTo>
                        <a:pt x="225" y="70"/>
                      </a:lnTo>
                      <a:lnTo>
                        <a:pt x="234" y="76"/>
                      </a:lnTo>
                      <a:lnTo>
                        <a:pt x="241" y="82"/>
                      </a:lnTo>
                      <a:lnTo>
                        <a:pt x="249" y="88"/>
                      </a:lnTo>
                      <a:lnTo>
                        <a:pt x="255" y="93"/>
                      </a:lnTo>
                      <a:lnTo>
                        <a:pt x="260" y="100"/>
                      </a:lnTo>
                      <a:lnTo>
                        <a:pt x="255" y="104"/>
                      </a:lnTo>
                      <a:lnTo>
                        <a:pt x="249" y="107"/>
                      </a:lnTo>
                      <a:lnTo>
                        <a:pt x="242" y="109"/>
                      </a:lnTo>
                      <a:lnTo>
                        <a:pt x="236" y="111"/>
                      </a:lnTo>
                      <a:lnTo>
                        <a:pt x="228" y="111"/>
                      </a:lnTo>
                      <a:lnTo>
                        <a:pt x="220" y="113"/>
                      </a:lnTo>
                      <a:lnTo>
                        <a:pt x="212" y="113"/>
                      </a:lnTo>
                      <a:lnTo>
                        <a:pt x="205" y="113"/>
                      </a:lnTo>
                      <a:lnTo>
                        <a:pt x="197" y="111"/>
                      </a:lnTo>
                      <a:lnTo>
                        <a:pt x="189" y="110"/>
                      </a:lnTo>
                      <a:lnTo>
                        <a:pt x="182" y="109"/>
                      </a:lnTo>
                      <a:lnTo>
                        <a:pt x="178" y="108"/>
                      </a:lnTo>
                      <a:lnTo>
                        <a:pt x="170" y="106"/>
                      </a:lnTo>
                      <a:lnTo>
                        <a:pt x="168" y="106"/>
                      </a:lnTo>
                      <a:lnTo>
                        <a:pt x="169" y="113"/>
                      </a:lnTo>
                      <a:lnTo>
                        <a:pt x="171" y="122"/>
                      </a:lnTo>
                      <a:lnTo>
                        <a:pt x="173" y="130"/>
                      </a:lnTo>
                      <a:lnTo>
                        <a:pt x="177" y="140"/>
                      </a:lnTo>
                      <a:lnTo>
                        <a:pt x="179" y="149"/>
                      </a:lnTo>
                      <a:lnTo>
                        <a:pt x="181" y="158"/>
                      </a:lnTo>
                      <a:lnTo>
                        <a:pt x="185" y="167"/>
                      </a:lnTo>
                      <a:lnTo>
                        <a:pt x="188" y="177"/>
                      </a:lnTo>
                      <a:lnTo>
                        <a:pt x="190" y="186"/>
                      </a:lnTo>
                      <a:lnTo>
                        <a:pt x="193" y="196"/>
                      </a:lnTo>
                      <a:lnTo>
                        <a:pt x="195" y="205"/>
                      </a:lnTo>
                      <a:lnTo>
                        <a:pt x="198" y="215"/>
                      </a:lnTo>
                      <a:lnTo>
                        <a:pt x="200" y="224"/>
                      </a:lnTo>
                      <a:lnTo>
                        <a:pt x="204" y="233"/>
                      </a:lnTo>
                      <a:lnTo>
                        <a:pt x="206" y="243"/>
                      </a:lnTo>
                      <a:lnTo>
                        <a:pt x="210" y="253"/>
                      </a:lnTo>
                      <a:lnTo>
                        <a:pt x="211" y="261"/>
                      </a:lnTo>
                      <a:lnTo>
                        <a:pt x="213" y="268"/>
                      </a:lnTo>
                      <a:lnTo>
                        <a:pt x="214" y="276"/>
                      </a:lnTo>
                      <a:lnTo>
                        <a:pt x="216" y="284"/>
                      </a:lnTo>
                      <a:lnTo>
                        <a:pt x="217" y="291"/>
                      </a:lnTo>
                      <a:lnTo>
                        <a:pt x="219" y="299"/>
                      </a:lnTo>
                      <a:lnTo>
                        <a:pt x="220" y="306"/>
                      </a:lnTo>
                      <a:lnTo>
                        <a:pt x="222" y="313"/>
                      </a:lnTo>
                      <a:lnTo>
                        <a:pt x="222" y="323"/>
                      </a:lnTo>
                      <a:lnTo>
                        <a:pt x="223" y="332"/>
                      </a:lnTo>
                      <a:lnTo>
                        <a:pt x="222" y="339"/>
                      </a:lnTo>
                      <a:lnTo>
                        <a:pt x="221" y="343"/>
                      </a:lnTo>
                      <a:lnTo>
                        <a:pt x="213" y="346"/>
                      </a:lnTo>
                      <a:lnTo>
                        <a:pt x="205" y="343"/>
                      </a:lnTo>
                      <a:lnTo>
                        <a:pt x="199" y="339"/>
                      </a:lnTo>
                      <a:lnTo>
                        <a:pt x="195" y="334"/>
                      </a:lnTo>
                      <a:lnTo>
                        <a:pt x="190" y="327"/>
                      </a:lnTo>
                      <a:lnTo>
                        <a:pt x="186" y="322"/>
                      </a:lnTo>
                      <a:lnTo>
                        <a:pt x="180" y="314"/>
                      </a:lnTo>
                      <a:lnTo>
                        <a:pt x="176" y="307"/>
                      </a:lnTo>
                      <a:lnTo>
                        <a:pt x="170" y="300"/>
                      </a:lnTo>
                      <a:lnTo>
                        <a:pt x="165" y="294"/>
                      </a:lnTo>
                      <a:lnTo>
                        <a:pt x="155" y="284"/>
                      </a:lnTo>
                      <a:lnTo>
                        <a:pt x="145" y="280"/>
                      </a:lnTo>
                      <a:lnTo>
                        <a:pt x="141" y="291"/>
                      </a:lnTo>
                      <a:lnTo>
                        <a:pt x="137" y="302"/>
                      </a:lnTo>
                      <a:lnTo>
                        <a:pt x="134" y="314"/>
                      </a:lnTo>
                      <a:lnTo>
                        <a:pt x="130" y="325"/>
                      </a:lnTo>
                      <a:lnTo>
                        <a:pt x="126" y="335"/>
                      </a:lnTo>
                      <a:lnTo>
                        <a:pt x="122" y="345"/>
                      </a:lnTo>
                      <a:lnTo>
                        <a:pt x="119" y="355"/>
                      </a:lnTo>
                      <a:lnTo>
                        <a:pt x="116" y="367"/>
                      </a:lnTo>
                      <a:lnTo>
                        <a:pt x="110" y="359"/>
                      </a:lnTo>
                      <a:lnTo>
                        <a:pt x="105" y="351"/>
                      </a:lnTo>
                      <a:lnTo>
                        <a:pt x="102" y="343"/>
                      </a:lnTo>
                      <a:lnTo>
                        <a:pt x="99" y="335"/>
                      </a:lnTo>
                      <a:lnTo>
                        <a:pt x="94" y="326"/>
                      </a:lnTo>
                      <a:lnTo>
                        <a:pt x="91" y="318"/>
                      </a:lnTo>
                      <a:lnTo>
                        <a:pt x="87" y="310"/>
                      </a:lnTo>
                      <a:lnTo>
                        <a:pt x="85" y="302"/>
                      </a:lnTo>
                      <a:lnTo>
                        <a:pt x="82" y="293"/>
                      </a:lnTo>
                      <a:lnTo>
                        <a:pt x="78" y="284"/>
                      </a:lnTo>
                      <a:lnTo>
                        <a:pt x="76" y="275"/>
                      </a:lnTo>
                      <a:lnTo>
                        <a:pt x="74" y="267"/>
                      </a:lnTo>
                      <a:lnTo>
                        <a:pt x="70" y="258"/>
                      </a:lnTo>
                      <a:lnTo>
                        <a:pt x="69" y="250"/>
                      </a:lnTo>
                      <a:lnTo>
                        <a:pt x="67" y="243"/>
                      </a:lnTo>
                      <a:lnTo>
                        <a:pt x="66" y="236"/>
                      </a:lnTo>
                      <a:lnTo>
                        <a:pt x="62" y="228"/>
                      </a:lnTo>
                      <a:lnTo>
                        <a:pt x="61" y="220"/>
                      </a:lnTo>
                      <a:lnTo>
                        <a:pt x="59" y="213"/>
                      </a:lnTo>
                      <a:lnTo>
                        <a:pt x="58" y="206"/>
                      </a:lnTo>
                      <a:lnTo>
                        <a:pt x="56" y="194"/>
                      </a:lnTo>
                      <a:lnTo>
                        <a:pt x="55" y="184"/>
                      </a:lnTo>
                      <a:lnTo>
                        <a:pt x="52" y="175"/>
                      </a:lnTo>
                      <a:lnTo>
                        <a:pt x="52" y="168"/>
                      </a:lnTo>
                      <a:lnTo>
                        <a:pt x="52" y="163"/>
                      </a:lnTo>
                      <a:lnTo>
                        <a:pt x="51" y="165"/>
                      </a:lnTo>
                      <a:lnTo>
                        <a:pt x="49" y="170"/>
                      </a:lnTo>
                      <a:lnTo>
                        <a:pt x="46" y="178"/>
                      </a:lnTo>
                      <a:lnTo>
                        <a:pt x="41" y="188"/>
                      </a:lnTo>
                      <a:lnTo>
                        <a:pt x="33" y="196"/>
                      </a:lnTo>
                      <a:lnTo>
                        <a:pt x="25" y="204"/>
                      </a:lnTo>
                      <a:lnTo>
                        <a:pt x="20" y="206"/>
                      </a:lnTo>
                      <a:lnTo>
                        <a:pt x="14" y="209"/>
                      </a:lnTo>
                      <a:lnTo>
                        <a:pt x="7" y="209"/>
                      </a:lnTo>
                      <a:lnTo>
                        <a:pt x="0" y="210"/>
                      </a:lnTo>
                      <a:lnTo>
                        <a:pt x="3" y="200"/>
                      </a:lnTo>
                      <a:lnTo>
                        <a:pt x="6" y="189"/>
                      </a:lnTo>
                      <a:lnTo>
                        <a:pt x="7" y="177"/>
                      </a:lnTo>
                      <a:lnTo>
                        <a:pt x="8" y="166"/>
                      </a:lnTo>
                      <a:lnTo>
                        <a:pt x="8" y="159"/>
                      </a:lnTo>
                      <a:lnTo>
                        <a:pt x="8" y="152"/>
                      </a:lnTo>
                      <a:lnTo>
                        <a:pt x="8" y="145"/>
                      </a:lnTo>
                      <a:lnTo>
                        <a:pt x="9" y="139"/>
                      </a:lnTo>
                      <a:lnTo>
                        <a:pt x="9" y="132"/>
                      </a:lnTo>
                      <a:lnTo>
                        <a:pt x="9" y="125"/>
                      </a:lnTo>
                      <a:lnTo>
                        <a:pt x="9" y="118"/>
                      </a:lnTo>
                      <a:lnTo>
                        <a:pt x="10" y="113"/>
                      </a:lnTo>
                      <a:lnTo>
                        <a:pt x="10" y="106"/>
                      </a:lnTo>
                      <a:lnTo>
                        <a:pt x="10" y="99"/>
                      </a:lnTo>
                      <a:lnTo>
                        <a:pt x="12" y="92"/>
                      </a:lnTo>
                      <a:lnTo>
                        <a:pt x="13" y="85"/>
                      </a:lnTo>
                      <a:lnTo>
                        <a:pt x="13" y="79"/>
                      </a:lnTo>
                      <a:lnTo>
                        <a:pt x="15" y="72"/>
                      </a:lnTo>
                      <a:lnTo>
                        <a:pt x="16" y="66"/>
                      </a:lnTo>
                      <a:lnTo>
                        <a:pt x="20" y="61"/>
                      </a:lnTo>
                      <a:lnTo>
                        <a:pt x="24" y="49"/>
                      </a:lnTo>
                      <a:lnTo>
                        <a:pt x="31" y="39"/>
                      </a:lnTo>
                      <a:lnTo>
                        <a:pt x="34" y="35"/>
                      </a:lnTo>
                      <a:lnTo>
                        <a:pt x="40" y="30"/>
                      </a:lnTo>
                      <a:lnTo>
                        <a:pt x="46" y="27"/>
                      </a:lnTo>
                      <a:lnTo>
                        <a:pt x="52" y="24"/>
                      </a:lnTo>
                      <a:lnTo>
                        <a:pt x="52" y="15"/>
                      </a:lnTo>
                      <a:lnTo>
                        <a:pt x="60" y="10"/>
                      </a:lnTo>
                      <a:lnTo>
                        <a:pt x="65" y="6"/>
                      </a:lnTo>
                      <a:lnTo>
                        <a:pt x="72" y="4"/>
                      </a:lnTo>
                      <a:lnTo>
                        <a:pt x="78" y="2"/>
                      </a:lnTo>
                      <a:lnTo>
                        <a:pt x="86" y="2"/>
                      </a:lnTo>
                      <a:lnTo>
                        <a:pt x="93" y="1"/>
                      </a:lnTo>
                      <a:lnTo>
                        <a:pt x="100" y="0"/>
                      </a:lnTo>
                      <a:lnTo>
                        <a:pt x="107" y="0"/>
                      </a:lnTo>
                      <a:lnTo>
                        <a:pt x="115" y="1"/>
                      </a:lnTo>
                      <a:lnTo>
                        <a:pt x="126" y="3"/>
                      </a:lnTo>
                      <a:lnTo>
                        <a:pt x="1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6" name="Freeform 224"/>
                <p:cNvSpPr>
                  <a:spLocks/>
                </p:cNvSpPr>
                <p:nvPr/>
              </p:nvSpPr>
              <p:spPr bwMode="auto">
                <a:xfrm rot="20745209" flipH="1">
                  <a:off x="5083" y="1142"/>
                  <a:ext cx="67" cy="45"/>
                </a:xfrm>
                <a:custGeom>
                  <a:avLst/>
                  <a:gdLst>
                    <a:gd name="T0" fmla="*/ 3 w 102"/>
                    <a:gd name="T1" fmla="*/ 0 h 91"/>
                    <a:gd name="T2" fmla="*/ 3 w 102"/>
                    <a:gd name="T3" fmla="*/ 0 h 91"/>
                    <a:gd name="T4" fmla="*/ 3 w 102"/>
                    <a:gd name="T5" fmla="*/ 0 h 91"/>
                    <a:gd name="T6" fmla="*/ 3 w 102"/>
                    <a:gd name="T7" fmla="*/ 0 h 91"/>
                    <a:gd name="T8" fmla="*/ 3 w 102"/>
                    <a:gd name="T9" fmla="*/ 0 h 91"/>
                    <a:gd name="T10" fmla="*/ 3 w 102"/>
                    <a:gd name="T11" fmla="*/ 0 h 91"/>
                    <a:gd name="T12" fmla="*/ 3 w 102"/>
                    <a:gd name="T13" fmla="*/ 0 h 91"/>
                    <a:gd name="T14" fmla="*/ 3 w 102"/>
                    <a:gd name="T15" fmla="*/ 0 h 91"/>
                    <a:gd name="T16" fmla="*/ 3 w 102"/>
                    <a:gd name="T17" fmla="*/ 0 h 91"/>
                    <a:gd name="T18" fmla="*/ 3 w 102"/>
                    <a:gd name="T19" fmla="*/ 0 h 91"/>
                    <a:gd name="T20" fmla="*/ 3 w 102"/>
                    <a:gd name="T21" fmla="*/ 0 h 91"/>
                    <a:gd name="T22" fmla="*/ 3 w 102"/>
                    <a:gd name="T23" fmla="*/ 0 h 91"/>
                    <a:gd name="T24" fmla="*/ 3 w 102"/>
                    <a:gd name="T25" fmla="*/ 0 h 91"/>
                    <a:gd name="T26" fmla="*/ 3 w 102"/>
                    <a:gd name="T27" fmla="*/ 0 h 91"/>
                    <a:gd name="T28" fmla="*/ 2 w 102"/>
                    <a:gd name="T29" fmla="*/ 0 h 91"/>
                    <a:gd name="T30" fmla="*/ 2 w 102"/>
                    <a:gd name="T31" fmla="*/ 0 h 91"/>
                    <a:gd name="T32" fmla="*/ 1 w 102"/>
                    <a:gd name="T33" fmla="*/ 0 h 91"/>
                    <a:gd name="T34" fmla="*/ 1 w 102"/>
                    <a:gd name="T35" fmla="*/ 0 h 91"/>
                    <a:gd name="T36" fmla="*/ 1 w 102"/>
                    <a:gd name="T37" fmla="*/ 0 h 91"/>
                    <a:gd name="T38" fmla="*/ 1 w 102"/>
                    <a:gd name="T39" fmla="*/ 0 h 91"/>
                    <a:gd name="T40" fmla="*/ 1 w 102"/>
                    <a:gd name="T41" fmla="*/ 0 h 91"/>
                    <a:gd name="T42" fmla="*/ 1 w 102"/>
                    <a:gd name="T43" fmla="*/ 0 h 91"/>
                    <a:gd name="T44" fmla="*/ 1 w 102"/>
                    <a:gd name="T45" fmla="*/ 0 h 91"/>
                    <a:gd name="T46" fmla="*/ 0 w 102"/>
                    <a:gd name="T47" fmla="*/ 0 h 91"/>
                    <a:gd name="T48" fmla="*/ 1 w 102"/>
                    <a:gd name="T49" fmla="*/ 0 h 91"/>
                    <a:gd name="T50" fmla="*/ 1 w 102"/>
                    <a:gd name="T51" fmla="*/ 0 h 91"/>
                    <a:gd name="T52" fmla="*/ 1 w 102"/>
                    <a:gd name="T53" fmla="*/ 0 h 91"/>
                    <a:gd name="T54" fmla="*/ 1 w 102"/>
                    <a:gd name="T55" fmla="*/ 0 h 91"/>
                    <a:gd name="T56" fmla="*/ 1 w 102"/>
                    <a:gd name="T57" fmla="*/ 0 h 91"/>
                    <a:gd name="T58" fmla="*/ 1 w 102"/>
                    <a:gd name="T59" fmla="*/ 0 h 91"/>
                    <a:gd name="T60" fmla="*/ 2 w 102"/>
                    <a:gd name="T61" fmla="*/ 0 h 91"/>
                    <a:gd name="T62" fmla="*/ 2 w 102"/>
                    <a:gd name="T63" fmla="*/ 0 h 91"/>
                    <a:gd name="T64" fmla="*/ 3 w 102"/>
                    <a:gd name="T65" fmla="*/ 0 h 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02" h="91">
                      <a:moveTo>
                        <a:pt x="73" y="91"/>
                      </a:moveTo>
                      <a:lnTo>
                        <a:pt x="79" y="85"/>
                      </a:lnTo>
                      <a:lnTo>
                        <a:pt x="87" y="78"/>
                      </a:lnTo>
                      <a:lnTo>
                        <a:pt x="93" y="71"/>
                      </a:lnTo>
                      <a:lnTo>
                        <a:pt x="98" y="64"/>
                      </a:lnTo>
                      <a:lnTo>
                        <a:pt x="100" y="55"/>
                      </a:lnTo>
                      <a:lnTo>
                        <a:pt x="102" y="47"/>
                      </a:lnTo>
                      <a:lnTo>
                        <a:pt x="102" y="39"/>
                      </a:lnTo>
                      <a:lnTo>
                        <a:pt x="102" y="33"/>
                      </a:lnTo>
                      <a:lnTo>
                        <a:pt x="100" y="25"/>
                      </a:lnTo>
                      <a:lnTo>
                        <a:pt x="95" y="19"/>
                      </a:lnTo>
                      <a:lnTo>
                        <a:pt x="88" y="12"/>
                      </a:lnTo>
                      <a:lnTo>
                        <a:pt x="81" y="7"/>
                      </a:lnTo>
                      <a:lnTo>
                        <a:pt x="70" y="3"/>
                      </a:lnTo>
                      <a:lnTo>
                        <a:pt x="61" y="0"/>
                      </a:lnTo>
                      <a:lnTo>
                        <a:pt x="51" y="0"/>
                      </a:lnTo>
                      <a:lnTo>
                        <a:pt x="43" y="4"/>
                      </a:lnTo>
                      <a:lnTo>
                        <a:pt x="34" y="6"/>
                      </a:lnTo>
                      <a:lnTo>
                        <a:pt x="25" y="11"/>
                      </a:lnTo>
                      <a:lnTo>
                        <a:pt x="17" y="17"/>
                      </a:lnTo>
                      <a:lnTo>
                        <a:pt x="12" y="25"/>
                      </a:lnTo>
                      <a:lnTo>
                        <a:pt x="5" y="32"/>
                      </a:lnTo>
                      <a:lnTo>
                        <a:pt x="3" y="40"/>
                      </a:lnTo>
                      <a:lnTo>
                        <a:pt x="0" y="48"/>
                      </a:lnTo>
                      <a:lnTo>
                        <a:pt x="3" y="56"/>
                      </a:lnTo>
                      <a:lnTo>
                        <a:pt x="6" y="64"/>
                      </a:lnTo>
                      <a:lnTo>
                        <a:pt x="13" y="72"/>
                      </a:lnTo>
                      <a:lnTo>
                        <a:pt x="21" y="77"/>
                      </a:lnTo>
                      <a:lnTo>
                        <a:pt x="31" y="84"/>
                      </a:lnTo>
                      <a:lnTo>
                        <a:pt x="41" y="87"/>
                      </a:lnTo>
                      <a:lnTo>
                        <a:pt x="52" y="91"/>
                      </a:lnTo>
                      <a:lnTo>
                        <a:pt x="62" y="91"/>
                      </a:lnTo>
                      <a:lnTo>
                        <a:pt x="73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7" name="Freeform 225"/>
                <p:cNvSpPr>
                  <a:spLocks/>
                </p:cNvSpPr>
                <p:nvPr/>
              </p:nvSpPr>
              <p:spPr bwMode="auto">
                <a:xfrm rot="20745209" flipH="1">
                  <a:off x="5022" y="1194"/>
                  <a:ext cx="135" cy="154"/>
                </a:xfrm>
                <a:custGeom>
                  <a:avLst/>
                  <a:gdLst>
                    <a:gd name="T0" fmla="*/ 3 w 209"/>
                    <a:gd name="T1" fmla="*/ 1 h 308"/>
                    <a:gd name="T2" fmla="*/ 4 w 209"/>
                    <a:gd name="T3" fmla="*/ 1 h 308"/>
                    <a:gd name="T4" fmla="*/ 5 w 209"/>
                    <a:gd name="T5" fmla="*/ 1 h 308"/>
                    <a:gd name="T6" fmla="*/ 5 w 209"/>
                    <a:gd name="T7" fmla="*/ 1 h 308"/>
                    <a:gd name="T8" fmla="*/ 6 w 209"/>
                    <a:gd name="T9" fmla="*/ 1 h 308"/>
                    <a:gd name="T10" fmla="*/ 6 w 209"/>
                    <a:gd name="T11" fmla="*/ 1 h 308"/>
                    <a:gd name="T12" fmla="*/ 6 w 209"/>
                    <a:gd name="T13" fmla="*/ 1 h 308"/>
                    <a:gd name="T14" fmla="*/ 5 w 209"/>
                    <a:gd name="T15" fmla="*/ 1 h 308"/>
                    <a:gd name="T16" fmla="*/ 4 w 209"/>
                    <a:gd name="T17" fmla="*/ 1 h 308"/>
                    <a:gd name="T18" fmla="*/ 4 w 209"/>
                    <a:gd name="T19" fmla="*/ 1 h 308"/>
                    <a:gd name="T20" fmla="*/ 4 w 209"/>
                    <a:gd name="T21" fmla="*/ 1 h 308"/>
                    <a:gd name="T22" fmla="*/ 4 w 209"/>
                    <a:gd name="T23" fmla="*/ 1 h 308"/>
                    <a:gd name="T24" fmla="*/ 4 w 209"/>
                    <a:gd name="T25" fmla="*/ 1 h 308"/>
                    <a:gd name="T26" fmla="*/ 4 w 209"/>
                    <a:gd name="T27" fmla="*/ 1 h 308"/>
                    <a:gd name="T28" fmla="*/ 5 w 209"/>
                    <a:gd name="T29" fmla="*/ 1 h 308"/>
                    <a:gd name="T30" fmla="*/ 5 w 209"/>
                    <a:gd name="T31" fmla="*/ 1 h 308"/>
                    <a:gd name="T32" fmla="*/ 5 w 209"/>
                    <a:gd name="T33" fmla="*/ 1 h 308"/>
                    <a:gd name="T34" fmla="*/ 5 w 209"/>
                    <a:gd name="T35" fmla="*/ 2 h 308"/>
                    <a:gd name="T36" fmla="*/ 5 w 209"/>
                    <a:gd name="T37" fmla="*/ 2 h 308"/>
                    <a:gd name="T38" fmla="*/ 5 w 209"/>
                    <a:gd name="T39" fmla="*/ 2 h 308"/>
                    <a:gd name="T40" fmla="*/ 4 w 209"/>
                    <a:gd name="T41" fmla="*/ 1 h 308"/>
                    <a:gd name="T42" fmla="*/ 4 w 209"/>
                    <a:gd name="T43" fmla="*/ 1 h 308"/>
                    <a:gd name="T44" fmla="*/ 4 w 209"/>
                    <a:gd name="T45" fmla="*/ 1 h 308"/>
                    <a:gd name="T46" fmla="*/ 3 w 209"/>
                    <a:gd name="T47" fmla="*/ 1 h 308"/>
                    <a:gd name="T48" fmla="*/ 3 w 209"/>
                    <a:gd name="T49" fmla="*/ 1 h 308"/>
                    <a:gd name="T50" fmla="*/ 3 w 209"/>
                    <a:gd name="T51" fmla="*/ 1 h 308"/>
                    <a:gd name="T52" fmla="*/ 3 w 209"/>
                    <a:gd name="T53" fmla="*/ 2 h 308"/>
                    <a:gd name="T54" fmla="*/ 3 w 209"/>
                    <a:gd name="T55" fmla="*/ 2 h 308"/>
                    <a:gd name="T56" fmla="*/ 3 w 209"/>
                    <a:gd name="T57" fmla="*/ 2 h 308"/>
                    <a:gd name="T58" fmla="*/ 3 w 209"/>
                    <a:gd name="T59" fmla="*/ 2 h 308"/>
                    <a:gd name="T60" fmla="*/ 3 w 209"/>
                    <a:gd name="T61" fmla="*/ 2 h 308"/>
                    <a:gd name="T62" fmla="*/ 2 w 209"/>
                    <a:gd name="T63" fmla="*/ 1 h 308"/>
                    <a:gd name="T64" fmla="*/ 2 w 209"/>
                    <a:gd name="T65" fmla="*/ 1 h 308"/>
                    <a:gd name="T66" fmla="*/ 2 w 209"/>
                    <a:gd name="T67" fmla="*/ 1 h 308"/>
                    <a:gd name="T68" fmla="*/ 2 w 209"/>
                    <a:gd name="T69" fmla="*/ 1 h 308"/>
                    <a:gd name="T70" fmla="*/ 2 w 209"/>
                    <a:gd name="T71" fmla="*/ 1 h 308"/>
                    <a:gd name="T72" fmla="*/ 1 w 209"/>
                    <a:gd name="T73" fmla="*/ 1 h 308"/>
                    <a:gd name="T74" fmla="*/ 1 w 209"/>
                    <a:gd name="T75" fmla="*/ 1 h 308"/>
                    <a:gd name="T76" fmla="*/ 1 w 209"/>
                    <a:gd name="T77" fmla="*/ 1 h 308"/>
                    <a:gd name="T78" fmla="*/ 1 w 209"/>
                    <a:gd name="T79" fmla="*/ 1 h 308"/>
                    <a:gd name="T80" fmla="*/ 0 w 209"/>
                    <a:gd name="T81" fmla="*/ 1 h 308"/>
                    <a:gd name="T82" fmla="*/ 1 w 209"/>
                    <a:gd name="T83" fmla="*/ 1 h 308"/>
                    <a:gd name="T84" fmla="*/ 1 w 209"/>
                    <a:gd name="T85" fmla="*/ 1 h 308"/>
                    <a:gd name="T86" fmla="*/ 1 w 209"/>
                    <a:gd name="T87" fmla="*/ 1 h 308"/>
                    <a:gd name="T88" fmla="*/ 1 w 209"/>
                    <a:gd name="T89" fmla="*/ 1 h 308"/>
                    <a:gd name="T90" fmla="*/ 1 w 209"/>
                    <a:gd name="T91" fmla="*/ 1 h 308"/>
                    <a:gd name="T92" fmla="*/ 1 w 209"/>
                    <a:gd name="T93" fmla="*/ 1 h 308"/>
                    <a:gd name="T94" fmla="*/ 3 w 209"/>
                    <a:gd name="T95" fmla="*/ 0 h 308"/>
                    <a:gd name="T96" fmla="*/ 3 w 209"/>
                    <a:gd name="T97" fmla="*/ 1 h 30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09" h="308">
                      <a:moveTo>
                        <a:pt x="104" y="7"/>
                      </a:moveTo>
                      <a:lnTo>
                        <a:pt x="109" y="10"/>
                      </a:lnTo>
                      <a:lnTo>
                        <a:pt x="116" y="16"/>
                      </a:lnTo>
                      <a:lnTo>
                        <a:pt x="122" y="20"/>
                      </a:lnTo>
                      <a:lnTo>
                        <a:pt x="129" y="26"/>
                      </a:lnTo>
                      <a:lnTo>
                        <a:pt x="136" y="31"/>
                      </a:lnTo>
                      <a:lnTo>
                        <a:pt x="143" y="36"/>
                      </a:lnTo>
                      <a:lnTo>
                        <a:pt x="151" y="42"/>
                      </a:lnTo>
                      <a:lnTo>
                        <a:pt x="159" y="48"/>
                      </a:lnTo>
                      <a:lnTo>
                        <a:pt x="165" y="52"/>
                      </a:lnTo>
                      <a:lnTo>
                        <a:pt x="172" y="58"/>
                      </a:lnTo>
                      <a:lnTo>
                        <a:pt x="179" y="62"/>
                      </a:lnTo>
                      <a:lnTo>
                        <a:pt x="186" y="68"/>
                      </a:lnTo>
                      <a:lnTo>
                        <a:pt x="191" y="71"/>
                      </a:lnTo>
                      <a:lnTo>
                        <a:pt x="198" y="76"/>
                      </a:lnTo>
                      <a:lnTo>
                        <a:pt x="204" y="79"/>
                      </a:lnTo>
                      <a:lnTo>
                        <a:pt x="209" y="83"/>
                      </a:lnTo>
                      <a:lnTo>
                        <a:pt x="204" y="84"/>
                      </a:lnTo>
                      <a:lnTo>
                        <a:pt x="196" y="84"/>
                      </a:lnTo>
                      <a:lnTo>
                        <a:pt x="190" y="81"/>
                      </a:lnTo>
                      <a:lnTo>
                        <a:pt x="185" y="80"/>
                      </a:lnTo>
                      <a:lnTo>
                        <a:pt x="178" y="78"/>
                      </a:lnTo>
                      <a:lnTo>
                        <a:pt x="172" y="77"/>
                      </a:lnTo>
                      <a:lnTo>
                        <a:pt x="164" y="73"/>
                      </a:lnTo>
                      <a:lnTo>
                        <a:pt x="157" y="71"/>
                      </a:lnTo>
                      <a:lnTo>
                        <a:pt x="151" y="68"/>
                      </a:lnTo>
                      <a:lnTo>
                        <a:pt x="144" y="66"/>
                      </a:lnTo>
                      <a:lnTo>
                        <a:pt x="131" y="61"/>
                      </a:lnTo>
                      <a:lnTo>
                        <a:pt x="122" y="59"/>
                      </a:lnTo>
                      <a:lnTo>
                        <a:pt x="122" y="66"/>
                      </a:lnTo>
                      <a:lnTo>
                        <a:pt x="122" y="72"/>
                      </a:lnTo>
                      <a:lnTo>
                        <a:pt x="122" y="80"/>
                      </a:lnTo>
                      <a:lnTo>
                        <a:pt x="125" y="88"/>
                      </a:lnTo>
                      <a:lnTo>
                        <a:pt x="125" y="96"/>
                      </a:lnTo>
                      <a:lnTo>
                        <a:pt x="127" y="105"/>
                      </a:lnTo>
                      <a:lnTo>
                        <a:pt x="129" y="114"/>
                      </a:lnTo>
                      <a:lnTo>
                        <a:pt x="133" y="124"/>
                      </a:lnTo>
                      <a:lnTo>
                        <a:pt x="134" y="132"/>
                      </a:lnTo>
                      <a:lnTo>
                        <a:pt x="136" y="141"/>
                      </a:lnTo>
                      <a:lnTo>
                        <a:pt x="139" y="150"/>
                      </a:lnTo>
                      <a:lnTo>
                        <a:pt x="143" y="160"/>
                      </a:lnTo>
                      <a:lnTo>
                        <a:pt x="145" y="168"/>
                      </a:lnTo>
                      <a:lnTo>
                        <a:pt x="148" y="177"/>
                      </a:lnTo>
                      <a:lnTo>
                        <a:pt x="152" y="186"/>
                      </a:lnTo>
                      <a:lnTo>
                        <a:pt x="155" y="197"/>
                      </a:lnTo>
                      <a:lnTo>
                        <a:pt x="157" y="205"/>
                      </a:lnTo>
                      <a:lnTo>
                        <a:pt x="160" y="212"/>
                      </a:lnTo>
                      <a:lnTo>
                        <a:pt x="162" y="220"/>
                      </a:lnTo>
                      <a:lnTo>
                        <a:pt x="165" y="228"/>
                      </a:lnTo>
                      <a:lnTo>
                        <a:pt x="168" y="235"/>
                      </a:lnTo>
                      <a:lnTo>
                        <a:pt x="170" y="243"/>
                      </a:lnTo>
                      <a:lnTo>
                        <a:pt x="172" y="250"/>
                      </a:lnTo>
                      <a:lnTo>
                        <a:pt x="176" y="256"/>
                      </a:lnTo>
                      <a:lnTo>
                        <a:pt x="178" y="268"/>
                      </a:lnTo>
                      <a:lnTo>
                        <a:pt x="180" y="278"/>
                      </a:lnTo>
                      <a:lnTo>
                        <a:pt x="180" y="285"/>
                      </a:lnTo>
                      <a:lnTo>
                        <a:pt x="180" y="290"/>
                      </a:lnTo>
                      <a:lnTo>
                        <a:pt x="172" y="288"/>
                      </a:lnTo>
                      <a:lnTo>
                        <a:pt x="164" y="280"/>
                      </a:lnTo>
                      <a:lnTo>
                        <a:pt x="160" y="273"/>
                      </a:lnTo>
                      <a:lnTo>
                        <a:pt x="155" y="267"/>
                      </a:lnTo>
                      <a:lnTo>
                        <a:pt x="151" y="259"/>
                      </a:lnTo>
                      <a:lnTo>
                        <a:pt x="147" y="251"/>
                      </a:lnTo>
                      <a:lnTo>
                        <a:pt x="142" y="241"/>
                      </a:lnTo>
                      <a:lnTo>
                        <a:pt x="137" y="233"/>
                      </a:lnTo>
                      <a:lnTo>
                        <a:pt x="131" y="225"/>
                      </a:lnTo>
                      <a:lnTo>
                        <a:pt x="128" y="218"/>
                      </a:lnTo>
                      <a:lnTo>
                        <a:pt x="122" y="211"/>
                      </a:lnTo>
                      <a:lnTo>
                        <a:pt x="118" y="207"/>
                      </a:lnTo>
                      <a:lnTo>
                        <a:pt x="113" y="203"/>
                      </a:lnTo>
                      <a:lnTo>
                        <a:pt x="110" y="203"/>
                      </a:lnTo>
                      <a:lnTo>
                        <a:pt x="107" y="208"/>
                      </a:lnTo>
                      <a:lnTo>
                        <a:pt x="105" y="214"/>
                      </a:lnTo>
                      <a:lnTo>
                        <a:pt x="103" y="220"/>
                      </a:lnTo>
                      <a:lnTo>
                        <a:pt x="103" y="227"/>
                      </a:lnTo>
                      <a:lnTo>
                        <a:pt x="102" y="234"/>
                      </a:lnTo>
                      <a:lnTo>
                        <a:pt x="101" y="241"/>
                      </a:lnTo>
                      <a:lnTo>
                        <a:pt x="101" y="247"/>
                      </a:lnTo>
                      <a:lnTo>
                        <a:pt x="101" y="255"/>
                      </a:lnTo>
                      <a:lnTo>
                        <a:pt x="100" y="262"/>
                      </a:lnTo>
                      <a:lnTo>
                        <a:pt x="100" y="269"/>
                      </a:lnTo>
                      <a:lnTo>
                        <a:pt x="99" y="276"/>
                      </a:lnTo>
                      <a:lnTo>
                        <a:pt x="99" y="284"/>
                      </a:lnTo>
                      <a:lnTo>
                        <a:pt x="96" y="289"/>
                      </a:lnTo>
                      <a:lnTo>
                        <a:pt x="95" y="296"/>
                      </a:lnTo>
                      <a:lnTo>
                        <a:pt x="94" y="302"/>
                      </a:lnTo>
                      <a:lnTo>
                        <a:pt x="93" y="308"/>
                      </a:lnTo>
                      <a:lnTo>
                        <a:pt x="91" y="302"/>
                      </a:lnTo>
                      <a:lnTo>
                        <a:pt x="88" y="296"/>
                      </a:lnTo>
                      <a:lnTo>
                        <a:pt x="86" y="289"/>
                      </a:lnTo>
                      <a:lnTo>
                        <a:pt x="85" y="284"/>
                      </a:lnTo>
                      <a:lnTo>
                        <a:pt x="83" y="276"/>
                      </a:lnTo>
                      <a:lnTo>
                        <a:pt x="81" y="269"/>
                      </a:lnTo>
                      <a:lnTo>
                        <a:pt x="78" y="261"/>
                      </a:lnTo>
                      <a:lnTo>
                        <a:pt x="77" y="254"/>
                      </a:lnTo>
                      <a:lnTo>
                        <a:pt x="74" y="245"/>
                      </a:lnTo>
                      <a:lnTo>
                        <a:pt x="73" y="237"/>
                      </a:lnTo>
                      <a:lnTo>
                        <a:pt x="69" y="228"/>
                      </a:lnTo>
                      <a:lnTo>
                        <a:pt x="68" y="221"/>
                      </a:lnTo>
                      <a:lnTo>
                        <a:pt x="66" y="212"/>
                      </a:lnTo>
                      <a:lnTo>
                        <a:pt x="64" y="205"/>
                      </a:lnTo>
                      <a:lnTo>
                        <a:pt x="61" y="195"/>
                      </a:lnTo>
                      <a:lnTo>
                        <a:pt x="60" y="189"/>
                      </a:lnTo>
                      <a:lnTo>
                        <a:pt x="57" y="180"/>
                      </a:lnTo>
                      <a:lnTo>
                        <a:pt x="56" y="172"/>
                      </a:lnTo>
                      <a:lnTo>
                        <a:pt x="52" y="165"/>
                      </a:lnTo>
                      <a:lnTo>
                        <a:pt x="51" y="158"/>
                      </a:lnTo>
                      <a:lnTo>
                        <a:pt x="49" y="151"/>
                      </a:lnTo>
                      <a:lnTo>
                        <a:pt x="48" y="145"/>
                      </a:lnTo>
                      <a:lnTo>
                        <a:pt x="45" y="138"/>
                      </a:lnTo>
                      <a:lnTo>
                        <a:pt x="45" y="133"/>
                      </a:lnTo>
                      <a:lnTo>
                        <a:pt x="42" y="123"/>
                      </a:lnTo>
                      <a:lnTo>
                        <a:pt x="41" y="116"/>
                      </a:lnTo>
                      <a:lnTo>
                        <a:pt x="41" y="112"/>
                      </a:lnTo>
                      <a:lnTo>
                        <a:pt x="41" y="111"/>
                      </a:lnTo>
                      <a:lnTo>
                        <a:pt x="34" y="120"/>
                      </a:lnTo>
                      <a:lnTo>
                        <a:pt x="29" y="131"/>
                      </a:lnTo>
                      <a:lnTo>
                        <a:pt x="23" y="142"/>
                      </a:lnTo>
                      <a:lnTo>
                        <a:pt x="18" y="154"/>
                      </a:lnTo>
                      <a:lnTo>
                        <a:pt x="13" y="163"/>
                      </a:lnTo>
                      <a:lnTo>
                        <a:pt x="8" y="170"/>
                      </a:lnTo>
                      <a:lnTo>
                        <a:pt x="4" y="174"/>
                      </a:lnTo>
                      <a:lnTo>
                        <a:pt x="0" y="175"/>
                      </a:lnTo>
                      <a:lnTo>
                        <a:pt x="1" y="166"/>
                      </a:lnTo>
                      <a:lnTo>
                        <a:pt x="4" y="157"/>
                      </a:lnTo>
                      <a:lnTo>
                        <a:pt x="5" y="147"/>
                      </a:lnTo>
                      <a:lnTo>
                        <a:pt x="6" y="137"/>
                      </a:lnTo>
                      <a:lnTo>
                        <a:pt x="6" y="124"/>
                      </a:lnTo>
                      <a:lnTo>
                        <a:pt x="6" y="114"/>
                      </a:lnTo>
                      <a:lnTo>
                        <a:pt x="6" y="102"/>
                      </a:lnTo>
                      <a:lnTo>
                        <a:pt x="7" y="92"/>
                      </a:lnTo>
                      <a:lnTo>
                        <a:pt x="7" y="79"/>
                      </a:lnTo>
                      <a:lnTo>
                        <a:pt x="8" y="68"/>
                      </a:lnTo>
                      <a:lnTo>
                        <a:pt x="10" y="58"/>
                      </a:lnTo>
                      <a:lnTo>
                        <a:pt x="14" y="49"/>
                      </a:lnTo>
                      <a:lnTo>
                        <a:pt x="17" y="38"/>
                      </a:lnTo>
                      <a:lnTo>
                        <a:pt x="24" y="31"/>
                      </a:lnTo>
                      <a:lnTo>
                        <a:pt x="31" y="24"/>
                      </a:lnTo>
                      <a:lnTo>
                        <a:pt x="41" y="18"/>
                      </a:lnTo>
                      <a:lnTo>
                        <a:pt x="40" y="11"/>
                      </a:lnTo>
                      <a:lnTo>
                        <a:pt x="47" y="7"/>
                      </a:lnTo>
                      <a:lnTo>
                        <a:pt x="55" y="2"/>
                      </a:lnTo>
                      <a:lnTo>
                        <a:pt x="66" y="1"/>
                      </a:lnTo>
                      <a:lnTo>
                        <a:pt x="76" y="0"/>
                      </a:lnTo>
                      <a:lnTo>
                        <a:pt x="88" y="0"/>
                      </a:lnTo>
                      <a:lnTo>
                        <a:pt x="98" y="2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66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8" name="Freeform 226"/>
                <p:cNvSpPr>
                  <a:spLocks/>
                </p:cNvSpPr>
                <p:nvPr/>
              </p:nvSpPr>
              <p:spPr bwMode="auto">
                <a:xfrm rot="20745209" flipH="1">
                  <a:off x="5090" y="1149"/>
                  <a:ext cx="46" cy="32"/>
                </a:xfrm>
                <a:custGeom>
                  <a:avLst/>
                  <a:gdLst>
                    <a:gd name="T0" fmla="*/ 2 w 70"/>
                    <a:gd name="T1" fmla="*/ 1 h 63"/>
                    <a:gd name="T2" fmla="*/ 2 w 70"/>
                    <a:gd name="T3" fmla="*/ 1 h 63"/>
                    <a:gd name="T4" fmla="*/ 2 w 70"/>
                    <a:gd name="T5" fmla="*/ 1 h 63"/>
                    <a:gd name="T6" fmla="*/ 2 w 70"/>
                    <a:gd name="T7" fmla="*/ 1 h 63"/>
                    <a:gd name="T8" fmla="*/ 3 w 70"/>
                    <a:gd name="T9" fmla="*/ 1 h 63"/>
                    <a:gd name="T10" fmla="*/ 3 w 70"/>
                    <a:gd name="T11" fmla="*/ 1 h 63"/>
                    <a:gd name="T12" fmla="*/ 3 w 70"/>
                    <a:gd name="T13" fmla="*/ 1 h 63"/>
                    <a:gd name="T14" fmla="*/ 2 w 70"/>
                    <a:gd name="T15" fmla="*/ 1 h 63"/>
                    <a:gd name="T16" fmla="*/ 2 w 70"/>
                    <a:gd name="T17" fmla="*/ 1 h 63"/>
                    <a:gd name="T18" fmla="*/ 2 w 70"/>
                    <a:gd name="T19" fmla="*/ 1 h 63"/>
                    <a:gd name="T20" fmla="*/ 2 w 70"/>
                    <a:gd name="T21" fmla="*/ 1 h 63"/>
                    <a:gd name="T22" fmla="*/ 2 w 70"/>
                    <a:gd name="T23" fmla="*/ 0 h 63"/>
                    <a:gd name="T24" fmla="*/ 1 w 70"/>
                    <a:gd name="T25" fmla="*/ 0 h 63"/>
                    <a:gd name="T26" fmla="*/ 1 w 70"/>
                    <a:gd name="T27" fmla="*/ 0 h 63"/>
                    <a:gd name="T28" fmla="*/ 1 w 70"/>
                    <a:gd name="T29" fmla="*/ 1 h 63"/>
                    <a:gd name="T30" fmla="*/ 1 w 70"/>
                    <a:gd name="T31" fmla="*/ 1 h 63"/>
                    <a:gd name="T32" fmla="*/ 1 w 70"/>
                    <a:gd name="T33" fmla="*/ 1 h 63"/>
                    <a:gd name="T34" fmla="*/ 1 w 70"/>
                    <a:gd name="T35" fmla="*/ 1 h 63"/>
                    <a:gd name="T36" fmla="*/ 1 w 70"/>
                    <a:gd name="T37" fmla="*/ 1 h 63"/>
                    <a:gd name="T38" fmla="*/ 1 w 70"/>
                    <a:gd name="T39" fmla="*/ 1 h 63"/>
                    <a:gd name="T40" fmla="*/ 1 w 70"/>
                    <a:gd name="T41" fmla="*/ 1 h 63"/>
                    <a:gd name="T42" fmla="*/ 0 w 70"/>
                    <a:gd name="T43" fmla="*/ 1 h 63"/>
                    <a:gd name="T44" fmla="*/ 0 w 70"/>
                    <a:gd name="T45" fmla="*/ 1 h 63"/>
                    <a:gd name="T46" fmla="*/ 1 w 70"/>
                    <a:gd name="T47" fmla="*/ 1 h 63"/>
                    <a:gd name="T48" fmla="*/ 1 w 70"/>
                    <a:gd name="T49" fmla="*/ 1 h 63"/>
                    <a:gd name="T50" fmla="*/ 1 w 70"/>
                    <a:gd name="T51" fmla="*/ 1 h 63"/>
                    <a:gd name="T52" fmla="*/ 1 w 70"/>
                    <a:gd name="T53" fmla="*/ 1 h 63"/>
                    <a:gd name="T54" fmla="*/ 1 w 70"/>
                    <a:gd name="T55" fmla="*/ 1 h 63"/>
                    <a:gd name="T56" fmla="*/ 2 w 70"/>
                    <a:gd name="T57" fmla="*/ 1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0" h="63">
                      <a:moveTo>
                        <a:pt x="46" y="61"/>
                      </a:moveTo>
                      <a:lnTo>
                        <a:pt x="57" y="54"/>
                      </a:lnTo>
                      <a:lnTo>
                        <a:pt x="65" y="45"/>
                      </a:lnTo>
                      <a:lnTo>
                        <a:pt x="67" y="38"/>
                      </a:lnTo>
                      <a:lnTo>
                        <a:pt x="70" y="33"/>
                      </a:lnTo>
                      <a:lnTo>
                        <a:pt x="69" y="27"/>
                      </a:lnTo>
                      <a:lnTo>
                        <a:pt x="69" y="21"/>
                      </a:lnTo>
                      <a:lnTo>
                        <a:pt x="66" y="14"/>
                      </a:lnTo>
                      <a:lnTo>
                        <a:pt x="64" y="9"/>
                      </a:lnTo>
                      <a:lnTo>
                        <a:pt x="60" y="5"/>
                      </a:lnTo>
                      <a:lnTo>
                        <a:pt x="55" y="3"/>
                      </a:lnTo>
                      <a:lnTo>
                        <a:pt x="48" y="0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9" y="3"/>
                      </a:lnTo>
                      <a:lnTo>
                        <a:pt x="22" y="5"/>
                      </a:lnTo>
                      <a:lnTo>
                        <a:pt x="17" y="10"/>
                      </a:lnTo>
                      <a:lnTo>
                        <a:pt x="11" y="14"/>
                      </a:lnTo>
                      <a:lnTo>
                        <a:pt x="8" y="21"/>
                      </a:lnTo>
                      <a:lnTo>
                        <a:pt x="3" y="27"/>
                      </a:lnTo>
                      <a:lnTo>
                        <a:pt x="1" y="33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5" y="54"/>
                      </a:lnTo>
                      <a:lnTo>
                        <a:pt x="15" y="61"/>
                      </a:lnTo>
                      <a:lnTo>
                        <a:pt x="21" y="62"/>
                      </a:lnTo>
                      <a:lnTo>
                        <a:pt x="29" y="63"/>
                      </a:lnTo>
                      <a:lnTo>
                        <a:pt x="36" y="62"/>
                      </a:lnTo>
                      <a:lnTo>
                        <a:pt x="46" y="61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9" name="Freeform 227"/>
                <p:cNvSpPr>
                  <a:spLocks/>
                </p:cNvSpPr>
                <p:nvPr/>
              </p:nvSpPr>
              <p:spPr bwMode="auto">
                <a:xfrm rot="20745209" flipH="1">
                  <a:off x="4567" y="1047"/>
                  <a:ext cx="49" cy="35"/>
                </a:xfrm>
                <a:custGeom>
                  <a:avLst/>
                  <a:gdLst>
                    <a:gd name="T0" fmla="*/ 1 w 76"/>
                    <a:gd name="T1" fmla="*/ 1 h 69"/>
                    <a:gd name="T2" fmla="*/ 2 w 76"/>
                    <a:gd name="T3" fmla="*/ 1 h 69"/>
                    <a:gd name="T4" fmla="*/ 2 w 76"/>
                    <a:gd name="T5" fmla="*/ 1 h 69"/>
                    <a:gd name="T6" fmla="*/ 2 w 76"/>
                    <a:gd name="T7" fmla="*/ 1 h 69"/>
                    <a:gd name="T8" fmla="*/ 2 w 76"/>
                    <a:gd name="T9" fmla="*/ 1 h 69"/>
                    <a:gd name="T10" fmla="*/ 2 w 76"/>
                    <a:gd name="T11" fmla="*/ 1 h 69"/>
                    <a:gd name="T12" fmla="*/ 2 w 76"/>
                    <a:gd name="T13" fmla="*/ 1 h 69"/>
                    <a:gd name="T14" fmla="*/ 2 w 76"/>
                    <a:gd name="T15" fmla="*/ 1 h 69"/>
                    <a:gd name="T16" fmla="*/ 3 w 76"/>
                    <a:gd name="T17" fmla="*/ 1 h 69"/>
                    <a:gd name="T18" fmla="*/ 2 w 76"/>
                    <a:gd name="T19" fmla="*/ 1 h 69"/>
                    <a:gd name="T20" fmla="*/ 2 w 76"/>
                    <a:gd name="T21" fmla="*/ 1 h 69"/>
                    <a:gd name="T22" fmla="*/ 2 w 76"/>
                    <a:gd name="T23" fmla="*/ 1 h 69"/>
                    <a:gd name="T24" fmla="*/ 2 w 76"/>
                    <a:gd name="T25" fmla="*/ 1 h 69"/>
                    <a:gd name="T26" fmla="*/ 2 w 76"/>
                    <a:gd name="T27" fmla="*/ 0 h 69"/>
                    <a:gd name="T28" fmla="*/ 1 w 76"/>
                    <a:gd name="T29" fmla="*/ 0 h 69"/>
                    <a:gd name="T30" fmla="*/ 1 w 76"/>
                    <a:gd name="T31" fmla="*/ 0 h 69"/>
                    <a:gd name="T32" fmla="*/ 1 w 76"/>
                    <a:gd name="T33" fmla="*/ 1 h 69"/>
                    <a:gd name="T34" fmla="*/ 1 w 76"/>
                    <a:gd name="T35" fmla="*/ 1 h 69"/>
                    <a:gd name="T36" fmla="*/ 1 w 76"/>
                    <a:gd name="T37" fmla="*/ 1 h 69"/>
                    <a:gd name="T38" fmla="*/ 1 w 76"/>
                    <a:gd name="T39" fmla="*/ 1 h 69"/>
                    <a:gd name="T40" fmla="*/ 1 w 76"/>
                    <a:gd name="T41" fmla="*/ 1 h 69"/>
                    <a:gd name="T42" fmla="*/ 1 w 76"/>
                    <a:gd name="T43" fmla="*/ 1 h 69"/>
                    <a:gd name="T44" fmla="*/ 1 w 76"/>
                    <a:gd name="T45" fmla="*/ 1 h 69"/>
                    <a:gd name="T46" fmla="*/ 0 w 76"/>
                    <a:gd name="T47" fmla="*/ 1 h 69"/>
                    <a:gd name="T48" fmla="*/ 0 w 76"/>
                    <a:gd name="T49" fmla="*/ 1 h 69"/>
                    <a:gd name="T50" fmla="*/ 1 w 76"/>
                    <a:gd name="T51" fmla="*/ 1 h 69"/>
                    <a:gd name="T52" fmla="*/ 1 w 76"/>
                    <a:gd name="T53" fmla="*/ 1 h 69"/>
                    <a:gd name="T54" fmla="*/ 1 w 76"/>
                    <a:gd name="T55" fmla="*/ 1 h 69"/>
                    <a:gd name="T56" fmla="*/ 1 w 76"/>
                    <a:gd name="T57" fmla="*/ 1 h 69"/>
                    <a:gd name="T58" fmla="*/ 1 w 76"/>
                    <a:gd name="T59" fmla="*/ 1 h 69"/>
                    <a:gd name="T60" fmla="*/ 1 w 76"/>
                    <a:gd name="T61" fmla="*/ 1 h 69"/>
                    <a:gd name="T62" fmla="*/ 1 w 76"/>
                    <a:gd name="T63" fmla="*/ 1 h 69"/>
                    <a:gd name="T64" fmla="*/ 1 w 76"/>
                    <a:gd name="T65" fmla="*/ 1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6" h="69">
                      <a:moveTo>
                        <a:pt x="46" y="68"/>
                      </a:moveTo>
                      <a:lnTo>
                        <a:pt x="52" y="63"/>
                      </a:lnTo>
                      <a:lnTo>
                        <a:pt x="57" y="59"/>
                      </a:lnTo>
                      <a:lnTo>
                        <a:pt x="62" y="53"/>
                      </a:lnTo>
                      <a:lnTo>
                        <a:pt x="68" y="47"/>
                      </a:lnTo>
                      <a:lnTo>
                        <a:pt x="70" y="41"/>
                      </a:lnTo>
                      <a:lnTo>
                        <a:pt x="73" y="34"/>
                      </a:lnTo>
                      <a:lnTo>
                        <a:pt x="74" y="27"/>
                      </a:lnTo>
                      <a:lnTo>
                        <a:pt x="76" y="21"/>
                      </a:lnTo>
                      <a:lnTo>
                        <a:pt x="72" y="15"/>
                      </a:lnTo>
                      <a:lnTo>
                        <a:pt x="69" y="9"/>
                      </a:lnTo>
                      <a:lnTo>
                        <a:pt x="63" y="6"/>
                      </a:lnTo>
                      <a:lnTo>
                        <a:pt x="59" y="3"/>
                      </a:lnTo>
                      <a:lnTo>
                        <a:pt x="52" y="0"/>
                      </a:lnTo>
                      <a:lnTo>
                        <a:pt x="45" y="0"/>
                      </a:lnTo>
                      <a:lnTo>
                        <a:pt x="37" y="0"/>
                      </a:lnTo>
                      <a:lnTo>
                        <a:pt x="29" y="3"/>
                      </a:lnTo>
                      <a:lnTo>
                        <a:pt x="22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8" y="21"/>
                      </a:lnTo>
                      <a:lnTo>
                        <a:pt x="3" y="28"/>
                      </a:lnTo>
                      <a:lnTo>
                        <a:pt x="1" y="35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1" y="55"/>
                      </a:lnTo>
                      <a:lnTo>
                        <a:pt x="5" y="60"/>
                      </a:lnTo>
                      <a:lnTo>
                        <a:pt x="9" y="63"/>
                      </a:lnTo>
                      <a:lnTo>
                        <a:pt x="16" y="67"/>
                      </a:lnTo>
                      <a:lnTo>
                        <a:pt x="22" y="68"/>
                      </a:lnTo>
                      <a:lnTo>
                        <a:pt x="29" y="69"/>
                      </a:lnTo>
                      <a:lnTo>
                        <a:pt x="37" y="68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0" name="Freeform 228"/>
                <p:cNvSpPr>
                  <a:spLocks/>
                </p:cNvSpPr>
                <p:nvPr/>
              </p:nvSpPr>
              <p:spPr bwMode="auto">
                <a:xfrm rot="20745209" flipH="1">
                  <a:off x="4494" y="1003"/>
                  <a:ext cx="37" cy="30"/>
                </a:xfrm>
                <a:custGeom>
                  <a:avLst/>
                  <a:gdLst>
                    <a:gd name="T0" fmla="*/ 1 w 57"/>
                    <a:gd name="T1" fmla="*/ 1 h 60"/>
                    <a:gd name="T2" fmla="*/ 1 w 57"/>
                    <a:gd name="T3" fmla="*/ 1 h 60"/>
                    <a:gd name="T4" fmla="*/ 1 w 57"/>
                    <a:gd name="T5" fmla="*/ 1 h 60"/>
                    <a:gd name="T6" fmla="*/ 1 w 57"/>
                    <a:gd name="T7" fmla="*/ 1 h 60"/>
                    <a:gd name="T8" fmla="*/ 2 w 57"/>
                    <a:gd name="T9" fmla="*/ 1 h 60"/>
                    <a:gd name="T10" fmla="*/ 2 w 57"/>
                    <a:gd name="T11" fmla="*/ 1 h 60"/>
                    <a:gd name="T12" fmla="*/ 2 w 57"/>
                    <a:gd name="T13" fmla="*/ 1 h 60"/>
                    <a:gd name="T14" fmla="*/ 2 w 57"/>
                    <a:gd name="T15" fmla="*/ 1 h 60"/>
                    <a:gd name="T16" fmla="*/ 2 w 57"/>
                    <a:gd name="T17" fmla="*/ 1 h 60"/>
                    <a:gd name="T18" fmla="*/ 2 w 57"/>
                    <a:gd name="T19" fmla="*/ 1 h 60"/>
                    <a:gd name="T20" fmla="*/ 1 w 57"/>
                    <a:gd name="T21" fmla="*/ 1 h 60"/>
                    <a:gd name="T22" fmla="*/ 1 w 57"/>
                    <a:gd name="T23" fmla="*/ 0 h 60"/>
                    <a:gd name="T24" fmla="*/ 1 w 57"/>
                    <a:gd name="T25" fmla="*/ 0 h 60"/>
                    <a:gd name="T26" fmla="*/ 1 w 57"/>
                    <a:gd name="T27" fmla="*/ 1 h 60"/>
                    <a:gd name="T28" fmla="*/ 1 w 57"/>
                    <a:gd name="T29" fmla="*/ 1 h 60"/>
                    <a:gd name="T30" fmla="*/ 1 w 57"/>
                    <a:gd name="T31" fmla="*/ 1 h 60"/>
                    <a:gd name="T32" fmla="*/ 1 w 57"/>
                    <a:gd name="T33" fmla="*/ 1 h 60"/>
                    <a:gd name="T34" fmla="*/ 1 w 57"/>
                    <a:gd name="T35" fmla="*/ 1 h 60"/>
                    <a:gd name="T36" fmla="*/ 1 w 57"/>
                    <a:gd name="T37" fmla="*/ 1 h 60"/>
                    <a:gd name="T38" fmla="*/ 1 w 57"/>
                    <a:gd name="T39" fmla="*/ 1 h 60"/>
                    <a:gd name="T40" fmla="*/ 0 w 57"/>
                    <a:gd name="T41" fmla="*/ 1 h 60"/>
                    <a:gd name="T42" fmla="*/ 0 w 57"/>
                    <a:gd name="T43" fmla="*/ 1 h 60"/>
                    <a:gd name="T44" fmla="*/ 0 w 57"/>
                    <a:gd name="T45" fmla="*/ 1 h 60"/>
                    <a:gd name="T46" fmla="*/ 1 w 57"/>
                    <a:gd name="T47" fmla="*/ 1 h 60"/>
                    <a:gd name="T48" fmla="*/ 1 w 57"/>
                    <a:gd name="T49" fmla="*/ 1 h 60"/>
                    <a:gd name="T50" fmla="*/ 1 w 57"/>
                    <a:gd name="T51" fmla="*/ 1 h 60"/>
                    <a:gd name="T52" fmla="*/ 1 w 57"/>
                    <a:gd name="T53" fmla="*/ 1 h 60"/>
                    <a:gd name="T54" fmla="*/ 1 w 57"/>
                    <a:gd name="T55" fmla="*/ 1 h 60"/>
                    <a:gd name="T56" fmla="*/ 1 w 57"/>
                    <a:gd name="T57" fmla="*/ 1 h 60"/>
                    <a:gd name="T58" fmla="*/ 1 w 57"/>
                    <a:gd name="T59" fmla="*/ 1 h 60"/>
                    <a:gd name="T60" fmla="*/ 1 w 57"/>
                    <a:gd name="T61" fmla="*/ 1 h 6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57" h="60">
                      <a:moveTo>
                        <a:pt x="34" y="58"/>
                      </a:moveTo>
                      <a:lnTo>
                        <a:pt x="39" y="54"/>
                      </a:lnTo>
                      <a:lnTo>
                        <a:pt x="44" y="50"/>
                      </a:lnTo>
                      <a:lnTo>
                        <a:pt x="47" y="46"/>
                      </a:lnTo>
                      <a:lnTo>
                        <a:pt x="52" y="41"/>
                      </a:lnTo>
                      <a:lnTo>
                        <a:pt x="53" y="35"/>
                      </a:lnTo>
                      <a:lnTo>
                        <a:pt x="55" y="29"/>
                      </a:lnTo>
                      <a:lnTo>
                        <a:pt x="56" y="23"/>
                      </a:lnTo>
                      <a:lnTo>
                        <a:pt x="57" y="18"/>
                      </a:lnTo>
                      <a:lnTo>
                        <a:pt x="50" y="8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28" y="1"/>
                      </a:lnTo>
                      <a:lnTo>
                        <a:pt x="22" y="5"/>
                      </a:lnTo>
                      <a:lnTo>
                        <a:pt x="15" y="5"/>
                      </a:lnTo>
                      <a:lnTo>
                        <a:pt x="11" y="8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1" y="20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1" y="46"/>
                      </a:lnTo>
                      <a:lnTo>
                        <a:pt x="4" y="50"/>
                      </a:lnTo>
                      <a:lnTo>
                        <a:pt x="8" y="54"/>
                      </a:lnTo>
                      <a:lnTo>
                        <a:pt x="12" y="57"/>
                      </a:lnTo>
                      <a:lnTo>
                        <a:pt x="15" y="58"/>
                      </a:lnTo>
                      <a:lnTo>
                        <a:pt x="21" y="60"/>
                      </a:lnTo>
                      <a:lnTo>
                        <a:pt x="27" y="58"/>
                      </a:lnTo>
                      <a:lnTo>
                        <a:pt x="34" y="58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1" name="Freeform 229"/>
                <p:cNvSpPr>
                  <a:spLocks/>
                </p:cNvSpPr>
                <p:nvPr/>
              </p:nvSpPr>
              <p:spPr bwMode="auto">
                <a:xfrm rot="20745209" flipH="1">
                  <a:off x="4977" y="942"/>
                  <a:ext cx="42" cy="38"/>
                </a:xfrm>
                <a:custGeom>
                  <a:avLst/>
                  <a:gdLst>
                    <a:gd name="T0" fmla="*/ 1 w 64"/>
                    <a:gd name="T1" fmla="*/ 1 h 73"/>
                    <a:gd name="T2" fmla="*/ 1 w 64"/>
                    <a:gd name="T3" fmla="*/ 1 h 73"/>
                    <a:gd name="T4" fmla="*/ 2 w 64"/>
                    <a:gd name="T5" fmla="*/ 1 h 73"/>
                    <a:gd name="T6" fmla="*/ 2 w 64"/>
                    <a:gd name="T7" fmla="*/ 1 h 73"/>
                    <a:gd name="T8" fmla="*/ 2 w 64"/>
                    <a:gd name="T9" fmla="*/ 1 h 73"/>
                    <a:gd name="T10" fmla="*/ 2 w 64"/>
                    <a:gd name="T11" fmla="*/ 1 h 73"/>
                    <a:gd name="T12" fmla="*/ 2 w 64"/>
                    <a:gd name="T13" fmla="*/ 1 h 73"/>
                    <a:gd name="T14" fmla="*/ 2 w 64"/>
                    <a:gd name="T15" fmla="*/ 1 h 73"/>
                    <a:gd name="T16" fmla="*/ 2 w 64"/>
                    <a:gd name="T17" fmla="*/ 1 h 73"/>
                    <a:gd name="T18" fmla="*/ 2 w 64"/>
                    <a:gd name="T19" fmla="*/ 1 h 73"/>
                    <a:gd name="T20" fmla="*/ 2 w 64"/>
                    <a:gd name="T21" fmla="*/ 1 h 73"/>
                    <a:gd name="T22" fmla="*/ 2 w 64"/>
                    <a:gd name="T23" fmla="*/ 1 h 73"/>
                    <a:gd name="T24" fmla="*/ 2 w 64"/>
                    <a:gd name="T25" fmla="*/ 1 h 73"/>
                    <a:gd name="T26" fmla="*/ 1 w 64"/>
                    <a:gd name="T27" fmla="*/ 0 h 73"/>
                    <a:gd name="T28" fmla="*/ 1 w 64"/>
                    <a:gd name="T29" fmla="*/ 1 h 73"/>
                    <a:gd name="T30" fmla="*/ 1 w 64"/>
                    <a:gd name="T31" fmla="*/ 1 h 73"/>
                    <a:gd name="T32" fmla="*/ 1 w 64"/>
                    <a:gd name="T33" fmla="*/ 1 h 73"/>
                    <a:gd name="T34" fmla="*/ 1 w 64"/>
                    <a:gd name="T35" fmla="*/ 1 h 73"/>
                    <a:gd name="T36" fmla="*/ 1 w 64"/>
                    <a:gd name="T37" fmla="*/ 1 h 73"/>
                    <a:gd name="T38" fmla="*/ 1 w 64"/>
                    <a:gd name="T39" fmla="*/ 1 h 73"/>
                    <a:gd name="T40" fmla="*/ 1 w 64"/>
                    <a:gd name="T41" fmla="*/ 1 h 73"/>
                    <a:gd name="T42" fmla="*/ 1 w 64"/>
                    <a:gd name="T43" fmla="*/ 1 h 73"/>
                    <a:gd name="T44" fmla="*/ 0 w 64"/>
                    <a:gd name="T45" fmla="*/ 1 h 73"/>
                    <a:gd name="T46" fmla="*/ 0 w 64"/>
                    <a:gd name="T47" fmla="*/ 1 h 73"/>
                    <a:gd name="T48" fmla="*/ 0 w 64"/>
                    <a:gd name="T49" fmla="*/ 1 h 73"/>
                    <a:gd name="T50" fmla="*/ 1 w 64"/>
                    <a:gd name="T51" fmla="*/ 1 h 73"/>
                    <a:gd name="T52" fmla="*/ 1 w 64"/>
                    <a:gd name="T53" fmla="*/ 1 h 73"/>
                    <a:gd name="T54" fmla="*/ 1 w 64"/>
                    <a:gd name="T55" fmla="*/ 1 h 73"/>
                    <a:gd name="T56" fmla="*/ 1 w 64"/>
                    <a:gd name="T57" fmla="*/ 1 h 73"/>
                    <a:gd name="T58" fmla="*/ 1 w 64"/>
                    <a:gd name="T59" fmla="*/ 1 h 73"/>
                    <a:gd name="T60" fmla="*/ 1 w 64"/>
                    <a:gd name="T61" fmla="*/ 1 h 73"/>
                    <a:gd name="T62" fmla="*/ 1 w 64"/>
                    <a:gd name="T63" fmla="*/ 1 h 73"/>
                    <a:gd name="T64" fmla="*/ 1 w 64"/>
                    <a:gd name="T65" fmla="*/ 1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4" h="73">
                      <a:moveTo>
                        <a:pt x="35" y="70"/>
                      </a:moveTo>
                      <a:lnTo>
                        <a:pt x="42" y="65"/>
                      </a:lnTo>
                      <a:lnTo>
                        <a:pt x="49" y="62"/>
                      </a:lnTo>
                      <a:lnTo>
                        <a:pt x="54" y="56"/>
                      </a:lnTo>
                      <a:lnTo>
                        <a:pt x="60" y="52"/>
                      </a:lnTo>
                      <a:lnTo>
                        <a:pt x="62" y="45"/>
                      </a:lnTo>
                      <a:lnTo>
                        <a:pt x="64" y="38"/>
                      </a:lnTo>
                      <a:lnTo>
                        <a:pt x="63" y="30"/>
                      </a:lnTo>
                      <a:lnTo>
                        <a:pt x="63" y="23"/>
                      </a:lnTo>
                      <a:lnTo>
                        <a:pt x="61" y="17"/>
                      </a:lnTo>
                      <a:lnTo>
                        <a:pt x="59" y="11"/>
                      </a:lnTo>
                      <a:lnTo>
                        <a:pt x="54" y="5"/>
                      </a:lnTo>
                      <a:lnTo>
                        <a:pt x="50" y="3"/>
                      </a:lnTo>
                      <a:lnTo>
                        <a:pt x="43" y="0"/>
                      </a:lnTo>
                      <a:lnTo>
                        <a:pt x="36" y="1"/>
                      </a:lnTo>
                      <a:lnTo>
                        <a:pt x="29" y="1"/>
                      </a:lnTo>
                      <a:lnTo>
                        <a:pt x="24" y="5"/>
                      </a:lnTo>
                      <a:lnTo>
                        <a:pt x="17" y="8"/>
                      </a:lnTo>
                      <a:lnTo>
                        <a:pt x="11" y="12"/>
                      </a:lnTo>
                      <a:lnTo>
                        <a:pt x="7" y="17"/>
                      </a:lnTo>
                      <a:lnTo>
                        <a:pt x="5" y="23"/>
                      </a:lnTo>
                      <a:lnTo>
                        <a:pt x="1" y="30"/>
                      </a:lnTo>
                      <a:lnTo>
                        <a:pt x="0" y="37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1" y="57"/>
                      </a:lnTo>
                      <a:lnTo>
                        <a:pt x="5" y="63"/>
                      </a:lnTo>
                      <a:lnTo>
                        <a:pt x="8" y="66"/>
                      </a:lnTo>
                      <a:lnTo>
                        <a:pt x="12" y="71"/>
                      </a:lnTo>
                      <a:lnTo>
                        <a:pt x="16" y="73"/>
                      </a:lnTo>
                      <a:lnTo>
                        <a:pt x="21" y="73"/>
                      </a:lnTo>
                      <a:lnTo>
                        <a:pt x="28" y="72"/>
                      </a:lnTo>
                      <a:lnTo>
                        <a:pt x="35" y="7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2" name="Freeform 230"/>
                <p:cNvSpPr>
                  <a:spLocks/>
                </p:cNvSpPr>
                <p:nvPr/>
              </p:nvSpPr>
              <p:spPr bwMode="auto">
                <a:xfrm rot="20745209" flipH="1">
                  <a:off x="4740" y="958"/>
                  <a:ext cx="45" cy="39"/>
                </a:xfrm>
                <a:custGeom>
                  <a:avLst/>
                  <a:gdLst>
                    <a:gd name="T0" fmla="*/ 1 w 70"/>
                    <a:gd name="T1" fmla="*/ 1 h 78"/>
                    <a:gd name="T2" fmla="*/ 2 w 70"/>
                    <a:gd name="T3" fmla="*/ 1 h 78"/>
                    <a:gd name="T4" fmla="*/ 2 w 70"/>
                    <a:gd name="T5" fmla="*/ 1 h 78"/>
                    <a:gd name="T6" fmla="*/ 2 w 70"/>
                    <a:gd name="T7" fmla="*/ 1 h 78"/>
                    <a:gd name="T8" fmla="*/ 2 w 70"/>
                    <a:gd name="T9" fmla="*/ 1 h 78"/>
                    <a:gd name="T10" fmla="*/ 2 w 70"/>
                    <a:gd name="T11" fmla="*/ 1 h 78"/>
                    <a:gd name="T12" fmla="*/ 2 w 70"/>
                    <a:gd name="T13" fmla="*/ 1 h 78"/>
                    <a:gd name="T14" fmla="*/ 2 w 70"/>
                    <a:gd name="T15" fmla="*/ 1 h 78"/>
                    <a:gd name="T16" fmla="*/ 2 w 70"/>
                    <a:gd name="T17" fmla="*/ 1 h 78"/>
                    <a:gd name="T18" fmla="*/ 2 w 70"/>
                    <a:gd name="T19" fmla="*/ 1 h 78"/>
                    <a:gd name="T20" fmla="*/ 2 w 70"/>
                    <a:gd name="T21" fmla="*/ 1 h 78"/>
                    <a:gd name="T22" fmla="*/ 2 w 70"/>
                    <a:gd name="T23" fmla="*/ 1 h 78"/>
                    <a:gd name="T24" fmla="*/ 2 w 70"/>
                    <a:gd name="T25" fmla="*/ 1 h 78"/>
                    <a:gd name="T26" fmla="*/ 1 w 70"/>
                    <a:gd name="T27" fmla="*/ 1 h 78"/>
                    <a:gd name="T28" fmla="*/ 1 w 70"/>
                    <a:gd name="T29" fmla="*/ 0 h 78"/>
                    <a:gd name="T30" fmla="*/ 1 w 70"/>
                    <a:gd name="T31" fmla="*/ 0 h 78"/>
                    <a:gd name="T32" fmla="*/ 1 w 70"/>
                    <a:gd name="T33" fmla="*/ 1 h 78"/>
                    <a:gd name="T34" fmla="*/ 1 w 70"/>
                    <a:gd name="T35" fmla="*/ 1 h 78"/>
                    <a:gd name="T36" fmla="*/ 1 w 70"/>
                    <a:gd name="T37" fmla="*/ 1 h 78"/>
                    <a:gd name="T38" fmla="*/ 1 w 70"/>
                    <a:gd name="T39" fmla="*/ 1 h 78"/>
                    <a:gd name="T40" fmla="*/ 1 w 70"/>
                    <a:gd name="T41" fmla="*/ 1 h 78"/>
                    <a:gd name="T42" fmla="*/ 1 w 70"/>
                    <a:gd name="T43" fmla="*/ 1 h 78"/>
                    <a:gd name="T44" fmla="*/ 1 w 70"/>
                    <a:gd name="T45" fmla="*/ 1 h 78"/>
                    <a:gd name="T46" fmla="*/ 0 w 70"/>
                    <a:gd name="T47" fmla="*/ 1 h 78"/>
                    <a:gd name="T48" fmla="*/ 0 w 70"/>
                    <a:gd name="T49" fmla="*/ 1 h 78"/>
                    <a:gd name="T50" fmla="*/ 1 w 70"/>
                    <a:gd name="T51" fmla="*/ 1 h 78"/>
                    <a:gd name="T52" fmla="*/ 1 w 70"/>
                    <a:gd name="T53" fmla="*/ 1 h 78"/>
                    <a:gd name="T54" fmla="*/ 1 w 70"/>
                    <a:gd name="T55" fmla="*/ 1 h 78"/>
                    <a:gd name="T56" fmla="*/ 1 w 70"/>
                    <a:gd name="T57" fmla="*/ 1 h 78"/>
                    <a:gd name="T58" fmla="*/ 1 w 70"/>
                    <a:gd name="T59" fmla="*/ 1 h 78"/>
                    <a:gd name="T60" fmla="*/ 1 w 70"/>
                    <a:gd name="T61" fmla="*/ 1 h 78"/>
                    <a:gd name="T62" fmla="*/ 1 w 70"/>
                    <a:gd name="T63" fmla="*/ 1 h 78"/>
                    <a:gd name="T64" fmla="*/ 1 w 70"/>
                    <a:gd name="T65" fmla="*/ 1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0" h="78">
                      <a:moveTo>
                        <a:pt x="46" y="78"/>
                      </a:moveTo>
                      <a:lnTo>
                        <a:pt x="52" y="74"/>
                      </a:lnTo>
                      <a:lnTo>
                        <a:pt x="58" y="70"/>
                      </a:lnTo>
                      <a:lnTo>
                        <a:pt x="61" y="64"/>
                      </a:lnTo>
                      <a:lnTo>
                        <a:pt x="66" y="58"/>
                      </a:lnTo>
                      <a:lnTo>
                        <a:pt x="68" y="50"/>
                      </a:lnTo>
                      <a:lnTo>
                        <a:pt x="70" y="42"/>
                      </a:lnTo>
                      <a:lnTo>
                        <a:pt x="69" y="34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4"/>
                      </a:lnTo>
                      <a:lnTo>
                        <a:pt x="58" y="8"/>
                      </a:lnTo>
                      <a:lnTo>
                        <a:pt x="53" y="5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9" y="3"/>
                      </a:lnTo>
                      <a:lnTo>
                        <a:pt x="23" y="5"/>
                      </a:lnTo>
                      <a:lnTo>
                        <a:pt x="17" y="9"/>
                      </a:lnTo>
                      <a:lnTo>
                        <a:pt x="11" y="14"/>
                      </a:lnTo>
                      <a:lnTo>
                        <a:pt x="8" y="21"/>
                      </a:lnTo>
                      <a:lnTo>
                        <a:pt x="3" y="28"/>
                      </a:lnTo>
                      <a:lnTo>
                        <a:pt x="1" y="34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1" y="56"/>
                      </a:lnTo>
                      <a:lnTo>
                        <a:pt x="6" y="64"/>
                      </a:lnTo>
                      <a:lnTo>
                        <a:pt x="9" y="69"/>
                      </a:lnTo>
                      <a:lnTo>
                        <a:pt x="16" y="74"/>
                      </a:lnTo>
                      <a:lnTo>
                        <a:pt x="21" y="76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46" y="78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3" name="Freeform 231"/>
                <p:cNvSpPr>
                  <a:spLocks/>
                </p:cNvSpPr>
                <p:nvPr/>
              </p:nvSpPr>
              <p:spPr bwMode="auto">
                <a:xfrm rot="20745209" flipH="1">
                  <a:off x="4621" y="950"/>
                  <a:ext cx="36" cy="44"/>
                </a:xfrm>
                <a:custGeom>
                  <a:avLst/>
                  <a:gdLst>
                    <a:gd name="T0" fmla="*/ 1 w 56"/>
                    <a:gd name="T1" fmla="*/ 1 h 87"/>
                    <a:gd name="T2" fmla="*/ 1 w 56"/>
                    <a:gd name="T3" fmla="*/ 1 h 87"/>
                    <a:gd name="T4" fmla="*/ 1 w 56"/>
                    <a:gd name="T5" fmla="*/ 1 h 87"/>
                    <a:gd name="T6" fmla="*/ 2 w 56"/>
                    <a:gd name="T7" fmla="*/ 1 h 87"/>
                    <a:gd name="T8" fmla="*/ 2 w 56"/>
                    <a:gd name="T9" fmla="*/ 1 h 87"/>
                    <a:gd name="T10" fmla="*/ 2 w 56"/>
                    <a:gd name="T11" fmla="*/ 1 h 87"/>
                    <a:gd name="T12" fmla="*/ 2 w 56"/>
                    <a:gd name="T13" fmla="*/ 1 h 87"/>
                    <a:gd name="T14" fmla="*/ 2 w 56"/>
                    <a:gd name="T15" fmla="*/ 1 h 87"/>
                    <a:gd name="T16" fmla="*/ 2 w 56"/>
                    <a:gd name="T17" fmla="*/ 1 h 87"/>
                    <a:gd name="T18" fmla="*/ 2 w 56"/>
                    <a:gd name="T19" fmla="*/ 1 h 87"/>
                    <a:gd name="T20" fmla="*/ 2 w 56"/>
                    <a:gd name="T21" fmla="*/ 1 h 87"/>
                    <a:gd name="T22" fmla="*/ 1 w 56"/>
                    <a:gd name="T23" fmla="*/ 1 h 87"/>
                    <a:gd name="T24" fmla="*/ 1 w 56"/>
                    <a:gd name="T25" fmla="*/ 1 h 87"/>
                    <a:gd name="T26" fmla="*/ 1 w 56"/>
                    <a:gd name="T27" fmla="*/ 1 h 87"/>
                    <a:gd name="T28" fmla="*/ 1 w 56"/>
                    <a:gd name="T29" fmla="*/ 1 h 87"/>
                    <a:gd name="T30" fmla="*/ 1 w 56"/>
                    <a:gd name="T31" fmla="*/ 0 h 87"/>
                    <a:gd name="T32" fmla="*/ 1 w 56"/>
                    <a:gd name="T33" fmla="*/ 0 h 87"/>
                    <a:gd name="T34" fmla="*/ 1 w 56"/>
                    <a:gd name="T35" fmla="*/ 1 h 87"/>
                    <a:gd name="T36" fmla="*/ 1 w 56"/>
                    <a:gd name="T37" fmla="*/ 1 h 87"/>
                    <a:gd name="T38" fmla="*/ 1 w 56"/>
                    <a:gd name="T39" fmla="*/ 1 h 87"/>
                    <a:gd name="T40" fmla="*/ 1 w 56"/>
                    <a:gd name="T41" fmla="*/ 1 h 87"/>
                    <a:gd name="T42" fmla="*/ 0 w 56"/>
                    <a:gd name="T43" fmla="*/ 1 h 87"/>
                    <a:gd name="T44" fmla="*/ 0 w 56"/>
                    <a:gd name="T45" fmla="*/ 1 h 87"/>
                    <a:gd name="T46" fmla="*/ 0 w 56"/>
                    <a:gd name="T47" fmla="*/ 1 h 87"/>
                    <a:gd name="T48" fmla="*/ 1 w 56"/>
                    <a:gd name="T49" fmla="*/ 1 h 87"/>
                    <a:gd name="T50" fmla="*/ 1 w 56"/>
                    <a:gd name="T51" fmla="*/ 1 h 87"/>
                    <a:gd name="T52" fmla="*/ 1 w 56"/>
                    <a:gd name="T53" fmla="*/ 1 h 87"/>
                    <a:gd name="T54" fmla="*/ 1 w 56"/>
                    <a:gd name="T55" fmla="*/ 1 h 87"/>
                    <a:gd name="T56" fmla="*/ 1 w 56"/>
                    <a:gd name="T57" fmla="*/ 1 h 87"/>
                    <a:gd name="T58" fmla="*/ 1 w 56"/>
                    <a:gd name="T59" fmla="*/ 1 h 87"/>
                    <a:gd name="T60" fmla="*/ 1 w 56"/>
                    <a:gd name="T61" fmla="*/ 1 h 87"/>
                    <a:gd name="T62" fmla="*/ 1 w 56"/>
                    <a:gd name="T63" fmla="*/ 1 h 87"/>
                    <a:gd name="T64" fmla="*/ 1 w 56"/>
                    <a:gd name="T65" fmla="*/ 1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6" h="87">
                      <a:moveTo>
                        <a:pt x="38" y="87"/>
                      </a:moveTo>
                      <a:lnTo>
                        <a:pt x="43" y="82"/>
                      </a:lnTo>
                      <a:lnTo>
                        <a:pt x="48" y="79"/>
                      </a:lnTo>
                      <a:lnTo>
                        <a:pt x="52" y="73"/>
                      </a:lnTo>
                      <a:lnTo>
                        <a:pt x="55" y="68"/>
                      </a:lnTo>
                      <a:lnTo>
                        <a:pt x="55" y="59"/>
                      </a:lnTo>
                      <a:lnTo>
                        <a:pt x="56" y="51"/>
                      </a:lnTo>
                      <a:lnTo>
                        <a:pt x="55" y="43"/>
                      </a:lnTo>
                      <a:lnTo>
                        <a:pt x="55" y="35"/>
                      </a:lnTo>
                      <a:lnTo>
                        <a:pt x="54" y="26"/>
                      </a:lnTo>
                      <a:lnTo>
                        <a:pt x="52" y="19"/>
                      </a:lnTo>
                      <a:lnTo>
                        <a:pt x="47" y="12"/>
                      </a:lnTo>
                      <a:lnTo>
                        <a:pt x="44" y="9"/>
                      </a:lnTo>
                      <a:lnTo>
                        <a:pt x="38" y="5"/>
                      </a:lnTo>
                      <a:lnTo>
                        <a:pt x="32" y="1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4" y="3"/>
                      </a:lnTo>
                      <a:lnTo>
                        <a:pt x="9" y="10"/>
                      </a:lnTo>
                      <a:lnTo>
                        <a:pt x="5" y="17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3" y="59"/>
                      </a:lnTo>
                      <a:lnTo>
                        <a:pt x="4" y="66"/>
                      </a:lnTo>
                      <a:lnTo>
                        <a:pt x="8" y="72"/>
                      </a:lnTo>
                      <a:lnTo>
                        <a:pt x="11" y="78"/>
                      </a:lnTo>
                      <a:lnTo>
                        <a:pt x="15" y="82"/>
                      </a:lnTo>
                      <a:lnTo>
                        <a:pt x="20" y="85"/>
                      </a:lnTo>
                      <a:lnTo>
                        <a:pt x="26" y="87"/>
                      </a:lnTo>
                      <a:lnTo>
                        <a:pt x="31" y="87"/>
                      </a:lnTo>
                      <a:lnTo>
                        <a:pt x="38" y="87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4" name="Freeform 232"/>
                <p:cNvSpPr>
                  <a:spLocks/>
                </p:cNvSpPr>
                <p:nvPr/>
              </p:nvSpPr>
              <p:spPr bwMode="auto">
                <a:xfrm rot="20745209" flipH="1">
                  <a:off x="4844" y="962"/>
                  <a:ext cx="51" cy="46"/>
                </a:xfrm>
                <a:custGeom>
                  <a:avLst/>
                  <a:gdLst>
                    <a:gd name="T0" fmla="*/ 2 w 79"/>
                    <a:gd name="T1" fmla="*/ 1 h 90"/>
                    <a:gd name="T2" fmla="*/ 2 w 79"/>
                    <a:gd name="T3" fmla="*/ 1 h 90"/>
                    <a:gd name="T4" fmla="*/ 2 w 79"/>
                    <a:gd name="T5" fmla="*/ 1 h 90"/>
                    <a:gd name="T6" fmla="*/ 2 w 79"/>
                    <a:gd name="T7" fmla="*/ 1 h 90"/>
                    <a:gd name="T8" fmla="*/ 2 w 79"/>
                    <a:gd name="T9" fmla="*/ 1 h 90"/>
                    <a:gd name="T10" fmla="*/ 3 w 79"/>
                    <a:gd name="T11" fmla="*/ 1 h 90"/>
                    <a:gd name="T12" fmla="*/ 3 w 79"/>
                    <a:gd name="T13" fmla="*/ 1 h 90"/>
                    <a:gd name="T14" fmla="*/ 3 w 79"/>
                    <a:gd name="T15" fmla="*/ 1 h 90"/>
                    <a:gd name="T16" fmla="*/ 3 w 79"/>
                    <a:gd name="T17" fmla="*/ 1 h 90"/>
                    <a:gd name="T18" fmla="*/ 2 w 79"/>
                    <a:gd name="T19" fmla="*/ 1 h 90"/>
                    <a:gd name="T20" fmla="*/ 2 w 79"/>
                    <a:gd name="T21" fmla="*/ 1 h 90"/>
                    <a:gd name="T22" fmla="*/ 2 w 79"/>
                    <a:gd name="T23" fmla="*/ 1 h 90"/>
                    <a:gd name="T24" fmla="*/ 2 w 79"/>
                    <a:gd name="T25" fmla="*/ 1 h 90"/>
                    <a:gd name="T26" fmla="*/ 2 w 79"/>
                    <a:gd name="T27" fmla="*/ 1 h 90"/>
                    <a:gd name="T28" fmla="*/ 1 w 79"/>
                    <a:gd name="T29" fmla="*/ 0 h 90"/>
                    <a:gd name="T30" fmla="*/ 1 w 79"/>
                    <a:gd name="T31" fmla="*/ 0 h 90"/>
                    <a:gd name="T32" fmla="*/ 1 w 79"/>
                    <a:gd name="T33" fmla="*/ 1 h 90"/>
                    <a:gd name="T34" fmla="*/ 1 w 79"/>
                    <a:gd name="T35" fmla="*/ 1 h 90"/>
                    <a:gd name="T36" fmla="*/ 1 w 79"/>
                    <a:gd name="T37" fmla="*/ 1 h 90"/>
                    <a:gd name="T38" fmla="*/ 1 w 79"/>
                    <a:gd name="T39" fmla="*/ 1 h 90"/>
                    <a:gd name="T40" fmla="*/ 1 w 79"/>
                    <a:gd name="T41" fmla="*/ 1 h 90"/>
                    <a:gd name="T42" fmla="*/ 1 w 79"/>
                    <a:gd name="T43" fmla="*/ 1 h 90"/>
                    <a:gd name="T44" fmla="*/ 0 w 79"/>
                    <a:gd name="T45" fmla="*/ 1 h 90"/>
                    <a:gd name="T46" fmla="*/ 0 w 79"/>
                    <a:gd name="T47" fmla="*/ 1 h 90"/>
                    <a:gd name="T48" fmla="*/ 1 w 79"/>
                    <a:gd name="T49" fmla="*/ 1 h 90"/>
                    <a:gd name="T50" fmla="*/ 1 w 79"/>
                    <a:gd name="T51" fmla="*/ 1 h 90"/>
                    <a:gd name="T52" fmla="*/ 1 w 79"/>
                    <a:gd name="T53" fmla="*/ 1 h 90"/>
                    <a:gd name="T54" fmla="*/ 1 w 79"/>
                    <a:gd name="T55" fmla="*/ 1 h 90"/>
                    <a:gd name="T56" fmla="*/ 1 w 79"/>
                    <a:gd name="T57" fmla="*/ 1 h 90"/>
                    <a:gd name="T58" fmla="*/ 1 w 79"/>
                    <a:gd name="T59" fmla="*/ 1 h 90"/>
                    <a:gd name="T60" fmla="*/ 1 w 79"/>
                    <a:gd name="T61" fmla="*/ 1 h 90"/>
                    <a:gd name="T62" fmla="*/ 1 w 79"/>
                    <a:gd name="T63" fmla="*/ 1 h 90"/>
                    <a:gd name="T64" fmla="*/ 2 w 79"/>
                    <a:gd name="T65" fmla="*/ 1 h 9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9" h="90">
                      <a:moveTo>
                        <a:pt x="49" y="89"/>
                      </a:moveTo>
                      <a:lnTo>
                        <a:pt x="56" y="83"/>
                      </a:lnTo>
                      <a:lnTo>
                        <a:pt x="64" y="78"/>
                      </a:lnTo>
                      <a:lnTo>
                        <a:pt x="69" y="71"/>
                      </a:lnTo>
                      <a:lnTo>
                        <a:pt x="74" y="64"/>
                      </a:lnTo>
                      <a:lnTo>
                        <a:pt x="76" y="55"/>
                      </a:lnTo>
                      <a:lnTo>
                        <a:pt x="79" y="47"/>
                      </a:lnTo>
                      <a:lnTo>
                        <a:pt x="79" y="39"/>
                      </a:lnTo>
                      <a:lnTo>
                        <a:pt x="79" y="31"/>
                      </a:lnTo>
                      <a:lnTo>
                        <a:pt x="74" y="22"/>
                      </a:lnTo>
                      <a:lnTo>
                        <a:pt x="71" y="15"/>
                      </a:lnTo>
                      <a:lnTo>
                        <a:pt x="65" y="9"/>
                      </a:lnTo>
                      <a:lnTo>
                        <a:pt x="59" y="5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2"/>
                      </a:lnTo>
                      <a:lnTo>
                        <a:pt x="23" y="5"/>
                      </a:lnTo>
                      <a:lnTo>
                        <a:pt x="16" y="12"/>
                      </a:lnTo>
                      <a:lnTo>
                        <a:pt x="10" y="19"/>
                      </a:lnTo>
                      <a:lnTo>
                        <a:pt x="6" y="27"/>
                      </a:lnTo>
                      <a:lnTo>
                        <a:pt x="3" y="34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3" y="61"/>
                      </a:lnTo>
                      <a:lnTo>
                        <a:pt x="5" y="67"/>
                      </a:lnTo>
                      <a:lnTo>
                        <a:pt x="10" y="74"/>
                      </a:lnTo>
                      <a:lnTo>
                        <a:pt x="13" y="80"/>
                      </a:lnTo>
                      <a:lnTo>
                        <a:pt x="20" y="86"/>
                      </a:lnTo>
                      <a:lnTo>
                        <a:pt x="25" y="88"/>
                      </a:lnTo>
                      <a:lnTo>
                        <a:pt x="32" y="90"/>
                      </a:lnTo>
                      <a:lnTo>
                        <a:pt x="40" y="89"/>
                      </a:lnTo>
                      <a:lnTo>
                        <a:pt x="49" y="8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5" name="Freeform 233"/>
                <p:cNvSpPr>
                  <a:spLocks/>
                </p:cNvSpPr>
                <p:nvPr/>
              </p:nvSpPr>
              <p:spPr bwMode="auto">
                <a:xfrm rot="20745209" flipH="1">
                  <a:off x="5074" y="953"/>
                  <a:ext cx="47" cy="36"/>
                </a:xfrm>
                <a:custGeom>
                  <a:avLst/>
                  <a:gdLst>
                    <a:gd name="T0" fmla="*/ 2 w 71"/>
                    <a:gd name="T1" fmla="*/ 0 h 73"/>
                    <a:gd name="T2" fmla="*/ 2 w 71"/>
                    <a:gd name="T3" fmla="*/ 0 h 73"/>
                    <a:gd name="T4" fmla="*/ 2 w 71"/>
                    <a:gd name="T5" fmla="*/ 0 h 73"/>
                    <a:gd name="T6" fmla="*/ 2 w 71"/>
                    <a:gd name="T7" fmla="*/ 0 h 73"/>
                    <a:gd name="T8" fmla="*/ 3 w 71"/>
                    <a:gd name="T9" fmla="*/ 0 h 73"/>
                    <a:gd name="T10" fmla="*/ 3 w 71"/>
                    <a:gd name="T11" fmla="*/ 0 h 73"/>
                    <a:gd name="T12" fmla="*/ 3 w 71"/>
                    <a:gd name="T13" fmla="*/ 0 h 73"/>
                    <a:gd name="T14" fmla="*/ 3 w 71"/>
                    <a:gd name="T15" fmla="*/ 0 h 73"/>
                    <a:gd name="T16" fmla="*/ 3 w 71"/>
                    <a:gd name="T17" fmla="*/ 0 h 73"/>
                    <a:gd name="T18" fmla="*/ 3 w 71"/>
                    <a:gd name="T19" fmla="*/ 0 h 73"/>
                    <a:gd name="T20" fmla="*/ 3 w 71"/>
                    <a:gd name="T21" fmla="*/ 0 h 73"/>
                    <a:gd name="T22" fmla="*/ 2 w 71"/>
                    <a:gd name="T23" fmla="*/ 0 h 73"/>
                    <a:gd name="T24" fmla="*/ 2 w 71"/>
                    <a:gd name="T25" fmla="*/ 0 h 73"/>
                    <a:gd name="T26" fmla="*/ 2 w 71"/>
                    <a:gd name="T27" fmla="*/ 0 h 73"/>
                    <a:gd name="T28" fmla="*/ 1 w 71"/>
                    <a:gd name="T29" fmla="*/ 0 h 73"/>
                    <a:gd name="T30" fmla="*/ 1 w 71"/>
                    <a:gd name="T31" fmla="*/ 0 h 73"/>
                    <a:gd name="T32" fmla="*/ 1 w 71"/>
                    <a:gd name="T33" fmla="*/ 0 h 73"/>
                    <a:gd name="T34" fmla="*/ 1 w 71"/>
                    <a:gd name="T35" fmla="*/ 0 h 73"/>
                    <a:gd name="T36" fmla="*/ 1 w 71"/>
                    <a:gd name="T37" fmla="*/ 0 h 73"/>
                    <a:gd name="T38" fmla="*/ 1 w 71"/>
                    <a:gd name="T39" fmla="*/ 0 h 73"/>
                    <a:gd name="T40" fmla="*/ 1 w 71"/>
                    <a:gd name="T41" fmla="*/ 0 h 73"/>
                    <a:gd name="T42" fmla="*/ 1 w 71"/>
                    <a:gd name="T43" fmla="*/ 0 h 73"/>
                    <a:gd name="T44" fmla="*/ 0 w 71"/>
                    <a:gd name="T45" fmla="*/ 0 h 73"/>
                    <a:gd name="T46" fmla="*/ 0 w 71"/>
                    <a:gd name="T47" fmla="*/ 0 h 73"/>
                    <a:gd name="T48" fmla="*/ 1 w 71"/>
                    <a:gd name="T49" fmla="*/ 0 h 73"/>
                    <a:gd name="T50" fmla="*/ 1 w 71"/>
                    <a:gd name="T51" fmla="*/ 0 h 73"/>
                    <a:gd name="T52" fmla="*/ 1 w 71"/>
                    <a:gd name="T53" fmla="*/ 0 h 73"/>
                    <a:gd name="T54" fmla="*/ 1 w 71"/>
                    <a:gd name="T55" fmla="*/ 0 h 73"/>
                    <a:gd name="T56" fmla="*/ 1 w 71"/>
                    <a:gd name="T57" fmla="*/ 0 h 73"/>
                    <a:gd name="T58" fmla="*/ 1 w 71"/>
                    <a:gd name="T59" fmla="*/ 0 h 73"/>
                    <a:gd name="T60" fmla="*/ 2 w 71"/>
                    <a:gd name="T61" fmla="*/ 0 h 7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1" h="73">
                      <a:moveTo>
                        <a:pt x="43" y="73"/>
                      </a:moveTo>
                      <a:lnTo>
                        <a:pt x="47" y="68"/>
                      </a:lnTo>
                      <a:lnTo>
                        <a:pt x="53" y="65"/>
                      </a:lnTo>
                      <a:lnTo>
                        <a:pt x="58" y="59"/>
                      </a:lnTo>
                      <a:lnTo>
                        <a:pt x="63" y="53"/>
                      </a:lnTo>
                      <a:lnTo>
                        <a:pt x="66" y="45"/>
                      </a:lnTo>
                      <a:lnTo>
                        <a:pt x="69" y="39"/>
                      </a:lnTo>
                      <a:lnTo>
                        <a:pt x="70" y="32"/>
                      </a:lnTo>
                      <a:lnTo>
                        <a:pt x="71" y="26"/>
                      </a:lnTo>
                      <a:lnTo>
                        <a:pt x="68" y="17"/>
                      </a:lnTo>
                      <a:lnTo>
                        <a:pt x="64" y="12"/>
                      </a:lnTo>
                      <a:lnTo>
                        <a:pt x="59" y="6"/>
                      </a:lnTo>
                      <a:lnTo>
                        <a:pt x="54" y="4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5" y="4"/>
                      </a:lnTo>
                      <a:lnTo>
                        <a:pt x="18" y="6"/>
                      </a:lnTo>
                      <a:lnTo>
                        <a:pt x="12" y="9"/>
                      </a:lnTo>
                      <a:lnTo>
                        <a:pt x="8" y="15"/>
                      </a:lnTo>
                      <a:lnTo>
                        <a:pt x="5" y="22"/>
                      </a:lnTo>
                      <a:lnTo>
                        <a:pt x="1" y="29"/>
                      </a:lnTo>
                      <a:lnTo>
                        <a:pt x="0" y="35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6" y="60"/>
                      </a:lnTo>
                      <a:lnTo>
                        <a:pt x="16" y="69"/>
                      </a:lnTo>
                      <a:lnTo>
                        <a:pt x="21" y="71"/>
                      </a:lnTo>
                      <a:lnTo>
                        <a:pt x="28" y="73"/>
                      </a:lnTo>
                      <a:lnTo>
                        <a:pt x="35" y="73"/>
                      </a:lnTo>
                      <a:lnTo>
                        <a:pt x="43" y="73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6" name="Freeform 234"/>
                <p:cNvSpPr>
                  <a:spLocks/>
                </p:cNvSpPr>
                <p:nvPr/>
              </p:nvSpPr>
              <p:spPr bwMode="auto">
                <a:xfrm rot="20745209" flipH="1">
                  <a:off x="4865" y="1021"/>
                  <a:ext cx="48" cy="39"/>
                </a:xfrm>
                <a:custGeom>
                  <a:avLst/>
                  <a:gdLst>
                    <a:gd name="T0" fmla="*/ 2 w 72"/>
                    <a:gd name="T1" fmla="*/ 1 h 76"/>
                    <a:gd name="T2" fmla="*/ 2 w 72"/>
                    <a:gd name="T3" fmla="*/ 1 h 76"/>
                    <a:gd name="T4" fmla="*/ 2 w 72"/>
                    <a:gd name="T5" fmla="*/ 1 h 76"/>
                    <a:gd name="T6" fmla="*/ 3 w 72"/>
                    <a:gd name="T7" fmla="*/ 1 h 76"/>
                    <a:gd name="T8" fmla="*/ 3 w 72"/>
                    <a:gd name="T9" fmla="*/ 1 h 76"/>
                    <a:gd name="T10" fmla="*/ 3 w 72"/>
                    <a:gd name="T11" fmla="*/ 1 h 76"/>
                    <a:gd name="T12" fmla="*/ 3 w 72"/>
                    <a:gd name="T13" fmla="*/ 1 h 76"/>
                    <a:gd name="T14" fmla="*/ 3 w 72"/>
                    <a:gd name="T15" fmla="*/ 1 h 76"/>
                    <a:gd name="T16" fmla="*/ 3 w 72"/>
                    <a:gd name="T17" fmla="*/ 1 h 76"/>
                    <a:gd name="T18" fmla="*/ 3 w 72"/>
                    <a:gd name="T19" fmla="*/ 1 h 76"/>
                    <a:gd name="T20" fmla="*/ 3 w 72"/>
                    <a:gd name="T21" fmla="*/ 1 h 76"/>
                    <a:gd name="T22" fmla="*/ 2 w 72"/>
                    <a:gd name="T23" fmla="*/ 1 h 76"/>
                    <a:gd name="T24" fmla="*/ 2 w 72"/>
                    <a:gd name="T25" fmla="*/ 1 h 76"/>
                    <a:gd name="T26" fmla="*/ 2 w 72"/>
                    <a:gd name="T27" fmla="*/ 0 h 76"/>
                    <a:gd name="T28" fmla="*/ 2 w 72"/>
                    <a:gd name="T29" fmla="*/ 1 h 76"/>
                    <a:gd name="T30" fmla="*/ 1 w 72"/>
                    <a:gd name="T31" fmla="*/ 1 h 76"/>
                    <a:gd name="T32" fmla="*/ 1 w 72"/>
                    <a:gd name="T33" fmla="*/ 1 h 76"/>
                    <a:gd name="T34" fmla="*/ 1 w 72"/>
                    <a:gd name="T35" fmla="*/ 1 h 76"/>
                    <a:gd name="T36" fmla="*/ 1 w 72"/>
                    <a:gd name="T37" fmla="*/ 1 h 76"/>
                    <a:gd name="T38" fmla="*/ 1 w 72"/>
                    <a:gd name="T39" fmla="*/ 1 h 76"/>
                    <a:gd name="T40" fmla="*/ 1 w 72"/>
                    <a:gd name="T41" fmla="*/ 1 h 76"/>
                    <a:gd name="T42" fmla="*/ 1 w 72"/>
                    <a:gd name="T43" fmla="*/ 1 h 76"/>
                    <a:gd name="T44" fmla="*/ 0 w 72"/>
                    <a:gd name="T45" fmla="*/ 1 h 76"/>
                    <a:gd name="T46" fmla="*/ 0 w 72"/>
                    <a:gd name="T47" fmla="*/ 1 h 76"/>
                    <a:gd name="T48" fmla="*/ 1 w 72"/>
                    <a:gd name="T49" fmla="*/ 1 h 76"/>
                    <a:gd name="T50" fmla="*/ 1 w 72"/>
                    <a:gd name="T51" fmla="*/ 1 h 76"/>
                    <a:gd name="T52" fmla="*/ 1 w 72"/>
                    <a:gd name="T53" fmla="*/ 1 h 76"/>
                    <a:gd name="T54" fmla="*/ 1 w 72"/>
                    <a:gd name="T55" fmla="*/ 1 h 76"/>
                    <a:gd name="T56" fmla="*/ 1 w 72"/>
                    <a:gd name="T57" fmla="*/ 1 h 76"/>
                    <a:gd name="T58" fmla="*/ 1 w 72"/>
                    <a:gd name="T59" fmla="*/ 1 h 76"/>
                    <a:gd name="T60" fmla="*/ 1 w 72"/>
                    <a:gd name="T61" fmla="*/ 1 h 76"/>
                    <a:gd name="T62" fmla="*/ 1 w 72"/>
                    <a:gd name="T63" fmla="*/ 1 h 76"/>
                    <a:gd name="T64" fmla="*/ 2 w 72"/>
                    <a:gd name="T65" fmla="*/ 1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2" h="76">
                      <a:moveTo>
                        <a:pt x="43" y="76"/>
                      </a:moveTo>
                      <a:lnTo>
                        <a:pt x="50" y="70"/>
                      </a:lnTo>
                      <a:lnTo>
                        <a:pt x="58" y="65"/>
                      </a:lnTo>
                      <a:lnTo>
                        <a:pt x="63" y="59"/>
                      </a:lnTo>
                      <a:lnTo>
                        <a:pt x="68" y="53"/>
                      </a:lnTo>
                      <a:lnTo>
                        <a:pt x="70" y="46"/>
                      </a:lnTo>
                      <a:lnTo>
                        <a:pt x="72" y="39"/>
                      </a:lnTo>
                      <a:lnTo>
                        <a:pt x="72" y="32"/>
                      </a:lnTo>
                      <a:lnTo>
                        <a:pt x="72" y="24"/>
                      </a:lnTo>
                      <a:lnTo>
                        <a:pt x="69" y="17"/>
                      </a:lnTo>
                      <a:lnTo>
                        <a:pt x="65" y="11"/>
                      </a:lnTo>
                      <a:lnTo>
                        <a:pt x="60" y="6"/>
                      </a:lnTo>
                      <a:lnTo>
                        <a:pt x="55" y="3"/>
                      </a:ln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7" y="1"/>
                      </a:lnTo>
                      <a:lnTo>
                        <a:pt x="32" y="6"/>
                      </a:lnTo>
                      <a:lnTo>
                        <a:pt x="21" y="8"/>
                      </a:lnTo>
                      <a:lnTo>
                        <a:pt x="15" y="12"/>
                      </a:lnTo>
                      <a:lnTo>
                        <a:pt x="9" y="17"/>
                      </a:lnTo>
                      <a:lnTo>
                        <a:pt x="5" y="24"/>
                      </a:lnTo>
                      <a:lnTo>
                        <a:pt x="1" y="30"/>
                      </a:lnTo>
                      <a:lnTo>
                        <a:pt x="0" y="37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2" y="58"/>
                      </a:lnTo>
                      <a:lnTo>
                        <a:pt x="5" y="63"/>
                      </a:lnTo>
                      <a:lnTo>
                        <a:pt x="9" y="68"/>
                      </a:lnTo>
                      <a:lnTo>
                        <a:pt x="16" y="72"/>
                      </a:lnTo>
                      <a:lnTo>
                        <a:pt x="21" y="74"/>
                      </a:lnTo>
                      <a:lnTo>
                        <a:pt x="28" y="76"/>
                      </a:lnTo>
                      <a:lnTo>
                        <a:pt x="35" y="76"/>
                      </a:lnTo>
                      <a:lnTo>
                        <a:pt x="43" y="7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7" name="Freeform 235"/>
                <p:cNvSpPr>
                  <a:spLocks/>
                </p:cNvSpPr>
                <p:nvPr/>
              </p:nvSpPr>
              <p:spPr bwMode="auto">
                <a:xfrm rot="20745209" flipH="1">
                  <a:off x="4666" y="974"/>
                  <a:ext cx="46" cy="38"/>
                </a:xfrm>
                <a:custGeom>
                  <a:avLst/>
                  <a:gdLst>
                    <a:gd name="T0" fmla="*/ 1 w 72"/>
                    <a:gd name="T1" fmla="*/ 1 h 76"/>
                    <a:gd name="T2" fmla="*/ 2 w 72"/>
                    <a:gd name="T3" fmla="*/ 1 h 76"/>
                    <a:gd name="T4" fmla="*/ 2 w 72"/>
                    <a:gd name="T5" fmla="*/ 1 h 76"/>
                    <a:gd name="T6" fmla="*/ 2 w 72"/>
                    <a:gd name="T7" fmla="*/ 1 h 76"/>
                    <a:gd name="T8" fmla="*/ 2 w 72"/>
                    <a:gd name="T9" fmla="*/ 1 h 76"/>
                    <a:gd name="T10" fmla="*/ 2 w 72"/>
                    <a:gd name="T11" fmla="*/ 1 h 76"/>
                    <a:gd name="T12" fmla="*/ 2 w 72"/>
                    <a:gd name="T13" fmla="*/ 1 h 76"/>
                    <a:gd name="T14" fmla="*/ 2 w 72"/>
                    <a:gd name="T15" fmla="*/ 1 h 76"/>
                    <a:gd name="T16" fmla="*/ 2 w 72"/>
                    <a:gd name="T17" fmla="*/ 1 h 76"/>
                    <a:gd name="T18" fmla="*/ 2 w 72"/>
                    <a:gd name="T19" fmla="*/ 1 h 76"/>
                    <a:gd name="T20" fmla="*/ 2 w 72"/>
                    <a:gd name="T21" fmla="*/ 1 h 76"/>
                    <a:gd name="T22" fmla="*/ 1 w 72"/>
                    <a:gd name="T23" fmla="*/ 0 h 76"/>
                    <a:gd name="T24" fmla="*/ 1 w 72"/>
                    <a:gd name="T25" fmla="*/ 1 h 76"/>
                    <a:gd name="T26" fmla="*/ 1 w 72"/>
                    <a:gd name="T27" fmla="*/ 1 h 76"/>
                    <a:gd name="T28" fmla="*/ 1 w 72"/>
                    <a:gd name="T29" fmla="*/ 1 h 76"/>
                    <a:gd name="T30" fmla="*/ 1 w 72"/>
                    <a:gd name="T31" fmla="*/ 1 h 76"/>
                    <a:gd name="T32" fmla="*/ 1 w 72"/>
                    <a:gd name="T33" fmla="*/ 1 h 76"/>
                    <a:gd name="T34" fmla="*/ 1 w 72"/>
                    <a:gd name="T35" fmla="*/ 1 h 76"/>
                    <a:gd name="T36" fmla="*/ 1 w 72"/>
                    <a:gd name="T37" fmla="*/ 1 h 76"/>
                    <a:gd name="T38" fmla="*/ 1 w 72"/>
                    <a:gd name="T39" fmla="*/ 1 h 76"/>
                    <a:gd name="T40" fmla="*/ 0 w 72"/>
                    <a:gd name="T41" fmla="*/ 1 h 76"/>
                    <a:gd name="T42" fmla="*/ 0 w 72"/>
                    <a:gd name="T43" fmla="*/ 1 h 76"/>
                    <a:gd name="T44" fmla="*/ 1 w 72"/>
                    <a:gd name="T45" fmla="*/ 1 h 76"/>
                    <a:gd name="T46" fmla="*/ 1 w 72"/>
                    <a:gd name="T47" fmla="*/ 1 h 76"/>
                    <a:gd name="T48" fmla="*/ 1 w 72"/>
                    <a:gd name="T49" fmla="*/ 1 h 76"/>
                    <a:gd name="T50" fmla="*/ 1 w 72"/>
                    <a:gd name="T51" fmla="*/ 1 h 76"/>
                    <a:gd name="T52" fmla="*/ 1 w 72"/>
                    <a:gd name="T53" fmla="*/ 1 h 76"/>
                    <a:gd name="T54" fmla="*/ 1 w 72"/>
                    <a:gd name="T55" fmla="*/ 1 h 76"/>
                    <a:gd name="T56" fmla="*/ 1 w 72"/>
                    <a:gd name="T57" fmla="*/ 1 h 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2" h="76">
                      <a:moveTo>
                        <a:pt x="50" y="76"/>
                      </a:moveTo>
                      <a:lnTo>
                        <a:pt x="60" y="64"/>
                      </a:lnTo>
                      <a:lnTo>
                        <a:pt x="69" y="54"/>
                      </a:lnTo>
                      <a:lnTo>
                        <a:pt x="71" y="47"/>
                      </a:lnTo>
                      <a:lnTo>
                        <a:pt x="72" y="42"/>
                      </a:lnTo>
                      <a:lnTo>
                        <a:pt x="72" y="35"/>
                      </a:lnTo>
                      <a:lnTo>
                        <a:pt x="72" y="29"/>
                      </a:lnTo>
                      <a:lnTo>
                        <a:pt x="69" y="19"/>
                      </a:lnTo>
                      <a:lnTo>
                        <a:pt x="66" y="12"/>
                      </a:lnTo>
                      <a:lnTo>
                        <a:pt x="61" y="7"/>
                      </a:lnTo>
                      <a:lnTo>
                        <a:pt x="57" y="3"/>
                      </a:lnTo>
                      <a:lnTo>
                        <a:pt x="50" y="0"/>
                      </a:lnTo>
                      <a:lnTo>
                        <a:pt x="44" y="1"/>
                      </a:lnTo>
                      <a:lnTo>
                        <a:pt x="37" y="1"/>
                      </a:lnTo>
                      <a:lnTo>
                        <a:pt x="32" y="6"/>
                      </a:lnTo>
                      <a:lnTo>
                        <a:pt x="23" y="7"/>
                      </a:lnTo>
                      <a:lnTo>
                        <a:pt x="16" y="11"/>
                      </a:lnTo>
                      <a:lnTo>
                        <a:pt x="9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5"/>
                      </a:lnTo>
                      <a:lnTo>
                        <a:pt x="0" y="43"/>
                      </a:lnTo>
                      <a:lnTo>
                        <a:pt x="2" y="52"/>
                      </a:lnTo>
                      <a:lnTo>
                        <a:pt x="9" y="63"/>
                      </a:lnTo>
                      <a:lnTo>
                        <a:pt x="19" y="72"/>
                      </a:lnTo>
                      <a:lnTo>
                        <a:pt x="25" y="75"/>
                      </a:lnTo>
                      <a:lnTo>
                        <a:pt x="33" y="76"/>
                      </a:lnTo>
                      <a:lnTo>
                        <a:pt x="40" y="76"/>
                      </a:lnTo>
                      <a:lnTo>
                        <a:pt x="50" y="7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8" name="Freeform 236"/>
                <p:cNvSpPr>
                  <a:spLocks/>
                </p:cNvSpPr>
                <p:nvPr/>
              </p:nvSpPr>
              <p:spPr bwMode="auto">
                <a:xfrm rot="20745209" flipH="1">
                  <a:off x="4767" y="1004"/>
                  <a:ext cx="47" cy="39"/>
                </a:xfrm>
                <a:custGeom>
                  <a:avLst/>
                  <a:gdLst>
                    <a:gd name="T0" fmla="*/ 1 w 72"/>
                    <a:gd name="T1" fmla="*/ 1 h 78"/>
                    <a:gd name="T2" fmla="*/ 2 w 72"/>
                    <a:gd name="T3" fmla="*/ 1 h 78"/>
                    <a:gd name="T4" fmla="*/ 2 w 72"/>
                    <a:gd name="T5" fmla="*/ 1 h 78"/>
                    <a:gd name="T6" fmla="*/ 2 w 72"/>
                    <a:gd name="T7" fmla="*/ 1 h 78"/>
                    <a:gd name="T8" fmla="*/ 2 w 72"/>
                    <a:gd name="T9" fmla="*/ 1 h 78"/>
                    <a:gd name="T10" fmla="*/ 2 w 72"/>
                    <a:gd name="T11" fmla="*/ 1 h 78"/>
                    <a:gd name="T12" fmla="*/ 2 w 72"/>
                    <a:gd name="T13" fmla="*/ 1 h 78"/>
                    <a:gd name="T14" fmla="*/ 2 w 72"/>
                    <a:gd name="T15" fmla="*/ 1 h 78"/>
                    <a:gd name="T16" fmla="*/ 2 w 72"/>
                    <a:gd name="T17" fmla="*/ 1 h 78"/>
                    <a:gd name="T18" fmla="*/ 2 w 72"/>
                    <a:gd name="T19" fmla="*/ 1 h 78"/>
                    <a:gd name="T20" fmla="*/ 2 w 72"/>
                    <a:gd name="T21" fmla="*/ 1 h 78"/>
                    <a:gd name="T22" fmla="*/ 2 w 72"/>
                    <a:gd name="T23" fmla="*/ 1 h 78"/>
                    <a:gd name="T24" fmla="*/ 2 w 72"/>
                    <a:gd name="T25" fmla="*/ 1 h 78"/>
                    <a:gd name="T26" fmla="*/ 2 w 72"/>
                    <a:gd name="T27" fmla="*/ 1 h 78"/>
                    <a:gd name="T28" fmla="*/ 1 w 72"/>
                    <a:gd name="T29" fmla="*/ 0 h 78"/>
                    <a:gd name="T30" fmla="*/ 1 w 72"/>
                    <a:gd name="T31" fmla="*/ 0 h 78"/>
                    <a:gd name="T32" fmla="*/ 1 w 72"/>
                    <a:gd name="T33" fmla="*/ 1 h 78"/>
                    <a:gd name="T34" fmla="*/ 1 w 72"/>
                    <a:gd name="T35" fmla="*/ 1 h 78"/>
                    <a:gd name="T36" fmla="*/ 1 w 72"/>
                    <a:gd name="T37" fmla="*/ 1 h 78"/>
                    <a:gd name="T38" fmla="*/ 1 w 72"/>
                    <a:gd name="T39" fmla="*/ 1 h 78"/>
                    <a:gd name="T40" fmla="*/ 1 w 72"/>
                    <a:gd name="T41" fmla="*/ 1 h 78"/>
                    <a:gd name="T42" fmla="*/ 1 w 72"/>
                    <a:gd name="T43" fmla="*/ 1 h 78"/>
                    <a:gd name="T44" fmla="*/ 0 w 72"/>
                    <a:gd name="T45" fmla="*/ 1 h 78"/>
                    <a:gd name="T46" fmla="*/ 0 w 72"/>
                    <a:gd name="T47" fmla="*/ 1 h 78"/>
                    <a:gd name="T48" fmla="*/ 1 w 72"/>
                    <a:gd name="T49" fmla="*/ 1 h 78"/>
                    <a:gd name="T50" fmla="*/ 1 w 72"/>
                    <a:gd name="T51" fmla="*/ 1 h 78"/>
                    <a:gd name="T52" fmla="*/ 1 w 72"/>
                    <a:gd name="T53" fmla="*/ 1 h 78"/>
                    <a:gd name="T54" fmla="*/ 1 w 72"/>
                    <a:gd name="T55" fmla="*/ 1 h 78"/>
                    <a:gd name="T56" fmla="*/ 1 w 72"/>
                    <a:gd name="T57" fmla="*/ 1 h 78"/>
                    <a:gd name="T58" fmla="*/ 1 w 72"/>
                    <a:gd name="T59" fmla="*/ 1 h 78"/>
                    <a:gd name="T60" fmla="*/ 1 w 72"/>
                    <a:gd name="T61" fmla="*/ 1 h 7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2" h="78">
                      <a:moveTo>
                        <a:pt x="43" y="78"/>
                      </a:moveTo>
                      <a:lnTo>
                        <a:pt x="49" y="74"/>
                      </a:lnTo>
                      <a:lnTo>
                        <a:pt x="54" y="70"/>
                      </a:lnTo>
                      <a:lnTo>
                        <a:pt x="59" y="64"/>
                      </a:lnTo>
                      <a:lnTo>
                        <a:pt x="64" y="58"/>
                      </a:lnTo>
                      <a:lnTo>
                        <a:pt x="67" y="50"/>
                      </a:lnTo>
                      <a:lnTo>
                        <a:pt x="70" y="42"/>
                      </a:lnTo>
                      <a:lnTo>
                        <a:pt x="71" y="34"/>
                      </a:lnTo>
                      <a:lnTo>
                        <a:pt x="72" y="26"/>
                      </a:lnTo>
                      <a:lnTo>
                        <a:pt x="69" y="20"/>
                      </a:lnTo>
                      <a:lnTo>
                        <a:pt x="66" y="14"/>
                      </a:lnTo>
                      <a:lnTo>
                        <a:pt x="60" y="9"/>
                      </a:lnTo>
                      <a:lnTo>
                        <a:pt x="55" y="6"/>
                      </a:lnTo>
                      <a:lnTo>
                        <a:pt x="49" y="3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2" y="3"/>
                      </a:lnTo>
                      <a:lnTo>
                        <a:pt x="23" y="5"/>
                      </a:lnTo>
                      <a:lnTo>
                        <a:pt x="16" y="9"/>
                      </a:lnTo>
                      <a:lnTo>
                        <a:pt x="9" y="15"/>
                      </a:lnTo>
                      <a:lnTo>
                        <a:pt x="6" y="22"/>
                      </a:lnTo>
                      <a:lnTo>
                        <a:pt x="2" y="29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2" y="56"/>
                      </a:lnTo>
                      <a:lnTo>
                        <a:pt x="8" y="66"/>
                      </a:lnTo>
                      <a:lnTo>
                        <a:pt x="18" y="75"/>
                      </a:lnTo>
                      <a:lnTo>
                        <a:pt x="24" y="77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43" y="7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9" name="Freeform 237"/>
                <p:cNvSpPr>
                  <a:spLocks/>
                </p:cNvSpPr>
                <p:nvPr/>
              </p:nvSpPr>
              <p:spPr bwMode="auto">
                <a:xfrm rot="20745209" flipH="1">
                  <a:off x="4555" y="985"/>
                  <a:ext cx="54" cy="38"/>
                </a:xfrm>
                <a:custGeom>
                  <a:avLst/>
                  <a:gdLst>
                    <a:gd name="T0" fmla="*/ 2 w 82"/>
                    <a:gd name="T1" fmla="*/ 0 h 77"/>
                    <a:gd name="T2" fmla="*/ 2 w 82"/>
                    <a:gd name="T3" fmla="*/ 0 h 77"/>
                    <a:gd name="T4" fmla="*/ 2 w 82"/>
                    <a:gd name="T5" fmla="*/ 0 h 77"/>
                    <a:gd name="T6" fmla="*/ 3 w 82"/>
                    <a:gd name="T7" fmla="*/ 0 h 77"/>
                    <a:gd name="T8" fmla="*/ 3 w 82"/>
                    <a:gd name="T9" fmla="*/ 0 h 77"/>
                    <a:gd name="T10" fmla="*/ 3 w 82"/>
                    <a:gd name="T11" fmla="*/ 0 h 77"/>
                    <a:gd name="T12" fmla="*/ 3 w 82"/>
                    <a:gd name="T13" fmla="*/ 0 h 77"/>
                    <a:gd name="T14" fmla="*/ 3 w 82"/>
                    <a:gd name="T15" fmla="*/ 0 h 77"/>
                    <a:gd name="T16" fmla="*/ 3 w 82"/>
                    <a:gd name="T17" fmla="*/ 0 h 77"/>
                    <a:gd name="T18" fmla="*/ 3 w 82"/>
                    <a:gd name="T19" fmla="*/ 0 h 77"/>
                    <a:gd name="T20" fmla="*/ 3 w 82"/>
                    <a:gd name="T21" fmla="*/ 0 h 77"/>
                    <a:gd name="T22" fmla="*/ 3 w 82"/>
                    <a:gd name="T23" fmla="*/ 0 h 77"/>
                    <a:gd name="T24" fmla="*/ 2 w 82"/>
                    <a:gd name="T25" fmla="*/ 0 h 77"/>
                    <a:gd name="T26" fmla="*/ 2 w 82"/>
                    <a:gd name="T27" fmla="*/ 0 h 77"/>
                    <a:gd name="T28" fmla="*/ 2 w 82"/>
                    <a:gd name="T29" fmla="*/ 0 h 77"/>
                    <a:gd name="T30" fmla="*/ 1 w 82"/>
                    <a:gd name="T31" fmla="*/ 0 h 77"/>
                    <a:gd name="T32" fmla="*/ 1 w 82"/>
                    <a:gd name="T33" fmla="*/ 0 h 77"/>
                    <a:gd name="T34" fmla="*/ 1 w 82"/>
                    <a:gd name="T35" fmla="*/ 0 h 77"/>
                    <a:gd name="T36" fmla="*/ 1 w 82"/>
                    <a:gd name="T37" fmla="*/ 0 h 77"/>
                    <a:gd name="T38" fmla="*/ 1 w 82"/>
                    <a:gd name="T39" fmla="*/ 0 h 77"/>
                    <a:gd name="T40" fmla="*/ 1 w 82"/>
                    <a:gd name="T41" fmla="*/ 0 h 77"/>
                    <a:gd name="T42" fmla="*/ 1 w 82"/>
                    <a:gd name="T43" fmla="*/ 0 h 77"/>
                    <a:gd name="T44" fmla="*/ 1 w 82"/>
                    <a:gd name="T45" fmla="*/ 0 h 77"/>
                    <a:gd name="T46" fmla="*/ 0 w 82"/>
                    <a:gd name="T47" fmla="*/ 0 h 77"/>
                    <a:gd name="T48" fmla="*/ 0 w 82"/>
                    <a:gd name="T49" fmla="*/ 0 h 77"/>
                    <a:gd name="T50" fmla="*/ 1 w 82"/>
                    <a:gd name="T51" fmla="*/ 0 h 77"/>
                    <a:gd name="T52" fmla="*/ 1 w 82"/>
                    <a:gd name="T53" fmla="*/ 0 h 77"/>
                    <a:gd name="T54" fmla="*/ 1 w 82"/>
                    <a:gd name="T55" fmla="*/ 0 h 77"/>
                    <a:gd name="T56" fmla="*/ 1 w 82"/>
                    <a:gd name="T57" fmla="*/ 0 h 77"/>
                    <a:gd name="T58" fmla="*/ 1 w 82"/>
                    <a:gd name="T59" fmla="*/ 0 h 77"/>
                    <a:gd name="T60" fmla="*/ 1 w 82"/>
                    <a:gd name="T61" fmla="*/ 0 h 77"/>
                    <a:gd name="T62" fmla="*/ 1 w 82"/>
                    <a:gd name="T63" fmla="*/ 0 h 77"/>
                    <a:gd name="T64" fmla="*/ 2 w 82"/>
                    <a:gd name="T65" fmla="*/ 0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2" h="77">
                      <a:moveTo>
                        <a:pt x="47" y="74"/>
                      </a:moveTo>
                      <a:lnTo>
                        <a:pt x="54" y="69"/>
                      </a:lnTo>
                      <a:lnTo>
                        <a:pt x="62" y="66"/>
                      </a:lnTo>
                      <a:lnTo>
                        <a:pt x="67" y="60"/>
                      </a:lnTo>
                      <a:lnTo>
                        <a:pt x="73" y="54"/>
                      </a:lnTo>
                      <a:lnTo>
                        <a:pt x="75" y="47"/>
                      </a:lnTo>
                      <a:lnTo>
                        <a:pt x="78" y="40"/>
                      </a:lnTo>
                      <a:lnTo>
                        <a:pt x="81" y="33"/>
                      </a:lnTo>
                      <a:lnTo>
                        <a:pt x="82" y="27"/>
                      </a:lnTo>
                      <a:lnTo>
                        <a:pt x="77" y="18"/>
                      </a:lnTo>
                      <a:lnTo>
                        <a:pt x="74" y="12"/>
                      </a:lnTo>
                      <a:lnTo>
                        <a:pt x="68" y="7"/>
                      </a:lnTo>
                      <a:lnTo>
                        <a:pt x="63" y="4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1" y="0"/>
                      </a:lnTo>
                      <a:lnTo>
                        <a:pt x="36" y="4"/>
                      </a:lnTo>
                      <a:lnTo>
                        <a:pt x="25" y="7"/>
                      </a:lnTo>
                      <a:lnTo>
                        <a:pt x="19" y="14"/>
                      </a:lnTo>
                      <a:lnTo>
                        <a:pt x="12" y="21"/>
                      </a:lnTo>
                      <a:lnTo>
                        <a:pt x="8" y="27"/>
                      </a:lnTo>
                      <a:lnTo>
                        <a:pt x="4" y="34"/>
                      </a:lnTo>
                      <a:lnTo>
                        <a:pt x="2" y="41"/>
                      </a:lnTo>
                      <a:lnTo>
                        <a:pt x="0" y="48"/>
                      </a:lnTo>
                      <a:lnTo>
                        <a:pt x="0" y="56"/>
                      </a:lnTo>
                      <a:lnTo>
                        <a:pt x="2" y="61"/>
                      </a:lnTo>
                      <a:lnTo>
                        <a:pt x="6" y="67"/>
                      </a:lnTo>
                      <a:lnTo>
                        <a:pt x="10" y="70"/>
                      </a:lnTo>
                      <a:lnTo>
                        <a:pt x="16" y="75"/>
                      </a:lnTo>
                      <a:lnTo>
                        <a:pt x="22" y="77"/>
                      </a:lnTo>
                      <a:lnTo>
                        <a:pt x="30" y="77"/>
                      </a:lnTo>
                      <a:lnTo>
                        <a:pt x="37" y="76"/>
                      </a:lnTo>
                      <a:lnTo>
                        <a:pt x="47" y="7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0" name="Freeform 238"/>
                <p:cNvSpPr>
                  <a:spLocks/>
                </p:cNvSpPr>
                <p:nvPr/>
              </p:nvSpPr>
              <p:spPr bwMode="auto">
                <a:xfrm rot="20745209" flipH="1">
                  <a:off x="5138" y="998"/>
                  <a:ext cx="38" cy="31"/>
                </a:xfrm>
                <a:custGeom>
                  <a:avLst/>
                  <a:gdLst>
                    <a:gd name="T0" fmla="*/ 1 w 59"/>
                    <a:gd name="T1" fmla="*/ 1 h 62"/>
                    <a:gd name="T2" fmla="*/ 1 w 59"/>
                    <a:gd name="T3" fmla="*/ 1 h 62"/>
                    <a:gd name="T4" fmla="*/ 2 w 59"/>
                    <a:gd name="T5" fmla="*/ 1 h 62"/>
                    <a:gd name="T6" fmla="*/ 2 w 59"/>
                    <a:gd name="T7" fmla="*/ 1 h 62"/>
                    <a:gd name="T8" fmla="*/ 2 w 59"/>
                    <a:gd name="T9" fmla="*/ 1 h 62"/>
                    <a:gd name="T10" fmla="*/ 2 w 59"/>
                    <a:gd name="T11" fmla="*/ 1 h 62"/>
                    <a:gd name="T12" fmla="*/ 2 w 59"/>
                    <a:gd name="T13" fmla="*/ 1 h 62"/>
                    <a:gd name="T14" fmla="*/ 2 w 59"/>
                    <a:gd name="T15" fmla="*/ 1 h 62"/>
                    <a:gd name="T16" fmla="*/ 1 w 59"/>
                    <a:gd name="T17" fmla="*/ 1 h 62"/>
                    <a:gd name="T18" fmla="*/ 1 w 59"/>
                    <a:gd name="T19" fmla="*/ 0 h 62"/>
                    <a:gd name="T20" fmla="*/ 1 w 59"/>
                    <a:gd name="T21" fmla="*/ 0 h 62"/>
                    <a:gd name="T22" fmla="*/ 1 w 59"/>
                    <a:gd name="T23" fmla="*/ 0 h 62"/>
                    <a:gd name="T24" fmla="*/ 1 w 59"/>
                    <a:gd name="T25" fmla="*/ 1 h 62"/>
                    <a:gd name="T26" fmla="*/ 1 w 59"/>
                    <a:gd name="T27" fmla="*/ 1 h 62"/>
                    <a:gd name="T28" fmla="*/ 1 w 59"/>
                    <a:gd name="T29" fmla="*/ 1 h 62"/>
                    <a:gd name="T30" fmla="*/ 1 w 59"/>
                    <a:gd name="T31" fmla="*/ 1 h 62"/>
                    <a:gd name="T32" fmla="*/ 1 w 59"/>
                    <a:gd name="T33" fmla="*/ 1 h 62"/>
                    <a:gd name="T34" fmla="*/ 1 w 59"/>
                    <a:gd name="T35" fmla="*/ 1 h 62"/>
                    <a:gd name="T36" fmla="*/ 0 w 59"/>
                    <a:gd name="T37" fmla="*/ 1 h 62"/>
                    <a:gd name="T38" fmla="*/ 0 w 59"/>
                    <a:gd name="T39" fmla="*/ 1 h 62"/>
                    <a:gd name="T40" fmla="*/ 0 w 59"/>
                    <a:gd name="T41" fmla="*/ 1 h 62"/>
                    <a:gd name="T42" fmla="*/ 1 w 59"/>
                    <a:gd name="T43" fmla="*/ 1 h 62"/>
                    <a:gd name="T44" fmla="*/ 1 w 59"/>
                    <a:gd name="T45" fmla="*/ 1 h 62"/>
                    <a:gd name="T46" fmla="*/ 1 w 59"/>
                    <a:gd name="T47" fmla="*/ 1 h 62"/>
                    <a:gd name="T48" fmla="*/ 1 w 59"/>
                    <a:gd name="T49" fmla="*/ 1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9" h="62">
                      <a:moveTo>
                        <a:pt x="35" y="60"/>
                      </a:moveTo>
                      <a:lnTo>
                        <a:pt x="47" y="53"/>
                      </a:lnTo>
                      <a:lnTo>
                        <a:pt x="56" y="44"/>
                      </a:lnTo>
                      <a:lnTo>
                        <a:pt x="58" y="37"/>
                      </a:lnTo>
                      <a:lnTo>
                        <a:pt x="59" y="31"/>
                      </a:lnTo>
                      <a:lnTo>
                        <a:pt x="59" y="25"/>
                      </a:lnTo>
                      <a:lnTo>
                        <a:pt x="59" y="19"/>
                      </a:lnTo>
                      <a:lnTo>
                        <a:pt x="56" y="10"/>
                      </a:lnTo>
                      <a:lnTo>
                        <a:pt x="48" y="3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7" y="3"/>
                      </a:lnTo>
                      <a:lnTo>
                        <a:pt x="11" y="8"/>
                      </a:lnTo>
                      <a:lnTo>
                        <a:pt x="7" y="11"/>
                      </a:lnTo>
                      <a:lnTo>
                        <a:pt x="5" y="18"/>
                      </a:lnTo>
                      <a:lnTo>
                        <a:pt x="1" y="22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6" y="53"/>
                      </a:lnTo>
                      <a:lnTo>
                        <a:pt x="15" y="60"/>
                      </a:lnTo>
                      <a:lnTo>
                        <a:pt x="25" y="62"/>
                      </a:lnTo>
                      <a:lnTo>
                        <a:pt x="35" y="6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1" name="Freeform 239"/>
                <p:cNvSpPr>
                  <a:spLocks/>
                </p:cNvSpPr>
                <p:nvPr/>
              </p:nvSpPr>
              <p:spPr bwMode="auto">
                <a:xfrm rot="20745209" flipH="1">
                  <a:off x="4929" y="983"/>
                  <a:ext cx="44" cy="37"/>
                </a:xfrm>
                <a:custGeom>
                  <a:avLst/>
                  <a:gdLst>
                    <a:gd name="T0" fmla="*/ 1 w 67"/>
                    <a:gd name="T1" fmla="*/ 1 h 73"/>
                    <a:gd name="T2" fmla="*/ 2 w 67"/>
                    <a:gd name="T3" fmla="*/ 1 h 73"/>
                    <a:gd name="T4" fmla="*/ 2 w 67"/>
                    <a:gd name="T5" fmla="*/ 1 h 73"/>
                    <a:gd name="T6" fmla="*/ 2 w 67"/>
                    <a:gd name="T7" fmla="*/ 1 h 73"/>
                    <a:gd name="T8" fmla="*/ 2 w 67"/>
                    <a:gd name="T9" fmla="*/ 1 h 73"/>
                    <a:gd name="T10" fmla="*/ 2 w 67"/>
                    <a:gd name="T11" fmla="*/ 1 h 73"/>
                    <a:gd name="T12" fmla="*/ 2 w 67"/>
                    <a:gd name="T13" fmla="*/ 1 h 73"/>
                    <a:gd name="T14" fmla="*/ 2 w 67"/>
                    <a:gd name="T15" fmla="*/ 1 h 73"/>
                    <a:gd name="T16" fmla="*/ 2 w 67"/>
                    <a:gd name="T17" fmla="*/ 1 h 73"/>
                    <a:gd name="T18" fmla="*/ 2 w 67"/>
                    <a:gd name="T19" fmla="*/ 1 h 73"/>
                    <a:gd name="T20" fmla="*/ 2 w 67"/>
                    <a:gd name="T21" fmla="*/ 1 h 73"/>
                    <a:gd name="T22" fmla="*/ 2 w 67"/>
                    <a:gd name="T23" fmla="*/ 1 h 73"/>
                    <a:gd name="T24" fmla="*/ 2 w 67"/>
                    <a:gd name="T25" fmla="*/ 1 h 73"/>
                    <a:gd name="T26" fmla="*/ 1 w 67"/>
                    <a:gd name="T27" fmla="*/ 0 h 73"/>
                    <a:gd name="T28" fmla="*/ 1 w 67"/>
                    <a:gd name="T29" fmla="*/ 0 h 73"/>
                    <a:gd name="T30" fmla="*/ 1 w 67"/>
                    <a:gd name="T31" fmla="*/ 0 h 73"/>
                    <a:gd name="T32" fmla="*/ 1 w 67"/>
                    <a:gd name="T33" fmla="*/ 1 h 73"/>
                    <a:gd name="T34" fmla="*/ 1 w 67"/>
                    <a:gd name="T35" fmla="*/ 1 h 73"/>
                    <a:gd name="T36" fmla="*/ 1 w 67"/>
                    <a:gd name="T37" fmla="*/ 1 h 73"/>
                    <a:gd name="T38" fmla="*/ 1 w 67"/>
                    <a:gd name="T39" fmla="*/ 1 h 73"/>
                    <a:gd name="T40" fmla="*/ 1 w 67"/>
                    <a:gd name="T41" fmla="*/ 1 h 73"/>
                    <a:gd name="T42" fmla="*/ 1 w 67"/>
                    <a:gd name="T43" fmla="*/ 1 h 73"/>
                    <a:gd name="T44" fmla="*/ 0 w 67"/>
                    <a:gd name="T45" fmla="*/ 1 h 73"/>
                    <a:gd name="T46" fmla="*/ 0 w 67"/>
                    <a:gd name="T47" fmla="*/ 1 h 73"/>
                    <a:gd name="T48" fmla="*/ 1 w 67"/>
                    <a:gd name="T49" fmla="*/ 1 h 73"/>
                    <a:gd name="T50" fmla="*/ 1 w 67"/>
                    <a:gd name="T51" fmla="*/ 1 h 73"/>
                    <a:gd name="T52" fmla="*/ 1 w 67"/>
                    <a:gd name="T53" fmla="*/ 1 h 73"/>
                    <a:gd name="T54" fmla="*/ 1 w 67"/>
                    <a:gd name="T55" fmla="*/ 1 h 73"/>
                    <a:gd name="T56" fmla="*/ 1 w 67"/>
                    <a:gd name="T57" fmla="*/ 1 h 73"/>
                    <a:gd name="T58" fmla="*/ 1 w 67"/>
                    <a:gd name="T59" fmla="*/ 1 h 73"/>
                    <a:gd name="T60" fmla="*/ 1 w 67"/>
                    <a:gd name="T61" fmla="*/ 1 h 73"/>
                    <a:gd name="T62" fmla="*/ 1 w 67"/>
                    <a:gd name="T63" fmla="*/ 1 h 73"/>
                    <a:gd name="T64" fmla="*/ 1 w 67"/>
                    <a:gd name="T65" fmla="*/ 1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67" h="73">
                      <a:moveTo>
                        <a:pt x="43" y="73"/>
                      </a:moveTo>
                      <a:lnTo>
                        <a:pt x="48" y="69"/>
                      </a:lnTo>
                      <a:lnTo>
                        <a:pt x="54" y="65"/>
                      </a:lnTo>
                      <a:lnTo>
                        <a:pt x="57" y="60"/>
                      </a:lnTo>
                      <a:lnTo>
                        <a:pt x="62" y="54"/>
                      </a:lnTo>
                      <a:lnTo>
                        <a:pt x="64" y="46"/>
                      </a:lnTo>
                      <a:lnTo>
                        <a:pt x="67" y="39"/>
                      </a:lnTo>
                      <a:lnTo>
                        <a:pt x="65" y="33"/>
                      </a:lnTo>
                      <a:lnTo>
                        <a:pt x="65" y="27"/>
                      </a:lnTo>
                      <a:lnTo>
                        <a:pt x="62" y="18"/>
                      </a:lnTo>
                      <a:lnTo>
                        <a:pt x="59" y="11"/>
                      </a:lnTo>
                      <a:lnTo>
                        <a:pt x="54" y="7"/>
                      </a:lnTo>
                      <a:lnTo>
                        <a:pt x="50" y="3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31" y="0"/>
                      </a:lnTo>
                      <a:lnTo>
                        <a:pt x="26" y="3"/>
                      </a:lnTo>
                      <a:lnTo>
                        <a:pt x="19" y="4"/>
                      </a:lnTo>
                      <a:lnTo>
                        <a:pt x="13" y="9"/>
                      </a:lnTo>
                      <a:lnTo>
                        <a:pt x="8" y="12"/>
                      </a:lnTo>
                      <a:lnTo>
                        <a:pt x="4" y="19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2" y="50"/>
                      </a:lnTo>
                      <a:lnTo>
                        <a:pt x="3" y="55"/>
                      </a:lnTo>
                      <a:lnTo>
                        <a:pt x="8" y="61"/>
                      </a:lnTo>
                      <a:lnTo>
                        <a:pt x="11" y="65"/>
                      </a:lnTo>
                      <a:lnTo>
                        <a:pt x="18" y="70"/>
                      </a:lnTo>
                      <a:lnTo>
                        <a:pt x="22" y="72"/>
                      </a:lnTo>
                      <a:lnTo>
                        <a:pt x="29" y="73"/>
                      </a:lnTo>
                      <a:lnTo>
                        <a:pt x="36" y="73"/>
                      </a:lnTo>
                      <a:lnTo>
                        <a:pt x="43" y="7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2" name="Freeform 240"/>
                <p:cNvSpPr>
                  <a:spLocks/>
                </p:cNvSpPr>
                <p:nvPr/>
              </p:nvSpPr>
              <p:spPr bwMode="auto">
                <a:xfrm rot="20745209" flipH="1">
                  <a:off x="4664" y="1029"/>
                  <a:ext cx="50" cy="41"/>
                </a:xfrm>
                <a:custGeom>
                  <a:avLst/>
                  <a:gdLst>
                    <a:gd name="T0" fmla="*/ 2 w 77"/>
                    <a:gd name="T1" fmla="*/ 1 h 82"/>
                    <a:gd name="T2" fmla="*/ 2 w 77"/>
                    <a:gd name="T3" fmla="*/ 1 h 82"/>
                    <a:gd name="T4" fmla="*/ 2 w 77"/>
                    <a:gd name="T5" fmla="*/ 1 h 82"/>
                    <a:gd name="T6" fmla="*/ 2 w 77"/>
                    <a:gd name="T7" fmla="*/ 1 h 82"/>
                    <a:gd name="T8" fmla="*/ 3 w 77"/>
                    <a:gd name="T9" fmla="*/ 1 h 82"/>
                    <a:gd name="T10" fmla="*/ 3 w 77"/>
                    <a:gd name="T11" fmla="*/ 1 h 82"/>
                    <a:gd name="T12" fmla="*/ 3 w 77"/>
                    <a:gd name="T13" fmla="*/ 1 h 82"/>
                    <a:gd name="T14" fmla="*/ 3 w 77"/>
                    <a:gd name="T15" fmla="*/ 1 h 82"/>
                    <a:gd name="T16" fmla="*/ 3 w 77"/>
                    <a:gd name="T17" fmla="*/ 1 h 82"/>
                    <a:gd name="T18" fmla="*/ 2 w 77"/>
                    <a:gd name="T19" fmla="*/ 1 h 82"/>
                    <a:gd name="T20" fmla="*/ 2 w 77"/>
                    <a:gd name="T21" fmla="*/ 1 h 82"/>
                    <a:gd name="T22" fmla="*/ 2 w 77"/>
                    <a:gd name="T23" fmla="*/ 1 h 82"/>
                    <a:gd name="T24" fmla="*/ 2 w 77"/>
                    <a:gd name="T25" fmla="*/ 1 h 82"/>
                    <a:gd name="T26" fmla="*/ 2 w 77"/>
                    <a:gd name="T27" fmla="*/ 0 h 82"/>
                    <a:gd name="T28" fmla="*/ 1 w 77"/>
                    <a:gd name="T29" fmla="*/ 0 h 82"/>
                    <a:gd name="T30" fmla="*/ 1 w 77"/>
                    <a:gd name="T31" fmla="*/ 0 h 82"/>
                    <a:gd name="T32" fmla="*/ 1 w 77"/>
                    <a:gd name="T33" fmla="*/ 1 h 82"/>
                    <a:gd name="T34" fmla="*/ 1 w 77"/>
                    <a:gd name="T35" fmla="*/ 1 h 82"/>
                    <a:gd name="T36" fmla="*/ 1 w 77"/>
                    <a:gd name="T37" fmla="*/ 1 h 82"/>
                    <a:gd name="T38" fmla="*/ 1 w 77"/>
                    <a:gd name="T39" fmla="*/ 1 h 82"/>
                    <a:gd name="T40" fmla="*/ 1 w 77"/>
                    <a:gd name="T41" fmla="*/ 1 h 82"/>
                    <a:gd name="T42" fmla="*/ 1 w 77"/>
                    <a:gd name="T43" fmla="*/ 1 h 82"/>
                    <a:gd name="T44" fmla="*/ 1 w 77"/>
                    <a:gd name="T45" fmla="*/ 1 h 82"/>
                    <a:gd name="T46" fmla="*/ 0 w 77"/>
                    <a:gd name="T47" fmla="*/ 1 h 82"/>
                    <a:gd name="T48" fmla="*/ 0 w 77"/>
                    <a:gd name="T49" fmla="*/ 1 h 82"/>
                    <a:gd name="T50" fmla="*/ 1 w 77"/>
                    <a:gd name="T51" fmla="*/ 1 h 82"/>
                    <a:gd name="T52" fmla="*/ 1 w 77"/>
                    <a:gd name="T53" fmla="*/ 1 h 82"/>
                    <a:gd name="T54" fmla="*/ 1 w 77"/>
                    <a:gd name="T55" fmla="*/ 1 h 82"/>
                    <a:gd name="T56" fmla="*/ 1 w 77"/>
                    <a:gd name="T57" fmla="*/ 1 h 82"/>
                    <a:gd name="T58" fmla="*/ 1 w 77"/>
                    <a:gd name="T59" fmla="*/ 1 h 82"/>
                    <a:gd name="T60" fmla="*/ 1 w 77"/>
                    <a:gd name="T61" fmla="*/ 1 h 82"/>
                    <a:gd name="T62" fmla="*/ 1 w 77"/>
                    <a:gd name="T63" fmla="*/ 1 h 82"/>
                    <a:gd name="T64" fmla="*/ 2 w 77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7" h="82">
                      <a:moveTo>
                        <a:pt x="52" y="79"/>
                      </a:moveTo>
                      <a:lnTo>
                        <a:pt x="59" y="75"/>
                      </a:lnTo>
                      <a:lnTo>
                        <a:pt x="66" y="69"/>
                      </a:lnTo>
                      <a:lnTo>
                        <a:pt x="70" y="61"/>
                      </a:lnTo>
                      <a:lnTo>
                        <a:pt x="75" y="54"/>
                      </a:lnTo>
                      <a:lnTo>
                        <a:pt x="76" y="45"/>
                      </a:lnTo>
                      <a:lnTo>
                        <a:pt x="77" y="36"/>
                      </a:lnTo>
                      <a:lnTo>
                        <a:pt x="76" y="27"/>
                      </a:lnTo>
                      <a:lnTo>
                        <a:pt x="76" y="22"/>
                      </a:lnTo>
                      <a:lnTo>
                        <a:pt x="72" y="15"/>
                      </a:lnTo>
                      <a:lnTo>
                        <a:pt x="68" y="9"/>
                      </a:lnTo>
                      <a:lnTo>
                        <a:pt x="63" y="6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7" y="0"/>
                      </a:lnTo>
                      <a:lnTo>
                        <a:pt x="30" y="4"/>
                      </a:lnTo>
                      <a:lnTo>
                        <a:pt x="23" y="6"/>
                      </a:lnTo>
                      <a:lnTo>
                        <a:pt x="17" y="10"/>
                      </a:lnTo>
                      <a:lnTo>
                        <a:pt x="12" y="16"/>
                      </a:lnTo>
                      <a:lnTo>
                        <a:pt x="8" y="23"/>
                      </a:lnTo>
                      <a:lnTo>
                        <a:pt x="4" y="28"/>
                      </a:lnTo>
                      <a:lnTo>
                        <a:pt x="2" y="35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3" y="57"/>
                      </a:lnTo>
                      <a:lnTo>
                        <a:pt x="7" y="63"/>
                      </a:lnTo>
                      <a:lnTo>
                        <a:pt x="14" y="69"/>
                      </a:lnTo>
                      <a:lnTo>
                        <a:pt x="22" y="75"/>
                      </a:lnTo>
                      <a:lnTo>
                        <a:pt x="29" y="78"/>
                      </a:lnTo>
                      <a:lnTo>
                        <a:pt x="37" y="82"/>
                      </a:lnTo>
                      <a:lnTo>
                        <a:pt x="44" y="82"/>
                      </a:lnTo>
                      <a:lnTo>
                        <a:pt x="52" y="7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3" name="Freeform 241"/>
                <p:cNvSpPr>
                  <a:spLocks/>
                </p:cNvSpPr>
                <p:nvPr/>
              </p:nvSpPr>
              <p:spPr bwMode="auto">
                <a:xfrm rot="20745209" flipH="1">
                  <a:off x="4839" y="922"/>
                  <a:ext cx="46" cy="35"/>
                </a:xfrm>
                <a:custGeom>
                  <a:avLst/>
                  <a:gdLst>
                    <a:gd name="T0" fmla="*/ 2 w 70"/>
                    <a:gd name="T1" fmla="*/ 1 h 68"/>
                    <a:gd name="T2" fmla="*/ 2 w 70"/>
                    <a:gd name="T3" fmla="*/ 1 h 68"/>
                    <a:gd name="T4" fmla="*/ 2 w 70"/>
                    <a:gd name="T5" fmla="*/ 1 h 68"/>
                    <a:gd name="T6" fmla="*/ 2 w 70"/>
                    <a:gd name="T7" fmla="*/ 1 h 68"/>
                    <a:gd name="T8" fmla="*/ 2 w 70"/>
                    <a:gd name="T9" fmla="*/ 1 h 68"/>
                    <a:gd name="T10" fmla="*/ 3 w 70"/>
                    <a:gd name="T11" fmla="*/ 1 h 68"/>
                    <a:gd name="T12" fmla="*/ 3 w 70"/>
                    <a:gd name="T13" fmla="*/ 1 h 68"/>
                    <a:gd name="T14" fmla="*/ 3 w 70"/>
                    <a:gd name="T15" fmla="*/ 1 h 68"/>
                    <a:gd name="T16" fmla="*/ 3 w 70"/>
                    <a:gd name="T17" fmla="*/ 1 h 68"/>
                    <a:gd name="T18" fmla="*/ 3 w 70"/>
                    <a:gd name="T19" fmla="*/ 1 h 68"/>
                    <a:gd name="T20" fmla="*/ 2 w 70"/>
                    <a:gd name="T21" fmla="*/ 1 h 68"/>
                    <a:gd name="T22" fmla="*/ 2 w 70"/>
                    <a:gd name="T23" fmla="*/ 1 h 68"/>
                    <a:gd name="T24" fmla="*/ 2 w 70"/>
                    <a:gd name="T25" fmla="*/ 1 h 68"/>
                    <a:gd name="T26" fmla="*/ 2 w 70"/>
                    <a:gd name="T27" fmla="*/ 0 h 68"/>
                    <a:gd name="T28" fmla="*/ 2 w 70"/>
                    <a:gd name="T29" fmla="*/ 0 h 68"/>
                    <a:gd name="T30" fmla="*/ 1 w 70"/>
                    <a:gd name="T31" fmla="*/ 0 h 68"/>
                    <a:gd name="T32" fmla="*/ 1 w 70"/>
                    <a:gd name="T33" fmla="*/ 1 h 68"/>
                    <a:gd name="T34" fmla="*/ 1 w 70"/>
                    <a:gd name="T35" fmla="*/ 1 h 68"/>
                    <a:gd name="T36" fmla="*/ 1 w 70"/>
                    <a:gd name="T37" fmla="*/ 1 h 68"/>
                    <a:gd name="T38" fmla="*/ 1 w 70"/>
                    <a:gd name="T39" fmla="*/ 1 h 68"/>
                    <a:gd name="T40" fmla="*/ 1 w 70"/>
                    <a:gd name="T41" fmla="*/ 1 h 68"/>
                    <a:gd name="T42" fmla="*/ 1 w 70"/>
                    <a:gd name="T43" fmla="*/ 1 h 68"/>
                    <a:gd name="T44" fmla="*/ 1 w 70"/>
                    <a:gd name="T45" fmla="*/ 1 h 68"/>
                    <a:gd name="T46" fmla="*/ 0 w 70"/>
                    <a:gd name="T47" fmla="*/ 1 h 68"/>
                    <a:gd name="T48" fmla="*/ 0 w 70"/>
                    <a:gd name="T49" fmla="*/ 1 h 68"/>
                    <a:gd name="T50" fmla="*/ 1 w 70"/>
                    <a:gd name="T51" fmla="*/ 1 h 68"/>
                    <a:gd name="T52" fmla="*/ 1 w 70"/>
                    <a:gd name="T53" fmla="*/ 1 h 68"/>
                    <a:gd name="T54" fmla="*/ 1 w 70"/>
                    <a:gd name="T55" fmla="*/ 1 h 68"/>
                    <a:gd name="T56" fmla="*/ 1 w 70"/>
                    <a:gd name="T57" fmla="*/ 1 h 68"/>
                    <a:gd name="T58" fmla="*/ 1 w 70"/>
                    <a:gd name="T59" fmla="*/ 1 h 68"/>
                    <a:gd name="T60" fmla="*/ 2 w 70"/>
                    <a:gd name="T61" fmla="*/ 1 h 6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0" h="68">
                      <a:moveTo>
                        <a:pt x="46" y="67"/>
                      </a:moveTo>
                      <a:lnTo>
                        <a:pt x="52" y="64"/>
                      </a:lnTo>
                      <a:lnTo>
                        <a:pt x="58" y="60"/>
                      </a:lnTo>
                      <a:lnTo>
                        <a:pt x="62" y="55"/>
                      </a:lnTo>
                      <a:lnTo>
                        <a:pt x="67" y="50"/>
                      </a:lnTo>
                      <a:lnTo>
                        <a:pt x="69" y="43"/>
                      </a:lnTo>
                      <a:lnTo>
                        <a:pt x="70" y="36"/>
                      </a:lnTo>
                      <a:lnTo>
                        <a:pt x="70" y="29"/>
                      </a:lnTo>
                      <a:lnTo>
                        <a:pt x="70" y="21"/>
                      </a:lnTo>
                      <a:lnTo>
                        <a:pt x="69" y="14"/>
                      </a:lnTo>
                      <a:lnTo>
                        <a:pt x="67" y="9"/>
                      </a:lnTo>
                      <a:lnTo>
                        <a:pt x="62" y="5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5" y="0"/>
                      </a:lnTo>
                      <a:lnTo>
                        <a:pt x="37" y="0"/>
                      </a:lnTo>
                      <a:lnTo>
                        <a:pt x="30" y="4"/>
                      </a:lnTo>
                      <a:lnTo>
                        <a:pt x="23" y="6"/>
                      </a:lnTo>
                      <a:lnTo>
                        <a:pt x="17" y="9"/>
                      </a:lnTo>
                      <a:lnTo>
                        <a:pt x="11" y="15"/>
                      </a:lnTo>
                      <a:lnTo>
                        <a:pt x="8" y="22"/>
                      </a:lnTo>
                      <a:lnTo>
                        <a:pt x="3" y="29"/>
                      </a:lnTo>
                      <a:lnTo>
                        <a:pt x="1" y="35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7" y="60"/>
                      </a:lnTo>
                      <a:lnTo>
                        <a:pt x="18" y="67"/>
                      </a:lnTo>
                      <a:lnTo>
                        <a:pt x="25" y="67"/>
                      </a:lnTo>
                      <a:lnTo>
                        <a:pt x="32" y="68"/>
                      </a:lnTo>
                      <a:lnTo>
                        <a:pt x="39" y="67"/>
                      </a:lnTo>
                      <a:lnTo>
                        <a:pt x="46" y="67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323" name="Rectangle 242"/>
            <p:cNvSpPr>
              <a:spLocks noChangeArrowheads="1"/>
            </p:cNvSpPr>
            <p:nvPr/>
          </p:nvSpPr>
          <p:spPr bwMode="auto">
            <a:xfrm>
              <a:off x="1882" y="2205"/>
              <a:ext cx="145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/>
              <a:r>
                <a:rPr lang="en-GB"/>
                <a:t>situation and trend of employment</a:t>
              </a:r>
            </a:p>
          </p:txBody>
        </p:sp>
        <p:grpSp>
          <p:nvGrpSpPr>
            <p:cNvPr id="11" name="Group 460"/>
            <p:cNvGrpSpPr>
              <a:grpSpLocks/>
            </p:cNvGrpSpPr>
            <p:nvPr/>
          </p:nvGrpSpPr>
          <p:grpSpPr bwMode="auto">
            <a:xfrm>
              <a:off x="3923" y="2568"/>
              <a:ext cx="499" cy="453"/>
              <a:chOff x="3923" y="2568"/>
              <a:chExt cx="499" cy="453"/>
            </a:xfrm>
          </p:grpSpPr>
          <p:grpSp>
            <p:nvGrpSpPr>
              <p:cNvPr id="12" name="Group 244"/>
              <p:cNvGrpSpPr>
                <a:grpSpLocks/>
              </p:cNvGrpSpPr>
              <p:nvPr/>
            </p:nvGrpSpPr>
            <p:grpSpPr bwMode="auto">
              <a:xfrm>
                <a:off x="3923" y="2568"/>
                <a:ext cx="499" cy="429"/>
                <a:chOff x="576" y="2074"/>
                <a:chExt cx="420" cy="440"/>
              </a:xfrm>
            </p:grpSpPr>
            <p:sp>
              <p:nvSpPr>
                <p:cNvPr id="13525" name="AutoShape 245"/>
                <p:cNvSpPr>
                  <a:spLocks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26" name="Rectangle 246"/>
                <p:cNvSpPr>
                  <a:spLocks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27" name="AutoShape 247"/>
                <p:cNvSpPr>
                  <a:spLocks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28" name="AutoShape 248"/>
                <p:cNvSpPr>
                  <a:spLocks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29" name="AutoShape 249"/>
                <p:cNvSpPr>
                  <a:spLocks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sp>
            <p:nvSpPr>
              <p:cNvPr id="13523" name="Line 250"/>
              <p:cNvSpPr>
                <a:spLocks noChangeShapeType="1"/>
              </p:cNvSpPr>
              <p:nvPr/>
            </p:nvSpPr>
            <p:spPr bwMode="auto">
              <a:xfrm flipV="1">
                <a:off x="3961" y="2673"/>
                <a:ext cx="388" cy="348"/>
              </a:xfrm>
              <a:prstGeom prst="line">
                <a:avLst/>
              </a:prstGeom>
              <a:noFill/>
              <a:ln w="69850">
                <a:solidFill>
                  <a:srgbClr val="B6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Line 251"/>
              <p:cNvSpPr>
                <a:spLocks noChangeShapeType="1"/>
              </p:cNvSpPr>
              <p:nvPr/>
            </p:nvSpPr>
            <p:spPr bwMode="auto">
              <a:xfrm flipH="1" flipV="1">
                <a:off x="3981" y="2673"/>
                <a:ext cx="388" cy="348"/>
              </a:xfrm>
              <a:prstGeom prst="line">
                <a:avLst/>
              </a:prstGeom>
              <a:noFill/>
              <a:ln w="69850">
                <a:solidFill>
                  <a:srgbClr val="B6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5" name="Rectangle 252"/>
            <p:cNvSpPr>
              <a:spLocks noChangeArrowheads="1"/>
            </p:cNvSpPr>
            <p:nvPr/>
          </p:nvSpPr>
          <p:spPr bwMode="auto">
            <a:xfrm>
              <a:off x="3379" y="3022"/>
              <a:ext cx="1723" cy="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/>
              <a:r>
                <a:rPr lang="en-GB"/>
                <a:t>mergers, cut-backs or closure of undertakings</a:t>
              </a:r>
            </a:p>
          </p:txBody>
        </p:sp>
        <p:grpSp>
          <p:nvGrpSpPr>
            <p:cNvPr id="13" name="Group 459"/>
            <p:cNvGrpSpPr>
              <a:grpSpLocks/>
            </p:cNvGrpSpPr>
            <p:nvPr/>
          </p:nvGrpSpPr>
          <p:grpSpPr bwMode="auto">
            <a:xfrm>
              <a:off x="793" y="1525"/>
              <a:ext cx="458" cy="454"/>
              <a:chOff x="793" y="1525"/>
              <a:chExt cx="458" cy="454"/>
            </a:xfrm>
          </p:grpSpPr>
          <p:grpSp>
            <p:nvGrpSpPr>
              <p:cNvPr id="14" name="Group 254"/>
              <p:cNvGrpSpPr>
                <a:grpSpLocks noChangeAspect="1"/>
              </p:cNvGrpSpPr>
              <p:nvPr/>
            </p:nvGrpSpPr>
            <p:grpSpPr bwMode="auto">
              <a:xfrm>
                <a:off x="793" y="1525"/>
                <a:ext cx="458" cy="453"/>
                <a:chOff x="576" y="2074"/>
                <a:chExt cx="420" cy="440"/>
              </a:xfrm>
            </p:grpSpPr>
            <p:sp>
              <p:nvSpPr>
                <p:cNvPr id="13517" name="AutoShape 255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18" name="Rectangle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19" name="AutoShape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20" name="AutoShape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21" name="AutoShape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15" name="Group 260"/>
              <p:cNvGrpSpPr>
                <a:grpSpLocks noChangeAspect="1"/>
              </p:cNvGrpSpPr>
              <p:nvPr/>
            </p:nvGrpSpPr>
            <p:grpSpPr bwMode="auto">
              <a:xfrm>
                <a:off x="834" y="1735"/>
                <a:ext cx="355" cy="244"/>
                <a:chOff x="2798" y="867"/>
                <a:chExt cx="466" cy="338"/>
              </a:xfrm>
            </p:grpSpPr>
            <p:sp>
              <p:nvSpPr>
                <p:cNvPr id="13494" name="Rectangle 261"/>
                <p:cNvSpPr>
                  <a:spLocks noChangeAspect="1" noChangeArrowheads="1"/>
                </p:cNvSpPr>
                <p:nvPr/>
              </p:nvSpPr>
              <p:spPr bwMode="auto">
                <a:xfrm>
                  <a:off x="2798" y="867"/>
                  <a:ext cx="466" cy="338"/>
                </a:xfrm>
                <a:prstGeom prst="rect">
                  <a:avLst/>
                </a:prstGeom>
                <a:solidFill>
                  <a:srgbClr val="666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95" name="Rectangle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08" y="876"/>
                  <a:ext cx="447" cy="3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96" name="Rectangle 2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887"/>
                  <a:ext cx="426" cy="2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97" name="Rectangle 264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919"/>
                  <a:ext cx="426" cy="7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98" name="Rectangle 265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973"/>
                  <a:ext cx="426" cy="9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99" name="Rectangle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030"/>
                  <a:ext cx="426" cy="6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0" name="Rectangle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084"/>
                  <a:ext cx="426" cy="8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1" name="Rectangle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140"/>
                  <a:ext cx="426" cy="7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2" name="Rectangle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62" y="887"/>
                  <a:ext cx="7" cy="299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3" name="Rectangle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17" y="887"/>
                  <a:ext cx="7" cy="299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4" name="Rectangle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887"/>
                  <a:ext cx="7" cy="299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5" name="Rectangle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6" y="887"/>
                  <a:ext cx="7" cy="299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6" name="Rectangle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1" y="887"/>
                  <a:ext cx="8" cy="299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7" name="Rectangle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3139" y="887"/>
                  <a:ext cx="7" cy="299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8" name="Rectangle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4" y="887"/>
                  <a:ext cx="7" cy="299"/>
                </a:xfrm>
                <a:prstGeom prst="rect">
                  <a:avLst/>
                </a:prstGeom>
                <a:solidFill>
                  <a:srgbClr val="BFBF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09" name="Rectangle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2995" y="1048"/>
                  <a:ext cx="67" cy="1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10" name="Rectangle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06" y="1058"/>
                  <a:ext cx="45" cy="128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11" name="Rectangle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2875" y="956"/>
                  <a:ext cx="65" cy="2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12" name="Rectangle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6" y="966"/>
                  <a:ext cx="43" cy="22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13" name="Rectangle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122" y="1105"/>
                  <a:ext cx="64" cy="9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14" name="Rectangle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133" y="1116"/>
                  <a:ext cx="43" cy="70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515" name="Freeform 282"/>
                <p:cNvSpPr>
                  <a:spLocks noChangeAspect="1"/>
                </p:cNvSpPr>
                <p:nvPr/>
              </p:nvSpPr>
              <p:spPr bwMode="auto">
                <a:xfrm>
                  <a:off x="3168" y="1032"/>
                  <a:ext cx="60" cy="64"/>
                </a:xfrm>
                <a:custGeom>
                  <a:avLst/>
                  <a:gdLst>
                    <a:gd name="T0" fmla="*/ 0 w 242"/>
                    <a:gd name="T1" fmla="*/ 0 h 257"/>
                    <a:gd name="T2" fmla="*/ 0 w 242"/>
                    <a:gd name="T3" fmla="*/ 0 h 257"/>
                    <a:gd name="T4" fmla="*/ 0 w 242"/>
                    <a:gd name="T5" fmla="*/ 0 h 257"/>
                    <a:gd name="T6" fmla="*/ 0 w 242"/>
                    <a:gd name="T7" fmla="*/ 0 h 25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2" h="257">
                      <a:moveTo>
                        <a:pt x="0" y="146"/>
                      </a:moveTo>
                      <a:lnTo>
                        <a:pt x="242" y="257"/>
                      </a:lnTo>
                      <a:lnTo>
                        <a:pt x="190" y="0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B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6" name="Freeform 283"/>
                <p:cNvSpPr>
                  <a:spLocks noChangeAspect="1"/>
                </p:cNvSpPr>
                <p:nvPr/>
              </p:nvSpPr>
              <p:spPr bwMode="auto">
                <a:xfrm>
                  <a:off x="2818" y="897"/>
                  <a:ext cx="391" cy="171"/>
                </a:xfrm>
                <a:custGeom>
                  <a:avLst/>
                  <a:gdLst>
                    <a:gd name="T0" fmla="*/ 0 w 1567"/>
                    <a:gd name="T1" fmla="*/ 0 h 680"/>
                    <a:gd name="T2" fmla="*/ 0 w 1567"/>
                    <a:gd name="T3" fmla="*/ 0 h 680"/>
                    <a:gd name="T4" fmla="*/ 0 w 1567"/>
                    <a:gd name="T5" fmla="*/ 0 h 680"/>
                    <a:gd name="T6" fmla="*/ 0 w 1567"/>
                    <a:gd name="T7" fmla="*/ 0 h 680"/>
                    <a:gd name="T8" fmla="*/ 0 w 1567"/>
                    <a:gd name="T9" fmla="*/ 0 h 680"/>
                    <a:gd name="T10" fmla="*/ 0 w 1567"/>
                    <a:gd name="T11" fmla="*/ 0 h 680"/>
                    <a:gd name="T12" fmla="*/ 0 w 1567"/>
                    <a:gd name="T13" fmla="*/ 0 h 680"/>
                    <a:gd name="T14" fmla="*/ 0 w 1567"/>
                    <a:gd name="T15" fmla="*/ 0 h 680"/>
                    <a:gd name="T16" fmla="*/ 0 w 1567"/>
                    <a:gd name="T17" fmla="*/ 0 h 680"/>
                    <a:gd name="T18" fmla="*/ 0 w 1567"/>
                    <a:gd name="T19" fmla="*/ 0 h 680"/>
                    <a:gd name="T20" fmla="*/ 0 w 1567"/>
                    <a:gd name="T21" fmla="*/ 0 h 6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67" h="680">
                      <a:moveTo>
                        <a:pt x="766" y="342"/>
                      </a:moveTo>
                      <a:lnTo>
                        <a:pt x="1130" y="125"/>
                      </a:lnTo>
                      <a:lnTo>
                        <a:pt x="1507" y="680"/>
                      </a:lnTo>
                      <a:lnTo>
                        <a:pt x="1567" y="640"/>
                      </a:lnTo>
                      <a:lnTo>
                        <a:pt x="1152" y="28"/>
                      </a:lnTo>
                      <a:lnTo>
                        <a:pt x="766" y="259"/>
                      </a:lnTo>
                      <a:lnTo>
                        <a:pt x="320" y="0"/>
                      </a:lnTo>
                      <a:lnTo>
                        <a:pt x="0" y="179"/>
                      </a:lnTo>
                      <a:lnTo>
                        <a:pt x="0" y="261"/>
                      </a:lnTo>
                      <a:lnTo>
                        <a:pt x="319" y="82"/>
                      </a:lnTo>
                      <a:lnTo>
                        <a:pt x="766" y="342"/>
                      </a:lnTo>
                      <a:close/>
                    </a:path>
                  </a:pathLst>
                </a:custGeom>
                <a:solidFill>
                  <a:srgbClr val="B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327" name="Rectangle 284"/>
            <p:cNvSpPr>
              <a:spLocks noChangeArrowheads="1"/>
            </p:cNvSpPr>
            <p:nvPr/>
          </p:nvSpPr>
          <p:spPr bwMode="auto">
            <a:xfrm>
              <a:off x="295" y="1979"/>
              <a:ext cx="1488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/>
              <a:r>
                <a:rPr lang="en-GB"/>
                <a:t>economic and financial situation</a:t>
              </a:r>
            </a:p>
          </p:txBody>
        </p:sp>
        <p:sp>
          <p:nvSpPr>
            <p:cNvPr id="13328" name="Rectangle 285"/>
            <p:cNvSpPr>
              <a:spLocks noChangeArrowheads="1"/>
            </p:cNvSpPr>
            <p:nvPr/>
          </p:nvSpPr>
          <p:spPr bwMode="auto">
            <a:xfrm>
              <a:off x="2018" y="3067"/>
              <a:ext cx="127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/>
              <a:r>
                <a:rPr lang="en-GB"/>
                <a:t>new working methods</a:t>
              </a:r>
            </a:p>
          </p:txBody>
        </p:sp>
        <p:grpSp>
          <p:nvGrpSpPr>
            <p:cNvPr id="16" name="Group 458"/>
            <p:cNvGrpSpPr>
              <a:grpSpLocks/>
            </p:cNvGrpSpPr>
            <p:nvPr/>
          </p:nvGrpSpPr>
          <p:grpSpPr bwMode="auto">
            <a:xfrm>
              <a:off x="2381" y="2614"/>
              <a:ext cx="517" cy="453"/>
              <a:chOff x="2381" y="2614"/>
              <a:chExt cx="517" cy="453"/>
            </a:xfrm>
          </p:grpSpPr>
          <p:grpSp>
            <p:nvGrpSpPr>
              <p:cNvPr id="17" name="Group 287"/>
              <p:cNvGrpSpPr>
                <a:grpSpLocks/>
              </p:cNvGrpSpPr>
              <p:nvPr/>
            </p:nvGrpSpPr>
            <p:grpSpPr bwMode="auto">
              <a:xfrm>
                <a:off x="2381" y="2614"/>
                <a:ext cx="511" cy="427"/>
                <a:chOff x="576" y="2074"/>
                <a:chExt cx="420" cy="440"/>
              </a:xfrm>
            </p:grpSpPr>
            <p:sp>
              <p:nvSpPr>
                <p:cNvPr id="13487" name="AutoShape 288"/>
                <p:cNvSpPr>
                  <a:spLocks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88" name="Rectangle 289"/>
                <p:cNvSpPr>
                  <a:spLocks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89" name="AutoShape 290"/>
                <p:cNvSpPr>
                  <a:spLocks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90" name="AutoShape 291"/>
                <p:cNvSpPr>
                  <a:spLocks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91" name="AutoShape 292"/>
                <p:cNvSpPr>
                  <a:spLocks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18" name="Group 293"/>
              <p:cNvGrpSpPr>
                <a:grpSpLocks/>
              </p:cNvGrpSpPr>
              <p:nvPr/>
            </p:nvGrpSpPr>
            <p:grpSpPr bwMode="auto">
              <a:xfrm>
                <a:off x="2480" y="2751"/>
                <a:ext cx="418" cy="316"/>
                <a:chOff x="4485" y="2074"/>
                <a:chExt cx="492" cy="465"/>
              </a:xfrm>
            </p:grpSpPr>
            <p:sp>
              <p:nvSpPr>
                <p:cNvPr id="13466" name="Freeform 294"/>
                <p:cNvSpPr>
                  <a:spLocks/>
                </p:cNvSpPr>
                <p:nvPr/>
              </p:nvSpPr>
              <p:spPr bwMode="auto">
                <a:xfrm>
                  <a:off x="4500" y="2086"/>
                  <a:ext cx="351" cy="275"/>
                </a:xfrm>
                <a:custGeom>
                  <a:avLst/>
                  <a:gdLst>
                    <a:gd name="T0" fmla="*/ 0 w 1727"/>
                    <a:gd name="T1" fmla="*/ 0 h 1359"/>
                    <a:gd name="T2" fmla="*/ 0 w 1727"/>
                    <a:gd name="T3" fmla="*/ 0 h 1359"/>
                    <a:gd name="T4" fmla="*/ 0 w 1727"/>
                    <a:gd name="T5" fmla="*/ 0 h 1359"/>
                    <a:gd name="T6" fmla="*/ 0 w 1727"/>
                    <a:gd name="T7" fmla="*/ 0 h 1359"/>
                    <a:gd name="T8" fmla="*/ 0 w 1727"/>
                    <a:gd name="T9" fmla="*/ 0 h 13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27" h="1359">
                      <a:moveTo>
                        <a:pt x="0" y="0"/>
                      </a:moveTo>
                      <a:lnTo>
                        <a:pt x="15" y="1359"/>
                      </a:lnTo>
                      <a:lnTo>
                        <a:pt x="1727" y="1343"/>
                      </a:lnTo>
                      <a:lnTo>
                        <a:pt x="16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7" name="Freeform 295"/>
                <p:cNvSpPr>
                  <a:spLocks/>
                </p:cNvSpPr>
                <p:nvPr/>
              </p:nvSpPr>
              <p:spPr bwMode="auto">
                <a:xfrm>
                  <a:off x="4666" y="2119"/>
                  <a:ext cx="21" cy="30"/>
                </a:xfrm>
                <a:custGeom>
                  <a:avLst/>
                  <a:gdLst>
                    <a:gd name="T0" fmla="*/ 0 w 103"/>
                    <a:gd name="T1" fmla="*/ 0 h 147"/>
                    <a:gd name="T2" fmla="*/ 0 w 103"/>
                    <a:gd name="T3" fmla="*/ 0 h 147"/>
                    <a:gd name="T4" fmla="*/ 0 w 103"/>
                    <a:gd name="T5" fmla="*/ 0 h 147"/>
                    <a:gd name="T6" fmla="*/ 0 w 103"/>
                    <a:gd name="T7" fmla="*/ 0 h 1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3" h="147">
                      <a:moveTo>
                        <a:pt x="52" y="147"/>
                      </a:moveTo>
                      <a:lnTo>
                        <a:pt x="0" y="0"/>
                      </a:lnTo>
                      <a:lnTo>
                        <a:pt x="103" y="0"/>
                      </a:lnTo>
                      <a:lnTo>
                        <a:pt x="52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8" name="Freeform 296"/>
                <p:cNvSpPr>
                  <a:spLocks/>
                </p:cNvSpPr>
                <p:nvPr/>
              </p:nvSpPr>
              <p:spPr bwMode="auto">
                <a:xfrm>
                  <a:off x="4712" y="2123"/>
                  <a:ext cx="25" cy="31"/>
                </a:xfrm>
                <a:custGeom>
                  <a:avLst/>
                  <a:gdLst>
                    <a:gd name="T0" fmla="*/ 0 w 122"/>
                    <a:gd name="T1" fmla="*/ 0 h 151"/>
                    <a:gd name="T2" fmla="*/ 0 w 122"/>
                    <a:gd name="T3" fmla="*/ 0 h 151"/>
                    <a:gd name="T4" fmla="*/ 0 w 122"/>
                    <a:gd name="T5" fmla="*/ 0 h 151"/>
                    <a:gd name="T6" fmla="*/ 0 w 122"/>
                    <a:gd name="T7" fmla="*/ 0 h 1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2" h="151">
                      <a:moveTo>
                        <a:pt x="0" y="151"/>
                      </a:moveTo>
                      <a:lnTo>
                        <a:pt x="23" y="0"/>
                      </a:lnTo>
                      <a:lnTo>
                        <a:pt x="122" y="26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9" name="Freeform 297"/>
                <p:cNvSpPr>
                  <a:spLocks/>
                </p:cNvSpPr>
                <p:nvPr/>
              </p:nvSpPr>
              <p:spPr bwMode="auto">
                <a:xfrm>
                  <a:off x="4744" y="2139"/>
                  <a:ext cx="35" cy="28"/>
                </a:xfrm>
                <a:custGeom>
                  <a:avLst/>
                  <a:gdLst>
                    <a:gd name="T0" fmla="*/ 0 w 177"/>
                    <a:gd name="T1" fmla="*/ 0 h 137"/>
                    <a:gd name="T2" fmla="*/ 0 w 177"/>
                    <a:gd name="T3" fmla="*/ 0 h 137"/>
                    <a:gd name="T4" fmla="*/ 0 w 177"/>
                    <a:gd name="T5" fmla="*/ 0 h 137"/>
                    <a:gd name="T6" fmla="*/ 0 w 177"/>
                    <a:gd name="T7" fmla="*/ 0 h 1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7" h="137">
                      <a:moveTo>
                        <a:pt x="0" y="137"/>
                      </a:moveTo>
                      <a:lnTo>
                        <a:pt x="97" y="0"/>
                      </a:lnTo>
                      <a:lnTo>
                        <a:pt x="177" y="48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0" name="Freeform 298"/>
                <p:cNvSpPr>
                  <a:spLocks/>
                </p:cNvSpPr>
                <p:nvPr/>
              </p:nvSpPr>
              <p:spPr bwMode="auto">
                <a:xfrm>
                  <a:off x="4767" y="2165"/>
                  <a:ext cx="42" cy="22"/>
                </a:xfrm>
                <a:custGeom>
                  <a:avLst/>
                  <a:gdLst>
                    <a:gd name="T0" fmla="*/ 0 w 209"/>
                    <a:gd name="T1" fmla="*/ 0 h 105"/>
                    <a:gd name="T2" fmla="*/ 0 w 209"/>
                    <a:gd name="T3" fmla="*/ 0 h 105"/>
                    <a:gd name="T4" fmla="*/ 0 w 209"/>
                    <a:gd name="T5" fmla="*/ 0 h 105"/>
                    <a:gd name="T6" fmla="*/ 0 w 209"/>
                    <a:gd name="T7" fmla="*/ 0 h 10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9" h="105">
                      <a:moveTo>
                        <a:pt x="0" y="105"/>
                      </a:moveTo>
                      <a:lnTo>
                        <a:pt x="157" y="0"/>
                      </a:lnTo>
                      <a:lnTo>
                        <a:pt x="209" y="63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1" name="Freeform 299"/>
                <p:cNvSpPr>
                  <a:spLocks/>
                </p:cNvSpPr>
                <p:nvPr/>
              </p:nvSpPr>
              <p:spPr bwMode="auto">
                <a:xfrm>
                  <a:off x="4779" y="2199"/>
                  <a:ext cx="43" cy="14"/>
                </a:xfrm>
                <a:custGeom>
                  <a:avLst/>
                  <a:gdLst>
                    <a:gd name="T0" fmla="*/ 0 w 216"/>
                    <a:gd name="T1" fmla="*/ 0 h 73"/>
                    <a:gd name="T2" fmla="*/ 0 w 216"/>
                    <a:gd name="T3" fmla="*/ 0 h 73"/>
                    <a:gd name="T4" fmla="*/ 0 w 216"/>
                    <a:gd name="T5" fmla="*/ 0 h 73"/>
                    <a:gd name="T6" fmla="*/ 0 w 216"/>
                    <a:gd name="T7" fmla="*/ 0 h 7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" h="73">
                      <a:moveTo>
                        <a:pt x="0" y="61"/>
                      </a:moveTo>
                      <a:lnTo>
                        <a:pt x="199" y="0"/>
                      </a:lnTo>
                      <a:lnTo>
                        <a:pt x="216" y="73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2" name="Freeform 300"/>
                <p:cNvSpPr>
                  <a:spLocks/>
                </p:cNvSpPr>
                <p:nvPr/>
              </p:nvSpPr>
              <p:spPr bwMode="auto">
                <a:xfrm>
                  <a:off x="4778" y="2235"/>
                  <a:ext cx="44" cy="14"/>
                </a:xfrm>
                <a:custGeom>
                  <a:avLst/>
                  <a:gdLst>
                    <a:gd name="T0" fmla="*/ 0 w 217"/>
                    <a:gd name="T1" fmla="*/ 0 h 72"/>
                    <a:gd name="T2" fmla="*/ 0 w 217"/>
                    <a:gd name="T3" fmla="*/ 0 h 72"/>
                    <a:gd name="T4" fmla="*/ 0 w 217"/>
                    <a:gd name="T5" fmla="*/ 0 h 72"/>
                    <a:gd name="T6" fmla="*/ 0 w 217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7" h="72">
                      <a:moveTo>
                        <a:pt x="0" y="9"/>
                      </a:moveTo>
                      <a:lnTo>
                        <a:pt x="217" y="0"/>
                      </a:lnTo>
                      <a:lnTo>
                        <a:pt x="198" y="7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3" name="Freeform 301"/>
                <p:cNvSpPr>
                  <a:spLocks/>
                </p:cNvSpPr>
                <p:nvPr/>
              </p:nvSpPr>
              <p:spPr bwMode="auto">
                <a:xfrm>
                  <a:off x="4765" y="2260"/>
                  <a:ext cx="42" cy="22"/>
                </a:xfrm>
                <a:custGeom>
                  <a:avLst/>
                  <a:gdLst>
                    <a:gd name="T0" fmla="*/ 0 w 207"/>
                    <a:gd name="T1" fmla="*/ 0 h 108"/>
                    <a:gd name="T2" fmla="*/ 0 w 207"/>
                    <a:gd name="T3" fmla="*/ 0 h 108"/>
                    <a:gd name="T4" fmla="*/ 0 w 207"/>
                    <a:gd name="T5" fmla="*/ 0 h 108"/>
                    <a:gd name="T6" fmla="*/ 0 w 207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7" h="108">
                      <a:moveTo>
                        <a:pt x="0" y="0"/>
                      </a:moveTo>
                      <a:lnTo>
                        <a:pt x="207" y="44"/>
                      </a:lnTo>
                      <a:lnTo>
                        <a:pt x="153" y="1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4" name="Freeform 302"/>
                <p:cNvSpPr>
                  <a:spLocks/>
                </p:cNvSpPr>
                <p:nvPr/>
              </p:nvSpPr>
              <p:spPr bwMode="auto">
                <a:xfrm>
                  <a:off x="4741" y="2280"/>
                  <a:ext cx="35" cy="27"/>
                </a:xfrm>
                <a:custGeom>
                  <a:avLst/>
                  <a:gdLst>
                    <a:gd name="T0" fmla="*/ 0 w 174"/>
                    <a:gd name="T1" fmla="*/ 0 h 137"/>
                    <a:gd name="T2" fmla="*/ 0 w 174"/>
                    <a:gd name="T3" fmla="*/ 0 h 137"/>
                    <a:gd name="T4" fmla="*/ 0 w 174"/>
                    <a:gd name="T5" fmla="*/ 0 h 137"/>
                    <a:gd name="T6" fmla="*/ 0 w 174"/>
                    <a:gd name="T7" fmla="*/ 0 h 1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4" h="137">
                      <a:moveTo>
                        <a:pt x="0" y="0"/>
                      </a:moveTo>
                      <a:lnTo>
                        <a:pt x="174" y="90"/>
                      </a:lnTo>
                      <a:lnTo>
                        <a:pt x="92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5" name="Freeform 303"/>
                <p:cNvSpPr>
                  <a:spLocks/>
                </p:cNvSpPr>
                <p:nvPr/>
              </p:nvSpPr>
              <p:spPr bwMode="auto">
                <a:xfrm>
                  <a:off x="4709" y="2292"/>
                  <a:ext cx="24" cy="31"/>
                </a:xfrm>
                <a:custGeom>
                  <a:avLst/>
                  <a:gdLst>
                    <a:gd name="T0" fmla="*/ 0 w 119"/>
                    <a:gd name="T1" fmla="*/ 0 h 152"/>
                    <a:gd name="T2" fmla="*/ 0 w 119"/>
                    <a:gd name="T3" fmla="*/ 0 h 152"/>
                    <a:gd name="T4" fmla="*/ 0 w 119"/>
                    <a:gd name="T5" fmla="*/ 0 h 152"/>
                    <a:gd name="T6" fmla="*/ 0 w 119"/>
                    <a:gd name="T7" fmla="*/ 0 h 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9" h="152">
                      <a:moveTo>
                        <a:pt x="0" y="0"/>
                      </a:moveTo>
                      <a:lnTo>
                        <a:pt x="119" y="128"/>
                      </a:lnTo>
                      <a:lnTo>
                        <a:pt x="20" y="1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6" name="Freeform 304"/>
                <p:cNvSpPr>
                  <a:spLocks/>
                </p:cNvSpPr>
                <p:nvPr/>
              </p:nvSpPr>
              <p:spPr bwMode="auto">
                <a:xfrm>
                  <a:off x="4662" y="2296"/>
                  <a:ext cx="21" cy="30"/>
                </a:xfrm>
                <a:custGeom>
                  <a:avLst/>
                  <a:gdLst>
                    <a:gd name="T0" fmla="*/ 0 w 104"/>
                    <a:gd name="T1" fmla="*/ 0 h 148"/>
                    <a:gd name="T2" fmla="*/ 0 w 104"/>
                    <a:gd name="T3" fmla="*/ 0 h 148"/>
                    <a:gd name="T4" fmla="*/ 0 w 104"/>
                    <a:gd name="T5" fmla="*/ 0 h 148"/>
                    <a:gd name="T6" fmla="*/ 0 w 104"/>
                    <a:gd name="T7" fmla="*/ 0 h 1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4" h="148">
                      <a:moveTo>
                        <a:pt x="56" y="0"/>
                      </a:moveTo>
                      <a:lnTo>
                        <a:pt x="104" y="148"/>
                      </a:lnTo>
                      <a:lnTo>
                        <a:pt x="0" y="147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7" name="Freeform 305"/>
                <p:cNvSpPr>
                  <a:spLocks/>
                </p:cNvSpPr>
                <p:nvPr/>
              </p:nvSpPr>
              <p:spPr bwMode="auto">
                <a:xfrm>
                  <a:off x="4612" y="2291"/>
                  <a:ext cx="26" cy="30"/>
                </a:xfrm>
                <a:custGeom>
                  <a:avLst/>
                  <a:gdLst>
                    <a:gd name="T0" fmla="*/ 0 w 124"/>
                    <a:gd name="T1" fmla="*/ 0 h 151"/>
                    <a:gd name="T2" fmla="*/ 0 w 124"/>
                    <a:gd name="T3" fmla="*/ 0 h 151"/>
                    <a:gd name="T4" fmla="*/ 0 w 124"/>
                    <a:gd name="T5" fmla="*/ 0 h 151"/>
                    <a:gd name="T6" fmla="*/ 0 w 124"/>
                    <a:gd name="T7" fmla="*/ 0 h 1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151">
                      <a:moveTo>
                        <a:pt x="124" y="0"/>
                      </a:moveTo>
                      <a:lnTo>
                        <a:pt x="98" y="151"/>
                      </a:lnTo>
                      <a:lnTo>
                        <a:pt x="0" y="125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8" name="Freeform 306"/>
                <p:cNvSpPr>
                  <a:spLocks/>
                </p:cNvSpPr>
                <p:nvPr/>
              </p:nvSpPr>
              <p:spPr bwMode="auto">
                <a:xfrm>
                  <a:off x="4570" y="2277"/>
                  <a:ext cx="36" cy="28"/>
                </a:xfrm>
                <a:custGeom>
                  <a:avLst/>
                  <a:gdLst>
                    <a:gd name="T0" fmla="*/ 0 w 179"/>
                    <a:gd name="T1" fmla="*/ 0 h 135"/>
                    <a:gd name="T2" fmla="*/ 0 w 179"/>
                    <a:gd name="T3" fmla="*/ 0 h 135"/>
                    <a:gd name="T4" fmla="*/ 0 w 179"/>
                    <a:gd name="T5" fmla="*/ 0 h 135"/>
                    <a:gd name="T6" fmla="*/ 0 w 179"/>
                    <a:gd name="T7" fmla="*/ 0 h 1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9" h="135">
                      <a:moveTo>
                        <a:pt x="179" y="0"/>
                      </a:moveTo>
                      <a:lnTo>
                        <a:pt x="80" y="135"/>
                      </a:lnTo>
                      <a:lnTo>
                        <a:pt x="0" y="86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9" name="Freeform 307"/>
                <p:cNvSpPr>
                  <a:spLocks/>
                </p:cNvSpPr>
                <p:nvPr/>
              </p:nvSpPr>
              <p:spPr bwMode="auto">
                <a:xfrm>
                  <a:off x="4541" y="2258"/>
                  <a:ext cx="43" cy="21"/>
                </a:xfrm>
                <a:custGeom>
                  <a:avLst/>
                  <a:gdLst>
                    <a:gd name="T0" fmla="*/ 0 w 208"/>
                    <a:gd name="T1" fmla="*/ 0 h 102"/>
                    <a:gd name="T2" fmla="*/ 0 w 208"/>
                    <a:gd name="T3" fmla="*/ 0 h 102"/>
                    <a:gd name="T4" fmla="*/ 0 w 208"/>
                    <a:gd name="T5" fmla="*/ 0 h 102"/>
                    <a:gd name="T6" fmla="*/ 0 w 208"/>
                    <a:gd name="T7" fmla="*/ 0 h 10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8" h="102">
                      <a:moveTo>
                        <a:pt x="208" y="0"/>
                      </a:moveTo>
                      <a:lnTo>
                        <a:pt x="50" y="102"/>
                      </a:lnTo>
                      <a:lnTo>
                        <a:pt x="0" y="38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0" name="Freeform 308"/>
                <p:cNvSpPr>
                  <a:spLocks/>
                </p:cNvSpPr>
                <p:nvPr/>
              </p:nvSpPr>
              <p:spPr bwMode="auto">
                <a:xfrm>
                  <a:off x="4528" y="2230"/>
                  <a:ext cx="44" cy="15"/>
                </a:xfrm>
                <a:custGeom>
                  <a:avLst/>
                  <a:gdLst>
                    <a:gd name="T0" fmla="*/ 0 w 216"/>
                    <a:gd name="T1" fmla="*/ 0 h 73"/>
                    <a:gd name="T2" fmla="*/ 0 w 216"/>
                    <a:gd name="T3" fmla="*/ 0 h 73"/>
                    <a:gd name="T4" fmla="*/ 0 w 216"/>
                    <a:gd name="T5" fmla="*/ 0 h 73"/>
                    <a:gd name="T6" fmla="*/ 0 w 216"/>
                    <a:gd name="T7" fmla="*/ 0 h 7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" h="73">
                      <a:moveTo>
                        <a:pt x="216" y="14"/>
                      </a:moveTo>
                      <a:lnTo>
                        <a:pt x="16" y="73"/>
                      </a:lnTo>
                      <a:lnTo>
                        <a:pt x="0" y="0"/>
                      </a:lnTo>
                      <a:lnTo>
                        <a:pt x="21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1" name="Freeform 309"/>
                <p:cNvSpPr>
                  <a:spLocks/>
                </p:cNvSpPr>
                <p:nvPr/>
              </p:nvSpPr>
              <p:spPr bwMode="auto">
                <a:xfrm>
                  <a:off x="4529" y="2194"/>
                  <a:ext cx="44" cy="15"/>
                </a:xfrm>
                <a:custGeom>
                  <a:avLst/>
                  <a:gdLst>
                    <a:gd name="T0" fmla="*/ 0 w 215"/>
                    <a:gd name="T1" fmla="*/ 0 h 72"/>
                    <a:gd name="T2" fmla="*/ 0 w 215"/>
                    <a:gd name="T3" fmla="*/ 0 h 72"/>
                    <a:gd name="T4" fmla="*/ 0 w 215"/>
                    <a:gd name="T5" fmla="*/ 0 h 72"/>
                    <a:gd name="T6" fmla="*/ 0 w 215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" h="72">
                      <a:moveTo>
                        <a:pt x="215" y="64"/>
                      </a:moveTo>
                      <a:lnTo>
                        <a:pt x="0" y="72"/>
                      </a:lnTo>
                      <a:lnTo>
                        <a:pt x="19" y="0"/>
                      </a:lnTo>
                      <a:lnTo>
                        <a:pt x="215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2" name="Freeform 310"/>
                <p:cNvSpPr>
                  <a:spLocks/>
                </p:cNvSpPr>
                <p:nvPr/>
              </p:nvSpPr>
              <p:spPr bwMode="auto">
                <a:xfrm>
                  <a:off x="4545" y="2162"/>
                  <a:ext cx="41" cy="22"/>
                </a:xfrm>
                <a:custGeom>
                  <a:avLst/>
                  <a:gdLst>
                    <a:gd name="T0" fmla="*/ 0 w 206"/>
                    <a:gd name="T1" fmla="*/ 0 h 109"/>
                    <a:gd name="T2" fmla="*/ 0 w 206"/>
                    <a:gd name="T3" fmla="*/ 0 h 109"/>
                    <a:gd name="T4" fmla="*/ 0 w 206"/>
                    <a:gd name="T5" fmla="*/ 0 h 109"/>
                    <a:gd name="T6" fmla="*/ 0 w 206"/>
                    <a:gd name="T7" fmla="*/ 0 h 10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6" h="109">
                      <a:moveTo>
                        <a:pt x="206" y="109"/>
                      </a:moveTo>
                      <a:lnTo>
                        <a:pt x="0" y="64"/>
                      </a:lnTo>
                      <a:lnTo>
                        <a:pt x="54" y="0"/>
                      </a:lnTo>
                      <a:lnTo>
                        <a:pt x="206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3" name="Freeform 311"/>
                <p:cNvSpPr>
                  <a:spLocks/>
                </p:cNvSpPr>
                <p:nvPr/>
              </p:nvSpPr>
              <p:spPr bwMode="auto">
                <a:xfrm>
                  <a:off x="4576" y="2137"/>
                  <a:ext cx="35" cy="28"/>
                </a:xfrm>
                <a:custGeom>
                  <a:avLst/>
                  <a:gdLst>
                    <a:gd name="T0" fmla="*/ 0 w 172"/>
                    <a:gd name="T1" fmla="*/ 0 h 138"/>
                    <a:gd name="T2" fmla="*/ 0 w 172"/>
                    <a:gd name="T3" fmla="*/ 0 h 138"/>
                    <a:gd name="T4" fmla="*/ 0 w 172"/>
                    <a:gd name="T5" fmla="*/ 0 h 138"/>
                    <a:gd name="T6" fmla="*/ 0 w 172"/>
                    <a:gd name="T7" fmla="*/ 0 h 1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2" h="138">
                      <a:moveTo>
                        <a:pt x="172" y="138"/>
                      </a:moveTo>
                      <a:lnTo>
                        <a:pt x="0" y="46"/>
                      </a:lnTo>
                      <a:lnTo>
                        <a:pt x="82" y="0"/>
                      </a:lnTo>
                      <a:lnTo>
                        <a:pt x="172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4" name="Freeform 312"/>
                <p:cNvSpPr>
                  <a:spLocks/>
                </p:cNvSpPr>
                <p:nvPr/>
              </p:nvSpPr>
              <p:spPr bwMode="auto">
                <a:xfrm>
                  <a:off x="4619" y="2122"/>
                  <a:ext cx="24" cy="31"/>
                </a:xfrm>
                <a:custGeom>
                  <a:avLst/>
                  <a:gdLst>
                    <a:gd name="T0" fmla="*/ 0 w 116"/>
                    <a:gd name="T1" fmla="*/ 0 h 152"/>
                    <a:gd name="T2" fmla="*/ 0 w 116"/>
                    <a:gd name="T3" fmla="*/ 0 h 152"/>
                    <a:gd name="T4" fmla="*/ 0 w 116"/>
                    <a:gd name="T5" fmla="*/ 0 h 152"/>
                    <a:gd name="T6" fmla="*/ 0 w 116"/>
                    <a:gd name="T7" fmla="*/ 0 h 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6" h="152">
                      <a:moveTo>
                        <a:pt x="116" y="152"/>
                      </a:moveTo>
                      <a:lnTo>
                        <a:pt x="0" y="23"/>
                      </a:lnTo>
                      <a:lnTo>
                        <a:pt x="99" y="0"/>
                      </a:lnTo>
                      <a:lnTo>
                        <a:pt x="116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5" name="Freeform 313"/>
                <p:cNvSpPr>
                  <a:spLocks/>
                </p:cNvSpPr>
                <p:nvPr/>
              </p:nvSpPr>
              <p:spPr bwMode="auto">
                <a:xfrm>
                  <a:off x="4597" y="2185"/>
                  <a:ext cx="158" cy="86"/>
                </a:xfrm>
                <a:custGeom>
                  <a:avLst/>
                  <a:gdLst>
                    <a:gd name="T0" fmla="*/ 0 w 781"/>
                    <a:gd name="T1" fmla="*/ 0 h 424"/>
                    <a:gd name="T2" fmla="*/ 0 w 781"/>
                    <a:gd name="T3" fmla="*/ 0 h 424"/>
                    <a:gd name="T4" fmla="*/ 0 w 781"/>
                    <a:gd name="T5" fmla="*/ 0 h 424"/>
                    <a:gd name="T6" fmla="*/ 0 w 781"/>
                    <a:gd name="T7" fmla="*/ 0 h 424"/>
                    <a:gd name="T8" fmla="*/ 0 w 781"/>
                    <a:gd name="T9" fmla="*/ 0 h 424"/>
                    <a:gd name="T10" fmla="*/ 0 w 781"/>
                    <a:gd name="T11" fmla="*/ 0 h 424"/>
                    <a:gd name="T12" fmla="*/ 0 w 781"/>
                    <a:gd name="T13" fmla="*/ 0 h 424"/>
                    <a:gd name="T14" fmla="*/ 0 w 781"/>
                    <a:gd name="T15" fmla="*/ 0 h 424"/>
                    <a:gd name="T16" fmla="*/ 0 w 781"/>
                    <a:gd name="T17" fmla="*/ 0 h 424"/>
                    <a:gd name="T18" fmla="*/ 0 w 781"/>
                    <a:gd name="T19" fmla="*/ 0 h 424"/>
                    <a:gd name="T20" fmla="*/ 0 w 781"/>
                    <a:gd name="T21" fmla="*/ 0 h 424"/>
                    <a:gd name="T22" fmla="*/ 0 w 781"/>
                    <a:gd name="T23" fmla="*/ 0 h 424"/>
                    <a:gd name="T24" fmla="*/ 0 w 781"/>
                    <a:gd name="T25" fmla="*/ 0 h 424"/>
                    <a:gd name="T26" fmla="*/ 0 w 781"/>
                    <a:gd name="T27" fmla="*/ 0 h 424"/>
                    <a:gd name="T28" fmla="*/ 0 w 781"/>
                    <a:gd name="T29" fmla="*/ 0 h 424"/>
                    <a:gd name="T30" fmla="*/ 0 w 781"/>
                    <a:gd name="T31" fmla="*/ 0 h 424"/>
                    <a:gd name="T32" fmla="*/ 0 w 781"/>
                    <a:gd name="T33" fmla="*/ 0 h 424"/>
                    <a:gd name="T34" fmla="*/ 0 w 781"/>
                    <a:gd name="T35" fmla="*/ 0 h 424"/>
                    <a:gd name="T36" fmla="*/ 0 w 781"/>
                    <a:gd name="T37" fmla="*/ 0 h 424"/>
                    <a:gd name="T38" fmla="*/ 0 w 781"/>
                    <a:gd name="T39" fmla="*/ 0 h 424"/>
                    <a:gd name="T40" fmla="*/ 0 w 781"/>
                    <a:gd name="T41" fmla="*/ 0 h 424"/>
                    <a:gd name="T42" fmla="*/ 0 w 781"/>
                    <a:gd name="T43" fmla="*/ 0 h 424"/>
                    <a:gd name="T44" fmla="*/ 0 w 781"/>
                    <a:gd name="T45" fmla="*/ 0 h 424"/>
                    <a:gd name="T46" fmla="*/ 0 w 781"/>
                    <a:gd name="T47" fmla="*/ 0 h 42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1" h="424">
                      <a:moveTo>
                        <a:pt x="595" y="0"/>
                      </a:moveTo>
                      <a:lnTo>
                        <a:pt x="595" y="42"/>
                      </a:lnTo>
                      <a:lnTo>
                        <a:pt x="722" y="42"/>
                      </a:lnTo>
                      <a:lnTo>
                        <a:pt x="595" y="97"/>
                      </a:lnTo>
                      <a:lnTo>
                        <a:pt x="595" y="150"/>
                      </a:lnTo>
                      <a:lnTo>
                        <a:pt x="735" y="90"/>
                      </a:lnTo>
                      <a:lnTo>
                        <a:pt x="735" y="382"/>
                      </a:lnTo>
                      <a:lnTo>
                        <a:pt x="46" y="382"/>
                      </a:lnTo>
                      <a:lnTo>
                        <a:pt x="46" y="105"/>
                      </a:lnTo>
                      <a:lnTo>
                        <a:pt x="385" y="235"/>
                      </a:lnTo>
                      <a:lnTo>
                        <a:pt x="391" y="239"/>
                      </a:lnTo>
                      <a:lnTo>
                        <a:pt x="398" y="235"/>
                      </a:lnTo>
                      <a:lnTo>
                        <a:pt x="595" y="150"/>
                      </a:lnTo>
                      <a:lnTo>
                        <a:pt x="595" y="97"/>
                      </a:lnTo>
                      <a:lnTo>
                        <a:pt x="390" y="186"/>
                      </a:lnTo>
                      <a:lnTo>
                        <a:pt x="46" y="53"/>
                      </a:lnTo>
                      <a:lnTo>
                        <a:pt x="46" y="42"/>
                      </a:lnTo>
                      <a:lnTo>
                        <a:pt x="595" y="42"/>
                      </a:lnTo>
                      <a:lnTo>
                        <a:pt x="595" y="0"/>
                      </a:lnTo>
                      <a:lnTo>
                        <a:pt x="0" y="0"/>
                      </a:lnTo>
                      <a:lnTo>
                        <a:pt x="0" y="424"/>
                      </a:lnTo>
                      <a:lnTo>
                        <a:pt x="781" y="424"/>
                      </a:lnTo>
                      <a:lnTo>
                        <a:pt x="781" y="0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6" name="Freeform 314"/>
                <p:cNvSpPr>
                  <a:spLocks/>
                </p:cNvSpPr>
                <p:nvPr/>
              </p:nvSpPr>
              <p:spPr bwMode="auto">
                <a:xfrm>
                  <a:off x="4485" y="2074"/>
                  <a:ext cx="492" cy="465"/>
                </a:xfrm>
                <a:custGeom>
                  <a:avLst/>
                  <a:gdLst>
                    <a:gd name="T0" fmla="*/ 0 w 2425"/>
                    <a:gd name="T1" fmla="*/ 0 h 2300"/>
                    <a:gd name="T2" fmla="*/ 0 w 2425"/>
                    <a:gd name="T3" fmla="*/ 0 h 2300"/>
                    <a:gd name="T4" fmla="*/ 0 w 2425"/>
                    <a:gd name="T5" fmla="*/ 0 h 2300"/>
                    <a:gd name="T6" fmla="*/ 0 w 2425"/>
                    <a:gd name="T7" fmla="*/ 0 h 2300"/>
                    <a:gd name="T8" fmla="*/ 0 w 2425"/>
                    <a:gd name="T9" fmla="*/ 0 h 2300"/>
                    <a:gd name="T10" fmla="*/ 0 w 2425"/>
                    <a:gd name="T11" fmla="*/ 0 h 2300"/>
                    <a:gd name="T12" fmla="*/ 0 w 2425"/>
                    <a:gd name="T13" fmla="*/ 0 h 2300"/>
                    <a:gd name="T14" fmla="*/ 0 w 2425"/>
                    <a:gd name="T15" fmla="*/ 0 h 2300"/>
                    <a:gd name="T16" fmla="*/ 0 w 2425"/>
                    <a:gd name="T17" fmla="*/ 0 h 2300"/>
                    <a:gd name="T18" fmla="*/ 0 w 2425"/>
                    <a:gd name="T19" fmla="*/ 0 h 2300"/>
                    <a:gd name="T20" fmla="*/ 0 w 2425"/>
                    <a:gd name="T21" fmla="*/ 0 h 2300"/>
                    <a:gd name="T22" fmla="*/ 0 w 2425"/>
                    <a:gd name="T23" fmla="*/ 0 h 2300"/>
                    <a:gd name="T24" fmla="*/ 0 w 2425"/>
                    <a:gd name="T25" fmla="*/ 0 h 2300"/>
                    <a:gd name="T26" fmla="*/ 0 w 2425"/>
                    <a:gd name="T27" fmla="*/ 0 h 2300"/>
                    <a:gd name="T28" fmla="*/ 0 w 2425"/>
                    <a:gd name="T29" fmla="*/ 0 h 2300"/>
                    <a:gd name="T30" fmla="*/ 0 w 2425"/>
                    <a:gd name="T31" fmla="*/ 0 h 2300"/>
                    <a:gd name="T32" fmla="*/ 0 w 2425"/>
                    <a:gd name="T33" fmla="*/ 0 h 2300"/>
                    <a:gd name="T34" fmla="*/ 0 w 2425"/>
                    <a:gd name="T35" fmla="*/ 0 h 2300"/>
                    <a:gd name="T36" fmla="*/ 0 w 2425"/>
                    <a:gd name="T37" fmla="*/ 0 h 2300"/>
                    <a:gd name="T38" fmla="*/ 0 w 2425"/>
                    <a:gd name="T39" fmla="*/ 0 h 2300"/>
                    <a:gd name="T40" fmla="*/ 0 w 2425"/>
                    <a:gd name="T41" fmla="*/ 0 h 2300"/>
                    <a:gd name="T42" fmla="*/ 0 w 2425"/>
                    <a:gd name="T43" fmla="*/ 0 h 2300"/>
                    <a:gd name="T44" fmla="*/ 0 w 2425"/>
                    <a:gd name="T45" fmla="*/ 0 h 2300"/>
                    <a:gd name="T46" fmla="*/ 0 w 2425"/>
                    <a:gd name="T47" fmla="*/ 0 h 2300"/>
                    <a:gd name="T48" fmla="*/ 0 w 2425"/>
                    <a:gd name="T49" fmla="*/ 0 h 2300"/>
                    <a:gd name="T50" fmla="*/ 0 w 2425"/>
                    <a:gd name="T51" fmla="*/ 0 h 2300"/>
                    <a:gd name="T52" fmla="*/ 0 w 2425"/>
                    <a:gd name="T53" fmla="*/ 0 h 2300"/>
                    <a:gd name="T54" fmla="*/ 0 w 2425"/>
                    <a:gd name="T55" fmla="*/ 0 h 2300"/>
                    <a:gd name="T56" fmla="*/ 0 w 2425"/>
                    <a:gd name="T57" fmla="*/ 0 h 2300"/>
                    <a:gd name="T58" fmla="*/ 0 w 2425"/>
                    <a:gd name="T59" fmla="*/ 0 h 2300"/>
                    <a:gd name="T60" fmla="*/ 0 w 2425"/>
                    <a:gd name="T61" fmla="*/ 0 h 2300"/>
                    <a:gd name="T62" fmla="*/ 0 w 2425"/>
                    <a:gd name="T63" fmla="*/ 0 h 2300"/>
                    <a:gd name="T64" fmla="*/ 0 w 2425"/>
                    <a:gd name="T65" fmla="*/ 0 h 2300"/>
                    <a:gd name="T66" fmla="*/ 0 w 2425"/>
                    <a:gd name="T67" fmla="*/ 0 h 2300"/>
                    <a:gd name="T68" fmla="*/ 0 w 2425"/>
                    <a:gd name="T69" fmla="*/ 0 h 2300"/>
                    <a:gd name="T70" fmla="*/ 0 w 2425"/>
                    <a:gd name="T71" fmla="*/ 0 h 2300"/>
                    <a:gd name="T72" fmla="*/ 0 w 2425"/>
                    <a:gd name="T73" fmla="*/ 0 h 2300"/>
                    <a:gd name="T74" fmla="*/ 0 w 2425"/>
                    <a:gd name="T75" fmla="*/ 0 h 2300"/>
                    <a:gd name="T76" fmla="*/ 0 w 2425"/>
                    <a:gd name="T77" fmla="*/ 0 h 2300"/>
                    <a:gd name="T78" fmla="*/ 0 w 2425"/>
                    <a:gd name="T79" fmla="*/ 0 h 2300"/>
                    <a:gd name="T80" fmla="*/ 0 w 2425"/>
                    <a:gd name="T81" fmla="*/ 0 h 2300"/>
                    <a:gd name="T82" fmla="*/ 0 w 2425"/>
                    <a:gd name="T83" fmla="*/ 0 h 2300"/>
                    <a:gd name="T84" fmla="*/ 0 w 2425"/>
                    <a:gd name="T85" fmla="*/ 0 h 2300"/>
                    <a:gd name="T86" fmla="*/ 0 w 2425"/>
                    <a:gd name="T87" fmla="*/ 0 h 2300"/>
                    <a:gd name="T88" fmla="*/ 0 w 2425"/>
                    <a:gd name="T89" fmla="*/ 0 h 2300"/>
                    <a:gd name="T90" fmla="*/ 0 w 2425"/>
                    <a:gd name="T91" fmla="*/ 0 h 2300"/>
                    <a:gd name="T92" fmla="*/ 0 w 2425"/>
                    <a:gd name="T93" fmla="*/ 0 h 2300"/>
                    <a:gd name="T94" fmla="*/ 0 w 2425"/>
                    <a:gd name="T95" fmla="*/ 0 h 2300"/>
                    <a:gd name="T96" fmla="*/ 0 w 2425"/>
                    <a:gd name="T97" fmla="*/ 0 h 2300"/>
                    <a:gd name="T98" fmla="*/ 0 w 2425"/>
                    <a:gd name="T99" fmla="*/ 0 h 2300"/>
                    <a:gd name="T100" fmla="*/ 0 w 2425"/>
                    <a:gd name="T101" fmla="*/ 0 h 2300"/>
                    <a:gd name="T102" fmla="*/ 0 w 2425"/>
                    <a:gd name="T103" fmla="*/ 0 h 2300"/>
                    <a:gd name="T104" fmla="*/ 0 w 2425"/>
                    <a:gd name="T105" fmla="*/ 0 h 2300"/>
                    <a:gd name="T106" fmla="*/ 0 w 2425"/>
                    <a:gd name="T107" fmla="*/ 0 h 2300"/>
                    <a:gd name="T108" fmla="*/ 0 w 2425"/>
                    <a:gd name="T109" fmla="*/ 0 h 2300"/>
                    <a:gd name="T110" fmla="*/ 0 w 2425"/>
                    <a:gd name="T111" fmla="*/ 0 h 2300"/>
                    <a:gd name="T112" fmla="*/ 0 w 2425"/>
                    <a:gd name="T113" fmla="*/ 0 h 230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425" h="2300">
                      <a:moveTo>
                        <a:pt x="2422" y="1926"/>
                      </a:moveTo>
                      <a:lnTo>
                        <a:pt x="2414" y="1913"/>
                      </a:lnTo>
                      <a:lnTo>
                        <a:pt x="2401" y="1902"/>
                      </a:lnTo>
                      <a:lnTo>
                        <a:pt x="2384" y="1890"/>
                      </a:lnTo>
                      <a:lnTo>
                        <a:pt x="2362" y="1880"/>
                      </a:lnTo>
                      <a:lnTo>
                        <a:pt x="2338" y="1871"/>
                      </a:lnTo>
                      <a:lnTo>
                        <a:pt x="2310" y="1861"/>
                      </a:lnTo>
                      <a:lnTo>
                        <a:pt x="2280" y="1853"/>
                      </a:lnTo>
                      <a:lnTo>
                        <a:pt x="2249" y="1846"/>
                      </a:lnTo>
                      <a:lnTo>
                        <a:pt x="2217" y="1840"/>
                      </a:lnTo>
                      <a:lnTo>
                        <a:pt x="2186" y="1835"/>
                      </a:lnTo>
                      <a:lnTo>
                        <a:pt x="2154" y="1831"/>
                      </a:lnTo>
                      <a:lnTo>
                        <a:pt x="2124" y="1828"/>
                      </a:lnTo>
                      <a:lnTo>
                        <a:pt x="2095" y="1827"/>
                      </a:lnTo>
                      <a:lnTo>
                        <a:pt x="2068" y="1828"/>
                      </a:lnTo>
                      <a:lnTo>
                        <a:pt x="2044" y="1829"/>
                      </a:lnTo>
                      <a:lnTo>
                        <a:pt x="2025" y="1833"/>
                      </a:lnTo>
                      <a:lnTo>
                        <a:pt x="2015" y="1835"/>
                      </a:lnTo>
                      <a:lnTo>
                        <a:pt x="2007" y="1837"/>
                      </a:lnTo>
                      <a:lnTo>
                        <a:pt x="2000" y="1840"/>
                      </a:lnTo>
                      <a:lnTo>
                        <a:pt x="1995" y="1842"/>
                      </a:lnTo>
                      <a:lnTo>
                        <a:pt x="1990" y="1845"/>
                      </a:lnTo>
                      <a:lnTo>
                        <a:pt x="1988" y="1849"/>
                      </a:lnTo>
                      <a:lnTo>
                        <a:pt x="1985" y="1852"/>
                      </a:lnTo>
                      <a:lnTo>
                        <a:pt x="1984" y="1856"/>
                      </a:lnTo>
                      <a:lnTo>
                        <a:pt x="1984" y="1861"/>
                      </a:lnTo>
                      <a:lnTo>
                        <a:pt x="1987" y="1866"/>
                      </a:lnTo>
                      <a:lnTo>
                        <a:pt x="1990" y="1871"/>
                      </a:lnTo>
                      <a:lnTo>
                        <a:pt x="1995" y="1875"/>
                      </a:lnTo>
                      <a:lnTo>
                        <a:pt x="2002" y="1879"/>
                      </a:lnTo>
                      <a:lnTo>
                        <a:pt x="2009" y="1883"/>
                      </a:lnTo>
                      <a:lnTo>
                        <a:pt x="2017" y="1888"/>
                      </a:lnTo>
                      <a:lnTo>
                        <a:pt x="2025" y="1893"/>
                      </a:lnTo>
                      <a:lnTo>
                        <a:pt x="2032" y="1896"/>
                      </a:lnTo>
                      <a:lnTo>
                        <a:pt x="2040" y="1901"/>
                      </a:lnTo>
                      <a:lnTo>
                        <a:pt x="2047" y="1904"/>
                      </a:lnTo>
                      <a:lnTo>
                        <a:pt x="2055" y="1909"/>
                      </a:lnTo>
                      <a:lnTo>
                        <a:pt x="2060" y="1913"/>
                      </a:lnTo>
                      <a:lnTo>
                        <a:pt x="2066" y="1918"/>
                      </a:lnTo>
                      <a:lnTo>
                        <a:pt x="2070" y="1922"/>
                      </a:lnTo>
                      <a:lnTo>
                        <a:pt x="2071" y="1927"/>
                      </a:lnTo>
                      <a:lnTo>
                        <a:pt x="2070" y="1929"/>
                      </a:lnTo>
                      <a:lnTo>
                        <a:pt x="2067" y="1933"/>
                      </a:lnTo>
                      <a:lnTo>
                        <a:pt x="2064" y="1936"/>
                      </a:lnTo>
                      <a:lnTo>
                        <a:pt x="2059" y="1940"/>
                      </a:lnTo>
                      <a:lnTo>
                        <a:pt x="2043" y="1948"/>
                      </a:lnTo>
                      <a:lnTo>
                        <a:pt x="2025" y="1954"/>
                      </a:lnTo>
                      <a:lnTo>
                        <a:pt x="2004" y="1957"/>
                      </a:lnTo>
                      <a:lnTo>
                        <a:pt x="1982" y="1958"/>
                      </a:lnTo>
                      <a:lnTo>
                        <a:pt x="1958" y="1957"/>
                      </a:lnTo>
                      <a:lnTo>
                        <a:pt x="1935" y="1956"/>
                      </a:lnTo>
                      <a:lnTo>
                        <a:pt x="1911" y="1954"/>
                      </a:lnTo>
                      <a:lnTo>
                        <a:pt x="1888" y="1950"/>
                      </a:lnTo>
                      <a:lnTo>
                        <a:pt x="1888" y="1940"/>
                      </a:lnTo>
                      <a:lnTo>
                        <a:pt x="1890" y="1940"/>
                      </a:lnTo>
                      <a:lnTo>
                        <a:pt x="1618" y="1731"/>
                      </a:lnTo>
                      <a:lnTo>
                        <a:pt x="1618" y="1613"/>
                      </a:lnTo>
                      <a:lnTo>
                        <a:pt x="1289" y="1613"/>
                      </a:lnTo>
                      <a:lnTo>
                        <a:pt x="1289" y="1522"/>
                      </a:lnTo>
                      <a:lnTo>
                        <a:pt x="1876" y="1522"/>
                      </a:lnTo>
                      <a:lnTo>
                        <a:pt x="1876" y="0"/>
                      </a:lnTo>
                      <a:lnTo>
                        <a:pt x="1242" y="0"/>
                      </a:lnTo>
                      <a:lnTo>
                        <a:pt x="1242" y="138"/>
                      </a:lnTo>
                      <a:lnTo>
                        <a:pt x="1296" y="139"/>
                      </a:lnTo>
                      <a:lnTo>
                        <a:pt x="1347" y="139"/>
                      </a:lnTo>
                      <a:lnTo>
                        <a:pt x="1394" y="141"/>
                      </a:lnTo>
                      <a:lnTo>
                        <a:pt x="1438" y="142"/>
                      </a:lnTo>
                      <a:lnTo>
                        <a:pt x="1478" y="143"/>
                      </a:lnTo>
                      <a:lnTo>
                        <a:pt x="1515" y="144"/>
                      </a:lnTo>
                      <a:lnTo>
                        <a:pt x="1549" y="145"/>
                      </a:lnTo>
                      <a:lnTo>
                        <a:pt x="1579" y="146"/>
                      </a:lnTo>
                      <a:lnTo>
                        <a:pt x="1605" y="146"/>
                      </a:lnTo>
                      <a:lnTo>
                        <a:pt x="1628" y="147"/>
                      </a:lnTo>
                      <a:lnTo>
                        <a:pt x="1648" y="149"/>
                      </a:lnTo>
                      <a:lnTo>
                        <a:pt x="1663" y="150"/>
                      </a:lnTo>
                      <a:lnTo>
                        <a:pt x="1676" y="150"/>
                      </a:lnTo>
                      <a:lnTo>
                        <a:pt x="1685" y="151"/>
                      </a:lnTo>
                      <a:lnTo>
                        <a:pt x="1689" y="151"/>
                      </a:lnTo>
                      <a:lnTo>
                        <a:pt x="1692" y="151"/>
                      </a:lnTo>
                      <a:lnTo>
                        <a:pt x="1694" y="199"/>
                      </a:lnTo>
                      <a:lnTo>
                        <a:pt x="1700" y="328"/>
                      </a:lnTo>
                      <a:lnTo>
                        <a:pt x="1705" y="511"/>
                      </a:lnTo>
                      <a:lnTo>
                        <a:pt x="1708" y="722"/>
                      </a:lnTo>
                      <a:lnTo>
                        <a:pt x="1705" y="940"/>
                      </a:lnTo>
                      <a:lnTo>
                        <a:pt x="1700" y="1139"/>
                      </a:lnTo>
                      <a:lnTo>
                        <a:pt x="1694" y="1283"/>
                      </a:lnTo>
                      <a:lnTo>
                        <a:pt x="1692" y="1338"/>
                      </a:lnTo>
                      <a:lnTo>
                        <a:pt x="1688" y="1338"/>
                      </a:lnTo>
                      <a:lnTo>
                        <a:pt x="1678" y="1340"/>
                      </a:lnTo>
                      <a:lnTo>
                        <a:pt x="1661" y="1340"/>
                      </a:lnTo>
                      <a:lnTo>
                        <a:pt x="1637" y="1341"/>
                      </a:lnTo>
                      <a:lnTo>
                        <a:pt x="1608" y="1342"/>
                      </a:lnTo>
                      <a:lnTo>
                        <a:pt x="1572" y="1343"/>
                      </a:lnTo>
                      <a:lnTo>
                        <a:pt x="1530" y="1345"/>
                      </a:lnTo>
                      <a:lnTo>
                        <a:pt x="1484" y="1347"/>
                      </a:lnTo>
                      <a:lnTo>
                        <a:pt x="1432" y="1348"/>
                      </a:lnTo>
                      <a:lnTo>
                        <a:pt x="1376" y="1350"/>
                      </a:lnTo>
                      <a:lnTo>
                        <a:pt x="1315" y="1351"/>
                      </a:lnTo>
                      <a:lnTo>
                        <a:pt x="1250" y="1352"/>
                      </a:lnTo>
                      <a:lnTo>
                        <a:pt x="1180" y="1353"/>
                      </a:lnTo>
                      <a:lnTo>
                        <a:pt x="1106" y="1353"/>
                      </a:lnTo>
                      <a:lnTo>
                        <a:pt x="1030" y="1355"/>
                      </a:lnTo>
                      <a:lnTo>
                        <a:pt x="950" y="1355"/>
                      </a:lnTo>
                      <a:lnTo>
                        <a:pt x="909" y="1355"/>
                      </a:lnTo>
                      <a:lnTo>
                        <a:pt x="869" y="1355"/>
                      </a:lnTo>
                      <a:lnTo>
                        <a:pt x="830" y="1355"/>
                      </a:lnTo>
                      <a:lnTo>
                        <a:pt x="791" y="1353"/>
                      </a:lnTo>
                      <a:lnTo>
                        <a:pt x="754" y="1353"/>
                      </a:lnTo>
                      <a:lnTo>
                        <a:pt x="717" y="1353"/>
                      </a:lnTo>
                      <a:lnTo>
                        <a:pt x="680" y="1352"/>
                      </a:lnTo>
                      <a:lnTo>
                        <a:pt x="645" y="1352"/>
                      </a:lnTo>
                      <a:lnTo>
                        <a:pt x="611" y="1351"/>
                      </a:lnTo>
                      <a:lnTo>
                        <a:pt x="578" y="1351"/>
                      </a:lnTo>
                      <a:lnTo>
                        <a:pt x="546" y="1350"/>
                      </a:lnTo>
                      <a:lnTo>
                        <a:pt x="515" y="1350"/>
                      </a:lnTo>
                      <a:lnTo>
                        <a:pt x="485" y="1349"/>
                      </a:lnTo>
                      <a:lnTo>
                        <a:pt x="456" y="1348"/>
                      </a:lnTo>
                      <a:lnTo>
                        <a:pt x="429" y="1348"/>
                      </a:lnTo>
                      <a:lnTo>
                        <a:pt x="403" y="1347"/>
                      </a:lnTo>
                      <a:lnTo>
                        <a:pt x="378" y="1345"/>
                      </a:lnTo>
                      <a:lnTo>
                        <a:pt x="354" y="1345"/>
                      </a:lnTo>
                      <a:lnTo>
                        <a:pt x="332" y="1344"/>
                      </a:lnTo>
                      <a:lnTo>
                        <a:pt x="311" y="1343"/>
                      </a:lnTo>
                      <a:lnTo>
                        <a:pt x="292" y="1343"/>
                      </a:lnTo>
                      <a:lnTo>
                        <a:pt x="273" y="1342"/>
                      </a:lnTo>
                      <a:lnTo>
                        <a:pt x="257" y="1342"/>
                      </a:lnTo>
                      <a:lnTo>
                        <a:pt x="242" y="1341"/>
                      </a:lnTo>
                      <a:lnTo>
                        <a:pt x="229" y="1341"/>
                      </a:lnTo>
                      <a:lnTo>
                        <a:pt x="218" y="1340"/>
                      </a:lnTo>
                      <a:lnTo>
                        <a:pt x="207" y="1340"/>
                      </a:lnTo>
                      <a:lnTo>
                        <a:pt x="199" y="1340"/>
                      </a:lnTo>
                      <a:lnTo>
                        <a:pt x="192" y="1338"/>
                      </a:lnTo>
                      <a:lnTo>
                        <a:pt x="188" y="1338"/>
                      </a:lnTo>
                      <a:lnTo>
                        <a:pt x="186" y="1338"/>
                      </a:lnTo>
                      <a:lnTo>
                        <a:pt x="184" y="1338"/>
                      </a:lnTo>
                      <a:lnTo>
                        <a:pt x="182" y="1285"/>
                      </a:lnTo>
                      <a:lnTo>
                        <a:pt x="176" y="1146"/>
                      </a:lnTo>
                      <a:lnTo>
                        <a:pt x="171" y="954"/>
                      </a:lnTo>
                      <a:lnTo>
                        <a:pt x="168" y="738"/>
                      </a:lnTo>
                      <a:lnTo>
                        <a:pt x="171" y="524"/>
                      </a:lnTo>
                      <a:lnTo>
                        <a:pt x="176" y="336"/>
                      </a:lnTo>
                      <a:lnTo>
                        <a:pt x="182" y="202"/>
                      </a:lnTo>
                      <a:lnTo>
                        <a:pt x="184" y="151"/>
                      </a:lnTo>
                      <a:lnTo>
                        <a:pt x="187" y="151"/>
                      </a:lnTo>
                      <a:lnTo>
                        <a:pt x="194" y="151"/>
                      </a:lnTo>
                      <a:lnTo>
                        <a:pt x="206" y="150"/>
                      </a:lnTo>
                      <a:lnTo>
                        <a:pt x="224" y="149"/>
                      </a:lnTo>
                      <a:lnTo>
                        <a:pt x="244" y="149"/>
                      </a:lnTo>
                      <a:lnTo>
                        <a:pt x="271" y="147"/>
                      </a:lnTo>
                      <a:lnTo>
                        <a:pt x="302" y="146"/>
                      </a:lnTo>
                      <a:lnTo>
                        <a:pt x="336" y="145"/>
                      </a:lnTo>
                      <a:lnTo>
                        <a:pt x="377" y="144"/>
                      </a:lnTo>
                      <a:lnTo>
                        <a:pt x="421" y="142"/>
                      </a:lnTo>
                      <a:lnTo>
                        <a:pt x="469" y="141"/>
                      </a:lnTo>
                      <a:lnTo>
                        <a:pt x="521" y="139"/>
                      </a:lnTo>
                      <a:lnTo>
                        <a:pt x="578" y="138"/>
                      </a:lnTo>
                      <a:lnTo>
                        <a:pt x="640" y="137"/>
                      </a:lnTo>
                      <a:lnTo>
                        <a:pt x="704" y="137"/>
                      </a:lnTo>
                      <a:lnTo>
                        <a:pt x="773" y="136"/>
                      </a:lnTo>
                      <a:lnTo>
                        <a:pt x="793" y="136"/>
                      </a:lnTo>
                      <a:lnTo>
                        <a:pt x="811" y="136"/>
                      </a:lnTo>
                      <a:lnTo>
                        <a:pt x="831" y="136"/>
                      </a:lnTo>
                      <a:lnTo>
                        <a:pt x="852" y="136"/>
                      </a:lnTo>
                      <a:lnTo>
                        <a:pt x="871" y="136"/>
                      </a:lnTo>
                      <a:lnTo>
                        <a:pt x="892" y="136"/>
                      </a:lnTo>
                      <a:lnTo>
                        <a:pt x="913" y="136"/>
                      </a:lnTo>
                      <a:lnTo>
                        <a:pt x="933" y="136"/>
                      </a:lnTo>
                      <a:lnTo>
                        <a:pt x="953" y="136"/>
                      </a:lnTo>
                      <a:lnTo>
                        <a:pt x="974" y="136"/>
                      </a:lnTo>
                      <a:lnTo>
                        <a:pt x="993" y="136"/>
                      </a:lnTo>
                      <a:lnTo>
                        <a:pt x="1014" y="136"/>
                      </a:lnTo>
                      <a:lnTo>
                        <a:pt x="1035" y="136"/>
                      </a:lnTo>
                      <a:lnTo>
                        <a:pt x="1054" y="136"/>
                      </a:lnTo>
                      <a:lnTo>
                        <a:pt x="1075" y="136"/>
                      </a:lnTo>
                      <a:lnTo>
                        <a:pt x="1095" y="137"/>
                      </a:lnTo>
                      <a:lnTo>
                        <a:pt x="1115" y="137"/>
                      </a:lnTo>
                      <a:lnTo>
                        <a:pt x="1135" y="137"/>
                      </a:lnTo>
                      <a:lnTo>
                        <a:pt x="1154" y="137"/>
                      </a:lnTo>
                      <a:lnTo>
                        <a:pt x="1173" y="137"/>
                      </a:lnTo>
                      <a:lnTo>
                        <a:pt x="1192" y="137"/>
                      </a:lnTo>
                      <a:lnTo>
                        <a:pt x="1209" y="138"/>
                      </a:lnTo>
                      <a:lnTo>
                        <a:pt x="1226" y="138"/>
                      </a:lnTo>
                      <a:lnTo>
                        <a:pt x="1242" y="138"/>
                      </a:lnTo>
                      <a:lnTo>
                        <a:pt x="1242" y="0"/>
                      </a:lnTo>
                      <a:lnTo>
                        <a:pt x="773" y="0"/>
                      </a:lnTo>
                      <a:lnTo>
                        <a:pt x="0" y="0"/>
                      </a:lnTo>
                      <a:lnTo>
                        <a:pt x="0" y="1522"/>
                      </a:lnTo>
                      <a:lnTo>
                        <a:pt x="587" y="1522"/>
                      </a:lnTo>
                      <a:lnTo>
                        <a:pt x="587" y="1613"/>
                      </a:lnTo>
                      <a:lnTo>
                        <a:pt x="258" y="1613"/>
                      </a:lnTo>
                      <a:lnTo>
                        <a:pt x="258" y="1731"/>
                      </a:lnTo>
                      <a:lnTo>
                        <a:pt x="2" y="1940"/>
                      </a:lnTo>
                      <a:lnTo>
                        <a:pt x="2" y="2058"/>
                      </a:lnTo>
                      <a:lnTo>
                        <a:pt x="1888" y="2058"/>
                      </a:lnTo>
                      <a:lnTo>
                        <a:pt x="1888" y="1966"/>
                      </a:lnTo>
                      <a:lnTo>
                        <a:pt x="1912" y="1970"/>
                      </a:lnTo>
                      <a:lnTo>
                        <a:pt x="1936" y="1972"/>
                      </a:lnTo>
                      <a:lnTo>
                        <a:pt x="1961" y="1973"/>
                      </a:lnTo>
                      <a:lnTo>
                        <a:pt x="1985" y="1973"/>
                      </a:lnTo>
                      <a:lnTo>
                        <a:pt x="2009" y="1972"/>
                      </a:lnTo>
                      <a:lnTo>
                        <a:pt x="2030" y="1969"/>
                      </a:lnTo>
                      <a:lnTo>
                        <a:pt x="2050" y="1962"/>
                      </a:lnTo>
                      <a:lnTo>
                        <a:pt x="2067" y="1954"/>
                      </a:lnTo>
                      <a:lnTo>
                        <a:pt x="2077" y="1948"/>
                      </a:lnTo>
                      <a:lnTo>
                        <a:pt x="2082" y="1941"/>
                      </a:lnTo>
                      <a:lnTo>
                        <a:pt x="2086" y="1934"/>
                      </a:lnTo>
                      <a:lnTo>
                        <a:pt x="2087" y="1926"/>
                      </a:lnTo>
                      <a:lnTo>
                        <a:pt x="2086" y="1919"/>
                      </a:lnTo>
                      <a:lnTo>
                        <a:pt x="2081" y="1912"/>
                      </a:lnTo>
                      <a:lnTo>
                        <a:pt x="2075" y="1906"/>
                      </a:lnTo>
                      <a:lnTo>
                        <a:pt x="2068" y="1901"/>
                      </a:lnTo>
                      <a:lnTo>
                        <a:pt x="2060" y="1895"/>
                      </a:lnTo>
                      <a:lnTo>
                        <a:pt x="2051" y="1889"/>
                      </a:lnTo>
                      <a:lnTo>
                        <a:pt x="2042" y="1884"/>
                      </a:lnTo>
                      <a:lnTo>
                        <a:pt x="2033" y="1879"/>
                      </a:lnTo>
                      <a:lnTo>
                        <a:pt x="2022" y="1873"/>
                      </a:lnTo>
                      <a:lnTo>
                        <a:pt x="2013" y="1867"/>
                      </a:lnTo>
                      <a:lnTo>
                        <a:pt x="2005" y="1863"/>
                      </a:lnTo>
                      <a:lnTo>
                        <a:pt x="2000" y="1858"/>
                      </a:lnTo>
                      <a:lnTo>
                        <a:pt x="2003" y="1857"/>
                      </a:lnTo>
                      <a:lnTo>
                        <a:pt x="2007" y="1855"/>
                      </a:lnTo>
                      <a:lnTo>
                        <a:pt x="2015" y="1851"/>
                      </a:lnTo>
                      <a:lnTo>
                        <a:pt x="2028" y="1848"/>
                      </a:lnTo>
                      <a:lnTo>
                        <a:pt x="2048" y="1844"/>
                      </a:lnTo>
                      <a:lnTo>
                        <a:pt x="2071" y="1843"/>
                      </a:lnTo>
                      <a:lnTo>
                        <a:pt x="2096" y="1843"/>
                      </a:lnTo>
                      <a:lnTo>
                        <a:pt x="2124" y="1844"/>
                      </a:lnTo>
                      <a:lnTo>
                        <a:pt x="2154" y="1848"/>
                      </a:lnTo>
                      <a:lnTo>
                        <a:pt x="2184" y="1851"/>
                      </a:lnTo>
                      <a:lnTo>
                        <a:pt x="2215" y="1856"/>
                      </a:lnTo>
                      <a:lnTo>
                        <a:pt x="2245" y="1861"/>
                      </a:lnTo>
                      <a:lnTo>
                        <a:pt x="2275" y="1868"/>
                      </a:lnTo>
                      <a:lnTo>
                        <a:pt x="2302" y="1876"/>
                      </a:lnTo>
                      <a:lnTo>
                        <a:pt x="2329" y="1884"/>
                      </a:lnTo>
                      <a:lnTo>
                        <a:pt x="2352" y="1894"/>
                      </a:lnTo>
                      <a:lnTo>
                        <a:pt x="2373" y="1903"/>
                      </a:lnTo>
                      <a:lnTo>
                        <a:pt x="2389" y="1912"/>
                      </a:lnTo>
                      <a:lnTo>
                        <a:pt x="2400" y="1922"/>
                      </a:lnTo>
                      <a:lnTo>
                        <a:pt x="2407" y="1933"/>
                      </a:lnTo>
                      <a:lnTo>
                        <a:pt x="2408" y="1941"/>
                      </a:lnTo>
                      <a:lnTo>
                        <a:pt x="2405" y="1949"/>
                      </a:lnTo>
                      <a:lnTo>
                        <a:pt x="2397" y="1958"/>
                      </a:lnTo>
                      <a:lnTo>
                        <a:pt x="2384" y="1966"/>
                      </a:lnTo>
                      <a:lnTo>
                        <a:pt x="2359" y="1981"/>
                      </a:lnTo>
                      <a:lnTo>
                        <a:pt x="2334" y="1993"/>
                      </a:lnTo>
                      <a:lnTo>
                        <a:pt x="2310" y="2002"/>
                      </a:lnTo>
                      <a:lnTo>
                        <a:pt x="2287" y="2010"/>
                      </a:lnTo>
                      <a:lnTo>
                        <a:pt x="2266" y="2016"/>
                      </a:lnTo>
                      <a:lnTo>
                        <a:pt x="2245" y="2020"/>
                      </a:lnTo>
                      <a:lnTo>
                        <a:pt x="2225" y="2024"/>
                      </a:lnTo>
                      <a:lnTo>
                        <a:pt x="2208" y="2027"/>
                      </a:lnTo>
                      <a:lnTo>
                        <a:pt x="2193" y="2030"/>
                      </a:lnTo>
                      <a:lnTo>
                        <a:pt x="2178" y="2033"/>
                      </a:lnTo>
                      <a:lnTo>
                        <a:pt x="2165" y="2035"/>
                      </a:lnTo>
                      <a:lnTo>
                        <a:pt x="2154" y="2039"/>
                      </a:lnTo>
                      <a:lnTo>
                        <a:pt x="2143" y="2043"/>
                      </a:lnTo>
                      <a:lnTo>
                        <a:pt x="2134" y="2049"/>
                      </a:lnTo>
                      <a:lnTo>
                        <a:pt x="2126" y="2057"/>
                      </a:lnTo>
                      <a:lnTo>
                        <a:pt x="2120" y="2065"/>
                      </a:lnTo>
                      <a:lnTo>
                        <a:pt x="2115" y="2075"/>
                      </a:lnTo>
                      <a:lnTo>
                        <a:pt x="2106" y="2084"/>
                      </a:lnTo>
                      <a:lnTo>
                        <a:pt x="2098" y="2092"/>
                      </a:lnTo>
                      <a:lnTo>
                        <a:pt x="2090" y="2100"/>
                      </a:lnTo>
                      <a:lnTo>
                        <a:pt x="2081" y="2107"/>
                      </a:lnTo>
                      <a:lnTo>
                        <a:pt x="2072" y="2113"/>
                      </a:lnTo>
                      <a:lnTo>
                        <a:pt x="2063" y="2118"/>
                      </a:lnTo>
                      <a:lnTo>
                        <a:pt x="2053" y="2123"/>
                      </a:lnTo>
                      <a:lnTo>
                        <a:pt x="2049" y="2117"/>
                      </a:lnTo>
                      <a:lnTo>
                        <a:pt x="2042" y="2111"/>
                      </a:lnTo>
                      <a:lnTo>
                        <a:pt x="2033" y="2106"/>
                      </a:lnTo>
                      <a:lnTo>
                        <a:pt x="2020" y="2100"/>
                      </a:lnTo>
                      <a:lnTo>
                        <a:pt x="2004" y="2095"/>
                      </a:lnTo>
                      <a:lnTo>
                        <a:pt x="1984" y="2092"/>
                      </a:lnTo>
                      <a:lnTo>
                        <a:pt x="1960" y="2091"/>
                      </a:lnTo>
                      <a:lnTo>
                        <a:pt x="1930" y="2091"/>
                      </a:lnTo>
                      <a:lnTo>
                        <a:pt x="1906" y="2093"/>
                      </a:lnTo>
                      <a:lnTo>
                        <a:pt x="1882" y="2095"/>
                      </a:lnTo>
                      <a:lnTo>
                        <a:pt x="1856" y="2100"/>
                      </a:lnTo>
                      <a:lnTo>
                        <a:pt x="1830" y="2104"/>
                      </a:lnTo>
                      <a:lnTo>
                        <a:pt x="1805" y="2111"/>
                      </a:lnTo>
                      <a:lnTo>
                        <a:pt x="1780" y="2118"/>
                      </a:lnTo>
                      <a:lnTo>
                        <a:pt x="1757" y="2128"/>
                      </a:lnTo>
                      <a:lnTo>
                        <a:pt x="1737" y="2137"/>
                      </a:lnTo>
                      <a:lnTo>
                        <a:pt x="1717" y="2146"/>
                      </a:lnTo>
                      <a:lnTo>
                        <a:pt x="1701" y="2157"/>
                      </a:lnTo>
                      <a:lnTo>
                        <a:pt x="1688" y="2169"/>
                      </a:lnTo>
                      <a:lnTo>
                        <a:pt x="1679" y="2180"/>
                      </a:lnTo>
                      <a:lnTo>
                        <a:pt x="1674" y="2193"/>
                      </a:lnTo>
                      <a:lnTo>
                        <a:pt x="1674" y="2207"/>
                      </a:lnTo>
                      <a:lnTo>
                        <a:pt x="1679" y="2221"/>
                      </a:lnTo>
                      <a:lnTo>
                        <a:pt x="1689" y="2235"/>
                      </a:lnTo>
                      <a:lnTo>
                        <a:pt x="1715" y="2258"/>
                      </a:lnTo>
                      <a:lnTo>
                        <a:pt x="1739" y="2275"/>
                      </a:lnTo>
                      <a:lnTo>
                        <a:pt x="1763" y="2288"/>
                      </a:lnTo>
                      <a:lnTo>
                        <a:pt x="1787" y="2296"/>
                      </a:lnTo>
                      <a:lnTo>
                        <a:pt x="1811" y="2300"/>
                      </a:lnTo>
                      <a:lnTo>
                        <a:pt x="1835" y="2300"/>
                      </a:lnTo>
                      <a:lnTo>
                        <a:pt x="1856" y="2297"/>
                      </a:lnTo>
                      <a:lnTo>
                        <a:pt x="1878" y="2292"/>
                      </a:lnTo>
                      <a:lnTo>
                        <a:pt x="1899" y="2284"/>
                      </a:lnTo>
                      <a:lnTo>
                        <a:pt x="1919" y="2275"/>
                      </a:lnTo>
                      <a:lnTo>
                        <a:pt x="1938" y="2263"/>
                      </a:lnTo>
                      <a:lnTo>
                        <a:pt x="1956" y="2252"/>
                      </a:lnTo>
                      <a:lnTo>
                        <a:pt x="1973" y="2240"/>
                      </a:lnTo>
                      <a:lnTo>
                        <a:pt x="1989" y="2229"/>
                      </a:lnTo>
                      <a:lnTo>
                        <a:pt x="2003" y="2218"/>
                      </a:lnTo>
                      <a:lnTo>
                        <a:pt x="2015" y="2208"/>
                      </a:lnTo>
                      <a:lnTo>
                        <a:pt x="2032" y="2195"/>
                      </a:lnTo>
                      <a:lnTo>
                        <a:pt x="2044" y="2183"/>
                      </a:lnTo>
                      <a:lnTo>
                        <a:pt x="2052" y="2172"/>
                      </a:lnTo>
                      <a:lnTo>
                        <a:pt x="2057" y="2162"/>
                      </a:lnTo>
                      <a:lnTo>
                        <a:pt x="2060" y="2154"/>
                      </a:lnTo>
                      <a:lnTo>
                        <a:pt x="2062" y="2147"/>
                      </a:lnTo>
                      <a:lnTo>
                        <a:pt x="2062" y="2142"/>
                      </a:lnTo>
                      <a:lnTo>
                        <a:pt x="2060" y="2138"/>
                      </a:lnTo>
                      <a:lnTo>
                        <a:pt x="2070" y="2133"/>
                      </a:lnTo>
                      <a:lnTo>
                        <a:pt x="2080" y="2126"/>
                      </a:lnTo>
                      <a:lnTo>
                        <a:pt x="2090" y="2119"/>
                      </a:lnTo>
                      <a:lnTo>
                        <a:pt x="2101" y="2113"/>
                      </a:lnTo>
                      <a:lnTo>
                        <a:pt x="2110" y="2103"/>
                      </a:lnTo>
                      <a:lnTo>
                        <a:pt x="2119" y="2094"/>
                      </a:lnTo>
                      <a:lnTo>
                        <a:pt x="2127" y="2084"/>
                      </a:lnTo>
                      <a:lnTo>
                        <a:pt x="2134" y="2073"/>
                      </a:lnTo>
                      <a:lnTo>
                        <a:pt x="2139" y="2066"/>
                      </a:lnTo>
                      <a:lnTo>
                        <a:pt x="2145" y="2062"/>
                      </a:lnTo>
                      <a:lnTo>
                        <a:pt x="2153" y="2057"/>
                      </a:lnTo>
                      <a:lnTo>
                        <a:pt x="2162" y="2054"/>
                      </a:lnTo>
                      <a:lnTo>
                        <a:pt x="2172" y="2050"/>
                      </a:lnTo>
                      <a:lnTo>
                        <a:pt x="2184" y="2048"/>
                      </a:lnTo>
                      <a:lnTo>
                        <a:pt x="2196" y="2046"/>
                      </a:lnTo>
                      <a:lnTo>
                        <a:pt x="2210" y="2043"/>
                      </a:lnTo>
                      <a:lnTo>
                        <a:pt x="2229" y="2040"/>
                      </a:lnTo>
                      <a:lnTo>
                        <a:pt x="2248" y="2037"/>
                      </a:lnTo>
                      <a:lnTo>
                        <a:pt x="2269" y="2032"/>
                      </a:lnTo>
                      <a:lnTo>
                        <a:pt x="2292" y="2025"/>
                      </a:lnTo>
                      <a:lnTo>
                        <a:pt x="2315" y="2017"/>
                      </a:lnTo>
                      <a:lnTo>
                        <a:pt x="2340" y="2008"/>
                      </a:lnTo>
                      <a:lnTo>
                        <a:pt x="2366" y="1995"/>
                      </a:lnTo>
                      <a:lnTo>
                        <a:pt x="2392" y="1980"/>
                      </a:lnTo>
                      <a:lnTo>
                        <a:pt x="2404" y="1973"/>
                      </a:lnTo>
                      <a:lnTo>
                        <a:pt x="2412" y="1965"/>
                      </a:lnTo>
                      <a:lnTo>
                        <a:pt x="2419" y="1958"/>
                      </a:lnTo>
                      <a:lnTo>
                        <a:pt x="2422" y="1951"/>
                      </a:lnTo>
                      <a:lnTo>
                        <a:pt x="2425" y="1944"/>
                      </a:lnTo>
                      <a:lnTo>
                        <a:pt x="2425" y="1937"/>
                      </a:lnTo>
                      <a:lnTo>
                        <a:pt x="2425" y="1932"/>
                      </a:lnTo>
                      <a:lnTo>
                        <a:pt x="2422" y="1926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330" name="Rectangle 315"/>
            <p:cNvSpPr>
              <a:spLocks noChangeArrowheads="1"/>
            </p:cNvSpPr>
            <p:nvPr/>
          </p:nvSpPr>
          <p:spPr bwMode="auto">
            <a:xfrm>
              <a:off x="1927" y="1344"/>
              <a:ext cx="131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10800" rIns="0"/>
            <a:lstStyle/>
            <a:p>
              <a:pPr algn="ctr"/>
              <a:r>
                <a:rPr lang="en-GB"/>
                <a:t>changes in the organisation</a:t>
              </a:r>
            </a:p>
          </p:txBody>
        </p:sp>
        <p:grpSp>
          <p:nvGrpSpPr>
            <p:cNvPr id="19" name="Group 457"/>
            <p:cNvGrpSpPr>
              <a:grpSpLocks/>
            </p:cNvGrpSpPr>
            <p:nvPr/>
          </p:nvGrpSpPr>
          <p:grpSpPr bwMode="auto">
            <a:xfrm>
              <a:off x="2335" y="890"/>
              <a:ext cx="454" cy="453"/>
              <a:chOff x="2335" y="890"/>
              <a:chExt cx="454" cy="453"/>
            </a:xfrm>
          </p:grpSpPr>
          <p:grpSp>
            <p:nvGrpSpPr>
              <p:cNvPr id="20" name="Group 317"/>
              <p:cNvGrpSpPr>
                <a:grpSpLocks noChangeAspect="1"/>
              </p:cNvGrpSpPr>
              <p:nvPr/>
            </p:nvGrpSpPr>
            <p:grpSpPr bwMode="auto">
              <a:xfrm>
                <a:off x="2335" y="890"/>
                <a:ext cx="454" cy="453"/>
                <a:chOff x="576" y="2074"/>
                <a:chExt cx="420" cy="440"/>
              </a:xfrm>
            </p:grpSpPr>
            <p:sp>
              <p:nvSpPr>
                <p:cNvPr id="13459" name="AutoShape 318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60" name="Rectangle 319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61" name="AutoShape 320"/>
                <p:cNvSpPr>
                  <a:spLocks noChangeAspect="1"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62" name="AutoShape 321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63" name="AutoShape 322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21" name="Group 323"/>
              <p:cNvGrpSpPr>
                <a:grpSpLocks noChangeAspect="1"/>
              </p:cNvGrpSpPr>
              <p:nvPr/>
            </p:nvGrpSpPr>
            <p:grpSpPr bwMode="auto">
              <a:xfrm>
                <a:off x="2609" y="1151"/>
                <a:ext cx="141" cy="145"/>
                <a:chOff x="1998" y="1614"/>
                <a:chExt cx="187" cy="202"/>
              </a:xfrm>
            </p:grpSpPr>
            <p:sp>
              <p:nvSpPr>
                <p:cNvPr id="13454" name="AutoShap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24" y="1687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55" name="Rectangle 3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98" y="1614"/>
                  <a:ext cx="26" cy="202"/>
                </a:xfrm>
                <a:prstGeom prst="rec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56" name="AutoShape 32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" y="1687"/>
                  <a:ext cx="43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57" name="AutoShape 327"/>
                <p:cNvSpPr>
                  <a:spLocks noChangeAspect="1" noChangeArrowheads="1"/>
                </p:cNvSpPr>
                <p:nvPr/>
              </p:nvSpPr>
              <p:spPr bwMode="auto">
                <a:xfrm>
                  <a:off x="2141" y="1687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58" name="AutoShape 328"/>
                <p:cNvSpPr>
                  <a:spLocks noChangeAspect="1" noChangeArrowheads="1"/>
                </p:cNvSpPr>
                <p:nvPr/>
              </p:nvSpPr>
              <p:spPr bwMode="auto">
                <a:xfrm>
                  <a:off x="2100" y="1687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22" name="Group 329"/>
              <p:cNvGrpSpPr>
                <a:grpSpLocks noChangeAspect="1"/>
              </p:cNvGrpSpPr>
              <p:nvPr/>
            </p:nvGrpSpPr>
            <p:grpSpPr bwMode="auto">
              <a:xfrm>
                <a:off x="2404" y="1151"/>
                <a:ext cx="141" cy="145"/>
                <a:chOff x="2807" y="2247"/>
                <a:chExt cx="187" cy="202"/>
              </a:xfrm>
            </p:grpSpPr>
            <p:sp>
              <p:nvSpPr>
                <p:cNvPr id="13449" name="AutoShape 33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3" y="2320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50" name="Rectangle 331"/>
                <p:cNvSpPr>
                  <a:spLocks noChangeAspect="1" noChangeArrowheads="1"/>
                </p:cNvSpPr>
                <p:nvPr/>
              </p:nvSpPr>
              <p:spPr bwMode="auto">
                <a:xfrm>
                  <a:off x="2807" y="2247"/>
                  <a:ext cx="26" cy="202"/>
                </a:xfrm>
                <a:prstGeom prst="rec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51" name="AutoShape 33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9" y="2320"/>
                  <a:ext cx="43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52" name="AutoShap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2950" y="2320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53" name="AutoShap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2320"/>
                  <a:ext cx="44" cy="129"/>
                </a:xfrm>
                <a:prstGeom prst="flowChartManualInput">
                  <a:avLst/>
                </a:prstGeom>
                <a:solidFill>
                  <a:srgbClr val="333399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</p:grpSp>
        <p:sp>
          <p:nvSpPr>
            <p:cNvPr id="13332" name="Rectangle 335"/>
            <p:cNvSpPr>
              <a:spLocks noChangeArrowheads="1"/>
            </p:cNvSpPr>
            <p:nvPr/>
          </p:nvSpPr>
          <p:spPr bwMode="auto">
            <a:xfrm>
              <a:off x="4332" y="1434"/>
              <a:ext cx="1316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/>
              <a:r>
                <a:rPr lang="en-GB"/>
                <a:t>investments</a:t>
              </a:r>
            </a:p>
          </p:txBody>
        </p:sp>
        <p:grpSp>
          <p:nvGrpSpPr>
            <p:cNvPr id="23" name="Group 456"/>
            <p:cNvGrpSpPr>
              <a:grpSpLocks/>
            </p:cNvGrpSpPr>
            <p:nvPr/>
          </p:nvGrpSpPr>
          <p:grpSpPr bwMode="auto">
            <a:xfrm>
              <a:off x="4740" y="890"/>
              <a:ext cx="397" cy="652"/>
              <a:chOff x="4740" y="890"/>
              <a:chExt cx="397" cy="652"/>
            </a:xfrm>
          </p:grpSpPr>
          <p:grpSp>
            <p:nvGrpSpPr>
              <p:cNvPr id="24" name="Group 337"/>
              <p:cNvGrpSpPr>
                <a:grpSpLocks/>
              </p:cNvGrpSpPr>
              <p:nvPr/>
            </p:nvGrpSpPr>
            <p:grpSpPr bwMode="auto">
              <a:xfrm>
                <a:off x="4740" y="890"/>
                <a:ext cx="366" cy="429"/>
                <a:chOff x="549" y="2118"/>
                <a:chExt cx="593" cy="628"/>
              </a:xfrm>
            </p:grpSpPr>
            <p:sp>
              <p:nvSpPr>
                <p:cNvPr id="13441" name="AutoShape 338"/>
                <p:cNvSpPr>
                  <a:spLocks noChangeArrowheads="1"/>
                </p:cNvSpPr>
                <p:nvPr/>
              </p:nvSpPr>
              <p:spPr bwMode="auto">
                <a:xfrm>
                  <a:off x="629" y="2345"/>
                  <a:ext cx="135" cy="40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42" name="Rectangle 339"/>
                <p:cNvSpPr>
                  <a:spLocks noChangeArrowheads="1"/>
                </p:cNvSpPr>
                <p:nvPr/>
              </p:nvSpPr>
              <p:spPr bwMode="auto">
                <a:xfrm>
                  <a:off x="549" y="2118"/>
                  <a:ext cx="80" cy="628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43" name="AutoShape 340"/>
                <p:cNvSpPr>
                  <a:spLocks noChangeArrowheads="1"/>
                </p:cNvSpPr>
                <p:nvPr/>
              </p:nvSpPr>
              <p:spPr bwMode="auto">
                <a:xfrm>
                  <a:off x="756" y="2345"/>
                  <a:ext cx="134" cy="40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44" name="AutoShape 341"/>
                <p:cNvSpPr>
                  <a:spLocks noChangeArrowheads="1"/>
                </p:cNvSpPr>
                <p:nvPr/>
              </p:nvSpPr>
              <p:spPr bwMode="auto">
                <a:xfrm>
                  <a:off x="1007" y="2345"/>
                  <a:ext cx="135" cy="40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45" name="AutoShape 342"/>
                <p:cNvSpPr>
                  <a:spLocks noChangeArrowheads="1"/>
                </p:cNvSpPr>
                <p:nvPr/>
              </p:nvSpPr>
              <p:spPr bwMode="auto">
                <a:xfrm>
                  <a:off x="879" y="2345"/>
                  <a:ext cx="136" cy="40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sp>
            <p:nvSpPr>
              <p:cNvPr id="136535" name="Text Box 343"/>
              <p:cNvSpPr txBox="1">
                <a:spLocks noChangeArrowheads="1"/>
              </p:cNvSpPr>
              <p:nvPr/>
            </p:nvSpPr>
            <p:spPr bwMode="auto">
              <a:xfrm>
                <a:off x="4807" y="1023"/>
                <a:ext cx="330" cy="51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9900"/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nl-BE" sz="4800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€</a:t>
                </a:r>
                <a:endParaRPr lang="en-GB" sz="4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3334" name="Rectangle 360"/>
            <p:cNvSpPr>
              <a:spLocks noChangeArrowheads="1"/>
            </p:cNvSpPr>
            <p:nvPr/>
          </p:nvSpPr>
          <p:spPr bwMode="auto">
            <a:xfrm>
              <a:off x="3424" y="2251"/>
              <a:ext cx="1679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GB"/>
                <a:t>collective redundancies</a:t>
              </a:r>
            </a:p>
          </p:txBody>
        </p:sp>
        <p:grpSp>
          <p:nvGrpSpPr>
            <p:cNvPr id="25" name="Group 455"/>
            <p:cNvGrpSpPr>
              <a:grpSpLocks/>
            </p:cNvGrpSpPr>
            <p:nvPr/>
          </p:nvGrpSpPr>
          <p:grpSpPr bwMode="auto">
            <a:xfrm>
              <a:off x="3923" y="1842"/>
              <a:ext cx="694" cy="453"/>
              <a:chOff x="3923" y="1842"/>
              <a:chExt cx="694" cy="453"/>
            </a:xfrm>
          </p:grpSpPr>
          <p:sp>
            <p:nvSpPr>
              <p:cNvPr id="13388" name="Freeform 362"/>
              <p:cNvSpPr>
                <a:spLocks/>
              </p:cNvSpPr>
              <p:nvPr/>
            </p:nvSpPr>
            <p:spPr bwMode="auto">
              <a:xfrm rot="-9110358" flipH="1" flipV="1">
                <a:off x="4261" y="2076"/>
                <a:ext cx="356" cy="114"/>
              </a:xfrm>
              <a:custGeom>
                <a:avLst/>
                <a:gdLst>
                  <a:gd name="T0" fmla="*/ 0 w 5764"/>
                  <a:gd name="T1" fmla="*/ 0 h 4150"/>
                  <a:gd name="T2" fmla="*/ 0 w 5764"/>
                  <a:gd name="T3" fmla="*/ 0 h 4150"/>
                  <a:gd name="T4" fmla="*/ 0 w 5764"/>
                  <a:gd name="T5" fmla="*/ 0 h 4150"/>
                  <a:gd name="T6" fmla="*/ 0 w 5764"/>
                  <a:gd name="T7" fmla="*/ 0 h 4150"/>
                  <a:gd name="T8" fmla="*/ 0 w 5764"/>
                  <a:gd name="T9" fmla="*/ 0 h 4150"/>
                  <a:gd name="T10" fmla="*/ 0 w 5764"/>
                  <a:gd name="T11" fmla="*/ 0 h 4150"/>
                  <a:gd name="T12" fmla="*/ 0 w 5764"/>
                  <a:gd name="T13" fmla="*/ 0 h 4150"/>
                  <a:gd name="T14" fmla="*/ 0 w 5764"/>
                  <a:gd name="T15" fmla="*/ 0 h 4150"/>
                  <a:gd name="T16" fmla="*/ 0 w 5764"/>
                  <a:gd name="T17" fmla="*/ 0 h 4150"/>
                  <a:gd name="T18" fmla="*/ 0 w 5764"/>
                  <a:gd name="T19" fmla="*/ 0 h 4150"/>
                  <a:gd name="T20" fmla="*/ 0 w 5764"/>
                  <a:gd name="T21" fmla="*/ 0 h 4150"/>
                  <a:gd name="T22" fmla="*/ 0 w 5764"/>
                  <a:gd name="T23" fmla="*/ 0 h 4150"/>
                  <a:gd name="T24" fmla="*/ 0 w 5764"/>
                  <a:gd name="T25" fmla="*/ 0 h 4150"/>
                  <a:gd name="T26" fmla="*/ 0 w 5764"/>
                  <a:gd name="T27" fmla="*/ 0 h 4150"/>
                  <a:gd name="T28" fmla="*/ 0 w 5764"/>
                  <a:gd name="T29" fmla="*/ 0 h 4150"/>
                  <a:gd name="T30" fmla="*/ 0 w 5764"/>
                  <a:gd name="T31" fmla="*/ 0 h 4150"/>
                  <a:gd name="T32" fmla="*/ 0 w 5764"/>
                  <a:gd name="T33" fmla="*/ 0 h 4150"/>
                  <a:gd name="T34" fmla="*/ 0 w 5764"/>
                  <a:gd name="T35" fmla="*/ 0 h 4150"/>
                  <a:gd name="T36" fmla="*/ 0 w 5764"/>
                  <a:gd name="T37" fmla="*/ 0 h 4150"/>
                  <a:gd name="T38" fmla="*/ 0 w 5764"/>
                  <a:gd name="T39" fmla="*/ 0 h 4150"/>
                  <a:gd name="T40" fmla="*/ 0 w 5764"/>
                  <a:gd name="T41" fmla="*/ 0 h 4150"/>
                  <a:gd name="T42" fmla="*/ 0 w 5764"/>
                  <a:gd name="T43" fmla="*/ 0 h 4150"/>
                  <a:gd name="T44" fmla="*/ 0 w 5764"/>
                  <a:gd name="T45" fmla="*/ 0 h 4150"/>
                  <a:gd name="T46" fmla="*/ 0 w 5764"/>
                  <a:gd name="T47" fmla="*/ 0 h 4150"/>
                  <a:gd name="T48" fmla="*/ 0 w 5764"/>
                  <a:gd name="T49" fmla="*/ 0 h 4150"/>
                  <a:gd name="T50" fmla="*/ 0 w 5764"/>
                  <a:gd name="T51" fmla="*/ 0 h 4150"/>
                  <a:gd name="T52" fmla="*/ 0 w 5764"/>
                  <a:gd name="T53" fmla="*/ 0 h 4150"/>
                  <a:gd name="T54" fmla="*/ 0 w 5764"/>
                  <a:gd name="T55" fmla="*/ 0 h 4150"/>
                  <a:gd name="T56" fmla="*/ 0 w 5764"/>
                  <a:gd name="T57" fmla="*/ 0 h 4150"/>
                  <a:gd name="T58" fmla="*/ 0 w 5764"/>
                  <a:gd name="T59" fmla="*/ 0 h 4150"/>
                  <a:gd name="T60" fmla="*/ 0 w 5764"/>
                  <a:gd name="T61" fmla="*/ 0 h 4150"/>
                  <a:gd name="T62" fmla="*/ 0 w 5764"/>
                  <a:gd name="T63" fmla="*/ 0 h 4150"/>
                  <a:gd name="T64" fmla="*/ 0 w 5764"/>
                  <a:gd name="T65" fmla="*/ 0 h 4150"/>
                  <a:gd name="T66" fmla="*/ 0 w 5764"/>
                  <a:gd name="T67" fmla="*/ 0 h 4150"/>
                  <a:gd name="T68" fmla="*/ 0 w 5764"/>
                  <a:gd name="T69" fmla="*/ 0 h 4150"/>
                  <a:gd name="T70" fmla="*/ 0 w 5764"/>
                  <a:gd name="T71" fmla="*/ 0 h 4150"/>
                  <a:gd name="T72" fmla="*/ 0 w 5764"/>
                  <a:gd name="T73" fmla="*/ 0 h 4150"/>
                  <a:gd name="T74" fmla="*/ 0 w 5764"/>
                  <a:gd name="T75" fmla="*/ 0 h 4150"/>
                  <a:gd name="T76" fmla="*/ 0 w 5764"/>
                  <a:gd name="T77" fmla="*/ 0 h 4150"/>
                  <a:gd name="T78" fmla="*/ 0 w 5764"/>
                  <a:gd name="T79" fmla="*/ 0 h 4150"/>
                  <a:gd name="T80" fmla="*/ 0 w 5764"/>
                  <a:gd name="T81" fmla="*/ 0 h 4150"/>
                  <a:gd name="T82" fmla="*/ 0 w 5764"/>
                  <a:gd name="T83" fmla="*/ 0 h 4150"/>
                  <a:gd name="T84" fmla="*/ 0 w 5764"/>
                  <a:gd name="T85" fmla="*/ 0 h 4150"/>
                  <a:gd name="T86" fmla="*/ 0 w 5764"/>
                  <a:gd name="T87" fmla="*/ 0 h 4150"/>
                  <a:gd name="T88" fmla="*/ 0 w 5764"/>
                  <a:gd name="T89" fmla="*/ 0 h 4150"/>
                  <a:gd name="T90" fmla="*/ 0 w 5764"/>
                  <a:gd name="T91" fmla="*/ 0 h 4150"/>
                  <a:gd name="T92" fmla="*/ 0 w 5764"/>
                  <a:gd name="T93" fmla="*/ 0 h 4150"/>
                  <a:gd name="T94" fmla="*/ 0 w 5764"/>
                  <a:gd name="T95" fmla="*/ 0 h 4150"/>
                  <a:gd name="T96" fmla="*/ 0 w 5764"/>
                  <a:gd name="T97" fmla="*/ 0 h 4150"/>
                  <a:gd name="T98" fmla="*/ 0 w 5764"/>
                  <a:gd name="T99" fmla="*/ 0 h 4150"/>
                  <a:gd name="T100" fmla="*/ 0 w 5764"/>
                  <a:gd name="T101" fmla="*/ 0 h 4150"/>
                  <a:gd name="T102" fmla="*/ 0 w 5764"/>
                  <a:gd name="T103" fmla="*/ 0 h 41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64" h="4150">
                    <a:moveTo>
                      <a:pt x="1743" y="4051"/>
                    </a:moveTo>
                    <a:lnTo>
                      <a:pt x="1700" y="4074"/>
                    </a:lnTo>
                    <a:lnTo>
                      <a:pt x="1646" y="4093"/>
                    </a:lnTo>
                    <a:lnTo>
                      <a:pt x="1578" y="4118"/>
                    </a:lnTo>
                    <a:lnTo>
                      <a:pt x="1489" y="4137"/>
                    </a:lnTo>
                    <a:lnTo>
                      <a:pt x="1390" y="4150"/>
                    </a:lnTo>
                    <a:lnTo>
                      <a:pt x="1163" y="4150"/>
                    </a:lnTo>
                    <a:lnTo>
                      <a:pt x="907" y="4089"/>
                    </a:lnTo>
                    <a:lnTo>
                      <a:pt x="840" y="4061"/>
                    </a:lnTo>
                    <a:lnTo>
                      <a:pt x="774" y="4023"/>
                    </a:lnTo>
                    <a:lnTo>
                      <a:pt x="741" y="4004"/>
                    </a:lnTo>
                    <a:lnTo>
                      <a:pt x="707" y="3981"/>
                    </a:lnTo>
                    <a:lnTo>
                      <a:pt x="675" y="3954"/>
                    </a:lnTo>
                    <a:lnTo>
                      <a:pt x="641" y="3929"/>
                    </a:lnTo>
                    <a:lnTo>
                      <a:pt x="608" y="3901"/>
                    </a:lnTo>
                    <a:lnTo>
                      <a:pt x="576" y="3871"/>
                    </a:lnTo>
                    <a:lnTo>
                      <a:pt x="542" y="3838"/>
                    </a:lnTo>
                    <a:lnTo>
                      <a:pt x="509" y="3804"/>
                    </a:lnTo>
                    <a:lnTo>
                      <a:pt x="479" y="3768"/>
                    </a:lnTo>
                    <a:lnTo>
                      <a:pt x="445" y="3728"/>
                    </a:lnTo>
                    <a:lnTo>
                      <a:pt x="384" y="3644"/>
                    </a:lnTo>
                    <a:lnTo>
                      <a:pt x="321" y="3549"/>
                    </a:lnTo>
                    <a:lnTo>
                      <a:pt x="262" y="3448"/>
                    </a:lnTo>
                    <a:lnTo>
                      <a:pt x="203" y="3333"/>
                    </a:lnTo>
                    <a:lnTo>
                      <a:pt x="175" y="3272"/>
                    </a:lnTo>
                    <a:lnTo>
                      <a:pt x="148" y="3207"/>
                    </a:lnTo>
                    <a:lnTo>
                      <a:pt x="125" y="3141"/>
                    </a:lnTo>
                    <a:lnTo>
                      <a:pt x="101" y="3076"/>
                    </a:lnTo>
                    <a:lnTo>
                      <a:pt x="61" y="2945"/>
                    </a:lnTo>
                    <a:lnTo>
                      <a:pt x="11" y="2682"/>
                    </a:lnTo>
                    <a:lnTo>
                      <a:pt x="0" y="2422"/>
                    </a:lnTo>
                    <a:lnTo>
                      <a:pt x="19" y="2165"/>
                    </a:lnTo>
                    <a:lnTo>
                      <a:pt x="38" y="2040"/>
                    </a:lnTo>
                    <a:lnTo>
                      <a:pt x="70" y="1914"/>
                    </a:lnTo>
                    <a:lnTo>
                      <a:pt x="106" y="1793"/>
                    </a:lnTo>
                    <a:lnTo>
                      <a:pt x="129" y="1732"/>
                    </a:lnTo>
                    <a:lnTo>
                      <a:pt x="154" y="1671"/>
                    </a:lnTo>
                    <a:lnTo>
                      <a:pt x="179" y="1612"/>
                    </a:lnTo>
                    <a:lnTo>
                      <a:pt x="203" y="1553"/>
                    </a:lnTo>
                    <a:lnTo>
                      <a:pt x="234" y="1496"/>
                    </a:lnTo>
                    <a:lnTo>
                      <a:pt x="264" y="1439"/>
                    </a:lnTo>
                    <a:lnTo>
                      <a:pt x="295" y="1380"/>
                    </a:lnTo>
                    <a:lnTo>
                      <a:pt x="329" y="1323"/>
                    </a:lnTo>
                    <a:lnTo>
                      <a:pt x="361" y="1270"/>
                    </a:lnTo>
                    <a:lnTo>
                      <a:pt x="399" y="1215"/>
                    </a:lnTo>
                    <a:lnTo>
                      <a:pt x="475" y="1108"/>
                    </a:lnTo>
                    <a:lnTo>
                      <a:pt x="496" y="1082"/>
                    </a:lnTo>
                    <a:lnTo>
                      <a:pt x="517" y="1055"/>
                    </a:lnTo>
                    <a:lnTo>
                      <a:pt x="538" y="1032"/>
                    </a:lnTo>
                    <a:lnTo>
                      <a:pt x="557" y="1006"/>
                    </a:lnTo>
                    <a:lnTo>
                      <a:pt x="580" y="981"/>
                    </a:lnTo>
                    <a:lnTo>
                      <a:pt x="603" y="956"/>
                    </a:lnTo>
                    <a:lnTo>
                      <a:pt x="625" y="932"/>
                    </a:lnTo>
                    <a:lnTo>
                      <a:pt x="646" y="905"/>
                    </a:lnTo>
                    <a:lnTo>
                      <a:pt x="669" y="884"/>
                    </a:lnTo>
                    <a:lnTo>
                      <a:pt x="694" y="859"/>
                    </a:lnTo>
                    <a:lnTo>
                      <a:pt x="717" y="835"/>
                    </a:lnTo>
                    <a:lnTo>
                      <a:pt x="741" y="810"/>
                    </a:lnTo>
                    <a:lnTo>
                      <a:pt x="766" y="789"/>
                    </a:lnTo>
                    <a:lnTo>
                      <a:pt x="789" y="764"/>
                    </a:lnTo>
                    <a:lnTo>
                      <a:pt x="814" y="741"/>
                    </a:lnTo>
                    <a:lnTo>
                      <a:pt x="840" y="721"/>
                    </a:lnTo>
                    <a:lnTo>
                      <a:pt x="865" y="698"/>
                    </a:lnTo>
                    <a:lnTo>
                      <a:pt x="892" y="675"/>
                    </a:lnTo>
                    <a:lnTo>
                      <a:pt x="918" y="654"/>
                    </a:lnTo>
                    <a:lnTo>
                      <a:pt x="941" y="633"/>
                    </a:lnTo>
                    <a:lnTo>
                      <a:pt x="968" y="612"/>
                    </a:lnTo>
                    <a:lnTo>
                      <a:pt x="996" y="591"/>
                    </a:lnTo>
                    <a:lnTo>
                      <a:pt x="1023" y="572"/>
                    </a:lnTo>
                    <a:lnTo>
                      <a:pt x="1049" y="549"/>
                    </a:lnTo>
                    <a:lnTo>
                      <a:pt x="1076" y="532"/>
                    </a:lnTo>
                    <a:lnTo>
                      <a:pt x="1105" y="511"/>
                    </a:lnTo>
                    <a:lnTo>
                      <a:pt x="1133" y="492"/>
                    </a:lnTo>
                    <a:lnTo>
                      <a:pt x="1163" y="475"/>
                    </a:lnTo>
                    <a:lnTo>
                      <a:pt x="1220" y="437"/>
                    </a:lnTo>
                    <a:lnTo>
                      <a:pt x="1278" y="401"/>
                    </a:lnTo>
                    <a:lnTo>
                      <a:pt x="1336" y="369"/>
                    </a:lnTo>
                    <a:lnTo>
                      <a:pt x="1399" y="335"/>
                    </a:lnTo>
                    <a:lnTo>
                      <a:pt x="1458" y="304"/>
                    </a:lnTo>
                    <a:lnTo>
                      <a:pt x="1521" y="276"/>
                    </a:lnTo>
                    <a:lnTo>
                      <a:pt x="1584" y="245"/>
                    </a:lnTo>
                    <a:lnTo>
                      <a:pt x="1646" y="219"/>
                    </a:lnTo>
                    <a:lnTo>
                      <a:pt x="1713" y="194"/>
                    </a:lnTo>
                    <a:lnTo>
                      <a:pt x="1776" y="169"/>
                    </a:lnTo>
                    <a:lnTo>
                      <a:pt x="1840" y="148"/>
                    </a:lnTo>
                    <a:lnTo>
                      <a:pt x="1909" y="127"/>
                    </a:lnTo>
                    <a:lnTo>
                      <a:pt x="1975" y="108"/>
                    </a:lnTo>
                    <a:lnTo>
                      <a:pt x="2042" y="89"/>
                    </a:lnTo>
                    <a:lnTo>
                      <a:pt x="2179" y="59"/>
                    </a:lnTo>
                    <a:lnTo>
                      <a:pt x="2315" y="36"/>
                    </a:lnTo>
                    <a:lnTo>
                      <a:pt x="2450" y="19"/>
                    </a:lnTo>
                    <a:lnTo>
                      <a:pt x="2713" y="0"/>
                    </a:lnTo>
                    <a:lnTo>
                      <a:pt x="3213" y="19"/>
                    </a:lnTo>
                    <a:lnTo>
                      <a:pt x="3445" y="49"/>
                    </a:lnTo>
                    <a:lnTo>
                      <a:pt x="3663" y="91"/>
                    </a:lnTo>
                    <a:lnTo>
                      <a:pt x="3770" y="116"/>
                    </a:lnTo>
                    <a:lnTo>
                      <a:pt x="3869" y="143"/>
                    </a:lnTo>
                    <a:lnTo>
                      <a:pt x="3966" y="171"/>
                    </a:lnTo>
                    <a:lnTo>
                      <a:pt x="4059" y="200"/>
                    </a:lnTo>
                    <a:lnTo>
                      <a:pt x="4148" y="232"/>
                    </a:lnTo>
                    <a:lnTo>
                      <a:pt x="4232" y="262"/>
                    </a:lnTo>
                    <a:lnTo>
                      <a:pt x="4312" y="293"/>
                    </a:lnTo>
                    <a:lnTo>
                      <a:pt x="4386" y="325"/>
                    </a:lnTo>
                    <a:lnTo>
                      <a:pt x="4454" y="354"/>
                    </a:lnTo>
                    <a:lnTo>
                      <a:pt x="4519" y="382"/>
                    </a:lnTo>
                    <a:lnTo>
                      <a:pt x="4578" y="411"/>
                    </a:lnTo>
                    <a:lnTo>
                      <a:pt x="4631" y="437"/>
                    </a:lnTo>
                    <a:lnTo>
                      <a:pt x="4680" y="462"/>
                    </a:lnTo>
                    <a:lnTo>
                      <a:pt x="4722" y="483"/>
                    </a:lnTo>
                    <a:lnTo>
                      <a:pt x="4789" y="519"/>
                    </a:lnTo>
                    <a:lnTo>
                      <a:pt x="4840" y="551"/>
                    </a:lnTo>
                    <a:lnTo>
                      <a:pt x="5004" y="72"/>
                    </a:lnTo>
                    <a:lnTo>
                      <a:pt x="5764" y="1283"/>
                    </a:lnTo>
                    <a:lnTo>
                      <a:pt x="4477" y="1903"/>
                    </a:lnTo>
                    <a:lnTo>
                      <a:pt x="4618" y="1363"/>
                    </a:lnTo>
                    <a:lnTo>
                      <a:pt x="4599" y="1354"/>
                    </a:lnTo>
                    <a:lnTo>
                      <a:pt x="4544" y="1325"/>
                    </a:lnTo>
                    <a:lnTo>
                      <a:pt x="4504" y="1308"/>
                    </a:lnTo>
                    <a:lnTo>
                      <a:pt x="4454" y="1285"/>
                    </a:lnTo>
                    <a:lnTo>
                      <a:pt x="4399" y="1259"/>
                    </a:lnTo>
                    <a:lnTo>
                      <a:pt x="4338" y="1232"/>
                    </a:lnTo>
                    <a:lnTo>
                      <a:pt x="4268" y="1203"/>
                    </a:lnTo>
                    <a:lnTo>
                      <a:pt x="4192" y="1173"/>
                    </a:lnTo>
                    <a:lnTo>
                      <a:pt x="4110" y="1141"/>
                    </a:lnTo>
                    <a:lnTo>
                      <a:pt x="4025" y="1106"/>
                    </a:lnTo>
                    <a:lnTo>
                      <a:pt x="3931" y="1074"/>
                    </a:lnTo>
                    <a:lnTo>
                      <a:pt x="3836" y="1040"/>
                    </a:lnTo>
                    <a:lnTo>
                      <a:pt x="3736" y="1006"/>
                    </a:lnTo>
                    <a:lnTo>
                      <a:pt x="3631" y="973"/>
                    </a:lnTo>
                    <a:lnTo>
                      <a:pt x="3523" y="941"/>
                    </a:lnTo>
                    <a:lnTo>
                      <a:pt x="3412" y="913"/>
                    </a:lnTo>
                    <a:lnTo>
                      <a:pt x="3300" y="884"/>
                    </a:lnTo>
                    <a:lnTo>
                      <a:pt x="3184" y="859"/>
                    </a:lnTo>
                    <a:lnTo>
                      <a:pt x="3068" y="835"/>
                    </a:lnTo>
                    <a:lnTo>
                      <a:pt x="2950" y="816"/>
                    </a:lnTo>
                    <a:lnTo>
                      <a:pt x="2713" y="787"/>
                    </a:lnTo>
                    <a:lnTo>
                      <a:pt x="2473" y="776"/>
                    </a:lnTo>
                    <a:lnTo>
                      <a:pt x="2239" y="781"/>
                    </a:lnTo>
                    <a:lnTo>
                      <a:pt x="2011" y="814"/>
                    </a:lnTo>
                    <a:lnTo>
                      <a:pt x="1899" y="836"/>
                    </a:lnTo>
                    <a:lnTo>
                      <a:pt x="1793" y="871"/>
                    </a:lnTo>
                    <a:lnTo>
                      <a:pt x="1686" y="909"/>
                    </a:lnTo>
                    <a:lnTo>
                      <a:pt x="1635" y="928"/>
                    </a:lnTo>
                    <a:lnTo>
                      <a:pt x="1587" y="951"/>
                    </a:lnTo>
                    <a:lnTo>
                      <a:pt x="1538" y="971"/>
                    </a:lnTo>
                    <a:lnTo>
                      <a:pt x="1489" y="996"/>
                    </a:lnTo>
                    <a:lnTo>
                      <a:pt x="1443" y="1021"/>
                    </a:lnTo>
                    <a:lnTo>
                      <a:pt x="1397" y="1046"/>
                    </a:lnTo>
                    <a:lnTo>
                      <a:pt x="1350" y="1072"/>
                    </a:lnTo>
                    <a:lnTo>
                      <a:pt x="1308" y="1099"/>
                    </a:lnTo>
                    <a:lnTo>
                      <a:pt x="1264" y="1127"/>
                    </a:lnTo>
                    <a:lnTo>
                      <a:pt x="1222" y="1156"/>
                    </a:lnTo>
                    <a:lnTo>
                      <a:pt x="1181" y="1184"/>
                    </a:lnTo>
                    <a:lnTo>
                      <a:pt x="1141" y="1215"/>
                    </a:lnTo>
                    <a:lnTo>
                      <a:pt x="1103" y="1247"/>
                    </a:lnTo>
                    <a:lnTo>
                      <a:pt x="1063" y="1278"/>
                    </a:lnTo>
                    <a:lnTo>
                      <a:pt x="1028" y="1310"/>
                    </a:lnTo>
                    <a:lnTo>
                      <a:pt x="990" y="1344"/>
                    </a:lnTo>
                    <a:lnTo>
                      <a:pt x="954" y="1376"/>
                    </a:lnTo>
                    <a:lnTo>
                      <a:pt x="920" y="1412"/>
                    </a:lnTo>
                    <a:lnTo>
                      <a:pt x="890" y="1445"/>
                    </a:lnTo>
                    <a:lnTo>
                      <a:pt x="855" y="1481"/>
                    </a:lnTo>
                    <a:lnTo>
                      <a:pt x="823" y="1515"/>
                    </a:lnTo>
                    <a:lnTo>
                      <a:pt x="795" y="1553"/>
                    </a:lnTo>
                    <a:lnTo>
                      <a:pt x="762" y="1589"/>
                    </a:lnTo>
                    <a:lnTo>
                      <a:pt x="736" y="1629"/>
                    </a:lnTo>
                    <a:lnTo>
                      <a:pt x="684" y="1703"/>
                    </a:lnTo>
                    <a:lnTo>
                      <a:pt x="633" y="1781"/>
                    </a:lnTo>
                    <a:lnTo>
                      <a:pt x="586" y="1861"/>
                    </a:lnTo>
                    <a:lnTo>
                      <a:pt x="546" y="1941"/>
                    </a:lnTo>
                    <a:lnTo>
                      <a:pt x="509" y="2019"/>
                    </a:lnTo>
                    <a:lnTo>
                      <a:pt x="473" y="2104"/>
                    </a:lnTo>
                    <a:lnTo>
                      <a:pt x="445" y="2186"/>
                    </a:lnTo>
                    <a:lnTo>
                      <a:pt x="397" y="2352"/>
                    </a:lnTo>
                    <a:lnTo>
                      <a:pt x="365" y="2517"/>
                    </a:lnTo>
                    <a:lnTo>
                      <a:pt x="352" y="2844"/>
                    </a:lnTo>
                    <a:lnTo>
                      <a:pt x="371" y="3002"/>
                    </a:lnTo>
                    <a:lnTo>
                      <a:pt x="386" y="3076"/>
                    </a:lnTo>
                    <a:lnTo>
                      <a:pt x="403" y="3152"/>
                    </a:lnTo>
                    <a:lnTo>
                      <a:pt x="428" y="3222"/>
                    </a:lnTo>
                    <a:lnTo>
                      <a:pt x="449" y="3291"/>
                    </a:lnTo>
                    <a:lnTo>
                      <a:pt x="475" y="3355"/>
                    </a:lnTo>
                    <a:lnTo>
                      <a:pt x="504" y="3416"/>
                    </a:lnTo>
                    <a:lnTo>
                      <a:pt x="534" y="3477"/>
                    </a:lnTo>
                    <a:lnTo>
                      <a:pt x="563" y="3532"/>
                    </a:lnTo>
                    <a:lnTo>
                      <a:pt x="627" y="3631"/>
                    </a:lnTo>
                    <a:lnTo>
                      <a:pt x="662" y="3679"/>
                    </a:lnTo>
                    <a:lnTo>
                      <a:pt x="679" y="3698"/>
                    </a:lnTo>
                    <a:lnTo>
                      <a:pt x="696" y="3720"/>
                    </a:lnTo>
                    <a:lnTo>
                      <a:pt x="715" y="3739"/>
                    </a:lnTo>
                    <a:lnTo>
                      <a:pt x="732" y="3760"/>
                    </a:lnTo>
                    <a:lnTo>
                      <a:pt x="749" y="3779"/>
                    </a:lnTo>
                    <a:lnTo>
                      <a:pt x="768" y="3796"/>
                    </a:lnTo>
                    <a:lnTo>
                      <a:pt x="804" y="3833"/>
                    </a:lnTo>
                    <a:lnTo>
                      <a:pt x="842" y="3863"/>
                    </a:lnTo>
                    <a:lnTo>
                      <a:pt x="880" y="3891"/>
                    </a:lnTo>
                    <a:lnTo>
                      <a:pt x="918" y="3918"/>
                    </a:lnTo>
                    <a:lnTo>
                      <a:pt x="958" y="3943"/>
                    </a:lnTo>
                    <a:lnTo>
                      <a:pt x="994" y="3964"/>
                    </a:lnTo>
                    <a:lnTo>
                      <a:pt x="1032" y="3983"/>
                    </a:lnTo>
                    <a:lnTo>
                      <a:pt x="1070" y="4000"/>
                    </a:lnTo>
                    <a:lnTo>
                      <a:pt x="1144" y="4026"/>
                    </a:lnTo>
                    <a:lnTo>
                      <a:pt x="1215" y="4045"/>
                    </a:lnTo>
                    <a:lnTo>
                      <a:pt x="1348" y="4061"/>
                    </a:lnTo>
                    <a:lnTo>
                      <a:pt x="1460" y="4047"/>
                    </a:lnTo>
                    <a:lnTo>
                      <a:pt x="1549" y="4021"/>
                    </a:lnTo>
                    <a:lnTo>
                      <a:pt x="1618" y="3998"/>
                    </a:lnTo>
                    <a:lnTo>
                      <a:pt x="1703" y="3956"/>
                    </a:lnTo>
                    <a:lnTo>
                      <a:pt x="1749" y="3918"/>
                    </a:lnTo>
                    <a:lnTo>
                      <a:pt x="1743" y="4051"/>
                    </a:lnTo>
                    <a:close/>
                  </a:path>
                </a:pathLst>
              </a:custGeom>
              <a:solidFill>
                <a:srgbClr val="99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363"/>
              <p:cNvGrpSpPr>
                <a:grpSpLocks/>
              </p:cNvGrpSpPr>
              <p:nvPr/>
            </p:nvGrpSpPr>
            <p:grpSpPr bwMode="auto">
              <a:xfrm>
                <a:off x="3923" y="1842"/>
                <a:ext cx="458" cy="316"/>
                <a:chOff x="1581" y="2284"/>
                <a:chExt cx="593" cy="628"/>
              </a:xfrm>
            </p:grpSpPr>
            <p:sp>
              <p:nvSpPr>
                <p:cNvPr id="13434" name="AutoShape 364"/>
                <p:cNvSpPr>
                  <a:spLocks noChangeArrowheads="1"/>
                </p:cNvSpPr>
                <p:nvPr/>
              </p:nvSpPr>
              <p:spPr bwMode="auto">
                <a:xfrm>
                  <a:off x="1661" y="2511"/>
                  <a:ext cx="135" cy="40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35" name="Rectangle 365"/>
                <p:cNvSpPr>
                  <a:spLocks noChangeArrowheads="1"/>
                </p:cNvSpPr>
                <p:nvPr/>
              </p:nvSpPr>
              <p:spPr bwMode="auto">
                <a:xfrm>
                  <a:off x="1581" y="2284"/>
                  <a:ext cx="80" cy="628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36" name="AutoShape 366"/>
                <p:cNvSpPr>
                  <a:spLocks noChangeArrowheads="1"/>
                </p:cNvSpPr>
                <p:nvPr/>
              </p:nvSpPr>
              <p:spPr bwMode="auto">
                <a:xfrm>
                  <a:off x="1788" y="2511"/>
                  <a:ext cx="134" cy="40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37" name="AutoShape 367"/>
                <p:cNvSpPr>
                  <a:spLocks noChangeArrowheads="1"/>
                </p:cNvSpPr>
                <p:nvPr/>
              </p:nvSpPr>
              <p:spPr bwMode="auto">
                <a:xfrm>
                  <a:off x="2039" y="2511"/>
                  <a:ext cx="135" cy="40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438" name="AutoShape 368"/>
                <p:cNvSpPr>
                  <a:spLocks noChangeArrowheads="1"/>
                </p:cNvSpPr>
                <p:nvPr/>
              </p:nvSpPr>
              <p:spPr bwMode="auto">
                <a:xfrm>
                  <a:off x="1911" y="2511"/>
                  <a:ext cx="136" cy="40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27" name="Group 369"/>
              <p:cNvGrpSpPr>
                <a:grpSpLocks/>
              </p:cNvGrpSpPr>
              <p:nvPr/>
            </p:nvGrpSpPr>
            <p:grpSpPr bwMode="auto">
              <a:xfrm>
                <a:off x="4013" y="2059"/>
                <a:ext cx="493" cy="236"/>
                <a:chOff x="4883" y="3439"/>
                <a:chExt cx="637" cy="468"/>
              </a:xfrm>
            </p:grpSpPr>
            <p:sp>
              <p:nvSpPr>
                <p:cNvPr id="13391" name="Freeform 370"/>
                <p:cNvSpPr>
                  <a:spLocks/>
                </p:cNvSpPr>
                <p:nvPr/>
              </p:nvSpPr>
              <p:spPr bwMode="auto">
                <a:xfrm rot="168125" flipH="1">
                  <a:off x="4969" y="3455"/>
                  <a:ext cx="548" cy="261"/>
                </a:xfrm>
                <a:custGeom>
                  <a:avLst/>
                  <a:gdLst>
                    <a:gd name="T0" fmla="*/ 6 w 979"/>
                    <a:gd name="T1" fmla="*/ 1 h 606"/>
                    <a:gd name="T2" fmla="*/ 3 w 979"/>
                    <a:gd name="T3" fmla="*/ 0 h 606"/>
                    <a:gd name="T4" fmla="*/ 2 w 979"/>
                    <a:gd name="T5" fmla="*/ 0 h 606"/>
                    <a:gd name="T6" fmla="*/ 2 w 979"/>
                    <a:gd name="T7" fmla="*/ 0 h 606"/>
                    <a:gd name="T8" fmla="*/ 1 w 979"/>
                    <a:gd name="T9" fmla="*/ 0 h 606"/>
                    <a:gd name="T10" fmla="*/ 1 w 979"/>
                    <a:gd name="T11" fmla="*/ 0 h 606"/>
                    <a:gd name="T12" fmla="*/ 1 w 979"/>
                    <a:gd name="T13" fmla="*/ 0 h 606"/>
                    <a:gd name="T14" fmla="*/ 1 w 979"/>
                    <a:gd name="T15" fmla="*/ 0 h 606"/>
                    <a:gd name="T16" fmla="*/ 1 w 979"/>
                    <a:gd name="T17" fmla="*/ 0 h 606"/>
                    <a:gd name="T18" fmla="*/ 1 w 979"/>
                    <a:gd name="T19" fmla="*/ 0 h 606"/>
                    <a:gd name="T20" fmla="*/ 1 w 979"/>
                    <a:gd name="T21" fmla="*/ 0 h 606"/>
                    <a:gd name="T22" fmla="*/ 1 w 979"/>
                    <a:gd name="T23" fmla="*/ 0 h 606"/>
                    <a:gd name="T24" fmla="*/ 1 w 979"/>
                    <a:gd name="T25" fmla="*/ 0 h 606"/>
                    <a:gd name="T26" fmla="*/ 1 w 979"/>
                    <a:gd name="T27" fmla="*/ 0 h 606"/>
                    <a:gd name="T28" fmla="*/ 1 w 979"/>
                    <a:gd name="T29" fmla="*/ 0 h 606"/>
                    <a:gd name="T30" fmla="*/ 1 w 979"/>
                    <a:gd name="T31" fmla="*/ 0 h 606"/>
                    <a:gd name="T32" fmla="*/ 1 w 979"/>
                    <a:gd name="T33" fmla="*/ 0 h 606"/>
                    <a:gd name="T34" fmla="*/ 1 w 979"/>
                    <a:gd name="T35" fmla="*/ 0 h 606"/>
                    <a:gd name="T36" fmla="*/ 2 w 979"/>
                    <a:gd name="T37" fmla="*/ 0 h 606"/>
                    <a:gd name="T38" fmla="*/ 2 w 979"/>
                    <a:gd name="T39" fmla="*/ 0 h 606"/>
                    <a:gd name="T40" fmla="*/ 2 w 979"/>
                    <a:gd name="T41" fmla="*/ 0 h 606"/>
                    <a:gd name="T42" fmla="*/ 2 w 979"/>
                    <a:gd name="T43" fmla="*/ 0 h 606"/>
                    <a:gd name="T44" fmla="*/ 2 w 979"/>
                    <a:gd name="T45" fmla="*/ 0 h 606"/>
                    <a:gd name="T46" fmla="*/ 3 w 979"/>
                    <a:gd name="T47" fmla="*/ 0 h 606"/>
                    <a:gd name="T48" fmla="*/ 3 w 979"/>
                    <a:gd name="T49" fmla="*/ 0 h 606"/>
                    <a:gd name="T50" fmla="*/ 3 w 979"/>
                    <a:gd name="T51" fmla="*/ 0 h 606"/>
                    <a:gd name="T52" fmla="*/ 3 w 979"/>
                    <a:gd name="T53" fmla="*/ 0 h 606"/>
                    <a:gd name="T54" fmla="*/ 4 w 979"/>
                    <a:gd name="T55" fmla="*/ 0 h 606"/>
                    <a:gd name="T56" fmla="*/ 4 w 979"/>
                    <a:gd name="T57" fmla="*/ 0 h 606"/>
                    <a:gd name="T58" fmla="*/ 4 w 979"/>
                    <a:gd name="T59" fmla="*/ 0 h 606"/>
                    <a:gd name="T60" fmla="*/ 4 w 979"/>
                    <a:gd name="T61" fmla="*/ 0 h 606"/>
                    <a:gd name="T62" fmla="*/ 4 w 979"/>
                    <a:gd name="T63" fmla="*/ 0 h 606"/>
                    <a:gd name="T64" fmla="*/ 4 w 979"/>
                    <a:gd name="T65" fmla="*/ 0 h 606"/>
                    <a:gd name="T66" fmla="*/ 4 w 979"/>
                    <a:gd name="T67" fmla="*/ 0 h 606"/>
                    <a:gd name="T68" fmla="*/ 4 w 979"/>
                    <a:gd name="T69" fmla="*/ 0 h 606"/>
                    <a:gd name="T70" fmla="*/ 4 w 979"/>
                    <a:gd name="T71" fmla="*/ 0 h 606"/>
                    <a:gd name="T72" fmla="*/ 4 w 979"/>
                    <a:gd name="T73" fmla="*/ 0 h 606"/>
                    <a:gd name="T74" fmla="*/ 4 w 979"/>
                    <a:gd name="T75" fmla="*/ 0 h 606"/>
                    <a:gd name="T76" fmla="*/ 4 w 979"/>
                    <a:gd name="T77" fmla="*/ 0 h 606"/>
                    <a:gd name="T78" fmla="*/ 4 w 979"/>
                    <a:gd name="T79" fmla="*/ 0 h 606"/>
                    <a:gd name="T80" fmla="*/ 6 w 979"/>
                    <a:gd name="T81" fmla="*/ 0 h 606"/>
                    <a:gd name="T82" fmla="*/ 6 w 979"/>
                    <a:gd name="T83" fmla="*/ 0 h 606"/>
                    <a:gd name="T84" fmla="*/ 6 w 979"/>
                    <a:gd name="T85" fmla="*/ 0 h 606"/>
                    <a:gd name="T86" fmla="*/ 6 w 979"/>
                    <a:gd name="T87" fmla="*/ 0 h 606"/>
                    <a:gd name="T88" fmla="*/ 6 w 979"/>
                    <a:gd name="T89" fmla="*/ 0 h 606"/>
                    <a:gd name="T90" fmla="*/ 7 w 979"/>
                    <a:gd name="T91" fmla="*/ 0 h 606"/>
                    <a:gd name="T92" fmla="*/ 7 w 979"/>
                    <a:gd name="T93" fmla="*/ 0 h 606"/>
                    <a:gd name="T94" fmla="*/ 7 w 979"/>
                    <a:gd name="T95" fmla="*/ 0 h 606"/>
                    <a:gd name="T96" fmla="*/ 7 w 979"/>
                    <a:gd name="T97" fmla="*/ 0 h 606"/>
                    <a:gd name="T98" fmla="*/ 8 w 979"/>
                    <a:gd name="T99" fmla="*/ 0 h 606"/>
                    <a:gd name="T100" fmla="*/ 8 w 979"/>
                    <a:gd name="T101" fmla="*/ 0 h 606"/>
                    <a:gd name="T102" fmla="*/ 8 w 979"/>
                    <a:gd name="T103" fmla="*/ 0 h 606"/>
                    <a:gd name="T104" fmla="*/ 9 w 979"/>
                    <a:gd name="T105" fmla="*/ 0 h 606"/>
                    <a:gd name="T106" fmla="*/ 9 w 979"/>
                    <a:gd name="T107" fmla="*/ 0 h 606"/>
                    <a:gd name="T108" fmla="*/ 9 w 979"/>
                    <a:gd name="T109" fmla="*/ 0 h 606"/>
                    <a:gd name="T110" fmla="*/ 9 w 979"/>
                    <a:gd name="T111" fmla="*/ 0 h 60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979" h="606">
                      <a:moveTo>
                        <a:pt x="979" y="102"/>
                      </a:moveTo>
                      <a:lnTo>
                        <a:pt x="892" y="328"/>
                      </a:lnTo>
                      <a:lnTo>
                        <a:pt x="699" y="316"/>
                      </a:lnTo>
                      <a:lnTo>
                        <a:pt x="584" y="461"/>
                      </a:lnTo>
                      <a:lnTo>
                        <a:pt x="607" y="606"/>
                      </a:lnTo>
                      <a:lnTo>
                        <a:pt x="560" y="519"/>
                      </a:lnTo>
                      <a:lnTo>
                        <a:pt x="560" y="606"/>
                      </a:lnTo>
                      <a:lnTo>
                        <a:pt x="300" y="443"/>
                      </a:lnTo>
                      <a:lnTo>
                        <a:pt x="297" y="443"/>
                      </a:lnTo>
                      <a:lnTo>
                        <a:pt x="289" y="446"/>
                      </a:lnTo>
                      <a:lnTo>
                        <a:pt x="282" y="447"/>
                      </a:lnTo>
                      <a:lnTo>
                        <a:pt x="276" y="450"/>
                      </a:lnTo>
                      <a:lnTo>
                        <a:pt x="268" y="453"/>
                      </a:lnTo>
                      <a:lnTo>
                        <a:pt x="262" y="456"/>
                      </a:lnTo>
                      <a:lnTo>
                        <a:pt x="251" y="459"/>
                      </a:lnTo>
                      <a:lnTo>
                        <a:pt x="241" y="462"/>
                      </a:lnTo>
                      <a:lnTo>
                        <a:pt x="231" y="465"/>
                      </a:lnTo>
                      <a:lnTo>
                        <a:pt x="221" y="470"/>
                      </a:lnTo>
                      <a:lnTo>
                        <a:pt x="210" y="473"/>
                      </a:lnTo>
                      <a:lnTo>
                        <a:pt x="198" y="477"/>
                      </a:lnTo>
                      <a:lnTo>
                        <a:pt x="187" y="481"/>
                      </a:lnTo>
                      <a:lnTo>
                        <a:pt x="176" y="486"/>
                      </a:lnTo>
                      <a:lnTo>
                        <a:pt x="169" y="487"/>
                      </a:lnTo>
                      <a:lnTo>
                        <a:pt x="163" y="489"/>
                      </a:lnTo>
                      <a:lnTo>
                        <a:pt x="156" y="490"/>
                      </a:lnTo>
                      <a:lnTo>
                        <a:pt x="151" y="493"/>
                      </a:lnTo>
                      <a:lnTo>
                        <a:pt x="138" y="496"/>
                      </a:lnTo>
                      <a:lnTo>
                        <a:pt x="128" y="499"/>
                      </a:lnTo>
                      <a:lnTo>
                        <a:pt x="116" y="502"/>
                      </a:lnTo>
                      <a:lnTo>
                        <a:pt x="106" y="505"/>
                      </a:lnTo>
                      <a:lnTo>
                        <a:pt x="95" y="507"/>
                      </a:lnTo>
                      <a:lnTo>
                        <a:pt x="86" y="511"/>
                      </a:lnTo>
                      <a:lnTo>
                        <a:pt x="76" y="512"/>
                      </a:lnTo>
                      <a:lnTo>
                        <a:pt x="67" y="513"/>
                      </a:lnTo>
                      <a:lnTo>
                        <a:pt x="59" y="514"/>
                      </a:lnTo>
                      <a:lnTo>
                        <a:pt x="54" y="515"/>
                      </a:lnTo>
                      <a:lnTo>
                        <a:pt x="43" y="515"/>
                      </a:lnTo>
                      <a:lnTo>
                        <a:pt x="39" y="513"/>
                      </a:lnTo>
                      <a:lnTo>
                        <a:pt x="32" y="504"/>
                      </a:lnTo>
                      <a:lnTo>
                        <a:pt x="23" y="493"/>
                      </a:lnTo>
                      <a:lnTo>
                        <a:pt x="17" y="485"/>
                      </a:lnTo>
                      <a:lnTo>
                        <a:pt x="14" y="478"/>
                      </a:lnTo>
                      <a:lnTo>
                        <a:pt x="9" y="471"/>
                      </a:lnTo>
                      <a:lnTo>
                        <a:pt x="6" y="464"/>
                      </a:lnTo>
                      <a:lnTo>
                        <a:pt x="3" y="455"/>
                      </a:lnTo>
                      <a:lnTo>
                        <a:pt x="0" y="448"/>
                      </a:lnTo>
                      <a:lnTo>
                        <a:pt x="0" y="441"/>
                      </a:lnTo>
                      <a:lnTo>
                        <a:pt x="3" y="434"/>
                      </a:lnTo>
                      <a:lnTo>
                        <a:pt x="5" y="426"/>
                      </a:lnTo>
                      <a:lnTo>
                        <a:pt x="9" y="419"/>
                      </a:lnTo>
                      <a:lnTo>
                        <a:pt x="16" y="413"/>
                      </a:lnTo>
                      <a:lnTo>
                        <a:pt x="28" y="409"/>
                      </a:lnTo>
                      <a:lnTo>
                        <a:pt x="35" y="402"/>
                      </a:lnTo>
                      <a:lnTo>
                        <a:pt x="37" y="393"/>
                      </a:lnTo>
                      <a:lnTo>
                        <a:pt x="32" y="382"/>
                      </a:lnTo>
                      <a:lnTo>
                        <a:pt x="28" y="371"/>
                      </a:lnTo>
                      <a:lnTo>
                        <a:pt x="24" y="363"/>
                      </a:lnTo>
                      <a:lnTo>
                        <a:pt x="22" y="356"/>
                      </a:lnTo>
                      <a:lnTo>
                        <a:pt x="21" y="349"/>
                      </a:lnTo>
                      <a:lnTo>
                        <a:pt x="21" y="342"/>
                      </a:lnTo>
                      <a:lnTo>
                        <a:pt x="21" y="336"/>
                      </a:lnTo>
                      <a:lnTo>
                        <a:pt x="25" y="329"/>
                      </a:lnTo>
                      <a:lnTo>
                        <a:pt x="30" y="322"/>
                      </a:lnTo>
                      <a:lnTo>
                        <a:pt x="39" y="316"/>
                      </a:lnTo>
                      <a:lnTo>
                        <a:pt x="48" y="308"/>
                      </a:lnTo>
                      <a:lnTo>
                        <a:pt x="57" y="305"/>
                      </a:lnTo>
                      <a:lnTo>
                        <a:pt x="64" y="303"/>
                      </a:lnTo>
                      <a:lnTo>
                        <a:pt x="72" y="303"/>
                      </a:lnTo>
                      <a:lnTo>
                        <a:pt x="75" y="302"/>
                      </a:lnTo>
                      <a:lnTo>
                        <a:pt x="78" y="299"/>
                      </a:lnTo>
                      <a:lnTo>
                        <a:pt x="80" y="295"/>
                      </a:lnTo>
                      <a:lnTo>
                        <a:pt x="80" y="287"/>
                      </a:lnTo>
                      <a:lnTo>
                        <a:pt x="77" y="280"/>
                      </a:lnTo>
                      <a:lnTo>
                        <a:pt x="76" y="273"/>
                      </a:lnTo>
                      <a:lnTo>
                        <a:pt x="76" y="265"/>
                      </a:lnTo>
                      <a:lnTo>
                        <a:pt x="77" y="259"/>
                      </a:lnTo>
                      <a:lnTo>
                        <a:pt x="77" y="250"/>
                      </a:lnTo>
                      <a:lnTo>
                        <a:pt x="78" y="243"/>
                      </a:lnTo>
                      <a:lnTo>
                        <a:pt x="80" y="235"/>
                      </a:lnTo>
                      <a:lnTo>
                        <a:pt x="83" y="228"/>
                      </a:lnTo>
                      <a:lnTo>
                        <a:pt x="85" y="220"/>
                      </a:lnTo>
                      <a:lnTo>
                        <a:pt x="89" y="214"/>
                      </a:lnTo>
                      <a:lnTo>
                        <a:pt x="92" y="207"/>
                      </a:lnTo>
                      <a:lnTo>
                        <a:pt x="98" y="203"/>
                      </a:lnTo>
                      <a:lnTo>
                        <a:pt x="102" y="200"/>
                      </a:lnTo>
                      <a:lnTo>
                        <a:pt x="109" y="198"/>
                      </a:lnTo>
                      <a:lnTo>
                        <a:pt x="116" y="198"/>
                      </a:lnTo>
                      <a:lnTo>
                        <a:pt x="126" y="200"/>
                      </a:lnTo>
                      <a:lnTo>
                        <a:pt x="133" y="201"/>
                      </a:lnTo>
                      <a:lnTo>
                        <a:pt x="140" y="204"/>
                      </a:lnTo>
                      <a:lnTo>
                        <a:pt x="145" y="208"/>
                      </a:lnTo>
                      <a:lnTo>
                        <a:pt x="150" y="212"/>
                      </a:lnTo>
                      <a:lnTo>
                        <a:pt x="156" y="220"/>
                      </a:lnTo>
                      <a:lnTo>
                        <a:pt x="160" y="229"/>
                      </a:lnTo>
                      <a:lnTo>
                        <a:pt x="160" y="237"/>
                      </a:lnTo>
                      <a:lnTo>
                        <a:pt x="161" y="245"/>
                      </a:lnTo>
                      <a:lnTo>
                        <a:pt x="161" y="250"/>
                      </a:lnTo>
                      <a:lnTo>
                        <a:pt x="161" y="252"/>
                      </a:lnTo>
                      <a:lnTo>
                        <a:pt x="219" y="229"/>
                      </a:lnTo>
                      <a:lnTo>
                        <a:pt x="224" y="217"/>
                      </a:lnTo>
                      <a:lnTo>
                        <a:pt x="222" y="214"/>
                      </a:lnTo>
                      <a:lnTo>
                        <a:pt x="221" y="207"/>
                      </a:lnTo>
                      <a:lnTo>
                        <a:pt x="219" y="201"/>
                      </a:lnTo>
                      <a:lnTo>
                        <a:pt x="218" y="195"/>
                      </a:lnTo>
                      <a:lnTo>
                        <a:pt x="218" y="189"/>
                      </a:lnTo>
                      <a:lnTo>
                        <a:pt x="218" y="183"/>
                      </a:lnTo>
                      <a:lnTo>
                        <a:pt x="218" y="176"/>
                      </a:lnTo>
                      <a:lnTo>
                        <a:pt x="219" y="169"/>
                      </a:lnTo>
                      <a:lnTo>
                        <a:pt x="220" y="163"/>
                      </a:lnTo>
                      <a:lnTo>
                        <a:pt x="223" y="158"/>
                      </a:lnTo>
                      <a:lnTo>
                        <a:pt x="227" y="151"/>
                      </a:lnTo>
                      <a:lnTo>
                        <a:pt x="231" y="148"/>
                      </a:lnTo>
                      <a:lnTo>
                        <a:pt x="238" y="143"/>
                      </a:lnTo>
                      <a:lnTo>
                        <a:pt x="247" y="142"/>
                      </a:lnTo>
                      <a:lnTo>
                        <a:pt x="254" y="140"/>
                      </a:lnTo>
                      <a:lnTo>
                        <a:pt x="262" y="141"/>
                      </a:lnTo>
                      <a:lnTo>
                        <a:pt x="268" y="142"/>
                      </a:lnTo>
                      <a:lnTo>
                        <a:pt x="275" y="147"/>
                      </a:lnTo>
                      <a:lnTo>
                        <a:pt x="280" y="150"/>
                      </a:lnTo>
                      <a:lnTo>
                        <a:pt x="285" y="157"/>
                      </a:lnTo>
                      <a:lnTo>
                        <a:pt x="290" y="164"/>
                      </a:lnTo>
                      <a:lnTo>
                        <a:pt x="296" y="172"/>
                      </a:lnTo>
                      <a:lnTo>
                        <a:pt x="299" y="179"/>
                      </a:lnTo>
                      <a:lnTo>
                        <a:pt x="302" y="185"/>
                      </a:lnTo>
                      <a:lnTo>
                        <a:pt x="305" y="191"/>
                      </a:lnTo>
                      <a:lnTo>
                        <a:pt x="307" y="198"/>
                      </a:lnTo>
                      <a:lnTo>
                        <a:pt x="310" y="207"/>
                      </a:lnTo>
                      <a:lnTo>
                        <a:pt x="311" y="211"/>
                      </a:lnTo>
                      <a:lnTo>
                        <a:pt x="313" y="209"/>
                      </a:lnTo>
                      <a:lnTo>
                        <a:pt x="318" y="206"/>
                      </a:lnTo>
                      <a:lnTo>
                        <a:pt x="326" y="201"/>
                      </a:lnTo>
                      <a:lnTo>
                        <a:pt x="336" y="198"/>
                      </a:lnTo>
                      <a:lnTo>
                        <a:pt x="346" y="193"/>
                      </a:lnTo>
                      <a:lnTo>
                        <a:pt x="357" y="193"/>
                      </a:lnTo>
                      <a:lnTo>
                        <a:pt x="366" y="197"/>
                      </a:lnTo>
                      <a:lnTo>
                        <a:pt x="375" y="206"/>
                      </a:lnTo>
                      <a:lnTo>
                        <a:pt x="379" y="215"/>
                      </a:lnTo>
                      <a:lnTo>
                        <a:pt x="385" y="225"/>
                      </a:lnTo>
                      <a:lnTo>
                        <a:pt x="392" y="234"/>
                      </a:lnTo>
                      <a:lnTo>
                        <a:pt x="400" y="242"/>
                      </a:lnTo>
                      <a:lnTo>
                        <a:pt x="404" y="247"/>
                      </a:lnTo>
                      <a:lnTo>
                        <a:pt x="410" y="253"/>
                      </a:lnTo>
                      <a:lnTo>
                        <a:pt x="413" y="255"/>
                      </a:lnTo>
                      <a:lnTo>
                        <a:pt x="415" y="258"/>
                      </a:lnTo>
                      <a:lnTo>
                        <a:pt x="439" y="224"/>
                      </a:lnTo>
                      <a:lnTo>
                        <a:pt x="436" y="221"/>
                      </a:lnTo>
                      <a:lnTo>
                        <a:pt x="430" y="216"/>
                      </a:lnTo>
                      <a:lnTo>
                        <a:pt x="421" y="208"/>
                      </a:lnTo>
                      <a:lnTo>
                        <a:pt x="413" y="199"/>
                      </a:lnTo>
                      <a:lnTo>
                        <a:pt x="409" y="192"/>
                      </a:lnTo>
                      <a:lnTo>
                        <a:pt x="406" y="186"/>
                      </a:lnTo>
                      <a:lnTo>
                        <a:pt x="403" y="180"/>
                      </a:lnTo>
                      <a:lnTo>
                        <a:pt x="403" y="174"/>
                      </a:lnTo>
                      <a:lnTo>
                        <a:pt x="403" y="167"/>
                      </a:lnTo>
                      <a:lnTo>
                        <a:pt x="405" y="160"/>
                      </a:lnTo>
                      <a:lnTo>
                        <a:pt x="409" y="154"/>
                      </a:lnTo>
                      <a:lnTo>
                        <a:pt x="415" y="148"/>
                      </a:lnTo>
                      <a:lnTo>
                        <a:pt x="421" y="141"/>
                      </a:lnTo>
                      <a:lnTo>
                        <a:pt x="427" y="137"/>
                      </a:lnTo>
                      <a:lnTo>
                        <a:pt x="429" y="133"/>
                      </a:lnTo>
                      <a:lnTo>
                        <a:pt x="432" y="130"/>
                      </a:lnTo>
                      <a:lnTo>
                        <a:pt x="435" y="122"/>
                      </a:lnTo>
                      <a:lnTo>
                        <a:pt x="434" y="119"/>
                      </a:lnTo>
                      <a:lnTo>
                        <a:pt x="426" y="114"/>
                      </a:lnTo>
                      <a:lnTo>
                        <a:pt x="421" y="113"/>
                      </a:lnTo>
                      <a:lnTo>
                        <a:pt x="420" y="110"/>
                      </a:lnTo>
                      <a:lnTo>
                        <a:pt x="419" y="103"/>
                      </a:lnTo>
                      <a:lnTo>
                        <a:pt x="417" y="93"/>
                      </a:lnTo>
                      <a:lnTo>
                        <a:pt x="418" y="81"/>
                      </a:lnTo>
                      <a:lnTo>
                        <a:pt x="418" y="75"/>
                      </a:lnTo>
                      <a:lnTo>
                        <a:pt x="420" y="68"/>
                      </a:lnTo>
                      <a:lnTo>
                        <a:pt x="422" y="61"/>
                      </a:lnTo>
                      <a:lnTo>
                        <a:pt x="426" y="55"/>
                      </a:lnTo>
                      <a:lnTo>
                        <a:pt x="429" y="50"/>
                      </a:lnTo>
                      <a:lnTo>
                        <a:pt x="435" y="45"/>
                      </a:lnTo>
                      <a:lnTo>
                        <a:pt x="441" y="41"/>
                      </a:lnTo>
                      <a:lnTo>
                        <a:pt x="451" y="37"/>
                      </a:lnTo>
                      <a:lnTo>
                        <a:pt x="457" y="34"/>
                      </a:lnTo>
                      <a:lnTo>
                        <a:pt x="464" y="33"/>
                      </a:lnTo>
                      <a:lnTo>
                        <a:pt x="469" y="32"/>
                      </a:lnTo>
                      <a:lnTo>
                        <a:pt x="474" y="32"/>
                      </a:lnTo>
                      <a:lnTo>
                        <a:pt x="482" y="31"/>
                      </a:lnTo>
                      <a:lnTo>
                        <a:pt x="489" y="34"/>
                      </a:lnTo>
                      <a:lnTo>
                        <a:pt x="491" y="36"/>
                      </a:lnTo>
                      <a:lnTo>
                        <a:pt x="495" y="43"/>
                      </a:lnTo>
                      <a:lnTo>
                        <a:pt x="496" y="50"/>
                      </a:lnTo>
                      <a:lnTo>
                        <a:pt x="497" y="61"/>
                      </a:lnTo>
                      <a:lnTo>
                        <a:pt x="497" y="64"/>
                      </a:lnTo>
                      <a:lnTo>
                        <a:pt x="498" y="70"/>
                      </a:lnTo>
                      <a:lnTo>
                        <a:pt x="498" y="77"/>
                      </a:lnTo>
                      <a:lnTo>
                        <a:pt x="499" y="84"/>
                      </a:lnTo>
                      <a:lnTo>
                        <a:pt x="499" y="90"/>
                      </a:lnTo>
                      <a:lnTo>
                        <a:pt x="500" y="97"/>
                      </a:lnTo>
                      <a:lnTo>
                        <a:pt x="500" y="105"/>
                      </a:lnTo>
                      <a:lnTo>
                        <a:pt x="501" y="113"/>
                      </a:lnTo>
                      <a:lnTo>
                        <a:pt x="501" y="119"/>
                      </a:lnTo>
                      <a:lnTo>
                        <a:pt x="501" y="125"/>
                      </a:lnTo>
                      <a:lnTo>
                        <a:pt x="501" y="131"/>
                      </a:lnTo>
                      <a:lnTo>
                        <a:pt x="501" y="137"/>
                      </a:lnTo>
                      <a:lnTo>
                        <a:pt x="501" y="145"/>
                      </a:lnTo>
                      <a:lnTo>
                        <a:pt x="503" y="148"/>
                      </a:lnTo>
                      <a:lnTo>
                        <a:pt x="514" y="194"/>
                      </a:lnTo>
                      <a:lnTo>
                        <a:pt x="560" y="165"/>
                      </a:lnTo>
                      <a:lnTo>
                        <a:pt x="590" y="130"/>
                      </a:lnTo>
                      <a:lnTo>
                        <a:pt x="587" y="128"/>
                      </a:lnTo>
                      <a:lnTo>
                        <a:pt x="584" y="122"/>
                      </a:lnTo>
                      <a:lnTo>
                        <a:pt x="578" y="113"/>
                      </a:lnTo>
                      <a:lnTo>
                        <a:pt x="575" y="105"/>
                      </a:lnTo>
                      <a:lnTo>
                        <a:pt x="570" y="95"/>
                      </a:lnTo>
                      <a:lnTo>
                        <a:pt x="569" y="85"/>
                      </a:lnTo>
                      <a:lnTo>
                        <a:pt x="570" y="77"/>
                      </a:lnTo>
                      <a:lnTo>
                        <a:pt x="578" y="72"/>
                      </a:lnTo>
                      <a:lnTo>
                        <a:pt x="583" y="69"/>
                      </a:lnTo>
                      <a:lnTo>
                        <a:pt x="590" y="66"/>
                      </a:lnTo>
                      <a:lnTo>
                        <a:pt x="596" y="63"/>
                      </a:lnTo>
                      <a:lnTo>
                        <a:pt x="604" y="63"/>
                      </a:lnTo>
                      <a:lnTo>
                        <a:pt x="611" y="61"/>
                      </a:lnTo>
                      <a:lnTo>
                        <a:pt x="619" y="61"/>
                      </a:lnTo>
                      <a:lnTo>
                        <a:pt x="627" y="61"/>
                      </a:lnTo>
                      <a:lnTo>
                        <a:pt x="635" y="62"/>
                      </a:lnTo>
                      <a:lnTo>
                        <a:pt x="640" y="62"/>
                      </a:lnTo>
                      <a:lnTo>
                        <a:pt x="647" y="63"/>
                      </a:lnTo>
                      <a:lnTo>
                        <a:pt x="653" y="64"/>
                      </a:lnTo>
                      <a:lnTo>
                        <a:pt x="660" y="67"/>
                      </a:lnTo>
                      <a:lnTo>
                        <a:pt x="668" y="71"/>
                      </a:lnTo>
                      <a:lnTo>
                        <a:pt x="671" y="78"/>
                      </a:lnTo>
                      <a:lnTo>
                        <a:pt x="671" y="81"/>
                      </a:lnTo>
                      <a:lnTo>
                        <a:pt x="676" y="80"/>
                      </a:lnTo>
                      <a:lnTo>
                        <a:pt x="680" y="75"/>
                      </a:lnTo>
                      <a:lnTo>
                        <a:pt x="688" y="69"/>
                      </a:lnTo>
                      <a:lnTo>
                        <a:pt x="695" y="61"/>
                      </a:lnTo>
                      <a:lnTo>
                        <a:pt x="704" y="53"/>
                      </a:lnTo>
                      <a:lnTo>
                        <a:pt x="713" y="46"/>
                      </a:lnTo>
                      <a:lnTo>
                        <a:pt x="723" y="44"/>
                      </a:lnTo>
                      <a:lnTo>
                        <a:pt x="729" y="42"/>
                      </a:lnTo>
                      <a:lnTo>
                        <a:pt x="733" y="38"/>
                      </a:lnTo>
                      <a:lnTo>
                        <a:pt x="735" y="33"/>
                      </a:lnTo>
                      <a:lnTo>
                        <a:pt x="739" y="27"/>
                      </a:lnTo>
                      <a:lnTo>
                        <a:pt x="740" y="20"/>
                      </a:lnTo>
                      <a:lnTo>
                        <a:pt x="745" y="14"/>
                      </a:lnTo>
                      <a:lnTo>
                        <a:pt x="748" y="10"/>
                      </a:lnTo>
                      <a:lnTo>
                        <a:pt x="752" y="8"/>
                      </a:lnTo>
                      <a:lnTo>
                        <a:pt x="757" y="5"/>
                      </a:lnTo>
                      <a:lnTo>
                        <a:pt x="764" y="3"/>
                      </a:lnTo>
                      <a:lnTo>
                        <a:pt x="769" y="0"/>
                      </a:lnTo>
                      <a:lnTo>
                        <a:pt x="776" y="0"/>
                      </a:lnTo>
                      <a:lnTo>
                        <a:pt x="782" y="0"/>
                      </a:lnTo>
                      <a:lnTo>
                        <a:pt x="789" y="1"/>
                      </a:lnTo>
                      <a:lnTo>
                        <a:pt x="800" y="6"/>
                      </a:lnTo>
                      <a:lnTo>
                        <a:pt x="811" y="12"/>
                      </a:lnTo>
                      <a:lnTo>
                        <a:pt x="819" y="18"/>
                      </a:lnTo>
                      <a:lnTo>
                        <a:pt x="826" y="25"/>
                      </a:lnTo>
                      <a:lnTo>
                        <a:pt x="830" y="29"/>
                      </a:lnTo>
                      <a:lnTo>
                        <a:pt x="833" y="32"/>
                      </a:lnTo>
                      <a:lnTo>
                        <a:pt x="833" y="31"/>
                      </a:lnTo>
                      <a:lnTo>
                        <a:pt x="836" y="28"/>
                      </a:lnTo>
                      <a:lnTo>
                        <a:pt x="841" y="25"/>
                      </a:lnTo>
                      <a:lnTo>
                        <a:pt x="847" y="23"/>
                      </a:lnTo>
                      <a:lnTo>
                        <a:pt x="853" y="19"/>
                      </a:lnTo>
                      <a:lnTo>
                        <a:pt x="861" y="17"/>
                      </a:lnTo>
                      <a:lnTo>
                        <a:pt x="870" y="15"/>
                      </a:lnTo>
                      <a:lnTo>
                        <a:pt x="879" y="15"/>
                      </a:lnTo>
                      <a:lnTo>
                        <a:pt x="888" y="15"/>
                      </a:lnTo>
                      <a:lnTo>
                        <a:pt x="899" y="15"/>
                      </a:lnTo>
                      <a:lnTo>
                        <a:pt x="905" y="15"/>
                      </a:lnTo>
                      <a:lnTo>
                        <a:pt x="912" y="16"/>
                      </a:lnTo>
                      <a:lnTo>
                        <a:pt x="918" y="17"/>
                      </a:lnTo>
                      <a:lnTo>
                        <a:pt x="924" y="19"/>
                      </a:lnTo>
                      <a:lnTo>
                        <a:pt x="934" y="21"/>
                      </a:lnTo>
                      <a:lnTo>
                        <a:pt x="944" y="26"/>
                      </a:lnTo>
                      <a:lnTo>
                        <a:pt x="948" y="31"/>
                      </a:lnTo>
                      <a:lnTo>
                        <a:pt x="949" y="37"/>
                      </a:lnTo>
                      <a:lnTo>
                        <a:pt x="946" y="44"/>
                      </a:lnTo>
                      <a:lnTo>
                        <a:pt x="945" y="52"/>
                      </a:lnTo>
                      <a:lnTo>
                        <a:pt x="944" y="59"/>
                      </a:lnTo>
                      <a:lnTo>
                        <a:pt x="944" y="67"/>
                      </a:lnTo>
                      <a:lnTo>
                        <a:pt x="944" y="72"/>
                      </a:lnTo>
                      <a:lnTo>
                        <a:pt x="944" y="78"/>
                      </a:lnTo>
                      <a:lnTo>
                        <a:pt x="944" y="81"/>
                      </a:lnTo>
                      <a:lnTo>
                        <a:pt x="944" y="84"/>
                      </a:lnTo>
                      <a:lnTo>
                        <a:pt x="979" y="102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" name="Group 371"/>
                <p:cNvGrpSpPr>
                  <a:grpSpLocks/>
                </p:cNvGrpSpPr>
                <p:nvPr/>
              </p:nvGrpSpPr>
              <p:grpSpPr bwMode="auto">
                <a:xfrm>
                  <a:off x="4883" y="3439"/>
                  <a:ext cx="637" cy="468"/>
                  <a:chOff x="4573" y="3439"/>
                  <a:chExt cx="637" cy="468"/>
                </a:xfrm>
              </p:grpSpPr>
              <p:sp>
                <p:nvSpPr>
                  <p:cNvPr id="13393" name="Freeform 372"/>
                  <p:cNvSpPr>
                    <a:spLocks/>
                  </p:cNvSpPr>
                  <p:nvPr/>
                </p:nvSpPr>
                <p:spPr bwMode="auto">
                  <a:xfrm rot="168125" flipH="1">
                    <a:off x="4922" y="3467"/>
                    <a:ext cx="64" cy="36"/>
                  </a:xfrm>
                  <a:custGeom>
                    <a:avLst/>
                    <a:gdLst>
                      <a:gd name="T0" fmla="*/ 1 w 115"/>
                      <a:gd name="T1" fmla="*/ 0 h 85"/>
                      <a:gd name="T2" fmla="*/ 1 w 115"/>
                      <a:gd name="T3" fmla="*/ 0 h 85"/>
                      <a:gd name="T4" fmla="*/ 1 w 115"/>
                      <a:gd name="T5" fmla="*/ 0 h 85"/>
                      <a:gd name="T6" fmla="*/ 1 w 115"/>
                      <a:gd name="T7" fmla="*/ 0 h 85"/>
                      <a:gd name="T8" fmla="*/ 1 w 115"/>
                      <a:gd name="T9" fmla="*/ 0 h 85"/>
                      <a:gd name="T10" fmla="*/ 1 w 115"/>
                      <a:gd name="T11" fmla="*/ 0 h 85"/>
                      <a:gd name="T12" fmla="*/ 1 w 115"/>
                      <a:gd name="T13" fmla="*/ 0 h 85"/>
                      <a:gd name="T14" fmla="*/ 1 w 115"/>
                      <a:gd name="T15" fmla="*/ 0 h 85"/>
                      <a:gd name="T16" fmla="*/ 1 w 115"/>
                      <a:gd name="T17" fmla="*/ 0 h 85"/>
                      <a:gd name="T18" fmla="*/ 1 w 115"/>
                      <a:gd name="T19" fmla="*/ 0 h 85"/>
                      <a:gd name="T20" fmla="*/ 1 w 115"/>
                      <a:gd name="T21" fmla="*/ 0 h 85"/>
                      <a:gd name="T22" fmla="*/ 1 w 115"/>
                      <a:gd name="T23" fmla="*/ 0 h 85"/>
                      <a:gd name="T24" fmla="*/ 1 w 115"/>
                      <a:gd name="T25" fmla="*/ 0 h 85"/>
                      <a:gd name="T26" fmla="*/ 1 w 115"/>
                      <a:gd name="T27" fmla="*/ 0 h 85"/>
                      <a:gd name="T28" fmla="*/ 1 w 115"/>
                      <a:gd name="T29" fmla="*/ 0 h 85"/>
                      <a:gd name="T30" fmla="*/ 1 w 115"/>
                      <a:gd name="T31" fmla="*/ 0 h 85"/>
                      <a:gd name="T32" fmla="*/ 1 w 115"/>
                      <a:gd name="T33" fmla="*/ 0 h 85"/>
                      <a:gd name="T34" fmla="*/ 1 w 115"/>
                      <a:gd name="T35" fmla="*/ 0 h 85"/>
                      <a:gd name="T36" fmla="*/ 1 w 115"/>
                      <a:gd name="T37" fmla="*/ 0 h 85"/>
                      <a:gd name="T38" fmla="*/ 1 w 115"/>
                      <a:gd name="T39" fmla="*/ 0 h 85"/>
                      <a:gd name="T40" fmla="*/ 1 w 115"/>
                      <a:gd name="T41" fmla="*/ 0 h 85"/>
                      <a:gd name="T42" fmla="*/ 1 w 115"/>
                      <a:gd name="T43" fmla="*/ 0 h 85"/>
                      <a:gd name="T44" fmla="*/ 1 w 115"/>
                      <a:gd name="T45" fmla="*/ 0 h 85"/>
                      <a:gd name="T46" fmla="*/ 1 w 115"/>
                      <a:gd name="T47" fmla="*/ 0 h 85"/>
                      <a:gd name="T48" fmla="*/ 1 w 115"/>
                      <a:gd name="T49" fmla="*/ 0 h 85"/>
                      <a:gd name="T50" fmla="*/ 1 w 115"/>
                      <a:gd name="T51" fmla="*/ 0 h 85"/>
                      <a:gd name="T52" fmla="*/ 1 w 115"/>
                      <a:gd name="T53" fmla="*/ 0 h 85"/>
                      <a:gd name="T54" fmla="*/ 1 w 115"/>
                      <a:gd name="T55" fmla="*/ 0 h 85"/>
                      <a:gd name="T56" fmla="*/ 1 w 115"/>
                      <a:gd name="T57" fmla="*/ 0 h 85"/>
                      <a:gd name="T58" fmla="*/ 1 w 115"/>
                      <a:gd name="T59" fmla="*/ 0 h 85"/>
                      <a:gd name="T60" fmla="*/ 1 w 115"/>
                      <a:gd name="T61" fmla="*/ 0 h 85"/>
                      <a:gd name="T62" fmla="*/ 1 w 115"/>
                      <a:gd name="T63" fmla="*/ 0 h 85"/>
                      <a:gd name="T64" fmla="*/ 1 w 115"/>
                      <a:gd name="T65" fmla="*/ 0 h 85"/>
                      <a:gd name="T66" fmla="*/ 1 w 115"/>
                      <a:gd name="T67" fmla="*/ 0 h 85"/>
                      <a:gd name="T68" fmla="*/ 1 w 115"/>
                      <a:gd name="T69" fmla="*/ 0 h 85"/>
                      <a:gd name="T70" fmla="*/ 1 w 115"/>
                      <a:gd name="T71" fmla="*/ 0 h 85"/>
                      <a:gd name="T72" fmla="*/ 1 w 115"/>
                      <a:gd name="T73" fmla="*/ 0 h 85"/>
                      <a:gd name="T74" fmla="*/ 1 w 115"/>
                      <a:gd name="T75" fmla="*/ 0 h 85"/>
                      <a:gd name="T76" fmla="*/ 1 w 115"/>
                      <a:gd name="T77" fmla="*/ 0 h 85"/>
                      <a:gd name="T78" fmla="*/ 1 w 115"/>
                      <a:gd name="T79" fmla="*/ 0 h 85"/>
                      <a:gd name="T80" fmla="*/ 0 w 115"/>
                      <a:gd name="T81" fmla="*/ 0 h 85"/>
                      <a:gd name="T82" fmla="*/ 0 w 115"/>
                      <a:gd name="T83" fmla="*/ 0 h 85"/>
                      <a:gd name="T84" fmla="*/ 0 w 115"/>
                      <a:gd name="T85" fmla="*/ 0 h 85"/>
                      <a:gd name="T86" fmla="*/ 1 w 115"/>
                      <a:gd name="T87" fmla="*/ 0 h 85"/>
                      <a:gd name="T88" fmla="*/ 1 w 115"/>
                      <a:gd name="T89" fmla="*/ 0 h 85"/>
                      <a:gd name="T90" fmla="*/ 1 w 115"/>
                      <a:gd name="T91" fmla="*/ 0 h 85"/>
                      <a:gd name="T92" fmla="*/ 1 w 115"/>
                      <a:gd name="T93" fmla="*/ 0 h 85"/>
                      <a:gd name="T94" fmla="*/ 1 w 115"/>
                      <a:gd name="T95" fmla="*/ 0 h 85"/>
                      <a:gd name="T96" fmla="*/ 1 w 115"/>
                      <a:gd name="T97" fmla="*/ 0 h 85"/>
                      <a:gd name="T98" fmla="*/ 1 w 115"/>
                      <a:gd name="T99" fmla="*/ 0 h 85"/>
                      <a:gd name="T100" fmla="*/ 1 w 115"/>
                      <a:gd name="T101" fmla="*/ 0 h 85"/>
                      <a:gd name="T102" fmla="*/ 1 w 115"/>
                      <a:gd name="T103" fmla="*/ 0 h 85"/>
                      <a:gd name="T104" fmla="*/ 1 w 115"/>
                      <a:gd name="T105" fmla="*/ 0 h 85"/>
                      <a:gd name="T106" fmla="*/ 1 w 115"/>
                      <a:gd name="T107" fmla="*/ 0 h 85"/>
                      <a:gd name="T108" fmla="*/ 1 w 115"/>
                      <a:gd name="T109" fmla="*/ 0 h 85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115" h="85">
                        <a:moveTo>
                          <a:pt x="87" y="4"/>
                        </a:moveTo>
                        <a:lnTo>
                          <a:pt x="92" y="7"/>
                        </a:lnTo>
                        <a:lnTo>
                          <a:pt x="97" y="14"/>
                        </a:lnTo>
                        <a:lnTo>
                          <a:pt x="102" y="21"/>
                        </a:lnTo>
                        <a:lnTo>
                          <a:pt x="108" y="29"/>
                        </a:lnTo>
                        <a:lnTo>
                          <a:pt x="110" y="35"/>
                        </a:lnTo>
                        <a:lnTo>
                          <a:pt x="113" y="44"/>
                        </a:lnTo>
                        <a:lnTo>
                          <a:pt x="114" y="52"/>
                        </a:lnTo>
                        <a:lnTo>
                          <a:pt x="115" y="62"/>
                        </a:lnTo>
                        <a:lnTo>
                          <a:pt x="111" y="69"/>
                        </a:lnTo>
                        <a:lnTo>
                          <a:pt x="106" y="74"/>
                        </a:lnTo>
                        <a:lnTo>
                          <a:pt x="102" y="75"/>
                        </a:lnTo>
                        <a:lnTo>
                          <a:pt x="99" y="74"/>
                        </a:lnTo>
                        <a:lnTo>
                          <a:pt x="97" y="66"/>
                        </a:lnTo>
                        <a:lnTo>
                          <a:pt x="96" y="59"/>
                        </a:lnTo>
                        <a:lnTo>
                          <a:pt x="94" y="51"/>
                        </a:lnTo>
                        <a:lnTo>
                          <a:pt x="93" y="44"/>
                        </a:lnTo>
                        <a:lnTo>
                          <a:pt x="89" y="38"/>
                        </a:lnTo>
                        <a:lnTo>
                          <a:pt x="86" y="31"/>
                        </a:lnTo>
                        <a:lnTo>
                          <a:pt x="80" y="25"/>
                        </a:lnTo>
                        <a:lnTo>
                          <a:pt x="76" y="22"/>
                        </a:lnTo>
                        <a:lnTo>
                          <a:pt x="68" y="18"/>
                        </a:lnTo>
                        <a:lnTo>
                          <a:pt x="61" y="18"/>
                        </a:lnTo>
                        <a:lnTo>
                          <a:pt x="53" y="18"/>
                        </a:lnTo>
                        <a:lnTo>
                          <a:pt x="47" y="22"/>
                        </a:lnTo>
                        <a:lnTo>
                          <a:pt x="40" y="23"/>
                        </a:lnTo>
                        <a:lnTo>
                          <a:pt x="33" y="27"/>
                        </a:lnTo>
                        <a:lnTo>
                          <a:pt x="26" y="32"/>
                        </a:lnTo>
                        <a:lnTo>
                          <a:pt x="23" y="39"/>
                        </a:lnTo>
                        <a:lnTo>
                          <a:pt x="18" y="44"/>
                        </a:lnTo>
                        <a:lnTo>
                          <a:pt x="18" y="51"/>
                        </a:lnTo>
                        <a:lnTo>
                          <a:pt x="19" y="57"/>
                        </a:lnTo>
                        <a:lnTo>
                          <a:pt x="24" y="64"/>
                        </a:lnTo>
                        <a:lnTo>
                          <a:pt x="26" y="69"/>
                        </a:lnTo>
                        <a:lnTo>
                          <a:pt x="27" y="75"/>
                        </a:lnTo>
                        <a:lnTo>
                          <a:pt x="24" y="79"/>
                        </a:lnTo>
                        <a:lnTo>
                          <a:pt x="17" y="85"/>
                        </a:lnTo>
                        <a:lnTo>
                          <a:pt x="9" y="75"/>
                        </a:lnTo>
                        <a:lnTo>
                          <a:pt x="4" y="64"/>
                        </a:lnTo>
                        <a:lnTo>
                          <a:pt x="1" y="57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9"/>
                        </a:lnTo>
                        <a:lnTo>
                          <a:pt x="2" y="32"/>
                        </a:lnTo>
                        <a:lnTo>
                          <a:pt x="6" y="26"/>
                        </a:lnTo>
                        <a:lnTo>
                          <a:pt x="10" y="21"/>
                        </a:lnTo>
                        <a:lnTo>
                          <a:pt x="16" y="17"/>
                        </a:lnTo>
                        <a:lnTo>
                          <a:pt x="26" y="9"/>
                        </a:lnTo>
                        <a:lnTo>
                          <a:pt x="39" y="6"/>
                        </a:lnTo>
                        <a:lnTo>
                          <a:pt x="50" y="1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5" y="0"/>
                        </a:lnTo>
                        <a:lnTo>
                          <a:pt x="80" y="1"/>
                        </a:lnTo>
                        <a:lnTo>
                          <a:pt x="8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373"/>
                  <p:cNvSpPr>
                    <a:spLocks/>
                  </p:cNvSpPr>
                  <p:nvPr/>
                </p:nvSpPr>
                <p:spPr bwMode="auto">
                  <a:xfrm rot="168125" flipH="1">
                    <a:off x="4881" y="3518"/>
                    <a:ext cx="307" cy="268"/>
                  </a:xfrm>
                  <a:custGeom>
                    <a:avLst/>
                    <a:gdLst>
                      <a:gd name="T0" fmla="*/ 3 w 547"/>
                      <a:gd name="T1" fmla="*/ 0 h 623"/>
                      <a:gd name="T2" fmla="*/ 3 w 547"/>
                      <a:gd name="T3" fmla="*/ 0 h 623"/>
                      <a:gd name="T4" fmla="*/ 4 w 547"/>
                      <a:gd name="T5" fmla="*/ 0 h 623"/>
                      <a:gd name="T6" fmla="*/ 4 w 547"/>
                      <a:gd name="T7" fmla="*/ 0 h 623"/>
                      <a:gd name="T8" fmla="*/ 4 w 547"/>
                      <a:gd name="T9" fmla="*/ 0 h 623"/>
                      <a:gd name="T10" fmla="*/ 4 w 547"/>
                      <a:gd name="T11" fmla="*/ 0 h 623"/>
                      <a:gd name="T12" fmla="*/ 4 w 547"/>
                      <a:gd name="T13" fmla="*/ 0 h 623"/>
                      <a:gd name="T14" fmla="*/ 4 w 547"/>
                      <a:gd name="T15" fmla="*/ 0 h 623"/>
                      <a:gd name="T16" fmla="*/ 4 w 547"/>
                      <a:gd name="T17" fmla="*/ 0 h 623"/>
                      <a:gd name="T18" fmla="*/ 4 w 547"/>
                      <a:gd name="T19" fmla="*/ 0 h 623"/>
                      <a:gd name="T20" fmla="*/ 4 w 547"/>
                      <a:gd name="T21" fmla="*/ 0 h 623"/>
                      <a:gd name="T22" fmla="*/ 5 w 547"/>
                      <a:gd name="T23" fmla="*/ 0 h 623"/>
                      <a:gd name="T24" fmla="*/ 5 w 547"/>
                      <a:gd name="T25" fmla="*/ 0 h 623"/>
                      <a:gd name="T26" fmla="*/ 5 w 547"/>
                      <a:gd name="T27" fmla="*/ 0 h 623"/>
                      <a:gd name="T28" fmla="*/ 6 w 547"/>
                      <a:gd name="T29" fmla="*/ 0 h 623"/>
                      <a:gd name="T30" fmla="*/ 4 w 547"/>
                      <a:gd name="T31" fmla="*/ 0 h 623"/>
                      <a:gd name="T32" fmla="*/ 4 w 547"/>
                      <a:gd name="T33" fmla="*/ 1 h 623"/>
                      <a:gd name="T34" fmla="*/ 4 w 547"/>
                      <a:gd name="T35" fmla="*/ 0 h 623"/>
                      <a:gd name="T36" fmla="*/ 4 w 547"/>
                      <a:gd name="T37" fmla="*/ 0 h 623"/>
                      <a:gd name="T38" fmla="*/ 3 w 547"/>
                      <a:gd name="T39" fmla="*/ 0 h 623"/>
                      <a:gd name="T40" fmla="*/ 3 w 547"/>
                      <a:gd name="T41" fmla="*/ 0 h 623"/>
                      <a:gd name="T42" fmla="*/ 3 w 547"/>
                      <a:gd name="T43" fmla="*/ 0 h 623"/>
                      <a:gd name="T44" fmla="*/ 3 w 547"/>
                      <a:gd name="T45" fmla="*/ 0 h 623"/>
                      <a:gd name="T46" fmla="*/ 3 w 547"/>
                      <a:gd name="T47" fmla="*/ 0 h 623"/>
                      <a:gd name="T48" fmla="*/ 2 w 547"/>
                      <a:gd name="T49" fmla="*/ 0 h 623"/>
                      <a:gd name="T50" fmla="*/ 2 w 547"/>
                      <a:gd name="T51" fmla="*/ 0 h 623"/>
                      <a:gd name="T52" fmla="*/ 2 w 547"/>
                      <a:gd name="T53" fmla="*/ 0 h 623"/>
                      <a:gd name="T54" fmla="*/ 2 w 547"/>
                      <a:gd name="T55" fmla="*/ 0 h 623"/>
                      <a:gd name="T56" fmla="*/ 2 w 547"/>
                      <a:gd name="T57" fmla="*/ 0 h 623"/>
                      <a:gd name="T58" fmla="*/ 1 w 547"/>
                      <a:gd name="T59" fmla="*/ 0 h 623"/>
                      <a:gd name="T60" fmla="*/ 2 w 547"/>
                      <a:gd name="T61" fmla="*/ 0 h 623"/>
                      <a:gd name="T62" fmla="*/ 2 w 547"/>
                      <a:gd name="T63" fmla="*/ 0 h 623"/>
                      <a:gd name="T64" fmla="*/ 1 w 547"/>
                      <a:gd name="T65" fmla="*/ 1 h 623"/>
                      <a:gd name="T66" fmla="*/ 1 w 547"/>
                      <a:gd name="T67" fmla="*/ 0 h 623"/>
                      <a:gd name="T68" fmla="*/ 1 w 547"/>
                      <a:gd name="T69" fmla="*/ 1 h 623"/>
                      <a:gd name="T70" fmla="*/ 1 w 547"/>
                      <a:gd name="T71" fmla="*/ 1 h 623"/>
                      <a:gd name="T72" fmla="*/ 1 w 547"/>
                      <a:gd name="T73" fmla="*/ 0 h 623"/>
                      <a:gd name="T74" fmla="*/ 1 w 547"/>
                      <a:gd name="T75" fmla="*/ 0 h 623"/>
                      <a:gd name="T76" fmla="*/ 1 w 547"/>
                      <a:gd name="T77" fmla="*/ 0 h 623"/>
                      <a:gd name="T78" fmla="*/ 1 w 547"/>
                      <a:gd name="T79" fmla="*/ 0 h 623"/>
                      <a:gd name="T80" fmla="*/ 1 w 547"/>
                      <a:gd name="T81" fmla="*/ 0 h 623"/>
                      <a:gd name="T82" fmla="*/ 1 w 547"/>
                      <a:gd name="T83" fmla="*/ 0 h 623"/>
                      <a:gd name="T84" fmla="*/ 1 w 547"/>
                      <a:gd name="T85" fmla="*/ 0 h 623"/>
                      <a:gd name="T86" fmla="*/ 1 w 547"/>
                      <a:gd name="T87" fmla="*/ 0 h 623"/>
                      <a:gd name="T88" fmla="*/ 1 w 547"/>
                      <a:gd name="T89" fmla="*/ 0 h 623"/>
                      <a:gd name="T90" fmla="*/ 1 w 547"/>
                      <a:gd name="T91" fmla="*/ 0 h 623"/>
                      <a:gd name="T92" fmla="*/ 2 w 547"/>
                      <a:gd name="T93" fmla="*/ 0 h 623"/>
                      <a:gd name="T94" fmla="*/ 2 w 547"/>
                      <a:gd name="T95" fmla="*/ 0 h 623"/>
                      <a:gd name="T96" fmla="*/ 2 w 547"/>
                      <a:gd name="T97" fmla="*/ 0 h 623"/>
                      <a:gd name="T98" fmla="*/ 3 w 547"/>
                      <a:gd name="T99" fmla="*/ 0 h 623"/>
                      <a:gd name="T100" fmla="*/ 3 w 547"/>
                      <a:gd name="T101" fmla="*/ 0 h 623"/>
                      <a:gd name="T102" fmla="*/ 3 w 547"/>
                      <a:gd name="T103" fmla="*/ 0 h 623"/>
                      <a:gd name="T104" fmla="*/ 3 w 547"/>
                      <a:gd name="T105" fmla="*/ 0 h 623"/>
                      <a:gd name="T106" fmla="*/ 3 w 547"/>
                      <a:gd name="T107" fmla="*/ 0 h 623"/>
                      <a:gd name="T108" fmla="*/ 3 w 547"/>
                      <a:gd name="T109" fmla="*/ 0 h 623"/>
                      <a:gd name="T110" fmla="*/ 3 w 547"/>
                      <a:gd name="T111" fmla="*/ 0 h 623"/>
                      <a:gd name="T112" fmla="*/ 2 w 547"/>
                      <a:gd name="T113" fmla="*/ 0 h 623"/>
                      <a:gd name="T114" fmla="*/ 2 w 547"/>
                      <a:gd name="T115" fmla="*/ 0 h 623"/>
                      <a:gd name="T116" fmla="*/ 2 w 547"/>
                      <a:gd name="T117" fmla="*/ 0 h 623"/>
                      <a:gd name="T118" fmla="*/ 2 w 547"/>
                      <a:gd name="T119" fmla="*/ 0 h 623"/>
                      <a:gd name="T120" fmla="*/ 2 w 547"/>
                      <a:gd name="T121" fmla="*/ 0 h 623"/>
                      <a:gd name="T122" fmla="*/ 2 w 547"/>
                      <a:gd name="T123" fmla="*/ 0 h 623"/>
                      <a:gd name="T124" fmla="*/ 2 w 547"/>
                      <a:gd name="T125" fmla="*/ 0 h 62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547" h="623">
                        <a:moveTo>
                          <a:pt x="262" y="8"/>
                        </a:moveTo>
                        <a:lnTo>
                          <a:pt x="268" y="12"/>
                        </a:lnTo>
                        <a:lnTo>
                          <a:pt x="274" y="17"/>
                        </a:lnTo>
                        <a:lnTo>
                          <a:pt x="278" y="22"/>
                        </a:lnTo>
                        <a:lnTo>
                          <a:pt x="284" y="29"/>
                        </a:lnTo>
                        <a:lnTo>
                          <a:pt x="287" y="35"/>
                        </a:lnTo>
                        <a:lnTo>
                          <a:pt x="291" y="42"/>
                        </a:lnTo>
                        <a:lnTo>
                          <a:pt x="294" y="50"/>
                        </a:lnTo>
                        <a:lnTo>
                          <a:pt x="297" y="60"/>
                        </a:lnTo>
                        <a:lnTo>
                          <a:pt x="309" y="54"/>
                        </a:lnTo>
                        <a:lnTo>
                          <a:pt x="319" y="51"/>
                        </a:lnTo>
                        <a:lnTo>
                          <a:pt x="328" y="51"/>
                        </a:lnTo>
                        <a:lnTo>
                          <a:pt x="337" y="55"/>
                        </a:lnTo>
                        <a:lnTo>
                          <a:pt x="343" y="58"/>
                        </a:lnTo>
                        <a:lnTo>
                          <a:pt x="349" y="65"/>
                        </a:lnTo>
                        <a:lnTo>
                          <a:pt x="355" y="72"/>
                        </a:lnTo>
                        <a:lnTo>
                          <a:pt x="362" y="80"/>
                        </a:lnTo>
                        <a:lnTo>
                          <a:pt x="367" y="85"/>
                        </a:lnTo>
                        <a:lnTo>
                          <a:pt x="373" y="92"/>
                        </a:lnTo>
                        <a:lnTo>
                          <a:pt x="380" y="98"/>
                        </a:lnTo>
                        <a:lnTo>
                          <a:pt x="388" y="102"/>
                        </a:lnTo>
                        <a:lnTo>
                          <a:pt x="395" y="104"/>
                        </a:lnTo>
                        <a:lnTo>
                          <a:pt x="406" y="104"/>
                        </a:lnTo>
                        <a:lnTo>
                          <a:pt x="410" y="102"/>
                        </a:lnTo>
                        <a:lnTo>
                          <a:pt x="416" y="101"/>
                        </a:lnTo>
                        <a:lnTo>
                          <a:pt x="423" y="98"/>
                        </a:lnTo>
                        <a:lnTo>
                          <a:pt x="431" y="95"/>
                        </a:lnTo>
                        <a:lnTo>
                          <a:pt x="441" y="98"/>
                        </a:lnTo>
                        <a:lnTo>
                          <a:pt x="452" y="103"/>
                        </a:lnTo>
                        <a:lnTo>
                          <a:pt x="459" y="109"/>
                        </a:lnTo>
                        <a:lnTo>
                          <a:pt x="467" y="118"/>
                        </a:lnTo>
                        <a:lnTo>
                          <a:pt x="470" y="127"/>
                        </a:lnTo>
                        <a:lnTo>
                          <a:pt x="474" y="138"/>
                        </a:lnTo>
                        <a:lnTo>
                          <a:pt x="475" y="144"/>
                        </a:lnTo>
                        <a:lnTo>
                          <a:pt x="476" y="151"/>
                        </a:lnTo>
                        <a:lnTo>
                          <a:pt x="476" y="157"/>
                        </a:lnTo>
                        <a:lnTo>
                          <a:pt x="477" y="164"/>
                        </a:lnTo>
                        <a:lnTo>
                          <a:pt x="475" y="170"/>
                        </a:lnTo>
                        <a:lnTo>
                          <a:pt x="472" y="173"/>
                        </a:lnTo>
                        <a:lnTo>
                          <a:pt x="467" y="174"/>
                        </a:lnTo>
                        <a:lnTo>
                          <a:pt x="466" y="176"/>
                        </a:lnTo>
                        <a:lnTo>
                          <a:pt x="460" y="170"/>
                        </a:lnTo>
                        <a:lnTo>
                          <a:pt x="458" y="164"/>
                        </a:lnTo>
                        <a:lnTo>
                          <a:pt x="458" y="157"/>
                        </a:lnTo>
                        <a:lnTo>
                          <a:pt x="460" y="152"/>
                        </a:lnTo>
                        <a:lnTo>
                          <a:pt x="460" y="144"/>
                        </a:lnTo>
                        <a:lnTo>
                          <a:pt x="460" y="137"/>
                        </a:lnTo>
                        <a:lnTo>
                          <a:pt x="458" y="130"/>
                        </a:lnTo>
                        <a:lnTo>
                          <a:pt x="455" y="124"/>
                        </a:lnTo>
                        <a:lnTo>
                          <a:pt x="448" y="120"/>
                        </a:lnTo>
                        <a:lnTo>
                          <a:pt x="442" y="118"/>
                        </a:lnTo>
                        <a:lnTo>
                          <a:pt x="435" y="117"/>
                        </a:lnTo>
                        <a:lnTo>
                          <a:pt x="430" y="117"/>
                        </a:lnTo>
                        <a:lnTo>
                          <a:pt x="423" y="117"/>
                        </a:lnTo>
                        <a:lnTo>
                          <a:pt x="416" y="118"/>
                        </a:lnTo>
                        <a:lnTo>
                          <a:pt x="410" y="120"/>
                        </a:lnTo>
                        <a:lnTo>
                          <a:pt x="405" y="125"/>
                        </a:lnTo>
                        <a:lnTo>
                          <a:pt x="398" y="128"/>
                        </a:lnTo>
                        <a:lnTo>
                          <a:pt x="393" y="134"/>
                        </a:lnTo>
                        <a:lnTo>
                          <a:pt x="389" y="139"/>
                        </a:lnTo>
                        <a:lnTo>
                          <a:pt x="386" y="147"/>
                        </a:lnTo>
                        <a:lnTo>
                          <a:pt x="382" y="154"/>
                        </a:lnTo>
                        <a:lnTo>
                          <a:pt x="380" y="164"/>
                        </a:lnTo>
                        <a:lnTo>
                          <a:pt x="379" y="169"/>
                        </a:lnTo>
                        <a:lnTo>
                          <a:pt x="379" y="174"/>
                        </a:lnTo>
                        <a:lnTo>
                          <a:pt x="379" y="181"/>
                        </a:lnTo>
                        <a:lnTo>
                          <a:pt x="379" y="188"/>
                        </a:lnTo>
                        <a:lnTo>
                          <a:pt x="384" y="194"/>
                        </a:lnTo>
                        <a:lnTo>
                          <a:pt x="388" y="205"/>
                        </a:lnTo>
                        <a:lnTo>
                          <a:pt x="388" y="211"/>
                        </a:lnTo>
                        <a:lnTo>
                          <a:pt x="389" y="216"/>
                        </a:lnTo>
                        <a:lnTo>
                          <a:pt x="389" y="222"/>
                        </a:lnTo>
                        <a:lnTo>
                          <a:pt x="390" y="229"/>
                        </a:lnTo>
                        <a:lnTo>
                          <a:pt x="400" y="229"/>
                        </a:lnTo>
                        <a:lnTo>
                          <a:pt x="410" y="230"/>
                        </a:lnTo>
                        <a:lnTo>
                          <a:pt x="420" y="232"/>
                        </a:lnTo>
                        <a:lnTo>
                          <a:pt x="429" y="237"/>
                        </a:lnTo>
                        <a:lnTo>
                          <a:pt x="436" y="240"/>
                        </a:lnTo>
                        <a:lnTo>
                          <a:pt x="446" y="247"/>
                        </a:lnTo>
                        <a:lnTo>
                          <a:pt x="452" y="253"/>
                        </a:lnTo>
                        <a:lnTo>
                          <a:pt x="460" y="263"/>
                        </a:lnTo>
                        <a:lnTo>
                          <a:pt x="483" y="350"/>
                        </a:lnTo>
                        <a:lnTo>
                          <a:pt x="490" y="360"/>
                        </a:lnTo>
                        <a:lnTo>
                          <a:pt x="494" y="371"/>
                        </a:lnTo>
                        <a:lnTo>
                          <a:pt x="493" y="379"/>
                        </a:lnTo>
                        <a:lnTo>
                          <a:pt x="492" y="388"/>
                        </a:lnTo>
                        <a:lnTo>
                          <a:pt x="488" y="395"/>
                        </a:lnTo>
                        <a:lnTo>
                          <a:pt x="486" y="403"/>
                        </a:lnTo>
                        <a:lnTo>
                          <a:pt x="485" y="409"/>
                        </a:lnTo>
                        <a:lnTo>
                          <a:pt x="488" y="420"/>
                        </a:lnTo>
                        <a:lnTo>
                          <a:pt x="492" y="426"/>
                        </a:lnTo>
                        <a:lnTo>
                          <a:pt x="496" y="434"/>
                        </a:lnTo>
                        <a:lnTo>
                          <a:pt x="501" y="442"/>
                        </a:lnTo>
                        <a:lnTo>
                          <a:pt x="507" y="450"/>
                        </a:lnTo>
                        <a:lnTo>
                          <a:pt x="510" y="458"/>
                        </a:lnTo>
                        <a:lnTo>
                          <a:pt x="516" y="467"/>
                        </a:lnTo>
                        <a:lnTo>
                          <a:pt x="519" y="475"/>
                        </a:lnTo>
                        <a:lnTo>
                          <a:pt x="525" y="484"/>
                        </a:lnTo>
                        <a:lnTo>
                          <a:pt x="528" y="492"/>
                        </a:lnTo>
                        <a:lnTo>
                          <a:pt x="531" y="501"/>
                        </a:lnTo>
                        <a:lnTo>
                          <a:pt x="535" y="509"/>
                        </a:lnTo>
                        <a:lnTo>
                          <a:pt x="538" y="518"/>
                        </a:lnTo>
                        <a:lnTo>
                          <a:pt x="540" y="526"/>
                        </a:lnTo>
                        <a:lnTo>
                          <a:pt x="543" y="535"/>
                        </a:lnTo>
                        <a:lnTo>
                          <a:pt x="545" y="543"/>
                        </a:lnTo>
                        <a:lnTo>
                          <a:pt x="547" y="553"/>
                        </a:lnTo>
                        <a:lnTo>
                          <a:pt x="545" y="556"/>
                        </a:lnTo>
                        <a:lnTo>
                          <a:pt x="540" y="560"/>
                        </a:lnTo>
                        <a:lnTo>
                          <a:pt x="535" y="560"/>
                        </a:lnTo>
                        <a:lnTo>
                          <a:pt x="529" y="558"/>
                        </a:lnTo>
                        <a:lnTo>
                          <a:pt x="449" y="495"/>
                        </a:lnTo>
                        <a:lnTo>
                          <a:pt x="448" y="507"/>
                        </a:lnTo>
                        <a:lnTo>
                          <a:pt x="446" y="519"/>
                        </a:lnTo>
                        <a:lnTo>
                          <a:pt x="442" y="530"/>
                        </a:lnTo>
                        <a:lnTo>
                          <a:pt x="440" y="543"/>
                        </a:lnTo>
                        <a:lnTo>
                          <a:pt x="436" y="554"/>
                        </a:lnTo>
                        <a:lnTo>
                          <a:pt x="433" y="565"/>
                        </a:lnTo>
                        <a:lnTo>
                          <a:pt x="431" y="577"/>
                        </a:lnTo>
                        <a:lnTo>
                          <a:pt x="431" y="588"/>
                        </a:lnTo>
                        <a:lnTo>
                          <a:pt x="422" y="592"/>
                        </a:lnTo>
                        <a:lnTo>
                          <a:pt x="414" y="594"/>
                        </a:lnTo>
                        <a:lnTo>
                          <a:pt x="410" y="583"/>
                        </a:lnTo>
                        <a:lnTo>
                          <a:pt x="408" y="575"/>
                        </a:lnTo>
                        <a:lnTo>
                          <a:pt x="405" y="566"/>
                        </a:lnTo>
                        <a:lnTo>
                          <a:pt x="403" y="560"/>
                        </a:lnTo>
                        <a:lnTo>
                          <a:pt x="399" y="552"/>
                        </a:lnTo>
                        <a:lnTo>
                          <a:pt x="397" y="544"/>
                        </a:lnTo>
                        <a:lnTo>
                          <a:pt x="393" y="537"/>
                        </a:lnTo>
                        <a:lnTo>
                          <a:pt x="391" y="530"/>
                        </a:lnTo>
                        <a:lnTo>
                          <a:pt x="388" y="522"/>
                        </a:lnTo>
                        <a:lnTo>
                          <a:pt x="386" y="514"/>
                        </a:lnTo>
                        <a:lnTo>
                          <a:pt x="383" y="508"/>
                        </a:lnTo>
                        <a:lnTo>
                          <a:pt x="382" y="501"/>
                        </a:lnTo>
                        <a:lnTo>
                          <a:pt x="380" y="493"/>
                        </a:lnTo>
                        <a:lnTo>
                          <a:pt x="379" y="486"/>
                        </a:lnTo>
                        <a:lnTo>
                          <a:pt x="379" y="478"/>
                        </a:lnTo>
                        <a:lnTo>
                          <a:pt x="379" y="472"/>
                        </a:lnTo>
                        <a:lnTo>
                          <a:pt x="369" y="472"/>
                        </a:lnTo>
                        <a:lnTo>
                          <a:pt x="363" y="466"/>
                        </a:lnTo>
                        <a:lnTo>
                          <a:pt x="360" y="460"/>
                        </a:lnTo>
                        <a:lnTo>
                          <a:pt x="358" y="455"/>
                        </a:lnTo>
                        <a:lnTo>
                          <a:pt x="356" y="448"/>
                        </a:lnTo>
                        <a:lnTo>
                          <a:pt x="356" y="441"/>
                        </a:lnTo>
                        <a:lnTo>
                          <a:pt x="354" y="432"/>
                        </a:lnTo>
                        <a:lnTo>
                          <a:pt x="353" y="425"/>
                        </a:lnTo>
                        <a:lnTo>
                          <a:pt x="351" y="416"/>
                        </a:lnTo>
                        <a:lnTo>
                          <a:pt x="349" y="409"/>
                        </a:lnTo>
                        <a:lnTo>
                          <a:pt x="347" y="401"/>
                        </a:lnTo>
                        <a:lnTo>
                          <a:pt x="345" y="395"/>
                        </a:lnTo>
                        <a:lnTo>
                          <a:pt x="341" y="388"/>
                        </a:lnTo>
                        <a:lnTo>
                          <a:pt x="338" y="385"/>
                        </a:lnTo>
                        <a:lnTo>
                          <a:pt x="332" y="379"/>
                        </a:lnTo>
                        <a:lnTo>
                          <a:pt x="328" y="374"/>
                        </a:lnTo>
                        <a:lnTo>
                          <a:pt x="320" y="371"/>
                        </a:lnTo>
                        <a:lnTo>
                          <a:pt x="310" y="373"/>
                        </a:lnTo>
                        <a:lnTo>
                          <a:pt x="310" y="382"/>
                        </a:lnTo>
                        <a:lnTo>
                          <a:pt x="310" y="391"/>
                        </a:lnTo>
                        <a:lnTo>
                          <a:pt x="310" y="400"/>
                        </a:lnTo>
                        <a:lnTo>
                          <a:pt x="311" y="411"/>
                        </a:lnTo>
                        <a:lnTo>
                          <a:pt x="311" y="420"/>
                        </a:lnTo>
                        <a:lnTo>
                          <a:pt x="312" y="429"/>
                        </a:lnTo>
                        <a:lnTo>
                          <a:pt x="313" y="438"/>
                        </a:lnTo>
                        <a:lnTo>
                          <a:pt x="315" y="448"/>
                        </a:lnTo>
                        <a:lnTo>
                          <a:pt x="315" y="457"/>
                        </a:lnTo>
                        <a:lnTo>
                          <a:pt x="317" y="466"/>
                        </a:lnTo>
                        <a:lnTo>
                          <a:pt x="318" y="475"/>
                        </a:lnTo>
                        <a:lnTo>
                          <a:pt x="319" y="485"/>
                        </a:lnTo>
                        <a:lnTo>
                          <a:pt x="319" y="494"/>
                        </a:lnTo>
                        <a:lnTo>
                          <a:pt x="320" y="503"/>
                        </a:lnTo>
                        <a:lnTo>
                          <a:pt x="320" y="513"/>
                        </a:lnTo>
                        <a:lnTo>
                          <a:pt x="321" y="523"/>
                        </a:lnTo>
                        <a:lnTo>
                          <a:pt x="303" y="529"/>
                        </a:lnTo>
                        <a:lnTo>
                          <a:pt x="269" y="472"/>
                        </a:lnTo>
                        <a:lnTo>
                          <a:pt x="262" y="476"/>
                        </a:lnTo>
                        <a:lnTo>
                          <a:pt x="260" y="484"/>
                        </a:lnTo>
                        <a:lnTo>
                          <a:pt x="258" y="493"/>
                        </a:lnTo>
                        <a:lnTo>
                          <a:pt x="258" y="503"/>
                        </a:lnTo>
                        <a:lnTo>
                          <a:pt x="258" y="512"/>
                        </a:lnTo>
                        <a:lnTo>
                          <a:pt x="258" y="521"/>
                        </a:lnTo>
                        <a:lnTo>
                          <a:pt x="257" y="528"/>
                        </a:lnTo>
                        <a:lnTo>
                          <a:pt x="257" y="535"/>
                        </a:lnTo>
                        <a:lnTo>
                          <a:pt x="250" y="540"/>
                        </a:lnTo>
                        <a:lnTo>
                          <a:pt x="243" y="543"/>
                        </a:lnTo>
                        <a:lnTo>
                          <a:pt x="236" y="542"/>
                        </a:lnTo>
                        <a:lnTo>
                          <a:pt x="234" y="542"/>
                        </a:lnTo>
                        <a:lnTo>
                          <a:pt x="232" y="537"/>
                        </a:lnTo>
                        <a:lnTo>
                          <a:pt x="228" y="528"/>
                        </a:lnTo>
                        <a:lnTo>
                          <a:pt x="225" y="520"/>
                        </a:lnTo>
                        <a:lnTo>
                          <a:pt x="222" y="513"/>
                        </a:lnTo>
                        <a:lnTo>
                          <a:pt x="218" y="504"/>
                        </a:lnTo>
                        <a:lnTo>
                          <a:pt x="216" y="496"/>
                        </a:lnTo>
                        <a:lnTo>
                          <a:pt x="213" y="486"/>
                        </a:lnTo>
                        <a:lnTo>
                          <a:pt x="209" y="477"/>
                        </a:lnTo>
                        <a:lnTo>
                          <a:pt x="206" y="468"/>
                        </a:lnTo>
                        <a:lnTo>
                          <a:pt x="204" y="460"/>
                        </a:lnTo>
                        <a:lnTo>
                          <a:pt x="200" y="450"/>
                        </a:lnTo>
                        <a:lnTo>
                          <a:pt x="199" y="443"/>
                        </a:lnTo>
                        <a:lnTo>
                          <a:pt x="199" y="435"/>
                        </a:lnTo>
                        <a:lnTo>
                          <a:pt x="199" y="431"/>
                        </a:lnTo>
                        <a:lnTo>
                          <a:pt x="197" y="423"/>
                        </a:lnTo>
                        <a:lnTo>
                          <a:pt x="194" y="420"/>
                        </a:lnTo>
                        <a:lnTo>
                          <a:pt x="189" y="416"/>
                        </a:lnTo>
                        <a:lnTo>
                          <a:pt x="182" y="414"/>
                        </a:lnTo>
                        <a:lnTo>
                          <a:pt x="180" y="414"/>
                        </a:lnTo>
                        <a:lnTo>
                          <a:pt x="176" y="415"/>
                        </a:lnTo>
                        <a:lnTo>
                          <a:pt x="171" y="415"/>
                        </a:lnTo>
                        <a:lnTo>
                          <a:pt x="165" y="415"/>
                        </a:lnTo>
                        <a:lnTo>
                          <a:pt x="158" y="414"/>
                        </a:lnTo>
                        <a:lnTo>
                          <a:pt x="151" y="414"/>
                        </a:lnTo>
                        <a:lnTo>
                          <a:pt x="146" y="414"/>
                        </a:lnTo>
                        <a:lnTo>
                          <a:pt x="141" y="414"/>
                        </a:lnTo>
                        <a:lnTo>
                          <a:pt x="142" y="425"/>
                        </a:lnTo>
                        <a:lnTo>
                          <a:pt x="147" y="438"/>
                        </a:lnTo>
                        <a:lnTo>
                          <a:pt x="148" y="443"/>
                        </a:lnTo>
                        <a:lnTo>
                          <a:pt x="150" y="450"/>
                        </a:lnTo>
                        <a:lnTo>
                          <a:pt x="153" y="456"/>
                        </a:lnTo>
                        <a:lnTo>
                          <a:pt x="156" y="462"/>
                        </a:lnTo>
                        <a:lnTo>
                          <a:pt x="161" y="474"/>
                        </a:lnTo>
                        <a:lnTo>
                          <a:pt x="166" y="486"/>
                        </a:lnTo>
                        <a:lnTo>
                          <a:pt x="168" y="492"/>
                        </a:lnTo>
                        <a:lnTo>
                          <a:pt x="171" y="499"/>
                        </a:lnTo>
                        <a:lnTo>
                          <a:pt x="173" y="505"/>
                        </a:lnTo>
                        <a:lnTo>
                          <a:pt x="176" y="512"/>
                        </a:lnTo>
                        <a:lnTo>
                          <a:pt x="166" y="519"/>
                        </a:lnTo>
                        <a:lnTo>
                          <a:pt x="157" y="521"/>
                        </a:lnTo>
                        <a:lnTo>
                          <a:pt x="146" y="520"/>
                        </a:lnTo>
                        <a:lnTo>
                          <a:pt x="136" y="523"/>
                        </a:lnTo>
                        <a:lnTo>
                          <a:pt x="158" y="610"/>
                        </a:lnTo>
                        <a:lnTo>
                          <a:pt x="154" y="615"/>
                        </a:lnTo>
                        <a:lnTo>
                          <a:pt x="151" y="621"/>
                        </a:lnTo>
                        <a:lnTo>
                          <a:pt x="147" y="623"/>
                        </a:lnTo>
                        <a:lnTo>
                          <a:pt x="141" y="622"/>
                        </a:lnTo>
                        <a:lnTo>
                          <a:pt x="132" y="613"/>
                        </a:lnTo>
                        <a:lnTo>
                          <a:pt x="125" y="604"/>
                        </a:lnTo>
                        <a:lnTo>
                          <a:pt x="119" y="594"/>
                        </a:lnTo>
                        <a:lnTo>
                          <a:pt x="113" y="583"/>
                        </a:lnTo>
                        <a:lnTo>
                          <a:pt x="106" y="571"/>
                        </a:lnTo>
                        <a:lnTo>
                          <a:pt x="99" y="561"/>
                        </a:lnTo>
                        <a:lnTo>
                          <a:pt x="92" y="551"/>
                        </a:lnTo>
                        <a:lnTo>
                          <a:pt x="83" y="542"/>
                        </a:lnTo>
                        <a:lnTo>
                          <a:pt x="77" y="551"/>
                        </a:lnTo>
                        <a:lnTo>
                          <a:pt x="76" y="561"/>
                        </a:lnTo>
                        <a:lnTo>
                          <a:pt x="76" y="572"/>
                        </a:lnTo>
                        <a:lnTo>
                          <a:pt x="78" y="584"/>
                        </a:lnTo>
                        <a:lnTo>
                          <a:pt x="77" y="595"/>
                        </a:lnTo>
                        <a:lnTo>
                          <a:pt x="75" y="605"/>
                        </a:lnTo>
                        <a:lnTo>
                          <a:pt x="69" y="612"/>
                        </a:lnTo>
                        <a:lnTo>
                          <a:pt x="60" y="616"/>
                        </a:lnTo>
                        <a:lnTo>
                          <a:pt x="53" y="608"/>
                        </a:lnTo>
                        <a:lnTo>
                          <a:pt x="49" y="600"/>
                        </a:lnTo>
                        <a:lnTo>
                          <a:pt x="45" y="594"/>
                        </a:lnTo>
                        <a:lnTo>
                          <a:pt x="42" y="587"/>
                        </a:lnTo>
                        <a:lnTo>
                          <a:pt x="38" y="579"/>
                        </a:lnTo>
                        <a:lnTo>
                          <a:pt x="35" y="572"/>
                        </a:lnTo>
                        <a:lnTo>
                          <a:pt x="33" y="565"/>
                        </a:lnTo>
                        <a:lnTo>
                          <a:pt x="32" y="558"/>
                        </a:lnTo>
                        <a:lnTo>
                          <a:pt x="29" y="551"/>
                        </a:lnTo>
                        <a:lnTo>
                          <a:pt x="28" y="543"/>
                        </a:lnTo>
                        <a:lnTo>
                          <a:pt x="27" y="535"/>
                        </a:lnTo>
                        <a:lnTo>
                          <a:pt x="27" y="527"/>
                        </a:lnTo>
                        <a:lnTo>
                          <a:pt x="27" y="518"/>
                        </a:lnTo>
                        <a:lnTo>
                          <a:pt x="27" y="509"/>
                        </a:lnTo>
                        <a:lnTo>
                          <a:pt x="28" y="499"/>
                        </a:lnTo>
                        <a:lnTo>
                          <a:pt x="31" y="488"/>
                        </a:lnTo>
                        <a:lnTo>
                          <a:pt x="29" y="476"/>
                        </a:lnTo>
                        <a:lnTo>
                          <a:pt x="28" y="467"/>
                        </a:lnTo>
                        <a:lnTo>
                          <a:pt x="26" y="457"/>
                        </a:lnTo>
                        <a:lnTo>
                          <a:pt x="25" y="450"/>
                        </a:lnTo>
                        <a:lnTo>
                          <a:pt x="23" y="442"/>
                        </a:lnTo>
                        <a:lnTo>
                          <a:pt x="20" y="436"/>
                        </a:lnTo>
                        <a:lnTo>
                          <a:pt x="18" y="431"/>
                        </a:lnTo>
                        <a:lnTo>
                          <a:pt x="16" y="427"/>
                        </a:lnTo>
                        <a:lnTo>
                          <a:pt x="10" y="420"/>
                        </a:lnTo>
                        <a:lnTo>
                          <a:pt x="6" y="413"/>
                        </a:lnTo>
                        <a:lnTo>
                          <a:pt x="2" y="407"/>
                        </a:lnTo>
                        <a:lnTo>
                          <a:pt x="2" y="401"/>
                        </a:lnTo>
                        <a:lnTo>
                          <a:pt x="0" y="390"/>
                        </a:lnTo>
                        <a:lnTo>
                          <a:pt x="1" y="381"/>
                        </a:lnTo>
                        <a:lnTo>
                          <a:pt x="3" y="372"/>
                        </a:lnTo>
                        <a:lnTo>
                          <a:pt x="7" y="364"/>
                        </a:lnTo>
                        <a:lnTo>
                          <a:pt x="10" y="356"/>
                        </a:lnTo>
                        <a:lnTo>
                          <a:pt x="15" y="348"/>
                        </a:lnTo>
                        <a:lnTo>
                          <a:pt x="19" y="340"/>
                        </a:lnTo>
                        <a:lnTo>
                          <a:pt x="25" y="333"/>
                        </a:lnTo>
                        <a:lnTo>
                          <a:pt x="60" y="321"/>
                        </a:lnTo>
                        <a:lnTo>
                          <a:pt x="55" y="311"/>
                        </a:lnTo>
                        <a:lnTo>
                          <a:pt x="52" y="302"/>
                        </a:lnTo>
                        <a:lnTo>
                          <a:pt x="50" y="292"/>
                        </a:lnTo>
                        <a:lnTo>
                          <a:pt x="50" y="282"/>
                        </a:lnTo>
                        <a:lnTo>
                          <a:pt x="50" y="270"/>
                        </a:lnTo>
                        <a:lnTo>
                          <a:pt x="53" y="260"/>
                        </a:lnTo>
                        <a:lnTo>
                          <a:pt x="58" y="250"/>
                        </a:lnTo>
                        <a:lnTo>
                          <a:pt x="66" y="240"/>
                        </a:lnTo>
                        <a:lnTo>
                          <a:pt x="69" y="234"/>
                        </a:lnTo>
                        <a:lnTo>
                          <a:pt x="75" y="230"/>
                        </a:lnTo>
                        <a:lnTo>
                          <a:pt x="80" y="225"/>
                        </a:lnTo>
                        <a:lnTo>
                          <a:pt x="87" y="222"/>
                        </a:lnTo>
                        <a:lnTo>
                          <a:pt x="94" y="218"/>
                        </a:lnTo>
                        <a:lnTo>
                          <a:pt x="101" y="217"/>
                        </a:lnTo>
                        <a:lnTo>
                          <a:pt x="109" y="217"/>
                        </a:lnTo>
                        <a:lnTo>
                          <a:pt x="118" y="222"/>
                        </a:lnTo>
                        <a:lnTo>
                          <a:pt x="121" y="228"/>
                        </a:lnTo>
                        <a:lnTo>
                          <a:pt x="127" y="233"/>
                        </a:lnTo>
                        <a:lnTo>
                          <a:pt x="133" y="238"/>
                        </a:lnTo>
                        <a:lnTo>
                          <a:pt x="141" y="240"/>
                        </a:lnTo>
                        <a:lnTo>
                          <a:pt x="141" y="233"/>
                        </a:lnTo>
                        <a:lnTo>
                          <a:pt x="141" y="226"/>
                        </a:lnTo>
                        <a:lnTo>
                          <a:pt x="139" y="220"/>
                        </a:lnTo>
                        <a:lnTo>
                          <a:pt x="137" y="213"/>
                        </a:lnTo>
                        <a:lnTo>
                          <a:pt x="132" y="206"/>
                        </a:lnTo>
                        <a:lnTo>
                          <a:pt x="129" y="200"/>
                        </a:lnTo>
                        <a:lnTo>
                          <a:pt x="125" y="194"/>
                        </a:lnTo>
                        <a:lnTo>
                          <a:pt x="123" y="188"/>
                        </a:lnTo>
                        <a:lnTo>
                          <a:pt x="120" y="181"/>
                        </a:lnTo>
                        <a:lnTo>
                          <a:pt x="120" y="174"/>
                        </a:lnTo>
                        <a:lnTo>
                          <a:pt x="120" y="168"/>
                        </a:lnTo>
                        <a:lnTo>
                          <a:pt x="122" y="161"/>
                        </a:lnTo>
                        <a:lnTo>
                          <a:pt x="123" y="154"/>
                        </a:lnTo>
                        <a:lnTo>
                          <a:pt x="127" y="148"/>
                        </a:lnTo>
                        <a:lnTo>
                          <a:pt x="130" y="142"/>
                        </a:lnTo>
                        <a:lnTo>
                          <a:pt x="136" y="136"/>
                        </a:lnTo>
                        <a:lnTo>
                          <a:pt x="144" y="129"/>
                        </a:lnTo>
                        <a:lnTo>
                          <a:pt x="153" y="125"/>
                        </a:lnTo>
                        <a:lnTo>
                          <a:pt x="162" y="121"/>
                        </a:lnTo>
                        <a:lnTo>
                          <a:pt x="172" y="121"/>
                        </a:lnTo>
                        <a:lnTo>
                          <a:pt x="180" y="120"/>
                        </a:lnTo>
                        <a:lnTo>
                          <a:pt x="189" y="122"/>
                        </a:lnTo>
                        <a:lnTo>
                          <a:pt x="197" y="125"/>
                        </a:lnTo>
                        <a:lnTo>
                          <a:pt x="205" y="129"/>
                        </a:lnTo>
                        <a:lnTo>
                          <a:pt x="210" y="133"/>
                        </a:lnTo>
                        <a:lnTo>
                          <a:pt x="216" y="137"/>
                        </a:lnTo>
                        <a:lnTo>
                          <a:pt x="219" y="142"/>
                        </a:lnTo>
                        <a:lnTo>
                          <a:pt x="224" y="148"/>
                        </a:lnTo>
                        <a:lnTo>
                          <a:pt x="225" y="154"/>
                        </a:lnTo>
                        <a:lnTo>
                          <a:pt x="227" y="161"/>
                        </a:lnTo>
                        <a:lnTo>
                          <a:pt x="228" y="168"/>
                        </a:lnTo>
                        <a:lnTo>
                          <a:pt x="231" y="174"/>
                        </a:lnTo>
                        <a:lnTo>
                          <a:pt x="231" y="180"/>
                        </a:lnTo>
                        <a:lnTo>
                          <a:pt x="232" y="187"/>
                        </a:lnTo>
                        <a:lnTo>
                          <a:pt x="233" y="192"/>
                        </a:lnTo>
                        <a:lnTo>
                          <a:pt x="236" y="199"/>
                        </a:lnTo>
                        <a:lnTo>
                          <a:pt x="239" y="204"/>
                        </a:lnTo>
                        <a:lnTo>
                          <a:pt x="243" y="209"/>
                        </a:lnTo>
                        <a:lnTo>
                          <a:pt x="249" y="213"/>
                        </a:lnTo>
                        <a:lnTo>
                          <a:pt x="257" y="216"/>
                        </a:lnTo>
                        <a:lnTo>
                          <a:pt x="286" y="303"/>
                        </a:lnTo>
                        <a:lnTo>
                          <a:pt x="292" y="296"/>
                        </a:lnTo>
                        <a:lnTo>
                          <a:pt x="297" y="287"/>
                        </a:lnTo>
                        <a:lnTo>
                          <a:pt x="302" y="278"/>
                        </a:lnTo>
                        <a:lnTo>
                          <a:pt x="310" y="269"/>
                        </a:lnTo>
                        <a:lnTo>
                          <a:pt x="304" y="261"/>
                        </a:lnTo>
                        <a:lnTo>
                          <a:pt x="300" y="253"/>
                        </a:lnTo>
                        <a:lnTo>
                          <a:pt x="296" y="244"/>
                        </a:lnTo>
                        <a:lnTo>
                          <a:pt x="294" y="235"/>
                        </a:lnTo>
                        <a:lnTo>
                          <a:pt x="292" y="225"/>
                        </a:lnTo>
                        <a:lnTo>
                          <a:pt x="292" y="216"/>
                        </a:lnTo>
                        <a:lnTo>
                          <a:pt x="293" y="207"/>
                        </a:lnTo>
                        <a:lnTo>
                          <a:pt x="297" y="199"/>
                        </a:lnTo>
                        <a:lnTo>
                          <a:pt x="300" y="190"/>
                        </a:lnTo>
                        <a:lnTo>
                          <a:pt x="303" y="185"/>
                        </a:lnTo>
                        <a:lnTo>
                          <a:pt x="308" y="180"/>
                        </a:lnTo>
                        <a:lnTo>
                          <a:pt x="314" y="177"/>
                        </a:lnTo>
                        <a:lnTo>
                          <a:pt x="321" y="173"/>
                        </a:lnTo>
                        <a:lnTo>
                          <a:pt x="328" y="172"/>
                        </a:lnTo>
                        <a:lnTo>
                          <a:pt x="335" y="171"/>
                        </a:lnTo>
                        <a:lnTo>
                          <a:pt x="343" y="171"/>
                        </a:lnTo>
                        <a:lnTo>
                          <a:pt x="354" y="168"/>
                        </a:lnTo>
                        <a:lnTo>
                          <a:pt x="362" y="163"/>
                        </a:lnTo>
                        <a:lnTo>
                          <a:pt x="364" y="157"/>
                        </a:lnTo>
                        <a:lnTo>
                          <a:pt x="365" y="152"/>
                        </a:lnTo>
                        <a:lnTo>
                          <a:pt x="364" y="144"/>
                        </a:lnTo>
                        <a:lnTo>
                          <a:pt x="362" y="136"/>
                        </a:lnTo>
                        <a:lnTo>
                          <a:pt x="361" y="126"/>
                        </a:lnTo>
                        <a:lnTo>
                          <a:pt x="358" y="117"/>
                        </a:lnTo>
                        <a:lnTo>
                          <a:pt x="354" y="107"/>
                        </a:lnTo>
                        <a:lnTo>
                          <a:pt x="351" y="100"/>
                        </a:lnTo>
                        <a:lnTo>
                          <a:pt x="345" y="91"/>
                        </a:lnTo>
                        <a:lnTo>
                          <a:pt x="341" y="85"/>
                        </a:lnTo>
                        <a:lnTo>
                          <a:pt x="336" y="80"/>
                        </a:lnTo>
                        <a:lnTo>
                          <a:pt x="332" y="77"/>
                        </a:lnTo>
                        <a:lnTo>
                          <a:pt x="323" y="74"/>
                        </a:lnTo>
                        <a:lnTo>
                          <a:pt x="314" y="75"/>
                        </a:lnTo>
                        <a:lnTo>
                          <a:pt x="305" y="78"/>
                        </a:lnTo>
                        <a:lnTo>
                          <a:pt x="297" y="83"/>
                        </a:lnTo>
                        <a:lnTo>
                          <a:pt x="292" y="91"/>
                        </a:lnTo>
                        <a:lnTo>
                          <a:pt x="292" y="100"/>
                        </a:lnTo>
                        <a:lnTo>
                          <a:pt x="295" y="108"/>
                        </a:lnTo>
                        <a:lnTo>
                          <a:pt x="302" y="117"/>
                        </a:lnTo>
                        <a:lnTo>
                          <a:pt x="305" y="125"/>
                        </a:lnTo>
                        <a:lnTo>
                          <a:pt x="308" y="133"/>
                        </a:lnTo>
                        <a:lnTo>
                          <a:pt x="305" y="139"/>
                        </a:lnTo>
                        <a:lnTo>
                          <a:pt x="297" y="147"/>
                        </a:lnTo>
                        <a:lnTo>
                          <a:pt x="291" y="143"/>
                        </a:lnTo>
                        <a:lnTo>
                          <a:pt x="285" y="139"/>
                        </a:lnTo>
                        <a:lnTo>
                          <a:pt x="280" y="135"/>
                        </a:lnTo>
                        <a:lnTo>
                          <a:pt x="277" y="130"/>
                        </a:lnTo>
                        <a:lnTo>
                          <a:pt x="271" y="120"/>
                        </a:lnTo>
                        <a:lnTo>
                          <a:pt x="269" y="110"/>
                        </a:lnTo>
                        <a:lnTo>
                          <a:pt x="268" y="98"/>
                        </a:lnTo>
                        <a:lnTo>
                          <a:pt x="268" y="87"/>
                        </a:lnTo>
                        <a:lnTo>
                          <a:pt x="269" y="75"/>
                        </a:lnTo>
                        <a:lnTo>
                          <a:pt x="271" y="65"/>
                        </a:lnTo>
                        <a:lnTo>
                          <a:pt x="271" y="54"/>
                        </a:lnTo>
                        <a:lnTo>
                          <a:pt x="271" y="43"/>
                        </a:lnTo>
                        <a:lnTo>
                          <a:pt x="270" y="33"/>
                        </a:lnTo>
                        <a:lnTo>
                          <a:pt x="268" y="26"/>
                        </a:lnTo>
                        <a:lnTo>
                          <a:pt x="261" y="20"/>
                        </a:lnTo>
                        <a:lnTo>
                          <a:pt x="254" y="15"/>
                        </a:lnTo>
                        <a:lnTo>
                          <a:pt x="249" y="13"/>
                        </a:lnTo>
                        <a:lnTo>
                          <a:pt x="243" y="13"/>
                        </a:lnTo>
                        <a:lnTo>
                          <a:pt x="235" y="13"/>
                        </a:lnTo>
                        <a:lnTo>
                          <a:pt x="228" y="14"/>
                        </a:lnTo>
                        <a:lnTo>
                          <a:pt x="219" y="14"/>
                        </a:lnTo>
                        <a:lnTo>
                          <a:pt x="213" y="17"/>
                        </a:lnTo>
                        <a:lnTo>
                          <a:pt x="208" y="21"/>
                        </a:lnTo>
                        <a:lnTo>
                          <a:pt x="205" y="28"/>
                        </a:lnTo>
                        <a:lnTo>
                          <a:pt x="201" y="33"/>
                        </a:lnTo>
                        <a:lnTo>
                          <a:pt x="200" y="40"/>
                        </a:lnTo>
                        <a:lnTo>
                          <a:pt x="199" y="47"/>
                        </a:lnTo>
                        <a:lnTo>
                          <a:pt x="199" y="55"/>
                        </a:lnTo>
                        <a:lnTo>
                          <a:pt x="200" y="63"/>
                        </a:lnTo>
                        <a:lnTo>
                          <a:pt x="202" y="70"/>
                        </a:lnTo>
                        <a:lnTo>
                          <a:pt x="200" y="76"/>
                        </a:lnTo>
                        <a:lnTo>
                          <a:pt x="193" y="83"/>
                        </a:lnTo>
                        <a:lnTo>
                          <a:pt x="185" y="84"/>
                        </a:lnTo>
                        <a:lnTo>
                          <a:pt x="180" y="81"/>
                        </a:lnTo>
                        <a:lnTo>
                          <a:pt x="176" y="74"/>
                        </a:lnTo>
                        <a:lnTo>
                          <a:pt x="176" y="66"/>
                        </a:lnTo>
                        <a:lnTo>
                          <a:pt x="176" y="56"/>
                        </a:lnTo>
                        <a:lnTo>
                          <a:pt x="179" y="49"/>
                        </a:lnTo>
                        <a:lnTo>
                          <a:pt x="181" y="42"/>
                        </a:lnTo>
                        <a:lnTo>
                          <a:pt x="184" y="37"/>
                        </a:lnTo>
                        <a:lnTo>
                          <a:pt x="189" y="25"/>
                        </a:lnTo>
                        <a:lnTo>
                          <a:pt x="196" y="17"/>
                        </a:lnTo>
                        <a:lnTo>
                          <a:pt x="202" y="9"/>
                        </a:lnTo>
                        <a:lnTo>
                          <a:pt x="209" y="6"/>
                        </a:lnTo>
                        <a:lnTo>
                          <a:pt x="217" y="2"/>
                        </a:lnTo>
                        <a:lnTo>
                          <a:pt x="225" y="2"/>
                        </a:lnTo>
                        <a:lnTo>
                          <a:pt x="231" y="0"/>
                        </a:lnTo>
                        <a:lnTo>
                          <a:pt x="237" y="0"/>
                        </a:lnTo>
                        <a:lnTo>
                          <a:pt x="243" y="2"/>
                        </a:lnTo>
                        <a:lnTo>
                          <a:pt x="250" y="4"/>
                        </a:lnTo>
                        <a:lnTo>
                          <a:pt x="259" y="6"/>
                        </a:lnTo>
                        <a:lnTo>
                          <a:pt x="262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5" name="Freeform 374"/>
                  <p:cNvSpPr>
                    <a:spLocks/>
                  </p:cNvSpPr>
                  <p:nvPr/>
                </p:nvSpPr>
                <p:spPr bwMode="auto">
                  <a:xfrm rot="168125" flipH="1">
                    <a:off x="5108" y="3548"/>
                    <a:ext cx="66" cy="40"/>
                  </a:xfrm>
                  <a:custGeom>
                    <a:avLst/>
                    <a:gdLst>
                      <a:gd name="T0" fmla="*/ 1 w 116"/>
                      <a:gd name="T1" fmla="*/ 0 h 95"/>
                      <a:gd name="T2" fmla="*/ 1 w 116"/>
                      <a:gd name="T3" fmla="*/ 0 h 95"/>
                      <a:gd name="T4" fmla="*/ 1 w 116"/>
                      <a:gd name="T5" fmla="*/ 0 h 95"/>
                      <a:gd name="T6" fmla="*/ 1 w 116"/>
                      <a:gd name="T7" fmla="*/ 0 h 95"/>
                      <a:gd name="T8" fmla="*/ 1 w 116"/>
                      <a:gd name="T9" fmla="*/ 0 h 95"/>
                      <a:gd name="T10" fmla="*/ 1 w 116"/>
                      <a:gd name="T11" fmla="*/ 0 h 95"/>
                      <a:gd name="T12" fmla="*/ 1 w 116"/>
                      <a:gd name="T13" fmla="*/ 0 h 95"/>
                      <a:gd name="T14" fmla="*/ 1 w 116"/>
                      <a:gd name="T15" fmla="*/ 0 h 95"/>
                      <a:gd name="T16" fmla="*/ 1 w 116"/>
                      <a:gd name="T17" fmla="*/ 0 h 95"/>
                      <a:gd name="T18" fmla="*/ 1 w 116"/>
                      <a:gd name="T19" fmla="*/ 0 h 95"/>
                      <a:gd name="T20" fmla="*/ 1 w 116"/>
                      <a:gd name="T21" fmla="*/ 0 h 95"/>
                      <a:gd name="T22" fmla="*/ 1 w 116"/>
                      <a:gd name="T23" fmla="*/ 0 h 95"/>
                      <a:gd name="T24" fmla="*/ 1 w 116"/>
                      <a:gd name="T25" fmla="*/ 0 h 95"/>
                      <a:gd name="T26" fmla="*/ 1 w 116"/>
                      <a:gd name="T27" fmla="*/ 0 h 95"/>
                      <a:gd name="T28" fmla="*/ 1 w 116"/>
                      <a:gd name="T29" fmla="*/ 0 h 95"/>
                      <a:gd name="T30" fmla="*/ 1 w 116"/>
                      <a:gd name="T31" fmla="*/ 0 h 95"/>
                      <a:gd name="T32" fmla="*/ 1 w 116"/>
                      <a:gd name="T33" fmla="*/ 0 h 95"/>
                      <a:gd name="T34" fmla="*/ 1 w 116"/>
                      <a:gd name="T35" fmla="*/ 0 h 95"/>
                      <a:gd name="T36" fmla="*/ 1 w 116"/>
                      <a:gd name="T37" fmla="*/ 0 h 95"/>
                      <a:gd name="T38" fmla="*/ 1 w 116"/>
                      <a:gd name="T39" fmla="*/ 0 h 95"/>
                      <a:gd name="T40" fmla="*/ 1 w 116"/>
                      <a:gd name="T41" fmla="*/ 0 h 95"/>
                      <a:gd name="T42" fmla="*/ 1 w 116"/>
                      <a:gd name="T43" fmla="*/ 0 h 95"/>
                      <a:gd name="T44" fmla="*/ 1 w 116"/>
                      <a:gd name="T45" fmla="*/ 0 h 95"/>
                      <a:gd name="T46" fmla="*/ 1 w 116"/>
                      <a:gd name="T47" fmla="*/ 0 h 95"/>
                      <a:gd name="T48" fmla="*/ 1 w 116"/>
                      <a:gd name="T49" fmla="*/ 0 h 95"/>
                      <a:gd name="T50" fmla="*/ 1 w 116"/>
                      <a:gd name="T51" fmla="*/ 0 h 95"/>
                      <a:gd name="T52" fmla="*/ 1 w 116"/>
                      <a:gd name="T53" fmla="*/ 0 h 95"/>
                      <a:gd name="T54" fmla="*/ 1 w 116"/>
                      <a:gd name="T55" fmla="*/ 0 h 95"/>
                      <a:gd name="T56" fmla="*/ 1 w 116"/>
                      <a:gd name="T57" fmla="*/ 0 h 95"/>
                      <a:gd name="T58" fmla="*/ 1 w 116"/>
                      <a:gd name="T59" fmla="*/ 0 h 95"/>
                      <a:gd name="T60" fmla="*/ 1 w 116"/>
                      <a:gd name="T61" fmla="*/ 0 h 95"/>
                      <a:gd name="T62" fmla="*/ 1 w 116"/>
                      <a:gd name="T63" fmla="*/ 0 h 95"/>
                      <a:gd name="T64" fmla="*/ 1 w 116"/>
                      <a:gd name="T65" fmla="*/ 0 h 95"/>
                      <a:gd name="T66" fmla="*/ 1 w 116"/>
                      <a:gd name="T67" fmla="*/ 0 h 95"/>
                      <a:gd name="T68" fmla="*/ 1 w 116"/>
                      <a:gd name="T69" fmla="*/ 0 h 95"/>
                      <a:gd name="T70" fmla="*/ 1 w 116"/>
                      <a:gd name="T71" fmla="*/ 0 h 95"/>
                      <a:gd name="T72" fmla="*/ 1 w 116"/>
                      <a:gd name="T73" fmla="*/ 0 h 95"/>
                      <a:gd name="T74" fmla="*/ 0 w 116"/>
                      <a:gd name="T75" fmla="*/ 0 h 95"/>
                      <a:gd name="T76" fmla="*/ 0 w 116"/>
                      <a:gd name="T77" fmla="*/ 0 h 95"/>
                      <a:gd name="T78" fmla="*/ 0 w 116"/>
                      <a:gd name="T79" fmla="*/ 0 h 95"/>
                      <a:gd name="T80" fmla="*/ 0 w 116"/>
                      <a:gd name="T81" fmla="*/ 0 h 95"/>
                      <a:gd name="T82" fmla="*/ 1 w 116"/>
                      <a:gd name="T83" fmla="*/ 0 h 95"/>
                      <a:gd name="T84" fmla="*/ 1 w 116"/>
                      <a:gd name="T85" fmla="*/ 0 h 95"/>
                      <a:gd name="T86" fmla="*/ 1 w 116"/>
                      <a:gd name="T87" fmla="*/ 0 h 95"/>
                      <a:gd name="T88" fmla="*/ 1 w 116"/>
                      <a:gd name="T89" fmla="*/ 0 h 95"/>
                      <a:gd name="T90" fmla="*/ 1 w 116"/>
                      <a:gd name="T91" fmla="*/ 0 h 95"/>
                      <a:gd name="T92" fmla="*/ 1 w 116"/>
                      <a:gd name="T93" fmla="*/ 0 h 95"/>
                      <a:gd name="T94" fmla="*/ 1 w 116"/>
                      <a:gd name="T95" fmla="*/ 0 h 95"/>
                      <a:gd name="T96" fmla="*/ 1 w 116"/>
                      <a:gd name="T97" fmla="*/ 0 h 9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116" h="95">
                        <a:moveTo>
                          <a:pt x="81" y="8"/>
                        </a:moveTo>
                        <a:lnTo>
                          <a:pt x="88" y="8"/>
                        </a:lnTo>
                        <a:lnTo>
                          <a:pt x="93" y="11"/>
                        </a:lnTo>
                        <a:lnTo>
                          <a:pt x="98" y="15"/>
                        </a:lnTo>
                        <a:lnTo>
                          <a:pt x="102" y="22"/>
                        </a:lnTo>
                        <a:lnTo>
                          <a:pt x="105" y="27"/>
                        </a:lnTo>
                        <a:lnTo>
                          <a:pt x="108" y="34"/>
                        </a:lnTo>
                        <a:lnTo>
                          <a:pt x="111" y="41"/>
                        </a:lnTo>
                        <a:lnTo>
                          <a:pt x="116" y="49"/>
                        </a:lnTo>
                        <a:lnTo>
                          <a:pt x="111" y="52"/>
                        </a:lnTo>
                        <a:lnTo>
                          <a:pt x="109" y="55"/>
                        </a:lnTo>
                        <a:lnTo>
                          <a:pt x="105" y="58"/>
                        </a:lnTo>
                        <a:lnTo>
                          <a:pt x="99" y="60"/>
                        </a:lnTo>
                        <a:lnTo>
                          <a:pt x="96" y="54"/>
                        </a:lnTo>
                        <a:lnTo>
                          <a:pt x="94" y="49"/>
                        </a:lnTo>
                        <a:lnTo>
                          <a:pt x="91" y="43"/>
                        </a:lnTo>
                        <a:lnTo>
                          <a:pt x="90" y="37"/>
                        </a:lnTo>
                        <a:lnTo>
                          <a:pt x="84" y="26"/>
                        </a:lnTo>
                        <a:lnTo>
                          <a:pt x="75" y="19"/>
                        </a:lnTo>
                        <a:lnTo>
                          <a:pt x="68" y="19"/>
                        </a:lnTo>
                        <a:lnTo>
                          <a:pt x="62" y="19"/>
                        </a:lnTo>
                        <a:lnTo>
                          <a:pt x="55" y="20"/>
                        </a:lnTo>
                        <a:lnTo>
                          <a:pt x="50" y="23"/>
                        </a:lnTo>
                        <a:lnTo>
                          <a:pt x="40" y="27"/>
                        </a:lnTo>
                        <a:lnTo>
                          <a:pt x="32" y="35"/>
                        </a:lnTo>
                        <a:lnTo>
                          <a:pt x="29" y="38"/>
                        </a:lnTo>
                        <a:lnTo>
                          <a:pt x="26" y="44"/>
                        </a:lnTo>
                        <a:lnTo>
                          <a:pt x="22" y="50"/>
                        </a:lnTo>
                        <a:lnTo>
                          <a:pt x="21" y="58"/>
                        </a:lnTo>
                        <a:lnTo>
                          <a:pt x="19" y="64"/>
                        </a:lnTo>
                        <a:lnTo>
                          <a:pt x="18" y="75"/>
                        </a:lnTo>
                        <a:lnTo>
                          <a:pt x="18" y="84"/>
                        </a:lnTo>
                        <a:lnTo>
                          <a:pt x="18" y="95"/>
                        </a:lnTo>
                        <a:lnTo>
                          <a:pt x="11" y="89"/>
                        </a:lnTo>
                        <a:lnTo>
                          <a:pt x="6" y="83"/>
                        </a:lnTo>
                        <a:lnTo>
                          <a:pt x="3" y="75"/>
                        </a:lnTo>
                        <a:lnTo>
                          <a:pt x="2" y="68"/>
                        </a:lnTo>
                        <a:lnTo>
                          <a:pt x="0" y="59"/>
                        </a:lnTo>
                        <a:lnTo>
                          <a:pt x="0" y="51"/>
                        </a:lnTo>
                        <a:lnTo>
                          <a:pt x="0" y="43"/>
                        </a:lnTo>
                        <a:lnTo>
                          <a:pt x="0" y="37"/>
                        </a:lnTo>
                        <a:lnTo>
                          <a:pt x="6" y="26"/>
                        </a:lnTo>
                        <a:lnTo>
                          <a:pt x="16" y="17"/>
                        </a:lnTo>
                        <a:lnTo>
                          <a:pt x="27" y="9"/>
                        </a:lnTo>
                        <a:lnTo>
                          <a:pt x="38" y="5"/>
                        </a:lnTo>
                        <a:lnTo>
                          <a:pt x="49" y="0"/>
                        </a:lnTo>
                        <a:lnTo>
                          <a:pt x="61" y="0"/>
                        </a:lnTo>
                        <a:lnTo>
                          <a:pt x="71" y="2"/>
                        </a:lnTo>
                        <a:lnTo>
                          <a:pt x="8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375"/>
                  <p:cNvSpPr>
                    <a:spLocks/>
                  </p:cNvSpPr>
                  <p:nvPr/>
                </p:nvSpPr>
                <p:spPr bwMode="auto">
                  <a:xfrm rot="168125" flipH="1">
                    <a:off x="4744" y="3439"/>
                    <a:ext cx="153" cy="69"/>
                  </a:xfrm>
                  <a:custGeom>
                    <a:avLst/>
                    <a:gdLst>
                      <a:gd name="T0" fmla="*/ 2 w 271"/>
                      <a:gd name="T1" fmla="*/ 0 h 162"/>
                      <a:gd name="T2" fmla="*/ 2 w 271"/>
                      <a:gd name="T3" fmla="*/ 0 h 162"/>
                      <a:gd name="T4" fmla="*/ 2 w 271"/>
                      <a:gd name="T5" fmla="*/ 0 h 162"/>
                      <a:gd name="T6" fmla="*/ 2 w 271"/>
                      <a:gd name="T7" fmla="*/ 0 h 162"/>
                      <a:gd name="T8" fmla="*/ 2 w 271"/>
                      <a:gd name="T9" fmla="*/ 0 h 162"/>
                      <a:gd name="T10" fmla="*/ 3 w 271"/>
                      <a:gd name="T11" fmla="*/ 0 h 162"/>
                      <a:gd name="T12" fmla="*/ 3 w 271"/>
                      <a:gd name="T13" fmla="*/ 0 h 162"/>
                      <a:gd name="T14" fmla="*/ 3 w 271"/>
                      <a:gd name="T15" fmla="*/ 0 h 162"/>
                      <a:gd name="T16" fmla="*/ 3 w 271"/>
                      <a:gd name="T17" fmla="*/ 0 h 162"/>
                      <a:gd name="T18" fmla="*/ 3 w 271"/>
                      <a:gd name="T19" fmla="*/ 0 h 162"/>
                      <a:gd name="T20" fmla="*/ 3 w 271"/>
                      <a:gd name="T21" fmla="*/ 0 h 162"/>
                      <a:gd name="T22" fmla="*/ 2 w 271"/>
                      <a:gd name="T23" fmla="*/ 0 h 162"/>
                      <a:gd name="T24" fmla="*/ 2 w 271"/>
                      <a:gd name="T25" fmla="*/ 0 h 162"/>
                      <a:gd name="T26" fmla="*/ 2 w 271"/>
                      <a:gd name="T27" fmla="*/ 0 h 162"/>
                      <a:gd name="T28" fmla="*/ 2 w 271"/>
                      <a:gd name="T29" fmla="*/ 0 h 162"/>
                      <a:gd name="T30" fmla="*/ 2 w 271"/>
                      <a:gd name="T31" fmla="*/ 0 h 162"/>
                      <a:gd name="T32" fmla="*/ 2 w 271"/>
                      <a:gd name="T33" fmla="*/ 0 h 162"/>
                      <a:gd name="T34" fmla="*/ 2 w 271"/>
                      <a:gd name="T35" fmla="*/ 0 h 162"/>
                      <a:gd name="T36" fmla="*/ 2 w 271"/>
                      <a:gd name="T37" fmla="*/ 0 h 162"/>
                      <a:gd name="T38" fmla="*/ 2 w 271"/>
                      <a:gd name="T39" fmla="*/ 0 h 162"/>
                      <a:gd name="T40" fmla="*/ 2 w 271"/>
                      <a:gd name="T41" fmla="*/ 0 h 162"/>
                      <a:gd name="T42" fmla="*/ 1 w 271"/>
                      <a:gd name="T43" fmla="*/ 0 h 162"/>
                      <a:gd name="T44" fmla="*/ 2 w 271"/>
                      <a:gd name="T45" fmla="*/ 0 h 162"/>
                      <a:gd name="T46" fmla="*/ 2 w 271"/>
                      <a:gd name="T47" fmla="*/ 0 h 162"/>
                      <a:gd name="T48" fmla="*/ 1 w 271"/>
                      <a:gd name="T49" fmla="*/ 0 h 162"/>
                      <a:gd name="T50" fmla="*/ 1 w 271"/>
                      <a:gd name="T51" fmla="*/ 0 h 162"/>
                      <a:gd name="T52" fmla="*/ 1 w 271"/>
                      <a:gd name="T53" fmla="*/ 0 h 162"/>
                      <a:gd name="T54" fmla="*/ 1 w 271"/>
                      <a:gd name="T55" fmla="*/ 0 h 162"/>
                      <a:gd name="T56" fmla="*/ 1 w 271"/>
                      <a:gd name="T57" fmla="*/ 0 h 162"/>
                      <a:gd name="T58" fmla="*/ 1 w 271"/>
                      <a:gd name="T59" fmla="*/ 0 h 162"/>
                      <a:gd name="T60" fmla="*/ 1 w 271"/>
                      <a:gd name="T61" fmla="*/ 0 h 162"/>
                      <a:gd name="T62" fmla="*/ 1 w 271"/>
                      <a:gd name="T63" fmla="*/ 0 h 162"/>
                      <a:gd name="T64" fmla="*/ 1 w 271"/>
                      <a:gd name="T65" fmla="*/ 0 h 162"/>
                      <a:gd name="T66" fmla="*/ 1 w 271"/>
                      <a:gd name="T67" fmla="*/ 0 h 162"/>
                      <a:gd name="T68" fmla="*/ 1 w 271"/>
                      <a:gd name="T69" fmla="*/ 0 h 162"/>
                      <a:gd name="T70" fmla="*/ 1 w 271"/>
                      <a:gd name="T71" fmla="*/ 0 h 162"/>
                      <a:gd name="T72" fmla="*/ 1 w 271"/>
                      <a:gd name="T73" fmla="*/ 0 h 162"/>
                      <a:gd name="T74" fmla="*/ 1 w 271"/>
                      <a:gd name="T75" fmla="*/ 0 h 162"/>
                      <a:gd name="T76" fmla="*/ 1 w 271"/>
                      <a:gd name="T77" fmla="*/ 0 h 162"/>
                      <a:gd name="T78" fmla="*/ 1 w 271"/>
                      <a:gd name="T79" fmla="*/ 0 h 162"/>
                      <a:gd name="T80" fmla="*/ 1 w 271"/>
                      <a:gd name="T81" fmla="*/ 0 h 162"/>
                      <a:gd name="T82" fmla="*/ 1 w 271"/>
                      <a:gd name="T83" fmla="*/ 0 h 162"/>
                      <a:gd name="T84" fmla="*/ 1 w 271"/>
                      <a:gd name="T85" fmla="*/ 0 h 162"/>
                      <a:gd name="T86" fmla="*/ 1 w 271"/>
                      <a:gd name="T87" fmla="*/ 0 h 162"/>
                      <a:gd name="T88" fmla="*/ 2 w 271"/>
                      <a:gd name="T89" fmla="*/ 0 h 16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271" h="162">
                        <a:moveTo>
                          <a:pt x="141" y="74"/>
                        </a:moveTo>
                        <a:lnTo>
                          <a:pt x="149" y="68"/>
                        </a:lnTo>
                        <a:lnTo>
                          <a:pt x="158" y="66"/>
                        </a:lnTo>
                        <a:lnTo>
                          <a:pt x="163" y="65"/>
                        </a:lnTo>
                        <a:lnTo>
                          <a:pt x="168" y="65"/>
                        </a:lnTo>
                        <a:lnTo>
                          <a:pt x="175" y="65"/>
                        </a:lnTo>
                        <a:lnTo>
                          <a:pt x="182" y="68"/>
                        </a:lnTo>
                        <a:lnTo>
                          <a:pt x="182" y="58"/>
                        </a:lnTo>
                        <a:lnTo>
                          <a:pt x="183" y="50"/>
                        </a:lnTo>
                        <a:lnTo>
                          <a:pt x="185" y="43"/>
                        </a:lnTo>
                        <a:lnTo>
                          <a:pt x="189" y="36"/>
                        </a:lnTo>
                        <a:lnTo>
                          <a:pt x="195" y="24"/>
                        </a:lnTo>
                        <a:lnTo>
                          <a:pt x="204" y="15"/>
                        </a:lnTo>
                        <a:lnTo>
                          <a:pt x="212" y="7"/>
                        </a:lnTo>
                        <a:lnTo>
                          <a:pt x="220" y="3"/>
                        </a:lnTo>
                        <a:lnTo>
                          <a:pt x="228" y="0"/>
                        </a:lnTo>
                        <a:lnTo>
                          <a:pt x="237" y="1"/>
                        </a:lnTo>
                        <a:lnTo>
                          <a:pt x="244" y="3"/>
                        </a:lnTo>
                        <a:lnTo>
                          <a:pt x="251" y="6"/>
                        </a:lnTo>
                        <a:lnTo>
                          <a:pt x="256" y="10"/>
                        </a:lnTo>
                        <a:lnTo>
                          <a:pt x="262" y="15"/>
                        </a:lnTo>
                        <a:lnTo>
                          <a:pt x="268" y="23"/>
                        </a:lnTo>
                        <a:lnTo>
                          <a:pt x="271" y="33"/>
                        </a:lnTo>
                        <a:lnTo>
                          <a:pt x="271" y="38"/>
                        </a:lnTo>
                        <a:lnTo>
                          <a:pt x="271" y="43"/>
                        </a:lnTo>
                        <a:lnTo>
                          <a:pt x="269" y="49"/>
                        </a:lnTo>
                        <a:lnTo>
                          <a:pt x="268" y="56"/>
                        </a:lnTo>
                        <a:lnTo>
                          <a:pt x="260" y="57"/>
                        </a:lnTo>
                        <a:lnTo>
                          <a:pt x="256" y="50"/>
                        </a:lnTo>
                        <a:lnTo>
                          <a:pt x="252" y="41"/>
                        </a:lnTo>
                        <a:lnTo>
                          <a:pt x="256" y="33"/>
                        </a:lnTo>
                        <a:lnTo>
                          <a:pt x="245" y="29"/>
                        </a:lnTo>
                        <a:lnTo>
                          <a:pt x="235" y="27"/>
                        </a:lnTo>
                        <a:lnTo>
                          <a:pt x="225" y="26"/>
                        </a:lnTo>
                        <a:lnTo>
                          <a:pt x="217" y="30"/>
                        </a:lnTo>
                        <a:lnTo>
                          <a:pt x="209" y="33"/>
                        </a:lnTo>
                        <a:lnTo>
                          <a:pt x="203" y="40"/>
                        </a:lnTo>
                        <a:lnTo>
                          <a:pt x="200" y="43"/>
                        </a:lnTo>
                        <a:lnTo>
                          <a:pt x="199" y="49"/>
                        </a:lnTo>
                        <a:lnTo>
                          <a:pt x="199" y="55"/>
                        </a:lnTo>
                        <a:lnTo>
                          <a:pt x="199" y="61"/>
                        </a:lnTo>
                        <a:lnTo>
                          <a:pt x="203" y="69"/>
                        </a:lnTo>
                        <a:lnTo>
                          <a:pt x="210" y="77"/>
                        </a:lnTo>
                        <a:lnTo>
                          <a:pt x="216" y="85"/>
                        </a:lnTo>
                        <a:lnTo>
                          <a:pt x="222" y="94"/>
                        </a:lnTo>
                        <a:lnTo>
                          <a:pt x="226" y="103"/>
                        </a:lnTo>
                        <a:lnTo>
                          <a:pt x="228" y="113"/>
                        </a:lnTo>
                        <a:lnTo>
                          <a:pt x="227" y="118"/>
                        </a:lnTo>
                        <a:lnTo>
                          <a:pt x="227" y="123"/>
                        </a:lnTo>
                        <a:lnTo>
                          <a:pt x="224" y="130"/>
                        </a:lnTo>
                        <a:lnTo>
                          <a:pt x="221" y="137"/>
                        </a:lnTo>
                        <a:lnTo>
                          <a:pt x="213" y="140"/>
                        </a:lnTo>
                        <a:lnTo>
                          <a:pt x="210" y="137"/>
                        </a:lnTo>
                        <a:lnTo>
                          <a:pt x="211" y="127"/>
                        </a:lnTo>
                        <a:lnTo>
                          <a:pt x="211" y="117"/>
                        </a:lnTo>
                        <a:lnTo>
                          <a:pt x="208" y="108"/>
                        </a:lnTo>
                        <a:lnTo>
                          <a:pt x="204" y="102"/>
                        </a:lnTo>
                        <a:lnTo>
                          <a:pt x="192" y="93"/>
                        </a:lnTo>
                        <a:lnTo>
                          <a:pt x="182" y="88"/>
                        </a:lnTo>
                        <a:lnTo>
                          <a:pt x="169" y="85"/>
                        </a:lnTo>
                        <a:lnTo>
                          <a:pt x="159" y="85"/>
                        </a:lnTo>
                        <a:lnTo>
                          <a:pt x="149" y="88"/>
                        </a:lnTo>
                        <a:lnTo>
                          <a:pt x="140" y="96"/>
                        </a:lnTo>
                        <a:lnTo>
                          <a:pt x="137" y="101"/>
                        </a:lnTo>
                        <a:lnTo>
                          <a:pt x="133" y="108"/>
                        </a:lnTo>
                        <a:lnTo>
                          <a:pt x="130" y="116"/>
                        </a:lnTo>
                        <a:lnTo>
                          <a:pt x="129" y="126"/>
                        </a:lnTo>
                        <a:lnTo>
                          <a:pt x="133" y="132"/>
                        </a:lnTo>
                        <a:lnTo>
                          <a:pt x="139" y="140"/>
                        </a:lnTo>
                        <a:lnTo>
                          <a:pt x="141" y="144"/>
                        </a:lnTo>
                        <a:lnTo>
                          <a:pt x="144" y="148"/>
                        </a:lnTo>
                        <a:lnTo>
                          <a:pt x="146" y="154"/>
                        </a:lnTo>
                        <a:lnTo>
                          <a:pt x="147" y="161"/>
                        </a:lnTo>
                        <a:lnTo>
                          <a:pt x="135" y="162"/>
                        </a:lnTo>
                        <a:lnTo>
                          <a:pt x="127" y="160"/>
                        </a:lnTo>
                        <a:lnTo>
                          <a:pt x="118" y="154"/>
                        </a:lnTo>
                        <a:lnTo>
                          <a:pt x="112" y="149"/>
                        </a:lnTo>
                        <a:lnTo>
                          <a:pt x="104" y="144"/>
                        </a:lnTo>
                        <a:lnTo>
                          <a:pt x="97" y="142"/>
                        </a:lnTo>
                        <a:lnTo>
                          <a:pt x="89" y="142"/>
                        </a:lnTo>
                        <a:lnTo>
                          <a:pt x="82" y="148"/>
                        </a:lnTo>
                        <a:lnTo>
                          <a:pt x="83" y="140"/>
                        </a:lnTo>
                        <a:lnTo>
                          <a:pt x="88" y="134"/>
                        </a:lnTo>
                        <a:lnTo>
                          <a:pt x="92" y="127"/>
                        </a:lnTo>
                        <a:lnTo>
                          <a:pt x="95" y="120"/>
                        </a:lnTo>
                        <a:lnTo>
                          <a:pt x="90" y="110"/>
                        </a:lnTo>
                        <a:lnTo>
                          <a:pt x="86" y="103"/>
                        </a:lnTo>
                        <a:lnTo>
                          <a:pt x="80" y="97"/>
                        </a:lnTo>
                        <a:lnTo>
                          <a:pt x="74" y="94"/>
                        </a:lnTo>
                        <a:lnTo>
                          <a:pt x="68" y="90"/>
                        </a:lnTo>
                        <a:lnTo>
                          <a:pt x="61" y="88"/>
                        </a:lnTo>
                        <a:lnTo>
                          <a:pt x="54" y="88"/>
                        </a:lnTo>
                        <a:lnTo>
                          <a:pt x="48" y="91"/>
                        </a:lnTo>
                        <a:lnTo>
                          <a:pt x="39" y="93"/>
                        </a:lnTo>
                        <a:lnTo>
                          <a:pt x="34" y="96"/>
                        </a:lnTo>
                        <a:lnTo>
                          <a:pt x="29" y="101"/>
                        </a:lnTo>
                        <a:lnTo>
                          <a:pt x="27" y="105"/>
                        </a:lnTo>
                        <a:lnTo>
                          <a:pt x="23" y="114"/>
                        </a:lnTo>
                        <a:lnTo>
                          <a:pt x="25" y="123"/>
                        </a:lnTo>
                        <a:lnTo>
                          <a:pt x="26" y="131"/>
                        </a:lnTo>
                        <a:lnTo>
                          <a:pt x="28" y="140"/>
                        </a:lnTo>
                        <a:lnTo>
                          <a:pt x="28" y="147"/>
                        </a:lnTo>
                        <a:lnTo>
                          <a:pt x="25" y="154"/>
                        </a:lnTo>
                        <a:lnTo>
                          <a:pt x="18" y="154"/>
                        </a:lnTo>
                        <a:lnTo>
                          <a:pt x="13" y="154"/>
                        </a:lnTo>
                        <a:lnTo>
                          <a:pt x="10" y="151"/>
                        </a:lnTo>
                        <a:lnTo>
                          <a:pt x="9" y="148"/>
                        </a:lnTo>
                        <a:lnTo>
                          <a:pt x="5" y="143"/>
                        </a:lnTo>
                        <a:lnTo>
                          <a:pt x="4" y="137"/>
                        </a:lnTo>
                        <a:lnTo>
                          <a:pt x="3" y="131"/>
                        </a:lnTo>
                        <a:lnTo>
                          <a:pt x="2" y="126"/>
                        </a:lnTo>
                        <a:lnTo>
                          <a:pt x="0" y="119"/>
                        </a:lnTo>
                        <a:lnTo>
                          <a:pt x="0" y="112"/>
                        </a:lnTo>
                        <a:lnTo>
                          <a:pt x="1" y="105"/>
                        </a:lnTo>
                        <a:lnTo>
                          <a:pt x="4" y="100"/>
                        </a:lnTo>
                        <a:lnTo>
                          <a:pt x="8" y="93"/>
                        </a:lnTo>
                        <a:lnTo>
                          <a:pt x="12" y="88"/>
                        </a:lnTo>
                        <a:lnTo>
                          <a:pt x="18" y="83"/>
                        </a:lnTo>
                        <a:lnTo>
                          <a:pt x="25" y="79"/>
                        </a:lnTo>
                        <a:lnTo>
                          <a:pt x="33" y="71"/>
                        </a:lnTo>
                        <a:lnTo>
                          <a:pt x="42" y="67"/>
                        </a:lnTo>
                        <a:lnTo>
                          <a:pt x="51" y="66"/>
                        </a:lnTo>
                        <a:lnTo>
                          <a:pt x="60" y="67"/>
                        </a:lnTo>
                        <a:lnTo>
                          <a:pt x="66" y="69"/>
                        </a:lnTo>
                        <a:lnTo>
                          <a:pt x="74" y="73"/>
                        </a:lnTo>
                        <a:lnTo>
                          <a:pt x="81" y="77"/>
                        </a:lnTo>
                        <a:lnTo>
                          <a:pt x="89" y="83"/>
                        </a:lnTo>
                        <a:lnTo>
                          <a:pt x="95" y="86"/>
                        </a:lnTo>
                        <a:lnTo>
                          <a:pt x="101" y="90"/>
                        </a:lnTo>
                        <a:lnTo>
                          <a:pt x="108" y="92"/>
                        </a:lnTo>
                        <a:lnTo>
                          <a:pt x="115" y="94"/>
                        </a:lnTo>
                        <a:lnTo>
                          <a:pt x="121" y="93"/>
                        </a:lnTo>
                        <a:lnTo>
                          <a:pt x="127" y="90"/>
                        </a:lnTo>
                        <a:lnTo>
                          <a:pt x="134" y="83"/>
                        </a:lnTo>
                        <a:lnTo>
                          <a:pt x="141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7" name="Freeform 376"/>
                  <p:cNvSpPr>
                    <a:spLocks/>
                  </p:cNvSpPr>
                  <p:nvPr/>
                </p:nvSpPr>
                <p:spPr bwMode="auto">
                  <a:xfrm rot="168125" flipH="1">
                    <a:off x="4922" y="3507"/>
                    <a:ext cx="63" cy="42"/>
                  </a:xfrm>
                  <a:custGeom>
                    <a:avLst/>
                    <a:gdLst>
                      <a:gd name="T0" fmla="*/ 1 w 112"/>
                      <a:gd name="T1" fmla="*/ 0 h 97"/>
                      <a:gd name="T2" fmla="*/ 1 w 112"/>
                      <a:gd name="T3" fmla="*/ 0 h 97"/>
                      <a:gd name="T4" fmla="*/ 1 w 112"/>
                      <a:gd name="T5" fmla="*/ 0 h 97"/>
                      <a:gd name="T6" fmla="*/ 1 w 112"/>
                      <a:gd name="T7" fmla="*/ 0 h 97"/>
                      <a:gd name="T8" fmla="*/ 1 w 112"/>
                      <a:gd name="T9" fmla="*/ 0 h 97"/>
                      <a:gd name="T10" fmla="*/ 1 w 112"/>
                      <a:gd name="T11" fmla="*/ 0 h 97"/>
                      <a:gd name="T12" fmla="*/ 1 w 112"/>
                      <a:gd name="T13" fmla="*/ 0 h 97"/>
                      <a:gd name="T14" fmla="*/ 1 w 112"/>
                      <a:gd name="T15" fmla="*/ 0 h 97"/>
                      <a:gd name="T16" fmla="*/ 1 w 112"/>
                      <a:gd name="T17" fmla="*/ 0 h 97"/>
                      <a:gd name="T18" fmla="*/ 1 w 112"/>
                      <a:gd name="T19" fmla="*/ 0 h 97"/>
                      <a:gd name="T20" fmla="*/ 1 w 112"/>
                      <a:gd name="T21" fmla="*/ 0 h 97"/>
                      <a:gd name="T22" fmla="*/ 1 w 112"/>
                      <a:gd name="T23" fmla="*/ 0 h 97"/>
                      <a:gd name="T24" fmla="*/ 1 w 112"/>
                      <a:gd name="T25" fmla="*/ 0 h 97"/>
                      <a:gd name="T26" fmla="*/ 1 w 112"/>
                      <a:gd name="T27" fmla="*/ 0 h 97"/>
                      <a:gd name="T28" fmla="*/ 1 w 112"/>
                      <a:gd name="T29" fmla="*/ 0 h 97"/>
                      <a:gd name="T30" fmla="*/ 1 w 112"/>
                      <a:gd name="T31" fmla="*/ 0 h 97"/>
                      <a:gd name="T32" fmla="*/ 1 w 112"/>
                      <a:gd name="T33" fmla="*/ 0 h 97"/>
                      <a:gd name="T34" fmla="*/ 1 w 112"/>
                      <a:gd name="T35" fmla="*/ 0 h 97"/>
                      <a:gd name="T36" fmla="*/ 1 w 112"/>
                      <a:gd name="T37" fmla="*/ 0 h 97"/>
                      <a:gd name="T38" fmla="*/ 1 w 112"/>
                      <a:gd name="T39" fmla="*/ 0 h 97"/>
                      <a:gd name="T40" fmla="*/ 1 w 112"/>
                      <a:gd name="T41" fmla="*/ 0 h 97"/>
                      <a:gd name="T42" fmla="*/ 1 w 112"/>
                      <a:gd name="T43" fmla="*/ 0 h 97"/>
                      <a:gd name="T44" fmla="*/ 1 w 112"/>
                      <a:gd name="T45" fmla="*/ 0 h 97"/>
                      <a:gd name="T46" fmla="*/ 1 w 112"/>
                      <a:gd name="T47" fmla="*/ 0 h 97"/>
                      <a:gd name="T48" fmla="*/ 1 w 112"/>
                      <a:gd name="T49" fmla="*/ 0 h 97"/>
                      <a:gd name="T50" fmla="*/ 1 w 112"/>
                      <a:gd name="T51" fmla="*/ 0 h 97"/>
                      <a:gd name="T52" fmla="*/ 1 w 112"/>
                      <a:gd name="T53" fmla="*/ 0 h 97"/>
                      <a:gd name="T54" fmla="*/ 1 w 112"/>
                      <a:gd name="T55" fmla="*/ 0 h 97"/>
                      <a:gd name="T56" fmla="*/ 1 w 112"/>
                      <a:gd name="T57" fmla="*/ 0 h 97"/>
                      <a:gd name="T58" fmla="*/ 1 w 112"/>
                      <a:gd name="T59" fmla="*/ 0 h 97"/>
                      <a:gd name="T60" fmla="*/ 1 w 112"/>
                      <a:gd name="T61" fmla="*/ 0 h 97"/>
                      <a:gd name="T62" fmla="*/ 1 w 112"/>
                      <a:gd name="T63" fmla="*/ 0 h 97"/>
                      <a:gd name="T64" fmla="*/ 1 w 112"/>
                      <a:gd name="T65" fmla="*/ 0 h 97"/>
                      <a:gd name="T66" fmla="*/ 1 w 112"/>
                      <a:gd name="T67" fmla="*/ 0 h 97"/>
                      <a:gd name="T68" fmla="*/ 1 w 112"/>
                      <a:gd name="T69" fmla="*/ 0 h 97"/>
                      <a:gd name="T70" fmla="*/ 1 w 112"/>
                      <a:gd name="T71" fmla="*/ 0 h 97"/>
                      <a:gd name="T72" fmla="*/ 1 w 112"/>
                      <a:gd name="T73" fmla="*/ 0 h 97"/>
                      <a:gd name="T74" fmla="*/ 1 w 112"/>
                      <a:gd name="T75" fmla="*/ 0 h 97"/>
                      <a:gd name="T76" fmla="*/ 1 w 112"/>
                      <a:gd name="T77" fmla="*/ 0 h 97"/>
                      <a:gd name="T78" fmla="*/ 1 w 112"/>
                      <a:gd name="T79" fmla="*/ 0 h 97"/>
                      <a:gd name="T80" fmla="*/ 0 w 112"/>
                      <a:gd name="T81" fmla="*/ 0 h 97"/>
                      <a:gd name="T82" fmla="*/ 0 w 112"/>
                      <a:gd name="T83" fmla="*/ 0 h 97"/>
                      <a:gd name="T84" fmla="*/ 1 w 112"/>
                      <a:gd name="T85" fmla="*/ 0 h 97"/>
                      <a:gd name="T86" fmla="*/ 1 w 112"/>
                      <a:gd name="T87" fmla="*/ 0 h 97"/>
                      <a:gd name="T88" fmla="*/ 1 w 112"/>
                      <a:gd name="T89" fmla="*/ 0 h 97"/>
                      <a:gd name="T90" fmla="*/ 1 w 112"/>
                      <a:gd name="T91" fmla="*/ 0 h 97"/>
                      <a:gd name="T92" fmla="*/ 1 w 112"/>
                      <a:gd name="T93" fmla="*/ 0 h 97"/>
                      <a:gd name="T94" fmla="*/ 1 w 112"/>
                      <a:gd name="T95" fmla="*/ 0 h 97"/>
                      <a:gd name="T96" fmla="*/ 1 w 112"/>
                      <a:gd name="T97" fmla="*/ 0 h 97"/>
                      <a:gd name="T98" fmla="*/ 1 w 112"/>
                      <a:gd name="T99" fmla="*/ 0 h 97"/>
                      <a:gd name="T100" fmla="*/ 1 w 112"/>
                      <a:gd name="T101" fmla="*/ 0 h 97"/>
                      <a:gd name="T102" fmla="*/ 1 w 112"/>
                      <a:gd name="T103" fmla="*/ 0 h 97"/>
                      <a:gd name="T104" fmla="*/ 1 w 112"/>
                      <a:gd name="T105" fmla="*/ 0 h 97"/>
                      <a:gd name="T106" fmla="*/ 1 w 112"/>
                      <a:gd name="T107" fmla="*/ 0 h 97"/>
                      <a:gd name="T108" fmla="*/ 1 w 112"/>
                      <a:gd name="T109" fmla="*/ 0 h 97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112" h="97">
                        <a:moveTo>
                          <a:pt x="89" y="4"/>
                        </a:moveTo>
                        <a:lnTo>
                          <a:pt x="97" y="9"/>
                        </a:lnTo>
                        <a:lnTo>
                          <a:pt x="104" y="16"/>
                        </a:lnTo>
                        <a:lnTo>
                          <a:pt x="107" y="25"/>
                        </a:lnTo>
                        <a:lnTo>
                          <a:pt x="111" y="35"/>
                        </a:lnTo>
                        <a:lnTo>
                          <a:pt x="111" y="44"/>
                        </a:lnTo>
                        <a:lnTo>
                          <a:pt x="112" y="54"/>
                        </a:lnTo>
                        <a:lnTo>
                          <a:pt x="112" y="64"/>
                        </a:lnTo>
                        <a:lnTo>
                          <a:pt x="112" y="74"/>
                        </a:lnTo>
                        <a:lnTo>
                          <a:pt x="103" y="78"/>
                        </a:lnTo>
                        <a:lnTo>
                          <a:pt x="95" y="74"/>
                        </a:lnTo>
                        <a:lnTo>
                          <a:pt x="95" y="66"/>
                        </a:lnTo>
                        <a:lnTo>
                          <a:pt x="95" y="59"/>
                        </a:lnTo>
                        <a:lnTo>
                          <a:pt x="95" y="51"/>
                        </a:lnTo>
                        <a:lnTo>
                          <a:pt x="95" y="44"/>
                        </a:lnTo>
                        <a:lnTo>
                          <a:pt x="94" y="37"/>
                        </a:lnTo>
                        <a:lnTo>
                          <a:pt x="91" y="33"/>
                        </a:lnTo>
                        <a:lnTo>
                          <a:pt x="88" y="28"/>
                        </a:lnTo>
                        <a:lnTo>
                          <a:pt x="84" y="28"/>
                        </a:lnTo>
                        <a:lnTo>
                          <a:pt x="76" y="25"/>
                        </a:lnTo>
                        <a:lnTo>
                          <a:pt x="69" y="22"/>
                        </a:lnTo>
                        <a:lnTo>
                          <a:pt x="61" y="19"/>
                        </a:lnTo>
                        <a:lnTo>
                          <a:pt x="54" y="19"/>
                        </a:lnTo>
                        <a:lnTo>
                          <a:pt x="47" y="19"/>
                        </a:lnTo>
                        <a:lnTo>
                          <a:pt x="41" y="21"/>
                        </a:lnTo>
                        <a:lnTo>
                          <a:pt x="35" y="26"/>
                        </a:lnTo>
                        <a:lnTo>
                          <a:pt x="32" y="34"/>
                        </a:lnTo>
                        <a:lnTo>
                          <a:pt x="25" y="43"/>
                        </a:lnTo>
                        <a:lnTo>
                          <a:pt x="26" y="52"/>
                        </a:lnTo>
                        <a:lnTo>
                          <a:pt x="29" y="60"/>
                        </a:lnTo>
                        <a:lnTo>
                          <a:pt x="35" y="68"/>
                        </a:lnTo>
                        <a:lnTo>
                          <a:pt x="39" y="74"/>
                        </a:lnTo>
                        <a:lnTo>
                          <a:pt x="42" y="81"/>
                        </a:lnTo>
                        <a:lnTo>
                          <a:pt x="39" y="88"/>
                        </a:lnTo>
                        <a:lnTo>
                          <a:pt x="32" y="97"/>
                        </a:lnTo>
                        <a:lnTo>
                          <a:pt x="21" y="91"/>
                        </a:lnTo>
                        <a:lnTo>
                          <a:pt x="15" y="86"/>
                        </a:lnTo>
                        <a:lnTo>
                          <a:pt x="9" y="79"/>
                        </a:lnTo>
                        <a:lnTo>
                          <a:pt x="6" y="72"/>
                        </a:lnTo>
                        <a:lnTo>
                          <a:pt x="1" y="63"/>
                        </a:lnTo>
                        <a:lnTo>
                          <a:pt x="0" y="55"/>
                        </a:lnTo>
                        <a:lnTo>
                          <a:pt x="0" y="47"/>
                        </a:lnTo>
                        <a:lnTo>
                          <a:pt x="2" y="39"/>
                        </a:lnTo>
                        <a:lnTo>
                          <a:pt x="4" y="33"/>
                        </a:lnTo>
                        <a:lnTo>
                          <a:pt x="8" y="26"/>
                        </a:lnTo>
                        <a:lnTo>
                          <a:pt x="12" y="20"/>
                        </a:lnTo>
                        <a:lnTo>
                          <a:pt x="17" y="17"/>
                        </a:lnTo>
                        <a:lnTo>
                          <a:pt x="27" y="9"/>
                        </a:lnTo>
                        <a:lnTo>
                          <a:pt x="38" y="4"/>
                        </a:lnTo>
                        <a:lnTo>
                          <a:pt x="50" y="0"/>
                        </a:lnTo>
                        <a:lnTo>
                          <a:pt x="62" y="0"/>
                        </a:lnTo>
                        <a:lnTo>
                          <a:pt x="69" y="0"/>
                        </a:lnTo>
                        <a:lnTo>
                          <a:pt x="76" y="0"/>
                        </a:lnTo>
                        <a:lnTo>
                          <a:pt x="82" y="1"/>
                        </a:lnTo>
                        <a:lnTo>
                          <a:pt x="89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377"/>
                  <p:cNvSpPr>
                    <a:spLocks/>
                  </p:cNvSpPr>
                  <p:nvPr/>
                </p:nvSpPr>
                <p:spPr bwMode="auto">
                  <a:xfrm rot="168125" flipH="1">
                    <a:off x="5161" y="3600"/>
                    <a:ext cx="49" cy="42"/>
                  </a:xfrm>
                  <a:custGeom>
                    <a:avLst/>
                    <a:gdLst>
                      <a:gd name="T0" fmla="*/ 1 w 87"/>
                      <a:gd name="T1" fmla="*/ 0 h 98"/>
                      <a:gd name="T2" fmla="*/ 1 w 87"/>
                      <a:gd name="T3" fmla="*/ 0 h 98"/>
                      <a:gd name="T4" fmla="*/ 1 w 87"/>
                      <a:gd name="T5" fmla="*/ 0 h 98"/>
                      <a:gd name="T6" fmla="*/ 1 w 87"/>
                      <a:gd name="T7" fmla="*/ 0 h 98"/>
                      <a:gd name="T8" fmla="*/ 1 w 87"/>
                      <a:gd name="T9" fmla="*/ 0 h 98"/>
                      <a:gd name="T10" fmla="*/ 1 w 87"/>
                      <a:gd name="T11" fmla="*/ 0 h 98"/>
                      <a:gd name="T12" fmla="*/ 1 w 87"/>
                      <a:gd name="T13" fmla="*/ 0 h 98"/>
                      <a:gd name="T14" fmla="*/ 1 w 87"/>
                      <a:gd name="T15" fmla="*/ 0 h 98"/>
                      <a:gd name="T16" fmla="*/ 1 w 87"/>
                      <a:gd name="T17" fmla="*/ 0 h 98"/>
                      <a:gd name="T18" fmla="*/ 1 w 87"/>
                      <a:gd name="T19" fmla="*/ 0 h 98"/>
                      <a:gd name="T20" fmla="*/ 1 w 87"/>
                      <a:gd name="T21" fmla="*/ 0 h 98"/>
                      <a:gd name="T22" fmla="*/ 1 w 87"/>
                      <a:gd name="T23" fmla="*/ 0 h 98"/>
                      <a:gd name="T24" fmla="*/ 1 w 87"/>
                      <a:gd name="T25" fmla="*/ 0 h 98"/>
                      <a:gd name="T26" fmla="*/ 1 w 87"/>
                      <a:gd name="T27" fmla="*/ 0 h 98"/>
                      <a:gd name="T28" fmla="*/ 1 w 87"/>
                      <a:gd name="T29" fmla="*/ 0 h 98"/>
                      <a:gd name="T30" fmla="*/ 1 w 87"/>
                      <a:gd name="T31" fmla="*/ 0 h 98"/>
                      <a:gd name="T32" fmla="*/ 1 w 87"/>
                      <a:gd name="T33" fmla="*/ 0 h 98"/>
                      <a:gd name="T34" fmla="*/ 1 w 87"/>
                      <a:gd name="T35" fmla="*/ 0 h 98"/>
                      <a:gd name="T36" fmla="*/ 1 w 87"/>
                      <a:gd name="T37" fmla="*/ 0 h 98"/>
                      <a:gd name="T38" fmla="*/ 1 w 87"/>
                      <a:gd name="T39" fmla="*/ 0 h 98"/>
                      <a:gd name="T40" fmla="*/ 1 w 87"/>
                      <a:gd name="T41" fmla="*/ 0 h 98"/>
                      <a:gd name="T42" fmla="*/ 1 w 87"/>
                      <a:gd name="T43" fmla="*/ 0 h 98"/>
                      <a:gd name="T44" fmla="*/ 1 w 87"/>
                      <a:gd name="T45" fmla="*/ 0 h 98"/>
                      <a:gd name="T46" fmla="*/ 1 w 87"/>
                      <a:gd name="T47" fmla="*/ 0 h 98"/>
                      <a:gd name="T48" fmla="*/ 1 w 87"/>
                      <a:gd name="T49" fmla="*/ 0 h 98"/>
                      <a:gd name="T50" fmla="*/ 1 w 87"/>
                      <a:gd name="T51" fmla="*/ 0 h 98"/>
                      <a:gd name="T52" fmla="*/ 1 w 87"/>
                      <a:gd name="T53" fmla="*/ 0 h 98"/>
                      <a:gd name="T54" fmla="*/ 1 w 87"/>
                      <a:gd name="T55" fmla="*/ 0 h 98"/>
                      <a:gd name="T56" fmla="*/ 1 w 87"/>
                      <a:gd name="T57" fmla="*/ 0 h 98"/>
                      <a:gd name="T58" fmla="*/ 1 w 87"/>
                      <a:gd name="T59" fmla="*/ 0 h 98"/>
                      <a:gd name="T60" fmla="*/ 1 w 87"/>
                      <a:gd name="T61" fmla="*/ 0 h 98"/>
                      <a:gd name="T62" fmla="*/ 0 w 87"/>
                      <a:gd name="T63" fmla="*/ 0 h 98"/>
                      <a:gd name="T64" fmla="*/ 0 w 87"/>
                      <a:gd name="T65" fmla="*/ 0 h 98"/>
                      <a:gd name="T66" fmla="*/ 1 w 87"/>
                      <a:gd name="T67" fmla="*/ 0 h 98"/>
                      <a:gd name="T68" fmla="*/ 1 w 87"/>
                      <a:gd name="T69" fmla="*/ 0 h 98"/>
                      <a:gd name="T70" fmla="*/ 1 w 87"/>
                      <a:gd name="T71" fmla="*/ 0 h 98"/>
                      <a:gd name="T72" fmla="*/ 1 w 87"/>
                      <a:gd name="T73" fmla="*/ 0 h 98"/>
                      <a:gd name="T74" fmla="*/ 1 w 87"/>
                      <a:gd name="T75" fmla="*/ 0 h 98"/>
                      <a:gd name="T76" fmla="*/ 1 w 87"/>
                      <a:gd name="T77" fmla="*/ 0 h 98"/>
                      <a:gd name="T78" fmla="*/ 1 w 87"/>
                      <a:gd name="T79" fmla="*/ 0 h 98"/>
                      <a:gd name="T80" fmla="*/ 1 w 87"/>
                      <a:gd name="T81" fmla="*/ 0 h 98"/>
                      <a:gd name="T82" fmla="*/ 1 w 87"/>
                      <a:gd name="T83" fmla="*/ 0 h 98"/>
                      <a:gd name="T84" fmla="*/ 1 w 87"/>
                      <a:gd name="T85" fmla="*/ 0 h 9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7" h="98">
                        <a:moveTo>
                          <a:pt x="74" y="11"/>
                        </a:moveTo>
                        <a:lnTo>
                          <a:pt x="79" y="18"/>
                        </a:lnTo>
                        <a:lnTo>
                          <a:pt x="84" y="26"/>
                        </a:lnTo>
                        <a:lnTo>
                          <a:pt x="85" y="29"/>
                        </a:lnTo>
                        <a:lnTo>
                          <a:pt x="87" y="34"/>
                        </a:lnTo>
                        <a:lnTo>
                          <a:pt x="87" y="38"/>
                        </a:lnTo>
                        <a:lnTo>
                          <a:pt x="87" y="45"/>
                        </a:lnTo>
                        <a:lnTo>
                          <a:pt x="79" y="40"/>
                        </a:lnTo>
                        <a:lnTo>
                          <a:pt x="72" y="35"/>
                        </a:lnTo>
                        <a:lnTo>
                          <a:pt x="65" y="28"/>
                        </a:lnTo>
                        <a:lnTo>
                          <a:pt x="58" y="22"/>
                        </a:lnTo>
                        <a:lnTo>
                          <a:pt x="50" y="18"/>
                        </a:lnTo>
                        <a:lnTo>
                          <a:pt x="44" y="17"/>
                        </a:lnTo>
                        <a:lnTo>
                          <a:pt x="36" y="19"/>
                        </a:lnTo>
                        <a:lnTo>
                          <a:pt x="28" y="28"/>
                        </a:lnTo>
                        <a:lnTo>
                          <a:pt x="22" y="36"/>
                        </a:lnTo>
                        <a:lnTo>
                          <a:pt x="22" y="45"/>
                        </a:lnTo>
                        <a:lnTo>
                          <a:pt x="23" y="53"/>
                        </a:lnTo>
                        <a:lnTo>
                          <a:pt x="29" y="62"/>
                        </a:lnTo>
                        <a:lnTo>
                          <a:pt x="33" y="70"/>
                        </a:lnTo>
                        <a:lnTo>
                          <a:pt x="40" y="78"/>
                        </a:lnTo>
                        <a:lnTo>
                          <a:pt x="46" y="84"/>
                        </a:lnTo>
                        <a:lnTo>
                          <a:pt x="52" y="92"/>
                        </a:lnTo>
                        <a:lnTo>
                          <a:pt x="42" y="97"/>
                        </a:lnTo>
                        <a:lnTo>
                          <a:pt x="35" y="98"/>
                        </a:lnTo>
                        <a:lnTo>
                          <a:pt x="24" y="93"/>
                        </a:lnTo>
                        <a:lnTo>
                          <a:pt x="18" y="89"/>
                        </a:lnTo>
                        <a:lnTo>
                          <a:pt x="11" y="82"/>
                        </a:lnTo>
                        <a:lnTo>
                          <a:pt x="7" y="75"/>
                        </a:lnTo>
                        <a:lnTo>
                          <a:pt x="3" y="66"/>
                        </a:lnTo>
                        <a:lnTo>
                          <a:pt x="1" y="57"/>
                        </a:lnTo>
                        <a:lnTo>
                          <a:pt x="0" y="47"/>
                        </a:lnTo>
                        <a:lnTo>
                          <a:pt x="0" y="39"/>
                        </a:lnTo>
                        <a:lnTo>
                          <a:pt x="1" y="32"/>
                        </a:lnTo>
                        <a:lnTo>
                          <a:pt x="4" y="26"/>
                        </a:lnTo>
                        <a:lnTo>
                          <a:pt x="7" y="20"/>
                        </a:lnTo>
                        <a:lnTo>
                          <a:pt x="13" y="17"/>
                        </a:lnTo>
                        <a:lnTo>
                          <a:pt x="22" y="8"/>
                        </a:lnTo>
                        <a:lnTo>
                          <a:pt x="35" y="3"/>
                        </a:lnTo>
                        <a:lnTo>
                          <a:pt x="45" y="0"/>
                        </a:lnTo>
                        <a:lnTo>
                          <a:pt x="56" y="0"/>
                        </a:lnTo>
                        <a:lnTo>
                          <a:pt x="65" y="3"/>
                        </a:lnTo>
                        <a:lnTo>
                          <a:pt x="74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9" name="Freeform 378"/>
                  <p:cNvSpPr>
                    <a:spLocks/>
                  </p:cNvSpPr>
                  <p:nvPr/>
                </p:nvSpPr>
                <p:spPr bwMode="auto">
                  <a:xfrm rot="168125" flipH="1">
                    <a:off x="4676" y="3445"/>
                    <a:ext cx="69" cy="45"/>
                  </a:xfrm>
                  <a:custGeom>
                    <a:avLst/>
                    <a:gdLst>
                      <a:gd name="T0" fmla="*/ 1 w 126"/>
                      <a:gd name="T1" fmla="*/ 0 h 104"/>
                      <a:gd name="T2" fmla="*/ 1 w 126"/>
                      <a:gd name="T3" fmla="*/ 0 h 104"/>
                      <a:gd name="T4" fmla="*/ 1 w 126"/>
                      <a:gd name="T5" fmla="*/ 0 h 104"/>
                      <a:gd name="T6" fmla="*/ 1 w 126"/>
                      <a:gd name="T7" fmla="*/ 0 h 104"/>
                      <a:gd name="T8" fmla="*/ 1 w 126"/>
                      <a:gd name="T9" fmla="*/ 0 h 104"/>
                      <a:gd name="T10" fmla="*/ 1 w 126"/>
                      <a:gd name="T11" fmla="*/ 0 h 104"/>
                      <a:gd name="T12" fmla="*/ 1 w 126"/>
                      <a:gd name="T13" fmla="*/ 0 h 104"/>
                      <a:gd name="T14" fmla="*/ 1 w 126"/>
                      <a:gd name="T15" fmla="*/ 0 h 104"/>
                      <a:gd name="T16" fmla="*/ 1 w 126"/>
                      <a:gd name="T17" fmla="*/ 0 h 104"/>
                      <a:gd name="T18" fmla="*/ 1 w 126"/>
                      <a:gd name="T19" fmla="*/ 0 h 104"/>
                      <a:gd name="T20" fmla="*/ 1 w 126"/>
                      <a:gd name="T21" fmla="*/ 0 h 104"/>
                      <a:gd name="T22" fmla="*/ 1 w 126"/>
                      <a:gd name="T23" fmla="*/ 0 h 104"/>
                      <a:gd name="T24" fmla="*/ 1 w 126"/>
                      <a:gd name="T25" fmla="*/ 0 h 104"/>
                      <a:gd name="T26" fmla="*/ 1 w 126"/>
                      <a:gd name="T27" fmla="*/ 0 h 104"/>
                      <a:gd name="T28" fmla="*/ 1 w 126"/>
                      <a:gd name="T29" fmla="*/ 0 h 104"/>
                      <a:gd name="T30" fmla="*/ 1 w 126"/>
                      <a:gd name="T31" fmla="*/ 0 h 104"/>
                      <a:gd name="T32" fmla="*/ 1 w 126"/>
                      <a:gd name="T33" fmla="*/ 0 h 104"/>
                      <a:gd name="T34" fmla="*/ 1 w 126"/>
                      <a:gd name="T35" fmla="*/ 0 h 104"/>
                      <a:gd name="T36" fmla="*/ 1 w 126"/>
                      <a:gd name="T37" fmla="*/ 0 h 104"/>
                      <a:gd name="T38" fmla="*/ 1 w 126"/>
                      <a:gd name="T39" fmla="*/ 0 h 104"/>
                      <a:gd name="T40" fmla="*/ 1 w 126"/>
                      <a:gd name="T41" fmla="*/ 0 h 104"/>
                      <a:gd name="T42" fmla="*/ 1 w 126"/>
                      <a:gd name="T43" fmla="*/ 0 h 104"/>
                      <a:gd name="T44" fmla="*/ 1 w 126"/>
                      <a:gd name="T45" fmla="*/ 0 h 104"/>
                      <a:gd name="T46" fmla="*/ 1 w 126"/>
                      <a:gd name="T47" fmla="*/ 0 h 104"/>
                      <a:gd name="T48" fmla="*/ 1 w 126"/>
                      <a:gd name="T49" fmla="*/ 0 h 104"/>
                      <a:gd name="T50" fmla="*/ 1 w 126"/>
                      <a:gd name="T51" fmla="*/ 0 h 104"/>
                      <a:gd name="T52" fmla="*/ 1 w 126"/>
                      <a:gd name="T53" fmla="*/ 0 h 104"/>
                      <a:gd name="T54" fmla="*/ 1 w 126"/>
                      <a:gd name="T55" fmla="*/ 0 h 104"/>
                      <a:gd name="T56" fmla="*/ 1 w 126"/>
                      <a:gd name="T57" fmla="*/ 0 h 104"/>
                      <a:gd name="T58" fmla="*/ 1 w 126"/>
                      <a:gd name="T59" fmla="*/ 0 h 104"/>
                      <a:gd name="T60" fmla="*/ 1 w 126"/>
                      <a:gd name="T61" fmla="*/ 0 h 104"/>
                      <a:gd name="T62" fmla="*/ 1 w 126"/>
                      <a:gd name="T63" fmla="*/ 0 h 104"/>
                      <a:gd name="T64" fmla="*/ 1 w 126"/>
                      <a:gd name="T65" fmla="*/ 0 h 104"/>
                      <a:gd name="T66" fmla="*/ 1 w 126"/>
                      <a:gd name="T67" fmla="*/ 0 h 104"/>
                      <a:gd name="T68" fmla="*/ 1 w 126"/>
                      <a:gd name="T69" fmla="*/ 0 h 104"/>
                      <a:gd name="T70" fmla="*/ 1 w 126"/>
                      <a:gd name="T71" fmla="*/ 0 h 104"/>
                      <a:gd name="T72" fmla="*/ 1 w 126"/>
                      <a:gd name="T73" fmla="*/ 0 h 104"/>
                      <a:gd name="T74" fmla="*/ 1 w 126"/>
                      <a:gd name="T75" fmla="*/ 0 h 104"/>
                      <a:gd name="T76" fmla="*/ 1 w 126"/>
                      <a:gd name="T77" fmla="*/ 0 h 104"/>
                      <a:gd name="T78" fmla="*/ 1 w 126"/>
                      <a:gd name="T79" fmla="*/ 0 h 104"/>
                      <a:gd name="T80" fmla="*/ 1 w 126"/>
                      <a:gd name="T81" fmla="*/ 0 h 104"/>
                      <a:gd name="T82" fmla="*/ 1 w 126"/>
                      <a:gd name="T83" fmla="*/ 0 h 104"/>
                      <a:gd name="T84" fmla="*/ 1 w 126"/>
                      <a:gd name="T85" fmla="*/ 0 h 104"/>
                      <a:gd name="T86" fmla="*/ 1 w 126"/>
                      <a:gd name="T87" fmla="*/ 0 h 104"/>
                      <a:gd name="T88" fmla="*/ 1 w 126"/>
                      <a:gd name="T89" fmla="*/ 0 h 104"/>
                      <a:gd name="T90" fmla="*/ 1 w 126"/>
                      <a:gd name="T91" fmla="*/ 0 h 104"/>
                      <a:gd name="T92" fmla="*/ 0 w 126"/>
                      <a:gd name="T93" fmla="*/ 0 h 104"/>
                      <a:gd name="T94" fmla="*/ 1 w 126"/>
                      <a:gd name="T95" fmla="*/ 0 h 104"/>
                      <a:gd name="T96" fmla="*/ 1 w 126"/>
                      <a:gd name="T97" fmla="*/ 0 h 104"/>
                      <a:gd name="T98" fmla="*/ 1 w 126"/>
                      <a:gd name="T99" fmla="*/ 0 h 104"/>
                      <a:gd name="T100" fmla="*/ 1 w 126"/>
                      <a:gd name="T101" fmla="*/ 0 h 104"/>
                      <a:gd name="T102" fmla="*/ 1 w 126"/>
                      <a:gd name="T103" fmla="*/ 0 h 104"/>
                      <a:gd name="T104" fmla="*/ 1 w 126"/>
                      <a:gd name="T105" fmla="*/ 0 h 104"/>
                      <a:gd name="T106" fmla="*/ 1 w 126"/>
                      <a:gd name="T107" fmla="*/ 0 h 104"/>
                      <a:gd name="T108" fmla="*/ 1 w 126"/>
                      <a:gd name="T109" fmla="*/ 0 h 104"/>
                      <a:gd name="T110" fmla="*/ 1 w 126"/>
                      <a:gd name="T111" fmla="*/ 0 h 104"/>
                      <a:gd name="T112" fmla="*/ 1 w 126"/>
                      <a:gd name="T113" fmla="*/ 0 h 104"/>
                      <a:gd name="T114" fmla="*/ 1 w 126"/>
                      <a:gd name="T115" fmla="*/ 0 h 104"/>
                      <a:gd name="T116" fmla="*/ 1 w 126"/>
                      <a:gd name="T117" fmla="*/ 0 h 104"/>
                      <a:gd name="T118" fmla="*/ 1 w 126"/>
                      <a:gd name="T119" fmla="*/ 0 h 104"/>
                      <a:gd name="T120" fmla="*/ 1 w 126"/>
                      <a:gd name="T121" fmla="*/ 0 h 104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126" h="104">
                        <a:moveTo>
                          <a:pt x="110" y="17"/>
                        </a:moveTo>
                        <a:lnTo>
                          <a:pt x="116" y="22"/>
                        </a:lnTo>
                        <a:lnTo>
                          <a:pt x="122" y="30"/>
                        </a:lnTo>
                        <a:lnTo>
                          <a:pt x="123" y="33"/>
                        </a:lnTo>
                        <a:lnTo>
                          <a:pt x="124" y="39"/>
                        </a:lnTo>
                        <a:lnTo>
                          <a:pt x="125" y="46"/>
                        </a:lnTo>
                        <a:lnTo>
                          <a:pt x="126" y="52"/>
                        </a:lnTo>
                        <a:lnTo>
                          <a:pt x="124" y="60"/>
                        </a:lnTo>
                        <a:lnTo>
                          <a:pt x="120" y="68"/>
                        </a:lnTo>
                        <a:lnTo>
                          <a:pt x="114" y="74"/>
                        </a:lnTo>
                        <a:lnTo>
                          <a:pt x="110" y="81"/>
                        </a:lnTo>
                        <a:lnTo>
                          <a:pt x="103" y="79"/>
                        </a:lnTo>
                        <a:lnTo>
                          <a:pt x="96" y="78"/>
                        </a:lnTo>
                        <a:lnTo>
                          <a:pt x="90" y="75"/>
                        </a:lnTo>
                        <a:lnTo>
                          <a:pt x="93" y="69"/>
                        </a:lnTo>
                        <a:lnTo>
                          <a:pt x="99" y="61"/>
                        </a:lnTo>
                        <a:lnTo>
                          <a:pt x="104" y="51"/>
                        </a:lnTo>
                        <a:lnTo>
                          <a:pt x="103" y="41"/>
                        </a:lnTo>
                        <a:lnTo>
                          <a:pt x="98" y="34"/>
                        </a:lnTo>
                        <a:lnTo>
                          <a:pt x="91" y="30"/>
                        </a:lnTo>
                        <a:lnTo>
                          <a:pt x="86" y="26"/>
                        </a:lnTo>
                        <a:lnTo>
                          <a:pt x="80" y="23"/>
                        </a:lnTo>
                        <a:lnTo>
                          <a:pt x="77" y="22"/>
                        </a:lnTo>
                        <a:lnTo>
                          <a:pt x="68" y="20"/>
                        </a:lnTo>
                        <a:lnTo>
                          <a:pt x="58" y="23"/>
                        </a:lnTo>
                        <a:lnTo>
                          <a:pt x="51" y="26"/>
                        </a:lnTo>
                        <a:lnTo>
                          <a:pt x="44" y="31"/>
                        </a:lnTo>
                        <a:lnTo>
                          <a:pt x="37" y="35"/>
                        </a:lnTo>
                        <a:lnTo>
                          <a:pt x="33" y="41"/>
                        </a:lnTo>
                        <a:lnTo>
                          <a:pt x="27" y="46"/>
                        </a:lnTo>
                        <a:lnTo>
                          <a:pt x="25" y="51"/>
                        </a:lnTo>
                        <a:lnTo>
                          <a:pt x="22" y="57"/>
                        </a:lnTo>
                        <a:lnTo>
                          <a:pt x="22" y="64"/>
                        </a:lnTo>
                        <a:lnTo>
                          <a:pt x="22" y="70"/>
                        </a:lnTo>
                        <a:lnTo>
                          <a:pt x="25" y="76"/>
                        </a:lnTo>
                        <a:lnTo>
                          <a:pt x="28" y="81"/>
                        </a:lnTo>
                        <a:lnTo>
                          <a:pt x="32" y="86"/>
                        </a:lnTo>
                        <a:lnTo>
                          <a:pt x="33" y="90"/>
                        </a:lnTo>
                        <a:lnTo>
                          <a:pt x="34" y="93"/>
                        </a:lnTo>
                        <a:lnTo>
                          <a:pt x="32" y="98"/>
                        </a:lnTo>
                        <a:lnTo>
                          <a:pt x="28" y="104"/>
                        </a:lnTo>
                        <a:lnTo>
                          <a:pt x="20" y="104"/>
                        </a:lnTo>
                        <a:lnTo>
                          <a:pt x="15" y="102"/>
                        </a:lnTo>
                        <a:lnTo>
                          <a:pt x="9" y="98"/>
                        </a:lnTo>
                        <a:lnTo>
                          <a:pt x="5" y="93"/>
                        </a:lnTo>
                        <a:lnTo>
                          <a:pt x="1" y="82"/>
                        </a:lnTo>
                        <a:lnTo>
                          <a:pt x="0" y="70"/>
                        </a:lnTo>
                        <a:lnTo>
                          <a:pt x="1" y="60"/>
                        </a:lnTo>
                        <a:lnTo>
                          <a:pt x="5" y="50"/>
                        </a:lnTo>
                        <a:lnTo>
                          <a:pt x="9" y="40"/>
                        </a:lnTo>
                        <a:lnTo>
                          <a:pt x="15" y="31"/>
                        </a:lnTo>
                        <a:lnTo>
                          <a:pt x="21" y="23"/>
                        </a:lnTo>
                        <a:lnTo>
                          <a:pt x="28" y="17"/>
                        </a:lnTo>
                        <a:lnTo>
                          <a:pt x="38" y="9"/>
                        </a:lnTo>
                        <a:lnTo>
                          <a:pt x="48" y="4"/>
                        </a:lnTo>
                        <a:lnTo>
                          <a:pt x="59" y="0"/>
                        </a:lnTo>
                        <a:lnTo>
                          <a:pt x="70" y="0"/>
                        </a:lnTo>
                        <a:lnTo>
                          <a:pt x="80" y="0"/>
                        </a:lnTo>
                        <a:lnTo>
                          <a:pt x="90" y="4"/>
                        </a:lnTo>
                        <a:lnTo>
                          <a:pt x="99" y="9"/>
                        </a:lnTo>
                        <a:lnTo>
                          <a:pt x="11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379"/>
                  <p:cNvSpPr>
                    <a:spLocks/>
                  </p:cNvSpPr>
                  <p:nvPr/>
                </p:nvSpPr>
                <p:spPr bwMode="auto">
                  <a:xfrm rot="168125" flipH="1">
                    <a:off x="5032" y="3614"/>
                    <a:ext cx="80" cy="85"/>
                  </a:xfrm>
                  <a:custGeom>
                    <a:avLst/>
                    <a:gdLst>
                      <a:gd name="T0" fmla="*/ 1 w 145"/>
                      <a:gd name="T1" fmla="*/ 0 h 198"/>
                      <a:gd name="T2" fmla="*/ 1 w 145"/>
                      <a:gd name="T3" fmla="*/ 0 h 198"/>
                      <a:gd name="T4" fmla="*/ 1 w 145"/>
                      <a:gd name="T5" fmla="*/ 0 h 198"/>
                      <a:gd name="T6" fmla="*/ 1 w 145"/>
                      <a:gd name="T7" fmla="*/ 0 h 198"/>
                      <a:gd name="T8" fmla="*/ 1 w 145"/>
                      <a:gd name="T9" fmla="*/ 0 h 198"/>
                      <a:gd name="T10" fmla="*/ 1 w 145"/>
                      <a:gd name="T11" fmla="*/ 0 h 198"/>
                      <a:gd name="T12" fmla="*/ 1 w 145"/>
                      <a:gd name="T13" fmla="*/ 0 h 198"/>
                      <a:gd name="T14" fmla="*/ 1 w 145"/>
                      <a:gd name="T15" fmla="*/ 0 h 198"/>
                      <a:gd name="T16" fmla="*/ 1 w 145"/>
                      <a:gd name="T17" fmla="*/ 0 h 198"/>
                      <a:gd name="T18" fmla="*/ 1 w 145"/>
                      <a:gd name="T19" fmla="*/ 0 h 198"/>
                      <a:gd name="T20" fmla="*/ 1 w 145"/>
                      <a:gd name="T21" fmla="*/ 0 h 198"/>
                      <a:gd name="T22" fmla="*/ 1 w 145"/>
                      <a:gd name="T23" fmla="*/ 0 h 198"/>
                      <a:gd name="T24" fmla="*/ 1 w 145"/>
                      <a:gd name="T25" fmla="*/ 0 h 198"/>
                      <a:gd name="T26" fmla="*/ 1 w 145"/>
                      <a:gd name="T27" fmla="*/ 0 h 198"/>
                      <a:gd name="T28" fmla="*/ 1 w 145"/>
                      <a:gd name="T29" fmla="*/ 0 h 198"/>
                      <a:gd name="T30" fmla="*/ 1 w 145"/>
                      <a:gd name="T31" fmla="*/ 0 h 198"/>
                      <a:gd name="T32" fmla="*/ 1 w 145"/>
                      <a:gd name="T33" fmla="*/ 0 h 198"/>
                      <a:gd name="T34" fmla="*/ 1 w 145"/>
                      <a:gd name="T35" fmla="*/ 0 h 198"/>
                      <a:gd name="T36" fmla="*/ 1 w 145"/>
                      <a:gd name="T37" fmla="*/ 0 h 198"/>
                      <a:gd name="T38" fmla="*/ 1 w 145"/>
                      <a:gd name="T39" fmla="*/ 0 h 198"/>
                      <a:gd name="T40" fmla="*/ 1 w 145"/>
                      <a:gd name="T41" fmla="*/ 0 h 198"/>
                      <a:gd name="T42" fmla="*/ 1 w 145"/>
                      <a:gd name="T43" fmla="*/ 0 h 198"/>
                      <a:gd name="T44" fmla="*/ 1 w 145"/>
                      <a:gd name="T45" fmla="*/ 0 h 198"/>
                      <a:gd name="T46" fmla="*/ 1 w 145"/>
                      <a:gd name="T47" fmla="*/ 0 h 198"/>
                      <a:gd name="T48" fmla="*/ 1 w 145"/>
                      <a:gd name="T49" fmla="*/ 0 h 198"/>
                      <a:gd name="T50" fmla="*/ 1 w 145"/>
                      <a:gd name="T51" fmla="*/ 0 h 198"/>
                      <a:gd name="T52" fmla="*/ 1 w 145"/>
                      <a:gd name="T53" fmla="*/ 0 h 198"/>
                      <a:gd name="T54" fmla="*/ 1 w 145"/>
                      <a:gd name="T55" fmla="*/ 0 h 198"/>
                      <a:gd name="T56" fmla="*/ 1 w 145"/>
                      <a:gd name="T57" fmla="*/ 0 h 198"/>
                      <a:gd name="T58" fmla="*/ 1 w 145"/>
                      <a:gd name="T59" fmla="*/ 0 h 198"/>
                      <a:gd name="T60" fmla="*/ 1 w 145"/>
                      <a:gd name="T61" fmla="*/ 0 h 198"/>
                      <a:gd name="T62" fmla="*/ 1 w 145"/>
                      <a:gd name="T63" fmla="*/ 0 h 19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45" h="198">
                        <a:moveTo>
                          <a:pt x="69" y="0"/>
                        </a:moveTo>
                        <a:lnTo>
                          <a:pt x="70" y="0"/>
                        </a:lnTo>
                        <a:lnTo>
                          <a:pt x="75" y="0"/>
                        </a:lnTo>
                        <a:lnTo>
                          <a:pt x="81" y="0"/>
                        </a:lnTo>
                        <a:lnTo>
                          <a:pt x="90" y="2"/>
                        </a:lnTo>
                        <a:lnTo>
                          <a:pt x="98" y="3"/>
                        </a:lnTo>
                        <a:lnTo>
                          <a:pt x="107" y="7"/>
                        </a:lnTo>
                        <a:lnTo>
                          <a:pt x="114" y="11"/>
                        </a:lnTo>
                        <a:lnTo>
                          <a:pt x="121" y="18"/>
                        </a:lnTo>
                        <a:lnTo>
                          <a:pt x="124" y="27"/>
                        </a:lnTo>
                        <a:lnTo>
                          <a:pt x="129" y="38"/>
                        </a:lnTo>
                        <a:lnTo>
                          <a:pt x="130" y="44"/>
                        </a:lnTo>
                        <a:lnTo>
                          <a:pt x="132" y="51"/>
                        </a:lnTo>
                        <a:lnTo>
                          <a:pt x="135" y="57"/>
                        </a:lnTo>
                        <a:lnTo>
                          <a:pt x="137" y="64"/>
                        </a:lnTo>
                        <a:lnTo>
                          <a:pt x="139" y="74"/>
                        </a:lnTo>
                        <a:lnTo>
                          <a:pt x="142" y="85"/>
                        </a:lnTo>
                        <a:lnTo>
                          <a:pt x="144" y="90"/>
                        </a:lnTo>
                        <a:lnTo>
                          <a:pt x="145" y="94"/>
                        </a:lnTo>
                        <a:lnTo>
                          <a:pt x="141" y="100"/>
                        </a:lnTo>
                        <a:lnTo>
                          <a:pt x="138" y="107"/>
                        </a:lnTo>
                        <a:lnTo>
                          <a:pt x="133" y="114"/>
                        </a:lnTo>
                        <a:lnTo>
                          <a:pt x="130" y="121"/>
                        </a:lnTo>
                        <a:lnTo>
                          <a:pt x="126" y="126"/>
                        </a:lnTo>
                        <a:lnTo>
                          <a:pt x="121" y="133"/>
                        </a:lnTo>
                        <a:lnTo>
                          <a:pt x="116" y="140"/>
                        </a:lnTo>
                        <a:lnTo>
                          <a:pt x="113" y="147"/>
                        </a:lnTo>
                        <a:lnTo>
                          <a:pt x="107" y="152"/>
                        </a:lnTo>
                        <a:lnTo>
                          <a:pt x="103" y="158"/>
                        </a:lnTo>
                        <a:lnTo>
                          <a:pt x="100" y="165"/>
                        </a:lnTo>
                        <a:lnTo>
                          <a:pt x="96" y="172"/>
                        </a:lnTo>
                        <a:lnTo>
                          <a:pt x="92" y="177"/>
                        </a:lnTo>
                        <a:lnTo>
                          <a:pt x="89" y="184"/>
                        </a:lnTo>
                        <a:lnTo>
                          <a:pt x="86" y="191"/>
                        </a:lnTo>
                        <a:lnTo>
                          <a:pt x="86" y="198"/>
                        </a:lnTo>
                        <a:lnTo>
                          <a:pt x="79" y="191"/>
                        </a:lnTo>
                        <a:lnTo>
                          <a:pt x="72" y="185"/>
                        </a:lnTo>
                        <a:lnTo>
                          <a:pt x="67" y="178"/>
                        </a:lnTo>
                        <a:lnTo>
                          <a:pt x="62" y="173"/>
                        </a:lnTo>
                        <a:lnTo>
                          <a:pt x="57" y="166"/>
                        </a:lnTo>
                        <a:lnTo>
                          <a:pt x="52" y="159"/>
                        </a:lnTo>
                        <a:lnTo>
                          <a:pt x="46" y="152"/>
                        </a:lnTo>
                        <a:lnTo>
                          <a:pt x="43" y="146"/>
                        </a:lnTo>
                        <a:lnTo>
                          <a:pt x="37" y="139"/>
                        </a:lnTo>
                        <a:lnTo>
                          <a:pt x="33" y="132"/>
                        </a:lnTo>
                        <a:lnTo>
                          <a:pt x="27" y="125"/>
                        </a:lnTo>
                        <a:lnTo>
                          <a:pt x="23" y="120"/>
                        </a:lnTo>
                        <a:lnTo>
                          <a:pt x="11" y="108"/>
                        </a:lnTo>
                        <a:lnTo>
                          <a:pt x="0" y="99"/>
                        </a:lnTo>
                        <a:lnTo>
                          <a:pt x="5" y="91"/>
                        </a:lnTo>
                        <a:lnTo>
                          <a:pt x="9" y="83"/>
                        </a:lnTo>
                        <a:lnTo>
                          <a:pt x="11" y="74"/>
                        </a:lnTo>
                        <a:lnTo>
                          <a:pt x="15" y="65"/>
                        </a:lnTo>
                        <a:lnTo>
                          <a:pt x="15" y="56"/>
                        </a:lnTo>
                        <a:lnTo>
                          <a:pt x="16" y="47"/>
                        </a:lnTo>
                        <a:lnTo>
                          <a:pt x="16" y="37"/>
                        </a:lnTo>
                        <a:lnTo>
                          <a:pt x="17" y="29"/>
                        </a:lnTo>
                        <a:lnTo>
                          <a:pt x="21" y="27"/>
                        </a:lnTo>
                        <a:lnTo>
                          <a:pt x="29" y="24"/>
                        </a:lnTo>
                        <a:lnTo>
                          <a:pt x="37" y="19"/>
                        </a:lnTo>
                        <a:lnTo>
                          <a:pt x="46" y="15"/>
                        </a:lnTo>
                        <a:lnTo>
                          <a:pt x="54" y="8"/>
                        </a:lnTo>
                        <a:lnTo>
                          <a:pt x="62" y="3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1" name="Freeform 380"/>
                  <p:cNvSpPr>
                    <a:spLocks/>
                  </p:cNvSpPr>
                  <p:nvPr/>
                </p:nvSpPr>
                <p:spPr bwMode="auto">
                  <a:xfrm rot="168125" flipH="1">
                    <a:off x="4843" y="3515"/>
                    <a:ext cx="60" cy="44"/>
                  </a:xfrm>
                  <a:custGeom>
                    <a:avLst/>
                    <a:gdLst>
                      <a:gd name="T0" fmla="*/ 1 w 110"/>
                      <a:gd name="T1" fmla="*/ 0 h 103"/>
                      <a:gd name="T2" fmla="*/ 1 w 110"/>
                      <a:gd name="T3" fmla="*/ 0 h 103"/>
                      <a:gd name="T4" fmla="*/ 1 w 110"/>
                      <a:gd name="T5" fmla="*/ 0 h 103"/>
                      <a:gd name="T6" fmla="*/ 1 w 110"/>
                      <a:gd name="T7" fmla="*/ 0 h 103"/>
                      <a:gd name="T8" fmla="*/ 1 w 110"/>
                      <a:gd name="T9" fmla="*/ 0 h 103"/>
                      <a:gd name="T10" fmla="*/ 1 w 110"/>
                      <a:gd name="T11" fmla="*/ 0 h 103"/>
                      <a:gd name="T12" fmla="*/ 1 w 110"/>
                      <a:gd name="T13" fmla="*/ 0 h 103"/>
                      <a:gd name="T14" fmla="*/ 1 w 110"/>
                      <a:gd name="T15" fmla="*/ 0 h 103"/>
                      <a:gd name="T16" fmla="*/ 1 w 110"/>
                      <a:gd name="T17" fmla="*/ 0 h 103"/>
                      <a:gd name="T18" fmla="*/ 1 w 110"/>
                      <a:gd name="T19" fmla="*/ 0 h 103"/>
                      <a:gd name="T20" fmla="*/ 1 w 110"/>
                      <a:gd name="T21" fmla="*/ 0 h 103"/>
                      <a:gd name="T22" fmla="*/ 1 w 110"/>
                      <a:gd name="T23" fmla="*/ 0 h 103"/>
                      <a:gd name="T24" fmla="*/ 1 w 110"/>
                      <a:gd name="T25" fmla="*/ 0 h 103"/>
                      <a:gd name="T26" fmla="*/ 1 w 110"/>
                      <a:gd name="T27" fmla="*/ 0 h 103"/>
                      <a:gd name="T28" fmla="*/ 1 w 110"/>
                      <a:gd name="T29" fmla="*/ 0 h 103"/>
                      <a:gd name="T30" fmla="*/ 1 w 110"/>
                      <a:gd name="T31" fmla="*/ 0 h 103"/>
                      <a:gd name="T32" fmla="*/ 1 w 110"/>
                      <a:gd name="T33" fmla="*/ 0 h 103"/>
                      <a:gd name="T34" fmla="*/ 1 w 110"/>
                      <a:gd name="T35" fmla="*/ 0 h 103"/>
                      <a:gd name="T36" fmla="*/ 1 w 110"/>
                      <a:gd name="T37" fmla="*/ 0 h 103"/>
                      <a:gd name="T38" fmla="*/ 1 w 110"/>
                      <a:gd name="T39" fmla="*/ 0 h 103"/>
                      <a:gd name="T40" fmla="*/ 1 w 110"/>
                      <a:gd name="T41" fmla="*/ 0 h 103"/>
                      <a:gd name="T42" fmla="*/ 1 w 110"/>
                      <a:gd name="T43" fmla="*/ 0 h 103"/>
                      <a:gd name="T44" fmla="*/ 1 w 110"/>
                      <a:gd name="T45" fmla="*/ 0 h 103"/>
                      <a:gd name="T46" fmla="*/ 1 w 110"/>
                      <a:gd name="T47" fmla="*/ 0 h 103"/>
                      <a:gd name="T48" fmla="*/ 1 w 110"/>
                      <a:gd name="T49" fmla="*/ 0 h 103"/>
                      <a:gd name="T50" fmla="*/ 1 w 110"/>
                      <a:gd name="T51" fmla="*/ 0 h 103"/>
                      <a:gd name="T52" fmla="*/ 1 w 110"/>
                      <a:gd name="T53" fmla="*/ 0 h 103"/>
                      <a:gd name="T54" fmla="*/ 1 w 110"/>
                      <a:gd name="T55" fmla="*/ 0 h 103"/>
                      <a:gd name="T56" fmla="*/ 1 w 110"/>
                      <a:gd name="T57" fmla="*/ 0 h 103"/>
                      <a:gd name="T58" fmla="*/ 1 w 110"/>
                      <a:gd name="T59" fmla="*/ 0 h 103"/>
                      <a:gd name="T60" fmla="*/ 1 w 110"/>
                      <a:gd name="T61" fmla="*/ 0 h 103"/>
                      <a:gd name="T62" fmla="*/ 1 w 110"/>
                      <a:gd name="T63" fmla="*/ 0 h 103"/>
                      <a:gd name="T64" fmla="*/ 1 w 110"/>
                      <a:gd name="T65" fmla="*/ 0 h 103"/>
                      <a:gd name="T66" fmla="*/ 1 w 110"/>
                      <a:gd name="T67" fmla="*/ 0 h 103"/>
                      <a:gd name="T68" fmla="*/ 1 w 110"/>
                      <a:gd name="T69" fmla="*/ 0 h 103"/>
                      <a:gd name="T70" fmla="*/ 1 w 110"/>
                      <a:gd name="T71" fmla="*/ 0 h 103"/>
                      <a:gd name="T72" fmla="*/ 1 w 110"/>
                      <a:gd name="T73" fmla="*/ 0 h 103"/>
                      <a:gd name="T74" fmla="*/ 1 w 110"/>
                      <a:gd name="T75" fmla="*/ 0 h 103"/>
                      <a:gd name="T76" fmla="*/ 1 w 110"/>
                      <a:gd name="T77" fmla="*/ 0 h 103"/>
                      <a:gd name="T78" fmla="*/ 1 w 110"/>
                      <a:gd name="T79" fmla="*/ 0 h 103"/>
                      <a:gd name="T80" fmla="*/ 1 w 110"/>
                      <a:gd name="T81" fmla="*/ 0 h 103"/>
                      <a:gd name="T82" fmla="*/ 1 w 110"/>
                      <a:gd name="T83" fmla="*/ 0 h 103"/>
                      <a:gd name="T84" fmla="*/ 1 w 110"/>
                      <a:gd name="T85" fmla="*/ 0 h 103"/>
                      <a:gd name="T86" fmla="*/ 1 w 110"/>
                      <a:gd name="T87" fmla="*/ 0 h 103"/>
                      <a:gd name="T88" fmla="*/ 1 w 110"/>
                      <a:gd name="T89" fmla="*/ 0 h 103"/>
                      <a:gd name="T90" fmla="*/ 1 w 110"/>
                      <a:gd name="T91" fmla="*/ 0 h 103"/>
                      <a:gd name="T92" fmla="*/ 1 w 110"/>
                      <a:gd name="T93" fmla="*/ 0 h 103"/>
                      <a:gd name="T94" fmla="*/ 0 w 110"/>
                      <a:gd name="T95" fmla="*/ 0 h 103"/>
                      <a:gd name="T96" fmla="*/ 1 w 110"/>
                      <a:gd name="T97" fmla="*/ 0 h 103"/>
                      <a:gd name="T98" fmla="*/ 1 w 110"/>
                      <a:gd name="T99" fmla="*/ 0 h 103"/>
                      <a:gd name="T100" fmla="*/ 1 w 110"/>
                      <a:gd name="T101" fmla="*/ 0 h 103"/>
                      <a:gd name="T102" fmla="*/ 1 w 110"/>
                      <a:gd name="T103" fmla="*/ 0 h 103"/>
                      <a:gd name="T104" fmla="*/ 1 w 110"/>
                      <a:gd name="T105" fmla="*/ 0 h 103"/>
                      <a:gd name="T106" fmla="*/ 1 w 110"/>
                      <a:gd name="T107" fmla="*/ 0 h 103"/>
                      <a:gd name="T108" fmla="*/ 1 w 110"/>
                      <a:gd name="T109" fmla="*/ 0 h 103"/>
                      <a:gd name="T110" fmla="*/ 1 w 110"/>
                      <a:gd name="T111" fmla="*/ 0 h 103"/>
                      <a:gd name="T112" fmla="*/ 1 w 110"/>
                      <a:gd name="T113" fmla="*/ 0 h 103"/>
                      <a:gd name="T114" fmla="*/ 1 w 110"/>
                      <a:gd name="T115" fmla="*/ 0 h 103"/>
                      <a:gd name="T116" fmla="*/ 1 w 110"/>
                      <a:gd name="T117" fmla="*/ 0 h 10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110" h="103">
                        <a:moveTo>
                          <a:pt x="97" y="16"/>
                        </a:moveTo>
                        <a:lnTo>
                          <a:pt x="100" y="23"/>
                        </a:lnTo>
                        <a:lnTo>
                          <a:pt x="103" y="31"/>
                        </a:lnTo>
                        <a:lnTo>
                          <a:pt x="106" y="37"/>
                        </a:lnTo>
                        <a:lnTo>
                          <a:pt x="109" y="46"/>
                        </a:lnTo>
                        <a:lnTo>
                          <a:pt x="109" y="54"/>
                        </a:lnTo>
                        <a:lnTo>
                          <a:pt x="110" y="62"/>
                        </a:lnTo>
                        <a:lnTo>
                          <a:pt x="109" y="68"/>
                        </a:lnTo>
                        <a:lnTo>
                          <a:pt x="108" y="75"/>
                        </a:lnTo>
                        <a:lnTo>
                          <a:pt x="99" y="81"/>
                        </a:lnTo>
                        <a:lnTo>
                          <a:pt x="91" y="86"/>
                        </a:lnTo>
                        <a:lnTo>
                          <a:pt x="90" y="78"/>
                        </a:lnTo>
                        <a:lnTo>
                          <a:pt x="90" y="71"/>
                        </a:lnTo>
                        <a:lnTo>
                          <a:pt x="89" y="63"/>
                        </a:lnTo>
                        <a:lnTo>
                          <a:pt x="89" y="57"/>
                        </a:lnTo>
                        <a:lnTo>
                          <a:pt x="86" y="49"/>
                        </a:lnTo>
                        <a:lnTo>
                          <a:pt x="85" y="41"/>
                        </a:lnTo>
                        <a:lnTo>
                          <a:pt x="82" y="34"/>
                        </a:lnTo>
                        <a:lnTo>
                          <a:pt x="80" y="28"/>
                        </a:lnTo>
                        <a:lnTo>
                          <a:pt x="69" y="23"/>
                        </a:lnTo>
                        <a:lnTo>
                          <a:pt x="58" y="20"/>
                        </a:lnTo>
                        <a:lnTo>
                          <a:pt x="51" y="20"/>
                        </a:lnTo>
                        <a:lnTo>
                          <a:pt x="46" y="22"/>
                        </a:lnTo>
                        <a:lnTo>
                          <a:pt x="39" y="24"/>
                        </a:lnTo>
                        <a:lnTo>
                          <a:pt x="33" y="28"/>
                        </a:lnTo>
                        <a:lnTo>
                          <a:pt x="29" y="35"/>
                        </a:lnTo>
                        <a:lnTo>
                          <a:pt x="25" y="42"/>
                        </a:lnTo>
                        <a:lnTo>
                          <a:pt x="22" y="49"/>
                        </a:lnTo>
                        <a:lnTo>
                          <a:pt x="22" y="57"/>
                        </a:lnTo>
                        <a:lnTo>
                          <a:pt x="21" y="62"/>
                        </a:lnTo>
                        <a:lnTo>
                          <a:pt x="23" y="68"/>
                        </a:lnTo>
                        <a:lnTo>
                          <a:pt x="25" y="74"/>
                        </a:lnTo>
                        <a:lnTo>
                          <a:pt x="31" y="79"/>
                        </a:lnTo>
                        <a:lnTo>
                          <a:pt x="33" y="84"/>
                        </a:lnTo>
                        <a:lnTo>
                          <a:pt x="37" y="91"/>
                        </a:lnTo>
                        <a:lnTo>
                          <a:pt x="37" y="96"/>
                        </a:lnTo>
                        <a:lnTo>
                          <a:pt x="33" y="103"/>
                        </a:lnTo>
                        <a:lnTo>
                          <a:pt x="26" y="103"/>
                        </a:lnTo>
                        <a:lnTo>
                          <a:pt x="22" y="103"/>
                        </a:lnTo>
                        <a:lnTo>
                          <a:pt x="19" y="101"/>
                        </a:lnTo>
                        <a:lnTo>
                          <a:pt x="16" y="98"/>
                        </a:lnTo>
                        <a:lnTo>
                          <a:pt x="12" y="91"/>
                        </a:lnTo>
                        <a:lnTo>
                          <a:pt x="10" y="86"/>
                        </a:lnTo>
                        <a:lnTo>
                          <a:pt x="6" y="76"/>
                        </a:lnTo>
                        <a:lnTo>
                          <a:pt x="4" y="67"/>
                        </a:lnTo>
                        <a:lnTo>
                          <a:pt x="2" y="58"/>
                        </a:lnTo>
                        <a:lnTo>
                          <a:pt x="2" y="49"/>
                        </a:lnTo>
                        <a:lnTo>
                          <a:pt x="0" y="39"/>
                        </a:lnTo>
                        <a:lnTo>
                          <a:pt x="3" y="31"/>
                        </a:lnTo>
                        <a:lnTo>
                          <a:pt x="7" y="23"/>
                        </a:lnTo>
                        <a:lnTo>
                          <a:pt x="15" y="16"/>
                        </a:lnTo>
                        <a:lnTo>
                          <a:pt x="25" y="8"/>
                        </a:lnTo>
                        <a:lnTo>
                          <a:pt x="38" y="4"/>
                        </a:lnTo>
                        <a:lnTo>
                          <a:pt x="48" y="0"/>
                        </a:lnTo>
                        <a:lnTo>
                          <a:pt x="60" y="0"/>
                        </a:lnTo>
                        <a:lnTo>
                          <a:pt x="69" y="1"/>
                        </a:lnTo>
                        <a:lnTo>
                          <a:pt x="80" y="5"/>
                        </a:lnTo>
                        <a:lnTo>
                          <a:pt x="89" y="9"/>
                        </a:lnTo>
                        <a:lnTo>
                          <a:pt x="97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381"/>
                  <p:cNvSpPr>
                    <a:spLocks/>
                  </p:cNvSpPr>
                  <p:nvPr/>
                </p:nvSpPr>
                <p:spPr bwMode="auto">
                  <a:xfrm rot="168125" flipH="1">
                    <a:off x="4573" y="3447"/>
                    <a:ext cx="156" cy="238"/>
                  </a:xfrm>
                  <a:custGeom>
                    <a:avLst/>
                    <a:gdLst>
                      <a:gd name="T0" fmla="*/ 2 w 279"/>
                      <a:gd name="T1" fmla="*/ 0 h 549"/>
                      <a:gd name="T2" fmla="*/ 2 w 279"/>
                      <a:gd name="T3" fmla="*/ 0 h 549"/>
                      <a:gd name="T4" fmla="*/ 2 w 279"/>
                      <a:gd name="T5" fmla="*/ 0 h 549"/>
                      <a:gd name="T6" fmla="*/ 2 w 279"/>
                      <a:gd name="T7" fmla="*/ 0 h 549"/>
                      <a:gd name="T8" fmla="*/ 2 w 279"/>
                      <a:gd name="T9" fmla="*/ 0 h 549"/>
                      <a:gd name="T10" fmla="*/ 2 w 279"/>
                      <a:gd name="T11" fmla="*/ 0 h 549"/>
                      <a:gd name="T12" fmla="*/ 2 w 279"/>
                      <a:gd name="T13" fmla="*/ 0 h 549"/>
                      <a:gd name="T14" fmla="*/ 2 w 279"/>
                      <a:gd name="T15" fmla="*/ 0 h 549"/>
                      <a:gd name="T16" fmla="*/ 2 w 279"/>
                      <a:gd name="T17" fmla="*/ 0 h 549"/>
                      <a:gd name="T18" fmla="*/ 2 w 279"/>
                      <a:gd name="T19" fmla="*/ 0 h 549"/>
                      <a:gd name="T20" fmla="*/ 2 w 279"/>
                      <a:gd name="T21" fmla="*/ 0 h 549"/>
                      <a:gd name="T22" fmla="*/ 2 w 279"/>
                      <a:gd name="T23" fmla="*/ 0 h 549"/>
                      <a:gd name="T24" fmla="*/ 2 w 279"/>
                      <a:gd name="T25" fmla="*/ 0 h 549"/>
                      <a:gd name="T26" fmla="*/ 2 w 279"/>
                      <a:gd name="T27" fmla="*/ 0 h 549"/>
                      <a:gd name="T28" fmla="*/ 2 w 279"/>
                      <a:gd name="T29" fmla="*/ 0 h 549"/>
                      <a:gd name="T30" fmla="*/ 2 w 279"/>
                      <a:gd name="T31" fmla="*/ 0 h 549"/>
                      <a:gd name="T32" fmla="*/ 2 w 279"/>
                      <a:gd name="T33" fmla="*/ 0 h 549"/>
                      <a:gd name="T34" fmla="*/ 2 w 279"/>
                      <a:gd name="T35" fmla="*/ 0 h 549"/>
                      <a:gd name="T36" fmla="*/ 2 w 279"/>
                      <a:gd name="T37" fmla="*/ 0 h 549"/>
                      <a:gd name="T38" fmla="*/ 2 w 279"/>
                      <a:gd name="T39" fmla="*/ 0 h 549"/>
                      <a:gd name="T40" fmla="*/ 2 w 279"/>
                      <a:gd name="T41" fmla="*/ 0 h 549"/>
                      <a:gd name="T42" fmla="*/ 2 w 279"/>
                      <a:gd name="T43" fmla="*/ 0 h 549"/>
                      <a:gd name="T44" fmla="*/ 2 w 279"/>
                      <a:gd name="T45" fmla="*/ 0 h 549"/>
                      <a:gd name="T46" fmla="*/ 1 w 279"/>
                      <a:gd name="T47" fmla="*/ 0 h 549"/>
                      <a:gd name="T48" fmla="*/ 1 w 279"/>
                      <a:gd name="T49" fmla="*/ 0 h 549"/>
                      <a:gd name="T50" fmla="*/ 1 w 279"/>
                      <a:gd name="T51" fmla="*/ 0 h 549"/>
                      <a:gd name="T52" fmla="*/ 1 w 279"/>
                      <a:gd name="T53" fmla="*/ 0 h 549"/>
                      <a:gd name="T54" fmla="*/ 1 w 279"/>
                      <a:gd name="T55" fmla="*/ 0 h 549"/>
                      <a:gd name="T56" fmla="*/ 1 w 279"/>
                      <a:gd name="T57" fmla="*/ 0 h 549"/>
                      <a:gd name="T58" fmla="*/ 1 w 279"/>
                      <a:gd name="T59" fmla="*/ 0 h 549"/>
                      <a:gd name="T60" fmla="*/ 1 w 279"/>
                      <a:gd name="T61" fmla="*/ 0 h 549"/>
                      <a:gd name="T62" fmla="*/ 1 w 279"/>
                      <a:gd name="T63" fmla="*/ 0 h 549"/>
                      <a:gd name="T64" fmla="*/ 1 w 279"/>
                      <a:gd name="T65" fmla="*/ 0 h 549"/>
                      <a:gd name="T66" fmla="*/ 1 w 279"/>
                      <a:gd name="T67" fmla="*/ 0 h 549"/>
                      <a:gd name="T68" fmla="*/ 1 w 279"/>
                      <a:gd name="T69" fmla="*/ 0 h 549"/>
                      <a:gd name="T70" fmla="*/ 1 w 279"/>
                      <a:gd name="T71" fmla="*/ 0 h 549"/>
                      <a:gd name="T72" fmla="*/ 1 w 279"/>
                      <a:gd name="T73" fmla="*/ 0 h 549"/>
                      <a:gd name="T74" fmla="*/ 1 w 279"/>
                      <a:gd name="T75" fmla="*/ 0 h 549"/>
                      <a:gd name="T76" fmla="*/ 1 w 279"/>
                      <a:gd name="T77" fmla="*/ 0 h 549"/>
                      <a:gd name="T78" fmla="*/ 1 w 279"/>
                      <a:gd name="T79" fmla="*/ 0 h 549"/>
                      <a:gd name="T80" fmla="*/ 1 w 279"/>
                      <a:gd name="T81" fmla="*/ 0 h 549"/>
                      <a:gd name="T82" fmla="*/ 0 w 279"/>
                      <a:gd name="T83" fmla="*/ 0 h 549"/>
                      <a:gd name="T84" fmla="*/ 1 w 279"/>
                      <a:gd name="T85" fmla="*/ 0 h 549"/>
                      <a:gd name="T86" fmla="*/ 1 w 279"/>
                      <a:gd name="T87" fmla="*/ 0 h 549"/>
                      <a:gd name="T88" fmla="*/ 1 w 279"/>
                      <a:gd name="T89" fmla="*/ 0 h 549"/>
                      <a:gd name="T90" fmla="*/ 1 w 279"/>
                      <a:gd name="T91" fmla="*/ 0 h 549"/>
                      <a:gd name="T92" fmla="*/ 1 w 279"/>
                      <a:gd name="T93" fmla="*/ 0 h 549"/>
                      <a:gd name="T94" fmla="*/ 1 w 279"/>
                      <a:gd name="T95" fmla="*/ 0 h 549"/>
                      <a:gd name="T96" fmla="*/ 1 w 279"/>
                      <a:gd name="T97" fmla="*/ 0 h 549"/>
                      <a:gd name="T98" fmla="*/ 2 w 279"/>
                      <a:gd name="T99" fmla="*/ 0 h 549"/>
                      <a:gd name="T100" fmla="*/ 2 w 279"/>
                      <a:gd name="T101" fmla="*/ 0 h 54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9" h="549">
                        <a:moveTo>
                          <a:pt x="203" y="21"/>
                        </a:moveTo>
                        <a:lnTo>
                          <a:pt x="207" y="30"/>
                        </a:lnTo>
                        <a:lnTo>
                          <a:pt x="213" y="41"/>
                        </a:lnTo>
                        <a:lnTo>
                          <a:pt x="219" y="52"/>
                        </a:lnTo>
                        <a:lnTo>
                          <a:pt x="225" y="63"/>
                        </a:lnTo>
                        <a:lnTo>
                          <a:pt x="231" y="73"/>
                        </a:lnTo>
                        <a:lnTo>
                          <a:pt x="237" y="86"/>
                        </a:lnTo>
                        <a:lnTo>
                          <a:pt x="239" y="91"/>
                        </a:lnTo>
                        <a:lnTo>
                          <a:pt x="242" y="98"/>
                        </a:lnTo>
                        <a:lnTo>
                          <a:pt x="245" y="105"/>
                        </a:lnTo>
                        <a:lnTo>
                          <a:pt x="248" y="112"/>
                        </a:lnTo>
                        <a:lnTo>
                          <a:pt x="253" y="123"/>
                        </a:lnTo>
                        <a:lnTo>
                          <a:pt x="257" y="135"/>
                        </a:lnTo>
                        <a:lnTo>
                          <a:pt x="258" y="142"/>
                        </a:lnTo>
                        <a:lnTo>
                          <a:pt x="261" y="149"/>
                        </a:lnTo>
                        <a:lnTo>
                          <a:pt x="263" y="156"/>
                        </a:lnTo>
                        <a:lnTo>
                          <a:pt x="265" y="163"/>
                        </a:lnTo>
                        <a:lnTo>
                          <a:pt x="266" y="169"/>
                        </a:lnTo>
                        <a:lnTo>
                          <a:pt x="267" y="176"/>
                        </a:lnTo>
                        <a:lnTo>
                          <a:pt x="268" y="183"/>
                        </a:lnTo>
                        <a:lnTo>
                          <a:pt x="271" y="190"/>
                        </a:lnTo>
                        <a:lnTo>
                          <a:pt x="271" y="196"/>
                        </a:lnTo>
                        <a:lnTo>
                          <a:pt x="272" y="204"/>
                        </a:lnTo>
                        <a:lnTo>
                          <a:pt x="272" y="211"/>
                        </a:lnTo>
                        <a:lnTo>
                          <a:pt x="273" y="219"/>
                        </a:lnTo>
                        <a:lnTo>
                          <a:pt x="273" y="228"/>
                        </a:lnTo>
                        <a:lnTo>
                          <a:pt x="273" y="238"/>
                        </a:lnTo>
                        <a:lnTo>
                          <a:pt x="273" y="247"/>
                        </a:lnTo>
                        <a:lnTo>
                          <a:pt x="274" y="256"/>
                        </a:lnTo>
                        <a:lnTo>
                          <a:pt x="274" y="264"/>
                        </a:lnTo>
                        <a:lnTo>
                          <a:pt x="276" y="272"/>
                        </a:lnTo>
                        <a:lnTo>
                          <a:pt x="276" y="280"/>
                        </a:lnTo>
                        <a:lnTo>
                          <a:pt x="279" y="288"/>
                        </a:lnTo>
                        <a:lnTo>
                          <a:pt x="279" y="295"/>
                        </a:lnTo>
                        <a:lnTo>
                          <a:pt x="279" y="303"/>
                        </a:lnTo>
                        <a:lnTo>
                          <a:pt x="279" y="310"/>
                        </a:lnTo>
                        <a:lnTo>
                          <a:pt x="279" y="320"/>
                        </a:lnTo>
                        <a:lnTo>
                          <a:pt x="278" y="327"/>
                        </a:lnTo>
                        <a:lnTo>
                          <a:pt x="276" y="336"/>
                        </a:lnTo>
                        <a:lnTo>
                          <a:pt x="274" y="347"/>
                        </a:lnTo>
                        <a:lnTo>
                          <a:pt x="273" y="358"/>
                        </a:lnTo>
                        <a:lnTo>
                          <a:pt x="265" y="356"/>
                        </a:lnTo>
                        <a:lnTo>
                          <a:pt x="258" y="347"/>
                        </a:lnTo>
                        <a:lnTo>
                          <a:pt x="254" y="340"/>
                        </a:lnTo>
                        <a:lnTo>
                          <a:pt x="250" y="334"/>
                        </a:lnTo>
                        <a:lnTo>
                          <a:pt x="247" y="326"/>
                        </a:lnTo>
                        <a:lnTo>
                          <a:pt x="244" y="320"/>
                        </a:lnTo>
                        <a:lnTo>
                          <a:pt x="239" y="310"/>
                        </a:lnTo>
                        <a:lnTo>
                          <a:pt x="236" y="303"/>
                        </a:lnTo>
                        <a:lnTo>
                          <a:pt x="231" y="294"/>
                        </a:lnTo>
                        <a:lnTo>
                          <a:pt x="228" y="287"/>
                        </a:lnTo>
                        <a:lnTo>
                          <a:pt x="224" y="279"/>
                        </a:lnTo>
                        <a:lnTo>
                          <a:pt x="221" y="273"/>
                        </a:lnTo>
                        <a:lnTo>
                          <a:pt x="218" y="268"/>
                        </a:lnTo>
                        <a:lnTo>
                          <a:pt x="215" y="265"/>
                        </a:lnTo>
                        <a:lnTo>
                          <a:pt x="214" y="272"/>
                        </a:lnTo>
                        <a:lnTo>
                          <a:pt x="214" y="282"/>
                        </a:lnTo>
                        <a:lnTo>
                          <a:pt x="213" y="292"/>
                        </a:lnTo>
                        <a:lnTo>
                          <a:pt x="213" y="304"/>
                        </a:lnTo>
                        <a:lnTo>
                          <a:pt x="211" y="314"/>
                        </a:lnTo>
                        <a:lnTo>
                          <a:pt x="210" y="326"/>
                        </a:lnTo>
                        <a:lnTo>
                          <a:pt x="209" y="338"/>
                        </a:lnTo>
                        <a:lnTo>
                          <a:pt x="207" y="350"/>
                        </a:lnTo>
                        <a:lnTo>
                          <a:pt x="205" y="360"/>
                        </a:lnTo>
                        <a:lnTo>
                          <a:pt x="203" y="371"/>
                        </a:lnTo>
                        <a:lnTo>
                          <a:pt x="201" y="381"/>
                        </a:lnTo>
                        <a:lnTo>
                          <a:pt x="199" y="390"/>
                        </a:lnTo>
                        <a:lnTo>
                          <a:pt x="197" y="396"/>
                        </a:lnTo>
                        <a:lnTo>
                          <a:pt x="195" y="403"/>
                        </a:lnTo>
                        <a:lnTo>
                          <a:pt x="193" y="407"/>
                        </a:lnTo>
                        <a:lnTo>
                          <a:pt x="192" y="410"/>
                        </a:lnTo>
                        <a:lnTo>
                          <a:pt x="193" y="417"/>
                        </a:lnTo>
                        <a:lnTo>
                          <a:pt x="196" y="425"/>
                        </a:lnTo>
                        <a:lnTo>
                          <a:pt x="199" y="432"/>
                        </a:lnTo>
                        <a:lnTo>
                          <a:pt x="203" y="440"/>
                        </a:lnTo>
                        <a:lnTo>
                          <a:pt x="206" y="448"/>
                        </a:lnTo>
                        <a:lnTo>
                          <a:pt x="210" y="456"/>
                        </a:lnTo>
                        <a:lnTo>
                          <a:pt x="213" y="464"/>
                        </a:lnTo>
                        <a:lnTo>
                          <a:pt x="218" y="472"/>
                        </a:lnTo>
                        <a:lnTo>
                          <a:pt x="220" y="479"/>
                        </a:lnTo>
                        <a:lnTo>
                          <a:pt x="222" y="486"/>
                        </a:lnTo>
                        <a:lnTo>
                          <a:pt x="224" y="491"/>
                        </a:lnTo>
                        <a:lnTo>
                          <a:pt x="227" y="498"/>
                        </a:lnTo>
                        <a:lnTo>
                          <a:pt x="228" y="507"/>
                        </a:lnTo>
                        <a:lnTo>
                          <a:pt x="227" y="514"/>
                        </a:lnTo>
                        <a:lnTo>
                          <a:pt x="220" y="516"/>
                        </a:lnTo>
                        <a:lnTo>
                          <a:pt x="213" y="517"/>
                        </a:lnTo>
                        <a:lnTo>
                          <a:pt x="207" y="516"/>
                        </a:lnTo>
                        <a:lnTo>
                          <a:pt x="203" y="515"/>
                        </a:lnTo>
                        <a:lnTo>
                          <a:pt x="194" y="509"/>
                        </a:lnTo>
                        <a:lnTo>
                          <a:pt x="187" y="501"/>
                        </a:lnTo>
                        <a:lnTo>
                          <a:pt x="179" y="491"/>
                        </a:lnTo>
                        <a:lnTo>
                          <a:pt x="171" y="481"/>
                        </a:lnTo>
                        <a:lnTo>
                          <a:pt x="163" y="472"/>
                        </a:lnTo>
                        <a:lnTo>
                          <a:pt x="157" y="468"/>
                        </a:lnTo>
                        <a:lnTo>
                          <a:pt x="151" y="477"/>
                        </a:lnTo>
                        <a:lnTo>
                          <a:pt x="150" y="488"/>
                        </a:lnTo>
                        <a:lnTo>
                          <a:pt x="150" y="493"/>
                        </a:lnTo>
                        <a:lnTo>
                          <a:pt x="150" y="500"/>
                        </a:lnTo>
                        <a:lnTo>
                          <a:pt x="150" y="506"/>
                        </a:lnTo>
                        <a:lnTo>
                          <a:pt x="151" y="513"/>
                        </a:lnTo>
                        <a:lnTo>
                          <a:pt x="150" y="523"/>
                        </a:lnTo>
                        <a:lnTo>
                          <a:pt x="146" y="534"/>
                        </a:lnTo>
                        <a:lnTo>
                          <a:pt x="143" y="538"/>
                        </a:lnTo>
                        <a:lnTo>
                          <a:pt x="140" y="542"/>
                        </a:lnTo>
                        <a:lnTo>
                          <a:pt x="134" y="545"/>
                        </a:lnTo>
                        <a:lnTo>
                          <a:pt x="128" y="549"/>
                        </a:lnTo>
                        <a:lnTo>
                          <a:pt x="125" y="541"/>
                        </a:lnTo>
                        <a:lnTo>
                          <a:pt x="123" y="533"/>
                        </a:lnTo>
                        <a:lnTo>
                          <a:pt x="120" y="524"/>
                        </a:lnTo>
                        <a:lnTo>
                          <a:pt x="118" y="516"/>
                        </a:lnTo>
                        <a:lnTo>
                          <a:pt x="115" y="506"/>
                        </a:lnTo>
                        <a:lnTo>
                          <a:pt x="112" y="497"/>
                        </a:lnTo>
                        <a:lnTo>
                          <a:pt x="110" y="488"/>
                        </a:lnTo>
                        <a:lnTo>
                          <a:pt x="109" y="480"/>
                        </a:lnTo>
                        <a:lnTo>
                          <a:pt x="106" y="471"/>
                        </a:lnTo>
                        <a:lnTo>
                          <a:pt x="104" y="463"/>
                        </a:lnTo>
                        <a:lnTo>
                          <a:pt x="102" y="456"/>
                        </a:lnTo>
                        <a:lnTo>
                          <a:pt x="101" y="451"/>
                        </a:lnTo>
                        <a:lnTo>
                          <a:pt x="99" y="442"/>
                        </a:lnTo>
                        <a:lnTo>
                          <a:pt x="99" y="439"/>
                        </a:lnTo>
                        <a:lnTo>
                          <a:pt x="89" y="437"/>
                        </a:lnTo>
                        <a:lnTo>
                          <a:pt x="83" y="437"/>
                        </a:lnTo>
                        <a:lnTo>
                          <a:pt x="78" y="437"/>
                        </a:lnTo>
                        <a:lnTo>
                          <a:pt x="77" y="438"/>
                        </a:lnTo>
                        <a:lnTo>
                          <a:pt x="75" y="438"/>
                        </a:lnTo>
                        <a:lnTo>
                          <a:pt x="71" y="434"/>
                        </a:lnTo>
                        <a:lnTo>
                          <a:pt x="67" y="426"/>
                        </a:lnTo>
                        <a:lnTo>
                          <a:pt x="67" y="419"/>
                        </a:lnTo>
                        <a:lnTo>
                          <a:pt x="67" y="411"/>
                        </a:lnTo>
                        <a:lnTo>
                          <a:pt x="67" y="404"/>
                        </a:lnTo>
                        <a:lnTo>
                          <a:pt x="66" y="396"/>
                        </a:lnTo>
                        <a:lnTo>
                          <a:pt x="66" y="388"/>
                        </a:lnTo>
                        <a:lnTo>
                          <a:pt x="65" y="382"/>
                        </a:lnTo>
                        <a:lnTo>
                          <a:pt x="64" y="375"/>
                        </a:lnTo>
                        <a:lnTo>
                          <a:pt x="60" y="376"/>
                        </a:lnTo>
                        <a:lnTo>
                          <a:pt x="57" y="381"/>
                        </a:lnTo>
                        <a:lnTo>
                          <a:pt x="54" y="386"/>
                        </a:lnTo>
                        <a:lnTo>
                          <a:pt x="51" y="392"/>
                        </a:lnTo>
                        <a:lnTo>
                          <a:pt x="47" y="396"/>
                        </a:lnTo>
                        <a:lnTo>
                          <a:pt x="43" y="399"/>
                        </a:lnTo>
                        <a:lnTo>
                          <a:pt x="39" y="397"/>
                        </a:lnTo>
                        <a:lnTo>
                          <a:pt x="36" y="393"/>
                        </a:lnTo>
                        <a:lnTo>
                          <a:pt x="32" y="381"/>
                        </a:lnTo>
                        <a:lnTo>
                          <a:pt x="30" y="370"/>
                        </a:lnTo>
                        <a:lnTo>
                          <a:pt x="28" y="358"/>
                        </a:lnTo>
                        <a:lnTo>
                          <a:pt x="25" y="348"/>
                        </a:lnTo>
                        <a:lnTo>
                          <a:pt x="23" y="336"/>
                        </a:lnTo>
                        <a:lnTo>
                          <a:pt x="22" y="325"/>
                        </a:lnTo>
                        <a:lnTo>
                          <a:pt x="21" y="314"/>
                        </a:lnTo>
                        <a:lnTo>
                          <a:pt x="21" y="304"/>
                        </a:lnTo>
                        <a:lnTo>
                          <a:pt x="20" y="292"/>
                        </a:lnTo>
                        <a:lnTo>
                          <a:pt x="21" y="281"/>
                        </a:lnTo>
                        <a:lnTo>
                          <a:pt x="22" y="271"/>
                        </a:lnTo>
                        <a:lnTo>
                          <a:pt x="25" y="261"/>
                        </a:lnTo>
                        <a:lnTo>
                          <a:pt x="29" y="251"/>
                        </a:lnTo>
                        <a:lnTo>
                          <a:pt x="33" y="242"/>
                        </a:lnTo>
                        <a:lnTo>
                          <a:pt x="39" y="233"/>
                        </a:lnTo>
                        <a:lnTo>
                          <a:pt x="47" y="225"/>
                        </a:lnTo>
                        <a:lnTo>
                          <a:pt x="39" y="221"/>
                        </a:lnTo>
                        <a:lnTo>
                          <a:pt x="32" y="218"/>
                        </a:lnTo>
                        <a:lnTo>
                          <a:pt x="25" y="213"/>
                        </a:lnTo>
                        <a:lnTo>
                          <a:pt x="19" y="210"/>
                        </a:lnTo>
                        <a:lnTo>
                          <a:pt x="12" y="203"/>
                        </a:lnTo>
                        <a:lnTo>
                          <a:pt x="7" y="196"/>
                        </a:lnTo>
                        <a:lnTo>
                          <a:pt x="3" y="187"/>
                        </a:lnTo>
                        <a:lnTo>
                          <a:pt x="0" y="178"/>
                        </a:lnTo>
                        <a:lnTo>
                          <a:pt x="0" y="172"/>
                        </a:lnTo>
                        <a:lnTo>
                          <a:pt x="2" y="165"/>
                        </a:lnTo>
                        <a:lnTo>
                          <a:pt x="3" y="158"/>
                        </a:lnTo>
                        <a:lnTo>
                          <a:pt x="5" y="152"/>
                        </a:lnTo>
                        <a:lnTo>
                          <a:pt x="8" y="141"/>
                        </a:lnTo>
                        <a:lnTo>
                          <a:pt x="15" y="131"/>
                        </a:lnTo>
                        <a:lnTo>
                          <a:pt x="21" y="121"/>
                        </a:lnTo>
                        <a:lnTo>
                          <a:pt x="30" y="114"/>
                        </a:lnTo>
                        <a:lnTo>
                          <a:pt x="33" y="111"/>
                        </a:lnTo>
                        <a:lnTo>
                          <a:pt x="39" y="107"/>
                        </a:lnTo>
                        <a:lnTo>
                          <a:pt x="46" y="104"/>
                        </a:lnTo>
                        <a:lnTo>
                          <a:pt x="52" y="103"/>
                        </a:lnTo>
                        <a:lnTo>
                          <a:pt x="58" y="99"/>
                        </a:lnTo>
                        <a:lnTo>
                          <a:pt x="64" y="99"/>
                        </a:lnTo>
                        <a:lnTo>
                          <a:pt x="69" y="99"/>
                        </a:lnTo>
                        <a:lnTo>
                          <a:pt x="75" y="102"/>
                        </a:lnTo>
                        <a:lnTo>
                          <a:pt x="80" y="103"/>
                        </a:lnTo>
                        <a:lnTo>
                          <a:pt x="86" y="106"/>
                        </a:lnTo>
                        <a:lnTo>
                          <a:pt x="92" y="109"/>
                        </a:lnTo>
                        <a:lnTo>
                          <a:pt x="99" y="114"/>
                        </a:lnTo>
                        <a:lnTo>
                          <a:pt x="123" y="86"/>
                        </a:lnTo>
                        <a:lnTo>
                          <a:pt x="119" y="76"/>
                        </a:lnTo>
                        <a:lnTo>
                          <a:pt x="117" y="66"/>
                        </a:lnTo>
                        <a:lnTo>
                          <a:pt x="116" y="56"/>
                        </a:lnTo>
                        <a:lnTo>
                          <a:pt x="116" y="47"/>
                        </a:lnTo>
                        <a:lnTo>
                          <a:pt x="115" y="37"/>
                        </a:lnTo>
                        <a:lnTo>
                          <a:pt x="116" y="28"/>
                        </a:lnTo>
                        <a:lnTo>
                          <a:pt x="118" y="18"/>
                        </a:lnTo>
                        <a:lnTo>
                          <a:pt x="123" y="10"/>
                        </a:lnTo>
                        <a:lnTo>
                          <a:pt x="133" y="5"/>
                        </a:lnTo>
                        <a:lnTo>
                          <a:pt x="144" y="2"/>
                        </a:lnTo>
                        <a:lnTo>
                          <a:pt x="154" y="0"/>
                        </a:lnTo>
                        <a:lnTo>
                          <a:pt x="167" y="0"/>
                        </a:lnTo>
                        <a:lnTo>
                          <a:pt x="176" y="1"/>
                        </a:lnTo>
                        <a:lnTo>
                          <a:pt x="186" y="5"/>
                        </a:lnTo>
                        <a:lnTo>
                          <a:pt x="195" y="11"/>
                        </a:lnTo>
                        <a:lnTo>
                          <a:pt x="203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3" name="Freeform 382"/>
                  <p:cNvSpPr>
                    <a:spLocks/>
                  </p:cNvSpPr>
                  <p:nvPr/>
                </p:nvSpPr>
                <p:spPr bwMode="auto">
                  <a:xfrm rot="168125" flipH="1">
                    <a:off x="4582" y="3482"/>
                    <a:ext cx="86" cy="117"/>
                  </a:xfrm>
                  <a:custGeom>
                    <a:avLst/>
                    <a:gdLst>
                      <a:gd name="T0" fmla="*/ 1 w 154"/>
                      <a:gd name="T1" fmla="*/ 0 h 272"/>
                      <a:gd name="T2" fmla="*/ 1 w 154"/>
                      <a:gd name="T3" fmla="*/ 0 h 272"/>
                      <a:gd name="T4" fmla="*/ 1 w 154"/>
                      <a:gd name="T5" fmla="*/ 0 h 272"/>
                      <a:gd name="T6" fmla="*/ 1 w 154"/>
                      <a:gd name="T7" fmla="*/ 0 h 272"/>
                      <a:gd name="T8" fmla="*/ 1 w 154"/>
                      <a:gd name="T9" fmla="*/ 0 h 272"/>
                      <a:gd name="T10" fmla="*/ 1 w 154"/>
                      <a:gd name="T11" fmla="*/ 0 h 272"/>
                      <a:gd name="T12" fmla="*/ 1 w 154"/>
                      <a:gd name="T13" fmla="*/ 0 h 272"/>
                      <a:gd name="T14" fmla="*/ 1 w 154"/>
                      <a:gd name="T15" fmla="*/ 0 h 272"/>
                      <a:gd name="T16" fmla="*/ 1 w 154"/>
                      <a:gd name="T17" fmla="*/ 0 h 272"/>
                      <a:gd name="T18" fmla="*/ 1 w 154"/>
                      <a:gd name="T19" fmla="*/ 0 h 272"/>
                      <a:gd name="T20" fmla="*/ 1 w 154"/>
                      <a:gd name="T21" fmla="*/ 0 h 272"/>
                      <a:gd name="T22" fmla="*/ 1 w 154"/>
                      <a:gd name="T23" fmla="*/ 0 h 272"/>
                      <a:gd name="T24" fmla="*/ 1 w 154"/>
                      <a:gd name="T25" fmla="*/ 0 h 272"/>
                      <a:gd name="T26" fmla="*/ 1 w 154"/>
                      <a:gd name="T27" fmla="*/ 0 h 272"/>
                      <a:gd name="T28" fmla="*/ 1 w 154"/>
                      <a:gd name="T29" fmla="*/ 0 h 272"/>
                      <a:gd name="T30" fmla="*/ 1 w 154"/>
                      <a:gd name="T31" fmla="*/ 0 h 272"/>
                      <a:gd name="T32" fmla="*/ 1 w 154"/>
                      <a:gd name="T33" fmla="*/ 0 h 272"/>
                      <a:gd name="T34" fmla="*/ 1 w 154"/>
                      <a:gd name="T35" fmla="*/ 0 h 272"/>
                      <a:gd name="T36" fmla="*/ 1 w 154"/>
                      <a:gd name="T37" fmla="*/ 0 h 272"/>
                      <a:gd name="T38" fmla="*/ 1 w 154"/>
                      <a:gd name="T39" fmla="*/ 0 h 272"/>
                      <a:gd name="T40" fmla="*/ 1 w 154"/>
                      <a:gd name="T41" fmla="*/ 0 h 272"/>
                      <a:gd name="T42" fmla="*/ 1 w 154"/>
                      <a:gd name="T43" fmla="*/ 0 h 272"/>
                      <a:gd name="T44" fmla="*/ 1 w 154"/>
                      <a:gd name="T45" fmla="*/ 0 h 272"/>
                      <a:gd name="T46" fmla="*/ 1 w 154"/>
                      <a:gd name="T47" fmla="*/ 0 h 272"/>
                      <a:gd name="T48" fmla="*/ 1 w 154"/>
                      <a:gd name="T49" fmla="*/ 0 h 272"/>
                      <a:gd name="T50" fmla="*/ 1 w 154"/>
                      <a:gd name="T51" fmla="*/ 0 h 272"/>
                      <a:gd name="T52" fmla="*/ 1 w 154"/>
                      <a:gd name="T53" fmla="*/ 0 h 272"/>
                      <a:gd name="T54" fmla="*/ 1 w 154"/>
                      <a:gd name="T55" fmla="*/ 0 h 272"/>
                      <a:gd name="T56" fmla="*/ 1 w 154"/>
                      <a:gd name="T57" fmla="*/ 0 h 272"/>
                      <a:gd name="T58" fmla="*/ 1 w 154"/>
                      <a:gd name="T59" fmla="*/ 0 h 272"/>
                      <a:gd name="T60" fmla="*/ 1 w 154"/>
                      <a:gd name="T61" fmla="*/ 0 h 272"/>
                      <a:gd name="T62" fmla="*/ 1 w 154"/>
                      <a:gd name="T63" fmla="*/ 0 h 272"/>
                      <a:gd name="T64" fmla="*/ 1 w 154"/>
                      <a:gd name="T65" fmla="*/ 0 h 272"/>
                      <a:gd name="T66" fmla="*/ 1 w 154"/>
                      <a:gd name="T67" fmla="*/ 0 h 272"/>
                      <a:gd name="T68" fmla="*/ 1 w 154"/>
                      <a:gd name="T69" fmla="*/ 0 h 272"/>
                      <a:gd name="T70" fmla="*/ 1 w 154"/>
                      <a:gd name="T71" fmla="*/ 0 h 272"/>
                      <a:gd name="T72" fmla="*/ 1 w 154"/>
                      <a:gd name="T73" fmla="*/ 0 h 272"/>
                      <a:gd name="T74" fmla="*/ 1 w 154"/>
                      <a:gd name="T75" fmla="*/ 0 h 272"/>
                      <a:gd name="T76" fmla="*/ 1 w 154"/>
                      <a:gd name="T77" fmla="*/ 0 h 272"/>
                      <a:gd name="T78" fmla="*/ 1 w 154"/>
                      <a:gd name="T79" fmla="*/ 0 h 272"/>
                      <a:gd name="T80" fmla="*/ 1 w 154"/>
                      <a:gd name="T81" fmla="*/ 0 h 272"/>
                      <a:gd name="T82" fmla="*/ 1 w 154"/>
                      <a:gd name="T83" fmla="*/ 0 h 272"/>
                      <a:gd name="T84" fmla="*/ 1 w 154"/>
                      <a:gd name="T85" fmla="*/ 0 h 272"/>
                      <a:gd name="T86" fmla="*/ 1 w 154"/>
                      <a:gd name="T87" fmla="*/ 0 h 272"/>
                      <a:gd name="T88" fmla="*/ 1 w 154"/>
                      <a:gd name="T89" fmla="*/ 0 h 272"/>
                      <a:gd name="T90" fmla="*/ 1 w 154"/>
                      <a:gd name="T91" fmla="*/ 0 h 272"/>
                      <a:gd name="T92" fmla="*/ 0 w 154"/>
                      <a:gd name="T93" fmla="*/ 0 h 272"/>
                      <a:gd name="T94" fmla="*/ 1 w 154"/>
                      <a:gd name="T95" fmla="*/ 0 h 272"/>
                      <a:gd name="T96" fmla="*/ 1 w 154"/>
                      <a:gd name="T97" fmla="*/ 0 h 272"/>
                      <a:gd name="T98" fmla="*/ 1 w 154"/>
                      <a:gd name="T99" fmla="*/ 0 h 272"/>
                      <a:gd name="T100" fmla="*/ 1 w 154"/>
                      <a:gd name="T101" fmla="*/ 0 h 272"/>
                      <a:gd name="T102" fmla="*/ 1 w 154"/>
                      <a:gd name="T103" fmla="*/ 0 h 272"/>
                      <a:gd name="T104" fmla="*/ 1 w 154"/>
                      <a:gd name="T105" fmla="*/ 0 h 27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54" h="272">
                        <a:moveTo>
                          <a:pt x="70" y="0"/>
                        </a:moveTo>
                        <a:lnTo>
                          <a:pt x="80" y="0"/>
                        </a:lnTo>
                        <a:lnTo>
                          <a:pt x="91" y="3"/>
                        </a:lnTo>
                        <a:lnTo>
                          <a:pt x="97" y="6"/>
                        </a:lnTo>
                        <a:lnTo>
                          <a:pt x="105" y="13"/>
                        </a:lnTo>
                        <a:lnTo>
                          <a:pt x="110" y="20"/>
                        </a:lnTo>
                        <a:lnTo>
                          <a:pt x="115" y="27"/>
                        </a:lnTo>
                        <a:lnTo>
                          <a:pt x="119" y="35"/>
                        </a:lnTo>
                        <a:lnTo>
                          <a:pt x="123" y="45"/>
                        </a:lnTo>
                        <a:lnTo>
                          <a:pt x="125" y="53"/>
                        </a:lnTo>
                        <a:lnTo>
                          <a:pt x="127" y="63"/>
                        </a:lnTo>
                        <a:lnTo>
                          <a:pt x="128" y="73"/>
                        </a:lnTo>
                        <a:lnTo>
                          <a:pt x="129" y="83"/>
                        </a:lnTo>
                        <a:lnTo>
                          <a:pt x="129" y="92"/>
                        </a:lnTo>
                        <a:lnTo>
                          <a:pt x="130" y="102"/>
                        </a:lnTo>
                        <a:lnTo>
                          <a:pt x="131" y="112"/>
                        </a:lnTo>
                        <a:lnTo>
                          <a:pt x="134" y="122"/>
                        </a:lnTo>
                        <a:lnTo>
                          <a:pt x="134" y="130"/>
                        </a:lnTo>
                        <a:lnTo>
                          <a:pt x="136" y="139"/>
                        </a:lnTo>
                        <a:lnTo>
                          <a:pt x="137" y="147"/>
                        </a:lnTo>
                        <a:lnTo>
                          <a:pt x="140" y="156"/>
                        </a:lnTo>
                        <a:lnTo>
                          <a:pt x="141" y="162"/>
                        </a:lnTo>
                        <a:lnTo>
                          <a:pt x="144" y="169"/>
                        </a:lnTo>
                        <a:lnTo>
                          <a:pt x="146" y="176"/>
                        </a:lnTo>
                        <a:lnTo>
                          <a:pt x="149" y="184"/>
                        </a:lnTo>
                        <a:lnTo>
                          <a:pt x="151" y="189"/>
                        </a:lnTo>
                        <a:lnTo>
                          <a:pt x="152" y="196"/>
                        </a:lnTo>
                        <a:lnTo>
                          <a:pt x="153" y="203"/>
                        </a:lnTo>
                        <a:lnTo>
                          <a:pt x="154" y="211"/>
                        </a:lnTo>
                        <a:lnTo>
                          <a:pt x="154" y="218"/>
                        </a:lnTo>
                        <a:lnTo>
                          <a:pt x="154" y="224"/>
                        </a:lnTo>
                        <a:lnTo>
                          <a:pt x="153" y="232"/>
                        </a:lnTo>
                        <a:lnTo>
                          <a:pt x="152" y="243"/>
                        </a:lnTo>
                        <a:lnTo>
                          <a:pt x="149" y="232"/>
                        </a:lnTo>
                        <a:lnTo>
                          <a:pt x="148" y="226"/>
                        </a:lnTo>
                        <a:lnTo>
                          <a:pt x="146" y="218"/>
                        </a:lnTo>
                        <a:lnTo>
                          <a:pt x="145" y="212"/>
                        </a:lnTo>
                        <a:lnTo>
                          <a:pt x="143" y="205"/>
                        </a:lnTo>
                        <a:lnTo>
                          <a:pt x="140" y="199"/>
                        </a:lnTo>
                        <a:lnTo>
                          <a:pt x="138" y="193"/>
                        </a:lnTo>
                        <a:lnTo>
                          <a:pt x="137" y="188"/>
                        </a:lnTo>
                        <a:lnTo>
                          <a:pt x="131" y="177"/>
                        </a:lnTo>
                        <a:lnTo>
                          <a:pt x="126" y="167"/>
                        </a:lnTo>
                        <a:lnTo>
                          <a:pt x="118" y="156"/>
                        </a:lnTo>
                        <a:lnTo>
                          <a:pt x="111" y="144"/>
                        </a:lnTo>
                        <a:lnTo>
                          <a:pt x="109" y="143"/>
                        </a:lnTo>
                        <a:lnTo>
                          <a:pt x="108" y="145"/>
                        </a:lnTo>
                        <a:lnTo>
                          <a:pt x="105" y="149"/>
                        </a:lnTo>
                        <a:lnTo>
                          <a:pt x="104" y="156"/>
                        </a:lnTo>
                        <a:lnTo>
                          <a:pt x="102" y="161"/>
                        </a:lnTo>
                        <a:lnTo>
                          <a:pt x="101" y="170"/>
                        </a:lnTo>
                        <a:lnTo>
                          <a:pt x="99" y="179"/>
                        </a:lnTo>
                        <a:lnTo>
                          <a:pt x="97" y="191"/>
                        </a:lnTo>
                        <a:lnTo>
                          <a:pt x="94" y="201"/>
                        </a:lnTo>
                        <a:lnTo>
                          <a:pt x="92" y="211"/>
                        </a:lnTo>
                        <a:lnTo>
                          <a:pt x="89" y="222"/>
                        </a:lnTo>
                        <a:lnTo>
                          <a:pt x="87" y="234"/>
                        </a:lnTo>
                        <a:lnTo>
                          <a:pt x="84" y="244"/>
                        </a:lnTo>
                        <a:lnTo>
                          <a:pt x="82" y="254"/>
                        </a:lnTo>
                        <a:lnTo>
                          <a:pt x="78" y="263"/>
                        </a:lnTo>
                        <a:lnTo>
                          <a:pt x="76" y="272"/>
                        </a:lnTo>
                        <a:lnTo>
                          <a:pt x="73" y="261"/>
                        </a:lnTo>
                        <a:lnTo>
                          <a:pt x="73" y="253"/>
                        </a:lnTo>
                        <a:lnTo>
                          <a:pt x="71" y="246"/>
                        </a:lnTo>
                        <a:lnTo>
                          <a:pt x="71" y="240"/>
                        </a:lnTo>
                        <a:lnTo>
                          <a:pt x="69" y="234"/>
                        </a:lnTo>
                        <a:lnTo>
                          <a:pt x="67" y="228"/>
                        </a:lnTo>
                        <a:lnTo>
                          <a:pt x="63" y="221"/>
                        </a:lnTo>
                        <a:lnTo>
                          <a:pt x="59" y="214"/>
                        </a:lnTo>
                        <a:lnTo>
                          <a:pt x="61" y="213"/>
                        </a:lnTo>
                        <a:lnTo>
                          <a:pt x="65" y="209"/>
                        </a:lnTo>
                        <a:lnTo>
                          <a:pt x="66" y="201"/>
                        </a:lnTo>
                        <a:lnTo>
                          <a:pt x="70" y="196"/>
                        </a:lnTo>
                        <a:lnTo>
                          <a:pt x="69" y="186"/>
                        </a:lnTo>
                        <a:lnTo>
                          <a:pt x="69" y="177"/>
                        </a:lnTo>
                        <a:lnTo>
                          <a:pt x="68" y="168"/>
                        </a:lnTo>
                        <a:lnTo>
                          <a:pt x="67" y="160"/>
                        </a:lnTo>
                        <a:lnTo>
                          <a:pt x="65" y="150"/>
                        </a:lnTo>
                        <a:lnTo>
                          <a:pt x="62" y="142"/>
                        </a:lnTo>
                        <a:lnTo>
                          <a:pt x="60" y="133"/>
                        </a:lnTo>
                        <a:lnTo>
                          <a:pt x="58" y="125"/>
                        </a:lnTo>
                        <a:lnTo>
                          <a:pt x="53" y="116"/>
                        </a:lnTo>
                        <a:lnTo>
                          <a:pt x="50" y="108"/>
                        </a:lnTo>
                        <a:lnTo>
                          <a:pt x="47" y="100"/>
                        </a:lnTo>
                        <a:lnTo>
                          <a:pt x="43" y="93"/>
                        </a:lnTo>
                        <a:lnTo>
                          <a:pt x="37" y="87"/>
                        </a:lnTo>
                        <a:lnTo>
                          <a:pt x="33" y="80"/>
                        </a:lnTo>
                        <a:lnTo>
                          <a:pt x="28" y="73"/>
                        </a:lnTo>
                        <a:lnTo>
                          <a:pt x="24" y="69"/>
                        </a:lnTo>
                        <a:lnTo>
                          <a:pt x="15" y="66"/>
                        </a:lnTo>
                        <a:lnTo>
                          <a:pt x="7" y="69"/>
                        </a:lnTo>
                        <a:lnTo>
                          <a:pt x="1" y="70"/>
                        </a:lnTo>
                        <a:lnTo>
                          <a:pt x="0" y="69"/>
                        </a:lnTo>
                        <a:lnTo>
                          <a:pt x="0" y="62"/>
                        </a:lnTo>
                        <a:lnTo>
                          <a:pt x="1" y="55"/>
                        </a:lnTo>
                        <a:lnTo>
                          <a:pt x="2" y="49"/>
                        </a:lnTo>
                        <a:lnTo>
                          <a:pt x="6" y="45"/>
                        </a:lnTo>
                        <a:lnTo>
                          <a:pt x="9" y="35"/>
                        </a:lnTo>
                        <a:lnTo>
                          <a:pt x="16" y="28"/>
                        </a:lnTo>
                        <a:lnTo>
                          <a:pt x="21" y="20"/>
                        </a:lnTo>
                        <a:lnTo>
                          <a:pt x="27" y="16"/>
                        </a:lnTo>
                        <a:lnTo>
                          <a:pt x="33" y="11"/>
                        </a:lnTo>
                        <a:lnTo>
                          <a:pt x="40" y="8"/>
                        </a:lnTo>
                        <a:lnTo>
                          <a:pt x="50" y="2"/>
                        </a:lnTo>
                        <a:lnTo>
                          <a:pt x="60" y="0"/>
                        </a:lnTo>
                        <a:lnTo>
                          <a:pt x="67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383"/>
                  <p:cNvSpPr>
                    <a:spLocks/>
                  </p:cNvSpPr>
                  <p:nvPr/>
                </p:nvSpPr>
                <p:spPr bwMode="auto">
                  <a:xfrm rot="168125" flipH="1">
                    <a:off x="5089" y="3662"/>
                    <a:ext cx="81" cy="115"/>
                  </a:xfrm>
                  <a:custGeom>
                    <a:avLst/>
                    <a:gdLst>
                      <a:gd name="T0" fmla="*/ 1 w 147"/>
                      <a:gd name="T1" fmla="*/ 0 h 268"/>
                      <a:gd name="T2" fmla="*/ 1 w 147"/>
                      <a:gd name="T3" fmla="*/ 0 h 268"/>
                      <a:gd name="T4" fmla="*/ 1 w 147"/>
                      <a:gd name="T5" fmla="*/ 0 h 268"/>
                      <a:gd name="T6" fmla="*/ 1 w 147"/>
                      <a:gd name="T7" fmla="*/ 0 h 268"/>
                      <a:gd name="T8" fmla="*/ 1 w 147"/>
                      <a:gd name="T9" fmla="*/ 0 h 268"/>
                      <a:gd name="T10" fmla="*/ 1 w 147"/>
                      <a:gd name="T11" fmla="*/ 0 h 268"/>
                      <a:gd name="T12" fmla="*/ 1 w 147"/>
                      <a:gd name="T13" fmla="*/ 0 h 268"/>
                      <a:gd name="T14" fmla="*/ 1 w 147"/>
                      <a:gd name="T15" fmla="*/ 0 h 268"/>
                      <a:gd name="T16" fmla="*/ 1 w 147"/>
                      <a:gd name="T17" fmla="*/ 0 h 268"/>
                      <a:gd name="T18" fmla="*/ 1 w 147"/>
                      <a:gd name="T19" fmla="*/ 0 h 268"/>
                      <a:gd name="T20" fmla="*/ 1 w 147"/>
                      <a:gd name="T21" fmla="*/ 0 h 268"/>
                      <a:gd name="T22" fmla="*/ 1 w 147"/>
                      <a:gd name="T23" fmla="*/ 0 h 268"/>
                      <a:gd name="T24" fmla="*/ 1 w 147"/>
                      <a:gd name="T25" fmla="*/ 0 h 268"/>
                      <a:gd name="T26" fmla="*/ 1 w 147"/>
                      <a:gd name="T27" fmla="*/ 0 h 268"/>
                      <a:gd name="T28" fmla="*/ 1 w 147"/>
                      <a:gd name="T29" fmla="*/ 0 h 268"/>
                      <a:gd name="T30" fmla="*/ 1 w 147"/>
                      <a:gd name="T31" fmla="*/ 0 h 268"/>
                      <a:gd name="T32" fmla="*/ 1 w 147"/>
                      <a:gd name="T33" fmla="*/ 0 h 268"/>
                      <a:gd name="T34" fmla="*/ 1 w 147"/>
                      <a:gd name="T35" fmla="*/ 0 h 268"/>
                      <a:gd name="T36" fmla="*/ 1 w 147"/>
                      <a:gd name="T37" fmla="*/ 0 h 268"/>
                      <a:gd name="T38" fmla="*/ 1 w 147"/>
                      <a:gd name="T39" fmla="*/ 0 h 268"/>
                      <a:gd name="T40" fmla="*/ 1 w 147"/>
                      <a:gd name="T41" fmla="*/ 0 h 268"/>
                      <a:gd name="T42" fmla="*/ 1 w 147"/>
                      <a:gd name="T43" fmla="*/ 0 h 268"/>
                      <a:gd name="T44" fmla="*/ 1 w 147"/>
                      <a:gd name="T45" fmla="*/ 0 h 268"/>
                      <a:gd name="T46" fmla="*/ 1 w 147"/>
                      <a:gd name="T47" fmla="*/ 0 h 268"/>
                      <a:gd name="T48" fmla="*/ 1 w 147"/>
                      <a:gd name="T49" fmla="*/ 0 h 268"/>
                      <a:gd name="T50" fmla="*/ 1 w 147"/>
                      <a:gd name="T51" fmla="*/ 0 h 268"/>
                      <a:gd name="T52" fmla="*/ 1 w 147"/>
                      <a:gd name="T53" fmla="*/ 0 h 268"/>
                      <a:gd name="T54" fmla="*/ 1 w 147"/>
                      <a:gd name="T55" fmla="*/ 0 h 268"/>
                      <a:gd name="T56" fmla="*/ 1 w 147"/>
                      <a:gd name="T57" fmla="*/ 0 h 268"/>
                      <a:gd name="T58" fmla="*/ 1 w 147"/>
                      <a:gd name="T59" fmla="*/ 0 h 268"/>
                      <a:gd name="T60" fmla="*/ 1 w 147"/>
                      <a:gd name="T61" fmla="*/ 0 h 268"/>
                      <a:gd name="T62" fmla="*/ 1 w 147"/>
                      <a:gd name="T63" fmla="*/ 0 h 268"/>
                      <a:gd name="T64" fmla="*/ 1 w 147"/>
                      <a:gd name="T65" fmla="*/ 0 h 268"/>
                      <a:gd name="T66" fmla="*/ 1 w 147"/>
                      <a:gd name="T67" fmla="*/ 0 h 268"/>
                      <a:gd name="T68" fmla="*/ 1 w 147"/>
                      <a:gd name="T69" fmla="*/ 0 h 268"/>
                      <a:gd name="T70" fmla="*/ 1 w 147"/>
                      <a:gd name="T71" fmla="*/ 0 h 268"/>
                      <a:gd name="T72" fmla="*/ 1 w 147"/>
                      <a:gd name="T73" fmla="*/ 0 h 268"/>
                      <a:gd name="T74" fmla="*/ 1 w 147"/>
                      <a:gd name="T75" fmla="*/ 0 h 268"/>
                      <a:gd name="T76" fmla="*/ 1 w 147"/>
                      <a:gd name="T77" fmla="*/ 0 h 268"/>
                      <a:gd name="T78" fmla="*/ 1 w 147"/>
                      <a:gd name="T79" fmla="*/ 0 h 268"/>
                      <a:gd name="T80" fmla="*/ 1 w 147"/>
                      <a:gd name="T81" fmla="*/ 0 h 268"/>
                      <a:gd name="T82" fmla="*/ 1 w 147"/>
                      <a:gd name="T83" fmla="*/ 0 h 268"/>
                      <a:gd name="T84" fmla="*/ 1 w 147"/>
                      <a:gd name="T85" fmla="*/ 0 h 268"/>
                      <a:gd name="T86" fmla="*/ 1 w 147"/>
                      <a:gd name="T87" fmla="*/ 0 h 268"/>
                      <a:gd name="T88" fmla="*/ 1 w 147"/>
                      <a:gd name="T89" fmla="*/ 0 h 268"/>
                      <a:gd name="T90" fmla="*/ 1 w 147"/>
                      <a:gd name="T91" fmla="*/ 0 h 268"/>
                      <a:gd name="T92" fmla="*/ 1 w 147"/>
                      <a:gd name="T93" fmla="*/ 0 h 268"/>
                      <a:gd name="T94" fmla="*/ 1 w 147"/>
                      <a:gd name="T95" fmla="*/ 0 h 268"/>
                      <a:gd name="T96" fmla="*/ 1 w 147"/>
                      <a:gd name="T97" fmla="*/ 0 h 268"/>
                      <a:gd name="T98" fmla="*/ 1 w 147"/>
                      <a:gd name="T99" fmla="*/ 0 h 268"/>
                      <a:gd name="T100" fmla="*/ 1 w 147"/>
                      <a:gd name="T101" fmla="*/ 0 h 268"/>
                      <a:gd name="T102" fmla="*/ 1 w 147"/>
                      <a:gd name="T103" fmla="*/ 0 h 268"/>
                      <a:gd name="T104" fmla="*/ 1 w 147"/>
                      <a:gd name="T105" fmla="*/ 0 h 268"/>
                      <a:gd name="T106" fmla="*/ 1 w 147"/>
                      <a:gd name="T107" fmla="*/ 0 h 268"/>
                      <a:gd name="T108" fmla="*/ 1 w 147"/>
                      <a:gd name="T109" fmla="*/ 0 h 268"/>
                      <a:gd name="T110" fmla="*/ 1 w 147"/>
                      <a:gd name="T111" fmla="*/ 0 h 268"/>
                      <a:gd name="T112" fmla="*/ 1 w 147"/>
                      <a:gd name="T113" fmla="*/ 0 h 268"/>
                      <a:gd name="T114" fmla="*/ 1 w 147"/>
                      <a:gd name="T115" fmla="*/ 0 h 268"/>
                      <a:gd name="T116" fmla="*/ 1 w 147"/>
                      <a:gd name="T117" fmla="*/ 0 h 268"/>
                      <a:gd name="T118" fmla="*/ 1 w 147"/>
                      <a:gd name="T119" fmla="*/ 0 h 268"/>
                      <a:gd name="T120" fmla="*/ 1 w 147"/>
                      <a:gd name="T121" fmla="*/ 0 h 26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147" h="268">
                        <a:moveTo>
                          <a:pt x="147" y="75"/>
                        </a:moveTo>
                        <a:lnTo>
                          <a:pt x="135" y="77"/>
                        </a:lnTo>
                        <a:lnTo>
                          <a:pt x="128" y="77"/>
                        </a:lnTo>
                        <a:lnTo>
                          <a:pt x="122" y="73"/>
                        </a:lnTo>
                        <a:lnTo>
                          <a:pt x="116" y="71"/>
                        </a:lnTo>
                        <a:lnTo>
                          <a:pt x="109" y="65"/>
                        </a:lnTo>
                        <a:lnTo>
                          <a:pt x="104" y="62"/>
                        </a:lnTo>
                        <a:lnTo>
                          <a:pt x="96" y="59"/>
                        </a:lnTo>
                        <a:lnTo>
                          <a:pt x="89" y="59"/>
                        </a:lnTo>
                        <a:lnTo>
                          <a:pt x="89" y="64"/>
                        </a:lnTo>
                        <a:lnTo>
                          <a:pt x="89" y="71"/>
                        </a:lnTo>
                        <a:lnTo>
                          <a:pt x="90" y="78"/>
                        </a:lnTo>
                        <a:lnTo>
                          <a:pt x="93" y="85"/>
                        </a:lnTo>
                        <a:lnTo>
                          <a:pt x="95" y="91"/>
                        </a:lnTo>
                        <a:lnTo>
                          <a:pt x="98" y="99"/>
                        </a:lnTo>
                        <a:lnTo>
                          <a:pt x="101" y="106"/>
                        </a:lnTo>
                        <a:lnTo>
                          <a:pt x="105" y="114"/>
                        </a:lnTo>
                        <a:lnTo>
                          <a:pt x="108" y="121"/>
                        </a:lnTo>
                        <a:lnTo>
                          <a:pt x="112" y="127"/>
                        </a:lnTo>
                        <a:lnTo>
                          <a:pt x="115" y="134"/>
                        </a:lnTo>
                        <a:lnTo>
                          <a:pt x="118" y="141"/>
                        </a:lnTo>
                        <a:lnTo>
                          <a:pt x="121" y="148"/>
                        </a:lnTo>
                        <a:lnTo>
                          <a:pt x="124" y="155"/>
                        </a:lnTo>
                        <a:lnTo>
                          <a:pt x="126" y="161"/>
                        </a:lnTo>
                        <a:lnTo>
                          <a:pt x="130" y="169"/>
                        </a:lnTo>
                        <a:lnTo>
                          <a:pt x="122" y="170"/>
                        </a:lnTo>
                        <a:lnTo>
                          <a:pt x="112" y="171"/>
                        </a:lnTo>
                        <a:lnTo>
                          <a:pt x="101" y="171"/>
                        </a:lnTo>
                        <a:lnTo>
                          <a:pt x="95" y="175"/>
                        </a:lnTo>
                        <a:lnTo>
                          <a:pt x="95" y="177"/>
                        </a:lnTo>
                        <a:lnTo>
                          <a:pt x="98" y="186"/>
                        </a:lnTo>
                        <a:lnTo>
                          <a:pt x="99" y="192"/>
                        </a:lnTo>
                        <a:lnTo>
                          <a:pt x="101" y="199"/>
                        </a:lnTo>
                        <a:lnTo>
                          <a:pt x="104" y="207"/>
                        </a:lnTo>
                        <a:lnTo>
                          <a:pt x="107" y="216"/>
                        </a:lnTo>
                        <a:lnTo>
                          <a:pt x="108" y="223"/>
                        </a:lnTo>
                        <a:lnTo>
                          <a:pt x="110" y="231"/>
                        </a:lnTo>
                        <a:lnTo>
                          <a:pt x="112" y="239"/>
                        </a:lnTo>
                        <a:lnTo>
                          <a:pt x="114" y="247"/>
                        </a:lnTo>
                        <a:lnTo>
                          <a:pt x="114" y="253"/>
                        </a:lnTo>
                        <a:lnTo>
                          <a:pt x="114" y="258"/>
                        </a:lnTo>
                        <a:lnTo>
                          <a:pt x="113" y="263"/>
                        </a:lnTo>
                        <a:lnTo>
                          <a:pt x="113" y="268"/>
                        </a:lnTo>
                        <a:lnTo>
                          <a:pt x="108" y="265"/>
                        </a:lnTo>
                        <a:lnTo>
                          <a:pt x="102" y="257"/>
                        </a:lnTo>
                        <a:lnTo>
                          <a:pt x="98" y="251"/>
                        </a:lnTo>
                        <a:lnTo>
                          <a:pt x="95" y="244"/>
                        </a:lnTo>
                        <a:lnTo>
                          <a:pt x="90" y="236"/>
                        </a:lnTo>
                        <a:lnTo>
                          <a:pt x="87" y="228"/>
                        </a:lnTo>
                        <a:lnTo>
                          <a:pt x="82" y="218"/>
                        </a:lnTo>
                        <a:lnTo>
                          <a:pt x="79" y="210"/>
                        </a:lnTo>
                        <a:lnTo>
                          <a:pt x="75" y="202"/>
                        </a:lnTo>
                        <a:lnTo>
                          <a:pt x="72" y="195"/>
                        </a:lnTo>
                        <a:lnTo>
                          <a:pt x="69" y="188"/>
                        </a:lnTo>
                        <a:lnTo>
                          <a:pt x="67" y="184"/>
                        </a:lnTo>
                        <a:lnTo>
                          <a:pt x="66" y="181"/>
                        </a:lnTo>
                        <a:lnTo>
                          <a:pt x="60" y="183"/>
                        </a:lnTo>
                        <a:lnTo>
                          <a:pt x="55" y="192"/>
                        </a:lnTo>
                        <a:lnTo>
                          <a:pt x="53" y="196"/>
                        </a:lnTo>
                        <a:lnTo>
                          <a:pt x="52" y="203"/>
                        </a:lnTo>
                        <a:lnTo>
                          <a:pt x="49" y="210"/>
                        </a:lnTo>
                        <a:lnTo>
                          <a:pt x="49" y="218"/>
                        </a:lnTo>
                        <a:lnTo>
                          <a:pt x="47" y="225"/>
                        </a:lnTo>
                        <a:lnTo>
                          <a:pt x="46" y="232"/>
                        </a:lnTo>
                        <a:lnTo>
                          <a:pt x="45" y="239"/>
                        </a:lnTo>
                        <a:lnTo>
                          <a:pt x="45" y="246"/>
                        </a:lnTo>
                        <a:lnTo>
                          <a:pt x="44" y="255"/>
                        </a:lnTo>
                        <a:lnTo>
                          <a:pt x="43" y="262"/>
                        </a:lnTo>
                        <a:lnTo>
                          <a:pt x="38" y="255"/>
                        </a:lnTo>
                        <a:lnTo>
                          <a:pt x="35" y="248"/>
                        </a:lnTo>
                        <a:lnTo>
                          <a:pt x="31" y="240"/>
                        </a:lnTo>
                        <a:lnTo>
                          <a:pt x="30" y="234"/>
                        </a:lnTo>
                        <a:lnTo>
                          <a:pt x="28" y="225"/>
                        </a:lnTo>
                        <a:lnTo>
                          <a:pt x="28" y="217"/>
                        </a:lnTo>
                        <a:lnTo>
                          <a:pt x="28" y="208"/>
                        </a:lnTo>
                        <a:lnTo>
                          <a:pt x="28" y="200"/>
                        </a:lnTo>
                        <a:lnTo>
                          <a:pt x="28" y="190"/>
                        </a:lnTo>
                        <a:lnTo>
                          <a:pt x="28" y="181"/>
                        </a:lnTo>
                        <a:lnTo>
                          <a:pt x="28" y="171"/>
                        </a:lnTo>
                        <a:lnTo>
                          <a:pt x="29" y="164"/>
                        </a:lnTo>
                        <a:lnTo>
                          <a:pt x="29" y="155"/>
                        </a:lnTo>
                        <a:lnTo>
                          <a:pt x="30" y="147"/>
                        </a:lnTo>
                        <a:lnTo>
                          <a:pt x="30" y="140"/>
                        </a:lnTo>
                        <a:lnTo>
                          <a:pt x="31" y="134"/>
                        </a:lnTo>
                        <a:lnTo>
                          <a:pt x="30" y="124"/>
                        </a:lnTo>
                        <a:lnTo>
                          <a:pt x="30" y="116"/>
                        </a:lnTo>
                        <a:lnTo>
                          <a:pt x="28" y="108"/>
                        </a:lnTo>
                        <a:lnTo>
                          <a:pt x="27" y="103"/>
                        </a:lnTo>
                        <a:lnTo>
                          <a:pt x="23" y="96"/>
                        </a:lnTo>
                        <a:lnTo>
                          <a:pt x="21" y="90"/>
                        </a:lnTo>
                        <a:lnTo>
                          <a:pt x="19" y="86"/>
                        </a:lnTo>
                        <a:lnTo>
                          <a:pt x="17" y="82"/>
                        </a:lnTo>
                        <a:lnTo>
                          <a:pt x="10" y="74"/>
                        </a:lnTo>
                        <a:lnTo>
                          <a:pt x="4" y="68"/>
                        </a:lnTo>
                        <a:lnTo>
                          <a:pt x="1" y="60"/>
                        </a:lnTo>
                        <a:lnTo>
                          <a:pt x="2" y="53"/>
                        </a:lnTo>
                        <a:lnTo>
                          <a:pt x="0" y="42"/>
                        </a:lnTo>
                        <a:lnTo>
                          <a:pt x="1" y="33"/>
                        </a:lnTo>
                        <a:lnTo>
                          <a:pt x="3" y="26"/>
                        </a:lnTo>
                        <a:lnTo>
                          <a:pt x="8" y="20"/>
                        </a:lnTo>
                        <a:lnTo>
                          <a:pt x="12" y="13"/>
                        </a:lnTo>
                        <a:lnTo>
                          <a:pt x="19" y="10"/>
                        </a:lnTo>
                        <a:lnTo>
                          <a:pt x="27" y="7"/>
                        </a:lnTo>
                        <a:lnTo>
                          <a:pt x="35" y="4"/>
                        </a:lnTo>
                        <a:lnTo>
                          <a:pt x="41" y="1"/>
                        </a:lnTo>
                        <a:lnTo>
                          <a:pt x="49" y="0"/>
                        </a:lnTo>
                        <a:lnTo>
                          <a:pt x="56" y="0"/>
                        </a:lnTo>
                        <a:lnTo>
                          <a:pt x="63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8" y="1"/>
                        </a:lnTo>
                        <a:lnTo>
                          <a:pt x="79" y="2"/>
                        </a:lnTo>
                        <a:lnTo>
                          <a:pt x="84" y="9"/>
                        </a:lnTo>
                        <a:lnTo>
                          <a:pt x="92" y="17"/>
                        </a:lnTo>
                        <a:lnTo>
                          <a:pt x="104" y="29"/>
                        </a:lnTo>
                        <a:lnTo>
                          <a:pt x="108" y="35"/>
                        </a:lnTo>
                        <a:lnTo>
                          <a:pt x="114" y="40"/>
                        </a:lnTo>
                        <a:lnTo>
                          <a:pt x="119" y="47"/>
                        </a:lnTo>
                        <a:lnTo>
                          <a:pt x="125" y="54"/>
                        </a:lnTo>
                        <a:lnTo>
                          <a:pt x="136" y="65"/>
                        </a:lnTo>
                        <a:lnTo>
                          <a:pt x="147" y="75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5" name="Freeform 384"/>
                  <p:cNvSpPr>
                    <a:spLocks/>
                  </p:cNvSpPr>
                  <p:nvPr/>
                </p:nvSpPr>
                <p:spPr bwMode="auto">
                  <a:xfrm rot="168125" flipH="1">
                    <a:off x="4896" y="3618"/>
                    <a:ext cx="152" cy="134"/>
                  </a:xfrm>
                  <a:custGeom>
                    <a:avLst/>
                    <a:gdLst>
                      <a:gd name="T0" fmla="*/ 1 w 273"/>
                      <a:gd name="T1" fmla="*/ 0 h 312"/>
                      <a:gd name="T2" fmla="*/ 2 w 273"/>
                      <a:gd name="T3" fmla="*/ 0 h 312"/>
                      <a:gd name="T4" fmla="*/ 2 w 273"/>
                      <a:gd name="T5" fmla="*/ 0 h 312"/>
                      <a:gd name="T6" fmla="*/ 2 w 273"/>
                      <a:gd name="T7" fmla="*/ 0 h 312"/>
                      <a:gd name="T8" fmla="*/ 2 w 273"/>
                      <a:gd name="T9" fmla="*/ 0 h 312"/>
                      <a:gd name="T10" fmla="*/ 2 w 273"/>
                      <a:gd name="T11" fmla="*/ 0 h 312"/>
                      <a:gd name="T12" fmla="*/ 2 w 273"/>
                      <a:gd name="T13" fmla="*/ 0 h 312"/>
                      <a:gd name="T14" fmla="*/ 2 w 273"/>
                      <a:gd name="T15" fmla="*/ 0 h 312"/>
                      <a:gd name="T16" fmla="*/ 2 w 273"/>
                      <a:gd name="T17" fmla="*/ 0 h 312"/>
                      <a:gd name="T18" fmla="*/ 2 w 273"/>
                      <a:gd name="T19" fmla="*/ 0 h 312"/>
                      <a:gd name="T20" fmla="*/ 2 w 273"/>
                      <a:gd name="T21" fmla="*/ 0 h 312"/>
                      <a:gd name="T22" fmla="*/ 2 w 273"/>
                      <a:gd name="T23" fmla="*/ 0 h 312"/>
                      <a:gd name="T24" fmla="*/ 2 w 273"/>
                      <a:gd name="T25" fmla="*/ 0 h 312"/>
                      <a:gd name="T26" fmla="*/ 2 w 273"/>
                      <a:gd name="T27" fmla="*/ 0 h 312"/>
                      <a:gd name="T28" fmla="*/ 2 w 273"/>
                      <a:gd name="T29" fmla="*/ 0 h 312"/>
                      <a:gd name="T30" fmla="*/ 2 w 273"/>
                      <a:gd name="T31" fmla="*/ 0 h 312"/>
                      <a:gd name="T32" fmla="*/ 2 w 273"/>
                      <a:gd name="T33" fmla="*/ 0 h 312"/>
                      <a:gd name="T34" fmla="*/ 2 w 273"/>
                      <a:gd name="T35" fmla="*/ 0 h 312"/>
                      <a:gd name="T36" fmla="*/ 2 w 273"/>
                      <a:gd name="T37" fmla="*/ 0 h 312"/>
                      <a:gd name="T38" fmla="*/ 2 w 273"/>
                      <a:gd name="T39" fmla="*/ 0 h 312"/>
                      <a:gd name="T40" fmla="*/ 2 w 273"/>
                      <a:gd name="T41" fmla="*/ 0 h 312"/>
                      <a:gd name="T42" fmla="*/ 2 w 273"/>
                      <a:gd name="T43" fmla="*/ 0 h 312"/>
                      <a:gd name="T44" fmla="*/ 2 w 273"/>
                      <a:gd name="T45" fmla="*/ 0 h 312"/>
                      <a:gd name="T46" fmla="*/ 2 w 273"/>
                      <a:gd name="T47" fmla="*/ 0 h 312"/>
                      <a:gd name="T48" fmla="*/ 2 w 273"/>
                      <a:gd name="T49" fmla="*/ 0 h 312"/>
                      <a:gd name="T50" fmla="*/ 2 w 273"/>
                      <a:gd name="T51" fmla="*/ 0 h 312"/>
                      <a:gd name="T52" fmla="*/ 1 w 273"/>
                      <a:gd name="T53" fmla="*/ 0 h 312"/>
                      <a:gd name="T54" fmla="*/ 1 w 273"/>
                      <a:gd name="T55" fmla="*/ 0 h 312"/>
                      <a:gd name="T56" fmla="*/ 1 w 273"/>
                      <a:gd name="T57" fmla="*/ 0 h 312"/>
                      <a:gd name="T58" fmla="*/ 1 w 273"/>
                      <a:gd name="T59" fmla="*/ 0 h 312"/>
                      <a:gd name="T60" fmla="*/ 1 w 273"/>
                      <a:gd name="T61" fmla="*/ 0 h 312"/>
                      <a:gd name="T62" fmla="*/ 1 w 273"/>
                      <a:gd name="T63" fmla="*/ 0 h 312"/>
                      <a:gd name="T64" fmla="*/ 1 w 273"/>
                      <a:gd name="T65" fmla="*/ 0 h 312"/>
                      <a:gd name="T66" fmla="*/ 1 w 273"/>
                      <a:gd name="T67" fmla="*/ 0 h 312"/>
                      <a:gd name="T68" fmla="*/ 1 w 273"/>
                      <a:gd name="T69" fmla="*/ 0 h 312"/>
                      <a:gd name="T70" fmla="*/ 1 w 273"/>
                      <a:gd name="T71" fmla="*/ 0 h 312"/>
                      <a:gd name="T72" fmla="*/ 1 w 273"/>
                      <a:gd name="T73" fmla="*/ 0 h 312"/>
                      <a:gd name="T74" fmla="*/ 1 w 273"/>
                      <a:gd name="T75" fmla="*/ 0 h 312"/>
                      <a:gd name="T76" fmla="*/ 1 w 273"/>
                      <a:gd name="T77" fmla="*/ 0 h 312"/>
                      <a:gd name="T78" fmla="*/ 1 w 273"/>
                      <a:gd name="T79" fmla="*/ 0 h 312"/>
                      <a:gd name="T80" fmla="*/ 1 w 273"/>
                      <a:gd name="T81" fmla="*/ 0 h 312"/>
                      <a:gd name="T82" fmla="*/ 1 w 273"/>
                      <a:gd name="T83" fmla="*/ 0 h 312"/>
                      <a:gd name="T84" fmla="*/ 1 w 273"/>
                      <a:gd name="T85" fmla="*/ 0 h 3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73" h="312">
                        <a:moveTo>
                          <a:pt x="122" y="5"/>
                        </a:moveTo>
                        <a:lnTo>
                          <a:pt x="130" y="7"/>
                        </a:lnTo>
                        <a:lnTo>
                          <a:pt x="139" y="9"/>
                        </a:lnTo>
                        <a:lnTo>
                          <a:pt x="148" y="9"/>
                        </a:lnTo>
                        <a:lnTo>
                          <a:pt x="159" y="10"/>
                        </a:lnTo>
                        <a:lnTo>
                          <a:pt x="167" y="10"/>
                        </a:lnTo>
                        <a:lnTo>
                          <a:pt x="176" y="12"/>
                        </a:lnTo>
                        <a:lnTo>
                          <a:pt x="184" y="15"/>
                        </a:lnTo>
                        <a:lnTo>
                          <a:pt x="191" y="22"/>
                        </a:lnTo>
                        <a:lnTo>
                          <a:pt x="197" y="31"/>
                        </a:lnTo>
                        <a:lnTo>
                          <a:pt x="204" y="42"/>
                        </a:lnTo>
                        <a:lnTo>
                          <a:pt x="206" y="48"/>
                        </a:lnTo>
                        <a:lnTo>
                          <a:pt x="208" y="54"/>
                        </a:lnTo>
                        <a:lnTo>
                          <a:pt x="211" y="60"/>
                        </a:lnTo>
                        <a:lnTo>
                          <a:pt x="214" y="67"/>
                        </a:lnTo>
                        <a:lnTo>
                          <a:pt x="216" y="78"/>
                        </a:lnTo>
                        <a:lnTo>
                          <a:pt x="217" y="90"/>
                        </a:lnTo>
                        <a:lnTo>
                          <a:pt x="217" y="99"/>
                        </a:lnTo>
                        <a:lnTo>
                          <a:pt x="215" y="109"/>
                        </a:lnTo>
                        <a:lnTo>
                          <a:pt x="212" y="109"/>
                        </a:lnTo>
                        <a:lnTo>
                          <a:pt x="212" y="113"/>
                        </a:lnTo>
                        <a:lnTo>
                          <a:pt x="213" y="119"/>
                        </a:lnTo>
                        <a:lnTo>
                          <a:pt x="216" y="125"/>
                        </a:lnTo>
                        <a:lnTo>
                          <a:pt x="220" y="131"/>
                        </a:lnTo>
                        <a:lnTo>
                          <a:pt x="223" y="138"/>
                        </a:lnTo>
                        <a:lnTo>
                          <a:pt x="224" y="141"/>
                        </a:lnTo>
                        <a:lnTo>
                          <a:pt x="227" y="144"/>
                        </a:lnTo>
                        <a:lnTo>
                          <a:pt x="220" y="154"/>
                        </a:lnTo>
                        <a:lnTo>
                          <a:pt x="217" y="166"/>
                        </a:lnTo>
                        <a:lnTo>
                          <a:pt x="217" y="176"/>
                        </a:lnTo>
                        <a:lnTo>
                          <a:pt x="221" y="189"/>
                        </a:lnTo>
                        <a:lnTo>
                          <a:pt x="224" y="200"/>
                        </a:lnTo>
                        <a:lnTo>
                          <a:pt x="230" y="211"/>
                        </a:lnTo>
                        <a:lnTo>
                          <a:pt x="233" y="220"/>
                        </a:lnTo>
                        <a:lnTo>
                          <a:pt x="238" y="231"/>
                        </a:lnTo>
                        <a:lnTo>
                          <a:pt x="241" y="237"/>
                        </a:lnTo>
                        <a:lnTo>
                          <a:pt x="247" y="245"/>
                        </a:lnTo>
                        <a:lnTo>
                          <a:pt x="251" y="251"/>
                        </a:lnTo>
                        <a:lnTo>
                          <a:pt x="257" y="258"/>
                        </a:lnTo>
                        <a:lnTo>
                          <a:pt x="262" y="263"/>
                        </a:lnTo>
                        <a:lnTo>
                          <a:pt x="266" y="270"/>
                        </a:lnTo>
                        <a:lnTo>
                          <a:pt x="269" y="277"/>
                        </a:lnTo>
                        <a:lnTo>
                          <a:pt x="273" y="288"/>
                        </a:lnTo>
                        <a:lnTo>
                          <a:pt x="262" y="278"/>
                        </a:lnTo>
                        <a:lnTo>
                          <a:pt x="251" y="267"/>
                        </a:lnTo>
                        <a:lnTo>
                          <a:pt x="242" y="254"/>
                        </a:lnTo>
                        <a:lnTo>
                          <a:pt x="233" y="244"/>
                        </a:lnTo>
                        <a:lnTo>
                          <a:pt x="222" y="233"/>
                        </a:lnTo>
                        <a:lnTo>
                          <a:pt x="212" y="224"/>
                        </a:lnTo>
                        <a:lnTo>
                          <a:pt x="205" y="219"/>
                        </a:lnTo>
                        <a:lnTo>
                          <a:pt x="199" y="217"/>
                        </a:lnTo>
                        <a:lnTo>
                          <a:pt x="193" y="214"/>
                        </a:lnTo>
                        <a:lnTo>
                          <a:pt x="186" y="214"/>
                        </a:lnTo>
                        <a:lnTo>
                          <a:pt x="182" y="218"/>
                        </a:lnTo>
                        <a:lnTo>
                          <a:pt x="181" y="224"/>
                        </a:lnTo>
                        <a:lnTo>
                          <a:pt x="180" y="231"/>
                        </a:lnTo>
                        <a:lnTo>
                          <a:pt x="180" y="237"/>
                        </a:lnTo>
                        <a:lnTo>
                          <a:pt x="180" y="243"/>
                        </a:lnTo>
                        <a:lnTo>
                          <a:pt x="180" y="250"/>
                        </a:lnTo>
                        <a:lnTo>
                          <a:pt x="180" y="256"/>
                        </a:lnTo>
                        <a:lnTo>
                          <a:pt x="180" y="264"/>
                        </a:lnTo>
                        <a:lnTo>
                          <a:pt x="179" y="270"/>
                        </a:lnTo>
                        <a:lnTo>
                          <a:pt x="179" y="277"/>
                        </a:lnTo>
                        <a:lnTo>
                          <a:pt x="179" y="282"/>
                        </a:lnTo>
                        <a:lnTo>
                          <a:pt x="179" y="289"/>
                        </a:lnTo>
                        <a:lnTo>
                          <a:pt x="178" y="295"/>
                        </a:lnTo>
                        <a:lnTo>
                          <a:pt x="177" y="301"/>
                        </a:lnTo>
                        <a:lnTo>
                          <a:pt x="176" y="306"/>
                        </a:lnTo>
                        <a:lnTo>
                          <a:pt x="175" y="312"/>
                        </a:lnTo>
                        <a:lnTo>
                          <a:pt x="173" y="307"/>
                        </a:lnTo>
                        <a:lnTo>
                          <a:pt x="172" y="304"/>
                        </a:lnTo>
                        <a:lnTo>
                          <a:pt x="171" y="299"/>
                        </a:lnTo>
                        <a:lnTo>
                          <a:pt x="170" y="294"/>
                        </a:lnTo>
                        <a:lnTo>
                          <a:pt x="168" y="287"/>
                        </a:lnTo>
                        <a:lnTo>
                          <a:pt x="165" y="280"/>
                        </a:lnTo>
                        <a:lnTo>
                          <a:pt x="163" y="272"/>
                        </a:lnTo>
                        <a:lnTo>
                          <a:pt x="162" y="266"/>
                        </a:lnTo>
                        <a:lnTo>
                          <a:pt x="159" y="256"/>
                        </a:lnTo>
                        <a:lnTo>
                          <a:pt x="158" y="250"/>
                        </a:lnTo>
                        <a:lnTo>
                          <a:pt x="155" y="241"/>
                        </a:lnTo>
                        <a:lnTo>
                          <a:pt x="154" y="234"/>
                        </a:lnTo>
                        <a:lnTo>
                          <a:pt x="152" y="226"/>
                        </a:lnTo>
                        <a:lnTo>
                          <a:pt x="151" y="219"/>
                        </a:lnTo>
                        <a:lnTo>
                          <a:pt x="151" y="212"/>
                        </a:lnTo>
                        <a:lnTo>
                          <a:pt x="151" y="208"/>
                        </a:lnTo>
                        <a:lnTo>
                          <a:pt x="143" y="201"/>
                        </a:lnTo>
                        <a:lnTo>
                          <a:pt x="137" y="195"/>
                        </a:lnTo>
                        <a:lnTo>
                          <a:pt x="133" y="188"/>
                        </a:lnTo>
                        <a:lnTo>
                          <a:pt x="129" y="180"/>
                        </a:lnTo>
                        <a:lnTo>
                          <a:pt x="126" y="171"/>
                        </a:lnTo>
                        <a:lnTo>
                          <a:pt x="124" y="162"/>
                        </a:lnTo>
                        <a:lnTo>
                          <a:pt x="120" y="153"/>
                        </a:lnTo>
                        <a:lnTo>
                          <a:pt x="119" y="144"/>
                        </a:lnTo>
                        <a:lnTo>
                          <a:pt x="116" y="133"/>
                        </a:lnTo>
                        <a:lnTo>
                          <a:pt x="112" y="125"/>
                        </a:lnTo>
                        <a:lnTo>
                          <a:pt x="108" y="119"/>
                        </a:lnTo>
                        <a:lnTo>
                          <a:pt x="103" y="113"/>
                        </a:lnTo>
                        <a:lnTo>
                          <a:pt x="96" y="106"/>
                        </a:lnTo>
                        <a:lnTo>
                          <a:pt x="90" y="104"/>
                        </a:lnTo>
                        <a:lnTo>
                          <a:pt x="81" y="102"/>
                        </a:lnTo>
                        <a:lnTo>
                          <a:pt x="70" y="103"/>
                        </a:lnTo>
                        <a:lnTo>
                          <a:pt x="60" y="110"/>
                        </a:lnTo>
                        <a:lnTo>
                          <a:pt x="52" y="116"/>
                        </a:lnTo>
                        <a:lnTo>
                          <a:pt x="44" y="123"/>
                        </a:lnTo>
                        <a:lnTo>
                          <a:pt x="37" y="131"/>
                        </a:lnTo>
                        <a:lnTo>
                          <a:pt x="27" y="137"/>
                        </a:lnTo>
                        <a:lnTo>
                          <a:pt x="20" y="144"/>
                        </a:lnTo>
                        <a:lnTo>
                          <a:pt x="9" y="149"/>
                        </a:lnTo>
                        <a:lnTo>
                          <a:pt x="0" y="155"/>
                        </a:lnTo>
                        <a:lnTo>
                          <a:pt x="6" y="145"/>
                        </a:lnTo>
                        <a:lnTo>
                          <a:pt x="13" y="137"/>
                        </a:lnTo>
                        <a:lnTo>
                          <a:pt x="20" y="128"/>
                        </a:lnTo>
                        <a:lnTo>
                          <a:pt x="27" y="120"/>
                        </a:lnTo>
                        <a:lnTo>
                          <a:pt x="34" y="111"/>
                        </a:lnTo>
                        <a:lnTo>
                          <a:pt x="42" y="103"/>
                        </a:lnTo>
                        <a:lnTo>
                          <a:pt x="49" y="94"/>
                        </a:lnTo>
                        <a:lnTo>
                          <a:pt x="57" y="86"/>
                        </a:lnTo>
                        <a:lnTo>
                          <a:pt x="63" y="77"/>
                        </a:lnTo>
                        <a:lnTo>
                          <a:pt x="69" y="69"/>
                        </a:lnTo>
                        <a:lnTo>
                          <a:pt x="74" y="60"/>
                        </a:lnTo>
                        <a:lnTo>
                          <a:pt x="80" y="52"/>
                        </a:lnTo>
                        <a:lnTo>
                          <a:pt x="83" y="44"/>
                        </a:lnTo>
                        <a:lnTo>
                          <a:pt x="87" y="36"/>
                        </a:lnTo>
                        <a:lnTo>
                          <a:pt x="90" y="28"/>
                        </a:lnTo>
                        <a:lnTo>
                          <a:pt x="93" y="22"/>
                        </a:lnTo>
                        <a:lnTo>
                          <a:pt x="92" y="11"/>
                        </a:lnTo>
                        <a:lnTo>
                          <a:pt x="101" y="5"/>
                        </a:lnTo>
                        <a:lnTo>
                          <a:pt x="107" y="1"/>
                        </a:lnTo>
                        <a:lnTo>
                          <a:pt x="113" y="0"/>
                        </a:lnTo>
                        <a:lnTo>
                          <a:pt x="118" y="0"/>
                        </a:lnTo>
                        <a:lnTo>
                          <a:pt x="122" y="5"/>
                        </a:lnTo>
                        <a:close/>
                      </a:path>
                    </a:pathLst>
                  </a:custGeom>
                  <a:solidFill>
                    <a:srgbClr val="66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385"/>
                  <p:cNvSpPr>
                    <a:spLocks/>
                  </p:cNvSpPr>
                  <p:nvPr/>
                </p:nvSpPr>
                <p:spPr bwMode="auto">
                  <a:xfrm rot="168125" flipH="1">
                    <a:off x="4614" y="3524"/>
                    <a:ext cx="92" cy="151"/>
                  </a:xfrm>
                  <a:custGeom>
                    <a:avLst/>
                    <a:gdLst>
                      <a:gd name="T0" fmla="*/ 1 w 164"/>
                      <a:gd name="T1" fmla="*/ 0 h 349"/>
                      <a:gd name="T2" fmla="*/ 1 w 164"/>
                      <a:gd name="T3" fmla="*/ 0 h 349"/>
                      <a:gd name="T4" fmla="*/ 1 w 164"/>
                      <a:gd name="T5" fmla="*/ 0 h 349"/>
                      <a:gd name="T6" fmla="*/ 1 w 164"/>
                      <a:gd name="T7" fmla="*/ 0 h 349"/>
                      <a:gd name="T8" fmla="*/ 1 w 164"/>
                      <a:gd name="T9" fmla="*/ 0 h 349"/>
                      <a:gd name="T10" fmla="*/ 1 w 164"/>
                      <a:gd name="T11" fmla="*/ 0 h 349"/>
                      <a:gd name="T12" fmla="*/ 1 w 164"/>
                      <a:gd name="T13" fmla="*/ 0 h 349"/>
                      <a:gd name="T14" fmla="*/ 1 w 164"/>
                      <a:gd name="T15" fmla="*/ 0 h 349"/>
                      <a:gd name="T16" fmla="*/ 1 w 164"/>
                      <a:gd name="T17" fmla="*/ 0 h 349"/>
                      <a:gd name="T18" fmla="*/ 1 w 164"/>
                      <a:gd name="T19" fmla="*/ 0 h 349"/>
                      <a:gd name="T20" fmla="*/ 1 w 164"/>
                      <a:gd name="T21" fmla="*/ 0 h 349"/>
                      <a:gd name="T22" fmla="*/ 1 w 164"/>
                      <a:gd name="T23" fmla="*/ 0 h 349"/>
                      <a:gd name="T24" fmla="*/ 1 w 164"/>
                      <a:gd name="T25" fmla="*/ 0 h 349"/>
                      <a:gd name="T26" fmla="*/ 2 w 164"/>
                      <a:gd name="T27" fmla="*/ 0 h 349"/>
                      <a:gd name="T28" fmla="*/ 2 w 164"/>
                      <a:gd name="T29" fmla="*/ 0 h 349"/>
                      <a:gd name="T30" fmla="*/ 1 w 164"/>
                      <a:gd name="T31" fmla="*/ 0 h 349"/>
                      <a:gd name="T32" fmla="*/ 1 w 164"/>
                      <a:gd name="T33" fmla="*/ 0 h 349"/>
                      <a:gd name="T34" fmla="*/ 1 w 164"/>
                      <a:gd name="T35" fmla="*/ 0 h 349"/>
                      <a:gd name="T36" fmla="*/ 1 w 164"/>
                      <a:gd name="T37" fmla="*/ 0 h 349"/>
                      <a:gd name="T38" fmla="*/ 1 w 164"/>
                      <a:gd name="T39" fmla="*/ 0 h 349"/>
                      <a:gd name="T40" fmla="*/ 1 w 164"/>
                      <a:gd name="T41" fmla="*/ 0 h 349"/>
                      <a:gd name="T42" fmla="*/ 1 w 164"/>
                      <a:gd name="T43" fmla="*/ 0 h 349"/>
                      <a:gd name="T44" fmla="*/ 1 w 164"/>
                      <a:gd name="T45" fmla="*/ 0 h 349"/>
                      <a:gd name="T46" fmla="*/ 1 w 164"/>
                      <a:gd name="T47" fmla="*/ 0 h 349"/>
                      <a:gd name="T48" fmla="*/ 1 w 164"/>
                      <a:gd name="T49" fmla="*/ 0 h 349"/>
                      <a:gd name="T50" fmla="*/ 1 w 164"/>
                      <a:gd name="T51" fmla="*/ 0 h 349"/>
                      <a:gd name="T52" fmla="*/ 1 w 164"/>
                      <a:gd name="T53" fmla="*/ 0 h 349"/>
                      <a:gd name="T54" fmla="*/ 1 w 164"/>
                      <a:gd name="T55" fmla="*/ 0 h 349"/>
                      <a:gd name="T56" fmla="*/ 1 w 164"/>
                      <a:gd name="T57" fmla="*/ 0 h 349"/>
                      <a:gd name="T58" fmla="*/ 1 w 164"/>
                      <a:gd name="T59" fmla="*/ 0 h 349"/>
                      <a:gd name="T60" fmla="*/ 1 w 164"/>
                      <a:gd name="T61" fmla="*/ 0 h 349"/>
                      <a:gd name="T62" fmla="*/ 1 w 164"/>
                      <a:gd name="T63" fmla="*/ 0 h 349"/>
                      <a:gd name="T64" fmla="*/ 1 w 164"/>
                      <a:gd name="T65" fmla="*/ 0 h 349"/>
                      <a:gd name="T66" fmla="*/ 1 w 164"/>
                      <a:gd name="T67" fmla="*/ 0 h 349"/>
                      <a:gd name="T68" fmla="*/ 1 w 164"/>
                      <a:gd name="T69" fmla="*/ 0 h 349"/>
                      <a:gd name="T70" fmla="*/ 1 w 164"/>
                      <a:gd name="T71" fmla="*/ 0 h 349"/>
                      <a:gd name="T72" fmla="*/ 1 w 164"/>
                      <a:gd name="T73" fmla="*/ 0 h 349"/>
                      <a:gd name="T74" fmla="*/ 0 w 164"/>
                      <a:gd name="T75" fmla="*/ 0 h 349"/>
                      <a:gd name="T76" fmla="*/ 1 w 164"/>
                      <a:gd name="T77" fmla="*/ 0 h 349"/>
                      <a:gd name="T78" fmla="*/ 1 w 164"/>
                      <a:gd name="T79" fmla="*/ 0 h 349"/>
                      <a:gd name="T80" fmla="*/ 1 w 164"/>
                      <a:gd name="T81" fmla="*/ 0 h 349"/>
                      <a:gd name="T82" fmla="*/ 1 w 164"/>
                      <a:gd name="T83" fmla="*/ 0 h 349"/>
                      <a:gd name="T84" fmla="*/ 1 w 164"/>
                      <a:gd name="T85" fmla="*/ 0 h 349"/>
                      <a:gd name="T86" fmla="*/ 1 w 164"/>
                      <a:gd name="T87" fmla="*/ 0 h 34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164" h="349">
                        <a:moveTo>
                          <a:pt x="89" y="1"/>
                        </a:moveTo>
                        <a:lnTo>
                          <a:pt x="95" y="31"/>
                        </a:lnTo>
                        <a:lnTo>
                          <a:pt x="96" y="36"/>
                        </a:lnTo>
                        <a:lnTo>
                          <a:pt x="99" y="43"/>
                        </a:lnTo>
                        <a:lnTo>
                          <a:pt x="103" y="50"/>
                        </a:lnTo>
                        <a:lnTo>
                          <a:pt x="106" y="57"/>
                        </a:lnTo>
                        <a:lnTo>
                          <a:pt x="108" y="63"/>
                        </a:lnTo>
                        <a:lnTo>
                          <a:pt x="112" y="70"/>
                        </a:lnTo>
                        <a:lnTo>
                          <a:pt x="114" y="78"/>
                        </a:lnTo>
                        <a:lnTo>
                          <a:pt x="118" y="88"/>
                        </a:lnTo>
                        <a:lnTo>
                          <a:pt x="78" y="53"/>
                        </a:lnTo>
                        <a:lnTo>
                          <a:pt x="78" y="62"/>
                        </a:lnTo>
                        <a:lnTo>
                          <a:pt x="80" y="71"/>
                        </a:lnTo>
                        <a:lnTo>
                          <a:pt x="82" y="80"/>
                        </a:lnTo>
                        <a:lnTo>
                          <a:pt x="86" y="91"/>
                        </a:lnTo>
                        <a:lnTo>
                          <a:pt x="89" y="100"/>
                        </a:lnTo>
                        <a:lnTo>
                          <a:pt x="93" y="109"/>
                        </a:lnTo>
                        <a:lnTo>
                          <a:pt x="97" y="118"/>
                        </a:lnTo>
                        <a:lnTo>
                          <a:pt x="102" y="128"/>
                        </a:lnTo>
                        <a:lnTo>
                          <a:pt x="105" y="137"/>
                        </a:lnTo>
                        <a:lnTo>
                          <a:pt x="110" y="146"/>
                        </a:lnTo>
                        <a:lnTo>
                          <a:pt x="114" y="155"/>
                        </a:lnTo>
                        <a:lnTo>
                          <a:pt x="119" y="165"/>
                        </a:lnTo>
                        <a:lnTo>
                          <a:pt x="123" y="174"/>
                        </a:lnTo>
                        <a:lnTo>
                          <a:pt x="128" y="183"/>
                        </a:lnTo>
                        <a:lnTo>
                          <a:pt x="131" y="193"/>
                        </a:lnTo>
                        <a:lnTo>
                          <a:pt x="136" y="204"/>
                        </a:lnTo>
                        <a:lnTo>
                          <a:pt x="133" y="205"/>
                        </a:lnTo>
                        <a:lnTo>
                          <a:pt x="132" y="210"/>
                        </a:lnTo>
                        <a:lnTo>
                          <a:pt x="130" y="218"/>
                        </a:lnTo>
                        <a:lnTo>
                          <a:pt x="130" y="227"/>
                        </a:lnTo>
                        <a:lnTo>
                          <a:pt x="133" y="236"/>
                        </a:lnTo>
                        <a:lnTo>
                          <a:pt x="139" y="248"/>
                        </a:lnTo>
                        <a:lnTo>
                          <a:pt x="141" y="253"/>
                        </a:lnTo>
                        <a:lnTo>
                          <a:pt x="145" y="259"/>
                        </a:lnTo>
                        <a:lnTo>
                          <a:pt x="147" y="266"/>
                        </a:lnTo>
                        <a:lnTo>
                          <a:pt x="150" y="272"/>
                        </a:lnTo>
                        <a:lnTo>
                          <a:pt x="153" y="278"/>
                        </a:lnTo>
                        <a:lnTo>
                          <a:pt x="155" y="285"/>
                        </a:lnTo>
                        <a:lnTo>
                          <a:pt x="157" y="291"/>
                        </a:lnTo>
                        <a:lnTo>
                          <a:pt x="159" y="297"/>
                        </a:lnTo>
                        <a:lnTo>
                          <a:pt x="160" y="303"/>
                        </a:lnTo>
                        <a:lnTo>
                          <a:pt x="162" y="309"/>
                        </a:lnTo>
                        <a:lnTo>
                          <a:pt x="163" y="314"/>
                        </a:lnTo>
                        <a:lnTo>
                          <a:pt x="164" y="320"/>
                        </a:lnTo>
                        <a:lnTo>
                          <a:pt x="153" y="314"/>
                        </a:lnTo>
                        <a:lnTo>
                          <a:pt x="146" y="306"/>
                        </a:lnTo>
                        <a:lnTo>
                          <a:pt x="141" y="300"/>
                        </a:lnTo>
                        <a:lnTo>
                          <a:pt x="138" y="294"/>
                        </a:lnTo>
                        <a:lnTo>
                          <a:pt x="134" y="288"/>
                        </a:lnTo>
                        <a:lnTo>
                          <a:pt x="132" y="283"/>
                        </a:lnTo>
                        <a:lnTo>
                          <a:pt x="124" y="270"/>
                        </a:lnTo>
                        <a:lnTo>
                          <a:pt x="118" y="262"/>
                        </a:lnTo>
                        <a:lnTo>
                          <a:pt x="110" y="255"/>
                        </a:lnTo>
                        <a:lnTo>
                          <a:pt x="101" y="257"/>
                        </a:lnTo>
                        <a:lnTo>
                          <a:pt x="102" y="267"/>
                        </a:lnTo>
                        <a:lnTo>
                          <a:pt x="103" y="278"/>
                        </a:lnTo>
                        <a:lnTo>
                          <a:pt x="103" y="289"/>
                        </a:lnTo>
                        <a:lnTo>
                          <a:pt x="104" y="302"/>
                        </a:lnTo>
                        <a:lnTo>
                          <a:pt x="102" y="313"/>
                        </a:lnTo>
                        <a:lnTo>
                          <a:pt x="101" y="326"/>
                        </a:lnTo>
                        <a:lnTo>
                          <a:pt x="97" y="337"/>
                        </a:lnTo>
                        <a:lnTo>
                          <a:pt x="95" y="349"/>
                        </a:lnTo>
                        <a:lnTo>
                          <a:pt x="94" y="345"/>
                        </a:lnTo>
                        <a:lnTo>
                          <a:pt x="92" y="336"/>
                        </a:lnTo>
                        <a:lnTo>
                          <a:pt x="89" y="328"/>
                        </a:lnTo>
                        <a:lnTo>
                          <a:pt x="88" y="320"/>
                        </a:lnTo>
                        <a:lnTo>
                          <a:pt x="86" y="311"/>
                        </a:lnTo>
                        <a:lnTo>
                          <a:pt x="85" y="303"/>
                        </a:lnTo>
                        <a:lnTo>
                          <a:pt x="82" y="293"/>
                        </a:lnTo>
                        <a:lnTo>
                          <a:pt x="80" y="283"/>
                        </a:lnTo>
                        <a:lnTo>
                          <a:pt x="78" y="272"/>
                        </a:lnTo>
                        <a:lnTo>
                          <a:pt x="77" y="263"/>
                        </a:lnTo>
                        <a:lnTo>
                          <a:pt x="75" y="253"/>
                        </a:lnTo>
                        <a:lnTo>
                          <a:pt x="73" y="243"/>
                        </a:lnTo>
                        <a:lnTo>
                          <a:pt x="71" y="234"/>
                        </a:lnTo>
                        <a:lnTo>
                          <a:pt x="71" y="227"/>
                        </a:lnTo>
                        <a:lnTo>
                          <a:pt x="49" y="239"/>
                        </a:lnTo>
                        <a:lnTo>
                          <a:pt x="46" y="228"/>
                        </a:lnTo>
                        <a:lnTo>
                          <a:pt x="45" y="219"/>
                        </a:lnTo>
                        <a:lnTo>
                          <a:pt x="45" y="210"/>
                        </a:lnTo>
                        <a:lnTo>
                          <a:pt x="45" y="201"/>
                        </a:lnTo>
                        <a:lnTo>
                          <a:pt x="44" y="191"/>
                        </a:lnTo>
                        <a:lnTo>
                          <a:pt x="44" y="182"/>
                        </a:lnTo>
                        <a:lnTo>
                          <a:pt x="44" y="173"/>
                        </a:lnTo>
                        <a:lnTo>
                          <a:pt x="44" y="164"/>
                        </a:lnTo>
                        <a:lnTo>
                          <a:pt x="43" y="154"/>
                        </a:lnTo>
                        <a:lnTo>
                          <a:pt x="43" y="144"/>
                        </a:lnTo>
                        <a:lnTo>
                          <a:pt x="42" y="135"/>
                        </a:lnTo>
                        <a:lnTo>
                          <a:pt x="42" y="127"/>
                        </a:lnTo>
                        <a:lnTo>
                          <a:pt x="41" y="117"/>
                        </a:lnTo>
                        <a:lnTo>
                          <a:pt x="39" y="109"/>
                        </a:lnTo>
                        <a:lnTo>
                          <a:pt x="38" y="101"/>
                        </a:lnTo>
                        <a:lnTo>
                          <a:pt x="37" y="94"/>
                        </a:lnTo>
                        <a:lnTo>
                          <a:pt x="34" y="96"/>
                        </a:lnTo>
                        <a:lnTo>
                          <a:pt x="30" y="101"/>
                        </a:lnTo>
                        <a:lnTo>
                          <a:pt x="28" y="106"/>
                        </a:lnTo>
                        <a:lnTo>
                          <a:pt x="26" y="113"/>
                        </a:lnTo>
                        <a:lnTo>
                          <a:pt x="24" y="120"/>
                        </a:lnTo>
                        <a:lnTo>
                          <a:pt x="23" y="128"/>
                        </a:lnTo>
                        <a:lnTo>
                          <a:pt x="20" y="137"/>
                        </a:lnTo>
                        <a:lnTo>
                          <a:pt x="19" y="146"/>
                        </a:lnTo>
                        <a:lnTo>
                          <a:pt x="17" y="154"/>
                        </a:lnTo>
                        <a:lnTo>
                          <a:pt x="15" y="162"/>
                        </a:lnTo>
                        <a:lnTo>
                          <a:pt x="12" y="169"/>
                        </a:lnTo>
                        <a:lnTo>
                          <a:pt x="11" y="175"/>
                        </a:lnTo>
                        <a:lnTo>
                          <a:pt x="7" y="184"/>
                        </a:lnTo>
                        <a:lnTo>
                          <a:pt x="2" y="187"/>
                        </a:lnTo>
                        <a:lnTo>
                          <a:pt x="2" y="176"/>
                        </a:lnTo>
                        <a:lnTo>
                          <a:pt x="2" y="166"/>
                        </a:lnTo>
                        <a:lnTo>
                          <a:pt x="1" y="156"/>
                        </a:lnTo>
                        <a:lnTo>
                          <a:pt x="1" y="147"/>
                        </a:lnTo>
                        <a:lnTo>
                          <a:pt x="0" y="137"/>
                        </a:lnTo>
                        <a:lnTo>
                          <a:pt x="0" y="127"/>
                        </a:lnTo>
                        <a:lnTo>
                          <a:pt x="0" y="117"/>
                        </a:lnTo>
                        <a:lnTo>
                          <a:pt x="1" y="108"/>
                        </a:lnTo>
                        <a:lnTo>
                          <a:pt x="1" y="97"/>
                        </a:lnTo>
                        <a:lnTo>
                          <a:pt x="3" y="87"/>
                        </a:lnTo>
                        <a:lnTo>
                          <a:pt x="6" y="77"/>
                        </a:lnTo>
                        <a:lnTo>
                          <a:pt x="9" y="69"/>
                        </a:lnTo>
                        <a:lnTo>
                          <a:pt x="12" y="60"/>
                        </a:lnTo>
                        <a:lnTo>
                          <a:pt x="19" y="53"/>
                        </a:lnTo>
                        <a:lnTo>
                          <a:pt x="27" y="47"/>
                        </a:lnTo>
                        <a:lnTo>
                          <a:pt x="37" y="42"/>
                        </a:lnTo>
                        <a:lnTo>
                          <a:pt x="41" y="33"/>
                        </a:lnTo>
                        <a:lnTo>
                          <a:pt x="45" y="26"/>
                        </a:lnTo>
                        <a:lnTo>
                          <a:pt x="50" y="19"/>
                        </a:lnTo>
                        <a:lnTo>
                          <a:pt x="54" y="15"/>
                        </a:lnTo>
                        <a:lnTo>
                          <a:pt x="62" y="7"/>
                        </a:lnTo>
                        <a:lnTo>
                          <a:pt x="71" y="4"/>
                        </a:lnTo>
                        <a:lnTo>
                          <a:pt x="77" y="0"/>
                        </a:lnTo>
                        <a:lnTo>
                          <a:pt x="84" y="0"/>
                        </a:lnTo>
                        <a:lnTo>
                          <a:pt x="87" y="0"/>
                        </a:lnTo>
                        <a:lnTo>
                          <a:pt x="89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7" name="Freeform 386"/>
                  <p:cNvSpPr>
                    <a:spLocks/>
                  </p:cNvSpPr>
                  <p:nvPr/>
                </p:nvSpPr>
                <p:spPr bwMode="auto">
                  <a:xfrm rot="168125" flipH="1">
                    <a:off x="5014" y="3687"/>
                    <a:ext cx="50" cy="43"/>
                  </a:xfrm>
                  <a:custGeom>
                    <a:avLst/>
                    <a:gdLst>
                      <a:gd name="T0" fmla="*/ 1 w 87"/>
                      <a:gd name="T1" fmla="*/ 0 h 99"/>
                      <a:gd name="T2" fmla="*/ 1 w 87"/>
                      <a:gd name="T3" fmla="*/ 0 h 99"/>
                      <a:gd name="T4" fmla="*/ 1 w 87"/>
                      <a:gd name="T5" fmla="*/ 0 h 99"/>
                      <a:gd name="T6" fmla="*/ 1 w 87"/>
                      <a:gd name="T7" fmla="*/ 0 h 99"/>
                      <a:gd name="T8" fmla="*/ 1 w 87"/>
                      <a:gd name="T9" fmla="*/ 0 h 99"/>
                      <a:gd name="T10" fmla="*/ 1 w 87"/>
                      <a:gd name="T11" fmla="*/ 0 h 99"/>
                      <a:gd name="T12" fmla="*/ 1 w 87"/>
                      <a:gd name="T13" fmla="*/ 0 h 99"/>
                      <a:gd name="T14" fmla="*/ 1 w 87"/>
                      <a:gd name="T15" fmla="*/ 0 h 99"/>
                      <a:gd name="T16" fmla="*/ 1 w 87"/>
                      <a:gd name="T17" fmla="*/ 0 h 99"/>
                      <a:gd name="T18" fmla="*/ 1 w 87"/>
                      <a:gd name="T19" fmla="*/ 0 h 99"/>
                      <a:gd name="T20" fmla="*/ 1 w 87"/>
                      <a:gd name="T21" fmla="*/ 0 h 99"/>
                      <a:gd name="T22" fmla="*/ 1 w 87"/>
                      <a:gd name="T23" fmla="*/ 0 h 99"/>
                      <a:gd name="T24" fmla="*/ 1 w 87"/>
                      <a:gd name="T25" fmla="*/ 0 h 99"/>
                      <a:gd name="T26" fmla="*/ 1 w 87"/>
                      <a:gd name="T27" fmla="*/ 0 h 99"/>
                      <a:gd name="T28" fmla="*/ 1 w 87"/>
                      <a:gd name="T29" fmla="*/ 0 h 99"/>
                      <a:gd name="T30" fmla="*/ 1 w 87"/>
                      <a:gd name="T31" fmla="*/ 0 h 99"/>
                      <a:gd name="T32" fmla="*/ 1 w 87"/>
                      <a:gd name="T33" fmla="*/ 0 h 99"/>
                      <a:gd name="T34" fmla="*/ 1 w 87"/>
                      <a:gd name="T35" fmla="*/ 0 h 99"/>
                      <a:gd name="T36" fmla="*/ 1 w 87"/>
                      <a:gd name="T37" fmla="*/ 0 h 99"/>
                      <a:gd name="T38" fmla="*/ 1 w 87"/>
                      <a:gd name="T39" fmla="*/ 0 h 99"/>
                      <a:gd name="T40" fmla="*/ 1 w 87"/>
                      <a:gd name="T41" fmla="*/ 0 h 99"/>
                      <a:gd name="T42" fmla="*/ 1 w 87"/>
                      <a:gd name="T43" fmla="*/ 0 h 99"/>
                      <a:gd name="T44" fmla="*/ 1 w 87"/>
                      <a:gd name="T45" fmla="*/ 0 h 99"/>
                      <a:gd name="T46" fmla="*/ 1 w 87"/>
                      <a:gd name="T47" fmla="*/ 0 h 99"/>
                      <a:gd name="T48" fmla="*/ 1 w 87"/>
                      <a:gd name="T49" fmla="*/ 0 h 99"/>
                      <a:gd name="T50" fmla="*/ 1 w 87"/>
                      <a:gd name="T51" fmla="*/ 0 h 99"/>
                      <a:gd name="T52" fmla="*/ 1 w 87"/>
                      <a:gd name="T53" fmla="*/ 0 h 99"/>
                      <a:gd name="T54" fmla="*/ 1 w 87"/>
                      <a:gd name="T55" fmla="*/ 0 h 99"/>
                      <a:gd name="T56" fmla="*/ 1 w 87"/>
                      <a:gd name="T57" fmla="*/ 0 h 99"/>
                      <a:gd name="T58" fmla="*/ 1 w 87"/>
                      <a:gd name="T59" fmla="*/ 0 h 99"/>
                      <a:gd name="T60" fmla="*/ 1 w 87"/>
                      <a:gd name="T61" fmla="*/ 0 h 99"/>
                      <a:gd name="T62" fmla="*/ 1 w 87"/>
                      <a:gd name="T63" fmla="*/ 0 h 99"/>
                      <a:gd name="T64" fmla="*/ 1 w 87"/>
                      <a:gd name="T65" fmla="*/ 0 h 99"/>
                      <a:gd name="T66" fmla="*/ 1 w 87"/>
                      <a:gd name="T67" fmla="*/ 0 h 99"/>
                      <a:gd name="T68" fmla="*/ 0 w 87"/>
                      <a:gd name="T69" fmla="*/ 0 h 99"/>
                      <a:gd name="T70" fmla="*/ 1 w 87"/>
                      <a:gd name="T71" fmla="*/ 0 h 99"/>
                      <a:gd name="T72" fmla="*/ 1 w 87"/>
                      <a:gd name="T73" fmla="*/ 0 h 99"/>
                      <a:gd name="T74" fmla="*/ 1 w 87"/>
                      <a:gd name="T75" fmla="*/ 0 h 99"/>
                      <a:gd name="T76" fmla="*/ 1 w 87"/>
                      <a:gd name="T77" fmla="*/ 0 h 99"/>
                      <a:gd name="T78" fmla="*/ 1 w 87"/>
                      <a:gd name="T79" fmla="*/ 0 h 99"/>
                      <a:gd name="T80" fmla="*/ 1 w 87"/>
                      <a:gd name="T81" fmla="*/ 0 h 99"/>
                      <a:gd name="T82" fmla="*/ 1 w 87"/>
                      <a:gd name="T83" fmla="*/ 0 h 99"/>
                      <a:gd name="T84" fmla="*/ 1 w 87"/>
                      <a:gd name="T85" fmla="*/ 0 h 9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7" h="99">
                        <a:moveTo>
                          <a:pt x="70" y="0"/>
                        </a:moveTo>
                        <a:lnTo>
                          <a:pt x="70" y="10"/>
                        </a:lnTo>
                        <a:lnTo>
                          <a:pt x="73" y="21"/>
                        </a:lnTo>
                        <a:lnTo>
                          <a:pt x="76" y="33"/>
                        </a:lnTo>
                        <a:lnTo>
                          <a:pt x="80" y="44"/>
                        </a:lnTo>
                        <a:lnTo>
                          <a:pt x="84" y="55"/>
                        </a:lnTo>
                        <a:lnTo>
                          <a:pt x="87" y="68"/>
                        </a:lnTo>
                        <a:lnTo>
                          <a:pt x="87" y="73"/>
                        </a:lnTo>
                        <a:lnTo>
                          <a:pt x="87" y="79"/>
                        </a:lnTo>
                        <a:lnTo>
                          <a:pt x="87" y="86"/>
                        </a:lnTo>
                        <a:lnTo>
                          <a:pt x="87" y="92"/>
                        </a:lnTo>
                        <a:lnTo>
                          <a:pt x="80" y="85"/>
                        </a:lnTo>
                        <a:lnTo>
                          <a:pt x="75" y="78"/>
                        </a:lnTo>
                        <a:lnTo>
                          <a:pt x="70" y="70"/>
                        </a:lnTo>
                        <a:lnTo>
                          <a:pt x="66" y="63"/>
                        </a:lnTo>
                        <a:lnTo>
                          <a:pt x="60" y="55"/>
                        </a:lnTo>
                        <a:lnTo>
                          <a:pt x="54" y="48"/>
                        </a:lnTo>
                        <a:lnTo>
                          <a:pt x="47" y="42"/>
                        </a:lnTo>
                        <a:lnTo>
                          <a:pt x="41" y="35"/>
                        </a:lnTo>
                        <a:lnTo>
                          <a:pt x="34" y="43"/>
                        </a:lnTo>
                        <a:lnTo>
                          <a:pt x="29" y="51"/>
                        </a:lnTo>
                        <a:lnTo>
                          <a:pt x="26" y="59"/>
                        </a:lnTo>
                        <a:lnTo>
                          <a:pt x="25" y="66"/>
                        </a:lnTo>
                        <a:lnTo>
                          <a:pt x="24" y="73"/>
                        </a:lnTo>
                        <a:lnTo>
                          <a:pt x="24" y="81"/>
                        </a:lnTo>
                        <a:lnTo>
                          <a:pt x="24" y="89"/>
                        </a:lnTo>
                        <a:lnTo>
                          <a:pt x="24" y="99"/>
                        </a:lnTo>
                        <a:lnTo>
                          <a:pt x="15" y="92"/>
                        </a:lnTo>
                        <a:lnTo>
                          <a:pt x="10" y="85"/>
                        </a:lnTo>
                        <a:lnTo>
                          <a:pt x="9" y="74"/>
                        </a:lnTo>
                        <a:lnTo>
                          <a:pt x="9" y="64"/>
                        </a:lnTo>
                        <a:lnTo>
                          <a:pt x="9" y="53"/>
                        </a:lnTo>
                        <a:lnTo>
                          <a:pt x="9" y="43"/>
                        </a:lnTo>
                        <a:lnTo>
                          <a:pt x="6" y="33"/>
                        </a:lnTo>
                        <a:lnTo>
                          <a:pt x="0" y="24"/>
                        </a:lnTo>
                        <a:lnTo>
                          <a:pt x="8" y="24"/>
                        </a:lnTo>
                        <a:lnTo>
                          <a:pt x="18" y="24"/>
                        </a:lnTo>
                        <a:lnTo>
                          <a:pt x="27" y="20"/>
                        </a:lnTo>
                        <a:lnTo>
                          <a:pt x="37" y="18"/>
                        </a:lnTo>
                        <a:lnTo>
                          <a:pt x="45" y="13"/>
                        </a:lnTo>
                        <a:lnTo>
                          <a:pt x="54" y="9"/>
                        </a:lnTo>
                        <a:lnTo>
                          <a:pt x="62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387"/>
                  <p:cNvSpPr>
                    <a:spLocks/>
                  </p:cNvSpPr>
                  <p:nvPr/>
                </p:nvSpPr>
                <p:spPr bwMode="auto">
                  <a:xfrm rot="168125" flipH="1">
                    <a:off x="4716" y="3542"/>
                    <a:ext cx="94" cy="131"/>
                  </a:xfrm>
                  <a:custGeom>
                    <a:avLst/>
                    <a:gdLst>
                      <a:gd name="T0" fmla="*/ 1 w 167"/>
                      <a:gd name="T1" fmla="*/ 0 h 306"/>
                      <a:gd name="T2" fmla="*/ 1 w 167"/>
                      <a:gd name="T3" fmla="*/ 0 h 306"/>
                      <a:gd name="T4" fmla="*/ 1 w 167"/>
                      <a:gd name="T5" fmla="*/ 0 h 306"/>
                      <a:gd name="T6" fmla="*/ 2 w 167"/>
                      <a:gd name="T7" fmla="*/ 0 h 306"/>
                      <a:gd name="T8" fmla="*/ 2 w 167"/>
                      <a:gd name="T9" fmla="*/ 0 h 306"/>
                      <a:gd name="T10" fmla="*/ 2 w 167"/>
                      <a:gd name="T11" fmla="*/ 0 h 306"/>
                      <a:gd name="T12" fmla="*/ 2 w 167"/>
                      <a:gd name="T13" fmla="*/ 0 h 306"/>
                      <a:gd name="T14" fmla="*/ 2 w 167"/>
                      <a:gd name="T15" fmla="*/ 0 h 306"/>
                      <a:gd name="T16" fmla="*/ 2 w 167"/>
                      <a:gd name="T17" fmla="*/ 0 h 306"/>
                      <a:gd name="T18" fmla="*/ 1 w 167"/>
                      <a:gd name="T19" fmla="*/ 0 h 306"/>
                      <a:gd name="T20" fmla="*/ 1 w 167"/>
                      <a:gd name="T21" fmla="*/ 0 h 306"/>
                      <a:gd name="T22" fmla="*/ 1 w 167"/>
                      <a:gd name="T23" fmla="*/ 0 h 306"/>
                      <a:gd name="T24" fmla="*/ 1 w 167"/>
                      <a:gd name="T25" fmla="*/ 0 h 306"/>
                      <a:gd name="T26" fmla="*/ 1 w 167"/>
                      <a:gd name="T27" fmla="*/ 0 h 306"/>
                      <a:gd name="T28" fmla="*/ 1 w 167"/>
                      <a:gd name="T29" fmla="*/ 0 h 306"/>
                      <a:gd name="T30" fmla="*/ 1 w 167"/>
                      <a:gd name="T31" fmla="*/ 0 h 306"/>
                      <a:gd name="T32" fmla="*/ 1 w 167"/>
                      <a:gd name="T33" fmla="*/ 0 h 306"/>
                      <a:gd name="T34" fmla="*/ 1 w 167"/>
                      <a:gd name="T35" fmla="*/ 0 h 306"/>
                      <a:gd name="T36" fmla="*/ 1 w 167"/>
                      <a:gd name="T37" fmla="*/ 0 h 306"/>
                      <a:gd name="T38" fmla="*/ 2 w 167"/>
                      <a:gd name="T39" fmla="*/ 0 h 306"/>
                      <a:gd name="T40" fmla="*/ 2 w 167"/>
                      <a:gd name="T41" fmla="*/ 0 h 306"/>
                      <a:gd name="T42" fmla="*/ 2 w 167"/>
                      <a:gd name="T43" fmla="*/ 0 h 306"/>
                      <a:gd name="T44" fmla="*/ 2 w 167"/>
                      <a:gd name="T45" fmla="*/ 0 h 306"/>
                      <a:gd name="T46" fmla="*/ 2 w 167"/>
                      <a:gd name="T47" fmla="*/ 0 h 306"/>
                      <a:gd name="T48" fmla="*/ 2 w 167"/>
                      <a:gd name="T49" fmla="*/ 0 h 306"/>
                      <a:gd name="T50" fmla="*/ 2 w 167"/>
                      <a:gd name="T51" fmla="*/ 0 h 306"/>
                      <a:gd name="T52" fmla="*/ 2 w 167"/>
                      <a:gd name="T53" fmla="*/ 0 h 306"/>
                      <a:gd name="T54" fmla="*/ 2 w 167"/>
                      <a:gd name="T55" fmla="*/ 0 h 306"/>
                      <a:gd name="T56" fmla="*/ 2 w 167"/>
                      <a:gd name="T57" fmla="*/ 0 h 306"/>
                      <a:gd name="T58" fmla="*/ 2 w 167"/>
                      <a:gd name="T59" fmla="*/ 0 h 306"/>
                      <a:gd name="T60" fmla="*/ 2 w 167"/>
                      <a:gd name="T61" fmla="*/ 0 h 306"/>
                      <a:gd name="T62" fmla="*/ 2 w 167"/>
                      <a:gd name="T63" fmla="*/ 0 h 306"/>
                      <a:gd name="T64" fmla="*/ 2 w 167"/>
                      <a:gd name="T65" fmla="*/ 0 h 306"/>
                      <a:gd name="T66" fmla="*/ 2 w 167"/>
                      <a:gd name="T67" fmla="*/ 0 h 306"/>
                      <a:gd name="T68" fmla="*/ 2 w 167"/>
                      <a:gd name="T69" fmla="*/ 0 h 306"/>
                      <a:gd name="T70" fmla="*/ 2 w 167"/>
                      <a:gd name="T71" fmla="*/ 0 h 306"/>
                      <a:gd name="T72" fmla="*/ 2 w 167"/>
                      <a:gd name="T73" fmla="*/ 0 h 306"/>
                      <a:gd name="T74" fmla="*/ 2 w 167"/>
                      <a:gd name="T75" fmla="*/ 0 h 306"/>
                      <a:gd name="T76" fmla="*/ 1 w 167"/>
                      <a:gd name="T77" fmla="*/ 0 h 306"/>
                      <a:gd name="T78" fmla="*/ 1 w 167"/>
                      <a:gd name="T79" fmla="*/ 0 h 306"/>
                      <a:gd name="T80" fmla="*/ 1 w 167"/>
                      <a:gd name="T81" fmla="*/ 0 h 306"/>
                      <a:gd name="T82" fmla="*/ 0 w 167"/>
                      <a:gd name="T83" fmla="*/ 0 h 306"/>
                      <a:gd name="T84" fmla="*/ 1 w 167"/>
                      <a:gd name="T85" fmla="*/ 0 h 30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67" h="306">
                        <a:moveTo>
                          <a:pt x="34" y="22"/>
                        </a:moveTo>
                        <a:lnTo>
                          <a:pt x="87" y="0"/>
                        </a:lnTo>
                        <a:lnTo>
                          <a:pt x="115" y="5"/>
                        </a:lnTo>
                        <a:lnTo>
                          <a:pt x="167" y="115"/>
                        </a:lnTo>
                        <a:lnTo>
                          <a:pt x="165" y="114"/>
                        </a:lnTo>
                        <a:lnTo>
                          <a:pt x="160" y="112"/>
                        </a:lnTo>
                        <a:lnTo>
                          <a:pt x="152" y="109"/>
                        </a:lnTo>
                        <a:lnTo>
                          <a:pt x="145" y="109"/>
                        </a:lnTo>
                        <a:lnTo>
                          <a:pt x="136" y="109"/>
                        </a:lnTo>
                        <a:lnTo>
                          <a:pt x="130" y="112"/>
                        </a:lnTo>
                        <a:lnTo>
                          <a:pt x="126" y="116"/>
                        </a:lnTo>
                        <a:lnTo>
                          <a:pt x="127" y="126"/>
                        </a:lnTo>
                        <a:lnTo>
                          <a:pt x="127" y="133"/>
                        </a:lnTo>
                        <a:lnTo>
                          <a:pt x="127" y="143"/>
                        </a:lnTo>
                        <a:lnTo>
                          <a:pt x="127" y="148"/>
                        </a:lnTo>
                        <a:lnTo>
                          <a:pt x="128" y="153"/>
                        </a:lnTo>
                        <a:lnTo>
                          <a:pt x="129" y="160"/>
                        </a:lnTo>
                        <a:lnTo>
                          <a:pt x="130" y="167"/>
                        </a:lnTo>
                        <a:lnTo>
                          <a:pt x="130" y="174"/>
                        </a:lnTo>
                        <a:lnTo>
                          <a:pt x="132" y="180"/>
                        </a:lnTo>
                        <a:lnTo>
                          <a:pt x="132" y="187"/>
                        </a:lnTo>
                        <a:lnTo>
                          <a:pt x="135" y="195"/>
                        </a:lnTo>
                        <a:lnTo>
                          <a:pt x="136" y="202"/>
                        </a:lnTo>
                        <a:lnTo>
                          <a:pt x="138" y="210"/>
                        </a:lnTo>
                        <a:lnTo>
                          <a:pt x="139" y="218"/>
                        </a:lnTo>
                        <a:lnTo>
                          <a:pt x="141" y="226"/>
                        </a:lnTo>
                        <a:lnTo>
                          <a:pt x="141" y="232"/>
                        </a:lnTo>
                        <a:lnTo>
                          <a:pt x="144" y="239"/>
                        </a:lnTo>
                        <a:lnTo>
                          <a:pt x="144" y="246"/>
                        </a:lnTo>
                        <a:lnTo>
                          <a:pt x="146" y="253"/>
                        </a:lnTo>
                        <a:lnTo>
                          <a:pt x="146" y="258"/>
                        </a:lnTo>
                        <a:lnTo>
                          <a:pt x="148" y="265"/>
                        </a:lnTo>
                        <a:lnTo>
                          <a:pt x="148" y="271"/>
                        </a:lnTo>
                        <a:lnTo>
                          <a:pt x="150" y="278"/>
                        </a:lnTo>
                        <a:lnTo>
                          <a:pt x="152" y="287"/>
                        </a:lnTo>
                        <a:lnTo>
                          <a:pt x="154" y="293"/>
                        </a:lnTo>
                        <a:lnTo>
                          <a:pt x="155" y="298"/>
                        </a:lnTo>
                        <a:lnTo>
                          <a:pt x="156" y="300"/>
                        </a:lnTo>
                        <a:lnTo>
                          <a:pt x="115" y="260"/>
                        </a:lnTo>
                        <a:lnTo>
                          <a:pt x="93" y="306"/>
                        </a:lnTo>
                        <a:lnTo>
                          <a:pt x="52" y="237"/>
                        </a:lnTo>
                        <a:lnTo>
                          <a:pt x="0" y="86"/>
                        </a:lnTo>
                        <a:lnTo>
                          <a:pt x="34" y="22"/>
                        </a:lnTo>
                        <a:close/>
                      </a:path>
                    </a:pathLst>
                  </a:custGeom>
                  <a:solidFill>
                    <a:srgbClr val="66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9" name="Freeform 388"/>
                  <p:cNvSpPr>
                    <a:spLocks/>
                  </p:cNvSpPr>
                  <p:nvPr/>
                </p:nvSpPr>
                <p:spPr bwMode="auto">
                  <a:xfrm rot="168125" flipH="1">
                    <a:off x="4713" y="3509"/>
                    <a:ext cx="170" cy="234"/>
                  </a:xfrm>
                  <a:custGeom>
                    <a:avLst/>
                    <a:gdLst>
                      <a:gd name="T0" fmla="*/ 2 w 303"/>
                      <a:gd name="T1" fmla="*/ 0 h 546"/>
                      <a:gd name="T2" fmla="*/ 2 w 303"/>
                      <a:gd name="T3" fmla="*/ 0 h 546"/>
                      <a:gd name="T4" fmla="*/ 3 w 303"/>
                      <a:gd name="T5" fmla="*/ 0 h 546"/>
                      <a:gd name="T6" fmla="*/ 2 w 303"/>
                      <a:gd name="T7" fmla="*/ 0 h 546"/>
                      <a:gd name="T8" fmla="*/ 3 w 303"/>
                      <a:gd name="T9" fmla="*/ 0 h 546"/>
                      <a:gd name="T10" fmla="*/ 3 w 303"/>
                      <a:gd name="T11" fmla="*/ 0 h 546"/>
                      <a:gd name="T12" fmla="*/ 3 w 303"/>
                      <a:gd name="T13" fmla="*/ 0 h 546"/>
                      <a:gd name="T14" fmla="*/ 2 w 303"/>
                      <a:gd name="T15" fmla="*/ 0 h 546"/>
                      <a:gd name="T16" fmla="*/ 2 w 303"/>
                      <a:gd name="T17" fmla="*/ 0 h 546"/>
                      <a:gd name="T18" fmla="*/ 2 w 303"/>
                      <a:gd name="T19" fmla="*/ 0 h 546"/>
                      <a:gd name="T20" fmla="*/ 2 w 303"/>
                      <a:gd name="T21" fmla="*/ 0 h 546"/>
                      <a:gd name="T22" fmla="*/ 2 w 303"/>
                      <a:gd name="T23" fmla="*/ 0 h 546"/>
                      <a:gd name="T24" fmla="*/ 2 w 303"/>
                      <a:gd name="T25" fmla="*/ 0 h 546"/>
                      <a:gd name="T26" fmla="*/ 2 w 303"/>
                      <a:gd name="T27" fmla="*/ 0 h 546"/>
                      <a:gd name="T28" fmla="*/ 2 w 303"/>
                      <a:gd name="T29" fmla="*/ 0 h 546"/>
                      <a:gd name="T30" fmla="*/ 2 w 303"/>
                      <a:gd name="T31" fmla="*/ 0 h 546"/>
                      <a:gd name="T32" fmla="*/ 2 w 303"/>
                      <a:gd name="T33" fmla="*/ 0 h 546"/>
                      <a:gd name="T34" fmla="*/ 2 w 303"/>
                      <a:gd name="T35" fmla="*/ 0 h 546"/>
                      <a:gd name="T36" fmla="*/ 2 w 303"/>
                      <a:gd name="T37" fmla="*/ 0 h 546"/>
                      <a:gd name="T38" fmla="*/ 2 w 303"/>
                      <a:gd name="T39" fmla="*/ 0 h 546"/>
                      <a:gd name="T40" fmla="*/ 2 w 303"/>
                      <a:gd name="T41" fmla="*/ 0 h 546"/>
                      <a:gd name="T42" fmla="*/ 2 w 303"/>
                      <a:gd name="T43" fmla="*/ 0 h 546"/>
                      <a:gd name="T44" fmla="*/ 2 w 303"/>
                      <a:gd name="T45" fmla="*/ 0 h 546"/>
                      <a:gd name="T46" fmla="*/ 2 w 303"/>
                      <a:gd name="T47" fmla="*/ 0 h 546"/>
                      <a:gd name="T48" fmla="*/ 1 w 303"/>
                      <a:gd name="T49" fmla="*/ 0 h 546"/>
                      <a:gd name="T50" fmla="*/ 2 w 303"/>
                      <a:gd name="T51" fmla="*/ 0 h 546"/>
                      <a:gd name="T52" fmla="*/ 1 w 303"/>
                      <a:gd name="T53" fmla="*/ 0 h 546"/>
                      <a:gd name="T54" fmla="*/ 1 w 303"/>
                      <a:gd name="T55" fmla="*/ 0 h 546"/>
                      <a:gd name="T56" fmla="*/ 1 w 303"/>
                      <a:gd name="T57" fmla="*/ 0 h 546"/>
                      <a:gd name="T58" fmla="*/ 2 w 303"/>
                      <a:gd name="T59" fmla="*/ 0 h 546"/>
                      <a:gd name="T60" fmla="*/ 2 w 303"/>
                      <a:gd name="T61" fmla="*/ 0 h 546"/>
                      <a:gd name="T62" fmla="*/ 2 w 303"/>
                      <a:gd name="T63" fmla="*/ 0 h 546"/>
                      <a:gd name="T64" fmla="*/ 2 w 303"/>
                      <a:gd name="T65" fmla="*/ 0 h 546"/>
                      <a:gd name="T66" fmla="*/ 2 w 303"/>
                      <a:gd name="T67" fmla="*/ 0 h 546"/>
                      <a:gd name="T68" fmla="*/ 2 w 303"/>
                      <a:gd name="T69" fmla="*/ 0 h 546"/>
                      <a:gd name="T70" fmla="*/ 2 w 303"/>
                      <a:gd name="T71" fmla="*/ 0 h 546"/>
                      <a:gd name="T72" fmla="*/ 2 w 303"/>
                      <a:gd name="T73" fmla="*/ 0 h 546"/>
                      <a:gd name="T74" fmla="*/ 2 w 303"/>
                      <a:gd name="T75" fmla="*/ 0 h 546"/>
                      <a:gd name="T76" fmla="*/ 2 w 303"/>
                      <a:gd name="T77" fmla="*/ 0 h 546"/>
                      <a:gd name="T78" fmla="*/ 1 w 303"/>
                      <a:gd name="T79" fmla="*/ 0 h 546"/>
                      <a:gd name="T80" fmla="*/ 1 w 303"/>
                      <a:gd name="T81" fmla="*/ 0 h 546"/>
                      <a:gd name="T82" fmla="*/ 1 w 303"/>
                      <a:gd name="T83" fmla="*/ 0 h 546"/>
                      <a:gd name="T84" fmla="*/ 1 w 303"/>
                      <a:gd name="T85" fmla="*/ 0 h 546"/>
                      <a:gd name="T86" fmla="*/ 1 w 303"/>
                      <a:gd name="T87" fmla="*/ 0 h 546"/>
                      <a:gd name="T88" fmla="*/ 1 w 303"/>
                      <a:gd name="T89" fmla="*/ 0 h 546"/>
                      <a:gd name="T90" fmla="*/ 1 w 303"/>
                      <a:gd name="T91" fmla="*/ 0 h 546"/>
                      <a:gd name="T92" fmla="*/ 1 w 303"/>
                      <a:gd name="T93" fmla="*/ 0 h 546"/>
                      <a:gd name="T94" fmla="*/ 1 w 303"/>
                      <a:gd name="T95" fmla="*/ 0 h 546"/>
                      <a:gd name="T96" fmla="*/ 1 w 303"/>
                      <a:gd name="T97" fmla="*/ 0 h 546"/>
                      <a:gd name="T98" fmla="*/ 1 w 303"/>
                      <a:gd name="T99" fmla="*/ 0 h 546"/>
                      <a:gd name="T100" fmla="*/ 1 w 303"/>
                      <a:gd name="T101" fmla="*/ 0 h 546"/>
                      <a:gd name="T102" fmla="*/ 1 w 303"/>
                      <a:gd name="T103" fmla="*/ 0 h 546"/>
                      <a:gd name="T104" fmla="*/ 1 w 303"/>
                      <a:gd name="T105" fmla="*/ 0 h 546"/>
                      <a:gd name="T106" fmla="*/ 1 w 303"/>
                      <a:gd name="T107" fmla="*/ 0 h 546"/>
                      <a:gd name="T108" fmla="*/ 1 w 303"/>
                      <a:gd name="T109" fmla="*/ 0 h 546"/>
                      <a:gd name="T110" fmla="*/ 1 w 303"/>
                      <a:gd name="T111" fmla="*/ 0 h 546"/>
                      <a:gd name="T112" fmla="*/ 1 w 303"/>
                      <a:gd name="T113" fmla="*/ 0 h 546"/>
                      <a:gd name="T114" fmla="*/ 2 w 303"/>
                      <a:gd name="T115" fmla="*/ 0 h 546"/>
                      <a:gd name="T116" fmla="*/ 2 w 303"/>
                      <a:gd name="T117" fmla="*/ 0 h 54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303" h="546">
                        <a:moveTo>
                          <a:pt x="234" y="24"/>
                        </a:moveTo>
                        <a:lnTo>
                          <a:pt x="236" y="27"/>
                        </a:lnTo>
                        <a:lnTo>
                          <a:pt x="240" y="34"/>
                        </a:lnTo>
                        <a:lnTo>
                          <a:pt x="241" y="41"/>
                        </a:lnTo>
                        <a:lnTo>
                          <a:pt x="243" y="49"/>
                        </a:lnTo>
                        <a:lnTo>
                          <a:pt x="242" y="56"/>
                        </a:lnTo>
                        <a:lnTo>
                          <a:pt x="242" y="65"/>
                        </a:lnTo>
                        <a:lnTo>
                          <a:pt x="241" y="73"/>
                        </a:lnTo>
                        <a:lnTo>
                          <a:pt x="240" y="83"/>
                        </a:lnTo>
                        <a:lnTo>
                          <a:pt x="247" y="84"/>
                        </a:lnTo>
                        <a:lnTo>
                          <a:pt x="253" y="88"/>
                        </a:lnTo>
                        <a:lnTo>
                          <a:pt x="258" y="92"/>
                        </a:lnTo>
                        <a:lnTo>
                          <a:pt x="263" y="99"/>
                        </a:lnTo>
                        <a:lnTo>
                          <a:pt x="267" y="105"/>
                        </a:lnTo>
                        <a:lnTo>
                          <a:pt x="271" y="112"/>
                        </a:lnTo>
                        <a:lnTo>
                          <a:pt x="275" y="120"/>
                        </a:lnTo>
                        <a:lnTo>
                          <a:pt x="279" y="129"/>
                        </a:lnTo>
                        <a:lnTo>
                          <a:pt x="282" y="137"/>
                        </a:lnTo>
                        <a:lnTo>
                          <a:pt x="284" y="146"/>
                        </a:lnTo>
                        <a:lnTo>
                          <a:pt x="286" y="154"/>
                        </a:lnTo>
                        <a:lnTo>
                          <a:pt x="288" y="164"/>
                        </a:lnTo>
                        <a:lnTo>
                          <a:pt x="290" y="172"/>
                        </a:lnTo>
                        <a:lnTo>
                          <a:pt x="293" y="181"/>
                        </a:lnTo>
                        <a:lnTo>
                          <a:pt x="294" y="189"/>
                        </a:lnTo>
                        <a:lnTo>
                          <a:pt x="297" y="198"/>
                        </a:lnTo>
                        <a:lnTo>
                          <a:pt x="291" y="207"/>
                        </a:lnTo>
                        <a:lnTo>
                          <a:pt x="285" y="218"/>
                        </a:lnTo>
                        <a:lnTo>
                          <a:pt x="277" y="224"/>
                        </a:lnTo>
                        <a:lnTo>
                          <a:pt x="269" y="222"/>
                        </a:lnTo>
                        <a:lnTo>
                          <a:pt x="270" y="233"/>
                        </a:lnTo>
                        <a:lnTo>
                          <a:pt x="274" y="244"/>
                        </a:lnTo>
                        <a:lnTo>
                          <a:pt x="276" y="254"/>
                        </a:lnTo>
                        <a:lnTo>
                          <a:pt x="279" y="266"/>
                        </a:lnTo>
                        <a:lnTo>
                          <a:pt x="283" y="276"/>
                        </a:lnTo>
                        <a:lnTo>
                          <a:pt x="286" y="287"/>
                        </a:lnTo>
                        <a:lnTo>
                          <a:pt x="290" y="297"/>
                        </a:lnTo>
                        <a:lnTo>
                          <a:pt x="293" y="309"/>
                        </a:lnTo>
                        <a:lnTo>
                          <a:pt x="295" y="319"/>
                        </a:lnTo>
                        <a:lnTo>
                          <a:pt x="297" y="329"/>
                        </a:lnTo>
                        <a:lnTo>
                          <a:pt x="300" y="340"/>
                        </a:lnTo>
                        <a:lnTo>
                          <a:pt x="302" y="352"/>
                        </a:lnTo>
                        <a:lnTo>
                          <a:pt x="302" y="363"/>
                        </a:lnTo>
                        <a:lnTo>
                          <a:pt x="303" y="375"/>
                        </a:lnTo>
                        <a:lnTo>
                          <a:pt x="303" y="381"/>
                        </a:lnTo>
                        <a:lnTo>
                          <a:pt x="303" y="388"/>
                        </a:lnTo>
                        <a:lnTo>
                          <a:pt x="303" y="394"/>
                        </a:lnTo>
                        <a:lnTo>
                          <a:pt x="303" y="401"/>
                        </a:lnTo>
                        <a:lnTo>
                          <a:pt x="292" y="404"/>
                        </a:lnTo>
                        <a:lnTo>
                          <a:pt x="285" y="404"/>
                        </a:lnTo>
                        <a:lnTo>
                          <a:pt x="278" y="399"/>
                        </a:lnTo>
                        <a:lnTo>
                          <a:pt x="273" y="393"/>
                        </a:lnTo>
                        <a:lnTo>
                          <a:pt x="266" y="384"/>
                        </a:lnTo>
                        <a:lnTo>
                          <a:pt x="260" y="375"/>
                        </a:lnTo>
                        <a:lnTo>
                          <a:pt x="252" y="366"/>
                        </a:lnTo>
                        <a:lnTo>
                          <a:pt x="245" y="361"/>
                        </a:lnTo>
                        <a:lnTo>
                          <a:pt x="240" y="365"/>
                        </a:lnTo>
                        <a:lnTo>
                          <a:pt x="237" y="374"/>
                        </a:lnTo>
                        <a:lnTo>
                          <a:pt x="236" y="384"/>
                        </a:lnTo>
                        <a:lnTo>
                          <a:pt x="237" y="394"/>
                        </a:lnTo>
                        <a:lnTo>
                          <a:pt x="235" y="404"/>
                        </a:lnTo>
                        <a:lnTo>
                          <a:pt x="233" y="410"/>
                        </a:lnTo>
                        <a:lnTo>
                          <a:pt x="226" y="413"/>
                        </a:lnTo>
                        <a:lnTo>
                          <a:pt x="217" y="413"/>
                        </a:lnTo>
                        <a:lnTo>
                          <a:pt x="210" y="404"/>
                        </a:lnTo>
                        <a:lnTo>
                          <a:pt x="205" y="393"/>
                        </a:lnTo>
                        <a:lnTo>
                          <a:pt x="201" y="387"/>
                        </a:lnTo>
                        <a:lnTo>
                          <a:pt x="200" y="380"/>
                        </a:lnTo>
                        <a:lnTo>
                          <a:pt x="198" y="373"/>
                        </a:lnTo>
                        <a:lnTo>
                          <a:pt x="197" y="367"/>
                        </a:lnTo>
                        <a:lnTo>
                          <a:pt x="193" y="361"/>
                        </a:lnTo>
                        <a:lnTo>
                          <a:pt x="192" y="354"/>
                        </a:lnTo>
                        <a:lnTo>
                          <a:pt x="190" y="347"/>
                        </a:lnTo>
                        <a:lnTo>
                          <a:pt x="189" y="340"/>
                        </a:lnTo>
                        <a:lnTo>
                          <a:pt x="185" y="329"/>
                        </a:lnTo>
                        <a:lnTo>
                          <a:pt x="182" y="320"/>
                        </a:lnTo>
                        <a:lnTo>
                          <a:pt x="199" y="314"/>
                        </a:lnTo>
                        <a:lnTo>
                          <a:pt x="200" y="320"/>
                        </a:lnTo>
                        <a:lnTo>
                          <a:pt x="201" y="329"/>
                        </a:lnTo>
                        <a:lnTo>
                          <a:pt x="202" y="338"/>
                        </a:lnTo>
                        <a:lnTo>
                          <a:pt x="206" y="348"/>
                        </a:lnTo>
                        <a:lnTo>
                          <a:pt x="208" y="357"/>
                        </a:lnTo>
                        <a:lnTo>
                          <a:pt x="211" y="367"/>
                        </a:lnTo>
                        <a:lnTo>
                          <a:pt x="216" y="375"/>
                        </a:lnTo>
                        <a:lnTo>
                          <a:pt x="223" y="383"/>
                        </a:lnTo>
                        <a:lnTo>
                          <a:pt x="228" y="376"/>
                        </a:lnTo>
                        <a:lnTo>
                          <a:pt x="232" y="370"/>
                        </a:lnTo>
                        <a:lnTo>
                          <a:pt x="232" y="362"/>
                        </a:lnTo>
                        <a:lnTo>
                          <a:pt x="233" y="354"/>
                        </a:lnTo>
                        <a:lnTo>
                          <a:pt x="232" y="345"/>
                        </a:lnTo>
                        <a:lnTo>
                          <a:pt x="232" y="337"/>
                        </a:lnTo>
                        <a:lnTo>
                          <a:pt x="234" y="330"/>
                        </a:lnTo>
                        <a:lnTo>
                          <a:pt x="240" y="326"/>
                        </a:lnTo>
                        <a:lnTo>
                          <a:pt x="248" y="324"/>
                        </a:lnTo>
                        <a:lnTo>
                          <a:pt x="254" y="329"/>
                        </a:lnTo>
                        <a:lnTo>
                          <a:pt x="258" y="335"/>
                        </a:lnTo>
                        <a:lnTo>
                          <a:pt x="262" y="344"/>
                        </a:lnTo>
                        <a:lnTo>
                          <a:pt x="266" y="352"/>
                        </a:lnTo>
                        <a:lnTo>
                          <a:pt x="270" y="361"/>
                        </a:lnTo>
                        <a:lnTo>
                          <a:pt x="276" y="367"/>
                        </a:lnTo>
                        <a:lnTo>
                          <a:pt x="286" y="372"/>
                        </a:lnTo>
                        <a:lnTo>
                          <a:pt x="284" y="364"/>
                        </a:lnTo>
                        <a:lnTo>
                          <a:pt x="283" y="357"/>
                        </a:lnTo>
                        <a:lnTo>
                          <a:pt x="280" y="349"/>
                        </a:lnTo>
                        <a:lnTo>
                          <a:pt x="279" y="343"/>
                        </a:lnTo>
                        <a:lnTo>
                          <a:pt x="277" y="336"/>
                        </a:lnTo>
                        <a:lnTo>
                          <a:pt x="276" y="329"/>
                        </a:lnTo>
                        <a:lnTo>
                          <a:pt x="274" y="322"/>
                        </a:lnTo>
                        <a:lnTo>
                          <a:pt x="274" y="317"/>
                        </a:lnTo>
                        <a:lnTo>
                          <a:pt x="271" y="310"/>
                        </a:lnTo>
                        <a:lnTo>
                          <a:pt x="270" y="303"/>
                        </a:lnTo>
                        <a:lnTo>
                          <a:pt x="268" y="296"/>
                        </a:lnTo>
                        <a:lnTo>
                          <a:pt x="267" y="289"/>
                        </a:lnTo>
                        <a:lnTo>
                          <a:pt x="265" y="283"/>
                        </a:lnTo>
                        <a:lnTo>
                          <a:pt x="263" y="277"/>
                        </a:lnTo>
                        <a:lnTo>
                          <a:pt x="262" y="270"/>
                        </a:lnTo>
                        <a:lnTo>
                          <a:pt x="261" y="265"/>
                        </a:lnTo>
                        <a:lnTo>
                          <a:pt x="259" y="258"/>
                        </a:lnTo>
                        <a:lnTo>
                          <a:pt x="258" y="251"/>
                        </a:lnTo>
                        <a:lnTo>
                          <a:pt x="256" y="244"/>
                        </a:lnTo>
                        <a:lnTo>
                          <a:pt x="254" y="237"/>
                        </a:lnTo>
                        <a:lnTo>
                          <a:pt x="252" y="231"/>
                        </a:lnTo>
                        <a:lnTo>
                          <a:pt x="251" y="224"/>
                        </a:lnTo>
                        <a:lnTo>
                          <a:pt x="250" y="217"/>
                        </a:lnTo>
                        <a:lnTo>
                          <a:pt x="249" y="211"/>
                        </a:lnTo>
                        <a:lnTo>
                          <a:pt x="247" y="205"/>
                        </a:lnTo>
                        <a:lnTo>
                          <a:pt x="244" y="198"/>
                        </a:lnTo>
                        <a:lnTo>
                          <a:pt x="242" y="191"/>
                        </a:lnTo>
                        <a:lnTo>
                          <a:pt x="241" y="184"/>
                        </a:lnTo>
                        <a:lnTo>
                          <a:pt x="239" y="178"/>
                        </a:lnTo>
                        <a:lnTo>
                          <a:pt x="237" y="171"/>
                        </a:lnTo>
                        <a:lnTo>
                          <a:pt x="235" y="164"/>
                        </a:lnTo>
                        <a:lnTo>
                          <a:pt x="234" y="157"/>
                        </a:lnTo>
                        <a:lnTo>
                          <a:pt x="243" y="156"/>
                        </a:lnTo>
                        <a:lnTo>
                          <a:pt x="251" y="162"/>
                        </a:lnTo>
                        <a:lnTo>
                          <a:pt x="257" y="170"/>
                        </a:lnTo>
                        <a:lnTo>
                          <a:pt x="263" y="182"/>
                        </a:lnTo>
                        <a:lnTo>
                          <a:pt x="267" y="191"/>
                        </a:lnTo>
                        <a:lnTo>
                          <a:pt x="271" y="199"/>
                        </a:lnTo>
                        <a:lnTo>
                          <a:pt x="276" y="201"/>
                        </a:lnTo>
                        <a:lnTo>
                          <a:pt x="280" y="198"/>
                        </a:lnTo>
                        <a:lnTo>
                          <a:pt x="279" y="193"/>
                        </a:lnTo>
                        <a:lnTo>
                          <a:pt x="279" y="188"/>
                        </a:lnTo>
                        <a:lnTo>
                          <a:pt x="278" y="181"/>
                        </a:lnTo>
                        <a:lnTo>
                          <a:pt x="277" y="175"/>
                        </a:lnTo>
                        <a:lnTo>
                          <a:pt x="275" y="167"/>
                        </a:lnTo>
                        <a:lnTo>
                          <a:pt x="274" y="160"/>
                        </a:lnTo>
                        <a:lnTo>
                          <a:pt x="271" y="152"/>
                        </a:lnTo>
                        <a:lnTo>
                          <a:pt x="269" y="144"/>
                        </a:lnTo>
                        <a:lnTo>
                          <a:pt x="265" y="135"/>
                        </a:lnTo>
                        <a:lnTo>
                          <a:pt x="261" y="127"/>
                        </a:lnTo>
                        <a:lnTo>
                          <a:pt x="257" y="120"/>
                        </a:lnTo>
                        <a:lnTo>
                          <a:pt x="253" y="114"/>
                        </a:lnTo>
                        <a:lnTo>
                          <a:pt x="248" y="108"/>
                        </a:lnTo>
                        <a:lnTo>
                          <a:pt x="242" y="104"/>
                        </a:lnTo>
                        <a:lnTo>
                          <a:pt x="235" y="101"/>
                        </a:lnTo>
                        <a:lnTo>
                          <a:pt x="228" y="100"/>
                        </a:lnTo>
                        <a:lnTo>
                          <a:pt x="224" y="91"/>
                        </a:lnTo>
                        <a:lnTo>
                          <a:pt x="224" y="83"/>
                        </a:lnTo>
                        <a:lnTo>
                          <a:pt x="223" y="73"/>
                        </a:lnTo>
                        <a:lnTo>
                          <a:pt x="224" y="62"/>
                        </a:lnTo>
                        <a:lnTo>
                          <a:pt x="223" y="52"/>
                        </a:lnTo>
                        <a:lnTo>
                          <a:pt x="221" y="42"/>
                        </a:lnTo>
                        <a:lnTo>
                          <a:pt x="217" y="34"/>
                        </a:lnTo>
                        <a:lnTo>
                          <a:pt x="210" y="30"/>
                        </a:lnTo>
                        <a:lnTo>
                          <a:pt x="204" y="26"/>
                        </a:lnTo>
                        <a:lnTo>
                          <a:pt x="198" y="25"/>
                        </a:lnTo>
                        <a:lnTo>
                          <a:pt x="191" y="25"/>
                        </a:lnTo>
                        <a:lnTo>
                          <a:pt x="187" y="25"/>
                        </a:lnTo>
                        <a:lnTo>
                          <a:pt x="181" y="25"/>
                        </a:lnTo>
                        <a:lnTo>
                          <a:pt x="175" y="25"/>
                        </a:lnTo>
                        <a:lnTo>
                          <a:pt x="170" y="26"/>
                        </a:lnTo>
                        <a:lnTo>
                          <a:pt x="164" y="30"/>
                        </a:lnTo>
                        <a:lnTo>
                          <a:pt x="157" y="36"/>
                        </a:lnTo>
                        <a:lnTo>
                          <a:pt x="152" y="43"/>
                        </a:lnTo>
                        <a:lnTo>
                          <a:pt x="147" y="50"/>
                        </a:lnTo>
                        <a:lnTo>
                          <a:pt x="145" y="58"/>
                        </a:lnTo>
                        <a:lnTo>
                          <a:pt x="143" y="63"/>
                        </a:lnTo>
                        <a:lnTo>
                          <a:pt x="144" y="70"/>
                        </a:lnTo>
                        <a:lnTo>
                          <a:pt x="146" y="76"/>
                        </a:lnTo>
                        <a:lnTo>
                          <a:pt x="153" y="83"/>
                        </a:lnTo>
                        <a:lnTo>
                          <a:pt x="162" y="89"/>
                        </a:lnTo>
                        <a:lnTo>
                          <a:pt x="171" y="97"/>
                        </a:lnTo>
                        <a:lnTo>
                          <a:pt x="173" y="101"/>
                        </a:lnTo>
                        <a:lnTo>
                          <a:pt x="175" y="105"/>
                        </a:lnTo>
                        <a:lnTo>
                          <a:pt x="176" y="110"/>
                        </a:lnTo>
                        <a:lnTo>
                          <a:pt x="176" y="117"/>
                        </a:lnTo>
                        <a:lnTo>
                          <a:pt x="167" y="117"/>
                        </a:lnTo>
                        <a:lnTo>
                          <a:pt x="162" y="120"/>
                        </a:lnTo>
                        <a:lnTo>
                          <a:pt x="157" y="123"/>
                        </a:lnTo>
                        <a:lnTo>
                          <a:pt x="155" y="130"/>
                        </a:lnTo>
                        <a:lnTo>
                          <a:pt x="153" y="136"/>
                        </a:lnTo>
                        <a:lnTo>
                          <a:pt x="153" y="143"/>
                        </a:lnTo>
                        <a:lnTo>
                          <a:pt x="153" y="149"/>
                        </a:lnTo>
                        <a:lnTo>
                          <a:pt x="153" y="157"/>
                        </a:lnTo>
                        <a:lnTo>
                          <a:pt x="154" y="163"/>
                        </a:lnTo>
                        <a:lnTo>
                          <a:pt x="156" y="169"/>
                        </a:lnTo>
                        <a:lnTo>
                          <a:pt x="157" y="173"/>
                        </a:lnTo>
                        <a:lnTo>
                          <a:pt x="158" y="178"/>
                        </a:lnTo>
                        <a:lnTo>
                          <a:pt x="157" y="181"/>
                        </a:lnTo>
                        <a:lnTo>
                          <a:pt x="157" y="185"/>
                        </a:lnTo>
                        <a:lnTo>
                          <a:pt x="155" y="191"/>
                        </a:lnTo>
                        <a:lnTo>
                          <a:pt x="153" y="198"/>
                        </a:lnTo>
                        <a:lnTo>
                          <a:pt x="156" y="205"/>
                        </a:lnTo>
                        <a:lnTo>
                          <a:pt x="159" y="211"/>
                        </a:lnTo>
                        <a:lnTo>
                          <a:pt x="164" y="217"/>
                        </a:lnTo>
                        <a:lnTo>
                          <a:pt x="171" y="223"/>
                        </a:lnTo>
                        <a:lnTo>
                          <a:pt x="176" y="227"/>
                        </a:lnTo>
                        <a:lnTo>
                          <a:pt x="183" y="232"/>
                        </a:lnTo>
                        <a:lnTo>
                          <a:pt x="190" y="236"/>
                        </a:lnTo>
                        <a:lnTo>
                          <a:pt x="198" y="242"/>
                        </a:lnTo>
                        <a:lnTo>
                          <a:pt x="205" y="245"/>
                        </a:lnTo>
                        <a:lnTo>
                          <a:pt x="211" y="249"/>
                        </a:lnTo>
                        <a:lnTo>
                          <a:pt x="218" y="252"/>
                        </a:lnTo>
                        <a:lnTo>
                          <a:pt x="225" y="257"/>
                        </a:lnTo>
                        <a:lnTo>
                          <a:pt x="231" y="260"/>
                        </a:lnTo>
                        <a:lnTo>
                          <a:pt x="237" y="263"/>
                        </a:lnTo>
                        <a:lnTo>
                          <a:pt x="244" y="268"/>
                        </a:lnTo>
                        <a:lnTo>
                          <a:pt x="251" y="274"/>
                        </a:lnTo>
                        <a:lnTo>
                          <a:pt x="252" y="282"/>
                        </a:lnTo>
                        <a:lnTo>
                          <a:pt x="251" y="289"/>
                        </a:lnTo>
                        <a:lnTo>
                          <a:pt x="247" y="295"/>
                        </a:lnTo>
                        <a:lnTo>
                          <a:pt x="240" y="302"/>
                        </a:lnTo>
                        <a:lnTo>
                          <a:pt x="228" y="302"/>
                        </a:lnTo>
                        <a:lnTo>
                          <a:pt x="218" y="302"/>
                        </a:lnTo>
                        <a:lnTo>
                          <a:pt x="208" y="298"/>
                        </a:lnTo>
                        <a:lnTo>
                          <a:pt x="199" y="296"/>
                        </a:lnTo>
                        <a:lnTo>
                          <a:pt x="189" y="293"/>
                        </a:lnTo>
                        <a:lnTo>
                          <a:pt x="181" y="289"/>
                        </a:lnTo>
                        <a:lnTo>
                          <a:pt x="172" y="288"/>
                        </a:lnTo>
                        <a:lnTo>
                          <a:pt x="164" y="291"/>
                        </a:lnTo>
                        <a:lnTo>
                          <a:pt x="164" y="297"/>
                        </a:lnTo>
                        <a:lnTo>
                          <a:pt x="165" y="304"/>
                        </a:lnTo>
                        <a:lnTo>
                          <a:pt x="166" y="311"/>
                        </a:lnTo>
                        <a:lnTo>
                          <a:pt x="169" y="318"/>
                        </a:lnTo>
                        <a:lnTo>
                          <a:pt x="170" y="324"/>
                        </a:lnTo>
                        <a:lnTo>
                          <a:pt x="172" y="332"/>
                        </a:lnTo>
                        <a:lnTo>
                          <a:pt x="173" y="339"/>
                        </a:lnTo>
                        <a:lnTo>
                          <a:pt x="175" y="347"/>
                        </a:lnTo>
                        <a:lnTo>
                          <a:pt x="176" y="354"/>
                        </a:lnTo>
                        <a:lnTo>
                          <a:pt x="179" y="361"/>
                        </a:lnTo>
                        <a:lnTo>
                          <a:pt x="181" y="367"/>
                        </a:lnTo>
                        <a:lnTo>
                          <a:pt x="183" y="374"/>
                        </a:lnTo>
                        <a:lnTo>
                          <a:pt x="185" y="381"/>
                        </a:lnTo>
                        <a:lnTo>
                          <a:pt x="188" y="389"/>
                        </a:lnTo>
                        <a:lnTo>
                          <a:pt x="190" y="396"/>
                        </a:lnTo>
                        <a:lnTo>
                          <a:pt x="193" y="404"/>
                        </a:lnTo>
                        <a:lnTo>
                          <a:pt x="195" y="410"/>
                        </a:lnTo>
                        <a:lnTo>
                          <a:pt x="197" y="417"/>
                        </a:lnTo>
                        <a:lnTo>
                          <a:pt x="199" y="424"/>
                        </a:lnTo>
                        <a:lnTo>
                          <a:pt x="202" y="431"/>
                        </a:lnTo>
                        <a:lnTo>
                          <a:pt x="204" y="437"/>
                        </a:lnTo>
                        <a:lnTo>
                          <a:pt x="206" y="445"/>
                        </a:lnTo>
                        <a:lnTo>
                          <a:pt x="208" y="452"/>
                        </a:lnTo>
                        <a:lnTo>
                          <a:pt x="211" y="460"/>
                        </a:lnTo>
                        <a:lnTo>
                          <a:pt x="213" y="467"/>
                        </a:lnTo>
                        <a:lnTo>
                          <a:pt x="216" y="474"/>
                        </a:lnTo>
                        <a:lnTo>
                          <a:pt x="217" y="480"/>
                        </a:lnTo>
                        <a:lnTo>
                          <a:pt x="221" y="487"/>
                        </a:lnTo>
                        <a:lnTo>
                          <a:pt x="222" y="494"/>
                        </a:lnTo>
                        <a:lnTo>
                          <a:pt x="224" y="502"/>
                        </a:lnTo>
                        <a:lnTo>
                          <a:pt x="226" y="509"/>
                        </a:lnTo>
                        <a:lnTo>
                          <a:pt x="228" y="516"/>
                        </a:lnTo>
                        <a:lnTo>
                          <a:pt x="222" y="522"/>
                        </a:lnTo>
                        <a:lnTo>
                          <a:pt x="216" y="526"/>
                        </a:lnTo>
                        <a:lnTo>
                          <a:pt x="209" y="524"/>
                        </a:lnTo>
                        <a:lnTo>
                          <a:pt x="205" y="522"/>
                        </a:lnTo>
                        <a:lnTo>
                          <a:pt x="198" y="518"/>
                        </a:lnTo>
                        <a:lnTo>
                          <a:pt x="192" y="513"/>
                        </a:lnTo>
                        <a:lnTo>
                          <a:pt x="187" y="509"/>
                        </a:lnTo>
                        <a:lnTo>
                          <a:pt x="182" y="504"/>
                        </a:lnTo>
                        <a:lnTo>
                          <a:pt x="173" y="493"/>
                        </a:lnTo>
                        <a:lnTo>
                          <a:pt x="166" y="483"/>
                        </a:lnTo>
                        <a:lnTo>
                          <a:pt x="163" y="476"/>
                        </a:lnTo>
                        <a:lnTo>
                          <a:pt x="159" y="470"/>
                        </a:lnTo>
                        <a:lnTo>
                          <a:pt x="156" y="463"/>
                        </a:lnTo>
                        <a:lnTo>
                          <a:pt x="153" y="458"/>
                        </a:lnTo>
                        <a:lnTo>
                          <a:pt x="147" y="445"/>
                        </a:lnTo>
                        <a:lnTo>
                          <a:pt x="141" y="435"/>
                        </a:lnTo>
                        <a:lnTo>
                          <a:pt x="138" y="441"/>
                        </a:lnTo>
                        <a:lnTo>
                          <a:pt x="135" y="448"/>
                        </a:lnTo>
                        <a:lnTo>
                          <a:pt x="132" y="454"/>
                        </a:lnTo>
                        <a:lnTo>
                          <a:pt x="131" y="461"/>
                        </a:lnTo>
                        <a:lnTo>
                          <a:pt x="129" y="468"/>
                        </a:lnTo>
                        <a:lnTo>
                          <a:pt x="128" y="475"/>
                        </a:lnTo>
                        <a:lnTo>
                          <a:pt x="128" y="481"/>
                        </a:lnTo>
                        <a:lnTo>
                          <a:pt x="128" y="489"/>
                        </a:lnTo>
                        <a:lnTo>
                          <a:pt x="127" y="495"/>
                        </a:lnTo>
                        <a:lnTo>
                          <a:pt x="127" y="502"/>
                        </a:lnTo>
                        <a:lnTo>
                          <a:pt x="126" y="509"/>
                        </a:lnTo>
                        <a:lnTo>
                          <a:pt x="126" y="515"/>
                        </a:lnTo>
                        <a:lnTo>
                          <a:pt x="124" y="521"/>
                        </a:lnTo>
                        <a:lnTo>
                          <a:pt x="124" y="528"/>
                        </a:lnTo>
                        <a:lnTo>
                          <a:pt x="123" y="533"/>
                        </a:lnTo>
                        <a:lnTo>
                          <a:pt x="123" y="540"/>
                        </a:lnTo>
                        <a:lnTo>
                          <a:pt x="106" y="546"/>
                        </a:lnTo>
                        <a:lnTo>
                          <a:pt x="103" y="539"/>
                        </a:lnTo>
                        <a:lnTo>
                          <a:pt x="100" y="532"/>
                        </a:lnTo>
                        <a:lnTo>
                          <a:pt x="97" y="526"/>
                        </a:lnTo>
                        <a:lnTo>
                          <a:pt x="95" y="519"/>
                        </a:lnTo>
                        <a:lnTo>
                          <a:pt x="93" y="512"/>
                        </a:lnTo>
                        <a:lnTo>
                          <a:pt x="90" y="506"/>
                        </a:lnTo>
                        <a:lnTo>
                          <a:pt x="88" y="500"/>
                        </a:lnTo>
                        <a:lnTo>
                          <a:pt x="87" y="494"/>
                        </a:lnTo>
                        <a:lnTo>
                          <a:pt x="84" y="487"/>
                        </a:lnTo>
                        <a:lnTo>
                          <a:pt x="83" y="481"/>
                        </a:lnTo>
                        <a:lnTo>
                          <a:pt x="80" y="475"/>
                        </a:lnTo>
                        <a:lnTo>
                          <a:pt x="79" y="469"/>
                        </a:lnTo>
                        <a:lnTo>
                          <a:pt x="76" y="457"/>
                        </a:lnTo>
                        <a:lnTo>
                          <a:pt x="74" y="445"/>
                        </a:lnTo>
                        <a:lnTo>
                          <a:pt x="71" y="439"/>
                        </a:lnTo>
                        <a:lnTo>
                          <a:pt x="70" y="433"/>
                        </a:lnTo>
                        <a:lnTo>
                          <a:pt x="68" y="426"/>
                        </a:lnTo>
                        <a:lnTo>
                          <a:pt x="67" y="420"/>
                        </a:lnTo>
                        <a:lnTo>
                          <a:pt x="64" y="414"/>
                        </a:lnTo>
                        <a:lnTo>
                          <a:pt x="64" y="408"/>
                        </a:lnTo>
                        <a:lnTo>
                          <a:pt x="62" y="401"/>
                        </a:lnTo>
                        <a:lnTo>
                          <a:pt x="62" y="396"/>
                        </a:lnTo>
                        <a:lnTo>
                          <a:pt x="60" y="389"/>
                        </a:lnTo>
                        <a:lnTo>
                          <a:pt x="60" y="382"/>
                        </a:lnTo>
                        <a:lnTo>
                          <a:pt x="58" y="375"/>
                        </a:lnTo>
                        <a:lnTo>
                          <a:pt x="58" y="368"/>
                        </a:lnTo>
                        <a:lnTo>
                          <a:pt x="57" y="362"/>
                        </a:lnTo>
                        <a:lnTo>
                          <a:pt x="55" y="355"/>
                        </a:lnTo>
                        <a:lnTo>
                          <a:pt x="54" y="348"/>
                        </a:lnTo>
                        <a:lnTo>
                          <a:pt x="54" y="343"/>
                        </a:lnTo>
                        <a:lnTo>
                          <a:pt x="45" y="349"/>
                        </a:lnTo>
                        <a:lnTo>
                          <a:pt x="41" y="358"/>
                        </a:lnTo>
                        <a:lnTo>
                          <a:pt x="37" y="367"/>
                        </a:lnTo>
                        <a:lnTo>
                          <a:pt x="34" y="378"/>
                        </a:lnTo>
                        <a:lnTo>
                          <a:pt x="29" y="384"/>
                        </a:lnTo>
                        <a:lnTo>
                          <a:pt x="24" y="391"/>
                        </a:lnTo>
                        <a:lnTo>
                          <a:pt x="19" y="392"/>
                        </a:lnTo>
                        <a:lnTo>
                          <a:pt x="15" y="394"/>
                        </a:lnTo>
                        <a:lnTo>
                          <a:pt x="8" y="394"/>
                        </a:lnTo>
                        <a:lnTo>
                          <a:pt x="2" y="394"/>
                        </a:lnTo>
                        <a:lnTo>
                          <a:pt x="2" y="383"/>
                        </a:lnTo>
                        <a:lnTo>
                          <a:pt x="2" y="373"/>
                        </a:lnTo>
                        <a:lnTo>
                          <a:pt x="2" y="363"/>
                        </a:lnTo>
                        <a:lnTo>
                          <a:pt x="3" y="353"/>
                        </a:lnTo>
                        <a:lnTo>
                          <a:pt x="3" y="341"/>
                        </a:lnTo>
                        <a:lnTo>
                          <a:pt x="3" y="331"/>
                        </a:lnTo>
                        <a:lnTo>
                          <a:pt x="3" y="320"/>
                        </a:lnTo>
                        <a:lnTo>
                          <a:pt x="5" y="310"/>
                        </a:lnTo>
                        <a:lnTo>
                          <a:pt x="5" y="297"/>
                        </a:lnTo>
                        <a:lnTo>
                          <a:pt x="5" y="287"/>
                        </a:lnTo>
                        <a:lnTo>
                          <a:pt x="6" y="275"/>
                        </a:lnTo>
                        <a:lnTo>
                          <a:pt x="9" y="265"/>
                        </a:lnTo>
                        <a:lnTo>
                          <a:pt x="11" y="253"/>
                        </a:lnTo>
                        <a:lnTo>
                          <a:pt x="15" y="242"/>
                        </a:lnTo>
                        <a:lnTo>
                          <a:pt x="18" y="232"/>
                        </a:lnTo>
                        <a:lnTo>
                          <a:pt x="25" y="222"/>
                        </a:lnTo>
                        <a:lnTo>
                          <a:pt x="19" y="216"/>
                        </a:lnTo>
                        <a:lnTo>
                          <a:pt x="15" y="210"/>
                        </a:lnTo>
                        <a:lnTo>
                          <a:pt x="10" y="204"/>
                        </a:lnTo>
                        <a:lnTo>
                          <a:pt x="7" y="198"/>
                        </a:lnTo>
                        <a:lnTo>
                          <a:pt x="3" y="190"/>
                        </a:lnTo>
                        <a:lnTo>
                          <a:pt x="1" y="182"/>
                        </a:lnTo>
                        <a:lnTo>
                          <a:pt x="0" y="172"/>
                        </a:lnTo>
                        <a:lnTo>
                          <a:pt x="2" y="163"/>
                        </a:lnTo>
                        <a:lnTo>
                          <a:pt x="2" y="156"/>
                        </a:lnTo>
                        <a:lnTo>
                          <a:pt x="5" y="150"/>
                        </a:lnTo>
                        <a:lnTo>
                          <a:pt x="6" y="145"/>
                        </a:lnTo>
                        <a:lnTo>
                          <a:pt x="9" y="141"/>
                        </a:lnTo>
                        <a:lnTo>
                          <a:pt x="16" y="134"/>
                        </a:lnTo>
                        <a:lnTo>
                          <a:pt x="24" y="129"/>
                        </a:lnTo>
                        <a:lnTo>
                          <a:pt x="32" y="123"/>
                        </a:lnTo>
                        <a:lnTo>
                          <a:pt x="42" y="121"/>
                        </a:lnTo>
                        <a:lnTo>
                          <a:pt x="51" y="118"/>
                        </a:lnTo>
                        <a:lnTo>
                          <a:pt x="60" y="117"/>
                        </a:lnTo>
                        <a:lnTo>
                          <a:pt x="66" y="117"/>
                        </a:lnTo>
                        <a:lnTo>
                          <a:pt x="72" y="117"/>
                        </a:lnTo>
                        <a:lnTo>
                          <a:pt x="79" y="118"/>
                        </a:lnTo>
                        <a:lnTo>
                          <a:pt x="87" y="121"/>
                        </a:lnTo>
                        <a:lnTo>
                          <a:pt x="94" y="123"/>
                        </a:lnTo>
                        <a:lnTo>
                          <a:pt x="101" y="128"/>
                        </a:lnTo>
                        <a:lnTo>
                          <a:pt x="106" y="134"/>
                        </a:lnTo>
                        <a:lnTo>
                          <a:pt x="112" y="140"/>
                        </a:lnTo>
                        <a:lnTo>
                          <a:pt x="118" y="149"/>
                        </a:lnTo>
                        <a:lnTo>
                          <a:pt x="120" y="160"/>
                        </a:lnTo>
                        <a:lnTo>
                          <a:pt x="123" y="167"/>
                        </a:lnTo>
                        <a:lnTo>
                          <a:pt x="130" y="175"/>
                        </a:lnTo>
                        <a:lnTo>
                          <a:pt x="130" y="165"/>
                        </a:lnTo>
                        <a:lnTo>
                          <a:pt x="131" y="157"/>
                        </a:lnTo>
                        <a:lnTo>
                          <a:pt x="130" y="148"/>
                        </a:lnTo>
                        <a:lnTo>
                          <a:pt x="130" y="140"/>
                        </a:lnTo>
                        <a:lnTo>
                          <a:pt x="130" y="130"/>
                        </a:lnTo>
                        <a:lnTo>
                          <a:pt x="132" y="122"/>
                        </a:lnTo>
                        <a:lnTo>
                          <a:pt x="135" y="113"/>
                        </a:lnTo>
                        <a:lnTo>
                          <a:pt x="141" y="105"/>
                        </a:lnTo>
                        <a:lnTo>
                          <a:pt x="135" y="100"/>
                        </a:lnTo>
                        <a:lnTo>
                          <a:pt x="129" y="94"/>
                        </a:lnTo>
                        <a:lnTo>
                          <a:pt x="126" y="87"/>
                        </a:lnTo>
                        <a:lnTo>
                          <a:pt x="123" y="80"/>
                        </a:lnTo>
                        <a:lnTo>
                          <a:pt x="120" y="71"/>
                        </a:lnTo>
                        <a:lnTo>
                          <a:pt x="120" y="63"/>
                        </a:lnTo>
                        <a:lnTo>
                          <a:pt x="120" y="56"/>
                        </a:lnTo>
                        <a:lnTo>
                          <a:pt x="123" y="48"/>
                        </a:lnTo>
                        <a:lnTo>
                          <a:pt x="126" y="38"/>
                        </a:lnTo>
                        <a:lnTo>
                          <a:pt x="129" y="31"/>
                        </a:lnTo>
                        <a:lnTo>
                          <a:pt x="133" y="23"/>
                        </a:lnTo>
                        <a:lnTo>
                          <a:pt x="140" y="18"/>
                        </a:lnTo>
                        <a:lnTo>
                          <a:pt x="147" y="12"/>
                        </a:lnTo>
                        <a:lnTo>
                          <a:pt x="155" y="8"/>
                        </a:lnTo>
                        <a:lnTo>
                          <a:pt x="163" y="4"/>
                        </a:lnTo>
                        <a:lnTo>
                          <a:pt x="172" y="2"/>
                        </a:lnTo>
                        <a:lnTo>
                          <a:pt x="180" y="0"/>
                        </a:lnTo>
                        <a:lnTo>
                          <a:pt x="189" y="0"/>
                        </a:lnTo>
                        <a:lnTo>
                          <a:pt x="197" y="0"/>
                        </a:lnTo>
                        <a:lnTo>
                          <a:pt x="206" y="4"/>
                        </a:lnTo>
                        <a:lnTo>
                          <a:pt x="213" y="6"/>
                        </a:lnTo>
                        <a:lnTo>
                          <a:pt x="221" y="10"/>
                        </a:lnTo>
                        <a:lnTo>
                          <a:pt x="227" y="16"/>
                        </a:lnTo>
                        <a:lnTo>
                          <a:pt x="234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389"/>
                  <p:cNvSpPr>
                    <a:spLocks/>
                  </p:cNvSpPr>
                  <p:nvPr/>
                </p:nvSpPr>
                <p:spPr bwMode="auto">
                  <a:xfrm rot="168125" flipH="1">
                    <a:off x="4753" y="3594"/>
                    <a:ext cx="117" cy="133"/>
                  </a:xfrm>
                  <a:custGeom>
                    <a:avLst/>
                    <a:gdLst>
                      <a:gd name="T0" fmla="*/ 1 w 209"/>
                      <a:gd name="T1" fmla="*/ 0 h 308"/>
                      <a:gd name="T2" fmla="*/ 1 w 209"/>
                      <a:gd name="T3" fmla="*/ 0 h 308"/>
                      <a:gd name="T4" fmla="*/ 2 w 209"/>
                      <a:gd name="T5" fmla="*/ 0 h 308"/>
                      <a:gd name="T6" fmla="*/ 2 w 209"/>
                      <a:gd name="T7" fmla="*/ 0 h 308"/>
                      <a:gd name="T8" fmla="*/ 2 w 209"/>
                      <a:gd name="T9" fmla="*/ 0 h 308"/>
                      <a:gd name="T10" fmla="*/ 2 w 209"/>
                      <a:gd name="T11" fmla="*/ 0 h 308"/>
                      <a:gd name="T12" fmla="*/ 2 w 209"/>
                      <a:gd name="T13" fmla="*/ 0 h 308"/>
                      <a:gd name="T14" fmla="*/ 2 w 209"/>
                      <a:gd name="T15" fmla="*/ 0 h 308"/>
                      <a:gd name="T16" fmla="*/ 1 w 209"/>
                      <a:gd name="T17" fmla="*/ 0 h 308"/>
                      <a:gd name="T18" fmla="*/ 1 w 209"/>
                      <a:gd name="T19" fmla="*/ 0 h 308"/>
                      <a:gd name="T20" fmla="*/ 1 w 209"/>
                      <a:gd name="T21" fmla="*/ 0 h 308"/>
                      <a:gd name="T22" fmla="*/ 1 w 209"/>
                      <a:gd name="T23" fmla="*/ 0 h 308"/>
                      <a:gd name="T24" fmla="*/ 1 w 209"/>
                      <a:gd name="T25" fmla="*/ 0 h 308"/>
                      <a:gd name="T26" fmla="*/ 1 w 209"/>
                      <a:gd name="T27" fmla="*/ 0 h 308"/>
                      <a:gd name="T28" fmla="*/ 1 w 209"/>
                      <a:gd name="T29" fmla="*/ 0 h 308"/>
                      <a:gd name="T30" fmla="*/ 2 w 209"/>
                      <a:gd name="T31" fmla="*/ 0 h 308"/>
                      <a:gd name="T32" fmla="*/ 2 w 209"/>
                      <a:gd name="T33" fmla="*/ 0 h 308"/>
                      <a:gd name="T34" fmla="*/ 2 w 209"/>
                      <a:gd name="T35" fmla="*/ 0 h 308"/>
                      <a:gd name="T36" fmla="*/ 2 w 209"/>
                      <a:gd name="T37" fmla="*/ 0 h 308"/>
                      <a:gd name="T38" fmla="*/ 2 w 209"/>
                      <a:gd name="T39" fmla="*/ 0 h 308"/>
                      <a:gd name="T40" fmla="*/ 1 w 209"/>
                      <a:gd name="T41" fmla="*/ 0 h 308"/>
                      <a:gd name="T42" fmla="*/ 1 w 209"/>
                      <a:gd name="T43" fmla="*/ 0 h 308"/>
                      <a:gd name="T44" fmla="*/ 1 w 209"/>
                      <a:gd name="T45" fmla="*/ 0 h 308"/>
                      <a:gd name="T46" fmla="*/ 1 w 209"/>
                      <a:gd name="T47" fmla="*/ 0 h 308"/>
                      <a:gd name="T48" fmla="*/ 1 w 209"/>
                      <a:gd name="T49" fmla="*/ 0 h 308"/>
                      <a:gd name="T50" fmla="*/ 1 w 209"/>
                      <a:gd name="T51" fmla="*/ 0 h 308"/>
                      <a:gd name="T52" fmla="*/ 1 w 209"/>
                      <a:gd name="T53" fmla="*/ 0 h 308"/>
                      <a:gd name="T54" fmla="*/ 1 w 209"/>
                      <a:gd name="T55" fmla="*/ 0 h 308"/>
                      <a:gd name="T56" fmla="*/ 1 w 209"/>
                      <a:gd name="T57" fmla="*/ 0 h 308"/>
                      <a:gd name="T58" fmla="*/ 1 w 209"/>
                      <a:gd name="T59" fmla="*/ 0 h 308"/>
                      <a:gd name="T60" fmla="*/ 1 w 209"/>
                      <a:gd name="T61" fmla="*/ 0 h 308"/>
                      <a:gd name="T62" fmla="*/ 1 w 209"/>
                      <a:gd name="T63" fmla="*/ 0 h 308"/>
                      <a:gd name="T64" fmla="*/ 1 w 209"/>
                      <a:gd name="T65" fmla="*/ 0 h 308"/>
                      <a:gd name="T66" fmla="*/ 1 w 209"/>
                      <a:gd name="T67" fmla="*/ 0 h 308"/>
                      <a:gd name="T68" fmla="*/ 1 w 209"/>
                      <a:gd name="T69" fmla="*/ 0 h 308"/>
                      <a:gd name="T70" fmla="*/ 1 w 209"/>
                      <a:gd name="T71" fmla="*/ 0 h 308"/>
                      <a:gd name="T72" fmla="*/ 1 w 209"/>
                      <a:gd name="T73" fmla="*/ 0 h 308"/>
                      <a:gd name="T74" fmla="*/ 1 w 209"/>
                      <a:gd name="T75" fmla="*/ 0 h 308"/>
                      <a:gd name="T76" fmla="*/ 1 w 209"/>
                      <a:gd name="T77" fmla="*/ 0 h 308"/>
                      <a:gd name="T78" fmla="*/ 1 w 209"/>
                      <a:gd name="T79" fmla="*/ 0 h 308"/>
                      <a:gd name="T80" fmla="*/ 1 w 209"/>
                      <a:gd name="T81" fmla="*/ 0 h 308"/>
                      <a:gd name="T82" fmla="*/ 1 w 209"/>
                      <a:gd name="T83" fmla="*/ 0 h 308"/>
                      <a:gd name="T84" fmla="*/ 1 w 209"/>
                      <a:gd name="T85" fmla="*/ 0 h 308"/>
                      <a:gd name="T86" fmla="*/ 1 w 209"/>
                      <a:gd name="T87" fmla="*/ 0 h 308"/>
                      <a:gd name="T88" fmla="*/ 1 w 209"/>
                      <a:gd name="T89" fmla="*/ 0 h 308"/>
                      <a:gd name="T90" fmla="*/ 1 w 209"/>
                      <a:gd name="T91" fmla="*/ 0 h 308"/>
                      <a:gd name="T92" fmla="*/ 1 w 209"/>
                      <a:gd name="T93" fmla="*/ 0 h 308"/>
                      <a:gd name="T94" fmla="*/ 1 w 209"/>
                      <a:gd name="T95" fmla="*/ 0 h 308"/>
                      <a:gd name="T96" fmla="*/ 1 w 209"/>
                      <a:gd name="T97" fmla="*/ 0 h 308"/>
                      <a:gd name="T98" fmla="*/ 1 w 209"/>
                      <a:gd name="T99" fmla="*/ 0 h 308"/>
                      <a:gd name="T100" fmla="*/ 1 w 209"/>
                      <a:gd name="T101" fmla="*/ 0 h 30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09" h="308">
                        <a:moveTo>
                          <a:pt x="104" y="7"/>
                        </a:moveTo>
                        <a:lnTo>
                          <a:pt x="109" y="10"/>
                        </a:lnTo>
                        <a:lnTo>
                          <a:pt x="116" y="16"/>
                        </a:lnTo>
                        <a:lnTo>
                          <a:pt x="122" y="20"/>
                        </a:lnTo>
                        <a:lnTo>
                          <a:pt x="129" y="26"/>
                        </a:lnTo>
                        <a:lnTo>
                          <a:pt x="136" y="30"/>
                        </a:lnTo>
                        <a:lnTo>
                          <a:pt x="143" y="36"/>
                        </a:lnTo>
                        <a:lnTo>
                          <a:pt x="151" y="42"/>
                        </a:lnTo>
                        <a:lnTo>
                          <a:pt x="159" y="48"/>
                        </a:lnTo>
                        <a:lnTo>
                          <a:pt x="165" y="53"/>
                        </a:lnTo>
                        <a:lnTo>
                          <a:pt x="172" y="59"/>
                        </a:lnTo>
                        <a:lnTo>
                          <a:pt x="179" y="63"/>
                        </a:lnTo>
                        <a:lnTo>
                          <a:pt x="186" y="69"/>
                        </a:lnTo>
                        <a:lnTo>
                          <a:pt x="191" y="72"/>
                        </a:lnTo>
                        <a:lnTo>
                          <a:pt x="198" y="75"/>
                        </a:lnTo>
                        <a:lnTo>
                          <a:pt x="204" y="79"/>
                        </a:lnTo>
                        <a:lnTo>
                          <a:pt x="209" y="82"/>
                        </a:lnTo>
                        <a:lnTo>
                          <a:pt x="204" y="83"/>
                        </a:lnTo>
                        <a:lnTo>
                          <a:pt x="196" y="83"/>
                        </a:lnTo>
                        <a:lnTo>
                          <a:pt x="190" y="81"/>
                        </a:lnTo>
                        <a:lnTo>
                          <a:pt x="185" y="80"/>
                        </a:lnTo>
                        <a:lnTo>
                          <a:pt x="178" y="78"/>
                        </a:lnTo>
                        <a:lnTo>
                          <a:pt x="172" y="77"/>
                        </a:lnTo>
                        <a:lnTo>
                          <a:pt x="164" y="73"/>
                        </a:lnTo>
                        <a:lnTo>
                          <a:pt x="157" y="71"/>
                        </a:lnTo>
                        <a:lnTo>
                          <a:pt x="151" y="68"/>
                        </a:lnTo>
                        <a:lnTo>
                          <a:pt x="144" y="65"/>
                        </a:lnTo>
                        <a:lnTo>
                          <a:pt x="131" y="61"/>
                        </a:lnTo>
                        <a:lnTo>
                          <a:pt x="122" y="59"/>
                        </a:lnTo>
                        <a:lnTo>
                          <a:pt x="122" y="65"/>
                        </a:lnTo>
                        <a:lnTo>
                          <a:pt x="122" y="72"/>
                        </a:lnTo>
                        <a:lnTo>
                          <a:pt x="122" y="80"/>
                        </a:lnTo>
                        <a:lnTo>
                          <a:pt x="125" y="88"/>
                        </a:lnTo>
                        <a:lnTo>
                          <a:pt x="125" y="96"/>
                        </a:lnTo>
                        <a:lnTo>
                          <a:pt x="127" y="105"/>
                        </a:lnTo>
                        <a:lnTo>
                          <a:pt x="129" y="114"/>
                        </a:lnTo>
                        <a:lnTo>
                          <a:pt x="133" y="124"/>
                        </a:lnTo>
                        <a:lnTo>
                          <a:pt x="134" y="132"/>
                        </a:lnTo>
                        <a:lnTo>
                          <a:pt x="136" y="141"/>
                        </a:lnTo>
                        <a:lnTo>
                          <a:pt x="139" y="150"/>
                        </a:lnTo>
                        <a:lnTo>
                          <a:pt x="143" y="160"/>
                        </a:lnTo>
                        <a:lnTo>
                          <a:pt x="145" y="168"/>
                        </a:lnTo>
                        <a:lnTo>
                          <a:pt x="148" y="177"/>
                        </a:lnTo>
                        <a:lnTo>
                          <a:pt x="152" y="186"/>
                        </a:lnTo>
                        <a:lnTo>
                          <a:pt x="155" y="196"/>
                        </a:lnTo>
                        <a:lnTo>
                          <a:pt x="157" y="204"/>
                        </a:lnTo>
                        <a:lnTo>
                          <a:pt x="160" y="212"/>
                        </a:lnTo>
                        <a:lnTo>
                          <a:pt x="162" y="220"/>
                        </a:lnTo>
                        <a:lnTo>
                          <a:pt x="165" y="228"/>
                        </a:lnTo>
                        <a:lnTo>
                          <a:pt x="168" y="235"/>
                        </a:lnTo>
                        <a:lnTo>
                          <a:pt x="170" y="243"/>
                        </a:lnTo>
                        <a:lnTo>
                          <a:pt x="172" y="249"/>
                        </a:lnTo>
                        <a:lnTo>
                          <a:pt x="176" y="257"/>
                        </a:lnTo>
                        <a:lnTo>
                          <a:pt x="178" y="269"/>
                        </a:lnTo>
                        <a:lnTo>
                          <a:pt x="180" y="279"/>
                        </a:lnTo>
                        <a:lnTo>
                          <a:pt x="180" y="286"/>
                        </a:lnTo>
                        <a:lnTo>
                          <a:pt x="180" y="291"/>
                        </a:lnTo>
                        <a:lnTo>
                          <a:pt x="172" y="289"/>
                        </a:lnTo>
                        <a:lnTo>
                          <a:pt x="164" y="281"/>
                        </a:lnTo>
                        <a:lnTo>
                          <a:pt x="160" y="273"/>
                        </a:lnTo>
                        <a:lnTo>
                          <a:pt x="155" y="266"/>
                        </a:lnTo>
                        <a:lnTo>
                          <a:pt x="151" y="258"/>
                        </a:lnTo>
                        <a:lnTo>
                          <a:pt x="147" y="251"/>
                        </a:lnTo>
                        <a:lnTo>
                          <a:pt x="142" y="240"/>
                        </a:lnTo>
                        <a:lnTo>
                          <a:pt x="137" y="231"/>
                        </a:lnTo>
                        <a:lnTo>
                          <a:pt x="133" y="222"/>
                        </a:lnTo>
                        <a:lnTo>
                          <a:pt x="128" y="216"/>
                        </a:lnTo>
                        <a:lnTo>
                          <a:pt x="124" y="209"/>
                        </a:lnTo>
                        <a:lnTo>
                          <a:pt x="119" y="203"/>
                        </a:lnTo>
                        <a:lnTo>
                          <a:pt x="114" y="199"/>
                        </a:lnTo>
                        <a:lnTo>
                          <a:pt x="111" y="197"/>
                        </a:lnTo>
                        <a:lnTo>
                          <a:pt x="108" y="203"/>
                        </a:lnTo>
                        <a:lnTo>
                          <a:pt x="105" y="210"/>
                        </a:lnTo>
                        <a:lnTo>
                          <a:pt x="103" y="217"/>
                        </a:lnTo>
                        <a:lnTo>
                          <a:pt x="103" y="225"/>
                        </a:lnTo>
                        <a:lnTo>
                          <a:pt x="101" y="231"/>
                        </a:lnTo>
                        <a:lnTo>
                          <a:pt x="100" y="238"/>
                        </a:lnTo>
                        <a:lnTo>
                          <a:pt x="99" y="246"/>
                        </a:lnTo>
                        <a:lnTo>
                          <a:pt x="99" y="254"/>
                        </a:lnTo>
                        <a:lnTo>
                          <a:pt x="97" y="261"/>
                        </a:lnTo>
                        <a:lnTo>
                          <a:pt x="96" y="268"/>
                        </a:lnTo>
                        <a:lnTo>
                          <a:pt x="95" y="274"/>
                        </a:lnTo>
                        <a:lnTo>
                          <a:pt x="95" y="282"/>
                        </a:lnTo>
                        <a:lnTo>
                          <a:pt x="94" y="289"/>
                        </a:lnTo>
                        <a:lnTo>
                          <a:pt x="94" y="296"/>
                        </a:lnTo>
                        <a:lnTo>
                          <a:pt x="93" y="301"/>
                        </a:lnTo>
                        <a:lnTo>
                          <a:pt x="93" y="308"/>
                        </a:lnTo>
                        <a:lnTo>
                          <a:pt x="91" y="301"/>
                        </a:lnTo>
                        <a:lnTo>
                          <a:pt x="88" y="296"/>
                        </a:lnTo>
                        <a:lnTo>
                          <a:pt x="86" y="289"/>
                        </a:lnTo>
                        <a:lnTo>
                          <a:pt x="84" y="282"/>
                        </a:lnTo>
                        <a:lnTo>
                          <a:pt x="82" y="274"/>
                        </a:lnTo>
                        <a:lnTo>
                          <a:pt x="79" y="266"/>
                        </a:lnTo>
                        <a:lnTo>
                          <a:pt x="77" y="258"/>
                        </a:lnTo>
                        <a:lnTo>
                          <a:pt x="76" y="251"/>
                        </a:lnTo>
                        <a:lnTo>
                          <a:pt x="73" y="240"/>
                        </a:lnTo>
                        <a:lnTo>
                          <a:pt x="70" y="231"/>
                        </a:lnTo>
                        <a:lnTo>
                          <a:pt x="68" y="221"/>
                        </a:lnTo>
                        <a:lnTo>
                          <a:pt x="66" y="212"/>
                        </a:lnTo>
                        <a:lnTo>
                          <a:pt x="62" y="202"/>
                        </a:lnTo>
                        <a:lnTo>
                          <a:pt x="60" y="193"/>
                        </a:lnTo>
                        <a:lnTo>
                          <a:pt x="58" y="184"/>
                        </a:lnTo>
                        <a:lnTo>
                          <a:pt x="57" y="175"/>
                        </a:lnTo>
                        <a:lnTo>
                          <a:pt x="53" y="165"/>
                        </a:lnTo>
                        <a:lnTo>
                          <a:pt x="52" y="156"/>
                        </a:lnTo>
                        <a:lnTo>
                          <a:pt x="49" y="147"/>
                        </a:lnTo>
                        <a:lnTo>
                          <a:pt x="48" y="139"/>
                        </a:lnTo>
                        <a:lnTo>
                          <a:pt x="45" y="130"/>
                        </a:lnTo>
                        <a:lnTo>
                          <a:pt x="44" y="122"/>
                        </a:lnTo>
                        <a:lnTo>
                          <a:pt x="42" y="115"/>
                        </a:lnTo>
                        <a:lnTo>
                          <a:pt x="41" y="109"/>
                        </a:lnTo>
                        <a:lnTo>
                          <a:pt x="39" y="103"/>
                        </a:lnTo>
                        <a:lnTo>
                          <a:pt x="38" y="97"/>
                        </a:lnTo>
                        <a:lnTo>
                          <a:pt x="36" y="92"/>
                        </a:lnTo>
                        <a:lnTo>
                          <a:pt x="36" y="89"/>
                        </a:lnTo>
                        <a:lnTo>
                          <a:pt x="35" y="83"/>
                        </a:lnTo>
                        <a:lnTo>
                          <a:pt x="35" y="82"/>
                        </a:lnTo>
                        <a:lnTo>
                          <a:pt x="32" y="85"/>
                        </a:lnTo>
                        <a:lnTo>
                          <a:pt x="30" y="90"/>
                        </a:lnTo>
                        <a:lnTo>
                          <a:pt x="27" y="96"/>
                        </a:lnTo>
                        <a:lnTo>
                          <a:pt x="26" y="104"/>
                        </a:lnTo>
                        <a:lnTo>
                          <a:pt x="23" y="110"/>
                        </a:lnTo>
                        <a:lnTo>
                          <a:pt x="21" y="120"/>
                        </a:lnTo>
                        <a:lnTo>
                          <a:pt x="18" y="127"/>
                        </a:lnTo>
                        <a:lnTo>
                          <a:pt x="17" y="136"/>
                        </a:lnTo>
                        <a:lnTo>
                          <a:pt x="14" y="143"/>
                        </a:lnTo>
                        <a:lnTo>
                          <a:pt x="13" y="151"/>
                        </a:lnTo>
                        <a:lnTo>
                          <a:pt x="9" y="157"/>
                        </a:lnTo>
                        <a:lnTo>
                          <a:pt x="8" y="164"/>
                        </a:lnTo>
                        <a:lnTo>
                          <a:pt x="4" y="173"/>
                        </a:lnTo>
                        <a:lnTo>
                          <a:pt x="0" y="175"/>
                        </a:lnTo>
                        <a:lnTo>
                          <a:pt x="3" y="166"/>
                        </a:lnTo>
                        <a:lnTo>
                          <a:pt x="5" y="157"/>
                        </a:lnTo>
                        <a:lnTo>
                          <a:pt x="5" y="147"/>
                        </a:lnTo>
                        <a:lnTo>
                          <a:pt x="6" y="136"/>
                        </a:lnTo>
                        <a:lnTo>
                          <a:pt x="6" y="124"/>
                        </a:lnTo>
                        <a:lnTo>
                          <a:pt x="6" y="114"/>
                        </a:lnTo>
                        <a:lnTo>
                          <a:pt x="6" y="101"/>
                        </a:lnTo>
                        <a:lnTo>
                          <a:pt x="7" y="91"/>
                        </a:lnTo>
                        <a:lnTo>
                          <a:pt x="7" y="79"/>
                        </a:lnTo>
                        <a:lnTo>
                          <a:pt x="9" y="68"/>
                        </a:lnTo>
                        <a:lnTo>
                          <a:pt x="10" y="57"/>
                        </a:lnTo>
                        <a:lnTo>
                          <a:pt x="15" y="48"/>
                        </a:lnTo>
                        <a:lnTo>
                          <a:pt x="18" y="38"/>
                        </a:lnTo>
                        <a:lnTo>
                          <a:pt x="24" y="30"/>
                        </a:lnTo>
                        <a:lnTo>
                          <a:pt x="31" y="24"/>
                        </a:lnTo>
                        <a:lnTo>
                          <a:pt x="41" y="18"/>
                        </a:lnTo>
                        <a:lnTo>
                          <a:pt x="40" y="11"/>
                        </a:lnTo>
                        <a:lnTo>
                          <a:pt x="47" y="7"/>
                        </a:lnTo>
                        <a:lnTo>
                          <a:pt x="55" y="2"/>
                        </a:lnTo>
                        <a:lnTo>
                          <a:pt x="66" y="1"/>
                        </a:lnTo>
                        <a:lnTo>
                          <a:pt x="76" y="0"/>
                        </a:lnTo>
                        <a:lnTo>
                          <a:pt x="88" y="0"/>
                        </a:lnTo>
                        <a:lnTo>
                          <a:pt x="97" y="2"/>
                        </a:lnTo>
                        <a:lnTo>
                          <a:pt x="104" y="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1" name="Freeform 390"/>
                  <p:cNvSpPr>
                    <a:spLocks/>
                  </p:cNvSpPr>
                  <p:nvPr/>
                </p:nvSpPr>
                <p:spPr bwMode="auto">
                  <a:xfrm rot="168125" flipH="1">
                    <a:off x="5113" y="3626"/>
                    <a:ext cx="32" cy="29"/>
                  </a:xfrm>
                  <a:custGeom>
                    <a:avLst/>
                    <a:gdLst>
                      <a:gd name="T0" fmla="*/ 1 w 55"/>
                      <a:gd name="T1" fmla="*/ 0 h 67"/>
                      <a:gd name="T2" fmla="*/ 1 w 55"/>
                      <a:gd name="T3" fmla="*/ 0 h 67"/>
                      <a:gd name="T4" fmla="*/ 1 w 55"/>
                      <a:gd name="T5" fmla="*/ 0 h 67"/>
                      <a:gd name="T6" fmla="*/ 1 w 55"/>
                      <a:gd name="T7" fmla="*/ 0 h 67"/>
                      <a:gd name="T8" fmla="*/ 1 w 55"/>
                      <a:gd name="T9" fmla="*/ 0 h 67"/>
                      <a:gd name="T10" fmla="*/ 1 w 55"/>
                      <a:gd name="T11" fmla="*/ 0 h 67"/>
                      <a:gd name="T12" fmla="*/ 1 w 55"/>
                      <a:gd name="T13" fmla="*/ 0 h 67"/>
                      <a:gd name="T14" fmla="*/ 1 w 55"/>
                      <a:gd name="T15" fmla="*/ 0 h 67"/>
                      <a:gd name="T16" fmla="*/ 1 w 55"/>
                      <a:gd name="T17" fmla="*/ 0 h 67"/>
                      <a:gd name="T18" fmla="*/ 1 w 55"/>
                      <a:gd name="T19" fmla="*/ 0 h 67"/>
                      <a:gd name="T20" fmla="*/ 1 w 55"/>
                      <a:gd name="T21" fmla="*/ 0 h 67"/>
                      <a:gd name="T22" fmla="*/ 1 w 55"/>
                      <a:gd name="T23" fmla="*/ 0 h 67"/>
                      <a:gd name="T24" fmla="*/ 1 w 55"/>
                      <a:gd name="T25" fmla="*/ 0 h 67"/>
                      <a:gd name="T26" fmla="*/ 1 w 55"/>
                      <a:gd name="T27" fmla="*/ 0 h 67"/>
                      <a:gd name="T28" fmla="*/ 1 w 55"/>
                      <a:gd name="T29" fmla="*/ 0 h 67"/>
                      <a:gd name="T30" fmla="*/ 1 w 55"/>
                      <a:gd name="T31" fmla="*/ 0 h 67"/>
                      <a:gd name="T32" fmla="*/ 0 w 55"/>
                      <a:gd name="T33" fmla="*/ 0 h 67"/>
                      <a:gd name="T34" fmla="*/ 0 w 55"/>
                      <a:gd name="T35" fmla="*/ 0 h 67"/>
                      <a:gd name="T36" fmla="*/ 1 w 55"/>
                      <a:gd name="T37" fmla="*/ 0 h 67"/>
                      <a:gd name="T38" fmla="*/ 1 w 55"/>
                      <a:gd name="T39" fmla="*/ 0 h 67"/>
                      <a:gd name="T40" fmla="*/ 1 w 55"/>
                      <a:gd name="T41" fmla="*/ 0 h 67"/>
                      <a:gd name="T42" fmla="*/ 1 w 55"/>
                      <a:gd name="T43" fmla="*/ 0 h 67"/>
                      <a:gd name="T44" fmla="*/ 1 w 55"/>
                      <a:gd name="T45" fmla="*/ 0 h 67"/>
                      <a:gd name="T46" fmla="*/ 1 w 55"/>
                      <a:gd name="T47" fmla="*/ 0 h 67"/>
                      <a:gd name="T48" fmla="*/ 1 w 55"/>
                      <a:gd name="T49" fmla="*/ 0 h 6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55" h="67">
                        <a:moveTo>
                          <a:pt x="37" y="66"/>
                        </a:moveTo>
                        <a:lnTo>
                          <a:pt x="45" y="59"/>
                        </a:lnTo>
                        <a:lnTo>
                          <a:pt x="52" y="50"/>
                        </a:lnTo>
                        <a:lnTo>
                          <a:pt x="54" y="43"/>
                        </a:lnTo>
                        <a:lnTo>
                          <a:pt x="55" y="38"/>
                        </a:lnTo>
                        <a:lnTo>
                          <a:pt x="55" y="32"/>
                        </a:lnTo>
                        <a:lnTo>
                          <a:pt x="55" y="26"/>
                        </a:lnTo>
                        <a:lnTo>
                          <a:pt x="52" y="20"/>
                        </a:lnTo>
                        <a:lnTo>
                          <a:pt x="48" y="14"/>
                        </a:lnTo>
                        <a:lnTo>
                          <a:pt x="44" y="8"/>
                        </a:lnTo>
                        <a:lnTo>
                          <a:pt x="40" y="5"/>
                        </a:lnTo>
                        <a:lnTo>
                          <a:pt x="30" y="0"/>
                        </a:lnTo>
                        <a:lnTo>
                          <a:pt x="20" y="3"/>
                        </a:lnTo>
                        <a:lnTo>
                          <a:pt x="10" y="8"/>
                        </a:lnTo>
                        <a:lnTo>
                          <a:pt x="4" y="18"/>
                        </a:lnTo>
                        <a:lnTo>
                          <a:pt x="1" y="23"/>
                        </a:lnTo>
                        <a:lnTo>
                          <a:pt x="0" y="30"/>
                        </a:lnTo>
                        <a:lnTo>
                          <a:pt x="0" y="36"/>
                        </a:lnTo>
                        <a:lnTo>
                          <a:pt x="2" y="43"/>
                        </a:lnTo>
                        <a:lnTo>
                          <a:pt x="4" y="55"/>
                        </a:lnTo>
                        <a:lnTo>
                          <a:pt x="12" y="62"/>
                        </a:lnTo>
                        <a:lnTo>
                          <a:pt x="17" y="65"/>
                        </a:lnTo>
                        <a:lnTo>
                          <a:pt x="23" y="67"/>
                        </a:lnTo>
                        <a:lnTo>
                          <a:pt x="30" y="66"/>
                        </a:lnTo>
                        <a:lnTo>
                          <a:pt x="37" y="66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391"/>
                  <p:cNvSpPr>
                    <a:spLocks/>
                  </p:cNvSpPr>
                  <p:nvPr/>
                </p:nvSpPr>
                <p:spPr bwMode="auto">
                  <a:xfrm rot="168125" flipH="1">
                    <a:off x="5074" y="3582"/>
                    <a:ext cx="34" cy="33"/>
                  </a:xfrm>
                  <a:custGeom>
                    <a:avLst/>
                    <a:gdLst>
                      <a:gd name="T0" fmla="*/ 1 w 61"/>
                      <a:gd name="T1" fmla="*/ 0 h 77"/>
                      <a:gd name="T2" fmla="*/ 1 w 61"/>
                      <a:gd name="T3" fmla="*/ 0 h 77"/>
                      <a:gd name="T4" fmla="*/ 1 w 61"/>
                      <a:gd name="T5" fmla="*/ 0 h 77"/>
                      <a:gd name="T6" fmla="*/ 1 w 61"/>
                      <a:gd name="T7" fmla="*/ 0 h 77"/>
                      <a:gd name="T8" fmla="*/ 1 w 61"/>
                      <a:gd name="T9" fmla="*/ 0 h 77"/>
                      <a:gd name="T10" fmla="*/ 1 w 61"/>
                      <a:gd name="T11" fmla="*/ 0 h 77"/>
                      <a:gd name="T12" fmla="*/ 1 w 61"/>
                      <a:gd name="T13" fmla="*/ 0 h 77"/>
                      <a:gd name="T14" fmla="*/ 1 w 61"/>
                      <a:gd name="T15" fmla="*/ 0 h 77"/>
                      <a:gd name="T16" fmla="*/ 1 w 61"/>
                      <a:gd name="T17" fmla="*/ 0 h 77"/>
                      <a:gd name="T18" fmla="*/ 1 w 61"/>
                      <a:gd name="T19" fmla="*/ 0 h 77"/>
                      <a:gd name="T20" fmla="*/ 1 w 61"/>
                      <a:gd name="T21" fmla="*/ 0 h 77"/>
                      <a:gd name="T22" fmla="*/ 1 w 61"/>
                      <a:gd name="T23" fmla="*/ 0 h 77"/>
                      <a:gd name="T24" fmla="*/ 1 w 61"/>
                      <a:gd name="T25" fmla="*/ 0 h 77"/>
                      <a:gd name="T26" fmla="*/ 1 w 61"/>
                      <a:gd name="T27" fmla="*/ 0 h 77"/>
                      <a:gd name="T28" fmla="*/ 1 w 61"/>
                      <a:gd name="T29" fmla="*/ 0 h 77"/>
                      <a:gd name="T30" fmla="*/ 1 w 61"/>
                      <a:gd name="T31" fmla="*/ 0 h 77"/>
                      <a:gd name="T32" fmla="*/ 1 w 61"/>
                      <a:gd name="T33" fmla="*/ 0 h 77"/>
                      <a:gd name="T34" fmla="*/ 1 w 61"/>
                      <a:gd name="T35" fmla="*/ 0 h 77"/>
                      <a:gd name="T36" fmla="*/ 0 w 61"/>
                      <a:gd name="T37" fmla="*/ 0 h 77"/>
                      <a:gd name="T38" fmla="*/ 0 w 61"/>
                      <a:gd name="T39" fmla="*/ 0 h 77"/>
                      <a:gd name="T40" fmla="*/ 1 w 61"/>
                      <a:gd name="T41" fmla="*/ 0 h 77"/>
                      <a:gd name="T42" fmla="*/ 1 w 61"/>
                      <a:gd name="T43" fmla="*/ 0 h 77"/>
                      <a:gd name="T44" fmla="*/ 1 w 61"/>
                      <a:gd name="T45" fmla="*/ 0 h 77"/>
                      <a:gd name="T46" fmla="*/ 1 w 61"/>
                      <a:gd name="T47" fmla="*/ 0 h 77"/>
                      <a:gd name="T48" fmla="*/ 1 w 61"/>
                      <a:gd name="T49" fmla="*/ 0 h 77"/>
                      <a:gd name="T50" fmla="*/ 1 w 61"/>
                      <a:gd name="T51" fmla="*/ 0 h 77"/>
                      <a:gd name="T52" fmla="*/ 1 w 61"/>
                      <a:gd name="T53" fmla="*/ 0 h 77"/>
                      <a:gd name="T54" fmla="*/ 1 w 61"/>
                      <a:gd name="T55" fmla="*/ 0 h 77"/>
                      <a:gd name="T56" fmla="*/ 1 w 61"/>
                      <a:gd name="T57" fmla="*/ 0 h 77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61" h="77">
                        <a:moveTo>
                          <a:pt x="43" y="77"/>
                        </a:moveTo>
                        <a:lnTo>
                          <a:pt x="47" y="72"/>
                        </a:lnTo>
                        <a:lnTo>
                          <a:pt x="53" y="68"/>
                        </a:lnTo>
                        <a:lnTo>
                          <a:pt x="56" y="61"/>
                        </a:lnTo>
                        <a:lnTo>
                          <a:pt x="60" y="54"/>
                        </a:lnTo>
                        <a:lnTo>
                          <a:pt x="60" y="45"/>
                        </a:lnTo>
                        <a:lnTo>
                          <a:pt x="61" y="36"/>
                        </a:lnTo>
                        <a:lnTo>
                          <a:pt x="60" y="27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4" y="3"/>
                        </a:lnTo>
                        <a:lnTo>
                          <a:pt x="34" y="0"/>
                        </a:lnTo>
                        <a:lnTo>
                          <a:pt x="25" y="2"/>
                        </a:lnTo>
                        <a:lnTo>
                          <a:pt x="18" y="3"/>
                        </a:lnTo>
                        <a:lnTo>
                          <a:pt x="12" y="8"/>
                        </a:lnTo>
                        <a:lnTo>
                          <a:pt x="8" y="11"/>
                        </a:lnTo>
                        <a:lnTo>
                          <a:pt x="4" y="17"/>
                        </a:lnTo>
                        <a:lnTo>
                          <a:pt x="1" y="23"/>
                        </a:lnTo>
                        <a:lnTo>
                          <a:pt x="0" y="29"/>
                        </a:lnTo>
                        <a:lnTo>
                          <a:pt x="0" y="36"/>
                        </a:lnTo>
                        <a:lnTo>
                          <a:pt x="2" y="43"/>
                        </a:lnTo>
                        <a:lnTo>
                          <a:pt x="2" y="49"/>
                        </a:lnTo>
                        <a:lnTo>
                          <a:pt x="5" y="55"/>
                        </a:lnTo>
                        <a:lnTo>
                          <a:pt x="9" y="61"/>
                        </a:lnTo>
                        <a:lnTo>
                          <a:pt x="16" y="68"/>
                        </a:lnTo>
                        <a:lnTo>
                          <a:pt x="21" y="72"/>
                        </a:lnTo>
                        <a:lnTo>
                          <a:pt x="28" y="76"/>
                        </a:lnTo>
                        <a:lnTo>
                          <a:pt x="35" y="77"/>
                        </a:lnTo>
                        <a:lnTo>
                          <a:pt x="43" y="7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3" name="Freeform 392"/>
                  <p:cNvSpPr>
                    <a:spLocks/>
                  </p:cNvSpPr>
                  <p:nvPr/>
                </p:nvSpPr>
                <p:spPr bwMode="auto">
                  <a:xfrm rot="168125" flipH="1">
                    <a:off x="4987" y="3598"/>
                    <a:ext cx="25" cy="26"/>
                  </a:xfrm>
                  <a:custGeom>
                    <a:avLst/>
                    <a:gdLst>
                      <a:gd name="T0" fmla="*/ 1 w 47"/>
                      <a:gd name="T1" fmla="*/ 0 h 61"/>
                      <a:gd name="T2" fmla="*/ 1 w 47"/>
                      <a:gd name="T3" fmla="*/ 0 h 61"/>
                      <a:gd name="T4" fmla="*/ 1 w 47"/>
                      <a:gd name="T5" fmla="*/ 0 h 61"/>
                      <a:gd name="T6" fmla="*/ 1 w 47"/>
                      <a:gd name="T7" fmla="*/ 0 h 61"/>
                      <a:gd name="T8" fmla="*/ 1 w 47"/>
                      <a:gd name="T9" fmla="*/ 0 h 61"/>
                      <a:gd name="T10" fmla="*/ 1 w 47"/>
                      <a:gd name="T11" fmla="*/ 0 h 61"/>
                      <a:gd name="T12" fmla="*/ 1 w 47"/>
                      <a:gd name="T13" fmla="*/ 0 h 61"/>
                      <a:gd name="T14" fmla="*/ 1 w 47"/>
                      <a:gd name="T15" fmla="*/ 0 h 61"/>
                      <a:gd name="T16" fmla="*/ 1 w 47"/>
                      <a:gd name="T17" fmla="*/ 0 h 61"/>
                      <a:gd name="T18" fmla="*/ 1 w 47"/>
                      <a:gd name="T19" fmla="*/ 0 h 61"/>
                      <a:gd name="T20" fmla="*/ 1 w 47"/>
                      <a:gd name="T21" fmla="*/ 0 h 61"/>
                      <a:gd name="T22" fmla="*/ 1 w 47"/>
                      <a:gd name="T23" fmla="*/ 0 h 61"/>
                      <a:gd name="T24" fmla="*/ 1 w 47"/>
                      <a:gd name="T25" fmla="*/ 0 h 61"/>
                      <a:gd name="T26" fmla="*/ 1 w 47"/>
                      <a:gd name="T27" fmla="*/ 0 h 61"/>
                      <a:gd name="T28" fmla="*/ 1 w 47"/>
                      <a:gd name="T29" fmla="*/ 0 h 61"/>
                      <a:gd name="T30" fmla="*/ 0 w 47"/>
                      <a:gd name="T31" fmla="*/ 0 h 61"/>
                      <a:gd name="T32" fmla="*/ 0 w 47"/>
                      <a:gd name="T33" fmla="*/ 0 h 61"/>
                      <a:gd name="T34" fmla="*/ 0 w 47"/>
                      <a:gd name="T35" fmla="*/ 0 h 61"/>
                      <a:gd name="T36" fmla="*/ 1 w 47"/>
                      <a:gd name="T37" fmla="*/ 0 h 61"/>
                      <a:gd name="T38" fmla="*/ 1 w 47"/>
                      <a:gd name="T39" fmla="*/ 0 h 61"/>
                      <a:gd name="T40" fmla="*/ 1 w 47"/>
                      <a:gd name="T41" fmla="*/ 0 h 61"/>
                      <a:gd name="T42" fmla="*/ 1 w 47"/>
                      <a:gd name="T43" fmla="*/ 0 h 61"/>
                      <a:gd name="T44" fmla="*/ 1 w 47"/>
                      <a:gd name="T45" fmla="*/ 0 h 61"/>
                      <a:gd name="T46" fmla="*/ 1 w 47"/>
                      <a:gd name="T47" fmla="*/ 0 h 61"/>
                      <a:gd name="T48" fmla="*/ 1 w 47"/>
                      <a:gd name="T49" fmla="*/ 0 h 6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7" h="61">
                        <a:moveTo>
                          <a:pt x="34" y="61"/>
                        </a:moveTo>
                        <a:lnTo>
                          <a:pt x="38" y="57"/>
                        </a:lnTo>
                        <a:lnTo>
                          <a:pt x="41" y="51"/>
                        </a:lnTo>
                        <a:lnTo>
                          <a:pt x="42" y="44"/>
                        </a:lnTo>
                        <a:lnTo>
                          <a:pt x="45" y="38"/>
                        </a:lnTo>
                        <a:lnTo>
                          <a:pt x="45" y="30"/>
                        </a:lnTo>
                        <a:lnTo>
                          <a:pt x="46" y="23"/>
                        </a:lnTo>
                        <a:lnTo>
                          <a:pt x="46" y="17"/>
                        </a:lnTo>
                        <a:lnTo>
                          <a:pt x="47" y="15"/>
                        </a:lnTo>
                        <a:lnTo>
                          <a:pt x="43" y="7"/>
                        </a:lnTo>
                        <a:lnTo>
                          <a:pt x="36" y="2"/>
                        </a:lnTo>
                        <a:lnTo>
                          <a:pt x="26" y="0"/>
                        </a:lnTo>
                        <a:lnTo>
                          <a:pt x="17" y="4"/>
                        </a:lnTo>
                        <a:lnTo>
                          <a:pt x="10" y="8"/>
                        </a:lnTo>
                        <a:lnTo>
                          <a:pt x="4" y="15"/>
                        </a:lnTo>
                        <a:lnTo>
                          <a:pt x="0" y="23"/>
                        </a:lnTo>
                        <a:lnTo>
                          <a:pt x="0" y="32"/>
                        </a:lnTo>
                        <a:lnTo>
                          <a:pt x="0" y="35"/>
                        </a:lnTo>
                        <a:lnTo>
                          <a:pt x="3" y="42"/>
                        </a:lnTo>
                        <a:lnTo>
                          <a:pt x="5" y="48"/>
                        </a:lnTo>
                        <a:lnTo>
                          <a:pt x="11" y="53"/>
                        </a:lnTo>
                        <a:lnTo>
                          <a:pt x="15" y="57"/>
                        </a:lnTo>
                        <a:lnTo>
                          <a:pt x="21" y="60"/>
                        </a:lnTo>
                        <a:lnTo>
                          <a:pt x="28" y="61"/>
                        </a:lnTo>
                        <a:lnTo>
                          <a:pt x="34" y="6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393"/>
                  <p:cNvSpPr>
                    <a:spLocks/>
                  </p:cNvSpPr>
                  <p:nvPr/>
                </p:nvSpPr>
                <p:spPr bwMode="auto">
                  <a:xfrm rot="168125" flipH="1">
                    <a:off x="4834" y="3570"/>
                    <a:ext cx="42" cy="28"/>
                  </a:xfrm>
                  <a:custGeom>
                    <a:avLst/>
                    <a:gdLst>
                      <a:gd name="T0" fmla="*/ 1 w 72"/>
                      <a:gd name="T1" fmla="*/ 0 h 62"/>
                      <a:gd name="T2" fmla="*/ 1 w 72"/>
                      <a:gd name="T3" fmla="*/ 0 h 62"/>
                      <a:gd name="T4" fmla="*/ 1 w 72"/>
                      <a:gd name="T5" fmla="*/ 0 h 62"/>
                      <a:gd name="T6" fmla="*/ 1 w 72"/>
                      <a:gd name="T7" fmla="*/ 0 h 62"/>
                      <a:gd name="T8" fmla="*/ 1 w 72"/>
                      <a:gd name="T9" fmla="*/ 0 h 62"/>
                      <a:gd name="T10" fmla="*/ 1 w 72"/>
                      <a:gd name="T11" fmla="*/ 0 h 62"/>
                      <a:gd name="T12" fmla="*/ 1 w 72"/>
                      <a:gd name="T13" fmla="*/ 0 h 62"/>
                      <a:gd name="T14" fmla="*/ 1 w 72"/>
                      <a:gd name="T15" fmla="*/ 0 h 62"/>
                      <a:gd name="T16" fmla="*/ 1 w 72"/>
                      <a:gd name="T17" fmla="*/ 0 h 62"/>
                      <a:gd name="T18" fmla="*/ 1 w 72"/>
                      <a:gd name="T19" fmla="*/ 0 h 62"/>
                      <a:gd name="T20" fmla="*/ 1 w 72"/>
                      <a:gd name="T21" fmla="*/ 0 h 62"/>
                      <a:gd name="T22" fmla="*/ 1 w 72"/>
                      <a:gd name="T23" fmla="*/ 0 h 62"/>
                      <a:gd name="T24" fmla="*/ 1 w 72"/>
                      <a:gd name="T25" fmla="*/ 0 h 62"/>
                      <a:gd name="T26" fmla="*/ 1 w 72"/>
                      <a:gd name="T27" fmla="*/ 0 h 62"/>
                      <a:gd name="T28" fmla="*/ 1 w 72"/>
                      <a:gd name="T29" fmla="*/ 0 h 62"/>
                      <a:gd name="T30" fmla="*/ 1 w 72"/>
                      <a:gd name="T31" fmla="*/ 0 h 62"/>
                      <a:gd name="T32" fmla="*/ 1 w 72"/>
                      <a:gd name="T33" fmla="*/ 0 h 62"/>
                      <a:gd name="T34" fmla="*/ 1 w 72"/>
                      <a:gd name="T35" fmla="*/ 0 h 62"/>
                      <a:gd name="T36" fmla="*/ 1 w 72"/>
                      <a:gd name="T37" fmla="*/ 0 h 62"/>
                      <a:gd name="T38" fmla="*/ 1 w 72"/>
                      <a:gd name="T39" fmla="*/ 0 h 62"/>
                      <a:gd name="T40" fmla="*/ 1 w 72"/>
                      <a:gd name="T41" fmla="*/ 0 h 62"/>
                      <a:gd name="T42" fmla="*/ 0 w 72"/>
                      <a:gd name="T43" fmla="*/ 0 h 62"/>
                      <a:gd name="T44" fmla="*/ 1 w 72"/>
                      <a:gd name="T45" fmla="*/ 0 h 62"/>
                      <a:gd name="T46" fmla="*/ 1 w 72"/>
                      <a:gd name="T47" fmla="*/ 0 h 62"/>
                      <a:gd name="T48" fmla="*/ 1 w 72"/>
                      <a:gd name="T49" fmla="*/ 0 h 62"/>
                      <a:gd name="T50" fmla="*/ 1 w 72"/>
                      <a:gd name="T51" fmla="*/ 0 h 62"/>
                      <a:gd name="T52" fmla="*/ 1 w 72"/>
                      <a:gd name="T53" fmla="*/ 0 h 62"/>
                      <a:gd name="T54" fmla="*/ 1 w 72"/>
                      <a:gd name="T55" fmla="*/ 0 h 62"/>
                      <a:gd name="T56" fmla="*/ 1 w 72"/>
                      <a:gd name="T57" fmla="*/ 0 h 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72" h="62">
                        <a:moveTo>
                          <a:pt x="43" y="61"/>
                        </a:moveTo>
                        <a:lnTo>
                          <a:pt x="54" y="54"/>
                        </a:lnTo>
                        <a:lnTo>
                          <a:pt x="63" y="45"/>
                        </a:lnTo>
                        <a:lnTo>
                          <a:pt x="66" y="38"/>
                        </a:lnTo>
                        <a:lnTo>
                          <a:pt x="69" y="33"/>
                        </a:lnTo>
                        <a:lnTo>
                          <a:pt x="71" y="26"/>
                        </a:lnTo>
                        <a:lnTo>
                          <a:pt x="72" y="20"/>
                        </a:lnTo>
                        <a:lnTo>
                          <a:pt x="69" y="13"/>
                        </a:lnTo>
                        <a:lnTo>
                          <a:pt x="66" y="9"/>
                        </a:lnTo>
                        <a:lnTo>
                          <a:pt x="60" y="4"/>
                        </a:lnTo>
                        <a:lnTo>
                          <a:pt x="55" y="3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37" y="0"/>
                        </a:lnTo>
                        <a:lnTo>
                          <a:pt x="32" y="3"/>
                        </a:lnTo>
                        <a:lnTo>
                          <a:pt x="25" y="6"/>
                        </a:lnTo>
                        <a:lnTo>
                          <a:pt x="18" y="9"/>
                        </a:lnTo>
                        <a:lnTo>
                          <a:pt x="11" y="13"/>
                        </a:lnTo>
                        <a:lnTo>
                          <a:pt x="8" y="20"/>
                        </a:lnTo>
                        <a:lnTo>
                          <a:pt x="3" y="26"/>
                        </a:lnTo>
                        <a:lnTo>
                          <a:pt x="1" y="32"/>
                        </a:lnTo>
                        <a:lnTo>
                          <a:pt x="0" y="37"/>
                        </a:lnTo>
                        <a:lnTo>
                          <a:pt x="2" y="44"/>
                        </a:lnTo>
                        <a:lnTo>
                          <a:pt x="8" y="54"/>
                        </a:lnTo>
                        <a:lnTo>
                          <a:pt x="18" y="61"/>
                        </a:lnTo>
                        <a:lnTo>
                          <a:pt x="23" y="61"/>
                        </a:lnTo>
                        <a:lnTo>
                          <a:pt x="29" y="62"/>
                        </a:lnTo>
                        <a:lnTo>
                          <a:pt x="36" y="61"/>
                        </a:lnTo>
                        <a:lnTo>
                          <a:pt x="43" y="61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5" name="Freeform 394"/>
                  <p:cNvSpPr>
                    <a:spLocks/>
                  </p:cNvSpPr>
                  <p:nvPr/>
                </p:nvSpPr>
                <p:spPr bwMode="auto">
                  <a:xfrm rot="168125" flipH="1">
                    <a:off x="4983" y="3748"/>
                    <a:ext cx="145" cy="159"/>
                  </a:xfrm>
                  <a:custGeom>
                    <a:avLst/>
                    <a:gdLst>
                      <a:gd name="T0" fmla="*/ 1 w 260"/>
                      <a:gd name="T1" fmla="*/ 0 h 367"/>
                      <a:gd name="T2" fmla="*/ 2 w 260"/>
                      <a:gd name="T3" fmla="*/ 0 h 367"/>
                      <a:gd name="T4" fmla="*/ 2 w 260"/>
                      <a:gd name="T5" fmla="*/ 0 h 367"/>
                      <a:gd name="T6" fmla="*/ 2 w 260"/>
                      <a:gd name="T7" fmla="*/ 0 h 367"/>
                      <a:gd name="T8" fmla="*/ 2 w 260"/>
                      <a:gd name="T9" fmla="*/ 0 h 367"/>
                      <a:gd name="T10" fmla="*/ 2 w 260"/>
                      <a:gd name="T11" fmla="*/ 0 h 367"/>
                      <a:gd name="T12" fmla="*/ 2 w 260"/>
                      <a:gd name="T13" fmla="*/ 0 h 367"/>
                      <a:gd name="T14" fmla="*/ 2 w 260"/>
                      <a:gd name="T15" fmla="*/ 0 h 367"/>
                      <a:gd name="T16" fmla="*/ 2 w 260"/>
                      <a:gd name="T17" fmla="*/ 0 h 367"/>
                      <a:gd name="T18" fmla="*/ 2 w 260"/>
                      <a:gd name="T19" fmla="*/ 0 h 367"/>
                      <a:gd name="T20" fmla="*/ 2 w 260"/>
                      <a:gd name="T21" fmla="*/ 0 h 367"/>
                      <a:gd name="T22" fmla="*/ 2 w 260"/>
                      <a:gd name="T23" fmla="*/ 0 h 367"/>
                      <a:gd name="T24" fmla="*/ 2 w 260"/>
                      <a:gd name="T25" fmla="*/ 0 h 367"/>
                      <a:gd name="T26" fmla="*/ 2 w 260"/>
                      <a:gd name="T27" fmla="*/ 0 h 367"/>
                      <a:gd name="T28" fmla="*/ 2 w 260"/>
                      <a:gd name="T29" fmla="*/ 0 h 367"/>
                      <a:gd name="T30" fmla="*/ 2 w 260"/>
                      <a:gd name="T31" fmla="*/ 0 h 367"/>
                      <a:gd name="T32" fmla="*/ 2 w 260"/>
                      <a:gd name="T33" fmla="*/ 0 h 367"/>
                      <a:gd name="T34" fmla="*/ 2 w 260"/>
                      <a:gd name="T35" fmla="*/ 0 h 367"/>
                      <a:gd name="T36" fmla="*/ 2 w 260"/>
                      <a:gd name="T37" fmla="*/ 0 h 367"/>
                      <a:gd name="T38" fmla="*/ 2 w 260"/>
                      <a:gd name="T39" fmla="*/ 0 h 367"/>
                      <a:gd name="T40" fmla="*/ 2 w 260"/>
                      <a:gd name="T41" fmla="*/ 0 h 367"/>
                      <a:gd name="T42" fmla="*/ 2 w 260"/>
                      <a:gd name="T43" fmla="*/ 0 h 367"/>
                      <a:gd name="T44" fmla="*/ 2 w 260"/>
                      <a:gd name="T45" fmla="*/ 0 h 367"/>
                      <a:gd name="T46" fmla="*/ 1 w 260"/>
                      <a:gd name="T47" fmla="*/ 0 h 367"/>
                      <a:gd name="T48" fmla="*/ 1 w 260"/>
                      <a:gd name="T49" fmla="*/ 0 h 367"/>
                      <a:gd name="T50" fmla="*/ 1 w 260"/>
                      <a:gd name="T51" fmla="*/ 0 h 367"/>
                      <a:gd name="T52" fmla="*/ 1 w 260"/>
                      <a:gd name="T53" fmla="*/ 0 h 367"/>
                      <a:gd name="T54" fmla="*/ 1 w 260"/>
                      <a:gd name="T55" fmla="*/ 0 h 367"/>
                      <a:gd name="T56" fmla="*/ 1 w 260"/>
                      <a:gd name="T57" fmla="*/ 0 h 367"/>
                      <a:gd name="T58" fmla="*/ 1 w 260"/>
                      <a:gd name="T59" fmla="*/ 0 h 367"/>
                      <a:gd name="T60" fmla="*/ 1 w 260"/>
                      <a:gd name="T61" fmla="*/ 0 h 367"/>
                      <a:gd name="T62" fmla="*/ 1 w 260"/>
                      <a:gd name="T63" fmla="*/ 0 h 367"/>
                      <a:gd name="T64" fmla="*/ 1 w 260"/>
                      <a:gd name="T65" fmla="*/ 0 h 367"/>
                      <a:gd name="T66" fmla="*/ 1 w 260"/>
                      <a:gd name="T67" fmla="*/ 0 h 367"/>
                      <a:gd name="T68" fmla="*/ 1 w 260"/>
                      <a:gd name="T69" fmla="*/ 0 h 367"/>
                      <a:gd name="T70" fmla="*/ 1 w 260"/>
                      <a:gd name="T71" fmla="*/ 0 h 367"/>
                      <a:gd name="T72" fmla="*/ 1 w 260"/>
                      <a:gd name="T73" fmla="*/ 0 h 367"/>
                      <a:gd name="T74" fmla="*/ 0 w 260"/>
                      <a:gd name="T75" fmla="*/ 0 h 367"/>
                      <a:gd name="T76" fmla="*/ 1 w 260"/>
                      <a:gd name="T77" fmla="*/ 0 h 367"/>
                      <a:gd name="T78" fmla="*/ 1 w 260"/>
                      <a:gd name="T79" fmla="*/ 0 h 367"/>
                      <a:gd name="T80" fmla="*/ 1 w 260"/>
                      <a:gd name="T81" fmla="*/ 0 h 367"/>
                      <a:gd name="T82" fmla="*/ 1 w 260"/>
                      <a:gd name="T83" fmla="*/ 0 h 367"/>
                      <a:gd name="T84" fmla="*/ 1 w 260"/>
                      <a:gd name="T85" fmla="*/ 0 h 367"/>
                      <a:gd name="T86" fmla="*/ 1 w 260"/>
                      <a:gd name="T87" fmla="*/ 0 h 367"/>
                      <a:gd name="T88" fmla="*/ 1 w 260"/>
                      <a:gd name="T89" fmla="*/ 0 h 367"/>
                      <a:gd name="T90" fmla="*/ 1 w 260"/>
                      <a:gd name="T91" fmla="*/ 0 h 367"/>
                      <a:gd name="T92" fmla="*/ 1 w 260"/>
                      <a:gd name="T93" fmla="*/ 0 h 367"/>
                      <a:gd name="T94" fmla="*/ 1 w 260"/>
                      <a:gd name="T95" fmla="*/ 0 h 367"/>
                      <a:gd name="T96" fmla="*/ 1 w 260"/>
                      <a:gd name="T97" fmla="*/ 0 h 367"/>
                      <a:gd name="T98" fmla="*/ 1 w 260"/>
                      <a:gd name="T99" fmla="*/ 0 h 36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260" h="367">
                        <a:moveTo>
                          <a:pt x="134" y="8"/>
                        </a:moveTo>
                        <a:lnTo>
                          <a:pt x="138" y="12"/>
                        </a:lnTo>
                        <a:lnTo>
                          <a:pt x="145" y="18"/>
                        </a:lnTo>
                        <a:lnTo>
                          <a:pt x="152" y="22"/>
                        </a:lnTo>
                        <a:lnTo>
                          <a:pt x="161" y="29"/>
                        </a:lnTo>
                        <a:lnTo>
                          <a:pt x="169" y="35"/>
                        </a:lnTo>
                        <a:lnTo>
                          <a:pt x="179" y="40"/>
                        </a:lnTo>
                        <a:lnTo>
                          <a:pt x="188" y="46"/>
                        </a:lnTo>
                        <a:lnTo>
                          <a:pt x="198" y="53"/>
                        </a:lnTo>
                        <a:lnTo>
                          <a:pt x="207" y="58"/>
                        </a:lnTo>
                        <a:lnTo>
                          <a:pt x="216" y="64"/>
                        </a:lnTo>
                        <a:lnTo>
                          <a:pt x="225" y="70"/>
                        </a:lnTo>
                        <a:lnTo>
                          <a:pt x="234" y="76"/>
                        </a:lnTo>
                        <a:lnTo>
                          <a:pt x="241" y="82"/>
                        </a:lnTo>
                        <a:lnTo>
                          <a:pt x="249" y="88"/>
                        </a:lnTo>
                        <a:lnTo>
                          <a:pt x="255" y="93"/>
                        </a:lnTo>
                        <a:lnTo>
                          <a:pt x="260" y="100"/>
                        </a:lnTo>
                        <a:lnTo>
                          <a:pt x="255" y="104"/>
                        </a:lnTo>
                        <a:lnTo>
                          <a:pt x="249" y="107"/>
                        </a:lnTo>
                        <a:lnTo>
                          <a:pt x="242" y="109"/>
                        </a:lnTo>
                        <a:lnTo>
                          <a:pt x="236" y="111"/>
                        </a:lnTo>
                        <a:lnTo>
                          <a:pt x="228" y="111"/>
                        </a:lnTo>
                        <a:lnTo>
                          <a:pt x="220" y="113"/>
                        </a:lnTo>
                        <a:lnTo>
                          <a:pt x="212" y="113"/>
                        </a:lnTo>
                        <a:lnTo>
                          <a:pt x="205" y="113"/>
                        </a:lnTo>
                        <a:lnTo>
                          <a:pt x="197" y="111"/>
                        </a:lnTo>
                        <a:lnTo>
                          <a:pt x="189" y="110"/>
                        </a:lnTo>
                        <a:lnTo>
                          <a:pt x="182" y="109"/>
                        </a:lnTo>
                        <a:lnTo>
                          <a:pt x="178" y="108"/>
                        </a:lnTo>
                        <a:lnTo>
                          <a:pt x="170" y="106"/>
                        </a:lnTo>
                        <a:lnTo>
                          <a:pt x="168" y="106"/>
                        </a:lnTo>
                        <a:lnTo>
                          <a:pt x="169" y="113"/>
                        </a:lnTo>
                        <a:lnTo>
                          <a:pt x="171" y="122"/>
                        </a:lnTo>
                        <a:lnTo>
                          <a:pt x="173" y="130"/>
                        </a:lnTo>
                        <a:lnTo>
                          <a:pt x="177" y="140"/>
                        </a:lnTo>
                        <a:lnTo>
                          <a:pt x="179" y="149"/>
                        </a:lnTo>
                        <a:lnTo>
                          <a:pt x="181" y="158"/>
                        </a:lnTo>
                        <a:lnTo>
                          <a:pt x="185" y="167"/>
                        </a:lnTo>
                        <a:lnTo>
                          <a:pt x="188" y="177"/>
                        </a:lnTo>
                        <a:lnTo>
                          <a:pt x="190" y="186"/>
                        </a:lnTo>
                        <a:lnTo>
                          <a:pt x="193" y="196"/>
                        </a:lnTo>
                        <a:lnTo>
                          <a:pt x="195" y="205"/>
                        </a:lnTo>
                        <a:lnTo>
                          <a:pt x="198" y="215"/>
                        </a:lnTo>
                        <a:lnTo>
                          <a:pt x="200" y="224"/>
                        </a:lnTo>
                        <a:lnTo>
                          <a:pt x="204" y="233"/>
                        </a:lnTo>
                        <a:lnTo>
                          <a:pt x="206" y="243"/>
                        </a:lnTo>
                        <a:lnTo>
                          <a:pt x="210" y="253"/>
                        </a:lnTo>
                        <a:lnTo>
                          <a:pt x="211" y="261"/>
                        </a:lnTo>
                        <a:lnTo>
                          <a:pt x="213" y="268"/>
                        </a:lnTo>
                        <a:lnTo>
                          <a:pt x="214" y="276"/>
                        </a:lnTo>
                        <a:lnTo>
                          <a:pt x="216" y="284"/>
                        </a:lnTo>
                        <a:lnTo>
                          <a:pt x="217" y="291"/>
                        </a:lnTo>
                        <a:lnTo>
                          <a:pt x="219" y="299"/>
                        </a:lnTo>
                        <a:lnTo>
                          <a:pt x="220" y="306"/>
                        </a:lnTo>
                        <a:lnTo>
                          <a:pt x="222" y="313"/>
                        </a:lnTo>
                        <a:lnTo>
                          <a:pt x="222" y="323"/>
                        </a:lnTo>
                        <a:lnTo>
                          <a:pt x="223" y="332"/>
                        </a:lnTo>
                        <a:lnTo>
                          <a:pt x="222" y="339"/>
                        </a:lnTo>
                        <a:lnTo>
                          <a:pt x="221" y="343"/>
                        </a:lnTo>
                        <a:lnTo>
                          <a:pt x="213" y="346"/>
                        </a:lnTo>
                        <a:lnTo>
                          <a:pt x="205" y="343"/>
                        </a:lnTo>
                        <a:lnTo>
                          <a:pt x="199" y="339"/>
                        </a:lnTo>
                        <a:lnTo>
                          <a:pt x="195" y="334"/>
                        </a:lnTo>
                        <a:lnTo>
                          <a:pt x="190" y="327"/>
                        </a:lnTo>
                        <a:lnTo>
                          <a:pt x="186" y="322"/>
                        </a:lnTo>
                        <a:lnTo>
                          <a:pt x="180" y="314"/>
                        </a:lnTo>
                        <a:lnTo>
                          <a:pt x="176" y="307"/>
                        </a:lnTo>
                        <a:lnTo>
                          <a:pt x="170" y="300"/>
                        </a:lnTo>
                        <a:lnTo>
                          <a:pt x="165" y="294"/>
                        </a:lnTo>
                        <a:lnTo>
                          <a:pt x="155" y="284"/>
                        </a:lnTo>
                        <a:lnTo>
                          <a:pt x="145" y="280"/>
                        </a:lnTo>
                        <a:lnTo>
                          <a:pt x="141" y="291"/>
                        </a:lnTo>
                        <a:lnTo>
                          <a:pt x="137" y="302"/>
                        </a:lnTo>
                        <a:lnTo>
                          <a:pt x="134" y="314"/>
                        </a:lnTo>
                        <a:lnTo>
                          <a:pt x="130" y="325"/>
                        </a:lnTo>
                        <a:lnTo>
                          <a:pt x="126" y="335"/>
                        </a:lnTo>
                        <a:lnTo>
                          <a:pt x="122" y="345"/>
                        </a:lnTo>
                        <a:lnTo>
                          <a:pt x="119" y="355"/>
                        </a:lnTo>
                        <a:lnTo>
                          <a:pt x="116" y="367"/>
                        </a:lnTo>
                        <a:lnTo>
                          <a:pt x="110" y="359"/>
                        </a:lnTo>
                        <a:lnTo>
                          <a:pt x="105" y="351"/>
                        </a:lnTo>
                        <a:lnTo>
                          <a:pt x="102" y="343"/>
                        </a:lnTo>
                        <a:lnTo>
                          <a:pt x="99" y="335"/>
                        </a:lnTo>
                        <a:lnTo>
                          <a:pt x="94" y="326"/>
                        </a:lnTo>
                        <a:lnTo>
                          <a:pt x="91" y="318"/>
                        </a:lnTo>
                        <a:lnTo>
                          <a:pt x="87" y="310"/>
                        </a:lnTo>
                        <a:lnTo>
                          <a:pt x="85" y="302"/>
                        </a:lnTo>
                        <a:lnTo>
                          <a:pt x="82" y="293"/>
                        </a:lnTo>
                        <a:lnTo>
                          <a:pt x="78" y="284"/>
                        </a:lnTo>
                        <a:lnTo>
                          <a:pt x="76" y="275"/>
                        </a:lnTo>
                        <a:lnTo>
                          <a:pt x="74" y="267"/>
                        </a:lnTo>
                        <a:lnTo>
                          <a:pt x="70" y="258"/>
                        </a:lnTo>
                        <a:lnTo>
                          <a:pt x="69" y="250"/>
                        </a:lnTo>
                        <a:lnTo>
                          <a:pt x="67" y="243"/>
                        </a:lnTo>
                        <a:lnTo>
                          <a:pt x="66" y="236"/>
                        </a:lnTo>
                        <a:lnTo>
                          <a:pt x="62" y="228"/>
                        </a:lnTo>
                        <a:lnTo>
                          <a:pt x="61" y="220"/>
                        </a:lnTo>
                        <a:lnTo>
                          <a:pt x="59" y="213"/>
                        </a:lnTo>
                        <a:lnTo>
                          <a:pt x="58" y="206"/>
                        </a:lnTo>
                        <a:lnTo>
                          <a:pt x="56" y="194"/>
                        </a:lnTo>
                        <a:lnTo>
                          <a:pt x="55" y="184"/>
                        </a:lnTo>
                        <a:lnTo>
                          <a:pt x="52" y="175"/>
                        </a:lnTo>
                        <a:lnTo>
                          <a:pt x="52" y="168"/>
                        </a:lnTo>
                        <a:lnTo>
                          <a:pt x="52" y="163"/>
                        </a:lnTo>
                        <a:lnTo>
                          <a:pt x="51" y="165"/>
                        </a:lnTo>
                        <a:lnTo>
                          <a:pt x="49" y="170"/>
                        </a:lnTo>
                        <a:lnTo>
                          <a:pt x="46" y="178"/>
                        </a:lnTo>
                        <a:lnTo>
                          <a:pt x="41" y="188"/>
                        </a:lnTo>
                        <a:lnTo>
                          <a:pt x="33" y="196"/>
                        </a:lnTo>
                        <a:lnTo>
                          <a:pt x="25" y="204"/>
                        </a:lnTo>
                        <a:lnTo>
                          <a:pt x="20" y="206"/>
                        </a:lnTo>
                        <a:lnTo>
                          <a:pt x="14" y="209"/>
                        </a:lnTo>
                        <a:lnTo>
                          <a:pt x="7" y="209"/>
                        </a:lnTo>
                        <a:lnTo>
                          <a:pt x="0" y="210"/>
                        </a:lnTo>
                        <a:lnTo>
                          <a:pt x="3" y="200"/>
                        </a:lnTo>
                        <a:lnTo>
                          <a:pt x="6" y="189"/>
                        </a:lnTo>
                        <a:lnTo>
                          <a:pt x="7" y="177"/>
                        </a:lnTo>
                        <a:lnTo>
                          <a:pt x="8" y="166"/>
                        </a:lnTo>
                        <a:lnTo>
                          <a:pt x="8" y="159"/>
                        </a:lnTo>
                        <a:lnTo>
                          <a:pt x="8" y="152"/>
                        </a:lnTo>
                        <a:lnTo>
                          <a:pt x="8" y="145"/>
                        </a:lnTo>
                        <a:lnTo>
                          <a:pt x="9" y="139"/>
                        </a:lnTo>
                        <a:lnTo>
                          <a:pt x="9" y="132"/>
                        </a:lnTo>
                        <a:lnTo>
                          <a:pt x="9" y="125"/>
                        </a:lnTo>
                        <a:lnTo>
                          <a:pt x="9" y="118"/>
                        </a:lnTo>
                        <a:lnTo>
                          <a:pt x="10" y="113"/>
                        </a:lnTo>
                        <a:lnTo>
                          <a:pt x="10" y="106"/>
                        </a:lnTo>
                        <a:lnTo>
                          <a:pt x="10" y="99"/>
                        </a:lnTo>
                        <a:lnTo>
                          <a:pt x="12" y="92"/>
                        </a:lnTo>
                        <a:lnTo>
                          <a:pt x="13" y="85"/>
                        </a:lnTo>
                        <a:lnTo>
                          <a:pt x="13" y="79"/>
                        </a:lnTo>
                        <a:lnTo>
                          <a:pt x="15" y="72"/>
                        </a:lnTo>
                        <a:lnTo>
                          <a:pt x="16" y="66"/>
                        </a:lnTo>
                        <a:lnTo>
                          <a:pt x="20" y="61"/>
                        </a:lnTo>
                        <a:lnTo>
                          <a:pt x="24" y="49"/>
                        </a:lnTo>
                        <a:lnTo>
                          <a:pt x="31" y="39"/>
                        </a:lnTo>
                        <a:lnTo>
                          <a:pt x="34" y="35"/>
                        </a:lnTo>
                        <a:lnTo>
                          <a:pt x="40" y="30"/>
                        </a:lnTo>
                        <a:lnTo>
                          <a:pt x="46" y="27"/>
                        </a:lnTo>
                        <a:lnTo>
                          <a:pt x="52" y="24"/>
                        </a:lnTo>
                        <a:lnTo>
                          <a:pt x="52" y="15"/>
                        </a:lnTo>
                        <a:lnTo>
                          <a:pt x="60" y="10"/>
                        </a:lnTo>
                        <a:lnTo>
                          <a:pt x="65" y="6"/>
                        </a:lnTo>
                        <a:lnTo>
                          <a:pt x="72" y="4"/>
                        </a:lnTo>
                        <a:lnTo>
                          <a:pt x="78" y="2"/>
                        </a:lnTo>
                        <a:lnTo>
                          <a:pt x="86" y="2"/>
                        </a:lnTo>
                        <a:lnTo>
                          <a:pt x="93" y="1"/>
                        </a:lnTo>
                        <a:lnTo>
                          <a:pt x="100" y="0"/>
                        </a:lnTo>
                        <a:lnTo>
                          <a:pt x="107" y="0"/>
                        </a:lnTo>
                        <a:lnTo>
                          <a:pt x="115" y="1"/>
                        </a:lnTo>
                        <a:lnTo>
                          <a:pt x="126" y="3"/>
                        </a:lnTo>
                        <a:lnTo>
                          <a:pt x="134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5"/>
                  <p:cNvSpPr>
                    <a:spLocks/>
                  </p:cNvSpPr>
                  <p:nvPr/>
                </p:nvSpPr>
                <p:spPr bwMode="auto">
                  <a:xfrm rot="168125" flipH="1">
                    <a:off x="5080" y="3720"/>
                    <a:ext cx="57" cy="38"/>
                  </a:xfrm>
                  <a:custGeom>
                    <a:avLst/>
                    <a:gdLst>
                      <a:gd name="T0" fmla="*/ 1 w 102"/>
                      <a:gd name="T1" fmla="*/ 0 h 91"/>
                      <a:gd name="T2" fmla="*/ 1 w 102"/>
                      <a:gd name="T3" fmla="*/ 0 h 91"/>
                      <a:gd name="T4" fmla="*/ 1 w 102"/>
                      <a:gd name="T5" fmla="*/ 0 h 91"/>
                      <a:gd name="T6" fmla="*/ 1 w 102"/>
                      <a:gd name="T7" fmla="*/ 0 h 91"/>
                      <a:gd name="T8" fmla="*/ 1 w 102"/>
                      <a:gd name="T9" fmla="*/ 0 h 91"/>
                      <a:gd name="T10" fmla="*/ 1 w 102"/>
                      <a:gd name="T11" fmla="*/ 0 h 91"/>
                      <a:gd name="T12" fmla="*/ 1 w 102"/>
                      <a:gd name="T13" fmla="*/ 0 h 91"/>
                      <a:gd name="T14" fmla="*/ 1 w 102"/>
                      <a:gd name="T15" fmla="*/ 0 h 91"/>
                      <a:gd name="T16" fmla="*/ 1 w 102"/>
                      <a:gd name="T17" fmla="*/ 0 h 91"/>
                      <a:gd name="T18" fmla="*/ 1 w 102"/>
                      <a:gd name="T19" fmla="*/ 0 h 91"/>
                      <a:gd name="T20" fmla="*/ 1 w 102"/>
                      <a:gd name="T21" fmla="*/ 0 h 91"/>
                      <a:gd name="T22" fmla="*/ 1 w 102"/>
                      <a:gd name="T23" fmla="*/ 0 h 91"/>
                      <a:gd name="T24" fmla="*/ 1 w 102"/>
                      <a:gd name="T25" fmla="*/ 0 h 91"/>
                      <a:gd name="T26" fmla="*/ 1 w 102"/>
                      <a:gd name="T27" fmla="*/ 0 h 91"/>
                      <a:gd name="T28" fmla="*/ 1 w 102"/>
                      <a:gd name="T29" fmla="*/ 0 h 91"/>
                      <a:gd name="T30" fmla="*/ 1 w 102"/>
                      <a:gd name="T31" fmla="*/ 0 h 91"/>
                      <a:gd name="T32" fmla="*/ 1 w 102"/>
                      <a:gd name="T33" fmla="*/ 0 h 91"/>
                      <a:gd name="T34" fmla="*/ 1 w 102"/>
                      <a:gd name="T35" fmla="*/ 0 h 91"/>
                      <a:gd name="T36" fmla="*/ 1 w 102"/>
                      <a:gd name="T37" fmla="*/ 0 h 91"/>
                      <a:gd name="T38" fmla="*/ 1 w 102"/>
                      <a:gd name="T39" fmla="*/ 0 h 91"/>
                      <a:gd name="T40" fmla="*/ 1 w 102"/>
                      <a:gd name="T41" fmla="*/ 0 h 91"/>
                      <a:gd name="T42" fmla="*/ 1 w 102"/>
                      <a:gd name="T43" fmla="*/ 0 h 91"/>
                      <a:gd name="T44" fmla="*/ 1 w 102"/>
                      <a:gd name="T45" fmla="*/ 0 h 91"/>
                      <a:gd name="T46" fmla="*/ 0 w 102"/>
                      <a:gd name="T47" fmla="*/ 0 h 91"/>
                      <a:gd name="T48" fmla="*/ 1 w 102"/>
                      <a:gd name="T49" fmla="*/ 0 h 91"/>
                      <a:gd name="T50" fmla="*/ 1 w 102"/>
                      <a:gd name="T51" fmla="*/ 0 h 91"/>
                      <a:gd name="T52" fmla="*/ 1 w 102"/>
                      <a:gd name="T53" fmla="*/ 0 h 91"/>
                      <a:gd name="T54" fmla="*/ 1 w 102"/>
                      <a:gd name="T55" fmla="*/ 0 h 91"/>
                      <a:gd name="T56" fmla="*/ 1 w 102"/>
                      <a:gd name="T57" fmla="*/ 0 h 91"/>
                      <a:gd name="T58" fmla="*/ 1 w 102"/>
                      <a:gd name="T59" fmla="*/ 0 h 91"/>
                      <a:gd name="T60" fmla="*/ 1 w 102"/>
                      <a:gd name="T61" fmla="*/ 0 h 91"/>
                      <a:gd name="T62" fmla="*/ 1 w 102"/>
                      <a:gd name="T63" fmla="*/ 0 h 91"/>
                      <a:gd name="T64" fmla="*/ 1 w 102"/>
                      <a:gd name="T65" fmla="*/ 0 h 9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02" h="91">
                        <a:moveTo>
                          <a:pt x="73" y="91"/>
                        </a:moveTo>
                        <a:lnTo>
                          <a:pt x="79" y="85"/>
                        </a:lnTo>
                        <a:lnTo>
                          <a:pt x="87" y="78"/>
                        </a:lnTo>
                        <a:lnTo>
                          <a:pt x="93" y="71"/>
                        </a:lnTo>
                        <a:lnTo>
                          <a:pt x="98" y="64"/>
                        </a:lnTo>
                        <a:lnTo>
                          <a:pt x="100" y="55"/>
                        </a:lnTo>
                        <a:lnTo>
                          <a:pt x="102" y="47"/>
                        </a:lnTo>
                        <a:lnTo>
                          <a:pt x="102" y="39"/>
                        </a:lnTo>
                        <a:lnTo>
                          <a:pt x="102" y="33"/>
                        </a:lnTo>
                        <a:lnTo>
                          <a:pt x="100" y="25"/>
                        </a:lnTo>
                        <a:lnTo>
                          <a:pt x="95" y="19"/>
                        </a:lnTo>
                        <a:lnTo>
                          <a:pt x="88" y="12"/>
                        </a:lnTo>
                        <a:lnTo>
                          <a:pt x="81" y="7"/>
                        </a:lnTo>
                        <a:lnTo>
                          <a:pt x="70" y="3"/>
                        </a:lnTo>
                        <a:lnTo>
                          <a:pt x="61" y="0"/>
                        </a:lnTo>
                        <a:lnTo>
                          <a:pt x="51" y="0"/>
                        </a:lnTo>
                        <a:lnTo>
                          <a:pt x="43" y="4"/>
                        </a:lnTo>
                        <a:lnTo>
                          <a:pt x="34" y="6"/>
                        </a:lnTo>
                        <a:lnTo>
                          <a:pt x="25" y="11"/>
                        </a:lnTo>
                        <a:lnTo>
                          <a:pt x="17" y="17"/>
                        </a:lnTo>
                        <a:lnTo>
                          <a:pt x="12" y="25"/>
                        </a:lnTo>
                        <a:lnTo>
                          <a:pt x="5" y="32"/>
                        </a:lnTo>
                        <a:lnTo>
                          <a:pt x="3" y="40"/>
                        </a:lnTo>
                        <a:lnTo>
                          <a:pt x="0" y="48"/>
                        </a:lnTo>
                        <a:lnTo>
                          <a:pt x="3" y="56"/>
                        </a:lnTo>
                        <a:lnTo>
                          <a:pt x="6" y="64"/>
                        </a:lnTo>
                        <a:lnTo>
                          <a:pt x="13" y="72"/>
                        </a:lnTo>
                        <a:lnTo>
                          <a:pt x="21" y="77"/>
                        </a:lnTo>
                        <a:lnTo>
                          <a:pt x="31" y="84"/>
                        </a:lnTo>
                        <a:lnTo>
                          <a:pt x="41" y="87"/>
                        </a:lnTo>
                        <a:lnTo>
                          <a:pt x="52" y="91"/>
                        </a:lnTo>
                        <a:lnTo>
                          <a:pt x="62" y="91"/>
                        </a:lnTo>
                        <a:lnTo>
                          <a:pt x="73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7" name="Freeform 396"/>
                  <p:cNvSpPr>
                    <a:spLocks/>
                  </p:cNvSpPr>
                  <p:nvPr/>
                </p:nvSpPr>
                <p:spPr bwMode="auto">
                  <a:xfrm rot="168125" flipH="1">
                    <a:off x="5001" y="3754"/>
                    <a:ext cx="117" cy="132"/>
                  </a:xfrm>
                  <a:custGeom>
                    <a:avLst/>
                    <a:gdLst>
                      <a:gd name="T0" fmla="*/ 1 w 209"/>
                      <a:gd name="T1" fmla="*/ 0 h 308"/>
                      <a:gd name="T2" fmla="*/ 1 w 209"/>
                      <a:gd name="T3" fmla="*/ 0 h 308"/>
                      <a:gd name="T4" fmla="*/ 2 w 209"/>
                      <a:gd name="T5" fmla="*/ 0 h 308"/>
                      <a:gd name="T6" fmla="*/ 2 w 209"/>
                      <a:gd name="T7" fmla="*/ 0 h 308"/>
                      <a:gd name="T8" fmla="*/ 2 w 209"/>
                      <a:gd name="T9" fmla="*/ 0 h 308"/>
                      <a:gd name="T10" fmla="*/ 2 w 209"/>
                      <a:gd name="T11" fmla="*/ 0 h 308"/>
                      <a:gd name="T12" fmla="*/ 2 w 209"/>
                      <a:gd name="T13" fmla="*/ 0 h 308"/>
                      <a:gd name="T14" fmla="*/ 2 w 209"/>
                      <a:gd name="T15" fmla="*/ 0 h 308"/>
                      <a:gd name="T16" fmla="*/ 1 w 209"/>
                      <a:gd name="T17" fmla="*/ 0 h 308"/>
                      <a:gd name="T18" fmla="*/ 1 w 209"/>
                      <a:gd name="T19" fmla="*/ 0 h 308"/>
                      <a:gd name="T20" fmla="*/ 1 w 209"/>
                      <a:gd name="T21" fmla="*/ 0 h 308"/>
                      <a:gd name="T22" fmla="*/ 1 w 209"/>
                      <a:gd name="T23" fmla="*/ 0 h 308"/>
                      <a:gd name="T24" fmla="*/ 1 w 209"/>
                      <a:gd name="T25" fmla="*/ 0 h 308"/>
                      <a:gd name="T26" fmla="*/ 1 w 209"/>
                      <a:gd name="T27" fmla="*/ 0 h 308"/>
                      <a:gd name="T28" fmla="*/ 1 w 209"/>
                      <a:gd name="T29" fmla="*/ 0 h 308"/>
                      <a:gd name="T30" fmla="*/ 2 w 209"/>
                      <a:gd name="T31" fmla="*/ 0 h 308"/>
                      <a:gd name="T32" fmla="*/ 2 w 209"/>
                      <a:gd name="T33" fmla="*/ 0 h 308"/>
                      <a:gd name="T34" fmla="*/ 2 w 209"/>
                      <a:gd name="T35" fmla="*/ 0 h 308"/>
                      <a:gd name="T36" fmla="*/ 2 w 209"/>
                      <a:gd name="T37" fmla="*/ 0 h 308"/>
                      <a:gd name="T38" fmla="*/ 2 w 209"/>
                      <a:gd name="T39" fmla="*/ 0 h 308"/>
                      <a:gd name="T40" fmla="*/ 1 w 209"/>
                      <a:gd name="T41" fmla="*/ 0 h 308"/>
                      <a:gd name="T42" fmla="*/ 1 w 209"/>
                      <a:gd name="T43" fmla="*/ 0 h 308"/>
                      <a:gd name="T44" fmla="*/ 1 w 209"/>
                      <a:gd name="T45" fmla="*/ 0 h 308"/>
                      <a:gd name="T46" fmla="*/ 1 w 209"/>
                      <a:gd name="T47" fmla="*/ 0 h 308"/>
                      <a:gd name="T48" fmla="*/ 1 w 209"/>
                      <a:gd name="T49" fmla="*/ 0 h 308"/>
                      <a:gd name="T50" fmla="*/ 1 w 209"/>
                      <a:gd name="T51" fmla="*/ 0 h 308"/>
                      <a:gd name="T52" fmla="*/ 1 w 209"/>
                      <a:gd name="T53" fmla="*/ 0 h 308"/>
                      <a:gd name="T54" fmla="*/ 1 w 209"/>
                      <a:gd name="T55" fmla="*/ 0 h 308"/>
                      <a:gd name="T56" fmla="*/ 1 w 209"/>
                      <a:gd name="T57" fmla="*/ 0 h 308"/>
                      <a:gd name="T58" fmla="*/ 1 w 209"/>
                      <a:gd name="T59" fmla="*/ 0 h 308"/>
                      <a:gd name="T60" fmla="*/ 1 w 209"/>
                      <a:gd name="T61" fmla="*/ 0 h 308"/>
                      <a:gd name="T62" fmla="*/ 1 w 209"/>
                      <a:gd name="T63" fmla="*/ 0 h 308"/>
                      <a:gd name="T64" fmla="*/ 1 w 209"/>
                      <a:gd name="T65" fmla="*/ 0 h 308"/>
                      <a:gd name="T66" fmla="*/ 1 w 209"/>
                      <a:gd name="T67" fmla="*/ 0 h 308"/>
                      <a:gd name="T68" fmla="*/ 1 w 209"/>
                      <a:gd name="T69" fmla="*/ 0 h 308"/>
                      <a:gd name="T70" fmla="*/ 1 w 209"/>
                      <a:gd name="T71" fmla="*/ 0 h 308"/>
                      <a:gd name="T72" fmla="*/ 1 w 209"/>
                      <a:gd name="T73" fmla="*/ 0 h 308"/>
                      <a:gd name="T74" fmla="*/ 1 w 209"/>
                      <a:gd name="T75" fmla="*/ 0 h 308"/>
                      <a:gd name="T76" fmla="*/ 1 w 209"/>
                      <a:gd name="T77" fmla="*/ 0 h 308"/>
                      <a:gd name="T78" fmla="*/ 1 w 209"/>
                      <a:gd name="T79" fmla="*/ 0 h 308"/>
                      <a:gd name="T80" fmla="*/ 0 w 209"/>
                      <a:gd name="T81" fmla="*/ 0 h 308"/>
                      <a:gd name="T82" fmla="*/ 1 w 209"/>
                      <a:gd name="T83" fmla="*/ 0 h 308"/>
                      <a:gd name="T84" fmla="*/ 1 w 209"/>
                      <a:gd name="T85" fmla="*/ 0 h 308"/>
                      <a:gd name="T86" fmla="*/ 1 w 209"/>
                      <a:gd name="T87" fmla="*/ 0 h 308"/>
                      <a:gd name="T88" fmla="*/ 1 w 209"/>
                      <a:gd name="T89" fmla="*/ 0 h 308"/>
                      <a:gd name="T90" fmla="*/ 1 w 209"/>
                      <a:gd name="T91" fmla="*/ 0 h 308"/>
                      <a:gd name="T92" fmla="*/ 1 w 209"/>
                      <a:gd name="T93" fmla="*/ 0 h 308"/>
                      <a:gd name="T94" fmla="*/ 1 w 209"/>
                      <a:gd name="T95" fmla="*/ 0 h 308"/>
                      <a:gd name="T96" fmla="*/ 1 w 209"/>
                      <a:gd name="T97" fmla="*/ 0 h 3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209" h="308">
                        <a:moveTo>
                          <a:pt x="104" y="7"/>
                        </a:moveTo>
                        <a:lnTo>
                          <a:pt x="109" y="10"/>
                        </a:lnTo>
                        <a:lnTo>
                          <a:pt x="116" y="16"/>
                        </a:lnTo>
                        <a:lnTo>
                          <a:pt x="122" y="20"/>
                        </a:lnTo>
                        <a:lnTo>
                          <a:pt x="129" y="26"/>
                        </a:lnTo>
                        <a:lnTo>
                          <a:pt x="136" y="31"/>
                        </a:lnTo>
                        <a:lnTo>
                          <a:pt x="143" y="36"/>
                        </a:lnTo>
                        <a:lnTo>
                          <a:pt x="151" y="42"/>
                        </a:lnTo>
                        <a:lnTo>
                          <a:pt x="159" y="48"/>
                        </a:lnTo>
                        <a:lnTo>
                          <a:pt x="165" y="52"/>
                        </a:lnTo>
                        <a:lnTo>
                          <a:pt x="172" y="58"/>
                        </a:lnTo>
                        <a:lnTo>
                          <a:pt x="179" y="62"/>
                        </a:lnTo>
                        <a:lnTo>
                          <a:pt x="186" y="68"/>
                        </a:lnTo>
                        <a:lnTo>
                          <a:pt x="191" y="71"/>
                        </a:lnTo>
                        <a:lnTo>
                          <a:pt x="198" y="76"/>
                        </a:lnTo>
                        <a:lnTo>
                          <a:pt x="204" y="79"/>
                        </a:lnTo>
                        <a:lnTo>
                          <a:pt x="209" y="83"/>
                        </a:lnTo>
                        <a:lnTo>
                          <a:pt x="204" y="84"/>
                        </a:lnTo>
                        <a:lnTo>
                          <a:pt x="196" y="84"/>
                        </a:lnTo>
                        <a:lnTo>
                          <a:pt x="190" y="81"/>
                        </a:lnTo>
                        <a:lnTo>
                          <a:pt x="185" y="80"/>
                        </a:lnTo>
                        <a:lnTo>
                          <a:pt x="178" y="78"/>
                        </a:lnTo>
                        <a:lnTo>
                          <a:pt x="172" y="77"/>
                        </a:lnTo>
                        <a:lnTo>
                          <a:pt x="164" y="73"/>
                        </a:lnTo>
                        <a:lnTo>
                          <a:pt x="157" y="71"/>
                        </a:lnTo>
                        <a:lnTo>
                          <a:pt x="151" y="68"/>
                        </a:lnTo>
                        <a:lnTo>
                          <a:pt x="144" y="66"/>
                        </a:lnTo>
                        <a:lnTo>
                          <a:pt x="131" y="61"/>
                        </a:lnTo>
                        <a:lnTo>
                          <a:pt x="122" y="59"/>
                        </a:lnTo>
                        <a:lnTo>
                          <a:pt x="122" y="66"/>
                        </a:lnTo>
                        <a:lnTo>
                          <a:pt x="122" y="72"/>
                        </a:lnTo>
                        <a:lnTo>
                          <a:pt x="122" y="80"/>
                        </a:lnTo>
                        <a:lnTo>
                          <a:pt x="125" y="88"/>
                        </a:lnTo>
                        <a:lnTo>
                          <a:pt x="125" y="96"/>
                        </a:lnTo>
                        <a:lnTo>
                          <a:pt x="127" y="105"/>
                        </a:lnTo>
                        <a:lnTo>
                          <a:pt x="129" y="114"/>
                        </a:lnTo>
                        <a:lnTo>
                          <a:pt x="133" y="124"/>
                        </a:lnTo>
                        <a:lnTo>
                          <a:pt x="134" y="132"/>
                        </a:lnTo>
                        <a:lnTo>
                          <a:pt x="136" y="141"/>
                        </a:lnTo>
                        <a:lnTo>
                          <a:pt x="139" y="150"/>
                        </a:lnTo>
                        <a:lnTo>
                          <a:pt x="143" y="160"/>
                        </a:lnTo>
                        <a:lnTo>
                          <a:pt x="145" y="168"/>
                        </a:lnTo>
                        <a:lnTo>
                          <a:pt x="148" y="177"/>
                        </a:lnTo>
                        <a:lnTo>
                          <a:pt x="152" y="186"/>
                        </a:lnTo>
                        <a:lnTo>
                          <a:pt x="155" y="197"/>
                        </a:lnTo>
                        <a:lnTo>
                          <a:pt x="157" y="205"/>
                        </a:lnTo>
                        <a:lnTo>
                          <a:pt x="160" y="212"/>
                        </a:lnTo>
                        <a:lnTo>
                          <a:pt x="162" y="220"/>
                        </a:lnTo>
                        <a:lnTo>
                          <a:pt x="165" y="228"/>
                        </a:lnTo>
                        <a:lnTo>
                          <a:pt x="168" y="235"/>
                        </a:lnTo>
                        <a:lnTo>
                          <a:pt x="170" y="243"/>
                        </a:lnTo>
                        <a:lnTo>
                          <a:pt x="172" y="250"/>
                        </a:lnTo>
                        <a:lnTo>
                          <a:pt x="176" y="256"/>
                        </a:lnTo>
                        <a:lnTo>
                          <a:pt x="178" y="268"/>
                        </a:lnTo>
                        <a:lnTo>
                          <a:pt x="180" y="278"/>
                        </a:lnTo>
                        <a:lnTo>
                          <a:pt x="180" y="285"/>
                        </a:lnTo>
                        <a:lnTo>
                          <a:pt x="180" y="290"/>
                        </a:lnTo>
                        <a:lnTo>
                          <a:pt x="172" y="288"/>
                        </a:lnTo>
                        <a:lnTo>
                          <a:pt x="164" y="280"/>
                        </a:lnTo>
                        <a:lnTo>
                          <a:pt x="160" y="273"/>
                        </a:lnTo>
                        <a:lnTo>
                          <a:pt x="155" y="267"/>
                        </a:lnTo>
                        <a:lnTo>
                          <a:pt x="151" y="259"/>
                        </a:lnTo>
                        <a:lnTo>
                          <a:pt x="147" y="251"/>
                        </a:lnTo>
                        <a:lnTo>
                          <a:pt x="142" y="241"/>
                        </a:lnTo>
                        <a:lnTo>
                          <a:pt x="137" y="233"/>
                        </a:lnTo>
                        <a:lnTo>
                          <a:pt x="131" y="225"/>
                        </a:lnTo>
                        <a:lnTo>
                          <a:pt x="128" y="218"/>
                        </a:lnTo>
                        <a:lnTo>
                          <a:pt x="122" y="211"/>
                        </a:lnTo>
                        <a:lnTo>
                          <a:pt x="118" y="207"/>
                        </a:lnTo>
                        <a:lnTo>
                          <a:pt x="113" y="203"/>
                        </a:lnTo>
                        <a:lnTo>
                          <a:pt x="110" y="203"/>
                        </a:lnTo>
                        <a:lnTo>
                          <a:pt x="107" y="208"/>
                        </a:lnTo>
                        <a:lnTo>
                          <a:pt x="105" y="214"/>
                        </a:lnTo>
                        <a:lnTo>
                          <a:pt x="103" y="220"/>
                        </a:lnTo>
                        <a:lnTo>
                          <a:pt x="103" y="227"/>
                        </a:lnTo>
                        <a:lnTo>
                          <a:pt x="102" y="234"/>
                        </a:lnTo>
                        <a:lnTo>
                          <a:pt x="101" y="241"/>
                        </a:lnTo>
                        <a:lnTo>
                          <a:pt x="101" y="247"/>
                        </a:lnTo>
                        <a:lnTo>
                          <a:pt x="101" y="255"/>
                        </a:lnTo>
                        <a:lnTo>
                          <a:pt x="100" y="262"/>
                        </a:lnTo>
                        <a:lnTo>
                          <a:pt x="100" y="269"/>
                        </a:lnTo>
                        <a:lnTo>
                          <a:pt x="99" y="276"/>
                        </a:lnTo>
                        <a:lnTo>
                          <a:pt x="99" y="284"/>
                        </a:lnTo>
                        <a:lnTo>
                          <a:pt x="96" y="289"/>
                        </a:lnTo>
                        <a:lnTo>
                          <a:pt x="95" y="296"/>
                        </a:lnTo>
                        <a:lnTo>
                          <a:pt x="94" y="302"/>
                        </a:lnTo>
                        <a:lnTo>
                          <a:pt x="93" y="308"/>
                        </a:lnTo>
                        <a:lnTo>
                          <a:pt x="91" y="302"/>
                        </a:lnTo>
                        <a:lnTo>
                          <a:pt x="88" y="296"/>
                        </a:lnTo>
                        <a:lnTo>
                          <a:pt x="86" y="289"/>
                        </a:lnTo>
                        <a:lnTo>
                          <a:pt x="85" y="284"/>
                        </a:lnTo>
                        <a:lnTo>
                          <a:pt x="83" y="276"/>
                        </a:lnTo>
                        <a:lnTo>
                          <a:pt x="81" y="269"/>
                        </a:lnTo>
                        <a:lnTo>
                          <a:pt x="78" y="261"/>
                        </a:lnTo>
                        <a:lnTo>
                          <a:pt x="77" y="254"/>
                        </a:lnTo>
                        <a:lnTo>
                          <a:pt x="74" y="245"/>
                        </a:lnTo>
                        <a:lnTo>
                          <a:pt x="73" y="237"/>
                        </a:lnTo>
                        <a:lnTo>
                          <a:pt x="69" y="228"/>
                        </a:lnTo>
                        <a:lnTo>
                          <a:pt x="68" y="221"/>
                        </a:lnTo>
                        <a:lnTo>
                          <a:pt x="66" y="212"/>
                        </a:lnTo>
                        <a:lnTo>
                          <a:pt x="64" y="205"/>
                        </a:lnTo>
                        <a:lnTo>
                          <a:pt x="61" y="195"/>
                        </a:lnTo>
                        <a:lnTo>
                          <a:pt x="60" y="189"/>
                        </a:lnTo>
                        <a:lnTo>
                          <a:pt x="57" y="180"/>
                        </a:lnTo>
                        <a:lnTo>
                          <a:pt x="56" y="172"/>
                        </a:lnTo>
                        <a:lnTo>
                          <a:pt x="52" y="165"/>
                        </a:lnTo>
                        <a:lnTo>
                          <a:pt x="51" y="158"/>
                        </a:lnTo>
                        <a:lnTo>
                          <a:pt x="49" y="151"/>
                        </a:lnTo>
                        <a:lnTo>
                          <a:pt x="48" y="145"/>
                        </a:lnTo>
                        <a:lnTo>
                          <a:pt x="45" y="138"/>
                        </a:lnTo>
                        <a:lnTo>
                          <a:pt x="45" y="133"/>
                        </a:lnTo>
                        <a:lnTo>
                          <a:pt x="42" y="123"/>
                        </a:lnTo>
                        <a:lnTo>
                          <a:pt x="41" y="116"/>
                        </a:lnTo>
                        <a:lnTo>
                          <a:pt x="41" y="112"/>
                        </a:lnTo>
                        <a:lnTo>
                          <a:pt x="41" y="111"/>
                        </a:lnTo>
                        <a:lnTo>
                          <a:pt x="34" y="120"/>
                        </a:lnTo>
                        <a:lnTo>
                          <a:pt x="29" y="131"/>
                        </a:lnTo>
                        <a:lnTo>
                          <a:pt x="23" y="142"/>
                        </a:lnTo>
                        <a:lnTo>
                          <a:pt x="18" y="154"/>
                        </a:lnTo>
                        <a:lnTo>
                          <a:pt x="13" y="163"/>
                        </a:lnTo>
                        <a:lnTo>
                          <a:pt x="8" y="170"/>
                        </a:lnTo>
                        <a:lnTo>
                          <a:pt x="4" y="174"/>
                        </a:lnTo>
                        <a:lnTo>
                          <a:pt x="0" y="175"/>
                        </a:lnTo>
                        <a:lnTo>
                          <a:pt x="1" y="166"/>
                        </a:lnTo>
                        <a:lnTo>
                          <a:pt x="4" y="157"/>
                        </a:lnTo>
                        <a:lnTo>
                          <a:pt x="5" y="147"/>
                        </a:lnTo>
                        <a:lnTo>
                          <a:pt x="6" y="137"/>
                        </a:lnTo>
                        <a:lnTo>
                          <a:pt x="6" y="124"/>
                        </a:lnTo>
                        <a:lnTo>
                          <a:pt x="6" y="114"/>
                        </a:lnTo>
                        <a:lnTo>
                          <a:pt x="6" y="102"/>
                        </a:lnTo>
                        <a:lnTo>
                          <a:pt x="7" y="92"/>
                        </a:lnTo>
                        <a:lnTo>
                          <a:pt x="7" y="79"/>
                        </a:lnTo>
                        <a:lnTo>
                          <a:pt x="8" y="68"/>
                        </a:lnTo>
                        <a:lnTo>
                          <a:pt x="10" y="58"/>
                        </a:lnTo>
                        <a:lnTo>
                          <a:pt x="14" y="49"/>
                        </a:lnTo>
                        <a:lnTo>
                          <a:pt x="17" y="38"/>
                        </a:lnTo>
                        <a:lnTo>
                          <a:pt x="24" y="31"/>
                        </a:lnTo>
                        <a:lnTo>
                          <a:pt x="31" y="24"/>
                        </a:lnTo>
                        <a:lnTo>
                          <a:pt x="41" y="18"/>
                        </a:lnTo>
                        <a:lnTo>
                          <a:pt x="40" y="11"/>
                        </a:lnTo>
                        <a:lnTo>
                          <a:pt x="47" y="7"/>
                        </a:lnTo>
                        <a:lnTo>
                          <a:pt x="55" y="2"/>
                        </a:lnTo>
                        <a:lnTo>
                          <a:pt x="66" y="1"/>
                        </a:lnTo>
                        <a:lnTo>
                          <a:pt x="76" y="0"/>
                        </a:lnTo>
                        <a:lnTo>
                          <a:pt x="88" y="0"/>
                        </a:lnTo>
                        <a:lnTo>
                          <a:pt x="98" y="2"/>
                        </a:lnTo>
                        <a:lnTo>
                          <a:pt x="104" y="7"/>
                        </a:lnTo>
                        <a:close/>
                      </a:path>
                    </a:pathLst>
                  </a:custGeom>
                  <a:solidFill>
                    <a:srgbClr val="66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7"/>
                  <p:cNvSpPr>
                    <a:spLocks/>
                  </p:cNvSpPr>
                  <p:nvPr/>
                </p:nvSpPr>
                <p:spPr bwMode="auto">
                  <a:xfrm rot="168125" flipH="1">
                    <a:off x="5086" y="3724"/>
                    <a:ext cx="39" cy="28"/>
                  </a:xfrm>
                  <a:custGeom>
                    <a:avLst/>
                    <a:gdLst>
                      <a:gd name="T0" fmla="*/ 1 w 70"/>
                      <a:gd name="T1" fmla="*/ 0 h 63"/>
                      <a:gd name="T2" fmla="*/ 1 w 70"/>
                      <a:gd name="T3" fmla="*/ 0 h 63"/>
                      <a:gd name="T4" fmla="*/ 1 w 70"/>
                      <a:gd name="T5" fmla="*/ 0 h 63"/>
                      <a:gd name="T6" fmla="*/ 1 w 70"/>
                      <a:gd name="T7" fmla="*/ 0 h 63"/>
                      <a:gd name="T8" fmla="*/ 1 w 70"/>
                      <a:gd name="T9" fmla="*/ 0 h 63"/>
                      <a:gd name="T10" fmla="*/ 1 w 70"/>
                      <a:gd name="T11" fmla="*/ 0 h 63"/>
                      <a:gd name="T12" fmla="*/ 1 w 70"/>
                      <a:gd name="T13" fmla="*/ 0 h 63"/>
                      <a:gd name="T14" fmla="*/ 1 w 70"/>
                      <a:gd name="T15" fmla="*/ 0 h 63"/>
                      <a:gd name="T16" fmla="*/ 1 w 70"/>
                      <a:gd name="T17" fmla="*/ 0 h 63"/>
                      <a:gd name="T18" fmla="*/ 1 w 70"/>
                      <a:gd name="T19" fmla="*/ 0 h 63"/>
                      <a:gd name="T20" fmla="*/ 1 w 70"/>
                      <a:gd name="T21" fmla="*/ 0 h 63"/>
                      <a:gd name="T22" fmla="*/ 1 w 70"/>
                      <a:gd name="T23" fmla="*/ 0 h 63"/>
                      <a:gd name="T24" fmla="*/ 1 w 70"/>
                      <a:gd name="T25" fmla="*/ 0 h 63"/>
                      <a:gd name="T26" fmla="*/ 1 w 70"/>
                      <a:gd name="T27" fmla="*/ 0 h 63"/>
                      <a:gd name="T28" fmla="*/ 1 w 70"/>
                      <a:gd name="T29" fmla="*/ 0 h 63"/>
                      <a:gd name="T30" fmla="*/ 1 w 70"/>
                      <a:gd name="T31" fmla="*/ 0 h 63"/>
                      <a:gd name="T32" fmla="*/ 1 w 70"/>
                      <a:gd name="T33" fmla="*/ 0 h 63"/>
                      <a:gd name="T34" fmla="*/ 1 w 70"/>
                      <a:gd name="T35" fmla="*/ 0 h 63"/>
                      <a:gd name="T36" fmla="*/ 1 w 70"/>
                      <a:gd name="T37" fmla="*/ 0 h 63"/>
                      <a:gd name="T38" fmla="*/ 1 w 70"/>
                      <a:gd name="T39" fmla="*/ 0 h 63"/>
                      <a:gd name="T40" fmla="*/ 1 w 70"/>
                      <a:gd name="T41" fmla="*/ 0 h 63"/>
                      <a:gd name="T42" fmla="*/ 0 w 70"/>
                      <a:gd name="T43" fmla="*/ 0 h 63"/>
                      <a:gd name="T44" fmla="*/ 0 w 70"/>
                      <a:gd name="T45" fmla="*/ 0 h 63"/>
                      <a:gd name="T46" fmla="*/ 1 w 70"/>
                      <a:gd name="T47" fmla="*/ 0 h 63"/>
                      <a:gd name="T48" fmla="*/ 1 w 70"/>
                      <a:gd name="T49" fmla="*/ 0 h 63"/>
                      <a:gd name="T50" fmla="*/ 1 w 70"/>
                      <a:gd name="T51" fmla="*/ 0 h 63"/>
                      <a:gd name="T52" fmla="*/ 1 w 70"/>
                      <a:gd name="T53" fmla="*/ 0 h 63"/>
                      <a:gd name="T54" fmla="*/ 1 w 70"/>
                      <a:gd name="T55" fmla="*/ 0 h 63"/>
                      <a:gd name="T56" fmla="*/ 1 w 70"/>
                      <a:gd name="T57" fmla="*/ 0 h 6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70" h="63">
                        <a:moveTo>
                          <a:pt x="46" y="61"/>
                        </a:moveTo>
                        <a:lnTo>
                          <a:pt x="57" y="54"/>
                        </a:lnTo>
                        <a:lnTo>
                          <a:pt x="65" y="45"/>
                        </a:lnTo>
                        <a:lnTo>
                          <a:pt x="67" y="38"/>
                        </a:lnTo>
                        <a:lnTo>
                          <a:pt x="70" y="33"/>
                        </a:lnTo>
                        <a:lnTo>
                          <a:pt x="69" y="27"/>
                        </a:lnTo>
                        <a:lnTo>
                          <a:pt x="69" y="21"/>
                        </a:lnTo>
                        <a:lnTo>
                          <a:pt x="66" y="14"/>
                        </a:lnTo>
                        <a:lnTo>
                          <a:pt x="64" y="9"/>
                        </a:lnTo>
                        <a:lnTo>
                          <a:pt x="60" y="5"/>
                        </a:lnTo>
                        <a:lnTo>
                          <a:pt x="55" y="3"/>
                        </a:lnTo>
                        <a:lnTo>
                          <a:pt x="48" y="0"/>
                        </a:lnTo>
                        <a:lnTo>
                          <a:pt x="41" y="0"/>
                        </a:lnTo>
                        <a:lnTo>
                          <a:pt x="35" y="0"/>
                        </a:lnTo>
                        <a:lnTo>
                          <a:pt x="29" y="3"/>
                        </a:lnTo>
                        <a:lnTo>
                          <a:pt x="22" y="5"/>
                        </a:lnTo>
                        <a:lnTo>
                          <a:pt x="17" y="10"/>
                        </a:lnTo>
                        <a:lnTo>
                          <a:pt x="11" y="14"/>
                        </a:lnTo>
                        <a:lnTo>
                          <a:pt x="8" y="21"/>
                        </a:lnTo>
                        <a:lnTo>
                          <a:pt x="3" y="27"/>
                        </a:lnTo>
                        <a:lnTo>
                          <a:pt x="1" y="33"/>
                        </a:lnTo>
                        <a:lnTo>
                          <a:pt x="0" y="38"/>
                        </a:lnTo>
                        <a:lnTo>
                          <a:pt x="0" y="44"/>
                        </a:lnTo>
                        <a:lnTo>
                          <a:pt x="5" y="54"/>
                        </a:lnTo>
                        <a:lnTo>
                          <a:pt x="15" y="61"/>
                        </a:lnTo>
                        <a:lnTo>
                          <a:pt x="21" y="62"/>
                        </a:lnTo>
                        <a:lnTo>
                          <a:pt x="29" y="63"/>
                        </a:lnTo>
                        <a:lnTo>
                          <a:pt x="36" y="62"/>
                        </a:lnTo>
                        <a:lnTo>
                          <a:pt x="46" y="6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19" name="Freeform 398"/>
                  <p:cNvSpPr>
                    <a:spLocks/>
                  </p:cNvSpPr>
                  <p:nvPr/>
                </p:nvSpPr>
                <p:spPr bwMode="auto">
                  <a:xfrm rot="168125" flipH="1">
                    <a:off x="4682" y="3509"/>
                    <a:ext cx="42" cy="31"/>
                  </a:xfrm>
                  <a:custGeom>
                    <a:avLst/>
                    <a:gdLst>
                      <a:gd name="T0" fmla="*/ 1 w 76"/>
                      <a:gd name="T1" fmla="*/ 0 h 69"/>
                      <a:gd name="T2" fmla="*/ 1 w 76"/>
                      <a:gd name="T3" fmla="*/ 0 h 69"/>
                      <a:gd name="T4" fmla="*/ 1 w 76"/>
                      <a:gd name="T5" fmla="*/ 0 h 69"/>
                      <a:gd name="T6" fmla="*/ 1 w 76"/>
                      <a:gd name="T7" fmla="*/ 0 h 69"/>
                      <a:gd name="T8" fmla="*/ 1 w 76"/>
                      <a:gd name="T9" fmla="*/ 0 h 69"/>
                      <a:gd name="T10" fmla="*/ 1 w 76"/>
                      <a:gd name="T11" fmla="*/ 0 h 69"/>
                      <a:gd name="T12" fmla="*/ 1 w 76"/>
                      <a:gd name="T13" fmla="*/ 0 h 69"/>
                      <a:gd name="T14" fmla="*/ 1 w 76"/>
                      <a:gd name="T15" fmla="*/ 0 h 69"/>
                      <a:gd name="T16" fmla="*/ 1 w 76"/>
                      <a:gd name="T17" fmla="*/ 0 h 69"/>
                      <a:gd name="T18" fmla="*/ 1 w 76"/>
                      <a:gd name="T19" fmla="*/ 0 h 69"/>
                      <a:gd name="T20" fmla="*/ 1 w 76"/>
                      <a:gd name="T21" fmla="*/ 0 h 69"/>
                      <a:gd name="T22" fmla="*/ 1 w 76"/>
                      <a:gd name="T23" fmla="*/ 0 h 69"/>
                      <a:gd name="T24" fmla="*/ 1 w 76"/>
                      <a:gd name="T25" fmla="*/ 0 h 69"/>
                      <a:gd name="T26" fmla="*/ 1 w 76"/>
                      <a:gd name="T27" fmla="*/ 0 h 69"/>
                      <a:gd name="T28" fmla="*/ 1 w 76"/>
                      <a:gd name="T29" fmla="*/ 0 h 69"/>
                      <a:gd name="T30" fmla="*/ 1 w 76"/>
                      <a:gd name="T31" fmla="*/ 0 h 69"/>
                      <a:gd name="T32" fmla="*/ 1 w 76"/>
                      <a:gd name="T33" fmla="*/ 0 h 69"/>
                      <a:gd name="T34" fmla="*/ 1 w 76"/>
                      <a:gd name="T35" fmla="*/ 0 h 69"/>
                      <a:gd name="T36" fmla="*/ 1 w 76"/>
                      <a:gd name="T37" fmla="*/ 0 h 69"/>
                      <a:gd name="T38" fmla="*/ 1 w 76"/>
                      <a:gd name="T39" fmla="*/ 0 h 69"/>
                      <a:gd name="T40" fmla="*/ 1 w 76"/>
                      <a:gd name="T41" fmla="*/ 0 h 69"/>
                      <a:gd name="T42" fmla="*/ 1 w 76"/>
                      <a:gd name="T43" fmla="*/ 0 h 69"/>
                      <a:gd name="T44" fmla="*/ 1 w 76"/>
                      <a:gd name="T45" fmla="*/ 0 h 69"/>
                      <a:gd name="T46" fmla="*/ 0 w 76"/>
                      <a:gd name="T47" fmla="*/ 0 h 69"/>
                      <a:gd name="T48" fmla="*/ 0 w 76"/>
                      <a:gd name="T49" fmla="*/ 0 h 69"/>
                      <a:gd name="T50" fmla="*/ 1 w 76"/>
                      <a:gd name="T51" fmla="*/ 0 h 69"/>
                      <a:gd name="T52" fmla="*/ 1 w 76"/>
                      <a:gd name="T53" fmla="*/ 0 h 69"/>
                      <a:gd name="T54" fmla="*/ 1 w 76"/>
                      <a:gd name="T55" fmla="*/ 0 h 69"/>
                      <a:gd name="T56" fmla="*/ 1 w 76"/>
                      <a:gd name="T57" fmla="*/ 0 h 69"/>
                      <a:gd name="T58" fmla="*/ 1 w 76"/>
                      <a:gd name="T59" fmla="*/ 0 h 69"/>
                      <a:gd name="T60" fmla="*/ 1 w 76"/>
                      <a:gd name="T61" fmla="*/ 0 h 69"/>
                      <a:gd name="T62" fmla="*/ 1 w 76"/>
                      <a:gd name="T63" fmla="*/ 0 h 69"/>
                      <a:gd name="T64" fmla="*/ 1 w 76"/>
                      <a:gd name="T65" fmla="*/ 0 h 6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6" h="69">
                        <a:moveTo>
                          <a:pt x="46" y="68"/>
                        </a:moveTo>
                        <a:lnTo>
                          <a:pt x="52" y="63"/>
                        </a:lnTo>
                        <a:lnTo>
                          <a:pt x="57" y="59"/>
                        </a:lnTo>
                        <a:lnTo>
                          <a:pt x="62" y="53"/>
                        </a:lnTo>
                        <a:lnTo>
                          <a:pt x="68" y="47"/>
                        </a:lnTo>
                        <a:lnTo>
                          <a:pt x="70" y="41"/>
                        </a:lnTo>
                        <a:lnTo>
                          <a:pt x="73" y="34"/>
                        </a:lnTo>
                        <a:lnTo>
                          <a:pt x="74" y="27"/>
                        </a:lnTo>
                        <a:lnTo>
                          <a:pt x="76" y="21"/>
                        </a:lnTo>
                        <a:lnTo>
                          <a:pt x="72" y="15"/>
                        </a:lnTo>
                        <a:lnTo>
                          <a:pt x="69" y="9"/>
                        </a:lnTo>
                        <a:lnTo>
                          <a:pt x="63" y="6"/>
                        </a:lnTo>
                        <a:lnTo>
                          <a:pt x="59" y="3"/>
                        </a:lnTo>
                        <a:lnTo>
                          <a:pt x="52" y="0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  <a:lnTo>
                          <a:pt x="29" y="3"/>
                        </a:lnTo>
                        <a:lnTo>
                          <a:pt x="22" y="6"/>
                        </a:lnTo>
                        <a:lnTo>
                          <a:pt x="17" y="10"/>
                        </a:lnTo>
                        <a:lnTo>
                          <a:pt x="11" y="15"/>
                        </a:lnTo>
                        <a:lnTo>
                          <a:pt x="8" y="21"/>
                        </a:lnTo>
                        <a:lnTo>
                          <a:pt x="3" y="28"/>
                        </a:lnTo>
                        <a:lnTo>
                          <a:pt x="1" y="35"/>
                        </a:lnTo>
                        <a:lnTo>
                          <a:pt x="0" y="42"/>
                        </a:lnTo>
                        <a:lnTo>
                          <a:pt x="0" y="50"/>
                        </a:lnTo>
                        <a:lnTo>
                          <a:pt x="1" y="55"/>
                        </a:lnTo>
                        <a:lnTo>
                          <a:pt x="5" y="60"/>
                        </a:lnTo>
                        <a:lnTo>
                          <a:pt x="9" y="63"/>
                        </a:lnTo>
                        <a:lnTo>
                          <a:pt x="16" y="67"/>
                        </a:lnTo>
                        <a:lnTo>
                          <a:pt x="22" y="68"/>
                        </a:lnTo>
                        <a:lnTo>
                          <a:pt x="29" y="69"/>
                        </a:lnTo>
                        <a:lnTo>
                          <a:pt x="37" y="68"/>
                        </a:lnTo>
                        <a:lnTo>
                          <a:pt x="46" y="68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9"/>
                  <p:cNvSpPr>
                    <a:spLocks/>
                  </p:cNvSpPr>
                  <p:nvPr/>
                </p:nvSpPr>
                <p:spPr bwMode="auto">
                  <a:xfrm rot="168125" flipH="1">
                    <a:off x="4633" y="3454"/>
                    <a:ext cx="32" cy="26"/>
                  </a:xfrm>
                  <a:custGeom>
                    <a:avLst/>
                    <a:gdLst>
                      <a:gd name="T0" fmla="*/ 1 w 57"/>
                      <a:gd name="T1" fmla="*/ 0 h 60"/>
                      <a:gd name="T2" fmla="*/ 1 w 57"/>
                      <a:gd name="T3" fmla="*/ 0 h 60"/>
                      <a:gd name="T4" fmla="*/ 1 w 57"/>
                      <a:gd name="T5" fmla="*/ 0 h 60"/>
                      <a:gd name="T6" fmla="*/ 1 w 57"/>
                      <a:gd name="T7" fmla="*/ 0 h 60"/>
                      <a:gd name="T8" fmla="*/ 1 w 57"/>
                      <a:gd name="T9" fmla="*/ 0 h 60"/>
                      <a:gd name="T10" fmla="*/ 1 w 57"/>
                      <a:gd name="T11" fmla="*/ 0 h 60"/>
                      <a:gd name="T12" fmla="*/ 1 w 57"/>
                      <a:gd name="T13" fmla="*/ 0 h 60"/>
                      <a:gd name="T14" fmla="*/ 1 w 57"/>
                      <a:gd name="T15" fmla="*/ 0 h 60"/>
                      <a:gd name="T16" fmla="*/ 1 w 57"/>
                      <a:gd name="T17" fmla="*/ 0 h 60"/>
                      <a:gd name="T18" fmla="*/ 1 w 57"/>
                      <a:gd name="T19" fmla="*/ 0 h 60"/>
                      <a:gd name="T20" fmla="*/ 1 w 57"/>
                      <a:gd name="T21" fmla="*/ 0 h 60"/>
                      <a:gd name="T22" fmla="*/ 1 w 57"/>
                      <a:gd name="T23" fmla="*/ 0 h 60"/>
                      <a:gd name="T24" fmla="*/ 1 w 57"/>
                      <a:gd name="T25" fmla="*/ 0 h 60"/>
                      <a:gd name="T26" fmla="*/ 1 w 57"/>
                      <a:gd name="T27" fmla="*/ 0 h 60"/>
                      <a:gd name="T28" fmla="*/ 1 w 57"/>
                      <a:gd name="T29" fmla="*/ 0 h 60"/>
                      <a:gd name="T30" fmla="*/ 1 w 57"/>
                      <a:gd name="T31" fmla="*/ 0 h 60"/>
                      <a:gd name="T32" fmla="*/ 1 w 57"/>
                      <a:gd name="T33" fmla="*/ 0 h 60"/>
                      <a:gd name="T34" fmla="*/ 1 w 57"/>
                      <a:gd name="T35" fmla="*/ 0 h 60"/>
                      <a:gd name="T36" fmla="*/ 1 w 57"/>
                      <a:gd name="T37" fmla="*/ 0 h 60"/>
                      <a:gd name="T38" fmla="*/ 1 w 57"/>
                      <a:gd name="T39" fmla="*/ 0 h 60"/>
                      <a:gd name="T40" fmla="*/ 0 w 57"/>
                      <a:gd name="T41" fmla="*/ 0 h 60"/>
                      <a:gd name="T42" fmla="*/ 0 w 57"/>
                      <a:gd name="T43" fmla="*/ 0 h 60"/>
                      <a:gd name="T44" fmla="*/ 0 w 57"/>
                      <a:gd name="T45" fmla="*/ 0 h 60"/>
                      <a:gd name="T46" fmla="*/ 1 w 57"/>
                      <a:gd name="T47" fmla="*/ 0 h 60"/>
                      <a:gd name="T48" fmla="*/ 1 w 57"/>
                      <a:gd name="T49" fmla="*/ 0 h 60"/>
                      <a:gd name="T50" fmla="*/ 1 w 57"/>
                      <a:gd name="T51" fmla="*/ 0 h 60"/>
                      <a:gd name="T52" fmla="*/ 1 w 57"/>
                      <a:gd name="T53" fmla="*/ 0 h 60"/>
                      <a:gd name="T54" fmla="*/ 1 w 57"/>
                      <a:gd name="T55" fmla="*/ 0 h 60"/>
                      <a:gd name="T56" fmla="*/ 1 w 57"/>
                      <a:gd name="T57" fmla="*/ 0 h 60"/>
                      <a:gd name="T58" fmla="*/ 1 w 57"/>
                      <a:gd name="T59" fmla="*/ 0 h 60"/>
                      <a:gd name="T60" fmla="*/ 1 w 57"/>
                      <a:gd name="T61" fmla="*/ 0 h 6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57" h="60">
                        <a:moveTo>
                          <a:pt x="34" y="58"/>
                        </a:moveTo>
                        <a:lnTo>
                          <a:pt x="39" y="54"/>
                        </a:lnTo>
                        <a:lnTo>
                          <a:pt x="44" y="50"/>
                        </a:lnTo>
                        <a:lnTo>
                          <a:pt x="47" y="46"/>
                        </a:lnTo>
                        <a:lnTo>
                          <a:pt x="52" y="41"/>
                        </a:lnTo>
                        <a:lnTo>
                          <a:pt x="53" y="35"/>
                        </a:lnTo>
                        <a:lnTo>
                          <a:pt x="55" y="29"/>
                        </a:lnTo>
                        <a:lnTo>
                          <a:pt x="56" y="23"/>
                        </a:lnTo>
                        <a:lnTo>
                          <a:pt x="57" y="18"/>
                        </a:lnTo>
                        <a:lnTo>
                          <a:pt x="50" y="8"/>
                        </a:lnTo>
                        <a:lnTo>
                          <a:pt x="44" y="2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8" y="1"/>
                        </a:lnTo>
                        <a:lnTo>
                          <a:pt x="22" y="5"/>
                        </a:lnTo>
                        <a:lnTo>
                          <a:pt x="15" y="5"/>
                        </a:lnTo>
                        <a:lnTo>
                          <a:pt x="11" y="8"/>
                        </a:lnTo>
                        <a:lnTo>
                          <a:pt x="6" y="11"/>
                        </a:lnTo>
                        <a:lnTo>
                          <a:pt x="4" y="15"/>
                        </a:lnTo>
                        <a:lnTo>
                          <a:pt x="1" y="20"/>
                        </a:lnTo>
                        <a:lnTo>
                          <a:pt x="0" y="27"/>
                        </a:lnTo>
                        <a:lnTo>
                          <a:pt x="0" y="34"/>
                        </a:lnTo>
                        <a:lnTo>
                          <a:pt x="0" y="40"/>
                        </a:lnTo>
                        <a:lnTo>
                          <a:pt x="1" y="46"/>
                        </a:lnTo>
                        <a:lnTo>
                          <a:pt x="4" y="50"/>
                        </a:lnTo>
                        <a:lnTo>
                          <a:pt x="8" y="54"/>
                        </a:lnTo>
                        <a:lnTo>
                          <a:pt x="12" y="57"/>
                        </a:lnTo>
                        <a:lnTo>
                          <a:pt x="15" y="58"/>
                        </a:lnTo>
                        <a:lnTo>
                          <a:pt x="21" y="60"/>
                        </a:lnTo>
                        <a:lnTo>
                          <a:pt x="27" y="58"/>
                        </a:lnTo>
                        <a:lnTo>
                          <a:pt x="34" y="58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1" name="Freeform 400"/>
                  <p:cNvSpPr>
                    <a:spLocks/>
                  </p:cNvSpPr>
                  <p:nvPr/>
                </p:nvSpPr>
                <p:spPr bwMode="auto">
                  <a:xfrm rot="168125" flipH="1">
                    <a:off x="5045" y="3526"/>
                    <a:ext cx="36" cy="33"/>
                  </a:xfrm>
                  <a:custGeom>
                    <a:avLst/>
                    <a:gdLst>
                      <a:gd name="T0" fmla="*/ 1 w 64"/>
                      <a:gd name="T1" fmla="*/ 0 h 73"/>
                      <a:gd name="T2" fmla="*/ 1 w 64"/>
                      <a:gd name="T3" fmla="*/ 0 h 73"/>
                      <a:gd name="T4" fmla="*/ 1 w 64"/>
                      <a:gd name="T5" fmla="*/ 0 h 73"/>
                      <a:gd name="T6" fmla="*/ 1 w 64"/>
                      <a:gd name="T7" fmla="*/ 0 h 73"/>
                      <a:gd name="T8" fmla="*/ 1 w 64"/>
                      <a:gd name="T9" fmla="*/ 0 h 73"/>
                      <a:gd name="T10" fmla="*/ 1 w 64"/>
                      <a:gd name="T11" fmla="*/ 0 h 73"/>
                      <a:gd name="T12" fmla="*/ 1 w 64"/>
                      <a:gd name="T13" fmla="*/ 0 h 73"/>
                      <a:gd name="T14" fmla="*/ 1 w 64"/>
                      <a:gd name="T15" fmla="*/ 0 h 73"/>
                      <a:gd name="T16" fmla="*/ 1 w 64"/>
                      <a:gd name="T17" fmla="*/ 0 h 73"/>
                      <a:gd name="T18" fmla="*/ 1 w 64"/>
                      <a:gd name="T19" fmla="*/ 0 h 73"/>
                      <a:gd name="T20" fmla="*/ 1 w 64"/>
                      <a:gd name="T21" fmla="*/ 0 h 73"/>
                      <a:gd name="T22" fmla="*/ 1 w 64"/>
                      <a:gd name="T23" fmla="*/ 0 h 73"/>
                      <a:gd name="T24" fmla="*/ 1 w 64"/>
                      <a:gd name="T25" fmla="*/ 0 h 73"/>
                      <a:gd name="T26" fmla="*/ 1 w 64"/>
                      <a:gd name="T27" fmla="*/ 0 h 73"/>
                      <a:gd name="T28" fmla="*/ 1 w 64"/>
                      <a:gd name="T29" fmla="*/ 0 h 73"/>
                      <a:gd name="T30" fmla="*/ 1 w 64"/>
                      <a:gd name="T31" fmla="*/ 0 h 73"/>
                      <a:gd name="T32" fmla="*/ 1 w 64"/>
                      <a:gd name="T33" fmla="*/ 0 h 73"/>
                      <a:gd name="T34" fmla="*/ 1 w 64"/>
                      <a:gd name="T35" fmla="*/ 0 h 73"/>
                      <a:gd name="T36" fmla="*/ 1 w 64"/>
                      <a:gd name="T37" fmla="*/ 0 h 73"/>
                      <a:gd name="T38" fmla="*/ 1 w 64"/>
                      <a:gd name="T39" fmla="*/ 0 h 73"/>
                      <a:gd name="T40" fmla="*/ 1 w 64"/>
                      <a:gd name="T41" fmla="*/ 0 h 73"/>
                      <a:gd name="T42" fmla="*/ 1 w 64"/>
                      <a:gd name="T43" fmla="*/ 0 h 73"/>
                      <a:gd name="T44" fmla="*/ 0 w 64"/>
                      <a:gd name="T45" fmla="*/ 0 h 73"/>
                      <a:gd name="T46" fmla="*/ 0 w 64"/>
                      <a:gd name="T47" fmla="*/ 0 h 73"/>
                      <a:gd name="T48" fmla="*/ 0 w 64"/>
                      <a:gd name="T49" fmla="*/ 0 h 73"/>
                      <a:gd name="T50" fmla="*/ 1 w 64"/>
                      <a:gd name="T51" fmla="*/ 0 h 73"/>
                      <a:gd name="T52" fmla="*/ 1 w 64"/>
                      <a:gd name="T53" fmla="*/ 0 h 73"/>
                      <a:gd name="T54" fmla="*/ 1 w 64"/>
                      <a:gd name="T55" fmla="*/ 0 h 73"/>
                      <a:gd name="T56" fmla="*/ 1 w 64"/>
                      <a:gd name="T57" fmla="*/ 0 h 73"/>
                      <a:gd name="T58" fmla="*/ 1 w 64"/>
                      <a:gd name="T59" fmla="*/ 0 h 73"/>
                      <a:gd name="T60" fmla="*/ 1 w 64"/>
                      <a:gd name="T61" fmla="*/ 0 h 73"/>
                      <a:gd name="T62" fmla="*/ 1 w 64"/>
                      <a:gd name="T63" fmla="*/ 0 h 73"/>
                      <a:gd name="T64" fmla="*/ 1 w 64"/>
                      <a:gd name="T65" fmla="*/ 0 h 7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64" h="73">
                        <a:moveTo>
                          <a:pt x="35" y="70"/>
                        </a:moveTo>
                        <a:lnTo>
                          <a:pt x="42" y="65"/>
                        </a:lnTo>
                        <a:lnTo>
                          <a:pt x="49" y="62"/>
                        </a:lnTo>
                        <a:lnTo>
                          <a:pt x="54" y="56"/>
                        </a:lnTo>
                        <a:lnTo>
                          <a:pt x="60" y="52"/>
                        </a:lnTo>
                        <a:lnTo>
                          <a:pt x="62" y="45"/>
                        </a:lnTo>
                        <a:lnTo>
                          <a:pt x="64" y="38"/>
                        </a:lnTo>
                        <a:lnTo>
                          <a:pt x="63" y="30"/>
                        </a:lnTo>
                        <a:lnTo>
                          <a:pt x="63" y="23"/>
                        </a:lnTo>
                        <a:lnTo>
                          <a:pt x="61" y="17"/>
                        </a:lnTo>
                        <a:lnTo>
                          <a:pt x="59" y="11"/>
                        </a:lnTo>
                        <a:lnTo>
                          <a:pt x="54" y="5"/>
                        </a:lnTo>
                        <a:lnTo>
                          <a:pt x="50" y="3"/>
                        </a:lnTo>
                        <a:lnTo>
                          <a:pt x="43" y="0"/>
                        </a:lnTo>
                        <a:lnTo>
                          <a:pt x="36" y="1"/>
                        </a:lnTo>
                        <a:lnTo>
                          <a:pt x="29" y="1"/>
                        </a:lnTo>
                        <a:lnTo>
                          <a:pt x="24" y="5"/>
                        </a:lnTo>
                        <a:lnTo>
                          <a:pt x="17" y="8"/>
                        </a:lnTo>
                        <a:lnTo>
                          <a:pt x="11" y="12"/>
                        </a:lnTo>
                        <a:lnTo>
                          <a:pt x="7" y="17"/>
                        </a:lnTo>
                        <a:lnTo>
                          <a:pt x="5" y="23"/>
                        </a:lnTo>
                        <a:lnTo>
                          <a:pt x="1" y="30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lnTo>
                          <a:pt x="0" y="52"/>
                        </a:lnTo>
                        <a:lnTo>
                          <a:pt x="1" y="57"/>
                        </a:lnTo>
                        <a:lnTo>
                          <a:pt x="5" y="63"/>
                        </a:lnTo>
                        <a:lnTo>
                          <a:pt x="8" y="66"/>
                        </a:lnTo>
                        <a:lnTo>
                          <a:pt x="12" y="71"/>
                        </a:lnTo>
                        <a:lnTo>
                          <a:pt x="16" y="73"/>
                        </a:lnTo>
                        <a:lnTo>
                          <a:pt x="21" y="73"/>
                        </a:lnTo>
                        <a:lnTo>
                          <a:pt x="28" y="72"/>
                        </a:lnTo>
                        <a:lnTo>
                          <a:pt x="35" y="7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401"/>
                  <p:cNvSpPr>
                    <a:spLocks/>
                  </p:cNvSpPr>
                  <p:nvPr/>
                </p:nvSpPr>
                <p:spPr bwMode="auto">
                  <a:xfrm rot="168125" flipH="1">
                    <a:off x="4845" y="3479"/>
                    <a:ext cx="40" cy="34"/>
                  </a:xfrm>
                  <a:custGeom>
                    <a:avLst/>
                    <a:gdLst>
                      <a:gd name="T0" fmla="*/ 1 w 70"/>
                      <a:gd name="T1" fmla="*/ 0 h 78"/>
                      <a:gd name="T2" fmla="*/ 1 w 70"/>
                      <a:gd name="T3" fmla="*/ 0 h 78"/>
                      <a:gd name="T4" fmla="*/ 1 w 70"/>
                      <a:gd name="T5" fmla="*/ 0 h 78"/>
                      <a:gd name="T6" fmla="*/ 1 w 70"/>
                      <a:gd name="T7" fmla="*/ 0 h 78"/>
                      <a:gd name="T8" fmla="*/ 1 w 70"/>
                      <a:gd name="T9" fmla="*/ 0 h 78"/>
                      <a:gd name="T10" fmla="*/ 1 w 70"/>
                      <a:gd name="T11" fmla="*/ 0 h 78"/>
                      <a:gd name="T12" fmla="*/ 1 w 70"/>
                      <a:gd name="T13" fmla="*/ 0 h 78"/>
                      <a:gd name="T14" fmla="*/ 1 w 70"/>
                      <a:gd name="T15" fmla="*/ 0 h 78"/>
                      <a:gd name="T16" fmla="*/ 1 w 70"/>
                      <a:gd name="T17" fmla="*/ 0 h 78"/>
                      <a:gd name="T18" fmla="*/ 1 w 70"/>
                      <a:gd name="T19" fmla="*/ 0 h 78"/>
                      <a:gd name="T20" fmla="*/ 1 w 70"/>
                      <a:gd name="T21" fmla="*/ 0 h 78"/>
                      <a:gd name="T22" fmla="*/ 1 w 70"/>
                      <a:gd name="T23" fmla="*/ 0 h 78"/>
                      <a:gd name="T24" fmla="*/ 1 w 70"/>
                      <a:gd name="T25" fmla="*/ 0 h 78"/>
                      <a:gd name="T26" fmla="*/ 1 w 70"/>
                      <a:gd name="T27" fmla="*/ 0 h 78"/>
                      <a:gd name="T28" fmla="*/ 1 w 70"/>
                      <a:gd name="T29" fmla="*/ 0 h 78"/>
                      <a:gd name="T30" fmla="*/ 1 w 70"/>
                      <a:gd name="T31" fmla="*/ 0 h 78"/>
                      <a:gd name="T32" fmla="*/ 1 w 70"/>
                      <a:gd name="T33" fmla="*/ 0 h 78"/>
                      <a:gd name="T34" fmla="*/ 1 w 70"/>
                      <a:gd name="T35" fmla="*/ 0 h 78"/>
                      <a:gd name="T36" fmla="*/ 1 w 70"/>
                      <a:gd name="T37" fmla="*/ 0 h 78"/>
                      <a:gd name="T38" fmla="*/ 1 w 70"/>
                      <a:gd name="T39" fmla="*/ 0 h 78"/>
                      <a:gd name="T40" fmla="*/ 1 w 70"/>
                      <a:gd name="T41" fmla="*/ 0 h 78"/>
                      <a:gd name="T42" fmla="*/ 1 w 70"/>
                      <a:gd name="T43" fmla="*/ 0 h 78"/>
                      <a:gd name="T44" fmla="*/ 1 w 70"/>
                      <a:gd name="T45" fmla="*/ 0 h 78"/>
                      <a:gd name="T46" fmla="*/ 0 w 70"/>
                      <a:gd name="T47" fmla="*/ 0 h 78"/>
                      <a:gd name="T48" fmla="*/ 0 w 70"/>
                      <a:gd name="T49" fmla="*/ 0 h 78"/>
                      <a:gd name="T50" fmla="*/ 1 w 70"/>
                      <a:gd name="T51" fmla="*/ 0 h 78"/>
                      <a:gd name="T52" fmla="*/ 1 w 70"/>
                      <a:gd name="T53" fmla="*/ 0 h 78"/>
                      <a:gd name="T54" fmla="*/ 1 w 70"/>
                      <a:gd name="T55" fmla="*/ 0 h 78"/>
                      <a:gd name="T56" fmla="*/ 1 w 70"/>
                      <a:gd name="T57" fmla="*/ 0 h 78"/>
                      <a:gd name="T58" fmla="*/ 1 w 70"/>
                      <a:gd name="T59" fmla="*/ 0 h 78"/>
                      <a:gd name="T60" fmla="*/ 1 w 70"/>
                      <a:gd name="T61" fmla="*/ 0 h 78"/>
                      <a:gd name="T62" fmla="*/ 1 w 70"/>
                      <a:gd name="T63" fmla="*/ 0 h 78"/>
                      <a:gd name="T64" fmla="*/ 1 w 70"/>
                      <a:gd name="T65" fmla="*/ 0 h 7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0" h="78">
                        <a:moveTo>
                          <a:pt x="46" y="78"/>
                        </a:moveTo>
                        <a:lnTo>
                          <a:pt x="52" y="74"/>
                        </a:lnTo>
                        <a:lnTo>
                          <a:pt x="58" y="70"/>
                        </a:lnTo>
                        <a:lnTo>
                          <a:pt x="61" y="64"/>
                        </a:lnTo>
                        <a:lnTo>
                          <a:pt x="66" y="58"/>
                        </a:lnTo>
                        <a:lnTo>
                          <a:pt x="68" y="50"/>
                        </a:lnTo>
                        <a:lnTo>
                          <a:pt x="70" y="42"/>
                        </a:lnTo>
                        <a:lnTo>
                          <a:pt x="69" y="34"/>
                        </a:lnTo>
                        <a:lnTo>
                          <a:pt x="69" y="26"/>
                        </a:lnTo>
                        <a:lnTo>
                          <a:pt x="66" y="20"/>
                        </a:lnTo>
                        <a:lnTo>
                          <a:pt x="62" y="14"/>
                        </a:lnTo>
                        <a:lnTo>
                          <a:pt x="58" y="8"/>
                        </a:lnTo>
                        <a:lnTo>
                          <a:pt x="53" y="5"/>
                        </a:lnTo>
                        <a:lnTo>
                          <a:pt x="46" y="2"/>
                        </a:lnTo>
                        <a:lnTo>
                          <a:pt x="41" y="0"/>
                        </a:lnTo>
                        <a:lnTo>
                          <a:pt x="35" y="0"/>
                        </a:lnTo>
                        <a:lnTo>
                          <a:pt x="29" y="3"/>
                        </a:lnTo>
                        <a:lnTo>
                          <a:pt x="23" y="5"/>
                        </a:lnTo>
                        <a:lnTo>
                          <a:pt x="17" y="9"/>
                        </a:lnTo>
                        <a:lnTo>
                          <a:pt x="11" y="14"/>
                        </a:lnTo>
                        <a:lnTo>
                          <a:pt x="8" y="21"/>
                        </a:lnTo>
                        <a:lnTo>
                          <a:pt x="3" y="28"/>
                        </a:lnTo>
                        <a:lnTo>
                          <a:pt x="1" y="34"/>
                        </a:lnTo>
                        <a:lnTo>
                          <a:pt x="0" y="41"/>
                        </a:lnTo>
                        <a:lnTo>
                          <a:pt x="0" y="49"/>
                        </a:lnTo>
                        <a:lnTo>
                          <a:pt x="1" y="56"/>
                        </a:lnTo>
                        <a:lnTo>
                          <a:pt x="6" y="64"/>
                        </a:lnTo>
                        <a:lnTo>
                          <a:pt x="9" y="69"/>
                        </a:lnTo>
                        <a:lnTo>
                          <a:pt x="16" y="74"/>
                        </a:lnTo>
                        <a:lnTo>
                          <a:pt x="21" y="76"/>
                        </a:lnTo>
                        <a:lnTo>
                          <a:pt x="29" y="78"/>
                        </a:lnTo>
                        <a:lnTo>
                          <a:pt x="36" y="78"/>
                        </a:lnTo>
                        <a:lnTo>
                          <a:pt x="46" y="78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3" name="Freeform 402"/>
                  <p:cNvSpPr>
                    <a:spLocks/>
                  </p:cNvSpPr>
                  <p:nvPr/>
                </p:nvSpPr>
                <p:spPr bwMode="auto">
                  <a:xfrm rot="168125" flipH="1">
                    <a:off x="4750" y="3441"/>
                    <a:ext cx="31" cy="38"/>
                  </a:xfrm>
                  <a:custGeom>
                    <a:avLst/>
                    <a:gdLst>
                      <a:gd name="T0" fmla="*/ 1 w 56"/>
                      <a:gd name="T1" fmla="*/ 0 h 87"/>
                      <a:gd name="T2" fmla="*/ 1 w 56"/>
                      <a:gd name="T3" fmla="*/ 0 h 87"/>
                      <a:gd name="T4" fmla="*/ 1 w 56"/>
                      <a:gd name="T5" fmla="*/ 0 h 87"/>
                      <a:gd name="T6" fmla="*/ 1 w 56"/>
                      <a:gd name="T7" fmla="*/ 0 h 87"/>
                      <a:gd name="T8" fmla="*/ 1 w 56"/>
                      <a:gd name="T9" fmla="*/ 0 h 87"/>
                      <a:gd name="T10" fmla="*/ 1 w 56"/>
                      <a:gd name="T11" fmla="*/ 0 h 87"/>
                      <a:gd name="T12" fmla="*/ 1 w 56"/>
                      <a:gd name="T13" fmla="*/ 0 h 87"/>
                      <a:gd name="T14" fmla="*/ 1 w 56"/>
                      <a:gd name="T15" fmla="*/ 0 h 87"/>
                      <a:gd name="T16" fmla="*/ 1 w 56"/>
                      <a:gd name="T17" fmla="*/ 0 h 87"/>
                      <a:gd name="T18" fmla="*/ 1 w 56"/>
                      <a:gd name="T19" fmla="*/ 0 h 87"/>
                      <a:gd name="T20" fmla="*/ 1 w 56"/>
                      <a:gd name="T21" fmla="*/ 0 h 87"/>
                      <a:gd name="T22" fmla="*/ 1 w 56"/>
                      <a:gd name="T23" fmla="*/ 0 h 87"/>
                      <a:gd name="T24" fmla="*/ 1 w 56"/>
                      <a:gd name="T25" fmla="*/ 0 h 87"/>
                      <a:gd name="T26" fmla="*/ 1 w 56"/>
                      <a:gd name="T27" fmla="*/ 0 h 87"/>
                      <a:gd name="T28" fmla="*/ 1 w 56"/>
                      <a:gd name="T29" fmla="*/ 0 h 87"/>
                      <a:gd name="T30" fmla="*/ 1 w 56"/>
                      <a:gd name="T31" fmla="*/ 0 h 87"/>
                      <a:gd name="T32" fmla="*/ 1 w 56"/>
                      <a:gd name="T33" fmla="*/ 0 h 87"/>
                      <a:gd name="T34" fmla="*/ 1 w 56"/>
                      <a:gd name="T35" fmla="*/ 0 h 87"/>
                      <a:gd name="T36" fmla="*/ 1 w 56"/>
                      <a:gd name="T37" fmla="*/ 0 h 87"/>
                      <a:gd name="T38" fmla="*/ 1 w 56"/>
                      <a:gd name="T39" fmla="*/ 0 h 87"/>
                      <a:gd name="T40" fmla="*/ 1 w 56"/>
                      <a:gd name="T41" fmla="*/ 0 h 87"/>
                      <a:gd name="T42" fmla="*/ 0 w 56"/>
                      <a:gd name="T43" fmla="*/ 0 h 87"/>
                      <a:gd name="T44" fmla="*/ 0 w 56"/>
                      <a:gd name="T45" fmla="*/ 0 h 87"/>
                      <a:gd name="T46" fmla="*/ 0 w 56"/>
                      <a:gd name="T47" fmla="*/ 0 h 87"/>
                      <a:gd name="T48" fmla="*/ 1 w 56"/>
                      <a:gd name="T49" fmla="*/ 0 h 87"/>
                      <a:gd name="T50" fmla="*/ 1 w 56"/>
                      <a:gd name="T51" fmla="*/ 0 h 87"/>
                      <a:gd name="T52" fmla="*/ 1 w 56"/>
                      <a:gd name="T53" fmla="*/ 0 h 87"/>
                      <a:gd name="T54" fmla="*/ 1 w 56"/>
                      <a:gd name="T55" fmla="*/ 0 h 87"/>
                      <a:gd name="T56" fmla="*/ 1 w 56"/>
                      <a:gd name="T57" fmla="*/ 0 h 87"/>
                      <a:gd name="T58" fmla="*/ 1 w 56"/>
                      <a:gd name="T59" fmla="*/ 0 h 87"/>
                      <a:gd name="T60" fmla="*/ 1 w 56"/>
                      <a:gd name="T61" fmla="*/ 0 h 87"/>
                      <a:gd name="T62" fmla="*/ 1 w 56"/>
                      <a:gd name="T63" fmla="*/ 0 h 87"/>
                      <a:gd name="T64" fmla="*/ 1 w 56"/>
                      <a:gd name="T65" fmla="*/ 0 h 8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56" h="87">
                        <a:moveTo>
                          <a:pt x="38" y="87"/>
                        </a:moveTo>
                        <a:lnTo>
                          <a:pt x="43" y="82"/>
                        </a:lnTo>
                        <a:lnTo>
                          <a:pt x="48" y="79"/>
                        </a:lnTo>
                        <a:lnTo>
                          <a:pt x="52" y="73"/>
                        </a:lnTo>
                        <a:lnTo>
                          <a:pt x="55" y="68"/>
                        </a:lnTo>
                        <a:lnTo>
                          <a:pt x="55" y="59"/>
                        </a:lnTo>
                        <a:lnTo>
                          <a:pt x="56" y="51"/>
                        </a:lnTo>
                        <a:lnTo>
                          <a:pt x="55" y="43"/>
                        </a:lnTo>
                        <a:lnTo>
                          <a:pt x="55" y="35"/>
                        </a:lnTo>
                        <a:lnTo>
                          <a:pt x="54" y="26"/>
                        </a:lnTo>
                        <a:lnTo>
                          <a:pt x="52" y="19"/>
                        </a:lnTo>
                        <a:lnTo>
                          <a:pt x="47" y="12"/>
                        </a:lnTo>
                        <a:lnTo>
                          <a:pt x="44" y="9"/>
                        </a:lnTo>
                        <a:lnTo>
                          <a:pt x="38" y="5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1" y="0"/>
                        </a:lnTo>
                        <a:lnTo>
                          <a:pt x="14" y="3"/>
                        </a:lnTo>
                        <a:lnTo>
                          <a:pt x="9" y="10"/>
                        </a:lnTo>
                        <a:lnTo>
                          <a:pt x="5" y="17"/>
                        </a:lnTo>
                        <a:lnTo>
                          <a:pt x="3" y="25"/>
                        </a:lnTo>
                        <a:lnTo>
                          <a:pt x="0" y="32"/>
                        </a:lnTo>
                        <a:lnTo>
                          <a:pt x="0" y="41"/>
                        </a:lnTo>
                        <a:lnTo>
                          <a:pt x="0" y="49"/>
                        </a:lnTo>
                        <a:lnTo>
                          <a:pt x="3" y="59"/>
                        </a:lnTo>
                        <a:lnTo>
                          <a:pt x="4" y="66"/>
                        </a:lnTo>
                        <a:lnTo>
                          <a:pt x="8" y="72"/>
                        </a:lnTo>
                        <a:lnTo>
                          <a:pt x="11" y="78"/>
                        </a:lnTo>
                        <a:lnTo>
                          <a:pt x="15" y="82"/>
                        </a:lnTo>
                        <a:lnTo>
                          <a:pt x="20" y="85"/>
                        </a:lnTo>
                        <a:lnTo>
                          <a:pt x="26" y="87"/>
                        </a:lnTo>
                        <a:lnTo>
                          <a:pt x="31" y="87"/>
                        </a:lnTo>
                        <a:lnTo>
                          <a:pt x="38" y="87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403"/>
                  <p:cNvSpPr>
                    <a:spLocks/>
                  </p:cNvSpPr>
                  <p:nvPr/>
                </p:nvSpPr>
                <p:spPr bwMode="auto">
                  <a:xfrm rot="168125" flipH="1">
                    <a:off x="4929" y="3510"/>
                    <a:ext cx="43" cy="39"/>
                  </a:xfrm>
                  <a:custGeom>
                    <a:avLst/>
                    <a:gdLst>
                      <a:gd name="T0" fmla="*/ 1 w 79"/>
                      <a:gd name="T1" fmla="*/ 0 h 90"/>
                      <a:gd name="T2" fmla="*/ 1 w 79"/>
                      <a:gd name="T3" fmla="*/ 0 h 90"/>
                      <a:gd name="T4" fmla="*/ 1 w 79"/>
                      <a:gd name="T5" fmla="*/ 0 h 90"/>
                      <a:gd name="T6" fmla="*/ 1 w 79"/>
                      <a:gd name="T7" fmla="*/ 0 h 90"/>
                      <a:gd name="T8" fmla="*/ 1 w 79"/>
                      <a:gd name="T9" fmla="*/ 0 h 90"/>
                      <a:gd name="T10" fmla="*/ 1 w 79"/>
                      <a:gd name="T11" fmla="*/ 0 h 90"/>
                      <a:gd name="T12" fmla="*/ 1 w 79"/>
                      <a:gd name="T13" fmla="*/ 0 h 90"/>
                      <a:gd name="T14" fmla="*/ 1 w 79"/>
                      <a:gd name="T15" fmla="*/ 0 h 90"/>
                      <a:gd name="T16" fmla="*/ 1 w 79"/>
                      <a:gd name="T17" fmla="*/ 0 h 90"/>
                      <a:gd name="T18" fmla="*/ 1 w 79"/>
                      <a:gd name="T19" fmla="*/ 0 h 90"/>
                      <a:gd name="T20" fmla="*/ 1 w 79"/>
                      <a:gd name="T21" fmla="*/ 0 h 90"/>
                      <a:gd name="T22" fmla="*/ 1 w 79"/>
                      <a:gd name="T23" fmla="*/ 0 h 90"/>
                      <a:gd name="T24" fmla="*/ 1 w 79"/>
                      <a:gd name="T25" fmla="*/ 0 h 90"/>
                      <a:gd name="T26" fmla="*/ 1 w 79"/>
                      <a:gd name="T27" fmla="*/ 0 h 90"/>
                      <a:gd name="T28" fmla="*/ 1 w 79"/>
                      <a:gd name="T29" fmla="*/ 0 h 90"/>
                      <a:gd name="T30" fmla="*/ 1 w 79"/>
                      <a:gd name="T31" fmla="*/ 0 h 90"/>
                      <a:gd name="T32" fmla="*/ 1 w 79"/>
                      <a:gd name="T33" fmla="*/ 0 h 90"/>
                      <a:gd name="T34" fmla="*/ 1 w 79"/>
                      <a:gd name="T35" fmla="*/ 0 h 90"/>
                      <a:gd name="T36" fmla="*/ 1 w 79"/>
                      <a:gd name="T37" fmla="*/ 0 h 90"/>
                      <a:gd name="T38" fmla="*/ 1 w 79"/>
                      <a:gd name="T39" fmla="*/ 0 h 90"/>
                      <a:gd name="T40" fmla="*/ 1 w 79"/>
                      <a:gd name="T41" fmla="*/ 0 h 90"/>
                      <a:gd name="T42" fmla="*/ 1 w 79"/>
                      <a:gd name="T43" fmla="*/ 0 h 90"/>
                      <a:gd name="T44" fmla="*/ 0 w 79"/>
                      <a:gd name="T45" fmla="*/ 0 h 90"/>
                      <a:gd name="T46" fmla="*/ 0 w 79"/>
                      <a:gd name="T47" fmla="*/ 0 h 90"/>
                      <a:gd name="T48" fmla="*/ 1 w 79"/>
                      <a:gd name="T49" fmla="*/ 0 h 90"/>
                      <a:gd name="T50" fmla="*/ 1 w 79"/>
                      <a:gd name="T51" fmla="*/ 0 h 90"/>
                      <a:gd name="T52" fmla="*/ 1 w 79"/>
                      <a:gd name="T53" fmla="*/ 0 h 90"/>
                      <a:gd name="T54" fmla="*/ 1 w 79"/>
                      <a:gd name="T55" fmla="*/ 0 h 90"/>
                      <a:gd name="T56" fmla="*/ 1 w 79"/>
                      <a:gd name="T57" fmla="*/ 0 h 90"/>
                      <a:gd name="T58" fmla="*/ 1 w 79"/>
                      <a:gd name="T59" fmla="*/ 0 h 90"/>
                      <a:gd name="T60" fmla="*/ 1 w 79"/>
                      <a:gd name="T61" fmla="*/ 0 h 90"/>
                      <a:gd name="T62" fmla="*/ 1 w 79"/>
                      <a:gd name="T63" fmla="*/ 0 h 90"/>
                      <a:gd name="T64" fmla="*/ 1 w 79"/>
                      <a:gd name="T65" fmla="*/ 0 h 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9" h="90">
                        <a:moveTo>
                          <a:pt x="49" y="89"/>
                        </a:moveTo>
                        <a:lnTo>
                          <a:pt x="56" y="83"/>
                        </a:lnTo>
                        <a:lnTo>
                          <a:pt x="64" y="78"/>
                        </a:lnTo>
                        <a:lnTo>
                          <a:pt x="69" y="71"/>
                        </a:lnTo>
                        <a:lnTo>
                          <a:pt x="74" y="64"/>
                        </a:lnTo>
                        <a:lnTo>
                          <a:pt x="76" y="55"/>
                        </a:lnTo>
                        <a:lnTo>
                          <a:pt x="79" y="47"/>
                        </a:lnTo>
                        <a:lnTo>
                          <a:pt x="79" y="39"/>
                        </a:lnTo>
                        <a:lnTo>
                          <a:pt x="79" y="31"/>
                        </a:lnTo>
                        <a:lnTo>
                          <a:pt x="74" y="22"/>
                        </a:lnTo>
                        <a:lnTo>
                          <a:pt x="71" y="15"/>
                        </a:lnTo>
                        <a:lnTo>
                          <a:pt x="65" y="9"/>
                        </a:lnTo>
                        <a:lnTo>
                          <a:pt x="59" y="5"/>
                        </a:lnTo>
                        <a:lnTo>
                          <a:pt x="51" y="2"/>
                        </a:lnTo>
                        <a:lnTo>
                          <a:pt x="45" y="0"/>
                        </a:lnTo>
                        <a:lnTo>
                          <a:pt x="38" y="0"/>
                        </a:lnTo>
                        <a:lnTo>
                          <a:pt x="32" y="2"/>
                        </a:lnTo>
                        <a:lnTo>
                          <a:pt x="23" y="5"/>
                        </a:lnTo>
                        <a:lnTo>
                          <a:pt x="16" y="12"/>
                        </a:lnTo>
                        <a:lnTo>
                          <a:pt x="10" y="19"/>
                        </a:lnTo>
                        <a:lnTo>
                          <a:pt x="6" y="27"/>
                        </a:lnTo>
                        <a:lnTo>
                          <a:pt x="3" y="34"/>
                        </a:lnTo>
                        <a:lnTo>
                          <a:pt x="0" y="43"/>
                        </a:lnTo>
                        <a:lnTo>
                          <a:pt x="0" y="51"/>
                        </a:lnTo>
                        <a:lnTo>
                          <a:pt x="3" y="61"/>
                        </a:lnTo>
                        <a:lnTo>
                          <a:pt x="5" y="67"/>
                        </a:lnTo>
                        <a:lnTo>
                          <a:pt x="10" y="74"/>
                        </a:lnTo>
                        <a:lnTo>
                          <a:pt x="13" y="80"/>
                        </a:lnTo>
                        <a:lnTo>
                          <a:pt x="20" y="86"/>
                        </a:lnTo>
                        <a:lnTo>
                          <a:pt x="25" y="88"/>
                        </a:lnTo>
                        <a:lnTo>
                          <a:pt x="32" y="90"/>
                        </a:lnTo>
                        <a:lnTo>
                          <a:pt x="40" y="89"/>
                        </a:lnTo>
                        <a:lnTo>
                          <a:pt x="49" y="8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5" name="Freeform 404"/>
                  <p:cNvSpPr>
                    <a:spLocks/>
                  </p:cNvSpPr>
                  <p:nvPr/>
                </p:nvSpPr>
                <p:spPr bwMode="auto">
                  <a:xfrm rot="168125" flipH="1">
                    <a:off x="5121" y="3560"/>
                    <a:ext cx="40" cy="31"/>
                  </a:xfrm>
                  <a:custGeom>
                    <a:avLst/>
                    <a:gdLst>
                      <a:gd name="T0" fmla="*/ 1 w 71"/>
                      <a:gd name="T1" fmla="*/ 0 h 73"/>
                      <a:gd name="T2" fmla="*/ 1 w 71"/>
                      <a:gd name="T3" fmla="*/ 0 h 73"/>
                      <a:gd name="T4" fmla="*/ 1 w 71"/>
                      <a:gd name="T5" fmla="*/ 0 h 73"/>
                      <a:gd name="T6" fmla="*/ 1 w 71"/>
                      <a:gd name="T7" fmla="*/ 0 h 73"/>
                      <a:gd name="T8" fmla="*/ 1 w 71"/>
                      <a:gd name="T9" fmla="*/ 0 h 73"/>
                      <a:gd name="T10" fmla="*/ 1 w 71"/>
                      <a:gd name="T11" fmla="*/ 0 h 73"/>
                      <a:gd name="T12" fmla="*/ 1 w 71"/>
                      <a:gd name="T13" fmla="*/ 0 h 73"/>
                      <a:gd name="T14" fmla="*/ 1 w 71"/>
                      <a:gd name="T15" fmla="*/ 0 h 73"/>
                      <a:gd name="T16" fmla="*/ 1 w 71"/>
                      <a:gd name="T17" fmla="*/ 0 h 73"/>
                      <a:gd name="T18" fmla="*/ 1 w 71"/>
                      <a:gd name="T19" fmla="*/ 0 h 73"/>
                      <a:gd name="T20" fmla="*/ 1 w 71"/>
                      <a:gd name="T21" fmla="*/ 0 h 73"/>
                      <a:gd name="T22" fmla="*/ 1 w 71"/>
                      <a:gd name="T23" fmla="*/ 0 h 73"/>
                      <a:gd name="T24" fmla="*/ 1 w 71"/>
                      <a:gd name="T25" fmla="*/ 0 h 73"/>
                      <a:gd name="T26" fmla="*/ 1 w 71"/>
                      <a:gd name="T27" fmla="*/ 0 h 73"/>
                      <a:gd name="T28" fmla="*/ 1 w 71"/>
                      <a:gd name="T29" fmla="*/ 0 h 73"/>
                      <a:gd name="T30" fmla="*/ 1 w 71"/>
                      <a:gd name="T31" fmla="*/ 0 h 73"/>
                      <a:gd name="T32" fmla="*/ 1 w 71"/>
                      <a:gd name="T33" fmla="*/ 0 h 73"/>
                      <a:gd name="T34" fmla="*/ 1 w 71"/>
                      <a:gd name="T35" fmla="*/ 0 h 73"/>
                      <a:gd name="T36" fmla="*/ 1 w 71"/>
                      <a:gd name="T37" fmla="*/ 0 h 73"/>
                      <a:gd name="T38" fmla="*/ 1 w 71"/>
                      <a:gd name="T39" fmla="*/ 0 h 73"/>
                      <a:gd name="T40" fmla="*/ 1 w 71"/>
                      <a:gd name="T41" fmla="*/ 0 h 73"/>
                      <a:gd name="T42" fmla="*/ 1 w 71"/>
                      <a:gd name="T43" fmla="*/ 0 h 73"/>
                      <a:gd name="T44" fmla="*/ 0 w 71"/>
                      <a:gd name="T45" fmla="*/ 0 h 73"/>
                      <a:gd name="T46" fmla="*/ 0 w 71"/>
                      <a:gd name="T47" fmla="*/ 0 h 73"/>
                      <a:gd name="T48" fmla="*/ 1 w 71"/>
                      <a:gd name="T49" fmla="*/ 0 h 73"/>
                      <a:gd name="T50" fmla="*/ 1 w 71"/>
                      <a:gd name="T51" fmla="*/ 0 h 73"/>
                      <a:gd name="T52" fmla="*/ 1 w 71"/>
                      <a:gd name="T53" fmla="*/ 0 h 73"/>
                      <a:gd name="T54" fmla="*/ 1 w 71"/>
                      <a:gd name="T55" fmla="*/ 0 h 73"/>
                      <a:gd name="T56" fmla="*/ 1 w 71"/>
                      <a:gd name="T57" fmla="*/ 0 h 73"/>
                      <a:gd name="T58" fmla="*/ 1 w 71"/>
                      <a:gd name="T59" fmla="*/ 0 h 73"/>
                      <a:gd name="T60" fmla="*/ 1 w 71"/>
                      <a:gd name="T61" fmla="*/ 0 h 7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1" h="73">
                        <a:moveTo>
                          <a:pt x="43" y="73"/>
                        </a:moveTo>
                        <a:lnTo>
                          <a:pt x="47" y="68"/>
                        </a:lnTo>
                        <a:lnTo>
                          <a:pt x="53" y="65"/>
                        </a:lnTo>
                        <a:lnTo>
                          <a:pt x="58" y="59"/>
                        </a:lnTo>
                        <a:lnTo>
                          <a:pt x="63" y="53"/>
                        </a:lnTo>
                        <a:lnTo>
                          <a:pt x="66" y="45"/>
                        </a:lnTo>
                        <a:lnTo>
                          <a:pt x="69" y="39"/>
                        </a:lnTo>
                        <a:lnTo>
                          <a:pt x="70" y="32"/>
                        </a:lnTo>
                        <a:lnTo>
                          <a:pt x="71" y="26"/>
                        </a:lnTo>
                        <a:lnTo>
                          <a:pt x="68" y="17"/>
                        </a:lnTo>
                        <a:lnTo>
                          <a:pt x="64" y="12"/>
                        </a:lnTo>
                        <a:lnTo>
                          <a:pt x="59" y="6"/>
                        </a:lnTo>
                        <a:lnTo>
                          <a:pt x="54" y="4"/>
                        </a:lnTo>
                        <a:lnTo>
                          <a:pt x="47" y="0"/>
                        </a:lnTo>
                        <a:lnTo>
                          <a:pt x="41" y="0"/>
                        </a:lnTo>
                        <a:lnTo>
                          <a:pt x="33" y="0"/>
                        </a:lnTo>
                        <a:lnTo>
                          <a:pt x="25" y="4"/>
                        </a:lnTo>
                        <a:lnTo>
                          <a:pt x="18" y="6"/>
                        </a:lnTo>
                        <a:lnTo>
                          <a:pt x="12" y="9"/>
                        </a:lnTo>
                        <a:lnTo>
                          <a:pt x="8" y="15"/>
                        </a:lnTo>
                        <a:lnTo>
                          <a:pt x="5" y="22"/>
                        </a:lnTo>
                        <a:lnTo>
                          <a:pt x="1" y="29"/>
                        </a:lnTo>
                        <a:lnTo>
                          <a:pt x="0" y="35"/>
                        </a:lnTo>
                        <a:lnTo>
                          <a:pt x="0" y="42"/>
                        </a:lnTo>
                        <a:lnTo>
                          <a:pt x="2" y="50"/>
                        </a:lnTo>
                        <a:lnTo>
                          <a:pt x="6" y="60"/>
                        </a:lnTo>
                        <a:lnTo>
                          <a:pt x="16" y="69"/>
                        </a:lnTo>
                        <a:lnTo>
                          <a:pt x="21" y="71"/>
                        </a:lnTo>
                        <a:lnTo>
                          <a:pt x="28" y="73"/>
                        </a:lnTo>
                        <a:lnTo>
                          <a:pt x="35" y="73"/>
                        </a:lnTo>
                        <a:lnTo>
                          <a:pt x="43" y="7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405"/>
                  <p:cNvSpPr>
                    <a:spLocks/>
                  </p:cNvSpPr>
                  <p:nvPr/>
                </p:nvSpPr>
                <p:spPr bwMode="auto">
                  <a:xfrm rot="168125" flipH="1">
                    <a:off x="4932" y="3563"/>
                    <a:ext cx="41" cy="34"/>
                  </a:xfrm>
                  <a:custGeom>
                    <a:avLst/>
                    <a:gdLst>
                      <a:gd name="T0" fmla="*/ 1 w 72"/>
                      <a:gd name="T1" fmla="*/ 0 h 76"/>
                      <a:gd name="T2" fmla="*/ 1 w 72"/>
                      <a:gd name="T3" fmla="*/ 0 h 76"/>
                      <a:gd name="T4" fmla="*/ 1 w 72"/>
                      <a:gd name="T5" fmla="*/ 0 h 76"/>
                      <a:gd name="T6" fmla="*/ 1 w 72"/>
                      <a:gd name="T7" fmla="*/ 0 h 76"/>
                      <a:gd name="T8" fmla="*/ 1 w 72"/>
                      <a:gd name="T9" fmla="*/ 0 h 76"/>
                      <a:gd name="T10" fmla="*/ 1 w 72"/>
                      <a:gd name="T11" fmla="*/ 0 h 76"/>
                      <a:gd name="T12" fmla="*/ 1 w 72"/>
                      <a:gd name="T13" fmla="*/ 0 h 76"/>
                      <a:gd name="T14" fmla="*/ 1 w 72"/>
                      <a:gd name="T15" fmla="*/ 0 h 76"/>
                      <a:gd name="T16" fmla="*/ 1 w 72"/>
                      <a:gd name="T17" fmla="*/ 0 h 76"/>
                      <a:gd name="T18" fmla="*/ 1 w 72"/>
                      <a:gd name="T19" fmla="*/ 0 h 76"/>
                      <a:gd name="T20" fmla="*/ 1 w 72"/>
                      <a:gd name="T21" fmla="*/ 0 h 76"/>
                      <a:gd name="T22" fmla="*/ 1 w 72"/>
                      <a:gd name="T23" fmla="*/ 0 h 76"/>
                      <a:gd name="T24" fmla="*/ 1 w 72"/>
                      <a:gd name="T25" fmla="*/ 0 h 76"/>
                      <a:gd name="T26" fmla="*/ 1 w 72"/>
                      <a:gd name="T27" fmla="*/ 0 h 76"/>
                      <a:gd name="T28" fmla="*/ 1 w 72"/>
                      <a:gd name="T29" fmla="*/ 0 h 76"/>
                      <a:gd name="T30" fmla="*/ 1 w 72"/>
                      <a:gd name="T31" fmla="*/ 0 h 76"/>
                      <a:gd name="T32" fmla="*/ 1 w 72"/>
                      <a:gd name="T33" fmla="*/ 0 h 76"/>
                      <a:gd name="T34" fmla="*/ 1 w 72"/>
                      <a:gd name="T35" fmla="*/ 0 h 76"/>
                      <a:gd name="T36" fmla="*/ 1 w 72"/>
                      <a:gd name="T37" fmla="*/ 0 h 76"/>
                      <a:gd name="T38" fmla="*/ 1 w 72"/>
                      <a:gd name="T39" fmla="*/ 0 h 76"/>
                      <a:gd name="T40" fmla="*/ 1 w 72"/>
                      <a:gd name="T41" fmla="*/ 0 h 76"/>
                      <a:gd name="T42" fmla="*/ 1 w 72"/>
                      <a:gd name="T43" fmla="*/ 0 h 76"/>
                      <a:gd name="T44" fmla="*/ 0 w 72"/>
                      <a:gd name="T45" fmla="*/ 0 h 76"/>
                      <a:gd name="T46" fmla="*/ 0 w 72"/>
                      <a:gd name="T47" fmla="*/ 0 h 76"/>
                      <a:gd name="T48" fmla="*/ 1 w 72"/>
                      <a:gd name="T49" fmla="*/ 0 h 76"/>
                      <a:gd name="T50" fmla="*/ 1 w 72"/>
                      <a:gd name="T51" fmla="*/ 0 h 76"/>
                      <a:gd name="T52" fmla="*/ 1 w 72"/>
                      <a:gd name="T53" fmla="*/ 0 h 76"/>
                      <a:gd name="T54" fmla="*/ 1 w 72"/>
                      <a:gd name="T55" fmla="*/ 0 h 76"/>
                      <a:gd name="T56" fmla="*/ 1 w 72"/>
                      <a:gd name="T57" fmla="*/ 0 h 76"/>
                      <a:gd name="T58" fmla="*/ 1 w 72"/>
                      <a:gd name="T59" fmla="*/ 0 h 76"/>
                      <a:gd name="T60" fmla="*/ 1 w 72"/>
                      <a:gd name="T61" fmla="*/ 0 h 76"/>
                      <a:gd name="T62" fmla="*/ 1 w 72"/>
                      <a:gd name="T63" fmla="*/ 0 h 76"/>
                      <a:gd name="T64" fmla="*/ 1 w 72"/>
                      <a:gd name="T65" fmla="*/ 0 h 7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2" h="76">
                        <a:moveTo>
                          <a:pt x="43" y="76"/>
                        </a:moveTo>
                        <a:lnTo>
                          <a:pt x="50" y="70"/>
                        </a:lnTo>
                        <a:lnTo>
                          <a:pt x="58" y="65"/>
                        </a:lnTo>
                        <a:lnTo>
                          <a:pt x="63" y="59"/>
                        </a:lnTo>
                        <a:lnTo>
                          <a:pt x="68" y="53"/>
                        </a:lnTo>
                        <a:lnTo>
                          <a:pt x="70" y="46"/>
                        </a:lnTo>
                        <a:lnTo>
                          <a:pt x="72" y="39"/>
                        </a:lnTo>
                        <a:lnTo>
                          <a:pt x="72" y="32"/>
                        </a:lnTo>
                        <a:lnTo>
                          <a:pt x="72" y="24"/>
                        </a:lnTo>
                        <a:lnTo>
                          <a:pt x="69" y="17"/>
                        </a:lnTo>
                        <a:lnTo>
                          <a:pt x="65" y="11"/>
                        </a:lnTo>
                        <a:lnTo>
                          <a:pt x="60" y="6"/>
                        </a:lnTo>
                        <a:lnTo>
                          <a:pt x="55" y="3"/>
                        </a:lnTo>
                        <a:lnTo>
                          <a:pt x="48" y="0"/>
                        </a:lnTo>
                        <a:lnTo>
                          <a:pt x="43" y="1"/>
                        </a:lnTo>
                        <a:lnTo>
                          <a:pt x="37" y="1"/>
                        </a:lnTo>
                        <a:lnTo>
                          <a:pt x="32" y="6"/>
                        </a:lnTo>
                        <a:lnTo>
                          <a:pt x="21" y="8"/>
                        </a:lnTo>
                        <a:lnTo>
                          <a:pt x="15" y="12"/>
                        </a:lnTo>
                        <a:lnTo>
                          <a:pt x="9" y="17"/>
                        </a:lnTo>
                        <a:lnTo>
                          <a:pt x="5" y="24"/>
                        </a:lnTo>
                        <a:lnTo>
                          <a:pt x="1" y="30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lnTo>
                          <a:pt x="2" y="52"/>
                        </a:lnTo>
                        <a:lnTo>
                          <a:pt x="2" y="58"/>
                        </a:lnTo>
                        <a:lnTo>
                          <a:pt x="5" y="63"/>
                        </a:lnTo>
                        <a:lnTo>
                          <a:pt x="9" y="68"/>
                        </a:lnTo>
                        <a:lnTo>
                          <a:pt x="16" y="72"/>
                        </a:lnTo>
                        <a:lnTo>
                          <a:pt x="21" y="74"/>
                        </a:lnTo>
                        <a:lnTo>
                          <a:pt x="28" y="76"/>
                        </a:lnTo>
                        <a:lnTo>
                          <a:pt x="35" y="76"/>
                        </a:lnTo>
                        <a:lnTo>
                          <a:pt x="43" y="7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7" name="Freeform 406"/>
                  <p:cNvSpPr>
                    <a:spLocks/>
                  </p:cNvSpPr>
                  <p:nvPr/>
                </p:nvSpPr>
                <p:spPr bwMode="auto">
                  <a:xfrm rot="168125" flipH="1">
                    <a:off x="4780" y="3474"/>
                    <a:ext cx="40" cy="33"/>
                  </a:xfrm>
                  <a:custGeom>
                    <a:avLst/>
                    <a:gdLst>
                      <a:gd name="T0" fmla="*/ 1 w 72"/>
                      <a:gd name="T1" fmla="*/ 0 h 76"/>
                      <a:gd name="T2" fmla="*/ 1 w 72"/>
                      <a:gd name="T3" fmla="*/ 0 h 76"/>
                      <a:gd name="T4" fmla="*/ 1 w 72"/>
                      <a:gd name="T5" fmla="*/ 0 h 76"/>
                      <a:gd name="T6" fmla="*/ 1 w 72"/>
                      <a:gd name="T7" fmla="*/ 0 h 76"/>
                      <a:gd name="T8" fmla="*/ 1 w 72"/>
                      <a:gd name="T9" fmla="*/ 0 h 76"/>
                      <a:gd name="T10" fmla="*/ 1 w 72"/>
                      <a:gd name="T11" fmla="*/ 0 h 76"/>
                      <a:gd name="T12" fmla="*/ 1 w 72"/>
                      <a:gd name="T13" fmla="*/ 0 h 76"/>
                      <a:gd name="T14" fmla="*/ 1 w 72"/>
                      <a:gd name="T15" fmla="*/ 0 h 76"/>
                      <a:gd name="T16" fmla="*/ 1 w 72"/>
                      <a:gd name="T17" fmla="*/ 0 h 76"/>
                      <a:gd name="T18" fmla="*/ 1 w 72"/>
                      <a:gd name="T19" fmla="*/ 0 h 76"/>
                      <a:gd name="T20" fmla="*/ 1 w 72"/>
                      <a:gd name="T21" fmla="*/ 0 h 76"/>
                      <a:gd name="T22" fmla="*/ 1 w 72"/>
                      <a:gd name="T23" fmla="*/ 0 h 76"/>
                      <a:gd name="T24" fmla="*/ 1 w 72"/>
                      <a:gd name="T25" fmla="*/ 0 h 76"/>
                      <a:gd name="T26" fmla="*/ 1 w 72"/>
                      <a:gd name="T27" fmla="*/ 0 h 76"/>
                      <a:gd name="T28" fmla="*/ 1 w 72"/>
                      <a:gd name="T29" fmla="*/ 0 h 76"/>
                      <a:gd name="T30" fmla="*/ 1 w 72"/>
                      <a:gd name="T31" fmla="*/ 0 h 76"/>
                      <a:gd name="T32" fmla="*/ 1 w 72"/>
                      <a:gd name="T33" fmla="*/ 0 h 76"/>
                      <a:gd name="T34" fmla="*/ 1 w 72"/>
                      <a:gd name="T35" fmla="*/ 0 h 76"/>
                      <a:gd name="T36" fmla="*/ 1 w 72"/>
                      <a:gd name="T37" fmla="*/ 0 h 76"/>
                      <a:gd name="T38" fmla="*/ 1 w 72"/>
                      <a:gd name="T39" fmla="*/ 0 h 76"/>
                      <a:gd name="T40" fmla="*/ 0 w 72"/>
                      <a:gd name="T41" fmla="*/ 0 h 76"/>
                      <a:gd name="T42" fmla="*/ 0 w 72"/>
                      <a:gd name="T43" fmla="*/ 0 h 76"/>
                      <a:gd name="T44" fmla="*/ 1 w 72"/>
                      <a:gd name="T45" fmla="*/ 0 h 76"/>
                      <a:gd name="T46" fmla="*/ 1 w 72"/>
                      <a:gd name="T47" fmla="*/ 0 h 76"/>
                      <a:gd name="T48" fmla="*/ 1 w 72"/>
                      <a:gd name="T49" fmla="*/ 0 h 76"/>
                      <a:gd name="T50" fmla="*/ 1 w 72"/>
                      <a:gd name="T51" fmla="*/ 0 h 76"/>
                      <a:gd name="T52" fmla="*/ 1 w 72"/>
                      <a:gd name="T53" fmla="*/ 0 h 76"/>
                      <a:gd name="T54" fmla="*/ 1 w 72"/>
                      <a:gd name="T55" fmla="*/ 0 h 76"/>
                      <a:gd name="T56" fmla="*/ 1 w 72"/>
                      <a:gd name="T57" fmla="*/ 0 h 7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72" h="76">
                        <a:moveTo>
                          <a:pt x="50" y="76"/>
                        </a:moveTo>
                        <a:lnTo>
                          <a:pt x="60" y="64"/>
                        </a:lnTo>
                        <a:lnTo>
                          <a:pt x="69" y="54"/>
                        </a:lnTo>
                        <a:lnTo>
                          <a:pt x="71" y="47"/>
                        </a:lnTo>
                        <a:lnTo>
                          <a:pt x="72" y="42"/>
                        </a:lnTo>
                        <a:lnTo>
                          <a:pt x="72" y="35"/>
                        </a:lnTo>
                        <a:lnTo>
                          <a:pt x="72" y="29"/>
                        </a:lnTo>
                        <a:lnTo>
                          <a:pt x="69" y="19"/>
                        </a:lnTo>
                        <a:lnTo>
                          <a:pt x="66" y="12"/>
                        </a:lnTo>
                        <a:lnTo>
                          <a:pt x="61" y="7"/>
                        </a:lnTo>
                        <a:lnTo>
                          <a:pt x="57" y="3"/>
                        </a:lnTo>
                        <a:lnTo>
                          <a:pt x="50" y="0"/>
                        </a:lnTo>
                        <a:lnTo>
                          <a:pt x="44" y="1"/>
                        </a:lnTo>
                        <a:lnTo>
                          <a:pt x="37" y="1"/>
                        </a:lnTo>
                        <a:lnTo>
                          <a:pt x="32" y="6"/>
                        </a:lnTo>
                        <a:lnTo>
                          <a:pt x="23" y="7"/>
                        </a:lnTo>
                        <a:lnTo>
                          <a:pt x="16" y="11"/>
                        </a:lnTo>
                        <a:lnTo>
                          <a:pt x="9" y="15"/>
                        </a:lnTo>
                        <a:lnTo>
                          <a:pt x="6" y="21"/>
                        </a:lnTo>
                        <a:lnTo>
                          <a:pt x="2" y="28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9" y="63"/>
                        </a:lnTo>
                        <a:lnTo>
                          <a:pt x="19" y="72"/>
                        </a:lnTo>
                        <a:lnTo>
                          <a:pt x="25" y="75"/>
                        </a:lnTo>
                        <a:lnTo>
                          <a:pt x="33" y="76"/>
                        </a:lnTo>
                        <a:lnTo>
                          <a:pt x="40" y="76"/>
                        </a:lnTo>
                        <a:lnTo>
                          <a:pt x="50" y="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407"/>
                  <p:cNvSpPr>
                    <a:spLocks/>
                  </p:cNvSpPr>
                  <p:nvPr/>
                </p:nvSpPr>
                <p:spPr bwMode="auto">
                  <a:xfrm rot="168125" flipH="1">
                    <a:off x="4857" y="3524"/>
                    <a:ext cx="40" cy="34"/>
                  </a:xfrm>
                  <a:custGeom>
                    <a:avLst/>
                    <a:gdLst>
                      <a:gd name="T0" fmla="*/ 1 w 72"/>
                      <a:gd name="T1" fmla="*/ 0 h 78"/>
                      <a:gd name="T2" fmla="*/ 1 w 72"/>
                      <a:gd name="T3" fmla="*/ 0 h 78"/>
                      <a:gd name="T4" fmla="*/ 1 w 72"/>
                      <a:gd name="T5" fmla="*/ 0 h 78"/>
                      <a:gd name="T6" fmla="*/ 1 w 72"/>
                      <a:gd name="T7" fmla="*/ 0 h 78"/>
                      <a:gd name="T8" fmla="*/ 1 w 72"/>
                      <a:gd name="T9" fmla="*/ 0 h 78"/>
                      <a:gd name="T10" fmla="*/ 1 w 72"/>
                      <a:gd name="T11" fmla="*/ 0 h 78"/>
                      <a:gd name="T12" fmla="*/ 1 w 72"/>
                      <a:gd name="T13" fmla="*/ 0 h 78"/>
                      <a:gd name="T14" fmla="*/ 1 w 72"/>
                      <a:gd name="T15" fmla="*/ 0 h 78"/>
                      <a:gd name="T16" fmla="*/ 1 w 72"/>
                      <a:gd name="T17" fmla="*/ 0 h 78"/>
                      <a:gd name="T18" fmla="*/ 1 w 72"/>
                      <a:gd name="T19" fmla="*/ 0 h 78"/>
                      <a:gd name="T20" fmla="*/ 1 w 72"/>
                      <a:gd name="T21" fmla="*/ 0 h 78"/>
                      <a:gd name="T22" fmla="*/ 1 w 72"/>
                      <a:gd name="T23" fmla="*/ 0 h 78"/>
                      <a:gd name="T24" fmla="*/ 1 w 72"/>
                      <a:gd name="T25" fmla="*/ 0 h 78"/>
                      <a:gd name="T26" fmla="*/ 1 w 72"/>
                      <a:gd name="T27" fmla="*/ 0 h 78"/>
                      <a:gd name="T28" fmla="*/ 1 w 72"/>
                      <a:gd name="T29" fmla="*/ 0 h 78"/>
                      <a:gd name="T30" fmla="*/ 1 w 72"/>
                      <a:gd name="T31" fmla="*/ 0 h 78"/>
                      <a:gd name="T32" fmla="*/ 1 w 72"/>
                      <a:gd name="T33" fmla="*/ 0 h 78"/>
                      <a:gd name="T34" fmla="*/ 1 w 72"/>
                      <a:gd name="T35" fmla="*/ 0 h 78"/>
                      <a:gd name="T36" fmla="*/ 1 w 72"/>
                      <a:gd name="T37" fmla="*/ 0 h 78"/>
                      <a:gd name="T38" fmla="*/ 1 w 72"/>
                      <a:gd name="T39" fmla="*/ 0 h 78"/>
                      <a:gd name="T40" fmla="*/ 1 w 72"/>
                      <a:gd name="T41" fmla="*/ 0 h 78"/>
                      <a:gd name="T42" fmla="*/ 1 w 72"/>
                      <a:gd name="T43" fmla="*/ 0 h 78"/>
                      <a:gd name="T44" fmla="*/ 0 w 72"/>
                      <a:gd name="T45" fmla="*/ 0 h 78"/>
                      <a:gd name="T46" fmla="*/ 0 w 72"/>
                      <a:gd name="T47" fmla="*/ 0 h 78"/>
                      <a:gd name="T48" fmla="*/ 1 w 72"/>
                      <a:gd name="T49" fmla="*/ 0 h 78"/>
                      <a:gd name="T50" fmla="*/ 1 w 72"/>
                      <a:gd name="T51" fmla="*/ 0 h 78"/>
                      <a:gd name="T52" fmla="*/ 1 w 72"/>
                      <a:gd name="T53" fmla="*/ 0 h 78"/>
                      <a:gd name="T54" fmla="*/ 1 w 72"/>
                      <a:gd name="T55" fmla="*/ 0 h 78"/>
                      <a:gd name="T56" fmla="*/ 1 w 72"/>
                      <a:gd name="T57" fmla="*/ 0 h 78"/>
                      <a:gd name="T58" fmla="*/ 1 w 72"/>
                      <a:gd name="T59" fmla="*/ 0 h 78"/>
                      <a:gd name="T60" fmla="*/ 1 w 72"/>
                      <a:gd name="T61" fmla="*/ 0 h 7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2" h="78">
                        <a:moveTo>
                          <a:pt x="43" y="78"/>
                        </a:moveTo>
                        <a:lnTo>
                          <a:pt x="49" y="74"/>
                        </a:lnTo>
                        <a:lnTo>
                          <a:pt x="54" y="70"/>
                        </a:lnTo>
                        <a:lnTo>
                          <a:pt x="59" y="64"/>
                        </a:lnTo>
                        <a:lnTo>
                          <a:pt x="64" y="58"/>
                        </a:lnTo>
                        <a:lnTo>
                          <a:pt x="67" y="50"/>
                        </a:lnTo>
                        <a:lnTo>
                          <a:pt x="70" y="42"/>
                        </a:lnTo>
                        <a:lnTo>
                          <a:pt x="71" y="34"/>
                        </a:lnTo>
                        <a:lnTo>
                          <a:pt x="72" y="26"/>
                        </a:lnTo>
                        <a:lnTo>
                          <a:pt x="69" y="20"/>
                        </a:lnTo>
                        <a:lnTo>
                          <a:pt x="66" y="14"/>
                        </a:lnTo>
                        <a:lnTo>
                          <a:pt x="60" y="9"/>
                        </a:lnTo>
                        <a:lnTo>
                          <a:pt x="55" y="6"/>
                        </a:lnTo>
                        <a:lnTo>
                          <a:pt x="49" y="3"/>
                        </a:lnTo>
                        <a:lnTo>
                          <a:pt x="43" y="0"/>
                        </a:lnTo>
                        <a:lnTo>
                          <a:pt x="37" y="0"/>
                        </a:lnTo>
                        <a:lnTo>
                          <a:pt x="32" y="3"/>
                        </a:lnTo>
                        <a:lnTo>
                          <a:pt x="23" y="5"/>
                        </a:lnTo>
                        <a:lnTo>
                          <a:pt x="16" y="9"/>
                        </a:lnTo>
                        <a:lnTo>
                          <a:pt x="9" y="15"/>
                        </a:lnTo>
                        <a:lnTo>
                          <a:pt x="6" y="22"/>
                        </a:lnTo>
                        <a:lnTo>
                          <a:pt x="2" y="29"/>
                        </a:lnTo>
                        <a:lnTo>
                          <a:pt x="0" y="38"/>
                        </a:lnTo>
                        <a:lnTo>
                          <a:pt x="0" y="46"/>
                        </a:lnTo>
                        <a:lnTo>
                          <a:pt x="2" y="56"/>
                        </a:lnTo>
                        <a:lnTo>
                          <a:pt x="8" y="66"/>
                        </a:lnTo>
                        <a:lnTo>
                          <a:pt x="18" y="75"/>
                        </a:lnTo>
                        <a:lnTo>
                          <a:pt x="24" y="77"/>
                        </a:lnTo>
                        <a:lnTo>
                          <a:pt x="29" y="78"/>
                        </a:lnTo>
                        <a:lnTo>
                          <a:pt x="36" y="78"/>
                        </a:lnTo>
                        <a:lnTo>
                          <a:pt x="43" y="7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9" name="Freeform 408"/>
                  <p:cNvSpPr>
                    <a:spLocks/>
                  </p:cNvSpPr>
                  <p:nvPr/>
                </p:nvSpPr>
                <p:spPr bwMode="auto">
                  <a:xfrm rot="168125" flipH="1">
                    <a:off x="4687" y="3456"/>
                    <a:ext cx="47" cy="33"/>
                  </a:xfrm>
                  <a:custGeom>
                    <a:avLst/>
                    <a:gdLst>
                      <a:gd name="T0" fmla="*/ 1 w 82"/>
                      <a:gd name="T1" fmla="*/ 0 h 77"/>
                      <a:gd name="T2" fmla="*/ 1 w 82"/>
                      <a:gd name="T3" fmla="*/ 0 h 77"/>
                      <a:gd name="T4" fmla="*/ 1 w 82"/>
                      <a:gd name="T5" fmla="*/ 0 h 77"/>
                      <a:gd name="T6" fmla="*/ 1 w 82"/>
                      <a:gd name="T7" fmla="*/ 0 h 77"/>
                      <a:gd name="T8" fmla="*/ 1 w 82"/>
                      <a:gd name="T9" fmla="*/ 0 h 77"/>
                      <a:gd name="T10" fmla="*/ 1 w 82"/>
                      <a:gd name="T11" fmla="*/ 0 h 77"/>
                      <a:gd name="T12" fmla="*/ 1 w 82"/>
                      <a:gd name="T13" fmla="*/ 0 h 77"/>
                      <a:gd name="T14" fmla="*/ 1 w 82"/>
                      <a:gd name="T15" fmla="*/ 0 h 77"/>
                      <a:gd name="T16" fmla="*/ 1 w 82"/>
                      <a:gd name="T17" fmla="*/ 0 h 77"/>
                      <a:gd name="T18" fmla="*/ 1 w 82"/>
                      <a:gd name="T19" fmla="*/ 0 h 77"/>
                      <a:gd name="T20" fmla="*/ 1 w 82"/>
                      <a:gd name="T21" fmla="*/ 0 h 77"/>
                      <a:gd name="T22" fmla="*/ 1 w 82"/>
                      <a:gd name="T23" fmla="*/ 0 h 77"/>
                      <a:gd name="T24" fmla="*/ 1 w 82"/>
                      <a:gd name="T25" fmla="*/ 0 h 77"/>
                      <a:gd name="T26" fmla="*/ 1 w 82"/>
                      <a:gd name="T27" fmla="*/ 0 h 77"/>
                      <a:gd name="T28" fmla="*/ 1 w 82"/>
                      <a:gd name="T29" fmla="*/ 0 h 77"/>
                      <a:gd name="T30" fmla="*/ 1 w 82"/>
                      <a:gd name="T31" fmla="*/ 0 h 77"/>
                      <a:gd name="T32" fmla="*/ 1 w 82"/>
                      <a:gd name="T33" fmla="*/ 0 h 77"/>
                      <a:gd name="T34" fmla="*/ 1 w 82"/>
                      <a:gd name="T35" fmla="*/ 0 h 77"/>
                      <a:gd name="T36" fmla="*/ 1 w 82"/>
                      <a:gd name="T37" fmla="*/ 0 h 77"/>
                      <a:gd name="T38" fmla="*/ 1 w 82"/>
                      <a:gd name="T39" fmla="*/ 0 h 77"/>
                      <a:gd name="T40" fmla="*/ 1 w 82"/>
                      <a:gd name="T41" fmla="*/ 0 h 77"/>
                      <a:gd name="T42" fmla="*/ 1 w 82"/>
                      <a:gd name="T43" fmla="*/ 0 h 77"/>
                      <a:gd name="T44" fmla="*/ 1 w 82"/>
                      <a:gd name="T45" fmla="*/ 0 h 77"/>
                      <a:gd name="T46" fmla="*/ 0 w 82"/>
                      <a:gd name="T47" fmla="*/ 0 h 77"/>
                      <a:gd name="T48" fmla="*/ 0 w 82"/>
                      <a:gd name="T49" fmla="*/ 0 h 77"/>
                      <a:gd name="T50" fmla="*/ 1 w 82"/>
                      <a:gd name="T51" fmla="*/ 0 h 77"/>
                      <a:gd name="T52" fmla="*/ 1 w 82"/>
                      <a:gd name="T53" fmla="*/ 0 h 77"/>
                      <a:gd name="T54" fmla="*/ 1 w 82"/>
                      <a:gd name="T55" fmla="*/ 0 h 77"/>
                      <a:gd name="T56" fmla="*/ 1 w 82"/>
                      <a:gd name="T57" fmla="*/ 0 h 77"/>
                      <a:gd name="T58" fmla="*/ 1 w 82"/>
                      <a:gd name="T59" fmla="*/ 0 h 77"/>
                      <a:gd name="T60" fmla="*/ 1 w 82"/>
                      <a:gd name="T61" fmla="*/ 0 h 77"/>
                      <a:gd name="T62" fmla="*/ 1 w 82"/>
                      <a:gd name="T63" fmla="*/ 0 h 77"/>
                      <a:gd name="T64" fmla="*/ 1 w 82"/>
                      <a:gd name="T65" fmla="*/ 0 h 7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82" h="77">
                        <a:moveTo>
                          <a:pt x="47" y="74"/>
                        </a:moveTo>
                        <a:lnTo>
                          <a:pt x="54" y="69"/>
                        </a:lnTo>
                        <a:lnTo>
                          <a:pt x="62" y="66"/>
                        </a:lnTo>
                        <a:lnTo>
                          <a:pt x="67" y="60"/>
                        </a:lnTo>
                        <a:lnTo>
                          <a:pt x="73" y="54"/>
                        </a:lnTo>
                        <a:lnTo>
                          <a:pt x="75" y="47"/>
                        </a:lnTo>
                        <a:lnTo>
                          <a:pt x="78" y="40"/>
                        </a:lnTo>
                        <a:lnTo>
                          <a:pt x="81" y="33"/>
                        </a:lnTo>
                        <a:lnTo>
                          <a:pt x="82" y="27"/>
                        </a:lnTo>
                        <a:lnTo>
                          <a:pt x="77" y="18"/>
                        </a:lnTo>
                        <a:lnTo>
                          <a:pt x="74" y="12"/>
                        </a:lnTo>
                        <a:lnTo>
                          <a:pt x="68" y="7"/>
                        </a:lnTo>
                        <a:lnTo>
                          <a:pt x="63" y="4"/>
                        </a:lnTo>
                        <a:lnTo>
                          <a:pt x="55" y="0"/>
                        </a:lnTo>
                        <a:lnTo>
                          <a:pt x="48" y="0"/>
                        </a:lnTo>
                        <a:lnTo>
                          <a:pt x="41" y="0"/>
                        </a:lnTo>
                        <a:lnTo>
                          <a:pt x="36" y="4"/>
                        </a:lnTo>
                        <a:lnTo>
                          <a:pt x="25" y="7"/>
                        </a:lnTo>
                        <a:lnTo>
                          <a:pt x="19" y="14"/>
                        </a:lnTo>
                        <a:lnTo>
                          <a:pt x="12" y="21"/>
                        </a:lnTo>
                        <a:lnTo>
                          <a:pt x="8" y="27"/>
                        </a:lnTo>
                        <a:lnTo>
                          <a:pt x="4" y="34"/>
                        </a:lnTo>
                        <a:lnTo>
                          <a:pt x="2" y="41"/>
                        </a:lnTo>
                        <a:lnTo>
                          <a:pt x="0" y="48"/>
                        </a:lnTo>
                        <a:lnTo>
                          <a:pt x="0" y="56"/>
                        </a:lnTo>
                        <a:lnTo>
                          <a:pt x="2" y="61"/>
                        </a:lnTo>
                        <a:lnTo>
                          <a:pt x="6" y="67"/>
                        </a:lnTo>
                        <a:lnTo>
                          <a:pt x="10" y="70"/>
                        </a:lnTo>
                        <a:lnTo>
                          <a:pt x="16" y="75"/>
                        </a:lnTo>
                        <a:lnTo>
                          <a:pt x="22" y="77"/>
                        </a:lnTo>
                        <a:lnTo>
                          <a:pt x="30" y="77"/>
                        </a:lnTo>
                        <a:lnTo>
                          <a:pt x="37" y="76"/>
                        </a:lnTo>
                        <a:lnTo>
                          <a:pt x="47" y="7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409"/>
                  <p:cNvSpPr>
                    <a:spLocks/>
                  </p:cNvSpPr>
                  <p:nvPr/>
                </p:nvSpPr>
                <p:spPr bwMode="auto">
                  <a:xfrm rot="168125" flipH="1">
                    <a:off x="5163" y="3612"/>
                    <a:ext cx="34" cy="27"/>
                  </a:xfrm>
                  <a:custGeom>
                    <a:avLst/>
                    <a:gdLst>
                      <a:gd name="T0" fmla="*/ 1 w 59"/>
                      <a:gd name="T1" fmla="*/ 0 h 62"/>
                      <a:gd name="T2" fmla="*/ 1 w 59"/>
                      <a:gd name="T3" fmla="*/ 0 h 62"/>
                      <a:gd name="T4" fmla="*/ 1 w 59"/>
                      <a:gd name="T5" fmla="*/ 0 h 62"/>
                      <a:gd name="T6" fmla="*/ 1 w 59"/>
                      <a:gd name="T7" fmla="*/ 0 h 62"/>
                      <a:gd name="T8" fmla="*/ 1 w 59"/>
                      <a:gd name="T9" fmla="*/ 0 h 62"/>
                      <a:gd name="T10" fmla="*/ 1 w 59"/>
                      <a:gd name="T11" fmla="*/ 0 h 62"/>
                      <a:gd name="T12" fmla="*/ 1 w 59"/>
                      <a:gd name="T13" fmla="*/ 0 h 62"/>
                      <a:gd name="T14" fmla="*/ 1 w 59"/>
                      <a:gd name="T15" fmla="*/ 0 h 62"/>
                      <a:gd name="T16" fmla="*/ 1 w 59"/>
                      <a:gd name="T17" fmla="*/ 0 h 62"/>
                      <a:gd name="T18" fmla="*/ 1 w 59"/>
                      <a:gd name="T19" fmla="*/ 0 h 62"/>
                      <a:gd name="T20" fmla="*/ 1 w 59"/>
                      <a:gd name="T21" fmla="*/ 0 h 62"/>
                      <a:gd name="T22" fmla="*/ 1 w 59"/>
                      <a:gd name="T23" fmla="*/ 0 h 62"/>
                      <a:gd name="T24" fmla="*/ 1 w 59"/>
                      <a:gd name="T25" fmla="*/ 0 h 62"/>
                      <a:gd name="T26" fmla="*/ 1 w 59"/>
                      <a:gd name="T27" fmla="*/ 0 h 62"/>
                      <a:gd name="T28" fmla="*/ 1 w 59"/>
                      <a:gd name="T29" fmla="*/ 0 h 62"/>
                      <a:gd name="T30" fmla="*/ 1 w 59"/>
                      <a:gd name="T31" fmla="*/ 0 h 62"/>
                      <a:gd name="T32" fmla="*/ 1 w 59"/>
                      <a:gd name="T33" fmla="*/ 0 h 62"/>
                      <a:gd name="T34" fmla="*/ 1 w 59"/>
                      <a:gd name="T35" fmla="*/ 0 h 62"/>
                      <a:gd name="T36" fmla="*/ 0 w 59"/>
                      <a:gd name="T37" fmla="*/ 0 h 62"/>
                      <a:gd name="T38" fmla="*/ 0 w 59"/>
                      <a:gd name="T39" fmla="*/ 0 h 62"/>
                      <a:gd name="T40" fmla="*/ 0 w 59"/>
                      <a:gd name="T41" fmla="*/ 0 h 62"/>
                      <a:gd name="T42" fmla="*/ 1 w 59"/>
                      <a:gd name="T43" fmla="*/ 0 h 62"/>
                      <a:gd name="T44" fmla="*/ 1 w 59"/>
                      <a:gd name="T45" fmla="*/ 0 h 62"/>
                      <a:gd name="T46" fmla="*/ 1 w 59"/>
                      <a:gd name="T47" fmla="*/ 0 h 62"/>
                      <a:gd name="T48" fmla="*/ 1 w 59"/>
                      <a:gd name="T49" fmla="*/ 0 h 6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59" h="62">
                        <a:moveTo>
                          <a:pt x="35" y="60"/>
                        </a:moveTo>
                        <a:lnTo>
                          <a:pt x="47" y="53"/>
                        </a:lnTo>
                        <a:lnTo>
                          <a:pt x="56" y="44"/>
                        </a:lnTo>
                        <a:lnTo>
                          <a:pt x="58" y="37"/>
                        </a:lnTo>
                        <a:lnTo>
                          <a:pt x="59" y="31"/>
                        </a:lnTo>
                        <a:lnTo>
                          <a:pt x="59" y="25"/>
                        </a:lnTo>
                        <a:lnTo>
                          <a:pt x="59" y="19"/>
                        </a:lnTo>
                        <a:lnTo>
                          <a:pt x="56" y="10"/>
                        </a:lnTo>
                        <a:lnTo>
                          <a:pt x="48" y="3"/>
                        </a:lnTo>
                        <a:lnTo>
                          <a:pt x="41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4" y="2"/>
                        </a:lnTo>
                        <a:lnTo>
                          <a:pt x="17" y="3"/>
                        </a:lnTo>
                        <a:lnTo>
                          <a:pt x="11" y="8"/>
                        </a:lnTo>
                        <a:lnTo>
                          <a:pt x="7" y="11"/>
                        </a:lnTo>
                        <a:lnTo>
                          <a:pt x="5" y="18"/>
                        </a:lnTo>
                        <a:lnTo>
                          <a:pt x="1" y="22"/>
                        </a:lnTo>
                        <a:lnTo>
                          <a:pt x="0" y="29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6" y="53"/>
                        </a:lnTo>
                        <a:lnTo>
                          <a:pt x="15" y="60"/>
                        </a:lnTo>
                        <a:lnTo>
                          <a:pt x="25" y="62"/>
                        </a:lnTo>
                        <a:lnTo>
                          <a:pt x="35" y="6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1" name="Freeform 410"/>
                  <p:cNvSpPr>
                    <a:spLocks/>
                  </p:cNvSpPr>
                  <p:nvPr/>
                </p:nvSpPr>
                <p:spPr bwMode="auto">
                  <a:xfrm rot="168125" flipH="1">
                    <a:off x="4995" y="3548"/>
                    <a:ext cx="37" cy="32"/>
                  </a:xfrm>
                  <a:custGeom>
                    <a:avLst/>
                    <a:gdLst>
                      <a:gd name="T0" fmla="*/ 1 w 67"/>
                      <a:gd name="T1" fmla="*/ 0 h 73"/>
                      <a:gd name="T2" fmla="*/ 1 w 67"/>
                      <a:gd name="T3" fmla="*/ 0 h 73"/>
                      <a:gd name="T4" fmla="*/ 1 w 67"/>
                      <a:gd name="T5" fmla="*/ 0 h 73"/>
                      <a:gd name="T6" fmla="*/ 1 w 67"/>
                      <a:gd name="T7" fmla="*/ 0 h 73"/>
                      <a:gd name="T8" fmla="*/ 1 w 67"/>
                      <a:gd name="T9" fmla="*/ 0 h 73"/>
                      <a:gd name="T10" fmla="*/ 1 w 67"/>
                      <a:gd name="T11" fmla="*/ 0 h 73"/>
                      <a:gd name="T12" fmla="*/ 1 w 67"/>
                      <a:gd name="T13" fmla="*/ 0 h 73"/>
                      <a:gd name="T14" fmla="*/ 1 w 67"/>
                      <a:gd name="T15" fmla="*/ 0 h 73"/>
                      <a:gd name="T16" fmla="*/ 1 w 67"/>
                      <a:gd name="T17" fmla="*/ 0 h 73"/>
                      <a:gd name="T18" fmla="*/ 1 w 67"/>
                      <a:gd name="T19" fmla="*/ 0 h 73"/>
                      <a:gd name="T20" fmla="*/ 1 w 67"/>
                      <a:gd name="T21" fmla="*/ 0 h 73"/>
                      <a:gd name="T22" fmla="*/ 1 w 67"/>
                      <a:gd name="T23" fmla="*/ 0 h 73"/>
                      <a:gd name="T24" fmla="*/ 1 w 67"/>
                      <a:gd name="T25" fmla="*/ 0 h 73"/>
                      <a:gd name="T26" fmla="*/ 1 w 67"/>
                      <a:gd name="T27" fmla="*/ 0 h 73"/>
                      <a:gd name="T28" fmla="*/ 1 w 67"/>
                      <a:gd name="T29" fmla="*/ 0 h 73"/>
                      <a:gd name="T30" fmla="*/ 1 w 67"/>
                      <a:gd name="T31" fmla="*/ 0 h 73"/>
                      <a:gd name="T32" fmla="*/ 1 w 67"/>
                      <a:gd name="T33" fmla="*/ 0 h 73"/>
                      <a:gd name="T34" fmla="*/ 1 w 67"/>
                      <a:gd name="T35" fmla="*/ 0 h 73"/>
                      <a:gd name="T36" fmla="*/ 1 w 67"/>
                      <a:gd name="T37" fmla="*/ 0 h 73"/>
                      <a:gd name="T38" fmla="*/ 1 w 67"/>
                      <a:gd name="T39" fmla="*/ 0 h 73"/>
                      <a:gd name="T40" fmla="*/ 1 w 67"/>
                      <a:gd name="T41" fmla="*/ 0 h 73"/>
                      <a:gd name="T42" fmla="*/ 1 w 67"/>
                      <a:gd name="T43" fmla="*/ 0 h 73"/>
                      <a:gd name="T44" fmla="*/ 0 w 67"/>
                      <a:gd name="T45" fmla="*/ 0 h 73"/>
                      <a:gd name="T46" fmla="*/ 0 w 67"/>
                      <a:gd name="T47" fmla="*/ 0 h 73"/>
                      <a:gd name="T48" fmla="*/ 1 w 67"/>
                      <a:gd name="T49" fmla="*/ 0 h 73"/>
                      <a:gd name="T50" fmla="*/ 1 w 67"/>
                      <a:gd name="T51" fmla="*/ 0 h 73"/>
                      <a:gd name="T52" fmla="*/ 1 w 67"/>
                      <a:gd name="T53" fmla="*/ 0 h 73"/>
                      <a:gd name="T54" fmla="*/ 1 w 67"/>
                      <a:gd name="T55" fmla="*/ 0 h 73"/>
                      <a:gd name="T56" fmla="*/ 1 w 67"/>
                      <a:gd name="T57" fmla="*/ 0 h 73"/>
                      <a:gd name="T58" fmla="*/ 1 w 67"/>
                      <a:gd name="T59" fmla="*/ 0 h 73"/>
                      <a:gd name="T60" fmla="*/ 1 w 67"/>
                      <a:gd name="T61" fmla="*/ 0 h 73"/>
                      <a:gd name="T62" fmla="*/ 1 w 67"/>
                      <a:gd name="T63" fmla="*/ 0 h 73"/>
                      <a:gd name="T64" fmla="*/ 1 w 67"/>
                      <a:gd name="T65" fmla="*/ 0 h 7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67" h="73">
                        <a:moveTo>
                          <a:pt x="43" y="73"/>
                        </a:moveTo>
                        <a:lnTo>
                          <a:pt x="48" y="69"/>
                        </a:lnTo>
                        <a:lnTo>
                          <a:pt x="54" y="65"/>
                        </a:lnTo>
                        <a:lnTo>
                          <a:pt x="57" y="60"/>
                        </a:lnTo>
                        <a:lnTo>
                          <a:pt x="62" y="54"/>
                        </a:lnTo>
                        <a:lnTo>
                          <a:pt x="64" y="46"/>
                        </a:lnTo>
                        <a:lnTo>
                          <a:pt x="67" y="39"/>
                        </a:lnTo>
                        <a:lnTo>
                          <a:pt x="65" y="33"/>
                        </a:lnTo>
                        <a:lnTo>
                          <a:pt x="65" y="27"/>
                        </a:lnTo>
                        <a:lnTo>
                          <a:pt x="62" y="18"/>
                        </a:lnTo>
                        <a:lnTo>
                          <a:pt x="59" y="11"/>
                        </a:lnTo>
                        <a:lnTo>
                          <a:pt x="54" y="7"/>
                        </a:lnTo>
                        <a:lnTo>
                          <a:pt x="50" y="3"/>
                        </a:lnTo>
                        <a:lnTo>
                          <a:pt x="43" y="0"/>
                        </a:lnTo>
                        <a:lnTo>
                          <a:pt x="37" y="0"/>
                        </a:lnTo>
                        <a:lnTo>
                          <a:pt x="31" y="0"/>
                        </a:lnTo>
                        <a:lnTo>
                          <a:pt x="26" y="3"/>
                        </a:lnTo>
                        <a:lnTo>
                          <a:pt x="19" y="4"/>
                        </a:lnTo>
                        <a:lnTo>
                          <a:pt x="13" y="9"/>
                        </a:lnTo>
                        <a:lnTo>
                          <a:pt x="8" y="12"/>
                        </a:lnTo>
                        <a:lnTo>
                          <a:pt x="4" y="19"/>
                        </a:lnTo>
                        <a:lnTo>
                          <a:pt x="1" y="26"/>
                        </a:lnTo>
                        <a:lnTo>
                          <a:pt x="0" y="33"/>
                        </a:lnTo>
                        <a:lnTo>
                          <a:pt x="0" y="41"/>
                        </a:lnTo>
                        <a:lnTo>
                          <a:pt x="2" y="50"/>
                        </a:lnTo>
                        <a:lnTo>
                          <a:pt x="3" y="55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8" y="70"/>
                        </a:lnTo>
                        <a:lnTo>
                          <a:pt x="22" y="72"/>
                        </a:lnTo>
                        <a:lnTo>
                          <a:pt x="29" y="73"/>
                        </a:lnTo>
                        <a:lnTo>
                          <a:pt x="36" y="73"/>
                        </a:lnTo>
                        <a:lnTo>
                          <a:pt x="43" y="73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411"/>
                  <p:cNvSpPr>
                    <a:spLocks/>
                  </p:cNvSpPr>
                  <p:nvPr/>
                </p:nvSpPr>
                <p:spPr bwMode="auto">
                  <a:xfrm rot="168125" flipH="1">
                    <a:off x="4765" y="3519"/>
                    <a:ext cx="43" cy="35"/>
                  </a:xfrm>
                  <a:custGeom>
                    <a:avLst/>
                    <a:gdLst>
                      <a:gd name="T0" fmla="*/ 1 w 77"/>
                      <a:gd name="T1" fmla="*/ 0 h 82"/>
                      <a:gd name="T2" fmla="*/ 1 w 77"/>
                      <a:gd name="T3" fmla="*/ 0 h 82"/>
                      <a:gd name="T4" fmla="*/ 1 w 77"/>
                      <a:gd name="T5" fmla="*/ 0 h 82"/>
                      <a:gd name="T6" fmla="*/ 1 w 77"/>
                      <a:gd name="T7" fmla="*/ 0 h 82"/>
                      <a:gd name="T8" fmla="*/ 1 w 77"/>
                      <a:gd name="T9" fmla="*/ 0 h 82"/>
                      <a:gd name="T10" fmla="*/ 1 w 77"/>
                      <a:gd name="T11" fmla="*/ 0 h 82"/>
                      <a:gd name="T12" fmla="*/ 1 w 77"/>
                      <a:gd name="T13" fmla="*/ 0 h 82"/>
                      <a:gd name="T14" fmla="*/ 1 w 77"/>
                      <a:gd name="T15" fmla="*/ 0 h 82"/>
                      <a:gd name="T16" fmla="*/ 1 w 77"/>
                      <a:gd name="T17" fmla="*/ 0 h 82"/>
                      <a:gd name="T18" fmla="*/ 1 w 77"/>
                      <a:gd name="T19" fmla="*/ 0 h 82"/>
                      <a:gd name="T20" fmla="*/ 1 w 77"/>
                      <a:gd name="T21" fmla="*/ 0 h 82"/>
                      <a:gd name="T22" fmla="*/ 1 w 77"/>
                      <a:gd name="T23" fmla="*/ 0 h 82"/>
                      <a:gd name="T24" fmla="*/ 1 w 77"/>
                      <a:gd name="T25" fmla="*/ 0 h 82"/>
                      <a:gd name="T26" fmla="*/ 1 w 77"/>
                      <a:gd name="T27" fmla="*/ 0 h 82"/>
                      <a:gd name="T28" fmla="*/ 1 w 77"/>
                      <a:gd name="T29" fmla="*/ 0 h 82"/>
                      <a:gd name="T30" fmla="*/ 1 w 77"/>
                      <a:gd name="T31" fmla="*/ 0 h 82"/>
                      <a:gd name="T32" fmla="*/ 1 w 77"/>
                      <a:gd name="T33" fmla="*/ 0 h 82"/>
                      <a:gd name="T34" fmla="*/ 1 w 77"/>
                      <a:gd name="T35" fmla="*/ 0 h 82"/>
                      <a:gd name="T36" fmla="*/ 1 w 77"/>
                      <a:gd name="T37" fmla="*/ 0 h 82"/>
                      <a:gd name="T38" fmla="*/ 1 w 77"/>
                      <a:gd name="T39" fmla="*/ 0 h 82"/>
                      <a:gd name="T40" fmla="*/ 1 w 77"/>
                      <a:gd name="T41" fmla="*/ 0 h 82"/>
                      <a:gd name="T42" fmla="*/ 1 w 77"/>
                      <a:gd name="T43" fmla="*/ 0 h 82"/>
                      <a:gd name="T44" fmla="*/ 1 w 77"/>
                      <a:gd name="T45" fmla="*/ 0 h 82"/>
                      <a:gd name="T46" fmla="*/ 0 w 77"/>
                      <a:gd name="T47" fmla="*/ 0 h 82"/>
                      <a:gd name="T48" fmla="*/ 0 w 77"/>
                      <a:gd name="T49" fmla="*/ 0 h 82"/>
                      <a:gd name="T50" fmla="*/ 1 w 77"/>
                      <a:gd name="T51" fmla="*/ 0 h 82"/>
                      <a:gd name="T52" fmla="*/ 1 w 77"/>
                      <a:gd name="T53" fmla="*/ 0 h 82"/>
                      <a:gd name="T54" fmla="*/ 1 w 77"/>
                      <a:gd name="T55" fmla="*/ 0 h 82"/>
                      <a:gd name="T56" fmla="*/ 1 w 77"/>
                      <a:gd name="T57" fmla="*/ 0 h 82"/>
                      <a:gd name="T58" fmla="*/ 1 w 77"/>
                      <a:gd name="T59" fmla="*/ 0 h 82"/>
                      <a:gd name="T60" fmla="*/ 1 w 77"/>
                      <a:gd name="T61" fmla="*/ 0 h 82"/>
                      <a:gd name="T62" fmla="*/ 1 w 77"/>
                      <a:gd name="T63" fmla="*/ 0 h 82"/>
                      <a:gd name="T64" fmla="*/ 1 w 77"/>
                      <a:gd name="T65" fmla="*/ 0 h 8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77" h="82">
                        <a:moveTo>
                          <a:pt x="52" y="79"/>
                        </a:moveTo>
                        <a:lnTo>
                          <a:pt x="59" y="75"/>
                        </a:lnTo>
                        <a:lnTo>
                          <a:pt x="66" y="69"/>
                        </a:lnTo>
                        <a:lnTo>
                          <a:pt x="70" y="61"/>
                        </a:lnTo>
                        <a:lnTo>
                          <a:pt x="75" y="54"/>
                        </a:lnTo>
                        <a:lnTo>
                          <a:pt x="76" y="45"/>
                        </a:lnTo>
                        <a:lnTo>
                          <a:pt x="77" y="36"/>
                        </a:lnTo>
                        <a:lnTo>
                          <a:pt x="76" y="27"/>
                        </a:lnTo>
                        <a:lnTo>
                          <a:pt x="76" y="22"/>
                        </a:lnTo>
                        <a:lnTo>
                          <a:pt x="72" y="15"/>
                        </a:lnTo>
                        <a:lnTo>
                          <a:pt x="68" y="9"/>
                        </a:lnTo>
                        <a:lnTo>
                          <a:pt x="63" y="6"/>
                        </a:lnTo>
                        <a:lnTo>
                          <a:pt x="58" y="4"/>
                        </a:lnTo>
                        <a:lnTo>
                          <a:pt x="51" y="0"/>
                        </a:lnTo>
                        <a:lnTo>
                          <a:pt x="44" y="0"/>
                        </a:lnTo>
                        <a:lnTo>
                          <a:pt x="37" y="0"/>
                        </a:lnTo>
                        <a:lnTo>
                          <a:pt x="30" y="4"/>
                        </a:lnTo>
                        <a:lnTo>
                          <a:pt x="23" y="6"/>
                        </a:lnTo>
                        <a:lnTo>
                          <a:pt x="17" y="10"/>
                        </a:lnTo>
                        <a:lnTo>
                          <a:pt x="12" y="16"/>
                        </a:lnTo>
                        <a:lnTo>
                          <a:pt x="8" y="23"/>
                        </a:lnTo>
                        <a:lnTo>
                          <a:pt x="4" y="28"/>
                        </a:lnTo>
                        <a:lnTo>
                          <a:pt x="2" y="35"/>
                        </a:lnTo>
                        <a:lnTo>
                          <a:pt x="0" y="42"/>
                        </a:lnTo>
                        <a:lnTo>
                          <a:pt x="0" y="50"/>
                        </a:lnTo>
                        <a:lnTo>
                          <a:pt x="3" y="57"/>
                        </a:lnTo>
                        <a:lnTo>
                          <a:pt x="7" y="63"/>
                        </a:lnTo>
                        <a:lnTo>
                          <a:pt x="14" y="69"/>
                        </a:lnTo>
                        <a:lnTo>
                          <a:pt x="22" y="75"/>
                        </a:lnTo>
                        <a:lnTo>
                          <a:pt x="29" y="78"/>
                        </a:lnTo>
                        <a:lnTo>
                          <a:pt x="37" y="82"/>
                        </a:lnTo>
                        <a:lnTo>
                          <a:pt x="44" y="82"/>
                        </a:lnTo>
                        <a:lnTo>
                          <a:pt x="52" y="79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33" name="Freeform 412"/>
                  <p:cNvSpPr>
                    <a:spLocks/>
                  </p:cNvSpPr>
                  <p:nvPr/>
                </p:nvSpPr>
                <p:spPr bwMode="auto">
                  <a:xfrm rot="168125" flipH="1">
                    <a:off x="4936" y="3476"/>
                    <a:ext cx="39" cy="29"/>
                  </a:xfrm>
                  <a:custGeom>
                    <a:avLst/>
                    <a:gdLst>
                      <a:gd name="T0" fmla="*/ 1 w 70"/>
                      <a:gd name="T1" fmla="*/ 0 h 68"/>
                      <a:gd name="T2" fmla="*/ 1 w 70"/>
                      <a:gd name="T3" fmla="*/ 0 h 68"/>
                      <a:gd name="T4" fmla="*/ 1 w 70"/>
                      <a:gd name="T5" fmla="*/ 0 h 68"/>
                      <a:gd name="T6" fmla="*/ 1 w 70"/>
                      <a:gd name="T7" fmla="*/ 0 h 68"/>
                      <a:gd name="T8" fmla="*/ 1 w 70"/>
                      <a:gd name="T9" fmla="*/ 0 h 68"/>
                      <a:gd name="T10" fmla="*/ 1 w 70"/>
                      <a:gd name="T11" fmla="*/ 0 h 68"/>
                      <a:gd name="T12" fmla="*/ 1 w 70"/>
                      <a:gd name="T13" fmla="*/ 0 h 68"/>
                      <a:gd name="T14" fmla="*/ 1 w 70"/>
                      <a:gd name="T15" fmla="*/ 0 h 68"/>
                      <a:gd name="T16" fmla="*/ 1 w 70"/>
                      <a:gd name="T17" fmla="*/ 0 h 68"/>
                      <a:gd name="T18" fmla="*/ 1 w 70"/>
                      <a:gd name="T19" fmla="*/ 0 h 68"/>
                      <a:gd name="T20" fmla="*/ 1 w 70"/>
                      <a:gd name="T21" fmla="*/ 0 h 68"/>
                      <a:gd name="T22" fmla="*/ 1 w 70"/>
                      <a:gd name="T23" fmla="*/ 0 h 68"/>
                      <a:gd name="T24" fmla="*/ 1 w 70"/>
                      <a:gd name="T25" fmla="*/ 0 h 68"/>
                      <a:gd name="T26" fmla="*/ 1 w 70"/>
                      <a:gd name="T27" fmla="*/ 0 h 68"/>
                      <a:gd name="T28" fmla="*/ 1 w 70"/>
                      <a:gd name="T29" fmla="*/ 0 h 68"/>
                      <a:gd name="T30" fmla="*/ 1 w 70"/>
                      <a:gd name="T31" fmla="*/ 0 h 68"/>
                      <a:gd name="T32" fmla="*/ 1 w 70"/>
                      <a:gd name="T33" fmla="*/ 0 h 68"/>
                      <a:gd name="T34" fmla="*/ 1 w 70"/>
                      <a:gd name="T35" fmla="*/ 0 h 68"/>
                      <a:gd name="T36" fmla="*/ 1 w 70"/>
                      <a:gd name="T37" fmla="*/ 0 h 68"/>
                      <a:gd name="T38" fmla="*/ 1 w 70"/>
                      <a:gd name="T39" fmla="*/ 0 h 68"/>
                      <a:gd name="T40" fmla="*/ 1 w 70"/>
                      <a:gd name="T41" fmla="*/ 0 h 68"/>
                      <a:gd name="T42" fmla="*/ 1 w 70"/>
                      <a:gd name="T43" fmla="*/ 0 h 68"/>
                      <a:gd name="T44" fmla="*/ 1 w 70"/>
                      <a:gd name="T45" fmla="*/ 0 h 68"/>
                      <a:gd name="T46" fmla="*/ 0 w 70"/>
                      <a:gd name="T47" fmla="*/ 0 h 68"/>
                      <a:gd name="T48" fmla="*/ 0 w 70"/>
                      <a:gd name="T49" fmla="*/ 0 h 68"/>
                      <a:gd name="T50" fmla="*/ 1 w 70"/>
                      <a:gd name="T51" fmla="*/ 0 h 68"/>
                      <a:gd name="T52" fmla="*/ 1 w 70"/>
                      <a:gd name="T53" fmla="*/ 0 h 68"/>
                      <a:gd name="T54" fmla="*/ 1 w 70"/>
                      <a:gd name="T55" fmla="*/ 0 h 68"/>
                      <a:gd name="T56" fmla="*/ 1 w 70"/>
                      <a:gd name="T57" fmla="*/ 0 h 68"/>
                      <a:gd name="T58" fmla="*/ 1 w 70"/>
                      <a:gd name="T59" fmla="*/ 0 h 68"/>
                      <a:gd name="T60" fmla="*/ 1 w 70"/>
                      <a:gd name="T61" fmla="*/ 0 h 6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70" h="68">
                        <a:moveTo>
                          <a:pt x="46" y="67"/>
                        </a:moveTo>
                        <a:lnTo>
                          <a:pt x="52" y="64"/>
                        </a:lnTo>
                        <a:lnTo>
                          <a:pt x="58" y="60"/>
                        </a:lnTo>
                        <a:lnTo>
                          <a:pt x="62" y="55"/>
                        </a:lnTo>
                        <a:lnTo>
                          <a:pt x="67" y="50"/>
                        </a:lnTo>
                        <a:lnTo>
                          <a:pt x="69" y="43"/>
                        </a:lnTo>
                        <a:lnTo>
                          <a:pt x="70" y="36"/>
                        </a:lnTo>
                        <a:lnTo>
                          <a:pt x="70" y="29"/>
                        </a:lnTo>
                        <a:lnTo>
                          <a:pt x="70" y="21"/>
                        </a:lnTo>
                        <a:lnTo>
                          <a:pt x="69" y="14"/>
                        </a:lnTo>
                        <a:lnTo>
                          <a:pt x="67" y="9"/>
                        </a:lnTo>
                        <a:lnTo>
                          <a:pt x="62" y="5"/>
                        </a:lnTo>
                        <a:lnTo>
                          <a:pt x="58" y="4"/>
                        </a:lnTo>
                        <a:lnTo>
                          <a:pt x="51" y="0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  <a:lnTo>
                          <a:pt x="30" y="4"/>
                        </a:lnTo>
                        <a:lnTo>
                          <a:pt x="23" y="6"/>
                        </a:lnTo>
                        <a:lnTo>
                          <a:pt x="17" y="9"/>
                        </a:lnTo>
                        <a:lnTo>
                          <a:pt x="11" y="15"/>
                        </a:lnTo>
                        <a:lnTo>
                          <a:pt x="8" y="22"/>
                        </a:lnTo>
                        <a:lnTo>
                          <a:pt x="3" y="29"/>
                        </a:lnTo>
                        <a:lnTo>
                          <a:pt x="1" y="35"/>
                        </a:lnTo>
                        <a:lnTo>
                          <a:pt x="0" y="42"/>
                        </a:lnTo>
                        <a:lnTo>
                          <a:pt x="0" y="50"/>
                        </a:lnTo>
                        <a:lnTo>
                          <a:pt x="7" y="60"/>
                        </a:lnTo>
                        <a:lnTo>
                          <a:pt x="18" y="67"/>
                        </a:lnTo>
                        <a:lnTo>
                          <a:pt x="25" y="67"/>
                        </a:lnTo>
                        <a:lnTo>
                          <a:pt x="32" y="68"/>
                        </a:lnTo>
                        <a:lnTo>
                          <a:pt x="39" y="67"/>
                        </a:lnTo>
                        <a:lnTo>
                          <a:pt x="46" y="67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" name="Group 454"/>
            <p:cNvGrpSpPr>
              <a:grpSpLocks/>
            </p:cNvGrpSpPr>
            <p:nvPr/>
          </p:nvGrpSpPr>
          <p:grpSpPr bwMode="auto">
            <a:xfrm>
              <a:off x="793" y="2387"/>
              <a:ext cx="485" cy="476"/>
              <a:chOff x="793" y="2387"/>
              <a:chExt cx="485" cy="476"/>
            </a:xfrm>
          </p:grpSpPr>
          <p:grpSp>
            <p:nvGrpSpPr>
              <p:cNvPr id="30" name="Group 414"/>
              <p:cNvGrpSpPr>
                <a:grpSpLocks noChangeAspect="1"/>
              </p:cNvGrpSpPr>
              <p:nvPr/>
            </p:nvGrpSpPr>
            <p:grpSpPr bwMode="auto">
              <a:xfrm>
                <a:off x="825" y="2387"/>
                <a:ext cx="399" cy="370"/>
                <a:chOff x="576" y="2074"/>
                <a:chExt cx="420" cy="440"/>
              </a:xfrm>
            </p:grpSpPr>
            <p:sp>
              <p:nvSpPr>
                <p:cNvPr id="13383" name="AutoShape 415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384" name="Rectangle 41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074"/>
                  <a:ext cx="56" cy="440"/>
                </a:xfrm>
                <a:prstGeom prst="rec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385" name="AutoShape 417"/>
                <p:cNvSpPr>
                  <a:spLocks noChangeAspect="1" noChangeArrowheads="1"/>
                </p:cNvSpPr>
                <p:nvPr/>
              </p:nvSpPr>
              <p:spPr bwMode="auto">
                <a:xfrm>
                  <a:off x="726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386" name="AutoShape 418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2233"/>
                  <a:ext cx="94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  <p:sp>
              <p:nvSpPr>
                <p:cNvPr id="13387" name="AutoShape 419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233"/>
                  <a:ext cx="95" cy="281"/>
                </a:xfrm>
                <a:prstGeom prst="flowChartManualInput">
                  <a:avLst/>
                </a:prstGeom>
                <a:solidFill>
                  <a:srgbClr val="B2B2B2"/>
                </a:solidFill>
                <a:ln w="14351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/>
                  <a:endParaRPr lang="en-GB"/>
                </a:p>
              </p:txBody>
            </p:sp>
          </p:grpSp>
          <p:grpSp>
            <p:nvGrpSpPr>
              <p:cNvPr id="31" name="Group 420"/>
              <p:cNvGrpSpPr>
                <a:grpSpLocks noChangeAspect="1"/>
              </p:cNvGrpSpPr>
              <p:nvPr/>
            </p:nvGrpSpPr>
            <p:grpSpPr bwMode="auto">
              <a:xfrm>
                <a:off x="1080" y="2401"/>
                <a:ext cx="198" cy="357"/>
                <a:chOff x="3648" y="599"/>
                <a:chExt cx="298" cy="607"/>
              </a:xfrm>
            </p:grpSpPr>
            <p:grpSp>
              <p:nvGrpSpPr>
                <p:cNvPr id="13312" name="Group 421"/>
                <p:cNvGrpSpPr>
                  <a:grpSpLocks noChangeAspect="1"/>
                </p:cNvGrpSpPr>
                <p:nvPr/>
              </p:nvGrpSpPr>
              <p:grpSpPr bwMode="auto">
                <a:xfrm>
                  <a:off x="3648" y="884"/>
                  <a:ext cx="298" cy="322"/>
                  <a:chOff x="1998" y="1614"/>
                  <a:chExt cx="187" cy="202"/>
                </a:xfrm>
              </p:grpSpPr>
              <p:sp>
                <p:nvSpPr>
                  <p:cNvPr id="13378" name="AutoShape 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4" y="1687"/>
                    <a:ext cx="44" cy="129"/>
                  </a:xfrm>
                  <a:prstGeom prst="flowChartManualInput">
                    <a:avLst/>
                  </a:prstGeom>
                  <a:solidFill>
                    <a:srgbClr val="333399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  <p:sp>
                <p:nvSpPr>
                  <p:cNvPr id="13379" name="Rectangle 4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8" y="1614"/>
                    <a:ext cx="26" cy="202"/>
                  </a:xfrm>
                  <a:prstGeom prst="rect">
                    <a:avLst/>
                  </a:prstGeom>
                  <a:solidFill>
                    <a:srgbClr val="333399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  <p:sp>
                <p:nvSpPr>
                  <p:cNvPr id="13380" name="AutoShape 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0" y="1687"/>
                    <a:ext cx="43" cy="129"/>
                  </a:xfrm>
                  <a:prstGeom prst="flowChartManualInput">
                    <a:avLst/>
                  </a:prstGeom>
                  <a:solidFill>
                    <a:srgbClr val="333399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  <p:sp>
                <p:nvSpPr>
                  <p:cNvPr id="13381" name="AutoShap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41" y="1687"/>
                    <a:ext cx="44" cy="129"/>
                  </a:xfrm>
                  <a:prstGeom prst="flowChartManualInput">
                    <a:avLst/>
                  </a:prstGeom>
                  <a:solidFill>
                    <a:srgbClr val="333399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  <p:sp>
                <p:nvSpPr>
                  <p:cNvPr id="13382" name="AutoShape 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00" y="1687"/>
                    <a:ext cx="44" cy="129"/>
                  </a:xfrm>
                  <a:prstGeom prst="flowChartManualInput">
                    <a:avLst/>
                  </a:prstGeom>
                  <a:solidFill>
                    <a:srgbClr val="333399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</p:grpSp>
            <p:grpSp>
              <p:nvGrpSpPr>
                <p:cNvPr id="13313" name="Group 427"/>
                <p:cNvGrpSpPr>
                  <a:grpSpLocks noChangeAspect="1"/>
                </p:cNvGrpSpPr>
                <p:nvPr/>
              </p:nvGrpSpPr>
              <p:grpSpPr bwMode="auto">
                <a:xfrm>
                  <a:off x="3668" y="599"/>
                  <a:ext cx="160" cy="278"/>
                  <a:chOff x="4964" y="627"/>
                  <a:chExt cx="160" cy="278"/>
                </a:xfrm>
              </p:grpSpPr>
              <p:sp>
                <p:nvSpPr>
                  <p:cNvPr id="13375" name="Freeform 428"/>
                  <p:cNvSpPr>
                    <a:spLocks noChangeAspect="1"/>
                  </p:cNvSpPr>
                  <p:nvPr/>
                </p:nvSpPr>
                <p:spPr bwMode="auto">
                  <a:xfrm rot="961718">
                    <a:off x="4967" y="627"/>
                    <a:ext cx="157" cy="115"/>
                  </a:xfrm>
                  <a:custGeom>
                    <a:avLst/>
                    <a:gdLst>
                      <a:gd name="T0" fmla="*/ 0 w 323"/>
                      <a:gd name="T1" fmla="*/ 0 h 236"/>
                      <a:gd name="T2" fmla="*/ 0 w 323"/>
                      <a:gd name="T3" fmla="*/ 0 h 236"/>
                      <a:gd name="T4" fmla="*/ 0 w 323"/>
                      <a:gd name="T5" fmla="*/ 0 h 236"/>
                      <a:gd name="T6" fmla="*/ 0 w 323"/>
                      <a:gd name="T7" fmla="*/ 0 h 236"/>
                      <a:gd name="T8" fmla="*/ 0 w 323"/>
                      <a:gd name="T9" fmla="*/ 0 h 236"/>
                      <a:gd name="T10" fmla="*/ 0 w 323"/>
                      <a:gd name="T11" fmla="*/ 0 h 236"/>
                      <a:gd name="T12" fmla="*/ 0 w 323"/>
                      <a:gd name="T13" fmla="*/ 0 h 236"/>
                      <a:gd name="T14" fmla="*/ 0 w 323"/>
                      <a:gd name="T15" fmla="*/ 0 h 236"/>
                      <a:gd name="T16" fmla="*/ 0 w 323"/>
                      <a:gd name="T17" fmla="*/ 0 h 236"/>
                      <a:gd name="T18" fmla="*/ 0 w 323"/>
                      <a:gd name="T19" fmla="*/ 0 h 236"/>
                      <a:gd name="T20" fmla="*/ 0 w 323"/>
                      <a:gd name="T21" fmla="*/ 0 h 236"/>
                      <a:gd name="T22" fmla="*/ 1 w 323"/>
                      <a:gd name="T23" fmla="*/ 0 h 236"/>
                      <a:gd name="T24" fmla="*/ 0 w 323"/>
                      <a:gd name="T25" fmla="*/ 0 h 236"/>
                      <a:gd name="T26" fmla="*/ 1 w 323"/>
                      <a:gd name="T27" fmla="*/ 0 h 236"/>
                      <a:gd name="T28" fmla="*/ 1 w 323"/>
                      <a:gd name="T29" fmla="*/ 0 h 236"/>
                      <a:gd name="T30" fmla="*/ 0 w 323"/>
                      <a:gd name="T31" fmla="*/ 0 h 236"/>
                      <a:gd name="T32" fmla="*/ 0 w 323"/>
                      <a:gd name="T33" fmla="*/ 0 h 236"/>
                      <a:gd name="T34" fmla="*/ 0 w 323"/>
                      <a:gd name="T35" fmla="*/ 0 h 236"/>
                      <a:gd name="T36" fmla="*/ 0 w 323"/>
                      <a:gd name="T37" fmla="*/ 0 h 236"/>
                      <a:gd name="T38" fmla="*/ 0 w 323"/>
                      <a:gd name="T39" fmla="*/ 0 h 236"/>
                      <a:gd name="T40" fmla="*/ 0 w 323"/>
                      <a:gd name="T41" fmla="*/ 0 h 236"/>
                      <a:gd name="T42" fmla="*/ 0 w 323"/>
                      <a:gd name="T43" fmla="*/ 0 h 236"/>
                      <a:gd name="T44" fmla="*/ 0 w 323"/>
                      <a:gd name="T45" fmla="*/ 0 h 236"/>
                      <a:gd name="T46" fmla="*/ 0 w 323"/>
                      <a:gd name="T47" fmla="*/ 0 h 2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23" h="236">
                        <a:moveTo>
                          <a:pt x="44" y="84"/>
                        </a:moveTo>
                        <a:cubicBezTo>
                          <a:pt x="23" y="66"/>
                          <a:pt x="0" y="47"/>
                          <a:pt x="33" y="33"/>
                        </a:cubicBezTo>
                        <a:cubicBezTo>
                          <a:pt x="43" y="18"/>
                          <a:pt x="56" y="27"/>
                          <a:pt x="72" y="24"/>
                        </a:cubicBezTo>
                        <a:cubicBezTo>
                          <a:pt x="91" y="22"/>
                          <a:pt x="94" y="42"/>
                          <a:pt x="100" y="46"/>
                        </a:cubicBezTo>
                        <a:cubicBezTo>
                          <a:pt x="106" y="50"/>
                          <a:pt x="102" y="54"/>
                          <a:pt x="107" y="49"/>
                        </a:cubicBezTo>
                        <a:cubicBezTo>
                          <a:pt x="114" y="49"/>
                          <a:pt x="124" y="24"/>
                          <a:pt x="129" y="18"/>
                        </a:cubicBezTo>
                        <a:cubicBezTo>
                          <a:pt x="134" y="13"/>
                          <a:pt x="141" y="14"/>
                          <a:pt x="147" y="12"/>
                        </a:cubicBezTo>
                        <a:cubicBezTo>
                          <a:pt x="158" y="20"/>
                          <a:pt x="185" y="0"/>
                          <a:pt x="167" y="72"/>
                        </a:cubicBezTo>
                        <a:cubicBezTo>
                          <a:pt x="174" y="72"/>
                          <a:pt x="179" y="4"/>
                          <a:pt x="239" y="18"/>
                        </a:cubicBezTo>
                        <a:cubicBezTo>
                          <a:pt x="250" y="20"/>
                          <a:pt x="259" y="54"/>
                          <a:pt x="257" y="66"/>
                        </a:cubicBezTo>
                        <a:cubicBezTo>
                          <a:pt x="260" y="76"/>
                          <a:pt x="247" y="77"/>
                          <a:pt x="255" y="81"/>
                        </a:cubicBezTo>
                        <a:cubicBezTo>
                          <a:pt x="259" y="101"/>
                          <a:pt x="285" y="66"/>
                          <a:pt x="305" y="91"/>
                        </a:cubicBezTo>
                        <a:cubicBezTo>
                          <a:pt x="323" y="127"/>
                          <a:pt x="258" y="112"/>
                          <a:pt x="261" y="123"/>
                        </a:cubicBezTo>
                        <a:cubicBezTo>
                          <a:pt x="259" y="132"/>
                          <a:pt x="288" y="140"/>
                          <a:pt x="291" y="148"/>
                        </a:cubicBezTo>
                        <a:cubicBezTo>
                          <a:pt x="299" y="166"/>
                          <a:pt x="289" y="169"/>
                          <a:pt x="281" y="172"/>
                        </a:cubicBezTo>
                        <a:cubicBezTo>
                          <a:pt x="273" y="175"/>
                          <a:pt x="246" y="164"/>
                          <a:pt x="240" y="169"/>
                        </a:cubicBezTo>
                        <a:cubicBezTo>
                          <a:pt x="236" y="173"/>
                          <a:pt x="257" y="196"/>
                          <a:pt x="245" y="204"/>
                        </a:cubicBezTo>
                        <a:cubicBezTo>
                          <a:pt x="235" y="225"/>
                          <a:pt x="226" y="230"/>
                          <a:pt x="209" y="235"/>
                        </a:cubicBezTo>
                        <a:cubicBezTo>
                          <a:pt x="172" y="228"/>
                          <a:pt x="156" y="236"/>
                          <a:pt x="144" y="196"/>
                        </a:cubicBezTo>
                        <a:cubicBezTo>
                          <a:pt x="126" y="224"/>
                          <a:pt x="148" y="210"/>
                          <a:pt x="119" y="223"/>
                        </a:cubicBezTo>
                        <a:cubicBezTo>
                          <a:pt x="100" y="222"/>
                          <a:pt x="108" y="215"/>
                          <a:pt x="99" y="198"/>
                        </a:cubicBezTo>
                        <a:cubicBezTo>
                          <a:pt x="68" y="220"/>
                          <a:pt x="24" y="214"/>
                          <a:pt x="57" y="178"/>
                        </a:cubicBezTo>
                        <a:cubicBezTo>
                          <a:pt x="45" y="167"/>
                          <a:pt x="36" y="165"/>
                          <a:pt x="29" y="153"/>
                        </a:cubicBezTo>
                        <a:cubicBezTo>
                          <a:pt x="21" y="142"/>
                          <a:pt x="12" y="96"/>
                          <a:pt x="44" y="84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9525" cap="flat" cmpd="sng">
                    <a:solidFill>
                      <a:srgbClr val="DDDDDD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6" name="Freeform 429"/>
                  <p:cNvSpPr>
                    <a:spLocks noChangeAspect="1"/>
                  </p:cNvSpPr>
                  <p:nvPr/>
                </p:nvSpPr>
                <p:spPr bwMode="auto">
                  <a:xfrm rot="10339363">
                    <a:off x="4966" y="755"/>
                    <a:ext cx="111" cy="80"/>
                  </a:xfrm>
                  <a:custGeom>
                    <a:avLst/>
                    <a:gdLst>
                      <a:gd name="T0" fmla="*/ 0 w 323"/>
                      <a:gd name="T1" fmla="*/ 0 h 236"/>
                      <a:gd name="T2" fmla="*/ 0 w 323"/>
                      <a:gd name="T3" fmla="*/ 0 h 236"/>
                      <a:gd name="T4" fmla="*/ 0 w 323"/>
                      <a:gd name="T5" fmla="*/ 0 h 236"/>
                      <a:gd name="T6" fmla="*/ 0 w 323"/>
                      <a:gd name="T7" fmla="*/ 0 h 236"/>
                      <a:gd name="T8" fmla="*/ 0 w 323"/>
                      <a:gd name="T9" fmla="*/ 0 h 236"/>
                      <a:gd name="T10" fmla="*/ 0 w 323"/>
                      <a:gd name="T11" fmla="*/ 0 h 236"/>
                      <a:gd name="T12" fmla="*/ 0 w 323"/>
                      <a:gd name="T13" fmla="*/ 0 h 236"/>
                      <a:gd name="T14" fmla="*/ 0 w 323"/>
                      <a:gd name="T15" fmla="*/ 0 h 236"/>
                      <a:gd name="T16" fmla="*/ 0 w 323"/>
                      <a:gd name="T17" fmla="*/ 0 h 236"/>
                      <a:gd name="T18" fmla="*/ 0 w 323"/>
                      <a:gd name="T19" fmla="*/ 0 h 236"/>
                      <a:gd name="T20" fmla="*/ 0 w 323"/>
                      <a:gd name="T21" fmla="*/ 0 h 236"/>
                      <a:gd name="T22" fmla="*/ 0 w 323"/>
                      <a:gd name="T23" fmla="*/ 0 h 236"/>
                      <a:gd name="T24" fmla="*/ 0 w 323"/>
                      <a:gd name="T25" fmla="*/ 0 h 236"/>
                      <a:gd name="T26" fmla="*/ 0 w 323"/>
                      <a:gd name="T27" fmla="*/ 0 h 236"/>
                      <a:gd name="T28" fmla="*/ 0 w 323"/>
                      <a:gd name="T29" fmla="*/ 0 h 236"/>
                      <a:gd name="T30" fmla="*/ 0 w 323"/>
                      <a:gd name="T31" fmla="*/ 0 h 236"/>
                      <a:gd name="T32" fmla="*/ 0 w 323"/>
                      <a:gd name="T33" fmla="*/ 0 h 236"/>
                      <a:gd name="T34" fmla="*/ 0 w 323"/>
                      <a:gd name="T35" fmla="*/ 0 h 236"/>
                      <a:gd name="T36" fmla="*/ 0 w 323"/>
                      <a:gd name="T37" fmla="*/ 0 h 236"/>
                      <a:gd name="T38" fmla="*/ 0 w 323"/>
                      <a:gd name="T39" fmla="*/ 0 h 236"/>
                      <a:gd name="T40" fmla="*/ 0 w 323"/>
                      <a:gd name="T41" fmla="*/ 0 h 236"/>
                      <a:gd name="T42" fmla="*/ 0 w 323"/>
                      <a:gd name="T43" fmla="*/ 0 h 236"/>
                      <a:gd name="T44" fmla="*/ 0 w 323"/>
                      <a:gd name="T45" fmla="*/ 0 h 236"/>
                      <a:gd name="T46" fmla="*/ 0 w 323"/>
                      <a:gd name="T47" fmla="*/ 0 h 2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23" h="236">
                        <a:moveTo>
                          <a:pt x="44" y="84"/>
                        </a:moveTo>
                        <a:cubicBezTo>
                          <a:pt x="23" y="66"/>
                          <a:pt x="0" y="47"/>
                          <a:pt x="33" y="33"/>
                        </a:cubicBezTo>
                        <a:cubicBezTo>
                          <a:pt x="43" y="18"/>
                          <a:pt x="56" y="27"/>
                          <a:pt x="72" y="24"/>
                        </a:cubicBezTo>
                        <a:cubicBezTo>
                          <a:pt x="91" y="22"/>
                          <a:pt x="94" y="42"/>
                          <a:pt x="100" y="46"/>
                        </a:cubicBezTo>
                        <a:cubicBezTo>
                          <a:pt x="106" y="50"/>
                          <a:pt x="102" y="54"/>
                          <a:pt x="107" y="49"/>
                        </a:cubicBezTo>
                        <a:cubicBezTo>
                          <a:pt x="114" y="49"/>
                          <a:pt x="124" y="24"/>
                          <a:pt x="129" y="18"/>
                        </a:cubicBezTo>
                        <a:cubicBezTo>
                          <a:pt x="134" y="13"/>
                          <a:pt x="141" y="14"/>
                          <a:pt x="147" y="12"/>
                        </a:cubicBezTo>
                        <a:cubicBezTo>
                          <a:pt x="158" y="20"/>
                          <a:pt x="185" y="0"/>
                          <a:pt x="167" y="72"/>
                        </a:cubicBezTo>
                        <a:cubicBezTo>
                          <a:pt x="174" y="72"/>
                          <a:pt x="179" y="4"/>
                          <a:pt x="239" y="18"/>
                        </a:cubicBezTo>
                        <a:cubicBezTo>
                          <a:pt x="250" y="20"/>
                          <a:pt x="259" y="54"/>
                          <a:pt x="257" y="66"/>
                        </a:cubicBezTo>
                        <a:cubicBezTo>
                          <a:pt x="260" y="76"/>
                          <a:pt x="247" y="77"/>
                          <a:pt x="255" y="81"/>
                        </a:cubicBezTo>
                        <a:cubicBezTo>
                          <a:pt x="259" y="101"/>
                          <a:pt x="285" y="66"/>
                          <a:pt x="305" y="91"/>
                        </a:cubicBezTo>
                        <a:cubicBezTo>
                          <a:pt x="323" y="127"/>
                          <a:pt x="258" y="112"/>
                          <a:pt x="261" y="123"/>
                        </a:cubicBezTo>
                        <a:cubicBezTo>
                          <a:pt x="259" y="132"/>
                          <a:pt x="288" y="140"/>
                          <a:pt x="291" y="148"/>
                        </a:cubicBezTo>
                        <a:cubicBezTo>
                          <a:pt x="299" y="166"/>
                          <a:pt x="289" y="169"/>
                          <a:pt x="281" y="172"/>
                        </a:cubicBezTo>
                        <a:cubicBezTo>
                          <a:pt x="273" y="175"/>
                          <a:pt x="246" y="164"/>
                          <a:pt x="240" y="169"/>
                        </a:cubicBezTo>
                        <a:cubicBezTo>
                          <a:pt x="236" y="173"/>
                          <a:pt x="257" y="196"/>
                          <a:pt x="245" y="204"/>
                        </a:cubicBezTo>
                        <a:cubicBezTo>
                          <a:pt x="235" y="225"/>
                          <a:pt x="226" y="230"/>
                          <a:pt x="209" y="235"/>
                        </a:cubicBezTo>
                        <a:cubicBezTo>
                          <a:pt x="172" y="228"/>
                          <a:pt x="156" y="236"/>
                          <a:pt x="144" y="196"/>
                        </a:cubicBezTo>
                        <a:cubicBezTo>
                          <a:pt x="126" y="224"/>
                          <a:pt x="148" y="210"/>
                          <a:pt x="119" y="223"/>
                        </a:cubicBezTo>
                        <a:cubicBezTo>
                          <a:pt x="100" y="222"/>
                          <a:pt x="108" y="215"/>
                          <a:pt x="99" y="198"/>
                        </a:cubicBezTo>
                        <a:cubicBezTo>
                          <a:pt x="68" y="220"/>
                          <a:pt x="24" y="214"/>
                          <a:pt x="57" y="178"/>
                        </a:cubicBezTo>
                        <a:cubicBezTo>
                          <a:pt x="45" y="167"/>
                          <a:pt x="36" y="165"/>
                          <a:pt x="29" y="153"/>
                        </a:cubicBezTo>
                        <a:cubicBezTo>
                          <a:pt x="21" y="142"/>
                          <a:pt x="12" y="96"/>
                          <a:pt x="44" y="84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9525" cap="flat" cmpd="sng">
                    <a:solidFill>
                      <a:srgbClr val="DDDDDD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7" name="Freeform 430"/>
                  <p:cNvSpPr>
                    <a:spLocks noChangeAspect="1"/>
                  </p:cNvSpPr>
                  <p:nvPr/>
                </p:nvSpPr>
                <p:spPr bwMode="auto">
                  <a:xfrm rot="-6193073">
                    <a:off x="4958" y="861"/>
                    <a:ext cx="50" cy="37"/>
                  </a:xfrm>
                  <a:custGeom>
                    <a:avLst/>
                    <a:gdLst>
                      <a:gd name="T0" fmla="*/ 0 w 323"/>
                      <a:gd name="T1" fmla="*/ 0 h 236"/>
                      <a:gd name="T2" fmla="*/ 0 w 323"/>
                      <a:gd name="T3" fmla="*/ 0 h 236"/>
                      <a:gd name="T4" fmla="*/ 0 w 323"/>
                      <a:gd name="T5" fmla="*/ 0 h 236"/>
                      <a:gd name="T6" fmla="*/ 0 w 323"/>
                      <a:gd name="T7" fmla="*/ 0 h 236"/>
                      <a:gd name="T8" fmla="*/ 0 w 323"/>
                      <a:gd name="T9" fmla="*/ 0 h 236"/>
                      <a:gd name="T10" fmla="*/ 0 w 323"/>
                      <a:gd name="T11" fmla="*/ 0 h 236"/>
                      <a:gd name="T12" fmla="*/ 0 w 323"/>
                      <a:gd name="T13" fmla="*/ 0 h 236"/>
                      <a:gd name="T14" fmla="*/ 0 w 323"/>
                      <a:gd name="T15" fmla="*/ 0 h 236"/>
                      <a:gd name="T16" fmla="*/ 0 w 323"/>
                      <a:gd name="T17" fmla="*/ 0 h 236"/>
                      <a:gd name="T18" fmla="*/ 0 w 323"/>
                      <a:gd name="T19" fmla="*/ 0 h 236"/>
                      <a:gd name="T20" fmla="*/ 0 w 323"/>
                      <a:gd name="T21" fmla="*/ 0 h 236"/>
                      <a:gd name="T22" fmla="*/ 0 w 323"/>
                      <a:gd name="T23" fmla="*/ 0 h 236"/>
                      <a:gd name="T24" fmla="*/ 0 w 323"/>
                      <a:gd name="T25" fmla="*/ 0 h 236"/>
                      <a:gd name="T26" fmla="*/ 0 w 323"/>
                      <a:gd name="T27" fmla="*/ 0 h 236"/>
                      <a:gd name="T28" fmla="*/ 0 w 323"/>
                      <a:gd name="T29" fmla="*/ 0 h 236"/>
                      <a:gd name="T30" fmla="*/ 0 w 323"/>
                      <a:gd name="T31" fmla="*/ 0 h 236"/>
                      <a:gd name="T32" fmla="*/ 0 w 323"/>
                      <a:gd name="T33" fmla="*/ 0 h 236"/>
                      <a:gd name="T34" fmla="*/ 0 w 323"/>
                      <a:gd name="T35" fmla="*/ 0 h 236"/>
                      <a:gd name="T36" fmla="*/ 0 w 323"/>
                      <a:gd name="T37" fmla="*/ 0 h 236"/>
                      <a:gd name="T38" fmla="*/ 0 w 323"/>
                      <a:gd name="T39" fmla="*/ 0 h 236"/>
                      <a:gd name="T40" fmla="*/ 0 w 323"/>
                      <a:gd name="T41" fmla="*/ 0 h 236"/>
                      <a:gd name="T42" fmla="*/ 0 w 323"/>
                      <a:gd name="T43" fmla="*/ 0 h 236"/>
                      <a:gd name="T44" fmla="*/ 0 w 323"/>
                      <a:gd name="T45" fmla="*/ 0 h 236"/>
                      <a:gd name="T46" fmla="*/ 0 w 323"/>
                      <a:gd name="T47" fmla="*/ 0 h 2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23" h="236">
                        <a:moveTo>
                          <a:pt x="44" y="84"/>
                        </a:moveTo>
                        <a:cubicBezTo>
                          <a:pt x="23" y="66"/>
                          <a:pt x="0" y="47"/>
                          <a:pt x="33" y="33"/>
                        </a:cubicBezTo>
                        <a:cubicBezTo>
                          <a:pt x="43" y="18"/>
                          <a:pt x="56" y="27"/>
                          <a:pt x="72" y="24"/>
                        </a:cubicBezTo>
                        <a:cubicBezTo>
                          <a:pt x="91" y="22"/>
                          <a:pt x="94" y="42"/>
                          <a:pt x="100" y="46"/>
                        </a:cubicBezTo>
                        <a:cubicBezTo>
                          <a:pt x="106" y="50"/>
                          <a:pt x="102" y="54"/>
                          <a:pt x="107" y="49"/>
                        </a:cubicBezTo>
                        <a:cubicBezTo>
                          <a:pt x="114" y="49"/>
                          <a:pt x="124" y="24"/>
                          <a:pt x="129" y="18"/>
                        </a:cubicBezTo>
                        <a:cubicBezTo>
                          <a:pt x="134" y="13"/>
                          <a:pt x="141" y="14"/>
                          <a:pt x="147" y="12"/>
                        </a:cubicBezTo>
                        <a:cubicBezTo>
                          <a:pt x="158" y="20"/>
                          <a:pt x="185" y="0"/>
                          <a:pt x="167" y="72"/>
                        </a:cubicBezTo>
                        <a:cubicBezTo>
                          <a:pt x="174" y="72"/>
                          <a:pt x="179" y="4"/>
                          <a:pt x="239" y="18"/>
                        </a:cubicBezTo>
                        <a:cubicBezTo>
                          <a:pt x="250" y="20"/>
                          <a:pt x="259" y="54"/>
                          <a:pt x="257" y="66"/>
                        </a:cubicBezTo>
                        <a:cubicBezTo>
                          <a:pt x="260" y="76"/>
                          <a:pt x="247" y="77"/>
                          <a:pt x="255" y="81"/>
                        </a:cubicBezTo>
                        <a:cubicBezTo>
                          <a:pt x="259" y="101"/>
                          <a:pt x="285" y="66"/>
                          <a:pt x="305" y="91"/>
                        </a:cubicBezTo>
                        <a:cubicBezTo>
                          <a:pt x="323" y="127"/>
                          <a:pt x="258" y="112"/>
                          <a:pt x="261" y="123"/>
                        </a:cubicBezTo>
                        <a:cubicBezTo>
                          <a:pt x="259" y="132"/>
                          <a:pt x="288" y="140"/>
                          <a:pt x="291" y="148"/>
                        </a:cubicBezTo>
                        <a:cubicBezTo>
                          <a:pt x="299" y="166"/>
                          <a:pt x="289" y="169"/>
                          <a:pt x="281" y="172"/>
                        </a:cubicBezTo>
                        <a:cubicBezTo>
                          <a:pt x="273" y="175"/>
                          <a:pt x="246" y="164"/>
                          <a:pt x="240" y="169"/>
                        </a:cubicBezTo>
                        <a:cubicBezTo>
                          <a:pt x="236" y="173"/>
                          <a:pt x="257" y="196"/>
                          <a:pt x="245" y="204"/>
                        </a:cubicBezTo>
                        <a:cubicBezTo>
                          <a:pt x="235" y="225"/>
                          <a:pt x="226" y="230"/>
                          <a:pt x="209" y="235"/>
                        </a:cubicBezTo>
                        <a:cubicBezTo>
                          <a:pt x="172" y="228"/>
                          <a:pt x="156" y="236"/>
                          <a:pt x="144" y="196"/>
                        </a:cubicBezTo>
                        <a:cubicBezTo>
                          <a:pt x="126" y="224"/>
                          <a:pt x="148" y="210"/>
                          <a:pt x="119" y="223"/>
                        </a:cubicBezTo>
                        <a:cubicBezTo>
                          <a:pt x="100" y="222"/>
                          <a:pt x="108" y="215"/>
                          <a:pt x="99" y="198"/>
                        </a:cubicBezTo>
                        <a:cubicBezTo>
                          <a:pt x="68" y="220"/>
                          <a:pt x="24" y="214"/>
                          <a:pt x="57" y="178"/>
                        </a:cubicBezTo>
                        <a:cubicBezTo>
                          <a:pt x="45" y="167"/>
                          <a:pt x="36" y="165"/>
                          <a:pt x="29" y="153"/>
                        </a:cubicBezTo>
                        <a:cubicBezTo>
                          <a:pt x="21" y="142"/>
                          <a:pt x="12" y="96"/>
                          <a:pt x="44" y="84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9525" cap="flat" cmpd="sng">
                    <a:solidFill>
                      <a:srgbClr val="DDDDDD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317" name="Group 431"/>
              <p:cNvGrpSpPr>
                <a:grpSpLocks noChangeAspect="1"/>
              </p:cNvGrpSpPr>
              <p:nvPr/>
            </p:nvGrpSpPr>
            <p:grpSpPr bwMode="auto">
              <a:xfrm>
                <a:off x="793" y="2587"/>
                <a:ext cx="255" cy="276"/>
                <a:chOff x="3408" y="2040"/>
                <a:chExt cx="422" cy="514"/>
              </a:xfrm>
            </p:grpSpPr>
            <p:sp>
              <p:nvSpPr>
                <p:cNvPr id="13359" name="Freeform 432"/>
                <p:cNvSpPr>
                  <a:spLocks noChangeAspect="1"/>
                </p:cNvSpPr>
                <p:nvPr/>
              </p:nvSpPr>
              <p:spPr bwMode="auto">
                <a:xfrm>
                  <a:off x="3408" y="2040"/>
                  <a:ext cx="370" cy="321"/>
                </a:xfrm>
                <a:custGeom>
                  <a:avLst/>
                  <a:gdLst>
                    <a:gd name="T0" fmla="*/ 0 w 860"/>
                    <a:gd name="T1" fmla="*/ 0 h 1296"/>
                    <a:gd name="T2" fmla="*/ 0 w 860"/>
                    <a:gd name="T3" fmla="*/ 0 h 1296"/>
                    <a:gd name="T4" fmla="*/ 1 w 860"/>
                    <a:gd name="T5" fmla="*/ 0 h 1296"/>
                    <a:gd name="T6" fmla="*/ 1 w 860"/>
                    <a:gd name="T7" fmla="*/ 0 h 1296"/>
                    <a:gd name="T8" fmla="*/ 1 w 860"/>
                    <a:gd name="T9" fmla="*/ 0 h 1296"/>
                    <a:gd name="T10" fmla="*/ 1 w 860"/>
                    <a:gd name="T11" fmla="*/ 0 h 1296"/>
                    <a:gd name="T12" fmla="*/ 1 w 860"/>
                    <a:gd name="T13" fmla="*/ 0 h 1296"/>
                    <a:gd name="T14" fmla="*/ 0 w 860"/>
                    <a:gd name="T15" fmla="*/ 0 h 1296"/>
                    <a:gd name="T16" fmla="*/ 0 w 860"/>
                    <a:gd name="T17" fmla="*/ 0 h 1296"/>
                    <a:gd name="T18" fmla="*/ 0 w 860"/>
                    <a:gd name="T19" fmla="*/ 0 h 12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60" h="1296">
                      <a:moveTo>
                        <a:pt x="48" y="144"/>
                      </a:moveTo>
                      <a:lnTo>
                        <a:pt x="480" y="0"/>
                      </a:lnTo>
                      <a:lnTo>
                        <a:pt x="576" y="48"/>
                      </a:lnTo>
                      <a:lnTo>
                        <a:pt x="576" y="240"/>
                      </a:lnTo>
                      <a:cubicBezTo>
                        <a:pt x="617" y="313"/>
                        <a:pt x="780" y="372"/>
                        <a:pt x="820" y="484"/>
                      </a:cubicBezTo>
                      <a:cubicBezTo>
                        <a:pt x="860" y="596"/>
                        <a:pt x="817" y="817"/>
                        <a:pt x="816" y="912"/>
                      </a:cubicBezTo>
                      <a:lnTo>
                        <a:pt x="816" y="1056"/>
                      </a:lnTo>
                      <a:lnTo>
                        <a:pt x="384" y="1296"/>
                      </a:lnTo>
                      <a:lnTo>
                        <a:pt x="0" y="1104"/>
                      </a:lnTo>
                      <a:lnTo>
                        <a:pt x="48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Freeform 433"/>
                <p:cNvSpPr>
                  <a:spLocks noChangeAspect="1"/>
                </p:cNvSpPr>
                <p:nvPr/>
              </p:nvSpPr>
              <p:spPr bwMode="auto">
                <a:xfrm>
                  <a:off x="3574" y="2254"/>
                  <a:ext cx="253" cy="146"/>
                </a:xfrm>
                <a:custGeom>
                  <a:avLst/>
                  <a:gdLst>
                    <a:gd name="T0" fmla="*/ 0 w 765"/>
                    <a:gd name="T1" fmla="*/ 0 h 440"/>
                    <a:gd name="T2" fmla="*/ 0 w 765"/>
                    <a:gd name="T3" fmla="*/ 0 h 440"/>
                    <a:gd name="T4" fmla="*/ 0 w 765"/>
                    <a:gd name="T5" fmla="*/ 0 h 440"/>
                    <a:gd name="T6" fmla="*/ 0 w 765"/>
                    <a:gd name="T7" fmla="*/ 0 h 440"/>
                    <a:gd name="T8" fmla="*/ 0 w 765"/>
                    <a:gd name="T9" fmla="*/ 0 h 440"/>
                    <a:gd name="T10" fmla="*/ 0 w 765"/>
                    <a:gd name="T11" fmla="*/ 0 h 440"/>
                    <a:gd name="T12" fmla="*/ 0 w 765"/>
                    <a:gd name="T13" fmla="*/ 0 h 4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65" h="440">
                      <a:moveTo>
                        <a:pt x="562" y="0"/>
                      </a:moveTo>
                      <a:lnTo>
                        <a:pt x="756" y="102"/>
                      </a:lnTo>
                      <a:lnTo>
                        <a:pt x="765" y="230"/>
                      </a:lnTo>
                      <a:lnTo>
                        <a:pt x="207" y="440"/>
                      </a:lnTo>
                      <a:lnTo>
                        <a:pt x="0" y="323"/>
                      </a:lnTo>
                      <a:lnTo>
                        <a:pt x="0" y="184"/>
                      </a:lnTo>
                      <a:lnTo>
                        <a:pt x="562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1" name="Freeform 434"/>
                <p:cNvSpPr>
                  <a:spLocks noChangeAspect="1"/>
                </p:cNvSpPr>
                <p:nvPr/>
              </p:nvSpPr>
              <p:spPr bwMode="auto">
                <a:xfrm>
                  <a:off x="3574" y="2254"/>
                  <a:ext cx="256" cy="92"/>
                </a:xfrm>
                <a:custGeom>
                  <a:avLst/>
                  <a:gdLst>
                    <a:gd name="T0" fmla="*/ 0 w 774"/>
                    <a:gd name="T1" fmla="*/ 0 h 276"/>
                    <a:gd name="T2" fmla="*/ 0 w 774"/>
                    <a:gd name="T3" fmla="*/ 0 h 276"/>
                    <a:gd name="T4" fmla="*/ 0 w 774"/>
                    <a:gd name="T5" fmla="*/ 0 h 276"/>
                    <a:gd name="T6" fmla="*/ 0 w 774"/>
                    <a:gd name="T7" fmla="*/ 0 h 276"/>
                    <a:gd name="T8" fmla="*/ 0 w 774"/>
                    <a:gd name="T9" fmla="*/ 0 h 276"/>
                    <a:gd name="T10" fmla="*/ 0 w 774"/>
                    <a:gd name="T11" fmla="*/ 0 h 2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74" h="276">
                      <a:moveTo>
                        <a:pt x="0" y="185"/>
                      </a:moveTo>
                      <a:lnTo>
                        <a:pt x="207" y="276"/>
                      </a:lnTo>
                      <a:lnTo>
                        <a:pt x="774" y="102"/>
                      </a:lnTo>
                      <a:lnTo>
                        <a:pt x="562" y="0"/>
                      </a:lnTo>
                      <a:lnTo>
                        <a:pt x="109" y="150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2" name="Freeform 435"/>
                <p:cNvSpPr>
                  <a:spLocks noChangeAspect="1"/>
                </p:cNvSpPr>
                <p:nvPr/>
              </p:nvSpPr>
              <p:spPr bwMode="auto">
                <a:xfrm>
                  <a:off x="3408" y="2070"/>
                  <a:ext cx="193" cy="291"/>
                </a:xfrm>
                <a:custGeom>
                  <a:avLst/>
                  <a:gdLst>
                    <a:gd name="T0" fmla="*/ 0 w 448"/>
                    <a:gd name="T1" fmla="*/ 0 h 912"/>
                    <a:gd name="T2" fmla="*/ 0 w 448"/>
                    <a:gd name="T3" fmla="*/ 0 h 912"/>
                    <a:gd name="T4" fmla="*/ 0 w 448"/>
                    <a:gd name="T5" fmla="*/ 0 h 912"/>
                    <a:gd name="T6" fmla="*/ 0 w 448"/>
                    <a:gd name="T7" fmla="*/ 0 h 912"/>
                    <a:gd name="T8" fmla="*/ 0 w 448"/>
                    <a:gd name="T9" fmla="*/ 0 h 912"/>
                    <a:gd name="T10" fmla="*/ 0 w 448"/>
                    <a:gd name="T11" fmla="*/ 0 h 912"/>
                    <a:gd name="T12" fmla="*/ 0 w 448"/>
                    <a:gd name="T13" fmla="*/ 0 h 9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8" h="912">
                      <a:moveTo>
                        <a:pt x="324" y="360"/>
                      </a:moveTo>
                      <a:cubicBezTo>
                        <a:pt x="448" y="440"/>
                        <a:pt x="375" y="677"/>
                        <a:pt x="384" y="768"/>
                      </a:cubicBezTo>
                      <a:lnTo>
                        <a:pt x="384" y="912"/>
                      </a:lnTo>
                      <a:lnTo>
                        <a:pt x="0" y="768"/>
                      </a:lnTo>
                      <a:lnTo>
                        <a:pt x="48" y="0"/>
                      </a:lnTo>
                      <a:lnTo>
                        <a:pt x="144" y="48"/>
                      </a:lnTo>
                      <a:lnTo>
                        <a:pt x="140" y="196"/>
                      </a:lnTo>
                    </a:path>
                  </a:pathLst>
                </a:custGeom>
                <a:solidFill>
                  <a:srgbClr val="666699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Line 436"/>
                <p:cNvSpPr>
                  <a:spLocks noChangeAspect="1" noChangeShapeType="1"/>
                </p:cNvSpPr>
                <p:nvPr/>
              </p:nvSpPr>
              <p:spPr bwMode="auto">
                <a:xfrm>
                  <a:off x="3642" y="2351"/>
                  <a:ext cx="0" cy="3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318" name="Group 437"/>
                <p:cNvGrpSpPr>
                  <a:grpSpLocks noChangeAspect="1"/>
                </p:cNvGrpSpPr>
                <p:nvPr/>
              </p:nvGrpSpPr>
              <p:grpSpPr bwMode="auto">
                <a:xfrm rot="426170">
                  <a:off x="3553" y="2117"/>
                  <a:ext cx="148" cy="61"/>
                  <a:chOff x="1776" y="1920"/>
                  <a:chExt cx="345" cy="195"/>
                </a:xfrm>
              </p:grpSpPr>
              <p:sp>
                <p:nvSpPr>
                  <p:cNvPr id="13367" name="Freeform 438"/>
                  <p:cNvSpPr>
                    <a:spLocks noChangeAspect="1"/>
                  </p:cNvSpPr>
                  <p:nvPr/>
                </p:nvSpPr>
                <p:spPr bwMode="auto">
                  <a:xfrm>
                    <a:off x="1776" y="2016"/>
                    <a:ext cx="57" cy="51"/>
                  </a:xfrm>
                  <a:custGeom>
                    <a:avLst/>
                    <a:gdLst>
                      <a:gd name="T0" fmla="*/ 1 w 41"/>
                      <a:gd name="T1" fmla="*/ 423 h 31"/>
                      <a:gd name="T2" fmla="*/ 573 w 41"/>
                      <a:gd name="T3" fmla="*/ 1270 h 31"/>
                      <a:gd name="T4" fmla="*/ 184 w 41"/>
                      <a:gd name="T5" fmla="*/ 0 h 31"/>
                      <a:gd name="T6" fmla="*/ 1 w 41"/>
                      <a:gd name="T7" fmla="*/ 423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31">
                        <a:moveTo>
                          <a:pt x="1" y="8"/>
                        </a:moveTo>
                        <a:cubicBezTo>
                          <a:pt x="17" y="24"/>
                          <a:pt x="20" y="31"/>
                          <a:pt x="41" y="24"/>
                        </a:cubicBezTo>
                        <a:cubicBezTo>
                          <a:pt x="36" y="8"/>
                          <a:pt x="29" y="5"/>
                          <a:pt x="13" y="0"/>
                        </a:cubicBezTo>
                        <a:cubicBezTo>
                          <a:pt x="0" y="4"/>
                          <a:pt x="1" y="0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666699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8" name="Freeform 439"/>
                  <p:cNvSpPr>
                    <a:spLocks noChangeAspect="1"/>
                  </p:cNvSpPr>
                  <p:nvPr/>
                </p:nvSpPr>
                <p:spPr bwMode="auto">
                  <a:xfrm>
                    <a:off x="1872" y="2064"/>
                    <a:ext cx="57" cy="51"/>
                  </a:xfrm>
                  <a:custGeom>
                    <a:avLst/>
                    <a:gdLst>
                      <a:gd name="T0" fmla="*/ 1 w 41"/>
                      <a:gd name="T1" fmla="*/ 423 h 31"/>
                      <a:gd name="T2" fmla="*/ 573 w 41"/>
                      <a:gd name="T3" fmla="*/ 1270 h 31"/>
                      <a:gd name="T4" fmla="*/ 184 w 41"/>
                      <a:gd name="T5" fmla="*/ 0 h 31"/>
                      <a:gd name="T6" fmla="*/ 1 w 41"/>
                      <a:gd name="T7" fmla="*/ 423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31">
                        <a:moveTo>
                          <a:pt x="1" y="8"/>
                        </a:moveTo>
                        <a:cubicBezTo>
                          <a:pt x="17" y="24"/>
                          <a:pt x="20" y="31"/>
                          <a:pt x="41" y="24"/>
                        </a:cubicBezTo>
                        <a:cubicBezTo>
                          <a:pt x="36" y="8"/>
                          <a:pt x="29" y="5"/>
                          <a:pt x="13" y="0"/>
                        </a:cubicBezTo>
                        <a:cubicBezTo>
                          <a:pt x="0" y="4"/>
                          <a:pt x="1" y="0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666699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9" name="Freeform 440"/>
                  <p:cNvSpPr>
                    <a:spLocks noChangeAspect="1"/>
                  </p:cNvSpPr>
                  <p:nvPr/>
                </p:nvSpPr>
                <p:spPr bwMode="auto">
                  <a:xfrm>
                    <a:off x="1968" y="1920"/>
                    <a:ext cx="57" cy="51"/>
                  </a:xfrm>
                  <a:custGeom>
                    <a:avLst/>
                    <a:gdLst>
                      <a:gd name="T0" fmla="*/ 1 w 41"/>
                      <a:gd name="T1" fmla="*/ 423 h 31"/>
                      <a:gd name="T2" fmla="*/ 573 w 41"/>
                      <a:gd name="T3" fmla="*/ 1270 h 31"/>
                      <a:gd name="T4" fmla="*/ 184 w 41"/>
                      <a:gd name="T5" fmla="*/ 0 h 31"/>
                      <a:gd name="T6" fmla="*/ 1 w 41"/>
                      <a:gd name="T7" fmla="*/ 423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31">
                        <a:moveTo>
                          <a:pt x="1" y="8"/>
                        </a:moveTo>
                        <a:cubicBezTo>
                          <a:pt x="17" y="24"/>
                          <a:pt x="20" y="31"/>
                          <a:pt x="41" y="24"/>
                        </a:cubicBezTo>
                        <a:cubicBezTo>
                          <a:pt x="36" y="8"/>
                          <a:pt x="29" y="5"/>
                          <a:pt x="13" y="0"/>
                        </a:cubicBezTo>
                        <a:cubicBezTo>
                          <a:pt x="0" y="4"/>
                          <a:pt x="1" y="0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666699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0" name="Freeform 441"/>
                  <p:cNvSpPr>
                    <a:spLocks noChangeAspect="1"/>
                  </p:cNvSpPr>
                  <p:nvPr/>
                </p:nvSpPr>
                <p:spPr bwMode="auto">
                  <a:xfrm>
                    <a:off x="1872" y="1968"/>
                    <a:ext cx="57" cy="51"/>
                  </a:xfrm>
                  <a:custGeom>
                    <a:avLst/>
                    <a:gdLst>
                      <a:gd name="T0" fmla="*/ 1 w 41"/>
                      <a:gd name="T1" fmla="*/ 423 h 31"/>
                      <a:gd name="T2" fmla="*/ 573 w 41"/>
                      <a:gd name="T3" fmla="*/ 1270 h 31"/>
                      <a:gd name="T4" fmla="*/ 184 w 41"/>
                      <a:gd name="T5" fmla="*/ 0 h 31"/>
                      <a:gd name="T6" fmla="*/ 1 w 41"/>
                      <a:gd name="T7" fmla="*/ 423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31">
                        <a:moveTo>
                          <a:pt x="1" y="8"/>
                        </a:moveTo>
                        <a:cubicBezTo>
                          <a:pt x="17" y="24"/>
                          <a:pt x="20" y="31"/>
                          <a:pt x="41" y="24"/>
                        </a:cubicBezTo>
                        <a:cubicBezTo>
                          <a:pt x="36" y="8"/>
                          <a:pt x="29" y="5"/>
                          <a:pt x="13" y="0"/>
                        </a:cubicBezTo>
                        <a:cubicBezTo>
                          <a:pt x="0" y="4"/>
                          <a:pt x="1" y="0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666699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1" name="Freeform 442"/>
                  <p:cNvSpPr>
                    <a:spLocks noChangeAspect="1"/>
                  </p:cNvSpPr>
                  <p:nvPr/>
                </p:nvSpPr>
                <p:spPr bwMode="auto">
                  <a:xfrm>
                    <a:off x="2064" y="1968"/>
                    <a:ext cx="57" cy="51"/>
                  </a:xfrm>
                  <a:custGeom>
                    <a:avLst/>
                    <a:gdLst>
                      <a:gd name="T0" fmla="*/ 1 w 41"/>
                      <a:gd name="T1" fmla="*/ 423 h 31"/>
                      <a:gd name="T2" fmla="*/ 573 w 41"/>
                      <a:gd name="T3" fmla="*/ 1270 h 31"/>
                      <a:gd name="T4" fmla="*/ 184 w 41"/>
                      <a:gd name="T5" fmla="*/ 0 h 31"/>
                      <a:gd name="T6" fmla="*/ 1 w 41"/>
                      <a:gd name="T7" fmla="*/ 423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31">
                        <a:moveTo>
                          <a:pt x="1" y="8"/>
                        </a:moveTo>
                        <a:cubicBezTo>
                          <a:pt x="17" y="24"/>
                          <a:pt x="20" y="31"/>
                          <a:pt x="41" y="24"/>
                        </a:cubicBezTo>
                        <a:cubicBezTo>
                          <a:pt x="36" y="8"/>
                          <a:pt x="29" y="5"/>
                          <a:pt x="13" y="0"/>
                        </a:cubicBezTo>
                        <a:cubicBezTo>
                          <a:pt x="0" y="4"/>
                          <a:pt x="1" y="0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666699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72" name="Freeform 443"/>
                  <p:cNvSpPr>
                    <a:spLocks noChangeAspect="1"/>
                  </p:cNvSpPr>
                  <p:nvPr/>
                </p:nvSpPr>
                <p:spPr bwMode="auto">
                  <a:xfrm>
                    <a:off x="1968" y="2016"/>
                    <a:ext cx="57" cy="51"/>
                  </a:xfrm>
                  <a:custGeom>
                    <a:avLst/>
                    <a:gdLst>
                      <a:gd name="T0" fmla="*/ 1 w 41"/>
                      <a:gd name="T1" fmla="*/ 423 h 31"/>
                      <a:gd name="T2" fmla="*/ 573 w 41"/>
                      <a:gd name="T3" fmla="*/ 1270 h 31"/>
                      <a:gd name="T4" fmla="*/ 184 w 41"/>
                      <a:gd name="T5" fmla="*/ 0 h 31"/>
                      <a:gd name="T6" fmla="*/ 1 w 41"/>
                      <a:gd name="T7" fmla="*/ 423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31">
                        <a:moveTo>
                          <a:pt x="1" y="8"/>
                        </a:moveTo>
                        <a:cubicBezTo>
                          <a:pt x="17" y="24"/>
                          <a:pt x="20" y="31"/>
                          <a:pt x="41" y="24"/>
                        </a:cubicBezTo>
                        <a:cubicBezTo>
                          <a:pt x="36" y="8"/>
                          <a:pt x="29" y="5"/>
                          <a:pt x="13" y="0"/>
                        </a:cubicBezTo>
                        <a:cubicBezTo>
                          <a:pt x="0" y="4"/>
                          <a:pt x="1" y="0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666699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65" name="Freeform 444"/>
                <p:cNvSpPr>
                  <a:spLocks noChangeAspect="1"/>
                </p:cNvSpPr>
                <p:nvPr/>
              </p:nvSpPr>
              <p:spPr bwMode="auto">
                <a:xfrm>
                  <a:off x="3470" y="2055"/>
                  <a:ext cx="186" cy="76"/>
                </a:xfrm>
                <a:custGeom>
                  <a:avLst/>
                  <a:gdLst>
                    <a:gd name="T0" fmla="*/ 0 w 432"/>
                    <a:gd name="T1" fmla="*/ 0 h 240"/>
                    <a:gd name="T2" fmla="*/ 0 w 432"/>
                    <a:gd name="T3" fmla="*/ 0 h 240"/>
                    <a:gd name="T4" fmla="*/ 0 w 432"/>
                    <a:gd name="T5" fmla="*/ 0 h 240"/>
                    <a:gd name="T6" fmla="*/ 0 w 432"/>
                    <a:gd name="T7" fmla="*/ 0 h 240"/>
                    <a:gd name="T8" fmla="*/ 0 w 432"/>
                    <a:gd name="T9" fmla="*/ 0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240">
                      <a:moveTo>
                        <a:pt x="0" y="96"/>
                      </a:moveTo>
                      <a:lnTo>
                        <a:pt x="432" y="0"/>
                      </a:lnTo>
                      <a:lnTo>
                        <a:pt x="432" y="144"/>
                      </a:lnTo>
                      <a:lnTo>
                        <a:pt x="0" y="24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Text Box 4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08" y="2159"/>
                  <a:ext cx="309" cy="3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nl-BE" sz="1600" b="1">
                      <a:solidFill>
                        <a:schemeClr val="bg1"/>
                      </a:solidFill>
                    </a:rPr>
                    <a:t>€</a:t>
                  </a:r>
                  <a:endParaRPr lang="en-GB" sz="1600" b="1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3337" name="Rectangle 446"/>
            <p:cNvSpPr>
              <a:spLocks noChangeArrowheads="1"/>
            </p:cNvSpPr>
            <p:nvPr/>
          </p:nvSpPr>
          <p:spPr bwMode="auto">
            <a:xfrm>
              <a:off x="204" y="2795"/>
              <a:ext cx="1720" cy="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/>
              <a:r>
                <a:rPr lang="en-GB"/>
                <a:t>development of activities, production and sales</a:t>
              </a:r>
            </a:p>
          </p:txBody>
        </p:sp>
        <p:grpSp>
          <p:nvGrpSpPr>
            <p:cNvPr id="13319" name="Group 453"/>
            <p:cNvGrpSpPr>
              <a:grpSpLocks/>
            </p:cNvGrpSpPr>
            <p:nvPr/>
          </p:nvGrpSpPr>
          <p:grpSpPr bwMode="auto">
            <a:xfrm>
              <a:off x="3152" y="890"/>
              <a:ext cx="1179" cy="817"/>
              <a:chOff x="3152" y="890"/>
              <a:chExt cx="1179" cy="817"/>
            </a:xfrm>
          </p:grpSpPr>
          <p:grpSp>
            <p:nvGrpSpPr>
              <p:cNvPr id="13320" name="Group 344"/>
              <p:cNvGrpSpPr>
                <a:grpSpLocks/>
              </p:cNvGrpSpPr>
              <p:nvPr/>
            </p:nvGrpSpPr>
            <p:grpSpPr bwMode="auto">
              <a:xfrm>
                <a:off x="3470" y="890"/>
                <a:ext cx="482" cy="432"/>
                <a:chOff x="896" y="3029"/>
                <a:chExt cx="601" cy="628"/>
              </a:xfrm>
            </p:grpSpPr>
            <p:grpSp>
              <p:nvGrpSpPr>
                <p:cNvPr id="13322" name="Group 345"/>
                <p:cNvGrpSpPr>
                  <a:grpSpLocks/>
                </p:cNvGrpSpPr>
                <p:nvPr/>
              </p:nvGrpSpPr>
              <p:grpSpPr bwMode="auto">
                <a:xfrm>
                  <a:off x="896" y="3029"/>
                  <a:ext cx="601" cy="628"/>
                  <a:chOff x="576" y="2074"/>
                  <a:chExt cx="420" cy="440"/>
                </a:xfrm>
              </p:grpSpPr>
              <p:sp>
                <p:nvSpPr>
                  <p:cNvPr id="13351" name="AutoShape 346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233"/>
                    <a:ext cx="94" cy="281"/>
                  </a:xfrm>
                  <a:prstGeom prst="flowChartManualInput">
                    <a:avLst/>
                  </a:prstGeom>
                  <a:solidFill>
                    <a:srgbClr val="B2B2B2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  <p:sp>
                <p:nvSpPr>
                  <p:cNvPr id="13352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074"/>
                    <a:ext cx="56" cy="440"/>
                  </a:xfrm>
                  <a:prstGeom prst="rect">
                    <a:avLst/>
                  </a:prstGeom>
                  <a:solidFill>
                    <a:srgbClr val="B2B2B2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  <p:sp>
                <p:nvSpPr>
                  <p:cNvPr id="13353" name="AutoShape 348"/>
                  <p:cNvSpPr>
                    <a:spLocks noChangeArrowheads="1"/>
                  </p:cNvSpPr>
                  <p:nvPr/>
                </p:nvSpPr>
                <p:spPr bwMode="auto">
                  <a:xfrm>
                    <a:off x="726" y="2233"/>
                    <a:ext cx="94" cy="281"/>
                  </a:xfrm>
                  <a:prstGeom prst="flowChartManualInput">
                    <a:avLst/>
                  </a:prstGeom>
                  <a:solidFill>
                    <a:srgbClr val="B2B2B2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  <p:sp>
                <p:nvSpPr>
                  <p:cNvPr id="13354" name="AutoShape 349"/>
                  <p:cNvSpPr>
                    <a:spLocks noChangeArrowheads="1"/>
                  </p:cNvSpPr>
                  <p:nvPr/>
                </p:nvSpPr>
                <p:spPr bwMode="auto">
                  <a:xfrm>
                    <a:off x="902" y="2233"/>
                    <a:ext cx="94" cy="281"/>
                  </a:xfrm>
                  <a:prstGeom prst="flowChartManualInput">
                    <a:avLst/>
                  </a:prstGeom>
                  <a:solidFill>
                    <a:srgbClr val="B2B2B2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  <p:sp>
                <p:nvSpPr>
                  <p:cNvPr id="13355" name="AutoShape 350"/>
                  <p:cNvSpPr>
                    <a:spLocks noChangeArrowheads="1"/>
                  </p:cNvSpPr>
                  <p:nvPr/>
                </p:nvSpPr>
                <p:spPr bwMode="auto">
                  <a:xfrm>
                    <a:off x="812" y="2233"/>
                    <a:ext cx="95" cy="281"/>
                  </a:xfrm>
                  <a:prstGeom prst="flowChartManualInput">
                    <a:avLst/>
                  </a:prstGeom>
                  <a:solidFill>
                    <a:srgbClr val="B2B2B2"/>
                  </a:solidFill>
                  <a:ln w="14351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r" eaLnBrk="1" hangingPunct="1"/>
                    <a:endParaRPr lang="en-GB"/>
                  </a:p>
                </p:txBody>
              </p:sp>
            </p:grpSp>
            <p:grpSp>
              <p:nvGrpSpPr>
                <p:cNvPr id="13324" name="Group 351"/>
                <p:cNvGrpSpPr>
                  <a:grpSpLocks/>
                </p:cNvGrpSpPr>
                <p:nvPr/>
              </p:nvGrpSpPr>
              <p:grpSpPr bwMode="auto">
                <a:xfrm>
                  <a:off x="1017" y="3288"/>
                  <a:ext cx="375" cy="358"/>
                  <a:chOff x="1017" y="3288"/>
                  <a:chExt cx="375" cy="358"/>
                </a:xfrm>
              </p:grpSpPr>
              <p:grpSp>
                <p:nvGrpSpPr>
                  <p:cNvPr id="13326" name="Group 352"/>
                  <p:cNvGrpSpPr>
                    <a:grpSpLocks/>
                  </p:cNvGrpSpPr>
                  <p:nvPr/>
                </p:nvGrpSpPr>
                <p:grpSpPr bwMode="auto">
                  <a:xfrm>
                    <a:off x="1017" y="3288"/>
                    <a:ext cx="367" cy="358"/>
                    <a:chOff x="1017" y="3288"/>
                    <a:chExt cx="367" cy="358"/>
                  </a:xfrm>
                </p:grpSpPr>
                <p:sp>
                  <p:nvSpPr>
                    <p:cNvPr id="13345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1022" y="3292"/>
                      <a:ext cx="357" cy="349"/>
                    </a:xfrm>
                    <a:custGeom>
                      <a:avLst/>
                      <a:gdLst>
                        <a:gd name="T0" fmla="*/ 0 w 1592"/>
                        <a:gd name="T1" fmla="*/ 0 h 1543"/>
                        <a:gd name="T2" fmla="*/ 0 w 1592"/>
                        <a:gd name="T3" fmla="*/ 0 h 1543"/>
                        <a:gd name="T4" fmla="*/ 0 w 1592"/>
                        <a:gd name="T5" fmla="*/ 0 h 1543"/>
                        <a:gd name="T6" fmla="*/ 0 w 1592"/>
                        <a:gd name="T7" fmla="*/ 0 h 1543"/>
                        <a:gd name="T8" fmla="*/ 0 w 1592"/>
                        <a:gd name="T9" fmla="*/ 0 h 1543"/>
                        <a:gd name="T10" fmla="*/ 0 w 1592"/>
                        <a:gd name="T11" fmla="*/ 0 h 1543"/>
                        <a:gd name="T12" fmla="*/ 0 w 1592"/>
                        <a:gd name="T13" fmla="*/ 0 h 1543"/>
                        <a:gd name="T14" fmla="*/ 0 w 1592"/>
                        <a:gd name="T15" fmla="*/ 0 h 1543"/>
                        <a:gd name="T16" fmla="*/ 0 w 1592"/>
                        <a:gd name="T17" fmla="*/ 0 h 1543"/>
                        <a:gd name="T18" fmla="*/ 0 w 1592"/>
                        <a:gd name="T19" fmla="*/ 0 h 1543"/>
                        <a:gd name="T20" fmla="*/ 0 w 1592"/>
                        <a:gd name="T21" fmla="*/ 0 h 1543"/>
                        <a:gd name="T22" fmla="*/ 0 w 1592"/>
                        <a:gd name="T23" fmla="*/ 0 h 1543"/>
                        <a:gd name="T24" fmla="*/ 0 w 1592"/>
                        <a:gd name="T25" fmla="*/ 0 h 1543"/>
                        <a:gd name="T26" fmla="*/ 0 w 1592"/>
                        <a:gd name="T27" fmla="*/ 0 h 1543"/>
                        <a:gd name="T28" fmla="*/ 0 w 1592"/>
                        <a:gd name="T29" fmla="*/ 0 h 1543"/>
                        <a:gd name="T30" fmla="*/ 0 w 1592"/>
                        <a:gd name="T31" fmla="*/ 0 h 1543"/>
                        <a:gd name="T32" fmla="*/ 0 w 1592"/>
                        <a:gd name="T33" fmla="*/ 0 h 1543"/>
                        <a:gd name="T34" fmla="*/ 0 w 1592"/>
                        <a:gd name="T35" fmla="*/ 0 h 1543"/>
                        <a:gd name="T36" fmla="*/ 0 w 1592"/>
                        <a:gd name="T37" fmla="*/ 0 h 1543"/>
                        <a:gd name="T38" fmla="*/ 0 w 1592"/>
                        <a:gd name="T39" fmla="*/ 0 h 1543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592" h="1543">
                          <a:moveTo>
                            <a:pt x="573" y="25"/>
                          </a:moveTo>
                          <a:lnTo>
                            <a:pt x="430" y="78"/>
                          </a:lnTo>
                          <a:lnTo>
                            <a:pt x="217" y="232"/>
                          </a:lnTo>
                          <a:lnTo>
                            <a:pt x="29" y="544"/>
                          </a:lnTo>
                          <a:lnTo>
                            <a:pt x="0" y="889"/>
                          </a:lnTo>
                          <a:lnTo>
                            <a:pt x="122" y="1232"/>
                          </a:lnTo>
                          <a:lnTo>
                            <a:pt x="358" y="1448"/>
                          </a:lnTo>
                          <a:lnTo>
                            <a:pt x="698" y="1543"/>
                          </a:lnTo>
                          <a:lnTo>
                            <a:pt x="1001" y="1511"/>
                          </a:lnTo>
                          <a:lnTo>
                            <a:pt x="1250" y="1406"/>
                          </a:lnTo>
                          <a:lnTo>
                            <a:pt x="1470" y="1167"/>
                          </a:lnTo>
                          <a:lnTo>
                            <a:pt x="1592" y="774"/>
                          </a:lnTo>
                          <a:lnTo>
                            <a:pt x="1539" y="460"/>
                          </a:lnTo>
                          <a:lnTo>
                            <a:pt x="1347" y="177"/>
                          </a:lnTo>
                          <a:lnTo>
                            <a:pt x="1164" y="63"/>
                          </a:lnTo>
                          <a:lnTo>
                            <a:pt x="955" y="15"/>
                          </a:lnTo>
                          <a:lnTo>
                            <a:pt x="791" y="0"/>
                          </a:lnTo>
                          <a:lnTo>
                            <a:pt x="670" y="4"/>
                          </a:lnTo>
                          <a:lnTo>
                            <a:pt x="573" y="25"/>
                          </a:lnTo>
                          <a:close/>
                        </a:path>
                      </a:pathLst>
                    </a:custGeom>
                    <a:solidFill>
                      <a:srgbClr val="3333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6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1200" y="3309"/>
                      <a:ext cx="175" cy="279"/>
                    </a:xfrm>
                    <a:custGeom>
                      <a:avLst/>
                      <a:gdLst>
                        <a:gd name="T0" fmla="*/ 0 w 776"/>
                        <a:gd name="T1" fmla="*/ 0 h 1233"/>
                        <a:gd name="T2" fmla="*/ 0 w 776"/>
                        <a:gd name="T3" fmla="*/ 0 h 1233"/>
                        <a:gd name="T4" fmla="*/ 0 w 776"/>
                        <a:gd name="T5" fmla="*/ 0 h 1233"/>
                        <a:gd name="T6" fmla="*/ 0 w 776"/>
                        <a:gd name="T7" fmla="*/ 0 h 1233"/>
                        <a:gd name="T8" fmla="*/ 0 w 776"/>
                        <a:gd name="T9" fmla="*/ 0 h 1233"/>
                        <a:gd name="T10" fmla="*/ 0 w 776"/>
                        <a:gd name="T11" fmla="*/ 0 h 1233"/>
                        <a:gd name="T12" fmla="*/ 0 w 776"/>
                        <a:gd name="T13" fmla="*/ 0 h 1233"/>
                        <a:gd name="T14" fmla="*/ 0 w 776"/>
                        <a:gd name="T15" fmla="*/ 0 h 1233"/>
                        <a:gd name="T16" fmla="*/ 0 w 776"/>
                        <a:gd name="T17" fmla="*/ 0 h 1233"/>
                        <a:gd name="T18" fmla="*/ 0 w 776"/>
                        <a:gd name="T19" fmla="*/ 0 h 1233"/>
                        <a:gd name="T20" fmla="*/ 0 w 776"/>
                        <a:gd name="T21" fmla="*/ 0 h 1233"/>
                        <a:gd name="T22" fmla="*/ 0 w 776"/>
                        <a:gd name="T23" fmla="*/ 0 h 1233"/>
                        <a:gd name="T24" fmla="*/ 0 w 776"/>
                        <a:gd name="T25" fmla="*/ 0 h 1233"/>
                        <a:gd name="T26" fmla="*/ 0 w 776"/>
                        <a:gd name="T27" fmla="*/ 0 h 1233"/>
                        <a:gd name="T28" fmla="*/ 0 w 776"/>
                        <a:gd name="T29" fmla="*/ 0 h 1233"/>
                        <a:gd name="T30" fmla="*/ 0 w 776"/>
                        <a:gd name="T31" fmla="*/ 0 h 1233"/>
                        <a:gd name="T32" fmla="*/ 0 w 776"/>
                        <a:gd name="T33" fmla="*/ 0 h 1233"/>
                        <a:gd name="T34" fmla="*/ 0 w 776"/>
                        <a:gd name="T35" fmla="*/ 0 h 1233"/>
                        <a:gd name="T36" fmla="*/ 0 w 776"/>
                        <a:gd name="T37" fmla="*/ 0 h 1233"/>
                        <a:gd name="T38" fmla="*/ 0 w 776"/>
                        <a:gd name="T39" fmla="*/ 0 h 1233"/>
                        <a:gd name="T40" fmla="*/ 0 w 776"/>
                        <a:gd name="T41" fmla="*/ 0 h 1233"/>
                        <a:gd name="T42" fmla="*/ 0 w 776"/>
                        <a:gd name="T43" fmla="*/ 0 h 1233"/>
                        <a:gd name="T44" fmla="*/ 0 w 776"/>
                        <a:gd name="T45" fmla="*/ 0 h 1233"/>
                        <a:gd name="T46" fmla="*/ 0 w 776"/>
                        <a:gd name="T47" fmla="*/ 0 h 1233"/>
                        <a:gd name="T48" fmla="*/ 0 w 776"/>
                        <a:gd name="T49" fmla="*/ 0 h 1233"/>
                        <a:gd name="T50" fmla="*/ 0 w 776"/>
                        <a:gd name="T51" fmla="*/ 0 h 1233"/>
                        <a:gd name="T52" fmla="*/ 0 w 776"/>
                        <a:gd name="T53" fmla="*/ 0 h 1233"/>
                        <a:gd name="T54" fmla="*/ 0 w 776"/>
                        <a:gd name="T55" fmla="*/ 0 h 1233"/>
                        <a:gd name="T56" fmla="*/ 0 w 776"/>
                        <a:gd name="T57" fmla="*/ 0 h 1233"/>
                        <a:gd name="T58" fmla="*/ 0 w 776"/>
                        <a:gd name="T59" fmla="*/ 0 h 1233"/>
                        <a:gd name="T60" fmla="*/ 0 w 776"/>
                        <a:gd name="T61" fmla="*/ 0 h 1233"/>
                        <a:gd name="T62" fmla="*/ 0 w 776"/>
                        <a:gd name="T63" fmla="*/ 0 h 1233"/>
                        <a:gd name="T64" fmla="*/ 0 w 776"/>
                        <a:gd name="T65" fmla="*/ 0 h 1233"/>
                        <a:gd name="T66" fmla="*/ 0 w 776"/>
                        <a:gd name="T67" fmla="*/ 0 h 1233"/>
                        <a:gd name="T68" fmla="*/ 0 w 776"/>
                        <a:gd name="T69" fmla="*/ 0 h 1233"/>
                        <a:gd name="T70" fmla="*/ 0 w 776"/>
                        <a:gd name="T71" fmla="*/ 0 h 1233"/>
                        <a:gd name="T72" fmla="*/ 0 w 776"/>
                        <a:gd name="T73" fmla="*/ 0 h 1233"/>
                        <a:gd name="T74" fmla="*/ 0 w 776"/>
                        <a:gd name="T75" fmla="*/ 0 h 1233"/>
                        <a:gd name="T76" fmla="*/ 0 w 776"/>
                        <a:gd name="T77" fmla="*/ 0 h 1233"/>
                        <a:gd name="T78" fmla="*/ 0 w 776"/>
                        <a:gd name="T79" fmla="*/ 0 h 1233"/>
                        <a:gd name="T80" fmla="*/ 0 w 776"/>
                        <a:gd name="T81" fmla="*/ 0 h 1233"/>
                        <a:gd name="T82" fmla="*/ 0 w 776"/>
                        <a:gd name="T83" fmla="*/ 0 h 1233"/>
                        <a:gd name="T84" fmla="*/ 0 w 776"/>
                        <a:gd name="T85" fmla="*/ 0 h 1233"/>
                        <a:gd name="T86" fmla="*/ 0 w 776"/>
                        <a:gd name="T87" fmla="*/ 0 h 1233"/>
                        <a:gd name="T88" fmla="*/ 0 w 776"/>
                        <a:gd name="T89" fmla="*/ 0 h 1233"/>
                        <a:gd name="T90" fmla="*/ 0 w 776"/>
                        <a:gd name="T91" fmla="*/ 0 h 1233"/>
                        <a:gd name="T92" fmla="*/ 0 w 776"/>
                        <a:gd name="T93" fmla="*/ 0 h 1233"/>
                        <a:gd name="T94" fmla="*/ 0 w 776"/>
                        <a:gd name="T95" fmla="*/ 0 h 1233"/>
                        <a:gd name="T96" fmla="*/ 0 w 776"/>
                        <a:gd name="T97" fmla="*/ 0 h 1233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0" t="0" r="r" b="b"/>
                      <a:pathLst>
                        <a:path w="776" h="1233">
                          <a:moveTo>
                            <a:pt x="628" y="173"/>
                          </a:moveTo>
                          <a:lnTo>
                            <a:pt x="436" y="0"/>
                          </a:lnTo>
                          <a:lnTo>
                            <a:pt x="426" y="8"/>
                          </a:lnTo>
                          <a:lnTo>
                            <a:pt x="420" y="11"/>
                          </a:lnTo>
                          <a:lnTo>
                            <a:pt x="415" y="15"/>
                          </a:lnTo>
                          <a:lnTo>
                            <a:pt x="407" y="21"/>
                          </a:lnTo>
                          <a:lnTo>
                            <a:pt x="400" y="28"/>
                          </a:lnTo>
                          <a:lnTo>
                            <a:pt x="392" y="34"/>
                          </a:lnTo>
                          <a:lnTo>
                            <a:pt x="382" y="42"/>
                          </a:lnTo>
                          <a:lnTo>
                            <a:pt x="371" y="49"/>
                          </a:lnTo>
                          <a:lnTo>
                            <a:pt x="367" y="55"/>
                          </a:lnTo>
                          <a:lnTo>
                            <a:pt x="362" y="59"/>
                          </a:lnTo>
                          <a:lnTo>
                            <a:pt x="356" y="63"/>
                          </a:lnTo>
                          <a:lnTo>
                            <a:pt x="350" y="68"/>
                          </a:lnTo>
                          <a:lnTo>
                            <a:pt x="344" y="72"/>
                          </a:lnTo>
                          <a:lnTo>
                            <a:pt x="339" y="78"/>
                          </a:lnTo>
                          <a:lnTo>
                            <a:pt x="333" y="82"/>
                          </a:lnTo>
                          <a:lnTo>
                            <a:pt x="327" y="87"/>
                          </a:lnTo>
                          <a:lnTo>
                            <a:pt x="322" y="93"/>
                          </a:lnTo>
                          <a:lnTo>
                            <a:pt x="316" y="97"/>
                          </a:lnTo>
                          <a:lnTo>
                            <a:pt x="308" y="103"/>
                          </a:lnTo>
                          <a:lnTo>
                            <a:pt x="304" y="108"/>
                          </a:lnTo>
                          <a:lnTo>
                            <a:pt x="295" y="116"/>
                          </a:lnTo>
                          <a:lnTo>
                            <a:pt x="289" y="125"/>
                          </a:lnTo>
                          <a:lnTo>
                            <a:pt x="284" y="133"/>
                          </a:lnTo>
                          <a:lnTo>
                            <a:pt x="276" y="154"/>
                          </a:lnTo>
                          <a:lnTo>
                            <a:pt x="282" y="165"/>
                          </a:lnTo>
                          <a:lnTo>
                            <a:pt x="287" y="167"/>
                          </a:lnTo>
                          <a:lnTo>
                            <a:pt x="358" y="167"/>
                          </a:lnTo>
                          <a:lnTo>
                            <a:pt x="371" y="116"/>
                          </a:lnTo>
                          <a:lnTo>
                            <a:pt x="458" y="154"/>
                          </a:lnTo>
                          <a:lnTo>
                            <a:pt x="390" y="190"/>
                          </a:lnTo>
                          <a:lnTo>
                            <a:pt x="333" y="289"/>
                          </a:lnTo>
                          <a:lnTo>
                            <a:pt x="194" y="395"/>
                          </a:lnTo>
                          <a:lnTo>
                            <a:pt x="101" y="359"/>
                          </a:lnTo>
                          <a:lnTo>
                            <a:pt x="59" y="452"/>
                          </a:lnTo>
                          <a:lnTo>
                            <a:pt x="143" y="504"/>
                          </a:lnTo>
                          <a:lnTo>
                            <a:pt x="240" y="471"/>
                          </a:lnTo>
                          <a:lnTo>
                            <a:pt x="272" y="424"/>
                          </a:lnTo>
                          <a:lnTo>
                            <a:pt x="348" y="488"/>
                          </a:lnTo>
                          <a:lnTo>
                            <a:pt x="390" y="475"/>
                          </a:lnTo>
                          <a:lnTo>
                            <a:pt x="441" y="485"/>
                          </a:lnTo>
                          <a:lnTo>
                            <a:pt x="478" y="587"/>
                          </a:lnTo>
                          <a:lnTo>
                            <a:pt x="483" y="593"/>
                          </a:lnTo>
                          <a:lnTo>
                            <a:pt x="489" y="601"/>
                          </a:lnTo>
                          <a:lnTo>
                            <a:pt x="497" y="608"/>
                          </a:lnTo>
                          <a:lnTo>
                            <a:pt x="500" y="614"/>
                          </a:lnTo>
                          <a:lnTo>
                            <a:pt x="381" y="530"/>
                          </a:lnTo>
                          <a:lnTo>
                            <a:pt x="323" y="555"/>
                          </a:lnTo>
                          <a:lnTo>
                            <a:pt x="249" y="578"/>
                          </a:lnTo>
                          <a:lnTo>
                            <a:pt x="213" y="523"/>
                          </a:lnTo>
                          <a:lnTo>
                            <a:pt x="188" y="521"/>
                          </a:lnTo>
                          <a:lnTo>
                            <a:pt x="133" y="521"/>
                          </a:lnTo>
                          <a:lnTo>
                            <a:pt x="74" y="534"/>
                          </a:lnTo>
                          <a:lnTo>
                            <a:pt x="61" y="540"/>
                          </a:lnTo>
                          <a:lnTo>
                            <a:pt x="50" y="547"/>
                          </a:lnTo>
                          <a:lnTo>
                            <a:pt x="36" y="568"/>
                          </a:lnTo>
                          <a:lnTo>
                            <a:pt x="31" y="583"/>
                          </a:lnTo>
                          <a:lnTo>
                            <a:pt x="25" y="599"/>
                          </a:lnTo>
                          <a:lnTo>
                            <a:pt x="15" y="623"/>
                          </a:lnTo>
                          <a:lnTo>
                            <a:pt x="4" y="669"/>
                          </a:lnTo>
                          <a:lnTo>
                            <a:pt x="0" y="705"/>
                          </a:lnTo>
                          <a:lnTo>
                            <a:pt x="6" y="734"/>
                          </a:lnTo>
                          <a:lnTo>
                            <a:pt x="12" y="745"/>
                          </a:lnTo>
                          <a:lnTo>
                            <a:pt x="19" y="756"/>
                          </a:lnTo>
                          <a:lnTo>
                            <a:pt x="23" y="760"/>
                          </a:lnTo>
                          <a:lnTo>
                            <a:pt x="29" y="766"/>
                          </a:lnTo>
                          <a:lnTo>
                            <a:pt x="34" y="772"/>
                          </a:lnTo>
                          <a:lnTo>
                            <a:pt x="40" y="775"/>
                          </a:lnTo>
                          <a:lnTo>
                            <a:pt x="46" y="779"/>
                          </a:lnTo>
                          <a:lnTo>
                            <a:pt x="53" y="785"/>
                          </a:lnTo>
                          <a:lnTo>
                            <a:pt x="61" y="789"/>
                          </a:lnTo>
                          <a:lnTo>
                            <a:pt x="69" y="793"/>
                          </a:lnTo>
                          <a:lnTo>
                            <a:pt x="76" y="796"/>
                          </a:lnTo>
                          <a:lnTo>
                            <a:pt x="86" y="802"/>
                          </a:lnTo>
                          <a:lnTo>
                            <a:pt x="95" y="806"/>
                          </a:lnTo>
                          <a:lnTo>
                            <a:pt x="105" y="812"/>
                          </a:lnTo>
                          <a:lnTo>
                            <a:pt x="114" y="813"/>
                          </a:lnTo>
                          <a:lnTo>
                            <a:pt x="124" y="817"/>
                          </a:lnTo>
                          <a:lnTo>
                            <a:pt x="147" y="819"/>
                          </a:lnTo>
                          <a:lnTo>
                            <a:pt x="169" y="819"/>
                          </a:lnTo>
                          <a:lnTo>
                            <a:pt x="190" y="812"/>
                          </a:lnTo>
                          <a:lnTo>
                            <a:pt x="200" y="808"/>
                          </a:lnTo>
                          <a:lnTo>
                            <a:pt x="213" y="806"/>
                          </a:lnTo>
                          <a:lnTo>
                            <a:pt x="244" y="810"/>
                          </a:lnTo>
                          <a:lnTo>
                            <a:pt x="270" y="817"/>
                          </a:lnTo>
                          <a:lnTo>
                            <a:pt x="282" y="819"/>
                          </a:lnTo>
                          <a:lnTo>
                            <a:pt x="255" y="960"/>
                          </a:lnTo>
                          <a:lnTo>
                            <a:pt x="247" y="998"/>
                          </a:lnTo>
                          <a:lnTo>
                            <a:pt x="246" y="1066"/>
                          </a:lnTo>
                          <a:lnTo>
                            <a:pt x="247" y="1078"/>
                          </a:lnTo>
                          <a:lnTo>
                            <a:pt x="251" y="1085"/>
                          </a:lnTo>
                          <a:lnTo>
                            <a:pt x="257" y="1091"/>
                          </a:lnTo>
                          <a:lnTo>
                            <a:pt x="263" y="1097"/>
                          </a:lnTo>
                          <a:lnTo>
                            <a:pt x="268" y="1102"/>
                          </a:lnTo>
                          <a:lnTo>
                            <a:pt x="276" y="1108"/>
                          </a:lnTo>
                          <a:lnTo>
                            <a:pt x="287" y="1123"/>
                          </a:lnTo>
                          <a:lnTo>
                            <a:pt x="301" y="1148"/>
                          </a:lnTo>
                          <a:lnTo>
                            <a:pt x="312" y="1169"/>
                          </a:lnTo>
                          <a:lnTo>
                            <a:pt x="322" y="1188"/>
                          </a:lnTo>
                          <a:lnTo>
                            <a:pt x="329" y="1201"/>
                          </a:lnTo>
                          <a:lnTo>
                            <a:pt x="342" y="1222"/>
                          </a:lnTo>
                          <a:lnTo>
                            <a:pt x="348" y="1228"/>
                          </a:lnTo>
                          <a:lnTo>
                            <a:pt x="354" y="1232"/>
                          </a:lnTo>
                          <a:lnTo>
                            <a:pt x="363" y="1233"/>
                          </a:lnTo>
                          <a:lnTo>
                            <a:pt x="373" y="1230"/>
                          </a:lnTo>
                          <a:lnTo>
                            <a:pt x="386" y="1224"/>
                          </a:lnTo>
                          <a:lnTo>
                            <a:pt x="394" y="1220"/>
                          </a:lnTo>
                          <a:lnTo>
                            <a:pt x="403" y="1216"/>
                          </a:lnTo>
                          <a:lnTo>
                            <a:pt x="419" y="1203"/>
                          </a:lnTo>
                          <a:lnTo>
                            <a:pt x="434" y="1178"/>
                          </a:lnTo>
                          <a:lnTo>
                            <a:pt x="441" y="1163"/>
                          </a:lnTo>
                          <a:lnTo>
                            <a:pt x="449" y="1146"/>
                          </a:lnTo>
                          <a:lnTo>
                            <a:pt x="457" y="1127"/>
                          </a:lnTo>
                          <a:lnTo>
                            <a:pt x="464" y="1108"/>
                          </a:lnTo>
                          <a:lnTo>
                            <a:pt x="470" y="1091"/>
                          </a:lnTo>
                          <a:lnTo>
                            <a:pt x="478" y="1072"/>
                          </a:lnTo>
                          <a:lnTo>
                            <a:pt x="483" y="1055"/>
                          </a:lnTo>
                          <a:lnTo>
                            <a:pt x="487" y="1042"/>
                          </a:lnTo>
                          <a:lnTo>
                            <a:pt x="497" y="1011"/>
                          </a:lnTo>
                          <a:lnTo>
                            <a:pt x="493" y="996"/>
                          </a:lnTo>
                          <a:lnTo>
                            <a:pt x="489" y="958"/>
                          </a:lnTo>
                          <a:lnTo>
                            <a:pt x="491" y="916"/>
                          </a:lnTo>
                          <a:lnTo>
                            <a:pt x="495" y="907"/>
                          </a:lnTo>
                          <a:lnTo>
                            <a:pt x="498" y="899"/>
                          </a:lnTo>
                          <a:lnTo>
                            <a:pt x="504" y="891"/>
                          </a:lnTo>
                          <a:lnTo>
                            <a:pt x="510" y="886"/>
                          </a:lnTo>
                          <a:lnTo>
                            <a:pt x="523" y="876"/>
                          </a:lnTo>
                          <a:lnTo>
                            <a:pt x="533" y="869"/>
                          </a:lnTo>
                          <a:lnTo>
                            <a:pt x="542" y="863"/>
                          </a:lnTo>
                          <a:lnTo>
                            <a:pt x="550" y="855"/>
                          </a:lnTo>
                          <a:lnTo>
                            <a:pt x="557" y="848"/>
                          </a:lnTo>
                          <a:lnTo>
                            <a:pt x="563" y="842"/>
                          </a:lnTo>
                          <a:lnTo>
                            <a:pt x="573" y="831"/>
                          </a:lnTo>
                          <a:lnTo>
                            <a:pt x="586" y="804"/>
                          </a:lnTo>
                          <a:lnTo>
                            <a:pt x="593" y="787"/>
                          </a:lnTo>
                          <a:lnTo>
                            <a:pt x="603" y="768"/>
                          </a:lnTo>
                          <a:lnTo>
                            <a:pt x="609" y="755"/>
                          </a:lnTo>
                          <a:lnTo>
                            <a:pt x="599" y="753"/>
                          </a:lnTo>
                          <a:lnTo>
                            <a:pt x="576" y="753"/>
                          </a:lnTo>
                          <a:lnTo>
                            <a:pt x="548" y="745"/>
                          </a:lnTo>
                          <a:lnTo>
                            <a:pt x="531" y="737"/>
                          </a:lnTo>
                          <a:lnTo>
                            <a:pt x="523" y="734"/>
                          </a:lnTo>
                          <a:lnTo>
                            <a:pt x="516" y="728"/>
                          </a:lnTo>
                          <a:lnTo>
                            <a:pt x="506" y="724"/>
                          </a:lnTo>
                          <a:lnTo>
                            <a:pt x="498" y="720"/>
                          </a:lnTo>
                          <a:lnTo>
                            <a:pt x="483" y="711"/>
                          </a:lnTo>
                          <a:lnTo>
                            <a:pt x="470" y="705"/>
                          </a:lnTo>
                          <a:lnTo>
                            <a:pt x="458" y="699"/>
                          </a:lnTo>
                          <a:lnTo>
                            <a:pt x="449" y="694"/>
                          </a:lnTo>
                          <a:lnTo>
                            <a:pt x="506" y="680"/>
                          </a:lnTo>
                          <a:lnTo>
                            <a:pt x="576" y="713"/>
                          </a:lnTo>
                          <a:lnTo>
                            <a:pt x="660" y="713"/>
                          </a:lnTo>
                          <a:lnTo>
                            <a:pt x="721" y="616"/>
                          </a:lnTo>
                          <a:lnTo>
                            <a:pt x="706" y="612"/>
                          </a:lnTo>
                          <a:lnTo>
                            <a:pt x="692" y="606"/>
                          </a:lnTo>
                          <a:lnTo>
                            <a:pt x="675" y="599"/>
                          </a:lnTo>
                          <a:lnTo>
                            <a:pt x="666" y="593"/>
                          </a:lnTo>
                          <a:lnTo>
                            <a:pt x="658" y="587"/>
                          </a:lnTo>
                          <a:lnTo>
                            <a:pt x="651" y="580"/>
                          </a:lnTo>
                          <a:lnTo>
                            <a:pt x="643" y="572"/>
                          </a:lnTo>
                          <a:lnTo>
                            <a:pt x="632" y="551"/>
                          </a:lnTo>
                          <a:lnTo>
                            <a:pt x="628" y="526"/>
                          </a:lnTo>
                          <a:lnTo>
                            <a:pt x="622" y="515"/>
                          </a:lnTo>
                          <a:lnTo>
                            <a:pt x="616" y="509"/>
                          </a:lnTo>
                          <a:lnTo>
                            <a:pt x="609" y="506"/>
                          </a:lnTo>
                          <a:lnTo>
                            <a:pt x="601" y="500"/>
                          </a:lnTo>
                          <a:lnTo>
                            <a:pt x="593" y="496"/>
                          </a:lnTo>
                          <a:lnTo>
                            <a:pt x="580" y="488"/>
                          </a:lnTo>
                          <a:lnTo>
                            <a:pt x="645" y="475"/>
                          </a:lnTo>
                          <a:lnTo>
                            <a:pt x="664" y="507"/>
                          </a:lnTo>
                          <a:lnTo>
                            <a:pt x="702" y="513"/>
                          </a:lnTo>
                          <a:lnTo>
                            <a:pt x="704" y="509"/>
                          </a:lnTo>
                          <a:lnTo>
                            <a:pt x="711" y="506"/>
                          </a:lnTo>
                          <a:lnTo>
                            <a:pt x="723" y="496"/>
                          </a:lnTo>
                          <a:lnTo>
                            <a:pt x="730" y="490"/>
                          </a:lnTo>
                          <a:lnTo>
                            <a:pt x="736" y="487"/>
                          </a:lnTo>
                          <a:lnTo>
                            <a:pt x="744" y="481"/>
                          </a:lnTo>
                          <a:lnTo>
                            <a:pt x="749" y="475"/>
                          </a:lnTo>
                          <a:lnTo>
                            <a:pt x="757" y="469"/>
                          </a:lnTo>
                          <a:lnTo>
                            <a:pt x="763" y="464"/>
                          </a:lnTo>
                          <a:lnTo>
                            <a:pt x="776" y="443"/>
                          </a:lnTo>
                          <a:lnTo>
                            <a:pt x="772" y="430"/>
                          </a:lnTo>
                          <a:lnTo>
                            <a:pt x="763" y="409"/>
                          </a:lnTo>
                          <a:lnTo>
                            <a:pt x="757" y="397"/>
                          </a:lnTo>
                          <a:lnTo>
                            <a:pt x="748" y="386"/>
                          </a:lnTo>
                          <a:lnTo>
                            <a:pt x="740" y="373"/>
                          </a:lnTo>
                          <a:lnTo>
                            <a:pt x="730" y="359"/>
                          </a:lnTo>
                          <a:lnTo>
                            <a:pt x="723" y="346"/>
                          </a:lnTo>
                          <a:lnTo>
                            <a:pt x="713" y="334"/>
                          </a:lnTo>
                          <a:lnTo>
                            <a:pt x="698" y="314"/>
                          </a:lnTo>
                          <a:lnTo>
                            <a:pt x="692" y="306"/>
                          </a:lnTo>
                          <a:lnTo>
                            <a:pt x="687" y="298"/>
                          </a:lnTo>
                          <a:lnTo>
                            <a:pt x="683" y="293"/>
                          </a:lnTo>
                          <a:lnTo>
                            <a:pt x="628" y="173"/>
                          </a:lnTo>
                          <a:close/>
                        </a:path>
                      </a:pathLst>
                    </a:custGeom>
                    <a:solidFill>
                      <a:srgbClr val="0099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7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1108" y="3463"/>
                      <a:ext cx="91" cy="177"/>
                    </a:xfrm>
                    <a:custGeom>
                      <a:avLst/>
                      <a:gdLst>
                        <a:gd name="T0" fmla="*/ 0 w 406"/>
                        <a:gd name="T1" fmla="*/ 0 h 779"/>
                        <a:gd name="T2" fmla="*/ 0 w 406"/>
                        <a:gd name="T3" fmla="*/ 0 h 779"/>
                        <a:gd name="T4" fmla="*/ 0 w 406"/>
                        <a:gd name="T5" fmla="*/ 0 h 779"/>
                        <a:gd name="T6" fmla="*/ 0 w 406"/>
                        <a:gd name="T7" fmla="*/ 0 h 779"/>
                        <a:gd name="T8" fmla="*/ 0 w 406"/>
                        <a:gd name="T9" fmla="*/ 0 h 779"/>
                        <a:gd name="T10" fmla="*/ 0 w 406"/>
                        <a:gd name="T11" fmla="*/ 0 h 779"/>
                        <a:gd name="T12" fmla="*/ 0 w 406"/>
                        <a:gd name="T13" fmla="*/ 0 h 779"/>
                        <a:gd name="T14" fmla="*/ 0 w 406"/>
                        <a:gd name="T15" fmla="*/ 0 h 779"/>
                        <a:gd name="T16" fmla="*/ 0 w 406"/>
                        <a:gd name="T17" fmla="*/ 0 h 779"/>
                        <a:gd name="T18" fmla="*/ 0 w 406"/>
                        <a:gd name="T19" fmla="*/ 0 h 779"/>
                        <a:gd name="T20" fmla="*/ 0 w 406"/>
                        <a:gd name="T21" fmla="*/ 0 h 779"/>
                        <a:gd name="T22" fmla="*/ 0 w 406"/>
                        <a:gd name="T23" fmla="*/ 0 h 779"/>
                        <a:gd name="T24" fmla="*/ 0 w 406"/>
                        <a:gd name="T25" fmla="*/ 0 h 779"/>
                        <a:gd name="T26" fmla="*/ 0 w 406"/>
                        <a:gd name="T27" fmla="*/ 0 h 779"/>
                        <a:gd name="T28" fmla="*/ 0 w 406"/>
                        <a:gd name="T29" fmla="*/ 0 h 779"/>
                        <a:gd name="T30" fmla="*/ 0 w 406"/>
                        <a:gd name="T31" fmla="*/ 0 h 779"/>
                        <a:gd name="T32" fmla="*/ 0 w 406"/>
                        <a:gd name="T33" fmla="*/ 0 h 779"/>
                        <a:gd name="T34" fmla="*/ 0 w 406"/>
                        <a:gd name="T35" fmla="*/ 0 h 779"/>
                        <a:gd name="T36" fmla="*/ 0 w 406"/>
                        <a:gd name="T37" fmla="*/ 0 h 779"/>
                        <a:gd name="T38" fmla="*/ 0 w 406"/>
                        <a:gd name="T39" fmla="*/ 0 h 779"/>
                        <a:gd name="T40" fmla="*/ 0 w 406"/>
                        <a:gd name="T41" fmla="*/ 0 h 779"/>
                        <a:gd name="T42" fmla="*/ 0 w 406"/>
                        <a:gd name="T43" fmla="*/ 0 h 779"/>
                        <a:gd name="T44" fmla="*/ 0 w 406"/>
                        <a:gd name="T45" fmla="*/ 0 h 779"/>
                        <a:gd name="T46" fmla="*/ 0 w 406"/>
                        <a:gd name="T47" fmla="*/ 0 h 779"/>
                        <a:gd name="T48" fmla="*/ 0 w 406"/>
                        <a:gd name="T49" fmla="*/ 0 h 779"/>
                        <a:gd name="T50" fmla="*/ 0 w 406"/>
                        <a:gd name="T51" fmla="*/ 0 h 779"/>
                        <a:gd name="T52" fmla="*/ 0 w 406"/>
                        <a:gd name="T53" fmla="*/ 0 h 779"/>
                        <a:gd name="T54" fmla="*/ 0 w 406"/>
                        <a:gd name="T55" fmla="*/ 0 h 779"/>
                        <a:gd name="T56" fmla="*/ 0 w 406"/>
                        <a:gd name="T57" fmla="*/ 0 h 779"/>
                        <a:gd name="T58" fmla="*/ 0 w 406"/>
                        <a:gd name="T59" fmla="*/ 0 h 779"/>
                        <a:gd name="T60" fmla="*/ 0 w 406"/>
                        <a:gd name="T61" fmla="*/ 0 h 779"/>
                        <a:gd name="T62" fmla="*/ 0 w 406"/>
                        <a:gd name="T63" fmla="*/ 0 h 779"/>
                        <a:gd name="T64" fmla="*/ 0 w 406"/>
                        <a:gd name="T65" fmla="*/ 0 h 779"/>
                        <a:gd name="T66" fmla="*/ 0 w 406"/>
                        <a:gd name="T67" fmla="*/ 0 h 779"/>
                        <a:gd name="T68" fmla="*/ 0 w 406"/>
                        <a:gd name="T69" fmla="*/ 0 h 779"/>
                        <a:gd name="T70" fmla="*/ 0 w 406"/>
                        <a:gd name="T71" fmla="*/ 0 h 779"/>
                        <a:gd name="T72" fmla="*/ 0 w 406"/>
                        <a:gd name="T73" fmla="*/ 0 h 779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06" h="779">
                          <a:moveTo>
                            <a:pt x="97" y="0"/>
                          </a:moveTo>
                          <a:lnTo>
                            <a:pt x="223" y="52"/>
                          </a:lnTo>
                          <a:lnTo>
                            <a:pt x="227" y="112"/>
                          </a:lnTo>
                          <a:lnTo>
                            <a:pt x="345" y="164"/>
                          </a:lnTo>
                          <a:lnTo>
                            <a:pt x="406" y="154"/>
                          </a:lnTo>
                          <a:lnTo>
                            <a:pt x="377" y="350"/>
                          </a:lnTo>
                          <a:lnTo>
                            <a:pt x="369" y="363"/>
                          </a:lnTo>
                          <a:lnTo>
                            <a:pt x="362" y="377"/>
                          </a:lnTo>
                          <a:lnTo>
                            <a:pt x="352" y="390"/>
                          </a:lnTo>
                          <a:lnTo>
                            <a:pt x="345" y="405"/>
                          </a:lnTo>
                          <a:lnTo>
                            <a:pt x="333" y="420"/>
                          </a:lnTo>
                          <a:lnTo>
                            <a:pt x="324" y="434"/>
                          </a:lnTo>
                          <a:lnTo>
                            <a:pt x="314" y="449"/>
                          </a:lnTo>
                          <a:lnTo>
                            <a:pt x="305" y="466"/>
                          </a:lnTo>
                          <a:lnTo>
                            <a:pt x="293" y="481"/>
                          </a:lnTo>
                          <a:lnTo>
                            <a:pt x="286" y="496"/>
                          </a:lnTo>
                          <a:lnTo>
                            <a:pt x="276" y="511"/>
                          </a:lnTo>
                          <a:lnTo>
                            <a:pt x="271" y="527"/>
                          </a:lnTo>
                          <a:lnTo>
                            <a:pt x="259" y="555"/>
                          </a:lnTo>
                          <a:lnTo>
                            <a:pt x="255" y="584"/>
                          </a:lnTo>
                          <a:lnTo>
                            <a:pt x="259" y="603"/>
                          </a:lnTo>
                          <a:lnTo>
                            <a:pt x="269" y="633"/>
                          </a:lnTo>
                          <a:lnTo>
                            <a:pt x="274" y="650"/>
                          </a:lnTo>
                          <a:lnTo>
                            <a:pt x="280" y="667"/>
                          </a:lnTo>
                          <a:lnTo>
                            <a:pt x="288" y="686"/>
                          </a:lnTo>
                          <a:lnTo>
                            <a:pt x="295" y="703"/>
                          </a:lnTo>
                          <a:lnTo>
                            <a:pt x="301" y="719"/>
                          </a:lnTo>
                          <a:lnTo>
                            <a:pt x="307" y="732"/>
                          </a:lnTo>
                          <a:lnTo>
                            <a:pt x="316" y="757"/>
                          </a:lnTo>
                          <a:lnTo>
                            <a:pt x="322" y="774"/>
                          </a:lnTo>
                          <a:lnTo>
                            <a:pt x="326" y="779"/>
                          </a:lnTo>
                          <a:lnTo>
                            <a:pt x="168" y="658"/>
                          </a:lnTo>
                          <a:lnTo>
                            <a:pt x="162" y="646"/>
                          </a:lnTo>
                          <a:lnTo>
                            <a:pt x="158" y="635"/>
                          </a:lnTo>
                          <a:lnTo>
                            <a:pt x="153" y="618"/>
                          </a:lnTo>
                          <a:lnTo>
                            <a:pt x="134" y="527"/>
                          </a:lnTo>
                          <a:lnTo>
                            <a:pt x="136" y="487"/>
                          </a:lnTo>
                          <a:lnTo>
                            <a:pt x="141" y="447"/>
                          </a:lnTo>
                          <a:lnTo>
                            <a:pt x="149" y="401"/>
                          </a:lnTo>
                          <a:lnTo>
                            <a:pt x="145" y="394"/>
                          </a:lnTo>
                          <a:lnTo>
                            <a:pt x="141" y="390"/>
                          </a:lnTo>
                          <a:lnTo>
                            <a:pt x="137" y="384"/>
                          </a:lnTo>
                          <a:lnTo>
                            <a:pt x="132" y="382"/>
                          </a:lnTo>
                          <a:lnTo>
                            <a:pt x="126" y="377"/>
                          </a:lnTo>
                          <a:lnTo>
                            <a:pt x="113" y="371"/>
                          </a:lnTo>
                          <a:lnTo>
                            <a:pt x="97" y="365"/>
                          </a:lnTo>
                          <a:lnTo>
                            <a:pt x="82" y="359"/>
                          </a:lnTo>
                          <a:lnTo>
                            <a:pt x="69" y="354"/>
                          </a:lnTo>
                          <a:lnTo>
                            <a:pt x="56" y="350"/>
                          </a:lnTo>
                          <a:lnTo>
                            <a:pt x="44" y="344"/>
                          </a:lnTo>
                          <a:lnTo>
                            <a:pt x="33" y="335"/>
                          </a:lnTo>
                          <a:lnTo>
                            <a:pt x="18" y="312"/>
                          </a:lnTo>
                          <a:lnTo>
                            <a:pt x="8" y="289"/>
                          </a:lnTo>
                          <a:lnTo>
                            <a:pt x="4" y="282"/>
                          </a:lnTo>
                          <a:lnTo>
                            <a:pt x="69" y="128"/>
                          </a:lnTo>
                          <a:lnTo>
                            <a:pt x="56" y="124"/>
                          </a:lnTo>
                          <a:lnTo>
                            <a:pt x="29" y="116"/>
                          </a:lnTo>
                          <a:lnTo>
                            <a:pt x="6" y="103"/>
                          </a:lnTo>
                          <a:lnTo>
                            <a:pt x="0" y="95"/>
                          </a:lnTo>
                          <a:lnTo>
                            <a:pt x="4" y="84"/>
                          </a:lnTo>
                          <a:lnTo>
                            <a:pt x="6" y="82"/>
                          </a:lnTo>
                          <a:lnTo>
                            <a:pt x="12" y="76"/>
                          </a:lnTo>
                          <a:lnTo>
                            <a:pt x="18" y="71"/>
                          </a:lnTo>
                          <a:lnTo>
                            <a:pt x="23" y="65"/>
                          </a:lnTo>
                          <a:lnTo>
                            <a:pt x="31" y="59"/>
                          </a:lnTo>
                          <a:lnTo>
                            <a:pt x="39" y="52"/>
                          </a:lnTo>
                          <a:lnTo>
                            <a:pt x="46" y="44"/>
                          </a:lnTo>
                          <a:lnTo>
                            <a:pt x="56" y="38"/>
                          </a:lnTo>
                          <a:lnTo>
                            <a:pt x="63" y="31"/>
                          </a:lnTo>
                          <a:lnTo>
                            <a:pt x="71" y="23"/>
                          </a:lnTo>
                          <a:lnTo>
                            <a:pt x="78" y="17"/>
                          </a:lnTo>
                          <a:lnTo>
                            <a:pt x="84" y="12"/>
                          </a:lnTo>
                          <a:lnTo>
                            <a:pt x="94" y="4"/>
                          </a:ln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0099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8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1046" y="3293"/>
                      <a:ext cx="146" cy="173"/>
                    </a:xfrm>
                    <a:custGeom>
                      <a:avLst/>
                      <a:gdLst>
                        <a:gd name="T0" fmla="*/ 0 w 648"/>
                        <a:gd name="T1" fmla="*/ 0 h 762"/>
                        <a:gd name="T2" fmla="*/ 0 w 648"/>
                        <a:gd name="T3" fmla="*/ 0 h 762"/>
                        <a:gd name="T4" fmla="*/ 0 w 648"/>
                        <a:gd name="T5" fmla="*/ 0 h 762"/>
                        <a:gd name="T6" fmla="*/ 0 w 648"/>
                        <a:gd name="T7" fmla="*/ 0 h 762"/>
                        <a:gd name="T8" fmla="*/ 0 w 648"/>
                        <a:gd name="T9" fmla="*/ 0 h 762"/>
                        <a:gd name="T10" fmla="*/ 0 w 648"/>
                        <a:gd name="T11" fmla="*/ 0 h 762"/>
                        <a:gd name="T12" fmla="*/ 0 w 648"/>
                        <a:gd name="T13" fmla="*/ 0 h 762"/>
                        <a:gd name="T14" fmla="*/ 0 w 648"/>
                        <a:gd name="T15" fmla="*/ 0 h 762"/>
                        <a:gd name="T16" fmla="*/ 0 w 648"/>
                        <a:gd name="T17" fmla="*/ 0 h 762"/>
                        <a:gd name="T18" fmla="*/ 0 w 648"/>
                        <a:gd name="T19" fmla="*/ 0 h 762"/>
                        <a:gd name="T20" fmla="*/ 0 w 648"/>
                        <a:gd name="T21" fmla="*/ 0 h 762"/>
                        <a:gd name="T22" fmla="*/ 0 w 648"/>
                        <a:gd name="T23" fmla="*/ 0 h 762"/>
                        <a:gd name="T24" fmla="*/ 0 w 648"/>
                        <a:gd name="T25" fmla="*/ 0 h 762"/>
                        <a:gd name="T26" fmla="*/ 0 w 648"/>
                        <a:gd name="T27" fmla="*/ 0 h 762"/>
                        <a:gd name="T28" fmla="*/ 0 w 648"/>
                        <a:gd name="T29" fmla="*/ 0 h 762"/>
                        <a:gd name="T30" fmla="*/ 0 w 648"/>
                        <a:gd name="T31" fmla="*/ 0 h 762"/>
                        <a:gd name="T32" fmla="*/ 0 w 648"/>
                        <a:gd name="T33" fmla="*/ 0 h 762"/>
                        <a:gd name="T34" fmla="*/ 0 w 648"/>
                        <a:gd name="T35" fmla="*/ 0 h 762"/>
                        <a:gd name="T36" fmla="*/ 0 w 648"/>
                        <a:gd name="T37" fmla="*/ 0 h 762"/>
                        <a:gd name="T38" fmla="*/ 0 w 648"/>
                        <a:gd name="T39" fmla="*/ 0 h 762"/>
                        <a:gd name="T40" fmla="*/ 0 w 648"/>
                        <a:gd name="T41" fmla="*/ 0 h 762"/>
                        <a:gd name="T42" fmla="*/ 0 w 648"/>
                        <a:gd name="T43" fmla="*/ 0 h 762"/>
                        <a:gd name="T44" fmla="*/ 0 w 648"/>
                        <a:gd name="T45" fmla="*/ 0 h 762"/>
                        <a:gd name="T46" fmla="*/ 0 w 648"/>
                        <a:gd name="T47" fmla="*/ 0 h 762"/>
                        <a:gd name="T48" fmla="*/ 0 w 648"/>
                        <a:gd name="T49" fmla="*/ 0 h 762"/>
                        <a:gd name="T50" fmla="*/ 0 w 648"/>
                        <a:gd name="T51" fmla="*/ 0 h 762"/>
                        <a:gd name="T52" fmla="*/ 0 w 648"/>
                        <a:gd name="T53" fmla="*/ 0 h 762"/>
                        <a:gd name="T54" fmla="*/ 0 w 648"/>
                        <a:gd name="T55" fmla="*/ 0 h 762"/>
                        <a:gd name="T56" fmla="*/ 0 w 648"/>
                        <a:gd name="T57" fmla="*/ 0 h 762"/>
                        <a:gd name="T58" fmla="*/ 0 w 648"/>
                        <a:gd name="T59" fmla="*/ 0 h 762"/>
                        <a:gd name="T60" fmla="*/ 0 w 648"/>
                        <a:gd name="T61" fmla="*/ 0 h 762"/>
                        <a:gd name="T62" fmla="*/ 0 w 648"/>
                        <a:gd name="T63" fmla="*/ 0 h 762"/>
                        <a:gd name="T64" fmla="*/ 0 w 648"/>
                        <a:gd name="T65" fmla="*/ 0 h 762"/>
                        <a:gd name="T66" fmla="*/ 0 w 648"/>
                        <a:gd name="T67" fmla="*/ 0 h 762"/>
                        <a:gd name="T68" fmla="*/ 0 w 648"/>
                        <a:gd name="T69" fmla="*/ 0 h 762"/>
                        <a:gd name="T70" fmla="*/ 0 w 648"/>
                        <a:gd name="T71" fmla="*/ 0 h 762"/>
                        <a:gd name="T72" fmla="*/ 0 w 648"/>
                        <a:gd name="T73" fmla="*/ 0 h 762"/>
                        <a:gd name="T74" fmla="*/ 0 w 648"/>
                        <a:gd name="T75" fmla="*/ 0 h 762"/>
                        <a:gd name="T76" fmla="*/ 0 w 648"/>
                        <a:gd name="T77" fmla="*/ 0 h 762"/>
                        <a:gd name="T78" fmla="*/ 0 w 648"/>
                        <a:gd name="T79" fmla="*/ 0 h 762"/>
                        <a:gd name="T80" fmla="*/ 0 w 648"/>
                        <a:gd name="T81" fmla="*/ 0 h 762"/>
                        <a:gd name="T82" fmla="*/ 0 w 648"/>
                        <a:gd name="T83" fmla="*/ 0 h 762"/>
                        <a:gd name="T84" fmla="*/ 0 w 648"/>
                        <a:gd name="T85" fmla="*/ 0 h 762"/>
                        <a:gd name="T86" fmla="*/ 0 w 648"/>
                        <a:gd name="T87" fmla="*/ 0 h 762"/>
                        <a:gd name="T88" fmla="*/ 0 w 648"/>
                        <a:gd name="T89" fmla="*/ 0 h 762"/>
                        <a:gd name="T90" fmla="*/ 0 w 648"/>
                        <a:gd name="T91" fmla="*/ 0 h 762"/>
                        <a:gd name="T92" fmla="*/ 0 w 648"/>
                        <a:gd name="T93" fmla="*/ 0 h 762"/>
                        <a:gd name="T94" fmla="*/ 0 w 648"/>
                        <a:gd name="T95" fmla="*/ 0 h 762"/>
                        <a:gd name="T96" fmla="*/ 0 w 648"/>
                        <a:gd name="T97" fmla="*/ 0 h 762"/>
                        <a:gd name="T98" fmla="*/ 0 w 648"/>
                        <a:gd name="T99" fmla="*/ 0 h 762"/>
                        <a:gd name="T100" fmla="*/ 0 w 648"/>
                        <a:gd name="T101" fmla="*/ 0 h 762"/>
                        <a:gd name="T102" fmla="*/ 0 w 648"/>
                        <a:gd name="T103" fmla="*/ 0 h 762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0" t="0" r="r" b="b"/>
                      <a:pathLst>
                        <a:path w="648" h="762">
                          <a:moveTo>
                            <a:pt x="30" y="313"/>
                          </a:moveTo>
                          <a:lnTo>
                            <a:pt x="106" y="269"/>
                          </a:lnTo>
                          <a:lnTo>
                            <a:pt x="222" y="228"/>
                          </a:lnTo>
                          <a:lnTo>
                            <a:pt x="228" y="203"/>
                          </a:lnTo>
                          <a:lnTo>
                            <a:pt x="234" y="176"/>
                          </a:lnTo>
                          <a:lnTo>
                            <a:pt x="239" y="152"/>
                          </a:lnTo>
                          <a:lnTo>
                            <a:pt x="245" y="127"/>
                          </a:lnTo>
                          <a:lnTo>
                            <a:pt x="315" y="127"/>
                          </a:lnTo>
                          <a:lnTo>
                            <a:pt x="393" y="64"/>
                          </a:lnTo>
                          <a:lnTo>
                            <a:pt x="492" y="3"/>
                          </a:lnTo>
                          <a:lnTo>
                            <a:pt x="574" y="0"/>
                          </a:lnTo>
                          <a:lnTo>
                            <a:pt x="580" y="1"/>
                          </a:lnTo>
                          <a:lnTo>
                            <a:pt x="593" y="9"/>
                          </a:lnTo>
                          <a:lnTo>
                            <a:pt x="601" y="13"/>
                          </a:lnTo>
                          <a:lnTo>
                            <a:pt x="610" y="19"/>
                          </a:lnTo>
                          <a:lnTo>
                            <a:pt x="620" y="24"/>
                          </a:lnTo>
                          <a:lnTo>
                            <a:pt x="627" y="30"/>
                          </a:lnTo>
                          <a:lnTo>
                            <a:pt x="635" y="36"/>
                          </a:lnTo>
                          <a:lnTo>
                            <a:pt x="640" y="43"/>
                          </a:lnTo>
                          <a:lnTo>
                            <a:pt x="648" y="55"/>
                          </a:lnTo>
                          <a:lnTo>
                            <a:pt x="642" y="64"/>
                          </a:lnTo>
                          <a:lnTo>
                            <a:pt x="635" y="68"/>
                          </a:lnTo>
                          <a:lnTo>
                            <a:pt x="623" y="72"/>
                          </a:lnTo>
                          <a:lnTo>
                            <a:pt x="582" y="81"/>
                          </a:lnTo>
                          <a:lnTo>
                            <a:pt x="561" y="91"/>
                          </a:lnTo>
                          <a:lnTo>
                            <a:pt x="549" y="95"/>
                          </a:lnTo>
                          <a:lnTo>
                            <a:pt x="540" y="102"/>
                          </a:lnTo>
                          <a:lnTo>
                            <a:pt x="530" y="108"/>
                          </a:lnTo>
                          <a:lnTo>
                            <a:pt x="521" y="115"/>
                          </a:lnTo>
                          <a:lnTo>
                            <a:pt x="513" y="125"/>
                          </a:lnTo>
                          <a:lnTo>
                            <a:pt x="505" y="134"/>
                          </a:lnTo>
                          <a:lnTo>
                            <a:pt x="496" y="155"/>
                          </a:lnTo>
                          <a:lnTo>
                            <a:pt x="492" y="182"/>
                          </a:lnTo>
                          <a:lnTo>
                            <a:pt x="374" y="159"/>
                          </a:lnTo>
                          <a:lnTo>
                            <a:pt x="329" y="195"/>
                          </a:lnTo>
                          <a:lnTo>
                            <a:pt x="388" y="231"/>
                          </a:lnTo>
                          <a:lnTo>
                            <a:pt x="312" y="319"/>
                          </a:lnTo>
                          <a:lnTo>
                            <a:pt x="350" y="344"/>
                          </a:lnTo>
                          <a:lnTo>
                            <a:pt x="433" y="288"/>
                          </a:lnTo>
                          <a:lnTo>
                            <a:pt x="492" y="254"/>
                          </a:lnTo>
                          <a:lnTo>
                            <a:pt x="441" y="349"/>
                          </a:lnTo>
                          <a:lnTo>
                            <a:pt x="469" y="342"/>
                          </a:lnTo>
                          <a:lnTo>
                            <a:pt x="492" y="338"/>
                          </a:lnTo>
                          <a:lnTo>
                            <a:pt x="528" y="336"/>
                          </a:lnTo>
                          <a:lnTo>
                            <a:pt x="547" y="344"/>
                          </a:lnTo>
                          <a:lnTo>
                            <a:pt x="555" y="357"/>
                          </a:lnTo>
                          <a:lnTo>
                            <a:pt x="553" y="376"/>
                          </a:lnTo>
                          <a:lnTo>
                            <a:pt x="547" y="387"/>
                          </a:lnTo>
                          <a:lnTo>
                            <a:pt x="540" y="397"/>
                          </a:lnTo>
                          <a:lnTo>
                            <a:pt x="536" y="402"/>
                          </a:lnTo>
                          <a:lnTo>
                            <a:pt x="532" y="408"/>
                          </a:lnTo>
                          <a:lnTo>
                            <a:pt x="526" y="414"/>
                          </a:lnTo>
                          <a:lnTo>
                            <a:pt x="521" y="420"/>
                          </a:lnTo>
                          <a:lnTo>
                            <a:pt x="517" y="425"/>
                          </a:lnTo>
                          <a:lnTo>
                            <a:pt x="509" y="431"/>
                          </a:lnTo>
                          <a:lnTo>
                            <a:pt x="504" y="437"/>
                          </a:lnTo>
                          <a:lnTo>
                            <a:pt x="498" y="442"/>
                          </a:lnTo>
                          <a:lnTo>
                            <a:pt x="494" y="458"/>
                          </a:lnTo>
                          <a:lnTo>
                            <a:pt x="498" y="469"/>
                          </a:lnTo>
                          <a:lnTo>
                            <a:pt x="504" y="473"/>
                          </a:lnTo>
                          <a:lnTo>
                            <a:pt x="509" y="479"/>
                          </a:lnTo>
                          <a:lnTo>
                            <a:pt x="517" y="482"/>
                          </a:lnTo>
                          <a:lnTo>
                            <a:pt x="523" y="488"/>
                          </a:lnTo>
                          <a:lnTo>
                            <a:pt x="536" y="496"/>
                          </a:lnTo>
                          <a:lnTo>
                            <a:pt x="545" y="503"/>
                          </a:lnTo>
                          <a:lnTo>
                            <a:pt x="551" y="511"/>
                          </a:lnTo>
                          <a:lnTo>
                            <a:pt x="545" y="518"/>
                          </a:lnTo>
                          <a:lnTo>
                            <a:pt x="536" y="530"/>
                          </a:lnTo>
                          <a:lnTo>
                            <a:pt x="538" y="536"/>
                          </a:lnTo>
                          <a:lnTo>
                            <a:pt x="547" y="541"/>
                          </a:lnTo>
                          <a:lnTo>
                            <a:pt x="563" y="545"/>
                          </a:lnTo>
                          <a:lnTo>
                            <a:pt x="578" y="553"/>
                          </a:lnTo>
                          <a:lnTo>
                            <a:pt x="589" y="564"/>
                          </a:lnTo>
                          <a:lnTo>
                            <a:pt x="595" y="583"/>
                          </a:lnTo>
                          <a:lnTo>
                            <a:pt x="593" y="610"/>
                          </a:lnTo>
                          <a:lnTo>
                            <a:pt x="583" y="619"/>
                          </a:lnTo>
                          <a:lnTo>
                            <a:pt x="572" y="617"/>
                          </a:lnTo>
                          <a:lnTo>
                            <a:pt x="564" y="612"/>
                          </a:lnTo>
                          <a:lnTo>
                            <a:pt x="557" y="604"/>
                          </a:lnTo>
                          <a:lnTo>
                            <a:pt x="547" y="594"/>
                          </a:lnTo>
                          <a:lnTo>
                            <a:pt x="544" y="591"/>
                          </a:lnTo>
                          <a:lnTo>
                            <a:pt x="538" y="585"/>
                          </a:lnTo>
                          <a:lnTo>
                            <a:pt x="534" y="579"/>
                          </a:lnTo>
                          <a:lnTo>
                            <a:pt x="530" y="574"/>
                          </a:lnTo>
                          <a:lnTo>
                            <a:pt x="524" y="568"/>
                          </a:lnTo>
                          <a:lnTo>
                            <a:pt x="521" y="564"/>
                          </a:lnTo>
                          <a:lnTo>
                            <a:pt x="517" y="558"/>
                          </a:lnTo>
                          <a:lnTo>
                            <a:pt x="511" y="553"/>
                          </a:lnTo>
                          <a:lnTo>
                            <a:pt x="507" y="547"/>
                          </a:lnTo>
                          <a:lnTo>
                            <a:pt x="504" y="543"/>
                          </a:lnTo>
                          <a:lnTo>
                            <a:pt x="496" y="534"/>
                          </a:lnTo>
                          <a:lnTo>
                            <a:pt x="488" y="528"/>
                          </a:lnTo>
                          <a:lnTo>
                            <a:pt x="481" y="524"/>
                          </a:lnTo>
                          <a:lnTo>
                            <a:pt x="475" y="522"/>
                          </a:lnTo>
                          <a:lnTo>
                            <a:pt x="443" y="528"/>
                          </a:lnTo>
                          <a:lnTo>
                            <a:pt x="418" y="536"/>
                          </a:lnTo>
                          <a:lnTo>
                            <a:pt x="401" y="547"/>
                          </a:lnTo>
                          <a:lnTo>
                            <a:pt x="395" y="553"/>
                          </a:lnTo>
                          <a:lnTo>
                            <a:pt x="389" y="560"/>
                          </a:lnTo>
                          <a:lnTo>
                            <a:pt x="384" y="593"/>
                          </a:lnTo>
                          <a:lnTo>
                            <a:pt x="388" y="610"/>
                          </a:lnTo>
                          <a:lnTo>
                            <a:pt x="393" y="629"/>
                          </a:lnTo>
                          <a:lnTo>
                            <a:pt x="401" y="650"/>
                          </a:lnTo>
                          <a:lnTo>
                            <a:pt x="410" y="669"/>
                          </a:lnTo>
                          <a:lnTo>
                            <a:pt x="420" y="688"/>
                          </a:lnTo>
                          <a:lnTo>
                            <a:pt x="429" y="705"/>
                          </a:lnTo>
                          <a:lnTo>
                            <a:pt x="439" y="722"/>
                          </a:lnTo>
                          <a:lnTo>
                            <a:pt x="445" y="737"/>
                          </a:lnTo>
                          <a:lnTo>
                            <a:pt x="447" y="762"/>
                          </a:lnTo>
                          <a:lnTo>
                            <a:pt x="428" y="758"/>
                          </a:lnTo>
                          <a:lnTo>
                            <a:pt x="409" y="752"/>
                          </a:lnTo>
                          <a:lnTo>
                            <a:pt x="384" y="745"/>
                          </a:lnTo>
                          <a:lnTo>
                            <a:pt x="369" y="739"/>
                          </a:lnTo>
                          <a:lnTo>
                            <a:pt x="355" y="735"/>
                          </a:lnTo>
                          <a:lnTo>
                            <a:pt x="342" y="729"/>
                          </a:lnTo>
                          <a:lnTo>
                            <a:pt x="327" y="724"/>
                          </a:lnTo>
                          <a:lnTo>
                            <a:pt x="313" y="716"/>
                          </a:lnTo>
                          <a:lnTo>
                            <a:pt x="300" y="710"/>
                          </a:lnTo>
                          <a:lnTo>
                            <a:pt x="289" y="703"/>
                          </a:lnTo>
                          <a:lnTo>
                            <a:pt x="277" y="695"/>
                          </a:lnTo>
                          <a:lnTo>
                            <a:pt x="270" y="691"/>
                          </a:lnTo>
                          <a:lnTo>
                            <a:pt x="264" y="686"/>
                          </a:lnTo>
                          <a:lnTo>
                            <a:pt x="256" y="682"/>
                          </a:lnTo>
                          <a:lnTo>
                            <a:pt x="251" y="676"/>
                          </a:lnTo>
                          <a:lnTo>
                            <a:pt x="243" y="670"/>
                          </a:lnTo>
                          <a:lnTo>
                            <a:pt x="235" y="665"/>
                          </a:lnTo>
                          <a:lnTo>
                            <a:pt x="230" y="661"/>
                          </a:lnTo>
                          <a:lnTo>
                            <a:pt x="224" y="655"/>
                          </a:lnTo>
                          <a:lnTo>
                            <a:pt x="216" y="650"/>
                          </a:lnTo>
                          <a:lnTo>
                            <a:pt x="211" y="644"/>
                          </a:lnTo>
                          <a:lnTo>
                            <a:pt x="205" y="638"/>
                          </a:lnTo>
                          <a:lnTo>
                            <a:pt x="197" y="632"/>
                          </a:lnTo>
                          <a:lnTo>
                            <a:pt x="192" y="627"/>
                          </a:lnTo>
                          <a:lnTo>
                            <a:pt x="186" y="621"/>
                          </a:lnTo>
                          <a:lnTo>
                            <a:pt x="182" y="613"/>
                          </a:lnTo>
                          <a:lnTo>
                            <a:pt x="177" y="608"/>
                          </a:lnTo>
                          <a:lnTo>
                            <a:pt x="159" y="577"/>
                          </a:lnTo>
                          <a:lnTo>
                            <a:pt x="148" y="539"/>
                          </a:lnTo>
                          <a:lnTo>
                            <a:pt x="142" y="496"/>
                          </a:lnTo>
                          <a:lnTo>
                            <a:pt x="146" y="442"/>
                          </a:lnTo>
                          <a:lnTo>
                            <a:pt x="131" y="421"/>
                          </a:lnTo>
                          <a:lnTo>
                            <a:pt x="125" y="391"/>
                          </a:lnTo>
                          <a:lnTo>
                            <a:pt x="123" y="351"/>
                          </a:lnTo>
                          <a:lnTo>
                            <a:pt x="45" y="391"/>
                          </a:lnTo>
                          <a:lnTo>
                            <a:pt x="42" y="395"/>
                          </a:lnTo>
                          <a:lnTo>
                            <a:pt x="38" y="397"/>
                          </a:lnTo>
                          <a:lnTo>
                            <a:pt x="34" y="399"/>
                          </a:lnTo>
                          <a:lnTo>
                            <a:pt x="21" y="397"/>
                          </a:lnTo>
                          <a:lnTo>
                            <a:pt x="5" y="380"/>
                          </a:lnTo>
                          <a:lnTo>
                            <a:pt x="0" y="353"/>
                          </a:lnTo>
                          <a:lnTo>
                            <a:pt x="3" y="342"/>
                          </a:lnTo>
                          <a:lnTo>
                            <a:pt x="9" y="332"/>
                          </a:lnTo>
                          <a:lnTo>
                            <a:pt x="13" y="328"/>
                          </a:lnTo>
                          <a:lnTo>
                            <a:pt x="17" y="325"/>
                          </a:lnTo>
                          <a:lnTo>
                            <a:pt x="22" y="317"/>
                          </a:lnTo>
                          <a:lnTo>
                            <a:pt x="30" y="313"/>
                          </a:lnTo>
                          <a:close/>
                        </a:path>
                      </a:pathLst>
                    </a:custGeom>
                    <a:solidFill>
                      <a:srgbClr val="0099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9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1017" y="3288"/>
                      <a:ext cx="367" cy="358"/>
                    </a:xfrm>
                    <a:custGeom>
                      <a:avLst/>
                      <a:gdLst>
                        <a:gd name="T0" fmla="*/ 0 w 1630"/>
                        <a:gd name="T1" fmla="*/ 0 h 1583"/>
                        <a:gd name="T2" fmla="*/ 0 w 1630"/>
                        <a:gd name="T3" fmla="*/ 0 h 1583"/>
                        <a:gd name="T4" fmla="*/ 0 w 1630"/>
                        <a:gd name="T5" fmla="*/ 0 h 1583"/>
                        <a:gd name="T6" fmla="*/ 0 w 1630"/>
                        <a:gd name="T7" fmla="*/ 0 h 1583"/>
                        <a:gd name="T8" fmla="*/ 0 w 1630"/>
                        <a:gd name="T9" fmla="*/ 0 h 1583"/>
                        <a:gd name="T10" fmla="*/ 0 w 1630"/>
                        <a:gd name="T11" fmla="*/ 0 h 1583"/>
                        <a:gd name="T12" fmla="*/ 0 w 1630"/>
                        <a:gd name="T13" fmla="*/ 0 h 1583"/>
                        <a:gd name="T14" fmla="*/ 0 w 1630"/>
                        <a:gd name="T15" fmla="*/ 0 h 1583"/>
                        <a:gd name="T16" fmla="*/ 0 w 1630"/>
                        <a:gd name="T17" fmla="*/ 0 h 1583"/>
                        <a:gd name="T18" fmla="*/ 0 w 1630"/>
                        <a:gd name="T19" fmla="*/ 0 h 1583"/>
                        <a:gd name="T20" fmla="*/ 0 w 1630"/>
                        <a:gd name="T21" fmla="*/ 0 h 1583"/>
                        <a:gd name="T22" fmla="*/ 0 w 1630"/>
                        <a:gd name="T23" fmla="*/ 0 h 1583"/>
                        <a:gd name="T24" fmla="*/ 0 w 1630"/>
                        <a:gd name="T25" fmla="*/ 0 h 1583"/>
                        <a:gd name="T26" fmla="*/ 0 w 1630"/>
                        <a:gd name="T27" fmla="*/ 0 h 1583"/>
                        <a:gd name="T28" fmla="*/ 0 w 1630"/>
                        <a:gd name="T29" fmla="*/ 0 h 1583"/>
                        <a:gd name="T30" fmla="*/ 0 w 1630"/>
                        <a:gd name="T31" fmla="*/ 0 h 1583"/>
                        <a:gd name="T32" fmla="*/ 0 w 1630"/>
                        <a:gd name="T33" fmla="*/ 0 h 1583"/>
                        <a:gd name="T34" fmla="*/ 0 w 1630"/>
                        <a:gd name="T35" fmla="*/ 0 h 1583"/>
                        <a:gd name="T36" fmla="*/ 0 w 1630"/>
                        <a:gd name="T37" fmla="*/ 0 h 1583"/>
                        <a:gd name="T38" fmla="*/ 0 w 1630"/>
                        <a:gd name="T39" fmla="*/ 0 h 1583"/>
                        <a:gd name="T40" fmla="*/ 0 w 1630"/>
                        <a:gd name="T41" fmla="*/ 0 h 1583"/>
                        <a:gd name="T42" fmla="*/ 0 w 1630"/>
                        <a:gd name="T43" fmla="*/ 0 h 1583"/>
                        <a:gd name="T44" fmla="*/ 0 w 1630"/>
                        <a:gd name="T45" fmla="*/ 0 h 1583"/>
                        <a:gd name="T46" fmla="*/ 0 w 1630"/>
                        <a:gd name="T47" fmla="*/ 0 h 1583"/>
                        <a:gd name="T48" fmla="*/ 0 w 1630"/>
                        <a:gd name="T49" fmla="*/ 0 h 1583"/>
                        <a:gd name="T50" fmla="*/ 0 w 1630"/>
                        <a:gd name="T51" fmla="*/ 0 h 1583"/>
                        <a:gd name="T52" fmla="*/ 0 w 1630"/>
                        <a:gd name="T53" fmla="*/ 0 h 1583"/>
                        <a:gd name="T54" fmla="*/ 0 w 1630"/>
                        <a:gd name="T55" fmla="*/ 0 h 1583"/>
                        <a:gd name="T56" fmla="*/ 0 w 1630"/>
                        <a:gd name="T57" fmla="*/ 0 h 1583"/>
                        <a:gd name="T58" fmla="*/ 0 w 1630"/>
                        <a:gd name="T59" fmla="*/ 0 h 1583"/>
                        <a:gd name="T60" fmla="*/ 0 w 1630"/>
                        <a:gd name="T61" fmla="*/ 0 h 1583"/>
                        <a:gd name="T62" fmla="*/ 0 w 1630"/>
                        <a:gd name="T63" fmla="*/ 0 h 1583"/>
                        <a:gd name="T64" fmla="*/ 0 w 1630"/>
                        <a:gd name="T65" fmla="*/ 0 h 1583"/>
                        <a:gd name="T66" fmla="*/ 0 w 1630"/>
                        <a:gd name="T67" fmla="*/ 0 h 1583"/>
                        <a:gd name="T68" fmla="*/ 0 w 1630"/>
                        <a:gd name="T69" fmla="*/ 0 h 1583"/>
                        <a:gd name="T70" fmla="*/ 0 w 1630"/>
                        <a:gd name="T71" fmla="*/ 0 h 1583"/>
                        <a:gd name="T72" fmla="*/ 0 w 1630"/>
                        <a:gd name="T73" fmla="*/ 0 h 1583"/>
                        <a:gd name="T74" fmla="*/ 0 w 1630"/>
                        <a:gd name="T75" fmla="*/ 0 h 1583"/>
                        <a:gd name="T76" fmla="*/ 0 w 1630"/>
                        <a:gd name="T77" fmla="*/ 0 h 1583"/>
                        <a:gd name="T78" fmla="*/ 0 w 1630"/>
                        <a:gd name="T79" fmla="*/ 0 h 1583"/>
                        <a:gd name="T80" fmla="*/ 0 w 1630"/>
                        <a:gd name="T81" fmla="*/ 0 h 1583"/>
                        <a:gd name="T82" fmla="*/ 0 w 1630"/>
                        <a:gd name="T83" fmla="*/ 0 h 1583"/>
                        <a:gd name="T84" fmla="*/ 0 w 1630"/>
                        <a:gd name="T85" fmla="*/ 0 h 1583"/>
                        <a:gd name="T86" fmla="*/ 0 w 1630"/>
                        <a:gd name="T87" fmla="*/ 0 h 1583"/>
                        <a:gd name="T88" fmla="*/ 0 w 1630"/>
                        <a:gd name="T89" fmla="*/ 0 h 1583"/>
                        <a:gd name="T90" fmla="*/ 0 w 1630"/>
                        <a:gd name="T91" fmla="*/ 0 h 1583"/>
                        <a:gd name="T92" fmla="*/ 0 w 1630"/>
                        <a:gd name="T93" fmla="*/ 0 h 1583"/>
                        <a:gd name="T94" fmla="*/ 0 w 1630"/>
                        <a:gd name="T95" fmla="*/ 0 h 1583"/>
                        <a:gd name="T96" fmla="*/ 0 w 1630"/>
                        <a:gd name="T97" fmla="*/ 0 h 1583"/>
                        <a:gd name="T98" fmla="*/ 0 w 1630"/>
                        <a:gd name="T99" fmla="*/ 0 h 1583"/>
                        <a:gd name="T100" fmla="*/ 0 w 1630"/>
                        <a:gd name="T101" fmla="*/ 0 h 1583"/>
                        <a:gd name="T102" fmla="*/ 0 w 1630"/>
                        <a:gd name="T103" fmla="*/ 0 h 1583"/>
                        <a:gd name="T104" fmla="*/ 0 w 1630"/>
                        <a:gd name="T105" fmla="*/ 0 h 1583"/>
                        <a:gd name="T106" fmla="*/ 0 w 1630"/>
                        <a:gd name="T107" fmla="*/ 0 h 1583"/>
                        <a:gd name="T108" fmla="*/ 0 w 1630"/>
                        <a:gd name="T109" fmla="*/ 0 h 1583"/>
                        <a:gd name="T110" fmla="*/ 0 w 1630"/>
                        <a:gd name="T111" fmla="*/ 0 h 1583"/>
                        <a:gd name="T112" fmla="*/ 0 w 1630"/>
                        <a:gd name="T113" fmla="*/ 0 h 1583"/>
                        <a:gd name="T114" fmla="*/ 0 w 1630"/>
                        <a:gd name="T115" fmla="*/ 0 h 1583"/>
                        <a:gd name="T116" fmla="*/ 0 w 1630"/>
                        <a:gd name="T117" fmla="*/ 0 h 1583"/>
                        <a:gd name="T118" fmla="*/ 0 w 1630"/>
                        <a:gd name="T119" fmla="*/ 0 h 1583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0" t="0" r="r" b="b"/>
                      <a:pathLst>
                        <a:path w="1630" h="1583">
                          <a:moveTo>
                            <a:pt x="653" y="5"/>
                          </a:moveTo>
                          <a:lnTo>
                            <a:pt x="622" y="13"/>
                          </a:lnTo>
                          <a:lnTo>
                            <a:pt x="607" y="19"/>
                          </a:lnTo>
                          <a:lnTo>
                            <a:pt x="588" y="24"/>
                          </a:lnTo>
                          <a:lnTo>
                            <a:pt x="567" y="32"/>
                          </a:lnTo>
                          <a:lnTo>
                            <a:pt x="556" y="36"/>
                          </a:lnTo>
                          <a:lnTo>
                            <a:pt x="544" y="40"/>
                          </a:lnTo>
                          <a:lnTo>
                            <a:pt x="533" y="45"/>
                          </a:lnTo>
                          <a:lnTo>
                            <a:pt x="519" y="51"/>
                          </a:lnTo>
                          <a:lnTo>
                            <a:pt x="506" y="57"/>
                          </a:lnTo>
                          <a:lnTo>
                            <a:pt x="493" y="62"/>
                          </a:lnTo>
                          <a:lnTo>
                            <a:pt x="478" y="70"/>
                          </a:lnTo>
                          <a:lnTo>
                            <a:pt x="464" y="78"/>
                          </a:lnTo>
                          <a:lnTo>
                            <a:pt x="449" y="85"/>
                          </a:lnTo>
                          <a:lnTo>
                            <a:pt x="434" y="93"/>
                          </a:lnTo>
                          <a:lnTo>
                            <a:pt x="419" y="100"/>
                          </a:lnTo>
                          <a:lnTo>
                            <a:pt x="411" y="106"/>
                          </a:lnTo>
                          <a:lnTo>
                            <a:pt x="403" y="110"/>
                          </a:lnTo>
                          <a:lnTo>
                            <a:pt x="396" y="114"/>
                          </a:lnTo>
                          <a:lnTo>
                            <a:pt x="388" y="119"/>
                          </a:lnTo>
                          <a:lnTo>
                            <a:pt x="381" y="125"/>
                          </a:lnTo>
                          <a:lnTo>
                            <a:pt x="373" y="129"/>
                          </a:lnTo>
                          <a:lnTo>
                            <a:pt x="365" y="135"/>
                          </a:lnTo>
                          <a:lnTo>
                            <a:pt x="356" y="140"/>
                          </a:lnTo>
                          <a:lnTo>
                            <a:pt x="348" y="146"/>
                          </a:lnTo>
                          <a:lnTo>
                            <a:pt x="341" y="152"/>
                          </a:lnTo>
                          <a:lnTo>
                            <a:pt x="333" y="157"/>
                          </a:lnTo>
                          <a:lnTo>
                            <a:pt x="326" y="163"/>
                          </a:lnTo>
                          <a:lnTo>
                            <a:pt x="318" y="169"/>
                          </a:lnTo>
                          <a:lnTo>
                            <a:pt x="308" y="175"/>
                          </a:lnTo>
                          <a:lnTo>
                            <a:pt x="301" y="182"/>
                          </a:lnTo>
                          <a:lnTo>
                            <a:pt x="293" y="188"/>
                          </a:lnTo>
                          <a:lnTo>
                            <a:pt x="286" y="194"/>
                          </a:lnTo>
                          <a:lnTo>
                            <a:pt x="278" y="201"/>
                          </a:lnTo>
                          <a:lnTo>
                            <a:pt x="270" y="209"/>
                          </a:lnTo>
                          <a:lnTo>
                            <a:pt x="263" y="215"/>
                          </a:lnTo>
                          <a:lnTo>
                            <a:pt x="253" y="222"/>
                          </a:lnTo>
                          <a:lnTo>
                            <a:pt x="246" y="230"/>
                          </a:lnTo>
                          <a:lnTo>
                            <a:pt x="238" y="237"/>
                          </a:lnTo>
                          <a:lnTo>
                            <a:pt x="230" y="245"/>
                          </a:lnTo>
                          <a:lnTo>
                            <a:pt x="223" y="253"/>
                          </a:lnTo>
                          <a:lnTo>
                            <a:pt x="215" y="260"/>
                          </a:lnTo>
                          <a:lnTo>
                            <a:pt x="208" y="270"/>
                          </a:lnTo>
                          <a:lnTo>
                            <a:pt x="202" y="277"/>
                          </a:lnTo>
                          <a:lnTo>
                            <a:pt x="194" y="285"/>
                          </a:lnTo>
                          <a:lnTo>
                            <a:pt x="187" y="294"/>
                          </a:lnTo>
                          <a:lnTo>
                            <a:pt x="183" y="298"/>
                          </a:lnTo>
                          <a:lnTo>
                            <a:pt x="179" y="304"/>
                          </a:lnTo>
                          <a:lnTo>
                            <a:pt x="175" y="308"/>
                          </a:lnTo>
                          <a:lnTo>
                            <a:pt x="172" y="311"/>
                          </a:lnTo>
                          <a:lnTo>
                            <a:pt x="168" y="317"/>
                          </a:lnTo>
                          <a:lnTo>
                            <a:pt x="166" y="321"/>
                          </a:lnTo>
                          <a:lnTo>
                            <a:pt x="158" y="330"/>
                          </a:lnTo>
                          <a:lnTo>
                            <a:pt x="145" y="349"/>
                          </a:lnTo>
                          <a:lnTo>
                            <a:pt x="132" y="370"/>
                          </a:lnTo>
                          <a:lnTo>
                            <a:pt x="118" y="389"/>
                          </a:lnTo>
                          <a:lnTo>
                            <a:pt x="107" y="412"/>
                          </a:lnTo>
                          <a:lnTo>
                            <a:pt x="94" y="433"/>
                          </a:lnTo>
                          <a:lnTo>
                            <a:pt x="84" y="456"/>
                          </a:lnTo>
                          <a:lnTo>
                            <a:pt x="73" y="481"/>
                          </a:lnTo>
                          <a:lnTo>
                            <a:pt x="63" y="503"/>
                          </a:lnTo>
                          <a:lnTo>
                            <a:pt x="54" y="528"/>
                          </a:lnTo>
                          <a:lnTo>
                            <a:pt x="44" y="555"/>
                          </a:lnTo>
                          <a:lnTo>
                            <a:pt x="37" y="581"/>
                          </a:lnTo>
                          <a:lnTo>
                            <a:pt x="29" y="608"/>
                          </a:lnTo>
                          <a:lnTo>
                            <a:pt x="21" y="636"/>
                          </a:lnTo>
                          <a:lnTo>
                            <a:pt x="16" y="667"/>
                          </a:lnTo>
                          <a:lnTo>
                            <a:pt x="2" y="790"/>
                          </a:lnTo>
                          <a:lnTo>
                            <a:pt x="0" y="859"/>
                          </a:lnTo>
                          <a:lnTo>
                            <a:pt x="2" y="929"/>
                          </a:lnTo>
                          <a:lnTo>
                            <a:pt x="10" y="963"/>
                          </a:lnTo>
                          <a:lnTo>
                            <a:pt x="19" y="998"/>
                          </a:lnTo>
                          <a:lnTo>
                            <a:pt x="29" y="1030"/>
                          </a:lnTo>
                          <a:lnTo>
                            <a:pt x="35" y="1045"/>
                          </a:lnTo>
                          <a:lnTo>
                            <a:pt x="40" y="1060"/>
                          </a:lnTo>
                          <a:lnTo>
                            <a:pt x="46" y="1076"/>
                          </a:lnTo>
                          <a:lnTo>
                            <a:pt x="52" y="1091"/>
                          </a:lnTo>
                          <a:lnTo>
                            <a:pt x="57" y="1104"/>
                          </a:lnTo>
                          <a:lnTo>
                            <a:pt x="63" y="1119"/>
                          </a:lnTo>
                          <a:lnTo>
                            <a:pt x="69" y="1133"/>
                          </a:lnTo>
                          <a:lnTo>
                            <a:pt x="75" y="1146"/>
                          </a:lnTo>
                          <a:lnTo>
                            <a:pt x="82" y="1159"/>
                          </a:lnTo>
                          <a:lnTo>
                            <a:pt x="88" y="1172"/>
                          </a:lnTo>
                          <a:lnTo>
                            <a:pt x="95" y="1186"/>
                          </a:lnTo>
                          <a:lnTo>
                            <a:pt x="103" y="1199"/>
                          </a:lnTo>
                          <a:lnTo>
                            <a:pt x="116" y="1222"/>
                          </a:lnTo>
                          <a:lnTo>
                            <a:pt x="132" y="1247"/>
                          </a:lnTo>
                          <a:lnTo>
                            <a:pt x="147" y="1269"/>
                          </a:lnTo>
                          <a:lnTo>
                            <a:pt x="162" y="1290"/>
                          </a:lnTo>
                          <a:lnTo>
                            <a:pt x="170" y="1300"/>
                          </a:lnTo>
                          <a:lnTo>
                            <a:pt x="175" y="1305"/>
                          </a:lnTo>
                          <a:lnTo>
                            <a:pt x="179" y="1309"/>
                          </a:lnTo>
                          <a:lnTo>
                            <a:pt x="183" y="1315"/>
                          </a:lnTo>
                          <a:lnTo>
                            <a:pt x="187" y="1321"/>
                          </a:lnTo>
                          <a:lnTo>
                            <a:pt x="191" y="1324"/>
                          </a:lnTo>
                          <a:lnTo>
                            <a:pt x="194" y="1330"/>
                          </a:lnTo>
                          <a:lnTo>
                            <a:pt x="200" y="1334"/>
                          </a:lnTo>
                          <a:lnTo>
                            <a:pt x="204" y="1340"/>
                          </a:lnTo>
                          <a:lnTo>
                            <a:pt x="208" y="1344"/>
                          </a:lnTo>
                          <a:lnTo>
                            <a:pt x="211" y="1347"/>
                          </a:lnTo>
                          <a:lnTo>
                            <a:pt x="217" y="1353"/>
                          </a:lnTo>
                          <a:lnTo>
                            <a:pt x="221" y="1357"/>
                          </a:lnTo>
                          <a:lnTo>
                            <a:pt x="225" y="1361"/>
                          </a:lnTo>
                          <a:lnTo>
                            <a:pt x="230" y="1366"/>
                          </a:lnTo>
                          <a:lnTo>
                            <a:pt x="238" y="1374"/>
                          </a:lnTo>
                          <a:lnTo>
                            <a:pt x="248" y="1383"/>
                          </a:lnTo>
                          <a:lnTo>
                            <a:pt x="255" y="1391"/>
                          </a:lnTo>
                          <a:lnTo>
                            <a:pt x="265" y="1399"/>
                          </a:lnTo>
                          <a:lnTo>
                            <a:pt x="274" y="1406"/>
                          </a:lnTo>
                          <a:lnTo>
                            <a:pt x="284" y="1414"/>
                          </a:lnTo>
                          <a:lnTo>
                            <a:pt x="293" y="1421"/>
                          </a:lnTo>
                          <a:lnTo>
                            <a:pt x="303" y="1427"/>
                          </a:lnTo>
                          <a:lnTo>
                            <a:pt x="310" y="1435"/>
                          </a:lnTo>
                          <a:lnTo>
                            <a:pt x="320" y="1440"/>
                          </a:lnTo>
                          <a:lnTo>
                            <a:pt x="329" y="1448"/>
                          </a:lnTo>
                          <a:lnTo>
                            <a:pt x="339" y="1454"/>
                          </a:lnTo>
                          <a:lnTo>
                            <a:pt x="348" y="1459"/>
                          </a:lnTo>
                          <a:lnTo>
                            <a:pt x="358" y="1465"/>
                          </a:lnTo>
                          <a:lnTo>
                            <a:pt x="367" y="1471"/>
                          </a:lnTo>
                          <a:lnTo>
                            <a:pt x="377" y="1477"/>
                          </a:lnTo>
                          <a:lnTo>
                            <a:pt x="388" y="1482"/>
                          </a:lnTo>
                          <a:lnTo>
                            <a:pt x="398" y="1488"/>
                          </a:lnTo>
                          <a:lnTo>
                            <a:pt x="407" y="1492"/>
                          </a:lnTo>
                          <a:lnTo>
                            <a:pt x="417" y="1497"/>
                          </a:lnTo>
                          <a:lnTo>
                            <a:pt x="426" y="1501"/>
                          </a:lnTo>
                          <a:lnTo>
                            <a:pt x="436" y="1507"/>
                          </a:lnTo>
                          <a:lnTo>
                            <a:pt x="445" y="1511"/>
                          </a:lnTo>
                          <a:lnTo>
                            <a:pt x="455" y="1515"/>
                          </a:lnTo>
                          <a:lnTo>
                            <a:pt x="474" y="1522"/>
                          </a:lnTo>
                          <a:lnTo>
                            <a:pt x="495" y="1530"/>
                          </a:lnTo>
                          <a:lnTo>
                            <a:pt x="514" y="1537"/>
                          </a:lnTo>
                          <a:lnTo>
                            <a:pt x="533" y="1543"/>
                          </a:lnTo>
                          <a:lnTo>
                            <a:pt x="552" y="1549"/>
                          </a:lnTo>
                          <a:lnTo>
                            <a:pt x="571" y="1554"/>
                          </a:lnTo>
                          <a:lnTo>
                            <a:pt x="588" y="1558"/>
                          </a:lnTo>
                          <a:lnTo>
                            <a:pt x="607" y="1562"/>
                          </a:lnTo>
                          <a:lnTo>
                            <a:pt x="626" y="1566"/>
                          </a:lnTo>
                          <a:lnTo>
                            <a:pt x="660" y="1572"/>
                          </a:lnTo>
                          <a:lnTo>
                            <a:pt x="696" y="1577"/>
                          </a:lnTo>
                          <a:lnTo>
                            <a:pt x="729" y="1579"/>
                          </a:lnTo>
                          <a:lnTo>
                            <a:pt x="788" y="1583"/>
                          </a:lnTo>
                          <a:lnTo>
                            <a:pt x="879" y="1581"/>
                          </a:lnTo>
                          <a:lnTo>
                            <a:pt x="919" y="1577"/>
                          </a:lnTo>
                          <a:lnTo>
                            <a:pt x="959" y="1570"/>
                          </a:lnTo>
                          <a:lnTo>
                            <a:pt x="978" y="1566"/>
                          </a:lnTo>
                          <a:lnTo>
                            <a:pt x="999" y="1560"/>
                          </a:lnTo>
                          <a:lnTo>
                            <a:pt x="1018" y="1554"/>
                          </a:lnTo>
                          <a:lnTo>
                            <a:pt x="1037" y="1549"/>
                          </a:lnTo>
                          <a:lnTo>
                            <a:pt x="1054" y="1543"/>
                          </a:lnTo>
                          <a:lnTo>
                            <a:pt x="1073" y="1535"/>
                          </a:lnTo>
                          <a:lnTo>
                            <a:pt x="1092" y="1528"/>
                          </a:lnTo>
                          <a:lnTo>
                            <a:pt x="1109" y="1520"/>
                          </a:lnTo>
                          <a:lnTo>
                            <a:pt x="1126" y="1513"/>
                          </a:lnTo>
                          <a:lnTo>
                            <a:pt x="1143" y="1503"/>
                          </a:lnTo>
                          <a:lnTo>
                            <a:pt x="1153" y="1499"/>
                          </a:lnTo>
                          <a:lnTo>
                            <a:pt x="1160" y="1496"/>
                          </a:lnTo>
                          <a:lnTo>
                            <a:pt x="1170" y="1492"/>
                          </a:lnTo>
                          <a:lnTo>
                            <a:pt x="1177" y="1486"/>
                          </a:lnTo>
                          <a:lnTo>
                            <a:pt x="1185" y="1482"/>
                          </a:lnTo>
                          <a:lnTo>
                            <a:pt x="1195" y="1477"/>
                          </a:lnTo>
                          <a:lnTo>
                            <a:pt x="1202" y="1473"/>
                          </a:lnTo>
                          <a:lnTo>
                            <a:pt x="1210" y="1467"/>
                          </a:lnTo>
                          <a:lnTo>
                            <a:pt x="1217" y="1461"/>
                          </a:lnTo>
                          <a:lnTo>
                            <a:pt x="1227" y="1458"/>
                          </a:lnTo>
                          <a:lnTo>
                            <a:pt x="1234" y="1452"/>
                          </a:lnTo>
                          <a:lnTo>
                            <a:pt x="1242" y="1446"/>
                          </a:lnTo>
                          <a:lnTo>
                            <a:pt x="1250" y="1440"/>
                          </a:lnTo>
                          <a:lnTo>
                            <a:pt x="1257" y="1435"/>
                          </a:lnTo>
                          <a:lnTo>
                            <a:pt x="1265" y="1429"/>
                          </a:lnTo>
                          <a:lnTo>
                            <a:pt x="1272" y="1425"/>
                          </a:lnTo>
                          <a:lnTo>
                            <a:pt x="1280" y="1418"/>
                          </a:lnTo>
                          <a:lnTo>
                            <a:pt x="1288" y="1412"/>
                          </a:lnTo>
                          <a:lnTo>
                            <a:pt x="1295" y="1406"/>
                          </a:lnTo>
                          <a:lnTo>
                            <a:pt x="1301" y="1401"/>
                          </a:lnTo>
                          <a:lnTo>
                            <a:pt x="1309" y="1395"/>
                          </a:lnTo>
                          <a:lnTo>
                            <a:pt x="1316" y="1389"/>
                          </a:lnTo>
                          <a:lnTo>
                            <a:pt x="1324" y="1383"/>
                          </a:lnTo>
                          <a:lnTo>
                            <a:pt x="1330" y="1376"/>
                          </a:lnTo>
                          <a:lnTo>
                            <a:pt x="1337" y="1370"/>
                          </a:lnTo>
                          <a:lnTo>
                            <a:pt x="1345" y="1364"/>
                          </a:lnTo>
                          <a:lnTo>
                            <a:pt x="1350" y="1357"/>
                          </a:lnTo>
                          <a:lnTo>
                            <a:pt x="1358" y="1351"/>
                          </a:lnTo>
                          <a:lnTo>
                            <a:pt x="1364" y="1344"/>
                          </a:lnTo>
                          <a:lnTo>
                            <a:pt x="1371" y="1338"/>
                          </a:lnTo>
                          <a:lnTo>
                            <a:pt x="1377" y="1330"/>
                          </a:lnTo>
                          <a:lnTo>
                            <a:pt x="1383" y="1324"/>
                          </a:lnTo>
                          <a:lnTo>
                            <a:pt x="1390" y="1317"/>
                          </a:lnTo>
                          <a:lnTo>
                            <a:pt x="1396" y="1309"/>
                          </a:lnTo>
                          <a:lnTo>
                            <a:pt x="1402" y="1304"/>
                          </a:lnTo>
                          <a:lnTo>
                            <a:pt x="1407" y="1296"/>
                          </a:lnTo>
                          <a:lnTo>
                            <a:pt x="1413" y="1288"/>
                          </a:lnTo>
                          <a:lnTo>
                            <a:pt x="1421" y="1281"/>
                          </a:lnTo>
                          <a:lnTo>
                            <a:pt x="1427" y="1275"/>
                          </a:lnTo>
                          <a:lnTo>
                            <a:pt x="1432" y="1267"/>
                          </a:lnTo>
                          <a:lnTo>
                            <a:pt x="1438" y="1260"/>
                          </a:lnTo>
                          <a:lnTo>
                            <a:pt x="1444" y="1252"/>
                          </a:lnTo>
                          <a:lnTo>
                            <a:pt x="1453" y="1237"/>
                          </a:lnTo>
                          <a:lnTo>
                            <a:pt x="1465" y="1222"/>
                          </a:lnTo>
                          <a:lnTo>
                            <a:pt x="1476" y="1207"/>
                          </a:lnTo>
                          <a:lnTo>
                            <a:pt x="1485" y="1191"/>
                          </a:lnTo>
                          <a:lnTo>
                            <a:pt x="1495" y="1176"/>
                          </a:lnTo>
                          <a:lnTo>
                            <a:pt x="1504" y="1159"/>
                          </a:lnTo>
                          <a:lnTo>
                            <a:pt x="1514" y="1144"/>
                          </a:lnTo>
                          <a:lnTo>
                            <a:pt x="1522" y="1127"/>
                          </a:lnTo>
                          <a:lnTo>
                            <a:pt x="1531" y="1112"/>
                          </a:lnTo>
                          <a:lnTo>
                            <a:pt x="1539" y="1095"/>
                          </a:lnTo>
                          <a:lnTo>
                            <a:pt x="1546" y="1077"/>
                          </a:lnTo>
                          <a:lnTo>
                            <a:pt x="1554" y="1060"/>
                          </a:lnTo>
                          <a:lnTo>
                            <a:pt x="1562" y="1045"/>
                          </a:lnTo>
                          <a:lnTo>
                            <a:pt x="1567" y="1028"/>
                          </a:lnTo>
                          <a:lnTo>
                            <a:pt x="1575" y="1009"/>
                          </a:lnTo>
                          <a:lnTo>
                            <a:pt x="1581" y="994"/>
                          </a:lnTo>
                          <a:lnTo>
                            <a:pt x="1586" y="975"/>
                          </a:lnTo>
                          <a:lnTo>
                            <a:pt x="1598" y="941"/>
                          </a:lnTo>
                          <a:lnTo>
                            <a:pt x="1605" y="906"/>
                          </a:lnTo>
                          <a:lnTo>
                            <a:pt x="1613" y="870"/>
                          </a:lnTo>
                          <a:lnTo>
                            <a:pt x="1624" y="800"/>
                          </a:lnTo>
                          <a:lnTo>
                            <a:pt x="1630" y="728"/>
                          </a:lnTo>
                          <a:lnTo>
                            <a:pt x="1628" y="657"/>
                          </a:lnTo>
                          <a:lnTo>
                            <a:pt x="1624" y="623"/>
                          </a:lnTo>
                          <a:lnTo>
                            <a:pt x="1620" y="587"/>
                          </a:lnTo>
                          <a:lnTo>
                            <a:pt x="1615" y="553"/>
                          </a:lnTo>
                          <a:lnTo>
                            <a:pt x="1607" y="519"/>
                          </a:lnTo>
                          <a:lnTo>
                            <a:pt x="1598" y="486"/>
                          </a:lnTo>
                          <a:lnTo>
                            <a:pt x="1592" y="469"/>
                          </a:lnTo>
                          <a:lnTo>
                            <a:pt x="1586" y="454"/>
                          </a:lnTo>
                          <a:lnTo>
                            <a:pt x="1581" y="437"/>
                          </a:lnTo>
                          <a:lnTo>
                            <a:pt x="1573" y="422"/>
                          </a:lnTo>
                          <a:lnTo>
                            <a:pt x="1567" y="405"/>
                          </a:lnTo>
                          <a:lnTo>
                            <a:pt x="1560" y="389"/>
                          </a:lnTo>
                          <a:lnTo>
                            <a:pt x="1552" y="374"/>
                          </a:lnTo>
                          <a:lnTo>
                            <a:pt x="1543" y="359"/>
                          </a:lnTo>
                          <a:lnTo>
                            <a:pt x="1535" y="344"/>
                          </a:lnTo>
                          <a:lnTo>
                            <a:pt x="1525" y="329"/>
                          </a:lnTo>
                          <a:lnTo>
                            <a:pt x="1516" y="315"/>
                          </a:lnTo>
                          <a:lnTo>
                            <a:pt x="1506" y="300"/>
                          </a:lnTo>
                          <a:lnTo>
                            <a:pt x="1495" y="287"/>
                          </a:lnTo>
                          <a:lnTo>
                            <a:pt x="1491" y="279"/>
                          </a:lnTo>
                          <a:lnTo>
                            <a:pt x="1485" y="272"/>
                          </a:lnTo>
                          <a:lnTo>
                            <a:pt x="1480" y="266"/>
                          </a:lnTo>
                          <a:lnTo>
                            <a:pt x="1474" y="258"/>
                          </a:lnTo>
                          <a:lnTo>
                            <a:pt x="1468" y="253"/>
                          </a:lnTo>
                          <a:lnTo>
                            <a:pt x="1463" y="245"/>
                          </a:lnTo>
                          <a:lnTo>
                            <a:pt x="1455" y="239"/>
                          </a:lnTo>
                          <a:lnTo>
                            <a:pt x="1449" y="232"/>
                          </a:lnTo>
                          <a:lnTo>
                            <a:pt x="1444" y="226"/>
                          </a:lnTo>
                          <a:lnTo>
                            <a:pt x="1438" y="218"/>
                          </a:lnTo>
                          <a:lnTo>
                            <a:pt x="1430" y="213"/>
                          </a:lnTo>
                          <a:lnTo>
                            <a:pt x="1425" y="207"/>
                          </a:lnTo>
                          <a:lnTo>
                            <a:pt x="1417" y="201"/>
                          </a:lnTo>
                          <a:lnTo>
                            <a:pt x="1409" y="194"/>
                          </a:lnTo>
                          <a:lnTo>
                            <a:pt x="1404" y="188"/>
                          </a:lnTo>
                          <a:lnTo>
                            <a:pt x="1396" y="182"/>
                          </a:lnTo>
                          <a:lnTo>
                            <a:pt x="1388" y="177"/>
                          </a:lnTo>
                          <a:lnTo>
                            <a:pt x="1381" y="171"/>
                          </a:lnTo>
                          <a:lnTo>
                            <a:pt x="1375" y="165"/>
                          </a:lnTo>
                          <a:lnTo>
                            <a:pt x="1368" y="159"/>
                          </a:lnTo>
                          <a:lnTo>
                            <a:pt x="1360" y="154"/>
                          </a:lnTo>
                          <a:lnTo>
                            <a:pt x="1352" y="148"/>
                          </a:lnTo>
                          <a:lnTo>
                            <a:pt x="1343" y="142"/>
                          </a:lnTo>
                          <a:lnTo>
                            <a:pt x="1335" y="138"/>
                          </a:lnTo>
                          <a:lnTo>
                            <a:pt x="1328" y="133"/>
                          </a:lnTo>
                          <a:lnTo>
                            <a:pt x="1320" y="127"/>
                          </a:lnTo>
                          <a:lnTo>
                            <a:pt x="1311" y="121"/>
                          </a:lnTo>
                          <a:lnTo>
                            <a:pt x="1303" y="118"/>
                          </a:lnTo>
                          <a:lnTo>
                            <a:pt x="1293" y="112"/>
                          </a:lnTo>
                          <a:lnTo>
                            <a:pt x="1286" y="108"/>
                          </a:lnTo>
                          <a:lnTo>
                            <a:pt x="1276" y="102"/>
                          </a:lnTo>
                          <a:lnTo>
                            <a:pt x="1267" y="99"/>
                          </a:lnTo>
                          <a:lnTo>
                            <a:pt x="1259" y="93"/>
                          </a:lnTo>
                          <a:lnTo>
                            <a:pt x="1250" y="89"/>
                          </a:lnTo>
                          <a:lnTo>
                            <a:pt x="1240" y="85"/>
                          </a:lnTo>
                          <a:lnTo>
                            <a:pt x="1231" y="80"/>
                          </a:lnTo>
                          <a:lnTo>
                            <a:pt x="1221" y="76"/>
                          </a:lnTo>
                          <a:lnTo>
                            <a:pt x="1212" y="72"/>
                          </a:lnTo>
                          <a:lnTo>
                            <a:pt x="1191" y="64"/>
                          </a:lnTo>
                          <a:lnTo>
                            <a:pt x="1172" y="57"/>
                          </a:lnTo>
                          <a:lnTo>
                            <a:pt x="1151" y="51"/>
                          </a:lnTo>
                          <a:lnTo>
                            <a:pt x="1130" y="43"/>
                          </a:lnTo>
                          <a:lnTo>
                            <a:pt x="1107" y="38"/>
                          </a:lnTo>
                          <a:lnTo>
                            <a:pt x="1086" y="32"/>
                          </a:lnTo>
                          <a:lnTo>
                            <a:pt x="1063" y="26"/>
                          </a:lnTo>
                          <a:lnTo>
                            <a:pt x="1039" y="23"/>
                          </a:lnTo>
                          <a:lnTo>
                            <a:pt x="1016" y="17"/>
                          </a:lnTo>
                          <a:lnTo>
                            <a:pt x="991" y="13"/>
                          </a:lnTo>
                          <a:lnTo>
                            <a:pt x="942" y="7"/>
                          </a:lnTo>
                          <a:lnTo>
                            <a:pt x="890" y="4"/>
                          </a:lnTo>
                          <a:lnTo>
                            <a:pt x="780" y="0"/>
                          </a:lnTo>
                          <a:lnTo>
                            <a:pt x="770" y="5"/>
                          </a:lnTo>
                          <a:lnTo>
                            <a:pt x="765" y="11"/>
                          </a:lnTo>
                          <a:lnTo>
                            <a:pt x="761" y="19"/>
                          </a:lnTo>
                          <a:lnTo>
                            <a:pt x="750" y="36"/>
                          </a:lnTo>
                          <a:lnTo>
                            <a:pt x="841" y="38"/>
                          </a:lnTo>
                          <a:lnTo>
                            <a:pt x="938" y="49"/>
                          </a:lnTo>
                          <a:lnTo>
                            <a:pt x="966" y="55"/>
                          </a:lnTo>
                          <a:lnTo>
                            <a:pt x="995" y="61"/>
                          </a:lnTo>
                          <a:lnTo>
                            <a:pt x="1025" y="68"/>
                          </a:lnTo>
                          <a:lnTo>
                            <a:pt x="1056" y="76"/>
                          </a:lnTo>
                          <a:lnTo>
                            <a:pt x="1073" y="81"/>
                          </a:lnTo>
                          <a:lnTo>
                            <a:pt x="1088" y="87"/>
                          </a:lnTo>
                          <a:lnTo>
                            <a:pt x="1103" y="91"/>
                          </a:lnTo>
                          <a:lnTo>
                            <a:pt x="1120" y="99"/>
                          </a:lnTo>
                          <a:lnTo>
                            <a:pt x="1136" y="104"/>
                          </a:lnTo>
                          <a:lnTo>
                            <a:pt x="1153" y="112"/>
                          </a:lnTo>
                          <a:lnTo>
                            <a:pt x="1168" y="118"/>
                          </a:lnTo>
                          <a:lnTo>
                            <a:pt x="1185" y="125"/>
                          </a:lnTo>
                          <a:lnTo>
                            <a:pt x="1202" y="135"/>
                          </a:lnTo>
                          <a:lnTo>
                            <a:pt x="1217" y="142"/>
                          </a:lnTo>
                          <a:lnTo>
                            <a:pt x="1227" y="146"/>
                          </a:lnTo>
                          <a:lnTo>
                            <a:pt x="1234" y="152"/>
                          </a:lnTo>
                          <a:lnTo>
                            <a:pt x="1242" y="156"/>
                          </a:lnTo>
                          <a:lnTo>
                            <a:pt x="1250" y="161"/>
                          </a:lnTo>
                          <a:lnTo>
                            <a:pt x="1259" y="167"/>
                          </a:lnTo>
                          <a:lnTo>
                            <a:pt x="1267" y="171"/>
                          </a:lnTo>
                          <a:lnTo>
                            <a:pt x="1274" y="177"/>
                          </a:lnTo>
                          <a:lnTo>
                            <a:pt x="1282" y="182"/>
                          </a:lnTo>
                          <a:lnTo>
                            <a:pt x="1290" y="188"/>
                          </a:lnTo>
                          <a:lnTo>
                            <a:pt x="1299" y="192"/>
                          </a:lnTo>
                          <a:lnTo>
                            <a:pt x="1307" y="199"/>
                          </a:lnTo>
                          <a:lnTo>
                            <a:pt x="1314" y="205"/>
                          </a:lnTo>
                          <a:lnTo>
                            <a:pt x="1322" y="211"/>
                          </a:lnTo>
                          <a:lnTo>
                            <a:pt x="1330" y="216"/>
                          </a:lnTo>
                          <a:lnTo>
                            <a:pt x="1337" y="222"/>
                          </a:lnTo>
                          <a:lnTo>
                            <a:pt x="1345" y="230"/>
                          </a:lnTo>
                          <a:lnTo>
                            <a:pt x="1352" y="235"/>
                          </a:lnTo>
                          <a:lnTo>
                            <a:pt x="1360" y="243"/>
                          </a:lnTo>
                          <a:lnTo>
                            <a:pt x="1368" y="249"/>
                          </a:lnTo>
                          <a:lnTo>
                            <a:pt x="1375" y="256"/>
                          </a:lnTo>
                          <a:lnTo>
                            <a:pt x="1383" y="264"/>
                          </a:lnTo>
                          <a:lnTo>
                            <a:pt x="1390" y="272"/>
                          </a:lnTo>
                          <a:lnTo>
                            <a:pt x="1398" y="279"/>
                          </a:lnTo>
                          <a:lnTo>
                            <a:pt x="1404" y="285"/>
                          </a:lnTo>
                          <a:lnTo>
                            <a:pt x="1411" y="292"/>
                          </a:lnTo>
                          <a:lnTo>
                            <a:pt x="1419" y="302"/>
                          </a:lnTo>
                          <a:lnTo>
                            <a:pt x="1425" y="310"/>
                          </a:lnTo>
                          <a:lnTo>
                            <a:pt x="1432" y="317"/>
                          </a:lnTo>
                          <a:lnTo>
                            <a:pt x="1440" y="327"/>
                          </a:lnTo>
                          <a:lnTo>
                            <a:pt x="1446" y="334"/>
                          </a:lnTo>
                          <a:lnTo>
                            <a:pt x="1459" y="351"/>
                          </a:lnTo>
                          <a:lnTo>
                            <a:pt x="1472" y="370"/>
                          </a:lnTo>
                          <a:lnTo>
                            <a:pt x="1484" y="389"/>
                          </a:lnTo>
                          <a:lnTo>
                            <a:pt x="1497" y="410"/>
                          </a:lnTo>
                          <a:lnTo>
                            <a:pt x="1508" y="429"/>
                          </a:lnTo>
                          <a:lnTo>
                            <a:pt x="1520" y="450"/>
                          </a:lnTo>
                          <a:lnTo>
                            <a:pt x="1531" y="473"/>
                          </a:lnTo>
                          <a:lnTo>
                            <a:pt x="1539" y="505"/>
                          </a:lnTo>
                          <a:lnTo>
                            <a:pt x="1548" y="538"/>
                          </a:lnTo>
                          <a:lnTo>
                            <a:pt x="1562" y="606"/>
                          </a:lnTo>
                          <a:lnTo>
                            <a:pt x="1573" y="745"/>
                          </a:lnTo>
                          <a:lnTo>
                            <a:pt x="1573" y="815"/>
                          </a:lnTo>
                          <a:lnTo>
                            <a:pt x="1569" y="851"/>
                          </a:lnTo>
                          <a:lnTo>
                            <a:pt x="1565" y="885"/>
                          </a:lnTo>
                          <a:lnTo>
                            <a:pt x="1560" y="920"/>
                          </a:lnTo>
                          <a:lnTo>
                            <a:pt x="1552" y="956"/>
                          </a:lnTo>
                          <a:lnTo>
                            <a:pt x="1543" y="990"/>
                          </a:lnTo>
                          <a:lnTo>
                            <a:pt x="1537" y="1007"/>
                          </a:lnTo>
                          <a:lnTo>
                            <a:pt x="1531" y="1024"/>
                          </a:lnTo>
                          <a:lnTo>
                            <a:pt x="1525" y="1041"/>
                          </a:lnTo>
                          <a:lnTo>
                            <a:pt x="1518" y="1058"/>
                          </a:lnTo>
                          <a:lnTo>
                            <a:pt x="1512" y="1076"/>
                          </a:lnTo>
                          <a:lnTo>
                            <a:pt x="1504" y="1091"/>
                          </a:lnTo>
                          <a:lnTo>
                            <a:pt x="1497" y="1108"/>
                          </a:lnTo>
                          <a:lnTo>
                            <a:pt x="1487" y="1125"/>
                          </a:lnTo>
                          <a:lnTo>
                            <a:pt x="1478" y="1140"/>
                          </a:lnTo>
                          <a:lnTo>
                            <a:pt x="1468" y="1157"/>
                          </a:lnTo>
                          <a:lnTo>
                            <a:pt x="1459" y="1172"/>
                          </a:lnTo>
                          <a:lnTo>
                            <a:pt x="1449" y="1190"/>
                          </a:lnTo>
                          <a:lnTo>
                            <a:pt x="1438" y="1205"/>
                          </a:lnTo>
                          <a:lnTo>
                            <a:pt x="1427" y="1220"/>
                          </a:lnTo>
                          <a:lnTo>
                            <a:pt x="1421" y="1228"/>
                          </a:lnTo>
                          <a:lnTo>
                            <a:pt x="1415" y="1235"/>
                          </a:lnTo>
                          <a:lnTo>
                            <a:pt x="1407" y="1243"/>
                          </a:lnTo>
                          <a:lnTo>
                            <a:pt x="1402" y="1250"/>
                          </a:lnTo>
                          <a:lnTo>
                            <a:pt x="1396" y="1258"/>
                          </a:lnTo>
                          <a:lnTo>
                            <a:pt x="1388" y="1266"/>
                          </a:lnTo>
                          <a:lnTo>
                            <a:pt x="1383" y="1273"/>
                          </a:lnTo>
                          <a:lnTo>
                            <a:pt x="1375" y="1281"/>
                          </a:lnTo>
                          <a:lnTo>
                            <a:pt x="1368" y="1288"/>
                          </a:lnTo>
                          <a:lnTo>
                            <a:pt x="1362" y="1296"/>
                          </a:lnTo>
                          <a:lnTo>
                            <a:pt x="1354" y="1302"/>
                          </a:lnTo>
                          <a:lnTo>
                            <a:pt x="1347" y="1309"/>
                          </a:lnTo>
                          <a:lnTo>
                            <a:pt x="1339" y="1317"/>
                          </a:lnTo>
                          <a:lnTo>
                            <a:pt x="1331" y="1323"/>
                          </a:lnTo>
                          <a:lnTo>
                            <a:pt x="1324" y="1330"/>
                          </a:lnTo>
                          <a:lnTo>
                            <a:pt x="1316" y="1338"/>
                          </a:lnTo>
                          <a:lnTo>
                            <a:pt x="1307" y="1344"/>
                          </a:lnTo>
                          <a:lnTo>
                            <a:pt x="1299" y="1351"/>
                          </a:lnTo>
                          <a:lnTo>
                            <a:pt x="1290" y="1359"/>
                          </a:lnTo>
                          <a:lnTo>
                            <a:pt x="1282" y="1364"/>
                          </a:lnTo>
                          <a:lnTo>
                            <a:pt x="1272" y="1370"/>
                          </a:lnTo>
                          <a:lnTo>
                            <a:pt x="1265" y="1378"/>
                          </a:lnTo>
                          <a:lnTo>
                            <a:pt x="1255" y="1383"/>
                          </a:lnTo>
                          <a:lnTo>
                            <a:pt x="1246" y="1391"/>
                          </a:lnTo>
                          <a:lnTo>
                            <a:pt x="1236" y="1397"/>
                          </a:lnTo>
                          <a:lnTo>
                            <a:pt x="1227" y="1402"/>
                          </a:lnTo>
                          <a:lnTo>
                            <a:pt x="1217" y="1410"/>
                          </a:lnTo>
                          <a:lnTo>
                            <a:pt x="1208" y="1416"/>
                          </a:lnTo>
                          <a:lnTo>
                            <a:pt x="1198" y="1421"/>
                          </a:lnTo>
                          <a:lnTo>
                            <a:pt x="1187" y="1427"/>
                          </a:lnTo>
                          <a:lnTo>
                            <a:pt x="1177" y="1435"/>
                          </a:lnTo>
                          <a:lnTo>
                            <a:pt x="1168" y="1440"/>
                          </a:lnTo>
                          <a:lnTo>
                            <a:pt x="1156" y="1446"/>
                          </a:lnTo>
                          <a:lnTo>
                            <a:pt x="1145" y="1452"/>
                          </a:lnTo>
                          <a:lnTo>
                            <a:pt x="1136" y="1458"/>
                          </a:lnTo>
                          <a:lnTo>
                            <a:pt x="1124" y="1463"/>
                          </a:lnTo>
                          <a:lnTo>
                            <a:pt x="1113" y="1467"/>
                          </a:lnTo>
                          <a:lnTo>
                            <a:pt x="1101" y="1473"/>
                          </a:lnTo>
                          <a:lnTo>
                            <a:pt x="1090" y="1478"/>
                          </a:lnTo>
                          <a:lnTo>
                            <a:pt x="1079" y="1484"/>
                          </a:lnTo>
                          <a:lnTo>
                            <a:pt x="1048" y="1490"/>
                          </a:lnTo>
                          <a:lnTo>
                            <a:pt x="1018" y="1496"/>
                          </a:lnTo>
                          <a:lnTo>
                            <a:pt x="989" y="1501"/>
                          </a:lnTo>
                          <a:lnTo>
                            <a:pt x="961" y="1505"/>
                          </a:lnTo>
                          <a:lnTo>
                            <a:pt x="905" y="1511"/>
                          </a:lnTo>
                          <a:lnTo>
                            <a:pt x="852" y="1516"/>
                          </a:lnTo>
                          <a:lnTo>
                            <a:pt x="750" y="1516"/>
                          </a:lnTo>
                          <a:lnTo>
                            <a:pt x="654" y="1509"/>
                          </a:lnTo>
                          <a:lnTo>
                            <a:pt x="611" y="1501"/>
                          </a:lnTo>
                          <a:lnTo>
                            <a:pt x="567" y="1494"/>
                          </a:lnTo>
                          <a:lnTo>
                            <a:pt x="546" y="1488"/>
                          </a:lnTo>
                          <a:lnTo>
                            <a:pt x="527" y="1482"/>
                          </a:lnTo>
                          <a:lnTo>
                            <a:pt x="506" y="1477"/>
                          </a:lnTo>
                          <a:lnTo>
                            <a:pt x="487" y="1469"/>
                          </a:lnTo>
                          <a:lnTo>
                            <a:pt x="468" y="1463"/>
                          </a:lnTo>
                          <a:lnTo>
                            <a:pt x="449" y="1456"/>
                          </a:lnTo>
                          <a:lnTo>
                            <a:pt x="432" y="1446"/>
                          </a:lnTo>
                          <a:lnTo>
                            <a:pt x="415" y="1439"/>
                          </a:lnTo>
                          <a:lnTo>
                            <a:pt x="396" y="1431"/>
                          </a:lnTo>
                          <a:lnTo>
                            <a:pt x="388" y="1425"/>
                          </a:lnTo>
                          <a:lnTo>
                            <a:pt x="381" y="1421"/>
                          </a:lnTo>
                          <a:lnTo>
                            <a:pt x="371" y="1416"/>
                          </a:lnTo>
                          <a:lnTo>
                            <a:pt x="364" y="1412"/>
                          </a:lnTo>
                          <a:lnTo>
                            <a:pt x="356" y="1406"/>
                          </a:lnTo>
                          <a:lnTo>
                            <a:pt x="348" y="1402"/>
                          </a:lnTo>
                          <a:lnTo>
                            <a:pt x="341" y="1397"/>
                          </a:lnTo>
                          <a:lnTo>
                            <a:pt x="331" y="1391"/>
                          </a:lnTo>
                          <a:lnTo>
                            <a:pt x="326" y="1385"/>
                          </a:lnTo>
                          <a:lnTo>
                            <a:pt x="318" y="1382"/>
                          </a:lnTo>
                          <a:lnTo>
                            <a:pt x="310" y="1376"/>
                          </a:lnTo>
                          <a:lnTo>
                            <a:pt x="303" y="1370"/>
                          </a:lnTo>
                          <a:lnTo>
                            <a:pt x="295" y="1364"/>
                          </a:lnTo>
                          <a:lnTo>
                            <a:pt x="288" y="1359"/>
                          </a:lnTo>
                          <a:lnTo>
                            <a:pt x="282" y="1353"/>
                          </a:lnTo>
                          <a:lnTo>
                            <a:pt x="274" y="1347"/>
                          </a:lnTo>
                          <a:lnTo>
                            <a:pt x="268" y="1342"/>
                          </a:lnTo>
                          <a:lnTo>
                            <a:pt x="261" y="1334"/>
                          </a:lnTo>
                          <a:lnTo>
                            <a:pt x="255" y="1328"/>
                          </a:lnTo>
                          <a:lnTo>
                            <a:pt x="248" y="1323"/>
                          </a:lnTo>
                          <a:lnTo>
                            <a:pt x="242" y="1317"/>
                          </a:lnTo>
                          <a:lnTo>
                            <a:pt x="236" y="1309"/>
                          </a:lnTo>
                          <a:lnTo>
                            <a:pt x="230" y="1304"/>
                          </a:lnTo>
                          <a:lnTo>
                            <a:pt x="223" y="1298"/>
                          </a:lnTo>
                          <a:lnTo>
                            <a:pt x="217" y="1290"/>
                          </a:lnTo>
                          <a:lnTo>
                            <a:pt x="211" y="1285"/>
                          </a:lnTo>
                          <a:lnTo>
                            <a:pt x="206" y="1277"/>
                          </a:lnTo>
                          <a:lnTo>
                            <a:pt x="200" y="1271"/>
                          </a:lnTo>
                          <a:lnTo>
                            <a:pt x="194" y="1264"/>
                          </a:lnTo>
                          <a:lnTo>
                            <a:pt x="191" y="1256"/>
                          </a:lnTo>
                          <a:lnTo>
                            <a:pt x="179" y="1243"/>
                          </a:lnTo>
                          <a:lnTo>
                            <a:pt x="170" y="1228"/>
                          </a:lnTo>
                          <a:lnTo>
                            <a:pt x="160" y="1214"/>
                          </a:lnTo>
                          <a:lnTo>
                            <a:pt x="151" y="1199"/>
                          </a:lnTo>
                          <a:lnTo>
                            <a:pt x="141" y="1184"/>
                          </a:lnTo>
                          <a:lnTo>
                            <a:pt x="133" y="1169"/>
                          </a:lnTo>
                          <a:lnTo>
                            <a:pt x="126" y="1153"/>
                          </a:lnTo>
                          <a:lnTo>
                            <a:pt x="118" y="1138"/>
                          </a:lnTo>
                          <a:lnTo>
                            <a:pt x="111" y="1123"/>
                          </a:lnTo>
                          <a:lnTo>
                            <a:pt x="105" y="1106"/>
                          </a:lnTo>
                          <a:lnTo>
                            <a:pt x="97" y="1091"/>
                          </a:lnTo>
                          <a:lnTo>
                            <a:pt x="92" y="1074"/>
                          </a:lnTo>
                          <a:lnTo>
                            <a:pt x="86" y="1057"/>
                          </a:lnTo>
                          <a:lnTo>
                            <a:pt x="80" y="1041"/>
                          </a:lnTo>
                          <a:lnTo>
                            <a:pt x="73" y="1007"/>
                          </a:lnTo>
                          <a:lnTo>
                            <a:pt x="59" y="939"/>
                          </a:lnTo>
                          <a:lnTo>
                            <a:pt x="52" y="868"/>
                          </a:lnTo>
                          <a:lnTo>
                            <a:pt x="50" y="796"/>
                          </a:lnTo>
                          <a:lnTo>
                            <a:pt x="56" y="726"/>
                          </a:lnTo>
                          <a:lnTo>
                            <a:pt x="61" y="690"/>
                          </a:lnTo>
                          <a:lnTo>
                            <a:pt x="67" y="655"/>
                          </a:lnTo>
                          <a:lnTo>
                            <a:pt x="75" y="619"/>
                          </a:lnTo>
                          <a:lnTo>
                            <a:pt x="84" y="585"/>
                          </a:lnTo>
                          <a:lnTo>
                            <a:pt x="95" y="551"/>
                          </a:lnTo>
                          <a:lnTo>
                            <a:pt x="101" y="534"/>
                          </a:lnTo>
                          <a:lnTo>
                            <a:pt x="107" y="517"/>
                          </a:lnTo>
                          <a:lnTo>
                            <a:pt x="114" y="500"/>
                          </a:lnTo>
                          <a:lnTo>
                            <a:pt x="120" y="484"/>
                          </a:lnTo>
                          <a:lnTo>
                            <a:pt x="128" y="467"/>
                          </a:lnTo>
                          <a:lnTo>
                            <a:pt x="135" y="450"/>
                          </a:lnTo>
                          <a:lnTo>
                            <a:pt x="145" y="435"/>
                          </a:lnTo>
                          <a:lnTo>
                            <a:pt x="152" y="418"/>
                          </a:lnTo>
                          <a:lnTo>
                            <a:pt x="162" y="403"/>
                          </a:lnTo>
                          <a:lnTo>
                            <a:pt x="170" y="387"/>
                          </a:lnTo>
                          <a:lnTo>
                            <a:pt x="181" y="372"/>
                          </a:lnTo>
                          <a:lnTo>
                            <a:pt x="191" y="357"/>
                          </a:lnTo>
                          <a:lnTo>
                            <a:pt x="200" y="342"/>
                          </a:lnTo>
                          <a:lnTo>
                            <a:pt x="211" y="327"/>
                          </a:lnTo>
                          <a:lnTo>
                            <a:pt x="217" y="319"/>
                          </a:lnTo>
                          <a:lnTo>
                            <a:pt x="223" y="313"/>
                          </a:lnTo>
                          <a:lnTo>
                            <a:pt x="227" y="306"/>
                          </a:lnTo>
                          <a:lnTo>
                            <a:pt x="232" y="298"/>
                          </a:lnTo>
                          <a:lnTo>
                            <a:pt x="238" y="291"/>
                          </a:lnTo>
                          <a:lnTo>
                            <a:pt x="244" y="285"/>
                          </a:lnTo>
                          <a:lnTo>
                            <a:pt x="251" y="277"/>
                          </a:lnTo>
                          <a:lnTo>
                            <a:pt x="257" y="270"/>
                          </a:lnTo>
                          <a:lnTo>
                            <a:pt x="263" y="264"/>
                          </a:lnTo>
                          <a:lnTo>
                            <a:pt x="268" y="256"/>
                          </a:lnTo>
                          <a:lnTo>
                            <a:pt x="276" y="251"/>
                          </a:lnTo>
                          <a:lnTo>
                            <a:pt x="282" y="243"/>
                          </a:lnTo>
                          <a:lnTo>
                            <a:pt x="288" y="237"/>
                          </a:lnTo>
                          <a:lnTo>
                            <a:pt x="295" y="230"/>
                          </a:lnTo>
                          <a:lnTo>
                            <a:pt x="301" y="224"/>
                          </a:lnTo>
                          <a:lnTo>
                            <a:pt x="308" y="218"/>
                          </a:lnTo>
                          <a:lnTo>
                            <a:pt x="314" y="213"/>
                          </a:lnTo>
                          <a:lnTo>
                            <a:pt x="322" y="205"/>
                          </a:lnTo>
                          <a:lnTo>
                            <a:pt x="327" y="199"/>
                          </a:lnTo>
                          <a:lnTo>
                            <a:pt x="335" y="194"/>
                          </a:lnTo>
                          <a:lnTo>
                            <a:pt x="343" y="188"/>
                          </a:lnTo>
                          <a:lnTo>
                            <a:pt x="350" y="182"/>
                          </a:lnTo>
                          <a:lnTo>
                            <a:pt x="358" y="177"/>
                          </a:lnTo>
                          <a:lnTo>
                            <a:pt x="365" y="171"/>
                          </a:lnTo>
                          <a:lnTo>
                            <a:pt x="371" y="165"/>
                          </a:lnTo>
                          <a:lnTo>
                            <a:pt x="379" y="159"/>
                          </a:lnTo>
                          <a:lnTo>
                            <a:pt x="386" y="156"/>
                          </a:lnTo>
                          <a:lnTo>
                            <a:pt x="394" y="150"/>
                          </a:lnTo>
                          <a:lnTo>
                            <a:pt x="402" y="144"/>
                          </a:lnTo>
                          <a:lnTo>
                            <a:pt x="411" y="138"/>
                          </a:lnTo>
                          <a:lnTo>
                            <a:pt x="419" y="135"/>
                          </a:lnTo>
                          <a:lnTo>
                            <a:pt x="426" y="129"/>
                          </a:lnTo>
                          <a:lnTo>
                            <a:pt x="434" y="125"/>
                          </a:lnTo>
                          <a:lnTo>
                            <a:pt x="443" y="119"/>
                          </a:lnTo>
                          <a:lnTo>
                            <a:pt x="451" y="116"/>
                          </a:lnTo>
                          <a:lnTo>
                            <a:pt x="459" y="110"/>
                          </a:lnTo>
                          <a:lnTo>
                            <a:pt x="468" y="106"/>
                          </a:lnTo>
                          <a:lnTo>
                            <a:pt x="476" y="102"/>
                          </a:lnTo>
                          <a:lnTo>
                            <a:pt x="485" y="99"/>
                          </a:lnTo>
                          <a:lnTo>
                            <a:pt x="493" y="95"/>
                          </a:lnTo>
                          <a:lnTo>
                            <a:pt x="512" y="85"/>
                          </a:lnTo>
                          <a:lnTo>
                            <a:pt x="529" y="78"/>
                          </a:lnTo>
                          <a:lnTo>
                            <a:pt x="548" y="72"/>
                          </a:lnTo>
                          <a:lnTo>
                            <a:pt x="565" y="64"/>
                          </a:lnTo>
                          <a:lnTo>
                            <a:pt x="584" y="59"/>
                          </a:lnTo>
                          <a:lnTo>
                            <a:pt x="603" y="53"/>
                          </a:lnTo>
                          <a:lnTo>
                            <a:pt x="624" y="47"/>
                          </a:lnTo>
                          <a:lnTo>
                            <a:pt x="643" y="43"/>
                          </a:lnTo>
                          <a:lnTo>
                            <a:pt x="653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0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1162" y="3288"/>
                      <a:ext cx="30" cy="10"/>
                    </a:xfrm>
                    <a:custGeom>
                      <a:avLst/>
                      <a:gdLst>
                        <a:gd name="T0" fmla="*/ 0 w 137"/>
                        <a:gd name="T1" fmla="*/ 0 h 43"/>
                        <a:gd name="T2" fmla="*/ 0 w 137"/>
                        <a:gd name="T3" fmla="*/ 0 h 43"/>
                        <a:gd name="T4" fmla="*/ 0 w 137"/>
                        <a:gd name="T5" fmla="*/ 0 h 43"/>
                        <a:gd name="T6" fmla="*/ 0 w 137"/>
                        <a:gd name="T7" fmla="*/ 0 h 43"/>
                        <a:gd name="T8" fmla="*/ 0 w 137"/>
                        <a:gd name="T9" fmla="*/ 0 h 43"/>
                        <a:gd name="T10" fmla="*/ 0 w 137"/>
                        <a:gd name="T11" fmla="*/ 0 h 43"/>
                        <a:gd name="T12" fmla="*/ 0 w 137"/>
                        <a:gd name="T13" fmla="*/ 0 h 43"/>
                        <a:gd name="T14" fmla="*/ 0 w 137"/>
                        <a:gd name="T15" fmla="*/ 0 h 43"/>
                        <a:gd name="T16" fmla="*/ 0 w 137"/>
                        <a:gd name="T17" fmla="*/ 0 h 4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7" h="43">
                          <a:moveTo>
                            <a:pt x="137" y="0"/>
                          </a:moveTo>
                          <a:lnTo>
                            <a:pt x="88" y="2"/>
                          </a:lnTo>
                          <a:lnTo>
                            <a:pt x="0" y="9"/>
                          </a:lnTo>
                          <a:lnTo>
                            <a:pt x="0" y="43"/>
                          </a:lnTo>
                          <a:lnTo>
                            <a:pt x="29" y="38"/>
                          </a:lnTo>
                          <a:lnTo>
                            <a:pt x="59" y="36"/>
                          </a:lnTo>
                          <a:lnTo>
                            <a:pt x="112" y="36"/>
                          </a:lnTo>
                          <a:lnTo>
                            <a:pt x="13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44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408"/>
                    <a:ext cx="192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B60000"/>
                    </a:solidFill>
                    <a:round/>
                    <a:headEnd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40" name="Rectangle 447"/>
              <p:cNvSpPr>
                <a:spLocks noChangeArrowheads="1"/>
              </p:cNvSpPr>
              <p:nvPr/>
            </p:nvSpPr>
            <p:spPr bwMode="auto">
              <a:xfrm>
                <a:off x="3152" y="1344"/>
                <a:ext cx="1179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/>
                <a:r>
                  <a:rPr lang="en-GB"/>
                  <a:t>transfers of production</a:t>
                </a:r>
              </a:p>
            </p:txBody>
          </p:sp>
        </p:grpSp>
      </p:grpSp>
      <p:sp>
        <p:nvSpPr>
          <p:cNvPr id="136642" name="AutoShape 450"/>
          <p:cNvSpPr>
            <a:spLocks noChangeArrowheads="1"/>
          </p:cNvSpPr>
          <p:nvPr/>
        </p:nvSpPr>
        <p:spPr bwMode="auto">
          <a:xfrm>
            <a:off x="971550" y="5734050"/>
            <a:ext cx="1655763" cy="4333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nl-BE" b="1"/>
              <a:t>information</a:t>
            </a:r>
          </a:p>
        </p:txBody>
      </p:sp>
      <p:sp>
        <p:nvSpPr>
          <p:cNvPr id="136643" name="AutoShape 451"/>
          <p:cNvSpPr>
            <a:spLocks noChangeArrowheads="1"/>
          </p:cNvSpPr>
          <p:nvPr/>
        </p:nvSpPr>
        <p:spPr bwMode="auto">
          <a:xfrm>
            <a:off x="3635375" y="5734050"/>
            <a:ext cx="4103688" cy="4333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nl-BE" b="1"/>
              <a:t>information + consultation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42" grpId="0" animBg="1"/>
      <p:bldP spid="1366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776439-ED3F-4F7C-ACBD-AC9459705CE8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en-US" smtClean="0"/>
          </a:p>
        </p:txBody>
      </p:sp>
      <p:pic>
        <p:nvPicPr>
          <p:cNvPr id="10247" name="Picture 7" descr="whats_new_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2405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70EB67-40BC-4EC9-8D1A-67A6D987526E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48663" cy="5040312"/>
          </a:xfrm>
        </p:spPr>
        <p:txBody>
          <a:bodyPr/>
          <a:lstStyle/>
          <a:p>
            <a:pPr eaLnBrk="1" hangingPunct="1"/>
            <a:r>
              <a:rPr lang="en-GB" b="1" dirty="0" smtClean="0"/>
              <a:t>definitions</a:t>
            </a:r>
          </a:p>
          <a:p>
            <a:pPr eaLnBrk="1" hangingPunct="1"/>
            <a:endParaRPr lang="en-GB" sz="1800" b="1" dirty="0" smtClean="0"/>
          </a:p>
          <a:p>
            <a:pPr algn="ctr" eaLnBrk="1" hangingPunct="1">
              <a:buFont typeface="Arial" charset="0"/>
              <a:buNone/>
            </a:pPr>
            <a:r>
              <a:rPr lang="fr-BE" b="1" dirty="0" smtClean="0"/>
              <a:t>‘INFORMATION’</a:t>
            </a:r>
          </a:p>
          <a:p>
            <a:pPr algn="ctr" eaLnBrk="1" hangingPunct="1">
              <a:buFont typeface="Arial" charset="0"/>
              <a:buNone/>
            </a:pPr>
            <a:endParaRPr lang="fr-BE" sz="1400" b="1" dirty="0" smtClean="0"/>
          </a:p>
          <a:p>
            <a:pPr algn="ctr" eaLnBrk="1" hangingPunct="1">
              <a:buFont typeface="Arial" charset="0"/>
              <a:buNone/>
            </a:pPr>
            <a:r>
              <a:rPr lang="fr-BE" b="1" dirty="0" smtClean="0"/>
              <a:t>+</a:t>
            </a:r>
          </a:p>
          <a:p>
            <a:pPr algn="ctr" eaLnBrk="1" hangingPunct="1">
              <a:buFont typeface="Arial" charset="0"/>
              <a:buNone/>
            </a:pPr>
            <a:endParaRPr lang="fr-BE" sz="1400" b="1" dirty="0" smtClean="0"/>
          </a:p>
          <a:p>
            <a:pPr algn="ctr" eaLnBrk="1" hangingPunct="1">
              <a:buFont typeface="Arial" charset="0"/>
              <a:buNone/>
            </a:pPr>
            <a:r>
              <a:rPr lang="fr-BE" b="1" dirty="0" smtClean="0"/>
              <a:t>‘CONSULTATION’</a:t>
            </a:r>
          </a:p>
          <a:p>
            <a:pPr algn="ctr" eaLnBrk="1" hangingPunct="1">
              <a:buFont typeface="Arial" charset="0"/>
              <a:buNone/>
            </a:pPr>
            <a:endParaRPr lang="fr-BE" sz="1800" b="1" dirty="0" smtClean="0"/>
          </a:p>
          <a:p>
            <a:pPr algn="ctr" eaLnBrk="1" hangingPunct="1">
              <a:buFont typeface="Arial" charset="0"/>
              <a:buNone/>
            </a:pPr>
            <a:r>
              <a:rPr lang="fr-BE" b="1" dirty="0" smtClean="0"/>
              <a:t>on</a:t>
            </a:r>
          </a:p>
          <a:p>
            <a:pPr algn="ctr" eaLnBrk="1" hangingPunct="1">
              <a:buFont typeface="Arial" charset="0"/>
              <a:buNone/>
            </a:pPr>
            <a:endParaRPr lang="fr-BE" b="1" dirty="0" smtClean="0"/>
          </a:p>
          <a:p>
            <a:pPr algn="ctr" eaLnBrk="1" hangingPunct="1">
              <a:buFont typeface="Arial" charset="0"/>
              <a:buNone/>
            </a:pPr>
            <a:r>
              <a:rPr lang="fr-BE" b="1" dirty="0" smtClean="0"/>
              <a:t>‘TRANSNATIONAL MATTERS’</a:t>
            </a:r>
          </a:p>
        </p:txBody>
      </p:sp>
      <p:pic>
        <p:nvPicPr>
          <p:cNvPr id="15364" name="Picture 4" descr="j01986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012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De Europese v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45224"/>
            <a:ext cx="1619672" cy="107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04248" y="1916832"/>
            <a:ext cx="1368425" cy="2520950"/>
            <a:chOff x="4381" y="2920"/>
            <a:chExt cx="450" cy="844"/>
          </a:xfrm>
        </p:grpSpPr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4381" y="2920"/>
              <a:ext cx="150" cy="253"/>
            </a:xfrm>
            <a:custGeom>
              <a:avLst/>
              <a:gdLst>
                <a:gd name="T0" fmla="*/ 0 w 341"/>
                <a:gd name="T1" fmla="*/ 0 h 600"/>
                <a:gd name="T2" fmla="*/ 0 w 341"/>
                <a:gd name="T3" fmla="*/ 0 h 600"/>
                <a:gd name="T4" fmla="*/ 0 w 341"/>
                <a:gd name="T5" fmla="*/ 0 h 600"/>
                <a:gd name="T6" fmla="*/ 0 w 341"/>
                <a:gd name="T7" fmla="*/ 0 h 600"/>
                <a:gd name="T8" fmla="*/ 0 w 341"/>
                <a:gd name="T9" fmla="*/ 0 h 600"/>
                <a:gd name="T10" fmla="*/ 0 w 341"/>
                <a:gd name="T11" fmla="*/ 0 h 600"/>
                <a:gd name="T12" fmla="*/ 0 w 341"/>
                <a:gd name="T13" fmla="*/ 0 h 600"/>
                <a:gd name="T14" fmla="*/ 0 w 341"/>
                <a:gd name="T15" fmla="*/ 0 h 600"/>
                <a:gd name="T16" fmla="*/ 0 w 341"/>
                <a:gd name="T17" fmla="*/ 0 h 600"/>
                <a:gd name="T18" fmla="*/ 0 w 341"/>
                <a:gd name="T19" fmla="*/ 0 h 600"/>
                <a:gd name="T20" fmla="*/ 0 w 341"/>
                <a:gd name="T21" fmla="*/ 0 h 600"/>
                <a:gd name="T22" fmla="*/ 0 w 341"/>
                <a:gd name="T23" fmla="*/ 0 h 600"/>
                <a:gd name="T24" fmla="*/ 0 w 341"/>
                <a:gd name="T25" fmla="*/ 0 h 600"/>
                <a:gd name="T26" fmla="*/ 0 w 341"/>
                <a:gd name="T27" fmla="*/ 0 h 600"/>
                <a:gd name="T28" fmla="*/ 0 w 341"/>
                <a:gd name="T29" fmla="*/ 0 h 600"/>
                <a:gd name="T30" fmla="*/ 0 w 341"/>
                <a:gd name="T31" fmla="*/ 0 h 600"/>
                <a:gd name="T32" fmla="*/ 0 w 341"/>
                <a:gd name="T33" fmla="*/ 0 h 600"/>
                <a:gd name="T34" fmla="*/ 0 w 341"/>
                <a:gd name="T35" fmla="*/ 0 h 600"/>
                <a:gd name="T36" fmla="*/ 0 w 341"/>
                <a:gd name="T37" fmla="*/ 0 h 600"/>
                <a:gd name="T38" fmla="*/ 0 w 341"/>
                <a:gd name="T39" fmla="*/ 0 h 600"/>
                <a:gd name="T40" fmla="*/ 0 w 341"/>
                <a:gd name="T41" fmla="*/ 0 h 600"/>
                <a:gd name="T42" fmla="*/ 0 w 341"/>
                <a:gd name="T43" fmla="*/ 0 h 600"/>
                <a:gd name="T44" fmla="*/ 0 w 341"/>
                <a:gd name="T45" fmla="*/ 0 h 600"/>
                <a:gd name="T46" fmla="*/ 0 w 341"/>
                <a:gd name="T47" fmla="*/ 0 h 600"/>
                <a:gd name="T48" fmla="*/ 0 w 341"/>
                <a:gd name="T49" fmla="*/ 0 h 600"/>
                <a:gd name="T50" fmla="*/ 0 w 341"/>
                <a:gd name="T51" fmla="*/ 0 h 600"/>
                <a:gd name="T52" fmla="*/ 0 w 341"/>
                <a:gd name="T53" fmla="*/ 0 h 600"/>
                <a:gd name="T54" fmla="*/ 0 w 341"/>
                <a:gd name="T55" fmla="*/ 0 h 600"/>
                <a:gd name="T56" fmla="*/ 0 w 341"/>
                <a:gd name="T57" fmla="*/ 0 h 600"/>
                <a:gd name="T58" fmla="*/ 0 w 341"/>
                <a:gd name="T59" fmla="*/ 0 h 600"/>
                <a:gd name="T60" fmla="*/ 0 w 341"/>
                <a:gd name="T61" fmla="*/ 0 h 600"/>
                <a:gd name="T62" fmla="*/ 0 w 341"/>
                <a:gd name="T63" fmla="*/ 0 h 600"/>
                <a:gd name="T64" fmla="*/ 0 w 341"/>
                <a:gd name="T65" fmla="*/ 0 h 600"/>
                <a:gd name="T66" fmla="*/ 0 w 341"/>
                <a:gd name="T67" fmla="*/ 0 h 600"/>
                <a:gd name="T68" fmla="*/ 0 w 341"/>
                <a:gd name="T69" fmla="*/ 0 h 600"/>
                <a:gd name="T70" fmla="*/ 0 w 341"/>
                <a:gd name="T71" fmla="*/ 0 h 600"/>
                <a:gd name="T72" fmla="*/ 0 w 341"/>
                <a:gd name="T73" fmla="*/ 0 h 600"/>
                <a:gd name="T74" fmla="*/ 0 w 341"/>
                <a:gd name="T75" fmla="*/ 0 h 600"/>
                <a:gd name="T76" fmla="*/ 0 w 341"/>
                <a:gd name="T77" fmla="*/ 0 h 600"/>
                <a:gd name="T78" fmla="*/ 0 w 341"/>
                <a:gd name="T79" fmla="*/ 0 h 6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1" h="600">
                  <a:moveTo>
                    <a:pt x="309" y="337"/>
                  </a:moveTo>
                  <a:lnTo>
                    <a:pt x="323" y="309"/>
                  </a:lnTo>
                  <a:lnTo>
                    <a:pt x="332" y="278"/>
                  </a:lnTo>
                  <a:lnTo>
                    <a:pt x="339" y="246"/>
                  </a:lnTo>
                  <a:lnTo>
                    <a:pt x="341" y="214"/>
                  </a:lnTo>
                  <a:lnTo>
                    <a:pt x="338" y="171"/>
                  </a:lnTo>
                  <a:lnTo>
                    <a:pt x="327" y="130"/>
                  </a:lnTo>
                  <a:lnTo>
                    <a:pt x="313" y="95"/>
                  </a:lnTo>
                  <a:lnTo>
                    <a:pt x="292" y="62"/>
                  </a:lnTo>
                  <a:lnTo>
                    <a:pt x="266" y="37"/>
                  </a:lnTo>
                  <a:lnTo>
                    <a:pt x="238" y="17"/>
                  </a:lnTo>
                  <a:lnTo>
                    <a:pt x="205" y="5"/>
                  </a:lnTo>
                  <a:lnTo>
                    <a:pt x="171" y="0"/>
                  </a:lnTo>
                  <a:lnTo>
                    <a:pt x="136" y="5"/>
                  </a:lnTo>
                  <a:lnTo>
                    <a:pt x="104" y="17"/>
                  </a:lnTo>
                  <a:lnTo>
                    <a:pt x="75" y="37"/>
                  </a:lnTo>
                  <a:lnTo>
                    <a:pt x="50" y="62"/>
                  </a:lnTo>
                  <a:lnTo>
                    <a:pt x="29" y="95"/>
                  </a:lnTo>
                  <a:lnTo>
                    <a:pt x="14" y="130"/>
                  </a:lnTo>
                  <a:lnTo>
                    <a:pt x="4" y="171"/>
                  </a:lnTo>
                  <a:lnTo>
                    <a:pt x="0" y="214"/>
                  </a:lnTo>
                  <a:lnTo>
                    <a:pt x="1" y="246"/>
                  </a:lnTo>
                  <a:lnTo>
                    <a:pt x="7" y="275"/>
                  </a:lnTo>
                  <a:lnTo>
                    <a:pt x="15" y="304"/>
                  </a:lnTo>
                  <a:lnTo>
                    <a:pt x="27" y="331"/>
                  </a:lnTo>
                  <a:lnTo>
                    <a:pt x="33" y="339"/>
                  </a:lnTo>
                  <a:lnTo>
                    <a:pt x="39" y="347"/>
                  </a:lnTo>
                  <a:lnTo>
                    <a:pt x="48" y="355"/>
                  </a:lnTo>
                  <a:lnTo>
                    <a:pt x="56" y="364"/>
                  </a:lnTo>
                  <a:lnTo>
                    <a:pt x="65" y="375"/>
                  </a:lnTo>
                  <a:lnTo>
                    <a:pt x="73" y="385"/>
                  </a:lnTo>
                  <a:lnTo>
                    <a:pt x="81" y="396"/>
                  </a:lnTo>
                  <a:lnTo>
                    <a:pt x="88" y="410"/>
                  </a:lnTo>
                  <a:lnTo>
                    <a:pt x="98" y="441"/>
                  </a:lnTo>
                  <a:lnTo>
                    <a:pt x="101" y="464"/>
                  </a:lnTo>
                  <a:lnTo>
                    <a:pt x="98" y="479"/>
                  </a:lnTo>
                  <a:lnTo>
                    <a:pt x="96" y="484"/>
                  </a:lnTo>
                  <a:lnTo>
                    <a:pt x="87" y="491"/>
                  </a:lnTo>
                  <a:lnTo>
                    <a:pt x="83" y="499"/>
                  </a:lnTo>
                  <a:lnTo>
                    <a:pt x="81" y="508"/>
                  </a:lnTo>
                  <a:lnTo>
                    <a:pt x="81" y="521"/>
                  </a:lnTo>
                  <a:lnTo>
                    <a:pt x="82" y="540"/>
                  </a:lnTo>
                  <a:lnTo>
                    <a:pt x="86" y="557"/>
                  </a:lnTo>
                  <a:lnTo>
                    <a:pt x="94" y="570"/>
                  </a:lnTo>
                  <a:lnTo>
                    <a:pt x="107" y="578"/>
                  </a:lnTo>
                  <a:lnTo>
                    <a:pt x="111" y="583"/>
                  </a:lnTo>
                  <a:lnTo>
                    <a:pt x="114" y="586"/>
                  </a:lnTo>
                  <a:lnTo>
                    <a:pt x="119" y="590"/>
                  </a:lnTo>
                  <a:lnTo>
                    <a:pt x="125" y="593"/>
                  </a:lnTo>
                  <a:lnTo>
                    <a:pt x="132" y="597"/>
                  </a:lnTo>
                  <a:lnTo>
                    <a:pt x="141" y="598"/>
                  </a:lnTo>
                  <a:lnTo>
                    <a:pt x="151" y="600"/>
                  </a:lnTo>
                  <a:lnTo>
                    <a:pt x="164" y="600"/>
                  </a:lnTo>
                  <a:lnTo>
                    <a:pt x="175" y="600"/>
                  </a:lnTo>
                  <a:lnTo>
                    <a:pt x="186" y="599"/>
                  </a:lnTo>
                  <a:lnTo>
                    <a:pt x="194" y="597"/>
                  </a:lnTo>
                  <a:lnTo>
                    <a:pt x="200" y="595"/>
                  </a:lnTo>
                  <a:lnTo>
                    <a:pt x="205" y="591"/>
                  </a:lnTo>
                  <a:lnTo>
                    <a:pt x="211" y="588"/>
                  </a:lnTo>
                  <a:lnTo>
                    <a:pt x="216" y="583"/>
                  </a:lnTo>
                  <a:lnTo>
                    <a:pt x="222" y="578"/>
                  </a:lnTo>
                  <a:lnTo>
                    <a:pt x="238" y="569"/>
                  </a:lnTo>
                  <a:lnTo>
                    <a:pt x="247" y="557"/>
                  </a:lnTo>
                  <a:lnTo>
                    <a:pt x="250" y="540"/>
                  </a:lnTo>
                  <a:lnTo>
                    <a:pt x="251" y="521"/>
                  </a:lnTo>
                  <a:lnTo>
                    <a:pt x="250" y="508"/>
                  </a:lnTo>
                  <a:lnTo>
                    <a:pt x="247" y="495"/>
                  </a:lnTo>
                  <a:lnTo>
                    <a:pt x="241" y="486"/>
                  </a:lnTo>
                  <a:lnTo>
                    <a:pt x="231" y="479"/>
                  </a:lnTo>
                  <a:lnTo>
                    <a:pt x="230" y="475"/>
                  </a:lnTo>
                  <a:lnTo>
                    <a:pt x="228" y="463"/>
                  </a:lnTo>
                  <a:lnTo>
                    <a:pt x="231" y="445"/>
                  </a:lnTo>
                  <a:lnTo>
                    <a:pt x="240" y="422"/>
                  </a:lnTo>
                  <a:lnTo>
                    <a:pt x="248" y="409"/>
                  </a:lnTo>
                  <a:lnTo>
                    <a:pt x="257" y="398"/>
                  </a:lnTo>
                  <a:lnTo>
                    <a:pt x="266" y="386"/>
                  </a:lnTo>
                  <a:lnTo>
                    <a:pt x="276" y="376"/>
                  </a:lnTo>
                  <a:lnTo>
                    <a:pt x="285" y="365"/>
                  </a:lnTo>
                  <a:lnTo>
                    <a:pt x="294" y="356"/>
                  </a:lnTo>
                  <a:lnTo>
                    <a:pt x="302" y="347"/>
                  </a:lnTo>
                  <a:lnTo>
                    <a:pt x="309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4390" y="2929"/>
              <a:ext cx="134" cy="193"/>
            </a:xfrm>
            <a:custGeom>
              <a:avLst/>
              <a:gdLst>
                <a:gd name="T0" fmla="*/ 0 w 307"/>
                <a:gd name="T1" fmla="*/ 0 h 459"/>
                <a:gd name="T2" fmla="*/ 0 w 307"/>
                <a:gd name="T3" fmla="*/ 0 h 459"/>
                <a:gd name="T4" fmla="*/ 0 w 307"/>
                <a:gd name="T5" fmla="*/ 0 h 459"/>
                <a:gd name="T6" fmla="*/ 0 w 307"/>
                <a:gd name="T7" fmla="*/ 0 h 459"/>
                <a:gd name="T8" fmla="*/ 0 w 307"/>
                <a:gd name="T9" fmla="*/ 0 h 459"/>
                <a:gd name="T10" fmla="*/ 0 w 307"/>
                <a:gd name="T11" fmla="*/ 0 h 459"/>
                <a:gd name="T12" fmla="*/ 0 w 307"/>
                <a:gd name="T13" fmla="*/ 0 h 459"/>
                <a:gd name="T14" fmla="*/ 0 w 307"/>
                <a:gd name="T15" fmla="*/ 0 h 459"/>
                <a:gd name="T16" fmla="*/ 0 w 307"/>
                <a:gd name="T17" fmla="*/ 0 h 459"/>
                <a:gd name="T18" fmla="*/ 0 w 307"/>
                <a:gd name="T19" fmla="*/ 0 h 459"/>
                <a:gd name="T20" fmla="*/ 0 w 307"/>
                <a:gd name="T21" fmla="*/ 0 h 459"/>
                <a:gd name="T22" fmla="*/ 0 w 307"/>
                <a:gd name="T23" fmla="*/ 0 h 459"/>
                <a:gd name="T24" fmla="*/ 0 w 307"/>
                <a:gd name="T25" fmla="*/ 0 h 459"/>
                <a:gd name="T26" fmla="*/ 0 w 307"/>
                <a:gd name="T27" fmla="*/ 0 h 459"/>
                <a:gd name="T28" fmla="*/ 0 w 307"/>
                <a:gd name="T29" fmla="*/ 0 h 459"/>
                <a:gd name="T30" fmla="*/ 0 w 307"/>
                <a:gd name="T31" fmla="*/ 0 h 459"/>
                <a:gd name="T32" fmla="*/ 0 w 307"/>
                <a:gd name="T33" fmla="*/ 0 h 459"/>
                <a:gd name="T34" fmla="*/ 0 w 307"/>
                <a:gd name="T35" fmla="*/ 0 h 459"/>
                <a:gd name="T36" fmla="*/ 0 w 307"/>
                <a:gd name="T37" fmla="*/ 0 h 459"/>
                <a:gd name="T38" fmla="*/ 0 w 307"/>
                <a:gd name="T39" fmla="*/ 0 h 459"/>
                <a:gd name="T40" fmla="*/ 0 w 307"/>
                <a:gd name="T41" fmla="*/ 0 h 459"/>
                <a:gd name="T42" fmla="*/ 0 w 307"/>
                <a:gd name="T43" fmla="*/ 0 h 459"/>
                <a:gd name="T44" fmla="*/ 0 w 307"/>
                <a:gd name="T45" fmla="*/ 0 h 459"/>
                <a:gd name="T46" fmla="*/ 0 w 307"/>
                <a:gd name="T47" fmla="*/ 0 h 459"/>
                <a:gd name="T48" fmla="*/ 0 w 307"/>
                <a:gd name="T49" fmla="*/ 0 h 459"/>
                <a:gd name="T50" fmla="*/ 0 w 307"/>
                <a:gd name="T51" fmla="*/ 0 h 459"/>
                <a:gd name="T52" fmla="*/ 0 w 307"/>
                <a:gd name="T53" fmla="*/ 0 h 459"/>
                <a:gd name="T54" fmla="*/ 0 w 307"/>
                <a:gd name="T55" fmla="*/ 0 h 459"/>
                <a:gd name="T56" fmla="*/ 0 w 307"/>
                <a:gd name="T57" fmla="*/ 0 h 459"/>
                <a:gd name="T58" fmla="*/ 0 w 307"/>
                <a:gd name="T59" fmla="*/ 0 h 459"/>
                <a:gd name="T60" fmla="*/ 0 w 307"/>
                <a:gd name="T61" fmla="*/ 0 h 459"/>
                <a:gd name="T62" fmla="*/ 0 w 307"/>
                <a:gd name="T63" fmla="*/ 0 h 459"/>
                <a:gd name="T64" fmla="*/ 0 w 307"/>
                <a:gd name="T65" fmla="*/ 0 h 459"/>
                <a:gd name="T66" fmla="*/ 0 w 307"/>
                <a:gd name="T67" fmla="*/ 0 h 459"/>
                <a:gd name="T68" fmla="*/ 0 w 307"/>
                <a:gd name="T69" fmla="*/ 0 h 459"/>
                <a:gd name="T70" fmla="*/ 0 w 307"/>
                <a:gd name="T71" fmla="*/ 0 h 459"/>
                <a:gd name="T72" fmla="*/ 0 w 307"/>
                <a:gd name="T73" fmla="*/ 0 h 459"/>
                <a:gd name="T74" fmla="*/ 0 w 307"/>
                <a:gd name="T75" fmla="*/ 0 h 459"/>
                <a:gd name="T76" fmla="*/ 0 w 307"/>
                <a:gd name="T77" fmla="*/ 0 h 459"/>
                <a:gd name="T78" fmla="*/ 0 w 307"/>
                <a:gd name="T79" fmla="*/ 0 h 459"/>
                <a:gd name="T80" fmla="*/ 0 w 307"/>
                <a:gd name="T81" fmla="*/ 0 h 459"/>
                <a:gd name="T82" fmla="*/ 0 w 307"/>
                <a:gd name="T83" fmla="*/ 0 h 459"/>
                <a:gd name="T84" fmla="*/ 0 w 307"/>
                <a:gd name="T85" fmla="*/ 0 h 459"/>
                <a:gd name="T86" fmla="*/ 0 w 307"/>
                <a:gd name="T87" fmla="*/ 0 h 459"/>
                <a:gd name="T88" fmla="*/ 0 w 307"/>
                <a:gd name="T89" fmla="*/ 0 h 459"/>
                <a:gd name="T90" fmla="*/ 0 w 307"/>
                <a:gd name="T91" fmla="*/ 0 h 459"/>
                <a:gd name="T92" fmla="*/ 0 w 307"/>
                <a:gd name="T93" fmla="*/ 0 h 459"/>
                <a:gd name="T94" fmla="*/ 0 w 307"/>
                <a:gd name="T95" fmla="*/ 0 h 459"/>
                <a:gd name="T96" fmla="*/ 0 w 307"/>
                <a:gd name="T97" fmla="*/ 0 h 459"/>
                <a:gd name="T98" fmla="*/ 0 w 307"/>
                <a:gd name="T99" fmla="*/ 0 h 4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7" h="459">
                  <a:moveTo>
                    <a:pt x="153" y="0"/>
                  </a:moveTo>
                  <a:lnTo>
                    <a:pt x="122" y="3"/>
                  </a:lnTo>
                  <a:lnTo>
                    <a:pt x="93" y="15"/>
                  </a:lnTo>
                  <a:lnTo>
                    <a:pt x="66" y="33"/>
                  </a:lnTo>
                  <a:lnTo>
                    <a:pt x="45" y="56"/>
                  </a:lnTo>
                  <a:lnTo>
                    <a:pt x="26" y="85"/>
                  </a:lnTo>
                  <a:lnTo>
                    <a:pt x="11" y="117"/>
                  </a:lnTo>
                  <a:lnTo>
                    <a:pt x="3" y="153"/>
                  </a:lnTo>
                  <a:lnTo>
                    <a:pt x="0" y="192"/>
                  </a:lnTo>
                  <a:lnTo>
                    <a:pt x="1" y="221"/>
                  </a:lnTo>
                  <a:lnTo>
                    <a:pt x="5" y="247"/>
                  </a:lnTo>
                  <a:lnTo>
                    <a:pt x="13" y="274"/>
                  </a:lnTo>
                  <a:lnTo>
                    <a:pt x="24" y="297"/>
                  </a:lnTo>
                  <a:lnTo>
                    <a:pt x="28" y="305"/>
                  </a:lnTo>
                  <a:lnTo>
                    <a:pt x="35" y="312"/>
                  </a:lnTo>
                  <a:lnTo>
                    <a:pt x="42" y="321"/>
                  </a:lnTo>
                  <a:lnTo>
                    <a:pt x="49" y="329"/>
                  </a:lnTo>
                  <a:lnTo>
                    <a:pt x="57" y="338"/>
                  </a:lnTo>
                  <a:lnTo>
                    <a:pt x="64" y="349"/>
                  </a:lnTo>
                  <a:lnTo>
                    <a:pt x="71" y="359"/>
                  </a:lnTo>
                  <a:lnTo>
                    <a:pt x="78" y="370"/>
                  </a:lnTo>
                  <a:lnTo>
                    <a:pt x="87" y="394"/>
                  </a:lnTo>
                  <a:lnTo>
                    <a:pt x="93" y="421"/>
                  </a:lnTo>
                  <a:lnTo>
                    <a:pt x="96" y="444"/>
                  </a:lnTo>
                  <a:lnTo>
                    <a:pt x="96" y="459"/>
                  </a:lnTo>
                  <a:lnTo>
                    <a:pt x="195" y="459"/>
                  </a:lnTo>
                  <a:lnTo>
                    <a:pt x="194" y="447"/>
                  </a:lnTo>
                  <a:lnTo>
                    <a:pt x="195" y="425"/>
                  </a:lnTo>
                  <a:lnTo>
                    <a:pt x="200" y="401"/>
                  </a:lnTo>
                  <a:lnTo>
                    <a:pt x="209" y="380"/>
                  </a:lnTo>
                  <a:lnTo>
                    <a:pt x="217" y="371"/>
                  </a:lnTo>
                  <a:lnTo>
                    <a:pt x="225" y="361"/>
                  </a:lnTo>
                  <a:lnTo>
                    <a:pt x="236" y="352"/>
                  </a:lnTo>
                  <a:lnTo>
                    <a:pt x="245" y="342"/>
                  </a:lnTo>
                  <a:lnTo>
                    <a:pt x="255" y="333"/>
                  </a:lnTo>
                  <a:lnTo>
                    <a:pt x="263" y="322"/>
                  </a:lnTo>
                  <a:lnTo>
                    <a:pt x="271" y="312"/>
                  </a:lnTo>
                  <a:lnTo>
                    <a:pt x="277" y="303"/>
                  </a:lnTo>
                  <a:lnTo>
                    <a:pt x="289" y="277"/>
                  </a:lnTo>
                  <a:lnTo>
                    <a:pt x="298" y="249"/>
                  </a:lnTo>
                  <a:lnTo>
                    <a:pt x="305" y="220"/>
                  </a:lnTo>
                  <a:lnTo>
                    <a:pt x="307" y="192"/>
                  </a:lnTo>
                  <a:lnTo>
                    <a:pt x="304" y="153"/>
                  </a:lnTo>
                  <a:lnTo>
                    <a:pt x="295" y="117"/>
                  </a:lnTo>
                  <a:lnTo>
                    <a:pt x="281" y="85"/>
                  </a:lnTo>
                  <a:lnTo>
                    <a:pt x="262" y="56"/>
                  </a:lnTo>
                  <a:lnTo>
                    <a:pt x="239" y="33"/>
                  </a:lnTo>
                  <a:lnTo>
                    <a:pt x="213" y="15"/>
                  </a:lnTo>
                  <a:lnTo>
                    <a:pt x="184" y="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4393" y="2932"/>
              <a:ext cx="128" cy="187"/>
            </a:xfrm>
            <a:custGeom>
              <a:avLst/>
              <a:gdLst>
                <a:gd name="T0" fmla="*/ 0 w 296"/>
                <a:gd name="T1" fmla="*/ 0 h 442"/>
                <a:gd name="T2" fmla="*/ 0 w 296"/>
                <a:gd name="T3" fmla="*/ 0 h 442"/>
                <a:gd name="T4" fmla="*/ 0 w 296"/>
                <a:gd name="T5" fmla="*/ 0 h 442"/>
                <a:gd name="T6" fmla="*/ 0 w 296"/>
                <a:gd name="T7" fmla="*/ 0 h 442"/>
                <a:gd name="T8" fmla="*/ 0 w 296"/>
                <a:gd name="T9" fmla="*/ 0 h 442"/>
                <a:gd name="T10" fmla="*/ 0 w 296"/>
                <a:gd name="T11" fmla="*/ 0 h 442"/>
                <a:gd name="T12" fmla="*/ 0 w 296"/>
                <a:gd name="T13" fmla="*/ 0 h 442"/>
                <a:gd name="T14" fmla="*/ 0 w 296"/>
                <a:gd name="T15" fmla="*/ 0 h 442"/>
                <a:gd name="T16" fmla="*/ 0 w 296"/>
                <a:gd name="T17" fmla="*/ 0 h 442"/>
                <a:gd name="T18" fmla="*/ 0 w 296"/>
                <a:gd name="T19" fmla="*/ 0 h 442"/>
                <a:gd name="T20" fmla="*/ 0 w 296"/>
                <a:gd name="T21" fmla="*/ 0 h 442"/>
                <a:gd name="T22" fmla="*/ 0 w 296"/>
                <a:gd name="T23" fmla="*/ 0 h 442"/>
                <a:gd name="T24" fmla="*/ 0 w 296"/>
                <a:gd name="T25" fmla="*/ 0 h 442"/>
                <a:gd name="T26" fmla="*/ 0 w 296"/>
                <a:gd name="T27" fmla="*/ 0 h 442"/>
                <a:gd name="T28" fmla="*/ 0 w 296"/>
                <a:gd name="T29" fmla="*/ 0 h 442"/>
                <a:gd name="T30" fmla="*/ 0 w 296"/>
                <a:gd name="T31" fmla="*/ 0 h 442"/>
                <a:gd name="T32" fmla="*/ 0 w 296"/>
                <a:gd name="T33" fmla="*/ 0 h 442"/>
                <a:gd name="T34" fmla="*/ 0 w 296"/>
                <a:gd name="T35" fmla="*/ 0 h 442"/>
                <a:gd name="T36" fmla="*/ 0 w 296"/>
                <a:gd name="T37" fmla="*/ 0 h 442"/>
                <a:gd name="T38" fmla="*/ 0 w 296"/>
                <a:gd name="T39" fmla="*/ 0 h 442"/>
                <a:gd name="T40" fmla="*/ 0 w 296"/>
                <a:gd name="T41" fmla="*/ 0 h 442"/>
                <a:gd name="T42" fmla="*/ 0 w 296"/>
                <a:gd name="T43" fmla="*/ 0 h 442"/>
                <a:gd name="T44" fmla="*/ 0 w 296"/>
                <a:gd name="T45" fmla="*/ 0 h 442"/>
                <a:gd name="T46" fmla="*/ 0 w 296"/>
                <a:gd name="T47" fmla="*/ 0 h 442"/>
                <a:gd name="T48" fmla="*/ 0 w 296"/>
                <a:gd name="T49" fmla="*/ 0 h 442"/>
                <a:gd name="T50" fmla="*/ 0 w 296"/>
                <a:gd name="T51" fmla="*/ 0 h 442"/>
                <a:gd name="T52" fmla="*/ 0 w 296"/>
                <a:gd name="T53" fmla="*/ 0 h 442"/>
                <a:gd name="T54" fmla="*/ 0 w 296"/>
                <a:gd name="T55" fmla="*/ 0 h 442"/>
                <a:gd name="T56" fmla="*/ 0 w 296"/>
                <a:gd name="T57" fmla="*/ 0 h 442"/>
                <a:gd name="T58" fmla="*/ 0 w 296"/>
                <a:gd name="T59" fmla="*/ 0 h 442"/>
                <a:gd name="T60" fmla="*/ 0 w 296"/>
                <a:gd name="T61" fmla="*/ 0 h 442"/>
                <a:gd name="T62" fmla="*/ 0 w 296"/>
                <a:gd name="T63" fmla="*/ 0 h 442"/>
                <a:gd name="T64" fmla="*/ 0 w 296"/>
                <a:gd name="T65" fmla="*/ 0 h 442"/>
                <a:gd name="T66" fmla="*/ 0 w 296"/>
                <a:gd name="T67" fmla="*/ 0 h 442"/>
                <a:gd name="T68" fmla="*/ 0 w 296"/>
                <a:gd name="T69" fmla="*/ 0 h 442"/>
                <a:gd name="T70" fmla="*/ 0 w 296"/>
                <a:gd name="T71" fmla="*/ 0 h 442"/>
                <a:gd name="T72" fmla="*/ 0 w 296"/>
                <a:gd name="T73" fmla="*/ 0 h 442"/>
                <a:gd name="T74" fmla="*/ 0 w 296"/>
                <a:gd name="T75" fmla="*/ 0 h 442"/>
                <a:gd name="T76" fmla="*/ 0 w 296"/>
                <a:gd name="T77" fmla="*/ 0 h 442"/>
                <a:gd name="T78" fmla="*/ 0 w 296"/>
                <a:gd name="T79" fmla="*/ 0 h 442"/>
                <a:gd name="T80" fmla="*/ 0 w 296"/>
                <a:gd name="T81" fmla="*/ 0 h 442"/>
                <a:gd name="T82" fmla="*/ 0 w 296"/>
                <a:gd name="T83" fmla="*/ 0 h 442"/>
                <a:gd name="T84" fmla="*/ 0 w 296"/>
                <a:gd name="T85" fmla="*/ 0 h 442"/>
                <a:gd name="T86" fmla="*/ 0 w 296"/>
                <a:gd name="T87" fmla="*/ 0 h 442"/>
                <a:gd name="T88" fmla="*/ 0 w 296"/>
                <a:gd name="T89" fmla="*/ 0 h 442"/>
                <a:gd name="T90" fmla="*/ 0 w 296"/>
                <a:gd name="T91" fmla="*/ 0 h 442"/>
                <a:gd name="T92" fmla="*/ 0 w 296"/>
                <a:gd name="T93" fmla="*/ 0 h 442"/>
                <a:gd name="T94" fmla="*/ 0 w 296"/>
                <a:gd name="T95" fmla="*/ 0 h 442"/>
                <a:gd name="T96" fmla="*/ 0 w 296"/>
                <a:gd name="T97" fmla="*/ 0 h 442"/>
                <a:gd name="T98" fmla="*/ 0 w 296"/>
                <a:gd name="T99" fmla="*/ 0 h 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96" h="442">
                  <a:moveTo>
                    <a:pt x="148" y="0"/>
                  </a:moveTo>
                  <a:lnTo>
                    <a:pt x="118" y="3"/>
                  </a:lnTo>
                  <a:lnTo>
                    <a:pt x="90" y="15"/>
                  </a:lnTo>
                  <a:lnTo>
                    <a:pt x="65" y="32"/>
                  </a:lnTo>
                  <a:lnTo>
                    <a:pt x="43" y="55"/>
                  </a:lnTo>
                  <a:lnTo>
                    <a:pt x="26" y="83"/>
                  </a:lnTo>
                  <a:lnTo>
                    <a:pt x="12" y="114"/>
                  </a:lnTo>
                  <a:lnTo>
                    <a:pt x="4" y="148"/>
                  </a:lnTo>
                  <a:lnTo>
                    <a:pt x="0" y="186"/>
                  </a:lnTo>
                  <a:lnTo>
                    <a:pt x="1" y="214"/>
                  </a:lnTo>
                  <a:lnTo>
                    <a:pt x="6" y="239"/>
                  </a:lnTo>
                  <a:lnTo>
                    <a:pt x="13" y="264"/>
                  </a:lnTo>
                  <a:lnTo>
                    <a:pt x="23" y="287"/>
                  </a:lnTo>
                  <a:lnTo>
                    <a:pt x="28" y="294"/>
                  </a:lnTo>
                  <a:lnTo>
                    <a:pt x="34" y="302"/>
                  </a:lnTo>
                  <a:lnTo>
                    <a:pt x="41" y="310"/>
                  </a:lnTo>
                  <a:lnTo>
                    <a:pt x="48" y="318"/>
                  </a:lnTo>
                  <a:lnTo>
                    <a:pt x="56" y="327"/>
                  </a:lnTo>
                  <a:lnTo>
                    <a:pt x="63" y="335"/>
                  </a:lnTo>
                  <a:lnTo>
                    <a:pt x="69" y="345"/>
                  </a:lnTo>
                  <a:lnTo>
                    <a:pt x="75" y="356"/>
                  </a:lnTo>
                  <a:lnTo>
                    <a:pt x="84" y="379"/>
                  </a:lnTo>
                  <a:lnTo>
                    <a:pt x="90" y="405"/>
                  </a:lnTo>
                  <a:lnTo>
                    <a:pt x="94" y="428"/>
                  </a:lnTo>
                  <a:lnTo>
                    <a:pt x="94" y="442"/>
                  </a:lnTo>
                  <a:lnTo>
                    <a:pt x="188" y="442"/>
                  </a:lnTo>
                  <a:lnTo>
                    <a:pt x="187" y="431"/>
                  </a:lnTo>
                  <a:lnTo>
                    <a:pt x="188" y="409"/>
                  </a:lnTo>
                  <a:lnTo>
                    <a:pt x="193" y="386"/>
                  </a:lnTo>
                  <a:lnTo>
                    <a:pt x="202" y="366"/>
                  </a:lnTo>
                  <a:lnTo>
                    <a:pt x="209" y="358"/>
                  </a:lnTo>
                  <a:lnTo>
                    <a:pt x="218" y="349"/>
                  </a:lnTo>
                  <a:lnTo>
                    <a:pt x="227" y="340"/>
                  </a:lnTo>
                  <a:lnTo>
                    <a:pt x="237" y="330"/>
                  </a:lnTo>
                  <a:lnTo>
                    <a:pt x="247" y="320"/>
                  </a:lnTo>
                  <a:lnTo>
                    <a:pt x="255" y="311"/>
                  </a:lnTo>
                  <a:lnTo>
                    <a:pt x="262" y="300"/>
                  </a:lnTo>
                  <a:lnTo>
                    <a:pt x="268" y="291"/>
                  </a:lnTo>
                  <a:lnTo>
                    <a:pt x="278" y="267"/>
                  </a:lnTo>
                  <a:lnTo>
                    <a:pt x="287" y="241"/>
                  </a:lnTo>
                  <a:lnTo>
                    <a:pt x="294" y="213"/>
                  </a:lnTo>
                  <a:lnTo>
                    <a:pt x="296" y="186"/>
                  </a:lnTo>
                  <a:lnTo>
                    <a:pt x="293" y="148"/>
                  </a:lnTo>
                  <a:lnTo>
                    <a:pt x="285" y="114"/>
                  </a:lnTo>
                  <a:lnTo>
                    <a:pt x="271" y="83"/>
                  </a:lnTo>
                  <a:lnTo>
                    <a:pt x="253" y="55"/>
                  </a:lnTo>
                  <a:lnTo>
                    <a:pt x="231" y="32"/>
                  </a:lnTo>
                  <a:lnTo>
                    <a:pt x="205" y="15"/>
                  </a:lnTo>
                  <a:lnTo>
                    <a:pt x="178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C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4394" y="2936"/>
              <a:ext cx="125" cy="179"/>
            </a:xfrm>
            <a:custGeom>
              <a:avLst/>
              <a:gdLst>
                <a:gd name="T0" fmla="*/ 0 w 285"/>
                <a:gd name="T1" fmla="*/ 0 h 424"/>
                <a:gd name="T2" fmla="*/ 0 w 285"/>
                <a:gd name="T3" fmla="*/ 0 h 424"/>
                <a:gd name="T4" fmla="*/ 0 w 285"/>
                <a:gd name="T5" fmla="*/ 0 h 424"/>
                <a:gd name="T6" fmla="*/ 0 w 285"/>
                <a:gd name="T7" fmla="*/ 0 h 424"/>
                <a:gd name="T8" fmla="*/ 0 w 285"/>
                <a:gd name="T9" fmla="*/ 0 h 424"/>
                <a:gd name="T10" fmla="*/ 0 w 285"/>
                <a:gd name="T11" fmla="*/ 0 h 424"/>
                <a:gd name="T12" fmla="*/ 0 w 285"/>
                <a:gd name="T13" fmla="*/ 0 h 424"/>
                <a:gd name="T14" fmla="*/ 0 w 285"/>
                <a:gd name="T15" fmla="*/ 0 h 424"/>
                <a:gd name="T16" fmla="*/ 0 w 285"/>
                <a:gd name="T17" fmla="*/ 0 h 424"/>
                <a:gd name="T18" fmla="*/ 0 w 285"/>
                <a:gd name="T19" fmla="*/ 0 h 424"/>
                <a:gd name="T20" fmla="*/ 0 w 285"/>
                <a:gd name="T21" fmla="*/ 0 h 424"/>
                <a:gd name="T22" fmla="*/ 0 w 285"/>
                <a:gd name="T23" fmla="*/ 0 h 424"/>
                <a:gd name="T24" fmla="*/ 0 w 285"/>
                <a:gd name="T25" fmla="*/ 0 h 424"/>
                <a:gd name="T26" fmla="*/ 0 w 285"/>
                <a:gd name="T27" fmla="*/ 0 h 424"/>
                <a:gd name="T28" fmla="*/ 0 w 285"/>
                <a:gd name="T29" fmla="*/ 0 h 424"/>
                <a:gd name="T30" fmla="*/ 0 w 285"/>
                <a:gd name="T31" fmla="*/ 0 h 424"/>
                <a:gd name="T32" fmla="*/ 0 w 285"/>
                <a:gd name="T33" fmla="*/ 0 h 424"/>
                <a:gd name="T34" fmla="*/ 0 w 285"/>
                <a:gd name="T35" fmla="*/ 0 h 424"/>
                <a:gd name="T36" fmla="*/ 0 w 285"/>
                <a:gd name="T37" fmla="*/ 0 h 424"/>
                <a:gd name="T38" fmla="*/ 0 w 285"/>
                <a:gd name="T39" fmla="*/ 0 h 424"/>
                <a:gd name="T40" fmla="*/ 0 w 285"/>
                <a:gd name="T41" fmla="*/ 0 h 424"/>
                <a:gd name="T42" fmla="*/ 0 w 285"/>
                <a:gd name="T43" fmla="*/ 0 h 424"/>
                <a:gd name="T44" fmla="*/ 0 w 285"/>
                <a:gd name="T45" fmla="*/ 0 h 424"/>
                <a:gd name="T46" fmla="*/ 0 w 285"/>
                <a:gd name="T47" fmla="*/ 0 h 424"/>
                <a:gd name="T48" fmla="*/ 0 w 285"/>
                <a:gd name="T49" fmla="*/ 0 h 424"/>
                <a:gd name="T50" fmla="*/ 0 w 285"/>
                <a:gd name="T51" fmla="*/ 0 h 424"/>
                <a:gd name="T52" fmla="*/ 0 w 285"/>
                <a:gd name="T53" fmla="*/ 0 h 424"/>
                <a:gd name="T54" fmla="*/ 0 w 285"/>
                <a:gd name="T55" fmla="*/ 0 h 424"/>
                <a:gd name="T56" fmla="*/ 0 w 285"/>
                <a:gd name="T57" fmla="*/ 0 h 424"/>
                <a:gd name="T58" fmla="*/ 0 w 285"/>
                <a:gd name="T59" fmla="*/ 0 h 424"/>
                <a:gd name="T60" fmla="*/ 0 w 285"/>
                <a:gd name="T61" fmla="*/ 0 h 424"/>
                <a:gd name="T62" fmla="*/ 0 w 285"/>
                <a:gd name="T63" fmla="*/ 0 h 424"/>
                <a:gd name="T64" fmla="*/ 0 w 285"/>
                <a:gd name="T65" fmla="*/ 0 h 424"/>
                <a:gd name="T66" fmla="*/ 0 w 285"/>
                <a:gd name="T67" fmla="*/ 0 h 424"/>
                <a:gd name="T68" fmla="*/ 0 w 285"/>
                <a:gd name="T69" fmla="*/ 0 h 424"/>
                <a:gd name="T70" fmla="*/ 0 w 285"/>
                <a:gd name="T71" fmla="*/ 0 h 424"/>
                <a:gd name="T72" fmla="*/ 0 w 285"/>
                <a:gd name="T73" fmla="*/ 0 h 424"/>
                <a:gd name="T74" fmla="*/ 0 w 285"/>
                <a:gd name="T75" fmla="*/ 0 h 424"/>
                <a:gd name="T76" fmla="*/ 0 w 285"/>
                <a:gd name="T77" fmla="*/ 0 h 424"/>
                <a:gd name="T78" fmla="*/ 0 w 285"/>
                <a:gd name="T79" fmla="*/ 0 h 424"/>
                <a:gd name="T80" fmla="*/ 0 w 285"/>
                <a:gd name="T81" fmla="*/ 0 h 424"/>
                <a:gd name="T82" fmla="*/ 0 w 285"/>
                <a:gd name="T83" fmla="*/ 0 h 424"/>
                <a:gd name="T84" fmla="*/ 0 w 285"/>
                <a:gd name="T85" fmla="*/ 0 h 424"/>
                <a:gd name="T86" fmla="*/ 0 w 285"/>
                <a:gd name="T87" fmla="*/ 0 h 424"/>
                <a:gd name="T88" fmla="*/ 0 w 285"/>
                <a:gd name="T89" fmla="*/ 0 h 424"/>
                <a:gd name="T90" fmla="*/ 0 w 285"/>
                <a:gd name="T91" fmla="*/ 0 h 424"/>
                <a:gd name="T92" fmla="*/ 0 w 285"/>
                <a:gd name="T93" fmla="*/ 0 h 424"/>
                <a:gd name="T94" fmla="*/ 0 w 285"/>
                <a:gd name="T95" fmla="*/ 0 h 424"/>
                <a:gd name="T96" fmla="*/ 0 w 285"/>
                <a:gd name="T97" fmla="*/ 0 h 424"/>
                <a:gd name="T98" fmla="*/ 0 w 285"/>
                <a:gd name="T99" fmla="*/ 0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5" h="424">
                  <a:moveTo>
                    <a:pt x="142" y="0"/>
                  </a:moveTo>
                  <a:lnTo>
                    <a:pt x="113" y="4"/>
                  </a:lnTo>
                  <a:lnTo>
                    <a:pt x="87" y="14"/>
                  </a:lnTo>
                  <a:lnTo>
                    <a:pt x="62" y="30"/>
                  </a:lnTo>
                  <a:lnTo>
                    <a:pt x="42" y="52"/>
                  </a:lnTo>
                  <a:lnTo>
                    <a:pt x="24" y="78"/>
                  </a:lnTo>
                  <a:lnTo>
                    <a:pt x="12" y="108"/>
                  </a:lnTo>
                  <a:lnTo>
                    <a:pt x="2" y="143"/>
                  </a:lnTo>
                  <a:lnTo>
                    <a:pt x="0" y="179"/>
                  </a:lnTo>
                  <a:lnTo>
                    <a:pt x="1" y="205"/>
                  </a:lnTo>
                  <a:lnTo>
                    <a:pt x="6" y="229"/>
                  </a:lnTo>
                  <a:lnTo>
                    <a:pt x="13" y="252"/>
                  </a:lnTo>
                  <a:lnTo>
                    <a:pt x="22" y="274"/>
                  </a:lnTo>
                  <a:lnTo>
                    <a:pt x="27" y="281"/>
                  </a:lnTo>
                  <a:lnTo>
                    <a:pt x="32" y="289"/>
                  </a:lnTo>
                  <a:lnTo>
                    <a:pt x="38" y="297"/>
                  </a:lnTo>
                  <a:lnTo>
                    <a:pt x="46" y="305"/>
                  </a:lnTo>
                  <a:lnTo>
                    <a:pt x="53" y="313"/>
                  </a:lnTo>
                  <a:lnTo>
                    <a:pt x="60" y="323"/>
                  </a:lnTo>
                  <a:lnTo>
                    <a:pt x="67" y="332"/>
                  </a:lnTo>
                  <a:lnTo>
                    <a:pt x="73" y="341"/>
                  </a:lnTo>
                  <a:lnTo>
                    <a:pt x="81" y="364"/>
                  </a:lnTo>
                  <a:lnTo>
                    <a:pt x="87" y="389"/>
                  </a:lnTo>
                  <a:lnTo>
                    <a:pt x="90" y="411"/>
                  </a:lnTo>
                  <a:lnTo>
                    <a:pt x="90" y="424"/>
                  </a:lnTo>
                  <a:lnTo>
                    <a:pt x="181" y="424"/>
                  </a:lnTo>
                  <a:lnTo>
                    <a:pt x="180" y="412"/>
                  </a:lnTo>
                  <a:lnTo>
                    <a:pt x="181" y="393"/>
                  </a:lnTo>
                  <a:lnTo>
                    <a:pt x="186" y="371"/>
                  </a:lnTo>
                  <a:lnTo>
                    <a:pt x="194" y="351"/>
                  </a:lnTo>
                  <a:lnTo>
                    <a:pt x="201" y="343"/>
                  </a:lnTo>
                  <a:lnTo>
                    <a:pt x="210" y="335"/>
                  </a:lnTo>
                  <a:lnTo>
                    <a:pt x="218" y="326"/>
                  </a:lnTo>
                  <a:lnTo>
                    <a:pt x="227" y="317"/>
                  </a:lnTo>
                  <a:lnTo>
                    <a:pt x="236" y="308"/>
                  </a:lnTo>
                  <a:lnTo>
                    <a:pt x="244" y="298"/>
                  </a:lnTo>
                  <a:lnTo>
                    <a:pt x="251" y="289"/>
                  </a:lnTo>
                  <a:lnTo>
                    <a:pt x="257" y="280"/>
                  </a:lnTo>
                  <a:lnTo>
                    <a:pt x="267" y="257"/>
                  </a:lnTo>
                  <a:lnTo>
                    <a:pt x="277" y="230"/>
                  </a:lnTo>
                  <a:lnTo>
                    <a:pt x="282" y="204"/>
                  </a:lnTo>
                  <a:lnTo>
                    <a:pt x="285" y="179"/>
                  </a:lnTo>
                  <a:lnTo>
                    <a:pt x="281" y="143"/>
                  </a:lnTo>
                  <a:lnTo>
                    <a:pt x="273" y="108"/>
                  </a:lnTo>
                  <a:lnTo>
                    <a:pt x="260" y="78"/>
                  </a:lnTo>
                  <a:lnTo>
                    <a:pt x="243" y="52"/>
                  </a:lnTo>
                  <a:lnTo>
                    <a:pt x="221" y="30"/>
                  </a:lnTo>
                  <a:lnTo>
                    <a:pt x="197" y="14"/>
                  </a:lnTo>
                  <a:lnTo>
                    <a:pt x="171" y="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>
              <a:off x="4397" y="2939"/>
              <a:ext cx="119" cy="172"/>
            </a:xfrm>
            <a:custGeom>
              <a:avLst/>
              <a:gdLst>
                <a:gd name="T0" fmla="*/ 0 w 272"/>
                <a:gd name="T1" fmla="*/ 0 h 407"/>
                <a:gd name="T2" fmla="*/ 0 w 272"/>
                <a:gd name="T3" fmla="*/ 0 h 407"/>
                <a:gd name="T4" fmla="*/ 0 w 272"/>
                <a:gd name="T5" fmla="*/ 0 h 407"/>
                <a:gd name="T6" fmla="*/ 0 w 272"/>
                <a:gd name="T7" fmla="*/ 0 h 407"/>
                <a:gd name="T8" fmla="*/ 0 w 272"/>
                <a:gd name="T9" fmla="*/ 0 h 407"/>
                <a:gd name="T10" fmla="*/ 0 w 272"/>
                <a:gd name="T11" fmla="*/ 0 h 407"/>
                <a:gd name="T12" fmla="*/ 0 w 272"/>
                <a:gd name="T13" fmla="*/ 0 h 407"/>
                <a:gd name="T14" fmla="*/ 0 w 272"/>
                <a:gd name="T15" fmla="*/ 0 h 407"/>
                <a:gd name="T16" fmla="*/ 0 w 272"/>
                <a:gd name="T17" fmla="*/ 0 h 407"/>
                <a:gd name="T18" fmla="*/ 0 w 272"/>
                <a:gd name="T19" fmla="*/ 0 h 407"/>
                <a:gd name="T20" fmla="*/ 0 w 272"/>
                <a:gd name="T21" fmla="*/ 0 h 407"/>
                <a:gd name="T22" fmla="*/ 0 w 272"/>
                <a:gd name="T23" fmla="*/ 0 h 407"/>
                <a:gd name="T24" fmla="*/ 0 w 272"/>
                <a:gd name="T25" fmla="*/ 0 h 407"/>
                <a:gd name="T26" fmla="*/ 0 w 272"/>
                <a:gd name="T27" fmla="*/ 0 h 407"/>
                <a:gd name="T28" fmla="*/ 0 w 272"/>
                <a:gd name="T29" fmla="*/ 0 h 407"/>
                <a:gd name="T30" fmla="*/ 0 w 272"/>
                <a:gd name="T31" fmla="*/ 0 h 407"/>
                <a:gd name="T32" fmla="*/ 0 w 272"/>
                <a:gd name="T33" fmla="*/ 0 h 407"/>
                <a:gd name="T34" fmla="*/ 0 w 272"/>
                <a:gd name="T35" fmla="*/ 0 h 407"/>
                <a:gd name="T36" fmla="*/ 0 w 272"/>
                <a:gd name="T37" fmla="*/ 0 h 407"/>
                <a:gd name="T38" fmla="*/ 0 w 272"/>
                <a:gd name="T39" fmla="*/ 0 h 407"/>
                <a:gd name="T40" fmla="*/ 0 w 272"/>
                <a:gd name="T41" fmla="*/ 0 h 407"/>
                <a:gd name="T42" fmla="*/ 0 w 272"/>
                <a:gd name="T43" fmla="*/ 0 h 407"/>
                <a:gd name="T44" fmla="*/ 0 w 272"/>
                <a:gd name="T45" fmla="*/ 0 h 407"/>
                <a:gd name="T46" fmla="*/ 0 w 272"/>
                <a:gd name="T47" fmla="*/ 0 h 407"/>
                <a:gd name="T48" fmla="*/ 0 w 272"/>
                <a:gd name="T49" fmla="*/ 0 h 407"/>
                <a:gd name="T50" fmla="*/ 0 w 272"/>
                <a:gd name="T51" fmla="*/ 0 h 407"/>
                <a:gd name="T52" fmla="*/ 0 w 272"/>
                <a:gd name="T53" fmla="*/ 0 h 407"/>
                <a:gd name="T54" fmla="*/ 0 w 272"/>
                <a:gd name="T55" fmla="*/ 0 h 407"/>
                <a:gd name="T56" fmla="*/ 0 w 272"/>
                <a:gd name="T57" fmla="*/ 0 h 407"/>
                <a:gd name="T58" fmla="*/ 0 w 272"/>
                <a:gd name="T59" fmla="*/ 0 h 407"/>
                <a:gd name="T60" fmla="*/ 0 w 272"/>
                <a:gd name="T61" fmla="*/ 0 h 407"/>
                <a:gd name="T62" fmla="*/ 0 w 272"/>
                <a:gd name="T63" fmla="*/ 0 h 407"/>
                <a:gd name="T64" fmla="*/ 0 w 272"/>
                <a:gd name="T65" fmla="*/ 0 h 407"/>
                <a:gd name="T66" fmla="*/ 0 w 272"/>
                <a:gd name="T67" fmla="*/ 0 h 407"/>
                <a:gd name="T68" fmla="*/ 0 w 272"/>
                <a:gd name="T69" fmla="*/ 0 h 407"/>
                <a:gd name="T70" fmla="*/ 0 w 272"/>
                <a:gd name="T71" fmla="*/ 0 h 407"/>
                <a:gd name="T72" fmla="*/ 0 w 272"/>
                <a:gd name="T73" fmla="*/ 0 h 407"/>
                <a:gd name="T74" fmla="*/ 0 w 272"/>
                <a:gd name="T75" fmla="*/ 0 h 407"/>
                <a:gd name="T76" fmla="*/ 0 w 272"/>
                <a:gd name="T77" fmla="*/ 0 h 407"/>
                <a:gd name="T78" fmla="*/ 0 w 272"/>
                <a:gd name="T79" fmla="*/ 0 h 407"/>
                <a:gd name="T80" fmla="*/ 0 w 272"/>
                <a:gd name="T81" fmla="*/ 0 h 407"/>
                <a:gd name="T82" fmla="*/ 0 w 272"/>
                <a:gd name="T83" fmla="*/ 0 h 407"/>
                <a:gd name="T84" fmla="*/ 0 w 272"/>
                <a:gd name="T85" fmla="*/ 0 h 407"/>
                <a:gd name="T86" fmla="*/ 0 w 272"/>
                <a:gd name="T87" fmla="*/ 0 h 407"/>
                <a:gd name="T88" fmla="*/ 0 w 272"/>
                <a:gd name="T89" fmla="*/ 0 h 407"/>
                <a:gd name="T90" fmla="*/ 0 w 272"/>
                <a:gd name="T91" fmla="*/ 0 h 407"/>
                <a:gd name="T92" fmla="*/ 0 w 272"/>
                <a:gd name="T93" fmla="*/ 0 h 407"/>
                <a:gd name="T94" fmla="*/ 0 w 272"/>
                <a:gd name="T95" fmla="*/ 0 h 407"/>
                <a:gd name="T96" fmla="*/ 0 w 272"/>
                <a:gd name="T97" fmla="*/ 0 h 407"/>
                <a:gd name="T98" fmla="*/ 0 w 272"/>
                <a:gd name="T99" fmla="*/ 0 h 4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2" h="407">
                  <a:moveTo>
                    <a:pt x="136" y="0"/>
                  </a:moveTo>
                  <a:lnTo>
                    <a:pt x="108" y="4"/>
                  </a:lnTo>
                  <a:lnTo>
                    <a:pt x="83" y="14"/>
                  </a:lnTo>
                  <a:lnTo>
                    <a:pt x="60" y="29"/>
                  </a:lnTo>
                  <a:lnTo>
                    <a:pt x="40" y="50"/>
                  </a:lnTo>
                  <a:lnTo>
                    <a:pt x="23" y="75"/>
                  </a:lnTo>
                  <a:lnTo>
                    <a:pt x="10" y="104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" y="196"/>
                  </a:lnTo>
                  <a:lnTo>
                    <a:pt x="6" y="220"/>
                  </a:lnTo>
                  <a:lnTo>
                    <a:pt x="13" y="242"/>
                  </a:lnTo>
                  <a:lnTo>
                    <a:pt x="22" y="263"/>
                  </a:lnTo>
                  <a:lnTo>
                    <a:pt x="26" y="270"/>
                  </a:lnTo>
                  <a:lnTo>
                    <a:pt x="31" y="277"/>
                  </a:lnTo>
                  <a:lnTo>
                    <a:pt x="37" y="285"/>
                  </a:lnTo>
                  <a:lnTo>
                    <a:pt x="44" y="292"/>
                  </a:lnTo>
                  <a:lnTo>
                    <a:pt x="51" y="300"/>
                  </a:lnTo>
                  <a:lnTo>
                    <a:pt x="57" y="309"/>
                  </a:lnTo>
                  <a:lnTo>
                    <a:pt x="63" y="318"/>
                  </a:lnTo>
                  <a:lnTo>
                    <a:pt x="69" y="327"/>
                  </a:lnTo>
                  <a:lnTo>
                    <a:pt x="77" y="349"/>
                  </a:lnTo>
                  <a:lnTo>
                    <a:pt x="83" y="372"/>
                  </a:lnTo>
                  <a:lnTo>
                    <a:pt x="86" y="394"/>
                  </a:lnTo>
                  <a:lnTo>
                    <a:pt x="86" y="407"/>
                  </a:lnTo>
                  <a:lnTo>
                    <a:pt x="173" y="407"/>
                  </a:lnTo>
                  <a:lnTo>
                    <a:pt x="173" y="395"/>
                  </a:lnTo>
                  <a:lnTo>
                    <a:pt x="174" y="377"/>
                  </a:lnTo>
                  <a:lnTo>
                    <a:pt x="177" y="355"/>
                  </a:lnTo>
                  <a:lnTo>
                    <a:pt x="185" y="337"/>
                  </a:lnTo>
                  <a:lnTo>
                    <a:pt x="192" y="329"/>
                  </a:lnTo>
                  <a:lnTo>
                    <a:pt x="200" y="320"/>
                  </a:lnTo>
                  <a:lnTo>
                    <a:pt x="208" y="312"/>
                  </a:lnTo>
                  <a:lnTo>
                    <a:pt x="218" y="303"/>
                  </a:lnTo>
                  <a:lnTo>
                    <a:pt x="227" y="294"/>
                  </a:lnTo>
                  <a:lnTo>
                    <a:pt x="234" y="285"/>
                  </a:lnTo>
                  <a:lnTo>
                    <a:pt x="241" y="277"/>
                  </a:lnTo>
                  <a:lnTo>
                    <a:pt x="246" y="267"/>
                  </a:lnTo>
                  <a:lnTo>
                    <a:pt x="257" y="246"/>
                  </a:lnTo>
                  <a:lnTo>
                    <a:pt x="265" y="220"/>
                  </a:lnTo>
                  <a:lnTo>
                    <a:pt x="269" y="195"/>
                  </a:lnTo>
                  <a:lnTo>
                    <a:pt x="272" y="171"/>
                  </a:lnTo>
                  <a:lnTo>
                    <a:pt x="269" y="136"/>
                  </a:lnTo>
                  <a:lnTo>
                    <a:pt x="261" y="104"/>
                  </a:lnTo>
                  <a:lnTo>
                    <a:pt x="249" y="75"/>
                  </a:lnTo>
                  <a:lnTo>
                    <a:pt x="233" y="50"/>
                  </a:lnTo>
                  <a:lnTo>
                    <a:pt x="212" y="29"/>
                  </a:lnTo>
                  <a:lnTo>
                    <a:pt x="189" y="14"/>
                  </a:lnTo>
                  <a:lnTo>
                    <a:pt x="163" y="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4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4400" y="2944"/>
              <a:ext cx="113" cy="164"/>
            </a:xfrm>
            <a:custGeom>
              <a:avLst/>
              <a:gdLst>
                <a:gd name="T0" fmla="*/ 0 w 260"/>
                <a:gd name="T1" fmla="*/ 0 h 390"/>
                <a:gd name="T2" fmla="*/ 0 w 260"/>
                <a:gd name="T3" fmla="*/ 0 h 390"/>
                <a:gd name="T4" fmla="*/ 0 w 260"/>
                <a:gd name="T5" fmla="*/ 0 h 390"/>
                <a:gd name="T6" fmla="*/ 0 w 260"/>
                <a:gd name="T7" fmla="*/ 0 h 390"/>
                <a:gd name="T8" fmla="*/ 0 w 260"/>
                <a:gd name="T9" fmla="*/ 0 h 390"/>
                <a:gd name="T10" fmla="*/ 0 w 260"/>
                <a:gd name="T11" fmla="*/ 0 h 390"/>
                <a:gd name="T12" fmla="*/ 0 w 260"/>
                <a:gd name="T13" fmla="*/ 0 h 390"/>
                <a:gd name="T14" fmla="*/ 0 w 260"/>
                <a:gd name="T15" fmla="*/ 0 h 390"/>
                <a:gd name="T16" fmla="*/ 0 w 260"/>
                <a:gd name="T17" fmla="*/ 0 h 390"/>
                <a:gd name="T18" fmla="*/ 0 w 260"/>
                <a:gd name="T19" fmla="*/ 0 h 390"/>
                <a:gd name="T20" fmla="*/ 0 w 260"/>
                <a:gd name="T21" fmla="*/ 0 h 390"/>
                <a:gd name="T22" fmla="*/ 0 w 260"/>
                <a:gd name="T23" fmla="*/ 0 h 390"/>
                <a:gd name="T24" fmla="*/ 0 w 260"/>
                <a:gd name="T25" fmla="*/ 0 h 390"/>
                <a:gd name="T26" fmla="*/ 0 w 260"/>
                <a:gd name="T27" fmla="*/ 0 h 390"/>
                <a:gd name="T28" fmla="*/ 0 w 260"/>
                <a:gd name="T29" fmla="*/ 0 h 390"/>
                <a:gd name="T30" fmla="*/ 0 w 260"/>
                <a:gd name="T31" fmla="*/ 0 h 390"/>
                <a:gd name="T32" fmla="*/ 0 w 260"/>
                <a:gd name="T33" fmla="*/ 0 h 390"/>
                <a:gd name="T34" fmla="*/ 0 w 260"/>
                <a:gd name="T35" fmla="*/ 0 h 390"/>
                <a:gd name="T36" fmla="*/ 0 w 260"/>
                <a:gd name="T37" fmla="*/ 0 h 390"/>
                <a:gd name="T38" fmla="*/ 0 w 260"/>
                <a:gd name="T39" fmla="*/ 0 h 390"/>
                <a:gd name="T40" fmla="*/ 0 w 260"/>
                <a:gd name="T41" fmla="*/ 0 h 390"/>
                <a:gd name="T42" fmla="*/ 0 w 260"/>
                <a:gd name="T43" fmla="*/ 0 h 390"/>
                <a:gd name="T44" fmla="*/ 0 w 260"/>
                <a:gd name="T45" fmla="*/ 0 h 390"/>
                <a:gd name="T46" fmla="*/ 0 w 260"/>
                <a:gd name="T47" fmla="*/ 0 h 390"/>
                <a:gd name="T48" fmla="*/ 0 w 260"/>
                <a:gd name="T49" fmla="*/ 0 h 390"/>
                <a:gd name="T50" fmla="*/ 0 w 260"/>
                <a:gd name="T51" fmla="*/ 0 h 390"/>
                <a:gd name="T52" fmla="*/ 0 w 260"/>
                <a:gd name="T53" fmla="*/ 0 h 390"/>
                <a:gd name="T54" fmla="*/ 0 w 260"/>
                <a:gd name="T55" fmla="*/ 0 h 390"/>
                <a:gd name="T56" fmla="*/ 0 w 260"/>
                <a:gd name="T57" fmla="*/ 0 h 390"/>
                <a:gd name="T58" fmla="*/ 0 w 260"/>
                <a:gd name="T59" fmla="*/ 0 h 390"/>
                <a:gd name="T60" fmla="*/ 0 w 260"/>
                <a:gd name="T61" fmla="*/ 0 h 390"/>
                <a:gd name="T62" fmla="*/ 0 w 260"/>
                <a:gd name="T63" fmla="*/ 0 h 390"/>
                <a:gd name="T64" fmla="*/ 0 w 260"/>
                <a:gd name="T65" fmla="*/ 0 h 390"/>
                <a:gd name="T66" fmla="*/ 0 w 260"/>
                <a:gd name="T67" fmla="*/ 0 h 390"/>
                <a:gd name="T68" fmla="*/ 0 w 260"/>
                <a:gd name="T69" fmla="*/ 0 h 390"/>
                <a:gd name="T70" fmla="*/ 0 w 260"/>
                <a:gd name="T71" fmla="*/ 0 h 390"/>
                <a:gd name="T72" fmla="*/ 0 w 260"/>
                <a:gd name="T73" fmla="*/ 0 h 390"/>
                <a:gd name="T74" fmla="*/ 0 w 260"/>
                <a:gd name="T75" fmla="*/ 0 h 390"/>
                <a:gd name="T76" fmla="*/ 0 w 260"/>
                <a:gd name="T77" fmla="*/ 0 h 390"/>
                <a:gd name="T78" fmla="*/ 0 w 260"/>
                <a:gd name="T79" fmla="*/ 0 h 390"/>
                <a:gd name="T80" fmla="*/ 0 w 260"/>
                <a:gd name="T81" fmla="*/ 0 h 390"/>
                <a:gd name="T82" fmla="*/ 0 w 260"/>
                <a:gd name="T83" fmla="*/ 0 h 390"/>
                <a:gd name="T84" fmla="*/ 0 w 260"/>
                <a:gd name="T85" fmla="*/ 0 h 390"/>
                <a:gd name="T86" fmla="*/ 0 w 260"/>
                <a:gd name="T87" fmla="*/ 0 h 390"/>
                <a:gd name="T88" fmla="*/ 0 w 260"/>
                <a:gd name="T89" fmla="*/ 0 h 390"/>
                <a:gd name="T90" fmla="*/ 0 w 260"/>
                <a:gd name="T91" fmla="*/ 0 h 390"/>
                <a:gd name="T92" fmla="*/ 0 w 260"/>
                <a:gd name="T93" fmla="*/ 0 h 390"/>
                <a:gd name="T94" fmla="*/ 0 w 260"/>
                <a:gd name="T95" fmla="*/ 0 h 390"/>
                <a:gd name="T96" fmla="*/ 0 w 260"/>
                <a:gd name="T97" fmla="*/ 0 h 390"/>
                <a:gd name="T98" fmla="*/ 0 w 260"/>
                <a:gd name="T99" fmla="*/ 0 h 3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0" h="390">
                  <a:moveTo>
                    <a:pt x="130" y="0"/>
                  </a:moveTo>
                  <a:lnTo>
                    <a:pt x="103" y="4"/>
                  </a:lnTo>
                  <a:lnTo>
                    <a:pt x="79" y="13"/>
                  </a:lnTo>
                  <a:lnTo>
                    <a:pt x="57" y="28"/>
                  </a:lnTo>
                  <a:lnTo>
                    <a:pt x="38" y="49"/>
                  </a:lnTo>
                  <a:lnTo>
                    <a:pt x="22" y="73"/>
                  </a:lnTo>
                  <a:lnTo>
                    <a:pt x="10" y="101"/>
                  </a:lnTo>
                  <a:lnTo>
                    <a:pt x="2" y="132"/>
                  </a:lnTo>
                  <a:lnTo>
                    <a:pt x="0" y="164"/>
                  </a:lnTo>
                  <a:lnTo>
                    <a:pt x="1" y="188"/>
                  </a:lnTo>
                  <a:lnTo>
                    <a:pt x="5" y="211"/>
                  </a:lnTo>
                  <a:lnTo>
                    <a:pt x="12" y="233"/>
                  </a:lnTo>
                  <a:lnTo>
                    <a:pt x="20" y="253"/>
                  </a:lnTo>
                  <a:lnTo>
                    <a:pt x="25" y="259"/>
                  </a:lnTo>
                  <a:lnTo>
                    <a:pt x="30" y="266"/>
                  </a:lnTo>
                  <a:lnTo>
                    <a:pt x="35" y="273"/>
                  </a:lnTo>
                  <a:lnTo>
                    <a:pt x="42" y="280"/>
                  </a:lnTo>
                  <a:lnTo>
                    <a:pt x="48" y="288"/>
                  </a:lnTo>
                  <a:lnTo>
                    <a:pt x="55" y="296"/>
                  </a:lnTo>
                  <a:lnTo>
                    <a:pt x="61" y="304"/>
                  </a:lnTo>
                  <a:lnTo>
                    <a:pt x="66" y="314"/>
                  </a:lnTo>
                  <a:lnTo>
                    <a:pt x="75" y="334"/>
                  </a:lnTo>
                  <a:lnTo>
                    <a:pt x="79" y="356"/>
                  </a:lnTo>
                  <a:lnTo>
                    <a:pt x="83" y="377"/>
                  </a:lnTo>
                  <a:lnTo>
                    <a:pt x="83" y="390"/>
                  </a:lnTo>
                  <a:lnTo>
                    <a:pt x="166" y="390"/>
                  </a:lnTo>
                  <a:lnTo>
                    <a:pt x="164" y="379"/>
                  </a:lnTo>
                  <a:lnTo>
                    <a:pt x="166" y="361"/>
                  </a:lnTo>
                  <a:lnTo>
                    <a:pt x="170" y="340"/>
                  </a:lnTo>
                  <a:lnTo>
                    <a:pt x="178" y="323"/>
                  </a:lnTo>
                  <a:lnTo>
                    <a:pt x="184" y="315"/>
                  </a:lnTo>
                  <a:lnTo>
                    <a:pt x="192" y="308"/>
                  </a:lnTo>
                  <a:lnTo>
                    <a:pt x="200" y="300"/>
                  </a:lnTo>
                  <a:lnTo>
                    <a:pt x="208" y="291"/>
                  </a:lnTo>
                  <a:lnTo>
                    <a:pt x="216" y="283"/>
                  </a:lnTo>
                  <a:lnTo>
                    <a:pt x="224" y="274"/>
                  </a:lnTo>
                  <a:lnTo>
                    <a:pt x="231" y="265"/>
                  </a:lnTo>
                  <a:lnTo>
                    <a:pt x="236" y="257"/>
                  </a:lnTo>
                  <a:lnTo>
                    <a:pt x="245" y="235"/>
                  </a:lnTo>
                  <a:lnTo>
                    <a:pt x="253" y="212"/>
                  </a:lnTo>
                  <a:lnTo>
                    <a:pt x="258" y="187"/>
                  </a:lnTo>
                  <a:lnTo>
                    <a:pt x="260" y="164"/>
                  </a:lnTo>
                  <a:lnTo>
                    <a:pt x="258" y="132"/>
                  </a:lnTo>
                  <a:lnTo>
                    <a:pt x="250" y="101"/>
                  </a:lnTo>
                  <a:lnTo>
                    <a:pt x="238" y="73"/>
                  </a:lnTo>
                  <a:lnTo>
                    <a:pt x="222" y="49"/>
                  </a:lnTo>
                  <a:lnTo>
                    <a:pt x="202" y="28"/>
                  </a:lnTo>
                  <a:lnTo>
                    <a:pt x="181" y="13"/>
                  </a:lnTo>
                  <a:lnTo>
                    <a:pt x="156" y="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2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4401" y="2947"/>
              <a:ext cx="109" cy="156"/>
            </a:xfrm>
            <a:custGeom>
              <a:avLst/>
              <a:gdLst>
                <a:gd name="T0" fmla="*/ 0 w 249"/>
                <a:gd name="T1" fmla="*/ 0 h 370"/>
                <a:gd name="T2" fmla="*/ 0 w 249"/>
                <a:gd name="T3" fmla="*/ 0 h 370"/>
                <a:gd name="T4" fmla="*/ 0 w 249"/>
                <a:gd name="T5" fmla="*/ 0 h 370"/>
                <a:gd name="T6" fmla="*/ 0 w 249"/>
                <a:gd name="T7" fmla="*/ 0 h 370"/>
                <a:gd name="T8" fmla="*/ 0 w 249"/>
                <a:gd name="T9" fmla="*/ 0 h 370"/>
                <a:gd name="T10" fmla="*/ 0 w 249"/>
                <a:gd name="T11" fmla="*/ 0 h 370"/>
                <a:gd name="T12" fmla="*/ 0 w 249"/>
                <a:gd name="T13" fmla="*/ 0 h 370"/>
                <a:gd name="T14" fmla="*/ 0 w 249"/>
                <a:gd name="T15" fmla="*/ 0 h 370"/>
                <a:gd name="T16" fmla="*/ 0 w 249"/>
                <a:gd name="T17" fmla="*/ 0 h 370"/>
                <a:gd name="T18" fmla="*/ 0 w 249"/>
                <a:gd name="T19" fmla="*/ 0 h 370"/>
                <a:gd name="T20" fmla="*/ 0 w 249"/>
                <a:gd name="T21" fmla="*/ 0 h 370"/>
                <a:gd name="T22" fmla="*/ 0 w 249"/>
                <a:gd name="T23" fmla="*/ 0 h 370"/>
                <a:gd name="T24" fmla="*/ 0 w 249"/>
                <a:gd name="T25" fmla="*/ 0 h 370"/>
                <a:gd name="T26" fmla="*/ 0 w 249"/>
                <a:gd name="T27" fmla="*/ 0 h 370"/>
                <a:gd name="T28" fmla="*/ 0 w 249"/>
                <a:gd name="T29" fmla="*/ 0 h 370"/>
                <a:gd name="T30" fmla="*/ 0 w 249"/>
                <a:gd name="T31" fmla="*/ 0 h 370"/>
                <a:gd name="T32" fmla="*/ 0 w 249"/>
                <a:gd name="T33" fmla="*/ 0 h 370"/>
                <a:gd name="T34" fmla="*/ 0 w 249"/>
                <a:gd name="T35" fmla="*/ 0 h 370"/>
                <a:gd name="T36" fmla="*/ 0 w 249"/>
                <a:gd name="T37" fmla="*/ 0 h 370"/>
                <a:gd name="T38" fmla="*/ 0 w 249"/>
                <a:gd name="T39" fmla="*/ 0 h 370"/>
                <a:gd name="T40" fmla="*/ 0 w 249"/>
                <a:gd name="T41" fmla="*/ 0 h 370"/>
                <a:gd name="T42" fmla="*/ 0 w 249"/>
                <a:gd name="T43" fmla="*/ 0 h 370"/>
                <a:gd name="T44" fmla="*/ 0 w 249"/>
                <a:gd name="T45" fmla="*/ 0 h 370"/>
                <a:gd name="T46" fmla="*/ 0 w 249"/>
                <a:gd name="T47" fmla="*/ 0 h 370"/>
                <a:gd name="T48" fmla="*/ 0 w 249"/>
                <a:gd name="T49" fmla="*/ 0 h 370"/>
                <a:gd name="T50" fmla="*/ 0 w 249"/>
                <a:gd name="T51" fmla="*/ 0 h 370"/>
                <a:gd name="T52" fmla="*/ 0 w 249"/>
                <a:gd name="T53" fmla="*/ 0 h 370"/>
                <a:gd name="T54" fmla="*/ 0 w 249"/>
                <a:gd name="T55" fmla="*/ 0 h 370"/>
                <a:gd name="T56" fmla="*/ 0 w 249"/>
                <a:gd name="T57" fmla="*/ 0 h 370"/>
                <a:gd name="T58" fmla="*/ 0 w 249"/>
                <a:gd name="T59" fmla="*/ 0 h 370"/>
                <a:gd name="T60" fmla="*/ 0 w 249"/>
                <a:gd name="T61" fmla="*/ 0 h 370"/>
                <a:gd name="T62" fmla="*/ 0 w 249"/>
                <a:gd name="T63" fmla="*/ 0 h 370"/>
                <a:gd name="T64" fmla="*/ 0 w 249"/>
                <a:gd name="T65" fmla="*/ 0 h 370"/>
                <a:gd name="T66" fmla="*/ 0 w 249"/>
                <a:gd name="T67" fmla="*/ 0 h 370"/>
                <a:gd name="T68" fmla="*/ 0 w 249"/>
                <a:gd name="T69" fmla="*/ 0 h 370"/>
                <a:gd name="T70" fmla="*/ 0 w 249"/>
                <a:gd name="T71" fmla="*/ 0 h 370"/>
                <a:gd name="T72" fmla="*/ 0 w 249"/>
                <a:gd name="T73" fmla="*/ 0 h 370"/>
                <a:gd name="T74" fmla="*/ 0 w 249"/>
                <a:gd name="T75" fmla="*/ 0 h 370"/>
                <a:gd name="T76" fmla="*/ 0 w 249"/>
                <a:gd name="T77" fmla="*/ 0 h 370"/>
                <a:gd name="T78" fmla="*/ 0 w 249"/>
                <a:gd name="T79" fmla="*/ 0 h 370"/>
                <a:gd name="T80" fmla="*/ 0 w 249"/>
                <a:gd name="T81" fmla="*/ 0 h 370"/>
                <a:gd name="T82" fmla="*/ 0 w 249"/>
                <a:gd name="T83" fmla="*/ 0 h 370"/>
                <a:gd name="T84" fmla="*/ 0 w 249"/>
                <a:gd name="T85" fmla="*/ 0 h 370"/>
                <a:gd name="T86" fmla="*/ 0 w 249"/>
                <a:gd name="T87" fmla="*/ 0 h 370"/>
                <a:gd name="T88" fmla="*/ 0 w 249"/>
                <a:gd name="T89" fmla="*/ 0 h 370"/>
                <a:gd name="T90" fmla="*/ 0 w 249"/>
                <a:gd name="T91" fmla="*/ 0 h 370"/>
                <a:gd name="T92" fmla="*/ 0 w 249"/>
                <a:gd name="T93" fmla="*/ 0 h 370"/>
                <a:gd name="T94" fmla="*/ 0 w 249"/>
                <a:gd name="T95" fmla="*/ 0 h 370"/>
                <a:gd name="T96" fmla="*/ 0 w 249"/>
                <a:gd name="T97" fmla="*/ 0 h 370"/>
                <a:gd name="T98" fmla="*/ 0 w 249"/>
                <a:gd name="T99" fmla="*/ 0 h 3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49" h="370">
                  <a:moveTo>
                    <a:pt x="125" y="0"/>
                  </a:moveTo>
                  <a:lnTo>
                    <a:pt x="99" y="3"/>
                  </a:lnTo>
                  <a:lnTo>
                    <a:pt x="76" y="12"/>
                  </a:lnTo>
                  <a:lnTo>
                    <a:pt x="56" y="26"/>
                  </a:lnTo>
                  <a:lnTo>
                    <a:pt x="37" y="46"/>
                  </a:lnTo>
                  <a:lnTo>
                    <a:pt x="22" y="69"/>
                  </a:lnTo>
                  <a:lnTo>
                    <a:pt x="11" y="95"/>
                  </a:lnTo>
                  <a:lnTo>
                    <a:pt x="3" y="125"/>
                  </a:lnTo>
                  <a:lnTo>
                    <a:pt x="0" y="156"/>
                  </a:lnTo>
                  <a:lnTo>
                    <a:pt x="2" y="179"/>
                  </a:lnTo>
                  <a:lnTo>
                    <a:pt x="6" y="201"/>
                  </a:lnTo>
                  <a:lnTo>
                    <a:pt x="12" y="222"/>
                  </a:lnTo>
                  <a:lnTo>
                    <a:pt x="20" y="240"/>
                  </a:lnTo>
                  <a:lnTo>
                    <a:pt x="25" y="246"/>
                  </a:lnTo>
                  <a:lnTo>
                    <a:pt x="29" y="253"/>
                  </a:lnTo>
                  <a:lnTo>
                    <a:pt x="35" y="259"/>
                  </a:lnTo>
                  <a:lnTo>
                    <a:pt x="41" y="266"/>
                  </a:lnTo>
                  <a:lnTo>
                    <a:pt x="48" y="274"/>
                  </a:lnTo>
                  <a:lnTo>
                    <a:pt x="53" y="281"/>
                  </a:lnTo>
                  <a:lnTo>
                    <a:pt x="59" y="289"/>
                  </a:lnTo>
                  <a:lnTo>
                    <a:pt x="64" y="298"/>
                  </a:lnTo>
                  <a:lnTo>
                    <a:pt x="72" y="317"/>
                  </a:lnTo>
                  <a:lnTo>
                    <a:pt x="76" y="339"/>
                  </a:lnTo>
                  <a:lnTo>
                    <a:pt x="80" y="359"/>
                  </a:lnTo>
                  <a:lnTo>
                    <a:pt x="80" y="370"/>
                  </a:lnTo>
                  <a:lnTo>
                    <a:pt x="159" y="370"/>
                  </a:lnTo>
                  <a:lnTo>
                    <a:pt x="158" y="360"/>
                  </a:lnTo>
                  <a:lnTo>
                    <a:pt x="159" y="343"/>
                  </a:lnTo>
                  <a:lnTo>
                    <a:pt x="163" y="323"/>
                  </a:lnTo>
                  <a:lnTo>
                    <a:pt x="171" y="307"/>
                  </a:lnTo>
                  <a:lnTo>
                    <a:pt x="177" y="300"/>
                  </a:lnTo>
                  <a:lnTo>
                    <a:pt x="184" y="292"/>
                  </a:lnTo>
                  <a:lnTo>
                    <a:pt x="192" y="285"/>
                  </a:lnTo>
                  <a:lnTo>
                    <a:pt x="200" y="277"/>
                  </a:lnTo>
                  <a:lnTo>
                    <a:pt x="208" y="269"/>
                  </a:lnTo>
                  <a:lnTo>
                    <a:pt x="215" y="261"/>
                  </a:lnTo>
                  <a:lnTo>
                    <a:pt x="222" y="253"/>
                  </a:lnTo>
                  <a:lnTo>
                    <a:pt x="226" y="245"/>
                  </a:lnTo>
                  <a:lnTo>
                    <a:pt x="234" y="224"/>
                  </a:lnTo>
                  <a:lnTo>
                    <a:pt x="242" y="201"/>
                  </a:lnTo>
                  <a:lnTo>
                    <a:pt x="247" y="178"/>
                  </a:lnTo>
                  <a:lnTo>
                    <a:pt x="249" y="156"/>
                  </a:lnTo>
                  <a:lnTo>
                    <a:pt x="247" y="125"/>
                  </a:lnTo>
                  <a:lnTo>
                    <a:pt x="240" y="95"/>
                  </a:lnTo>
                  <a:lnTo>
                    <a:pt x="229" y="69"/>
                  </a:lnTo>
                  <a:lnTo>
                    <a:pt x="214" y="46"/>
                  </a:lnTo>
                  <a:lnTo>
                    <a:pt x="195" y="26"/>
                  </a:lnTo>
                  <a:lnTo>
                    <a:pt x="173" y="12"/>
                  </a:lnTo>
                  <a:lnTo>
                    <a:pt x="150" y="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>
              <a:off x="4404" y="2951"/>
              <a:ext cx="105" cy="149"/>
            </a:xfrm>
            <a:custGeom>
              <a:avLst/>
              <a:gdLst>
                <a:gd name="T0" fmla="*/ 0 w 237"/>
                <a:gd name="T1" fmla="*/ 0 h 353"/>
                <a:gd name="T2" fmla="*/ 0 w 237"/>
                <a:gd name="T3" fmla="*/ 0 h 353"/>
                <a:gd name="T4" fmla="*/ 0 w 237"/>
                <a:gd name="T5" fmla="*/ 0 h 353"/>
                <a:gd name="T6" fmla="*/ 0 w 237"/>
                <a:gd name="T7" fmla="*/ 0 h 353"/>
                <a:gd name="T8" fmla="*/ 0 w 237"/>
                <a:gd name="T9" fmla="*/ 0 h 353"/>
                <a:gd name="T10" fmla="*/ 0 w 237"/>
                <a:gd name="T11" fmla="*/ 0 h 353"/>
                <a:gd name="T12" fmla="*/ 0 w 237"/>
                <a:gd name="T13" fmla="*/ 0 h 353"/>
                <a:gd name="T14" fmla="*/ 0 w 237"/>
                <a:gd name="T15" fmla="*/ 0 h 353"/>
                <a:gd name="T16" fmla="*/ 0 w 237"/>
                <a:gd name="T17" fmla="*/ 0 h 353"/>
                <a:gd name="T18" fmla="*/ 0 w 237"/>
                <a:gd name="T19" fmla="*/ 0 h 353"/>
                <a:gd name="T20" fmla="*/ 0 w 237"/>
                <a:gd name="T21" fmla="*/ 0 h 353"/>
                <a:gd name="T22" fmla="*/ 0 w 237"/>
                <a:gd name="T23" fmla="*/ 0 h 353"/>
                <a:gd name="T24" fmla="*/ 0 w 237"/>
                <a:gd name="T25" fmla="*/ 0 h 353"/>
                <a:gd name="T26" fmla="*/ 0 w 237"/>
                <a:gd name="T27" fmla="*/ 0 h 353"/>
                <a:gd name="T28" fmla="*/ 0 w 237"/>
                <a:gd name="T29" fmla="*/ 0 h 353"/>
                <a:gd name="T30" fmla="*/ 0 w 237"/>
                <a:gd name="T31" fmla="*/ 0 h 353"/>
                <a:gd name="T32" fmla="*/ 0 w 237"/>
                <a:gd name="T33" fmla="*/ 0 h 353"/>
                <a:gd name="T34" fmla="*/ 0 w 237"/>
                <a:gd name="T35" fmla="*/ 0 h 353"/>
                <a:gd name="T36" fmla="*/ 0 w 237"/>
                <a:gd name="T37" fmla="*/ 0 h 353"/>
                <a:gd name="T38" fmla="*/ 0 w 237"/>
                <a:gd name="T39" fmla="*/ 0 h 353"/>
                <a:gd name="T40" fmla="*/ 0 w 237"/>
                <a:gd name="T41" fmla="*/ 0 h 353"/>
                <a:gd name="T42" fmla="*/ 0 w 237"/>
                <a:gd name="T43" fmla="*/ 0 h 353"/>
                <a:gd name="T44" fmla="*/ 0 w 237"/>
                <a:gd name="T45" fmla="*/ 0 h 353"/>
                <a:gd name="T46" fmla="*/ 0 w 237"/>
                <a:gd name="T47" fmla="*/ 0 h 353"/>
                <a:gd name="T48" fmla="*/ 0 w 237"/>
                <a:gd name="T49" fmla="*/ 0 h 353"/>
                <a:gd name="T50" fmla="*/ 0 w 237"/>
                <a:gd name="T51" fmla="*/ 0 h 353"/>
                <a:gd name="T52" fmla="*/ 0 w 237"/>
                <a:gd name="T53" fmla="*/ 0 h 353"/>
                <a:gd name="T54" fmla="*/ 0 w 237"/>
                <a:gd name="T55" fmla="*/ 0 h 353"/>
                <a:gd name="T56" fmla="*/ 0 w 237"/>
                <a:gd name="T57" fmla="*/ 0 h 353"/>
                <a:gd name="T58" fmla="*/ 0 w 237"/>
                <a:gd name="T59" fmla="*/ 0 h 353"/>
                <a:gd name="T60" fmla="*/ 0 w 237"/>
                <a:gd name="T61" fmla="*/ 0 h 353"/>
                <a:gd name="T62" fmla="*/ 0 w 237"/>
                <a:gd name="T63" fmla="*/ 0 h 353"/>
                <a:gd name="T64" fmla="*/ 0 w 237"/>
                <a:gd name="T65" fmla="*/ 0 h 353"/>
                <a:gd name="T66" fmla="*/ 0 w 237"/>
                <a:gd name="T67" fmla="*/ 0 h 353"/>
                <a:gd name="T68" fmla="*/ 0 w 237"/>
                <a:gd name="T69" fmla="*/ 0 h 353"/>
                <a:gd name="T70" fmla="*/ 0 w 237"/>
                <a:gd name="T71" fmla="*/ 0 h 353"/>
                <a:gd name="T72" fmla="*/ 0 w 237"/>
                <a:gd name="T73" fmla="*/ 0 h 353"/>
                <a:gd name="T74" fmla="*/ 0 w 237"/>
                <a:gd name="T75" fmla="*/ 0 h 353"/>
                <a:gd name="T76" fmla="*/ 0 w 237"/>
                <a:gd name="T77" fmla="*/ 0 h 353"/>
                <a:gd name="T78" fmla="*/ 0 w 237"/>
                <a:gd name="T79" fmla="*/ 0 h 353"/>
                <a:gd name="T80" fmla="*/ 0 w 237"/>
                <a:gd name="T81" fmla="*/ 0 h 353"/>
                <a:gd name="T82" fmla="*/ 0 w 237"/>
                <a:gd name="T83" fmla="*/ 0 h 353"/>
                <a:gd name="T84" fmla="*/ 0 w 237"/>
                <a:gd name="T85" fmla="*/ 0 h 353"/>
                <a:gd name="T86" fmla="*/ 0 w 237"/>
                <a:gd name="T87" fmla="*/ 0 h 353"/>
                <a:gd name="T88" fmla="*/ 0 w 237"/>
                <a:gd name="T89" fmla="*/ 0 h 353"/>
                <a:gd name="T90" fmla="*/ 0 w 237"/>
                <a:gd name="T91" fmla="*/ 0 h 353"/>
                <a:gd name="T92" fmla="*/ 0 w 237"/>
                <a:gd name="T93" fmla="*/ 0 h 353"/>
                <a:gd name="T94" fmla="*/ 0 w 237"/>
                <a:gd name="T95" fmla="*/ 0 h 353"/>
                <a:gd name="T96" fmla="*/ 0 w 237"/>
                <a:gd name="T97" fmla="*/ 0 h 353"/>
                <a:gd name="T98" fmla="*/ 0 w 237"/>
                <a:gd name="T99" fmla="*/ 0 h 3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7" h="353">
                  <a:moveTo>
                    <a:pt x="119" y="0"/>
                  </a:moveTo>
                  <a:lnTo>
                    <a:pt x="95" y="3"/>
                  </a:lnTo>
                  <a:lnTo>
                    <a:pt x="73" y="11"/>
                  </a:lnTo>
                  <a:lnTo>
                    <a:pt x="52" y="25"/>
                  </a:lnTo>
                  <a:lnTo>
                    <a:pt x="35" y="44"/>
                  </a:lnTo>
                  <a:lnTo>
                    <a:pt x="21" y="65"/>
                  </a:lnTo>
                  <a:lnTo>
                    <a:pt x="9" y="91"/>
                  </a:lnTo>
                  <a:lnTo>
                    <a:pt x="2" y="118"/>
                  </a:lnTo>
                  <a:lnTo>
                    <a:pt x="0" y="148"/>
                  </a:lnTo>
                  <a:lnTo>
                    <a:pt x="1" y="170"/>
                  </a:lnTo>
                  <a:lnTo>
                    <a:pt x="5" y="190"/>
                  </a:lnTo>
                  <a:lnTo>
                    <a:pt x="12" y="209"/>
                  </a:lnTo>
                  <a:lnTo>
                    <a:pt x="20" y="228"/>
                  </a:lnTo>
                  <a:lnTo>
                    <a:pt x="23" y="234"/>
                  </a:lnTo>
                  <a:lnTo>
                    <a:pt x="28" y="240"/>
                  </a:lnTo>
                  <a:lnTo>
                    <a:pt x="34" y="246"/>
                  </a:lnTo>
                  <a:lnTo>
                    <a:pt x="39" y="253"/>
                  </a:lnTo>
                  <a:lnTo>
                    <a:pt x="45" y="260"/>
                  </a:lnTo>
                  <a:lnTo>
                    <a:pt x="51" y="268"/>
                  </a:lnTo>
                  <a:lnTo>
                    <a:pt x="57" y="276"/>
                  </a:lnTo>
                  <a:lnTo>
                    <a:pt x="61" y="284"/>
                  </a:lnTo>
                  <a:lnTo>
                    <a:pt x="68" y="303"/>
                  </a:lnTo>
                  <a:lnTo>
                    <a:pt x="73" y="323"/>
                  </a:lnTo>
                  <a:lnTo>
                    <a:pt x="76" y="342"/>
                  </a:lnTo>
                  <a:lnTo>
                    <a:pt x="76" y="353"/>
                  </a:lnTo>
                  <a:lnTo>
                    <a:pt x="151" y="353"/>
                  </a:lnTo>
                  <a:lnTo>
                    <a:pt x="151" y="344"/>
                  </a:lnTo>
                  <a:lnTo>
                    <a:pt x="152" y="327"/>
                  </a:lnTo>
                  <a:lnTo>
                    <a:pt x="156" y="308"/>
                  </a:lnTo>
                  <a:lnTo>
                    <a:pt x="163" y="292"/>
                  </a:lnTo>
                  <a:lnTo>
                    <a:pt x="168" y="285"/>
                  </a:lnTo>
                  <a:lnTo>
                    <a:pt x="175" y="279"/>
                  </a:lnTo>
                  <a:lnTo>
                    <a:pt x="182" y="270"/>
                  </a:lnTo>
                  <a:lnTo>
                    <a:pt x="190" y="264"/>
                  </a:lnTo>
                  <a:lnTo>
                    <a:pt x="197" y="255"/>
                  </a:lnTo>
                  <a:lnTo>
                    <a:pt x="204" y="247"/>
                  </a:lnTo>
                  <a:lnTo>
                    <a:pt x="210" y="239"/>
                  </a:lnTo>
                  <a:lnTo>
                    <a:pt x="214" y="232"/>
                  </a:lnTo>
                  <a:lnTo>
                    <a:pt x="224" y="213"/>
                  </a:lnTo>
                  <a:lnTo>
                    <a:pt x="231" y="192"/>
                  </a:lnTo>
                  <a:lnTo>
                    <a:pt x="235" y="169"/>
                  </a:lnTo>
                  <a:lnTo>
                    <a:pt x="237" y="148"/>
                  </a:lnTo>
                  <a:lnTo>
                    <a:pt x="235" y="118"/>
                  </a:lnTo>
                  <a:lnTo>
                    <a:pt x="228" y="91"/>
                  </a:lnTo>
                  <a:lnTo>
                    <a:pt x="217" y="65"/>
                  </a:lnTo>
                  <a:lnTo>
                    <a:pt x="203" y="44"/>
                  </a:lnTo>
                  <a:lnTo>
                    <a:pt x="186" y="25"/>
                  </a:lnTo>
                  <a:lnTo>
                    <a:pt x="165" y="11"/>
                  </a:lnTo>
                  <a:lnTo>
                    <a:pt x="143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E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4408" y="2954"/>
              <a:ext cx="98" cy="142"/>
            </a:xfrm>
            <a:custGeom>
              <a:avLst/>
              <a:gdLst>
                <a:gd name="T0" fmla="*/ 0 w 225"/>
                <a:gd name="T1" fmla="*/ 0 h 336"/>
                <a:gd name="T2" fmla="*/ 0 w 225"/>
                <a:gd name="T3" fmla="*/ 0 h 336"/>
                <a:gd name="T4" fmla="*/ 0 w 225"/>
                <a:gd name="T5" fmla="*/ 0 h 336"/>
                <a:gd name="T6" fmla="*/ 0 w 225"/>
                <a:gd name="T7" fmla="*/ 0 h 336"/>
                <a:gd name="T8" fmla="*/ 0 w 225"/>
                <a:gd name="T9" fmla="*/ 0 h 336"/>
                <a:gd name="T10" fmla="*/ 0 w 225"/>
                <a:gd name="T11" fmla="*/ 0 h 336"/>
                <a:gd name="T12" fmla="*/ 0 w 225"/>
                <a:gd name="T13" fmla="*/ 0 h 336"/>
                <a:gd name="T14" fmla="*/ 0 w 225"/>
                <a:gd name="T15" fmla="*/ 0 h 336"/>
                <a:gd name="T16" fmla="*/ 0 w 225"/>
                <a:gd name="T17" fmla="*/ 0 h 336"/>
                <a:gd name="T18" fmla="*/ 0 w 225"/>
                <a:gd name="T19" fmla="*/ 0 h 336"/>
                <a:gd name="T20" fmla="*/ 0 w 225"/>
                <a:gd name="T21" fmla="*/ 0 h 336"/>
                <a:gd name="T22" fmla="*/ 0 w 225"/>
                <a:gd name="T23" fmla="*/ 0 h 336"/>
                <a:gd name="T24" fmla="*/ 0 w 225"/>
                <a:gd name="T25" fmla="*/ 0 h 336"/>
                <a:gd name="T26" fmla="*/ 0 w 225"/>
                <a:gd name="T27" fmla="*/ 0 h 336"/>
                <a:gd name="T28" fmla="*/ 0 w 225"/>
                <a:gd name="T29" fmla="*/ 0 h 336"/>
                <a:gd name="T30" fmla="*/ 0 w 225"/>
                <a:gd name="T31" fmla="*/ 0 h 336"/>
                <a:gd name="T32" fmla="*/ 0 w 225"/>
                <a:gd name="T33" fmla="*/ 0 h 336"/>
                <a:gd name="T34" fmla="*/ 0 w 225"/>
                <a:gd name="T35" fmla="*/ 0 h 336"/>
                <a:gd name="T36" fmla="*/ 0 w 225"/>
                <a:gd name="T37" fmla="*/ 0 h 336"/>
                <a:gd name="T38" fmla="*/ 0 w 225"/>
                <a:gd name="T39" fmla="*/ 0 h 336"/>
                <a:gd name="T40" fmla="*/ 0 w 225"/>
                <a:gd name="T41" fmla="*/ 0 h 336"/>
                <a:gd name="T42" fmla="*/ 0 w 225"/>
                <a:gd name="T43" fmla="*/ 0 h 336"/>
                <a:gd name="T44" fmla="*/ 0 w 225"/>
                <a:gd name="T45" fmla="*/ 0 h 336"/>
                <a:gd name="T46" fmla="*/ 0 w 225"/>
                <a:gd name="T47" fmla="*/ 0 h 336"/>
                <a:gd name="T48" fmla="*/ 0 w 225"/>
                <a:gd name="T49" fmla="*/ 0 h 336"/>
                <a:gd name="T50" fmla="*/ 0 w 225"/>
                <a:gd name="T51" fmla="*/ 0 h 336"/>
                <a:gd name="T52" fmla="*/ 0 w 225"/>
                <a:gd name="T53" fmla="*/ 0 h 336"/>
                <a:gd name="T54" fmla="*/ 0 w 225"/>
                <a:gd name="T55" fmla="*/ 0 h 336"/>
                <a:gd name="T56" fmla="*/ 0 w 225"/>
                <a:gd name="T57" fmla="*/ 0 h 336"/>
                <a:gd name="T58" fmla="*/ 0 w 225"/>
                <a:gd name="T59" fmla="*/ 0 h 336"/>
                <a:gd name="T60" fmla="*/ 0 w 225"/>
                <a:gd name="T61" fmla="*/ 0 h 336"/>
                <a:gd name="T62" fmla="*/ 0 w 225"/>
                <a:gd name="T63" fmla="*/ 0 h 336"/>
                <a:gd name="T64" fmla="*/ 0 w 225"/>
                <a:gd name="T65" fmla="*/ 0 h 336"/>
                <a:gd name="T66" fmla="*/ 0 w 225"/>
                <a:gd name="T67" fmla="*/ 0 h 336"/>
                <a:gd name="T68" fmla="*/ 0 w 225"/>
                <a:gd name="T69" fmla="*/ 0 h 336"/>
                <a:gd name="T70" fmla="*/ 0 w 225"/>
                <a:gd name="T71" fmla="*/ 0 h 336"/>
                <a:gd name="T72" fmla="*/ 0 w 225"/>
                <a:gd name="T73" fmla="*/ 0 h 336"/>
                <a:gd name="T74" fmla="*/ 0 w 225"/>
                <a:gd name="T75" fmla="*/ 0 h 336"/>
                <a:gd name="T76" fmla="*/ 0 w 225"/>
                <a:gd name="T77" fmla="*/ 0 h 336"/>
                <a:gd name="T78" fmla="*/ 0 w 225"/>
                <a:gd name="T79" fmla="*/ 0 h 336"/>
                <a:gd name="T80" fmla="*/ 0 w 225"/>
                <a:gd name="T81" fmla="*/ 0 h 336"/>
                <a:gd name="T82" fmla="*/ 0 w 225"/>
                <a:gd name="T83" fmla="*/ 0 h 336"/>
                <a:gd name="T84" fmla="*/ 0 w 225"/>
                <a:gd name="T85" fmla="*/ 0 h 336"/>
                <a:gd name="T86" fmla="*/ 0 w 225"/>
                <a:gd name="T87" fmla="*/ 0 h 336"/>
                <a:gd name="T88" fmla="*/ 0 w 225"/>
                <a:gd name="T89" fmla="*/ 0 h 336"/>
                <a:gd name="T90" fmla="*/ 0 w 225"/>
                <a:gd name="T91" fmla="*/ 0 h 336"/>
                <a:gd name="T92" fmla="*/ 0 w 225"/>
                <a:gd name="T93" fmla="*/ 0 h 336"/>
                <a:gd name="T94" fmla="*/ 0 w 225"/>
                <a:gd name="T95" fmla="*/ 0 h 336"/>
                <a:gd name="T96" fmla="*/ 0 w 225"/>
                <a:gd name="T97" fmla="*/ 0 h 336"/>
                <a:gd name="T98" fmla="*/ 0 w 225"/>
                <a:gd name="T99" fmla="*/ 0 h 3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5" h="336">
                  <a:moveTo>
                    <a:pt x="112" y="0"/>
                  </a:moveTo>
                  <a:lnTo>
                    <a:pt x="89" y="2"/>
                  </a:lnTo>
                  <a:lnTo>
                    <a:pt x="68" y="11"/>
                  </a:lnTo>
                  <a:lnTo>
                    <a:pt x="50" y="24"/>
                  </a:lnTo>
                  <a:lnTo>
                    <a:pt x="32" y="41"/>
                  </a:lnTo>
                  <a:lnTo>
                    <a:pt x="18" y="62"/>
                  </a:lnTo>
                  <a:lnTo>
                    <a:pt x="9" y="86"/>
                  </a:lnTo>
                  <a:lnTo>
                    <a:pt x="2" y="113"/>
                  </a:lnTo>
                  <a:lnTo>
                    <a:pt x="0" y="141"/>
                  </a:lnTo>
                  <a:lnTo>
                    <a:pt x="1" y="162"/>
                  </a:lnTo>
                  <a:lnTo>
                    <a:pt x="5" y="182"/>
                  </a:lnTo>
                  <a:lnTo>
                    <a:pt x="9" y="200"/>
                  </a:lnTo>
                  <a:lnTo>
                    <a:pt x="17" y="218"/>
                  </a:lnTo>
                  <a:lnTo>
                    <a:pt x="21" y="223"/>
                  </a:lnTo>
                  <a:lnTo>
                    <a:pt x="25" y="229"/>
                  </a:lnTo>
                  <a:lnTo>
                    <a:pt x="31" y="235"/>
                  </a:lnTo>
                  <a:lnTo>
                    <a:pt x="36" y="242"/>
                  </a:lnTo>
                  <a:lnTo>
                    <a:pt x="42" y="249"/>
                  </a:lnTo>
                  <a:lnTo>
                    <a:pt x="47" y="256"/>
                  </a:lnTo>
                  <a:lnTo>
                    <a:pt x="53" y="262"/>
                  </a:lnTo>
                  <a:lnTo>
                    <a:pt x="58" y="271"/>
                  </a:lnTo>
                  <a:lnTo>
                    <a:pt x="63" y="289"/>
                  </a:lnTo>
                  <a:lnTo>
                    <a:pt x="68" y="309"/>
                  </a:lnTo>
                  <a:lnTo>
                    <a:pt x="70" y="326"/>
                  </a:lnTo>
                  <a:lnTo>
                    <a:pt x="70" y="336"/>
                  </a:lnTo>
                  <a:lnTo>
                    <a:pt x="143" y="336"/>
                  </a:lnTo>
                  <a:lnTo>
                    <a:pt x="142" y="327"/>
                  </a:lnTo>
                  <a:lnTo>
                    <a:pt x="143" y="311"/>
                  </a:lnTo>
                  <a:lnTo>
                    <a:pt x="146" y="294"/>
                  </a:lnTo>
                  <a:lnTo>
                    <a:pt x="153" y="279"/>
                  </a:lnTo>
                  <a:lnTo>
                    <a:pt x="159" y="272"/>
                  </a:lnTo>
                  <a:lnTo>
                    <a:pt x="165" y="265"/>
                  </a:lnTo>
                  <a:lnTo>
                    <a:pt x="172" y="258"/>
                  </a:lnTo>
                  <a:lnTo>
                    <a:pt x="180" y="251"/>
                  </a:lnTo>
                  <a:lnTo>
                    <a:pt x="187" y="244"/>
                  </a:lnTo>
                  <a:lnTo>
                    <a:pt x="192" y="236"/>
                  </a:lnTo>
                  <a:lnTo>
                    <a:pt x="198" y="229"/>
                  </a:lnTo>
                  <a:lnTo>
                    <a:pt x="203" y="222"/>
                  </a:lnTo>
                  <a:lnTo>
                    <a:pt x="211" y="204"/>
                  </a:lnTo>
                  <a:lnTo>
                    <a:pt x="218" y="183"/>
                  </a:lnTo>
                  <a:lnTo>
                    <a:pt x="222" y="161"/>
                  </a:lnTo>
                  <a:lnTo>
                    <a:pt x="225" y="141"/>
                  </a:lnTo>
                  <a:lnTo>
                    <a:pt x="222" y="113"/>
                  </a:lnTo>
                  <a:lnTo>
                    <a:pt x="216" y="86"/>
                  </a:lnTo>
                  <a:lnTo>
                    <a:pt x="205" y="62"/>
                  </a:lnTo>
                  <a:lnTo>
                    <a:pt x="191" y="41"/>
                  </a:lnTo>
                  <a:lnTo>
                    <a:pt x="175" y="24"/>
                  </a:lnTo>
                  <a:lnTo>
                    <a:pt x="156" y="11"/>
                  </a:lnTo>
                  <a:lnTo>
                    <a:pt x="135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EA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auto">
            <a:xfrm>
              <a:off x="4409" y="2959"/>
              <a:ext cx="94" cy="132"/>
            </a:xfrm>
            <a:custGeom>
              <a:avLst/>
              <a:gdLst>
                <a:gd name="T0" fmla="*/ 0 w 213"/>
                <a:gd name="T1" fmla="*/ 0 h 318"/>
                <a:gd name="T2" fmla="*/ 0 w 213"/>
                <a:gd name="T3" fmla="*/ 0 h 318"/>
                <a:gd name="T4" fmla="*/ 0 w 213"/>
                <a:gd name="T5" fmla="*/ 0 h 318"/>
                <a:gd name="T6" fmla="*/ 0 w 213"/>
                <a:gd name="T7" fmla="*/ 0 h 318"/>
                <a:gd name="T8" fmla="*/ 0 w 213"/>
                <a:gd name="T9" fmla="*/ 0 h 318"/>
                <a:gd name="T10" fmla="*/ 0 w 213"/>
                <a:gd name="T11" fmla="*/ 0 h 318"/>
                <a:gd name="T12" fmla="*/ 0 w 213"/>
                <a:gd name="T13" fmla="*/ 0 h 318"/>
                <a:gd name="T14" fmla="*/ 0 w 213"/>
                <a:gd name="T15" fmla="*/ 0 h 318"/>
                <a:gd name="T16" fmla="*/ 0 w 213"/>
                <a:gd name="T17" fmla="*/ 0 h 318"/>
                <a:gd name="T18" fmla="*/ 0 w 213"/>
                <a:gd name="T19" fmla="*/ 0 h 318"/>
                <a:gd name="T20" fmla="*/ 0 w 213"/>
                <a:gd name="T21" fmla="*/ 0 h 318"/>
                <a:gd name="T22" fmla="*/ 0 w 213"/>
                <a:gd name="T23" fmla="*/ 0 h 318"/>
                <a:gd name="T24" fmla="*/ 0 w 213"/>
                <a:gd name="T25" fmla="*/ 0 h 318"/>
                <a:gd name="T26" fmla="*/ 0 w 213"/>
                <a:gd name="T27" fmla="*/ 0 h 318"/>
                <a:gd name="T28" fmla="*/ 0 w 213"/>
                <a:gd name="T29" fmla="*/ 0 h 318"/>
                <a:gd name="T30" fmla="*/ 0 w 213"/>
                <a:gd name="T31" fmla="*/ 0 h 318"/>
                <a:gd name="T32" fmla="*/ 0 w 213"/>
                <a:gd name="T33" fmla="*/ 0 h 318"/>
                <a:gd name="T34" fmla="*/ 0 w 213"/>
                <a:gd name="T35" fmla="*/ 0 h 318"/>
                <a:gd name="T36" fmla="*/ 0 w 213"/>
                <a:gd name="T37" fmla="*/ 0 h 318"/>
                <a:gd name="T38" fmla="*/ 0 w 213"/>
                <a:gd name="T39" fmla="*/ 0 h 318"/>
                <a:gd name="T40" fmla="*/ 0 w 213"/>
                <a:gd name="T41" fmla="*/ 0 h 318"/>
                <a:gd name="T42" fmla="*/ 0 w 213"/>
                <a:gd name="T43" fmla="*/ 0 h 318"/>
                <a:gd name="T44" fmla="*/ 0 w 213"/>
                <a:gd name="T45" fmla="*/ 0 h 318"/>
                <a:gd name="T46" fmla="*/ 0 w 213"/>
                <a:gd name="T47" fmla="*/ 0 h 318"/>
                <a:gd name="T48" fmla="*/ 0 w 213"/>
                <a:gd name="T49" fmla="*/ 0 h 318"/>
                <a:gd name="T50" fmla="*/ 0 w 213"/>
                <a:gd name="T51" fmla="*/ 0 h 318"/>
                <a:gd name="T52" fmla="*/ 0 w 213"/>
                <a:gd name="T53" fmla="*/ 0 h 318"/>
                <a:gd name="T54" fmla="*/ 0 w 213"/>
                <a:gd name="T55" fmla="*/ 0 h 318"/>
                <a:gd name="T56" fmla="*/ 0 w 213"/>
                <a:gd name="T57" fmla="*/ 0 h 318"/>
                <a:gd name="T58" fmla="*/ 0 w 213"/>
                <a:gd name="T59" fmla="*/ 0 h 318"/>
                <a:gd name="T60" fmla="*/ 0 w 213"/>
                <a:gd name="T61" fmla="*/ 0 h 318"/>
                <a:gd name="T62" fmla="*/ 0 w 213"/>
                <a:gd name="T63" fmla="*/ 0 h 318"/>
                <a:gd name="T64" fmla="*/ 0 w 213"/>
                <a:gd name="T65" fmla="*/ 0 h 318"/>
                <a:gd name="T66" fmla="*/ 0 w 213"/>
                <a:gd name="T67" fmla="*/ 0 h 318"/>
                <a:gd name="T68" fmla="*/ 0 w 213"/>
                <a:gd name="T69" fmla="*/ 0 h 318"/>
                <a:gd name="T70" fmla="*/ 0 w 213"/>
                <a:gd name="T71" fmla="*/ 0 h 318"/>
                <a:gd name="T72" fmla="*/ 0 w 213"/>
                <a:gd name="T73" fmla="*/ 0 h 318"/>
                <a:gd name="T74" fmla="*/ 0 w 213"/>
                <a:gd name="T75" fmla="*/ 0 h 318"/>
                <a:gd name="T76" fmla="*/ 0 w 213"/>
                <a:gd name="T77" fmla="*/ 0 h 318"/>
                <a:gd name="T78" fmla="*/ 0 w 213"/>
                <a:gd name="T79" fmla="*/ 0 h 318"/>
                <a:gd name="T80" fmla="*/ 0 w 213"/>
                <a:gd name="T81" fmla="*/ 0 h 318"/>
                <a:gd name="T82" fmla="*/ 0 w 213"/>
                <a:gd name="T83" fmla="*/ 0 h 318"/>
                <a:gd name="T84" fmla="*/ 0 w 213"/>
                <a:gd name="T85" fmla="*/ 0 h 318"/>
                <a:gd name="T86" fmla="*/ 0 w 213"/>
                <a:gd name="T87" fmla="*/ 0 h 318"/>
                <a:gd name="T88" fmla="*/ 0 w 213"/>
                <a:gd name="T89" fmla="*/ 0 h 318"/>
                <a:gd name="T90" fmla="*/ 0 w 213"/>
                <a:gd name="T91" fmla="*/ 0 h 318"/>
                <a:gd name="T92" fmla="*/ 0 w 213"/>
                <a:gd name="T93" fmla="*/ 0 h 318"/>
                <a:gd name="T94" fmla="*/ 0 w 213"/>
                <a:gd name="T95" fmla="*/ 0 h 318"/>
                <a:gd name="T96" fmla="*/ 0 w 213"/>
                <a:gd name="T97" fmla="*/ 0 h 318"/>
                <a:gd name="T98" fmla="*/ 0 w 213"/>
                <a:gd name="T99" fmla="*/ 0 h 3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3" h="318">
                  <a:moveTo>
                    <a:pt x="106" y="0"/>
                  </a:moveTo>
                  <a:lnTo>
                    <a:pt x="84" y="2"/>
                  </a:lnTo>
                  <a:lnTo>
                    <a:pt x="64" y="10"/>
                  </a:lnTo>
                  <a:lnTo>
                    <a:pt x="46" y="23"/>
                  </a:lnTo>
                  <a:lnTo>
                    <a:pt x="31" y="39"/>
                  </a:lnTo>
                  <a:lnTo>
                    <a:pt x="18" y="59"/>
                  </a:lnTo>
                  <a:lnTo>
                    <a:pt x="8" y="82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1" y="153"/>
                  </a:lnTo>
                  <a:lnTo>
                    <a:pt x="4" y="172"/>
                  </a:lnTo>
                  <a:lnTo>
                    <a:pt x="9" y="190"/>
                  </a:lnTo>
                  <a:lnTo>
                    <a:pt x="16" y="206"/>
                  </a:lnTo>
                  <a:lnTo>
                    <a:pt x="19" y="212"/>
                  </a:lnTo>
                  <a:lnTo>
                    <a:pt x="24" y="217"/>
                  </a:lnTo>
                  <a:lnTo>
                    <a:pt x="29" y="222"/>
                  </a:lnTo>
                  <a:lnTo>
                    <a:pt x="34" y="228"/>
                  </a:lnTo>
                  <a:lnTo>
                    <a:pt x="39" y="235"/>
                  </a:lnTo>
                  <a:lnTo>
                    <a:pt x="45" y="241"/>
                  </a:lnTo>
                  <a:lnTo>
                    <a:pt x="49" y="248"/>
                  </a:lnTo>
                  <a:lnTo>
                    <a:pt x="54" y="256"/>
                  </a:lnTo>
                  <a:lnTo>
                    <a:pt x="60" y="273"/>
                  </a:lnTo>
                  <a:lnTo>
                    <a:pt x="64" y="291"/>
                  </a:lnTo>
                  <a:lnTo>
                    <a:pt x="67" y="308"/>
                  </a:lnTo>
                  <a:lnTo>
                    <a:pt x="67" y="318"/>
                  </a:lnTo>
                  <a:lnTo>
                    <a:pt x="135" y="318"/>
                  </a:lnTo>
                  <a:lnTo>
                    <a:pt x="135" y="310"/>
                  </a:lnTo>
                  <a:lnTo>
                    <a:pt x="135" y="295"/>
                  </a:lnTo>
                  <a:lnTo>
                    <a:pt x="138" y="278"/>
                  </a:lnTo>
                  <a:lnTo>
                    <a:pt x="145" y="264"/>
                  </a:lnTo>
                  <a:lnTo>
                    <a:pt x="151" y="258"/>
                  </a:lnTo>
                  <a:lnTo>
                    <a:pt x="157" y="251"/>
                  </a:lnTo>
                  <a:lnTo>
                    <a:pt x="163" y="244"/>
                  </a:lnTo>
                  <a:lnTo>
                    <a:pt x="170" y="237"/>
                  </a:lnTo>
                  <a:lnTo>
                    <a:pt x="176" y="230"/>
                  </a:lnTo>
                  <a:lnTo>
                    <a:pt x="183" y="223"/>
                  </a:lnTo>
                  <a:lnTo>
                    <a:pt x="188" y="217"/>
                  </a:lnTo>
                  <a:lnTo>
                    <a:pt x="192" y="210"/>
                  </a:lnTo>
                  <a:lnTo>
                    <a:pt x="200" y="192"/>
                  </a:lnTo>
                  <a:lnTo>
                    <a:pt x="206" y="173"/>
                  </a:lnTo>
                  <a:lnTo>
                    <a:pt x="211" y="153"/>
                  </a:lnTo>
                  <a:lnTo>
                    <a:pt x="213" y="134"/>
                  </a:lnTo>
                  <a:lnTo>
                    <a:pt x="211" y="107"/>
                  </a:lnTo>
                  <a:lnTo>
                    <a:pt x="205" y="82"/>
                  </a:lnTo>
                  <a:lnTo>
                    <a:pt x="195" y="59"/>
                  </a:lnTo>
                  <a:lnTo>
                    <a:pt x="182" y="39"/>
                  </a:lnTo>
                  <a:lnTo>
                    <a:pt x="166" y="23"/>
                  </a:lnTo>
                  <a:lnTo>
                    <a:pt x="147" y="10"/>
                  </a:lnTo>
                  <a:lnTo>
                    <a:pt x="128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E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auto">
            <a:xfrm>
              <a:off x="4412" y="2962"/>
              <a:ext cx="88" cy="126"/>
            </a:xfrm>
            <a:custGeom>
              <a:avLst/>
              <a:gdLst>
                <a:gd name="T0" fmla="*/ 0 w 201"/>
                <a:gd name="T1" fmla="*/ 0 h 301"/>
                <a:gd name="T2" fmla="*/ 0 w 201"/>
                <a:gd name="T3" fmla="*/ 0 h 301"/>
                <a:gd name="T4" fmla="*/ 0 w 201"/>
                <a:gd name="T5" fmla="*/ 0 h 301"/>
                <a:gd name="T6" fmla="*/ 0 w 201"/>
                <a:gd name="T7" fmla="*/ 0 h 301"/>
                <a:gd name="T8" fmla="*/ 0 w 201"/>
                <a:gd name="T9" fmla="*/ 0 h 301"/>
                <a:gd name="T10" fmla="*/ 0 w 201"/>
                <a:gd name="T11" fmla="*/ 0 h 301"/>
                <a:gd name="T12" fmla="*/ 0 w 201"/>
                <a:gd name="T13" fmla="*/ 0 h 301"/>
                <a:gd name="T14" fmla="*/ 0 w 201"/>
                <a:gd name="T15" fmla="*/ 0 h 301"/>
                <a:gd name="T16" fmla="*/ 0 w 201"/>
                <a:gd name="T17" fmla="*/ 0 h 301"/>
                <a:gd name="T18" fmla="*/ 0 w 201"/>
                <a:gd name="T19" fmla="*/ 0 h 301"/>
                <a:gd name="T20" fmla="*/ 0 w 201"/>
                <a:gd name="T21" fmla="*/ 0 h 301"/>
                <a:gd name="T22" fmla="*/ 0 w 201"/>
                <a:gd name="T23" fmla="*/ 0 h 301"/>
                <a:gd name="T24" fmla="*/ 0 w 201"/>
                <a:gd name="T25" fmla="*/ 0 h 301"/>
                <a:gd name="T26" fmla="*/ 0 w 201"/>
                <a:gd name="T27" fmla="*/ 0 h 301"/>
                <a:gd name="T28" fmla="*/ 0 w 201"/>
                <a:gd name="T29" fmla="*/ 0 h 301"/>
                <a:gd name="T30" fmla="*/ 0 w 201"/>
                <a:gd name="T31" fmla="*/ 0 h 301"/>
                <a:gd name="T32" fmla="*/ 0 w 201"/>
                <a:gd name="T33" fmla="*/ 0 h 301"/>
                <a:gd name="T34" fmla="*/ 0 w 201"/>
                <a:gd name="T35" fmla="*/ 0 h 301"/>
                <a:gd name="T36" fmla="*/ 0 w 201"/>
                <a:gd name="T37" fmla="*/ 0 h 301"/>
                <a:gd name="T38" fmla="*/ 0 w 201"/>
                <a:gd name="T39" fmla="*/ 0 h 301"/>
                <a:gd name="T40" fmla="*/ 0 w 201"/>
                <a:gd name="T41" fmla="*/ 0 h 301"/>
                <a:gd name="T42" fmla="*/ 0 w 201"/>
                <a:gd name="T43" fmla="*/ 0 h 301"/>
                <a:gd name="T44" fmla="*/ 0 w 201"/>
                <a:gd name="T45" fmla="*/ 0 h 301"/>
                <a:gd name="T46" fmla="*/ 0 w 201"/>
                <a:gd name="T47" fmla="*/ 0 h 301"/>
                <a:gd name="T48" fmla="*/ 0 w 201"/>
                <a:gd name="T49" fmla="*/ 0 h 301"/>
                <a:gd name="T50" fmla="*/ 0 w 201"/>
                <a:gd name="T51" fmla="*/ 0 h 301"/>
                <a:gd name="T52" fmla="*/ 0 w 201"/>
                <a:gd name="T53" fmla="*/ 0 h 301"/>
                <a:gd name="T54" fmla="*/ 0 w 201"/>
                <a:gd name="T55" fmla="*/ 0 h 301"/>
                <a:gd name="T56" fmla="*/ 0 w 201"/>
                <a:gd name="T57" fmla="*/ 0 h 301"/>
                <a:gd name="T58" fmla="*/ 0 w 201"/>
                <a:gd name="T59" fmla="*/ 0 h 301"/>
                <a:gd name="T60" fmla="*/ 0 w 201"/>
                <a:gd name="T61" fmla="*/ 0 h 301"/>
                <a:gd name="T62" fmla="*/ 0 w 201"/>
                <a:gd name="T63" fmla="*/ 0 h 301"/>
                <a:gd name="T64" fmla="*/ 0 w 201"/>
                <a:gd name="T65" fmla="*/ 0 h 301"/>
                <a:gd name="T66" fmla="*/ 0 w 201"/>
                <a:gd name="T67" fmla="*/ 0 h 301"/>
                <a:gd name="T68" fmla="*/ 0 w 201"/>
                <a:gd name="T69" fmla="*/ 0 h 301"/>
                <a:gd name="T70" fmla="*/ 0 w 201"/>
                <a:gd name="T71" fmla="*/ 0 h 301"/>
                <a:gd name="T72" fmla="*/ 0 w 201"/>
                <a:gd name="T73" fmla="*/ 0 h 301"/>
                <a:gd name="T74" fmla="*/ 0 w 201"/>
                <a:gd name="T75" fmla="*/ 0 h 301"/>
                <a:gd name="T76" fmla="*/ 0 w 201"/>
                <a:gd name="T77" fmla="*/ 0 h 301"/>
                <a:gd name="T78" fmla="*/ 0 w 201"/>
                <a:gd name="T79" fmla="*/ 0 h 301"/>
                <a:gd name="T80" fmla="*/ 0 w 201"/>
                <a:gd name="T81" fmla="*/ 0 h 301"/>
                <a:gd name="T82" fmla="*/ 0 w 201"/>
                <a:gd name="T83" fmla="*/ 0 h 301"/>
                <a:gd name="T84" fmla="*/ 0 w 201"/>
                <a:gd name="T85" fmla="*/ 0 h 301"/>
                <a:gd name="T86" fmla="*/ 0 w 201"/>
                <a:gd name="T87" fmla="*/ 0 h 301"/>
                <a:gd name="T88" fmla="*/ 0 w 201"/>
                <a:gd name="T89" fmla="*/ 0 h 301"/>
                <a:gd name="T90" fmla="*/ 0 w 201"/>
                <a:gd name="T91" fmla="*/ 0 h 301"/>
                <a:gd name="T92" fmla="*/ 0 w 201"/>
                <a:gd name="T93" fmla="*/ 0 h 301"/>
                <a:gd name="T94" fmla="*/ 0 w 201"/>
                <a:gd name="T95" fmla="*/ 0 h 301"/>
                <a:gd name="T96" fmla="*/ 0 w 201"/>
                <a:gd name="T97" fmla="*/ 0 h 301"/>
                <a:gd name="T98" fmla="*/ 0 w 201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1" h="301">
                  <a:moveTo>
                    <a:pt x="100" y="0"/>
                  </a:moveTo>
                  <a:lnTo>
                    <a:pt x="79" y="3"/>
                  </a:lnTo>
                  <a:lnTo>
                    <a:pt x="61" y="11"/>
                  </a:lnTo>
                  <a:lnTo>
                    <a:pt x="43" y="22"/>
                  </a:lnTo>
                  <a:lnTo>
                    <a:pt x="30" y="37"/>
                  </a:lnTo>
                  <a:lnTo>
                    <a:pt x="17" y="56"/>
                  </a:lnTo>
                  <a:lnTo>
                    <a:pt x="8" y="77"/>
                  </a:lnTo>
                  <a:lnTo>
                    <a:pt x="2" y="100"/>
                  </a:lnTo>
                  <a:lnTo>
                    <a:pt x="0" y="126"/>
                  </a:lnTo>
                  <a:lnTo>
                    <a:pt x="1" y="144"/>
                  </a:lnTo>
                  <a:lnTo>
                    <a:pt x="4" y="163"/>
                  </a:lnTo>
                  <a:lnTo>
                    <a:pt x="9" y="180"/>
                  </a:lnTo>
                  <a:lnTo>
                    <a:pt x="16" y="195"/>
                  </a:lnTo>
                  <a:lnTo>
                    <a:pt x="19" y="200"/>
                  </a:lnTo>
                  <a:lnTo>
                    <a:pt x="23" y="205"/>
                  </a:lnTo>
                  <a:lnTo>
                    <a:pt x="27" y="210"/>
                  </a:lnTo>
                  <a:lnTo>
                    <a:pt x="32" y="216"/>
                  </a:lnTo>
                  <a:lnTo>
                    <a:pt x="38" y="221"/>
                  </a:lnTo>
                  <a:lnTo>
                    <a:pt x="42" y="228"/>
                  </a:lnTo>
                  <a:lnTo>
                    <a:pt x="47" y="235"/>
                  </a:lnTo>
                  <a:lnTo>
                    <a:pt x="51" y="242"/>
                  </a:lnTo>
                  <a:lnTo>
                    <a:pt x="57" y="257"/>
                  </a:lnTo>
                  <a:lnTo>
                    <a:pt x="61" y="276"/>
                  </a:lnTo>
                  <a:lnTo>
                    <a:pt x="63" y="292"/>
                  </a:lnTo>
                  <a:lnTo>
                    <a:pt x="63" y="301"/>
                  </a:lnTo>
                  <a:lnTo>
                    <a:pt x="127" y="301"/>
                  </a:lnTo>
                  <a:lnTo>
                    <a:pt x="127" y="293"/>
                  </a:lnTo>
                  <a:lnTo>
                    <a:pt x="127" y="278"/>
                  </a:lnTo>
                  <a:lnTo>
                    <a:pt x="131" y="262"/>
                  </a:lnTo>
                  <a:lnTo>
                    <a:pt x="137" y="249"/>
                  </a:lnTo>
                  <a:lnTo>
                    <a:pt x="141" y="243"/>
                  </a:lnTo>
                  <a:lnTo>
                    <a:pt x="147" y="238"/>
                  </a:lnTo>
                  <a:lnTo>
                    <a:pt x="154" y="231"/>
                  </a:lnTo>
                  <a:lnTo>
                    <a:pt x="161" y="224"/>
                  </a:lnTo>
                  <a:lnTo>
                    <a:pt x="167" y="218"/>
                  </a:lnTo>
                  <a:lnTo>
                    <a:pt x="172" y="211"/>
                  </a:lnTo>
                  <a:lnTo>
                    <a:pt x="178" y="204"/>
                  </a:lnTo>
                  <a:lnTo>
                    <a:pt x="182" y="198"/>
                  </a:lnTo>
                  <a:lnTo>
                    <a:pt x="189" y="181"/>
                  </a:lnTo>
                  <a:lnTo>
                    <a:pt x="195" y="163"/>
                  </a:lnTo>
                  <a:lnTo>
                    <a:pt x="200" y="144"/>
                  </a:lnTo>
                  <a:lnTo>
                    <a:pt x="201" y="126"/>
                  </a:lnTo>
                  <a:lnTo>
                    <a:pt x="199" y="100"/>
                  </a:lnTo>
                  <a:lnTo>
                    <a:pt x="193" y="77"/>
                  </a:lnTo>
                  <a:lnTo>
                    <a:pt x="184" y="56"/>
                  </a:lnTo>
                  <a:lnTo>
                    <a:pt x="171" y="37"/>
                  </a:lnTo>
                  <a:lnTo>
                    <a:pt x="156" y="22"/>
                  </a:lnTo>
                  <a:lnTo>
                    <a:pt x="139" y="11"/>
                  </a:lnTo>
                  <a:lnTo>
                    <a:pt x="121" y="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E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4415" y="2965"/>
              <a:ext cx="83" cy="120"/>
            </a:xfrm>
            <a:custGeom>
              <a:avLst/>
              <a:gdLst>
                <a:gd name="T0" fmla="*/ 0 w 189"/>
                <a:gd name="T1" fmla="*/ 0 h 284"/>
                <a:gd name="T2" fmla="*/ 0 w 189"/>
                <a:gd name="T3" fmla="*/ 0 h 284"/>
                <a:gd name="T4" fmla="*/ 0 w 189"/>
                <a:gd name="T5" fmla="*/ 0 h 284"/>
                <a:gd name="T6" fmla="*/ 0 w 189"/>
                <a:gd name="T7" fmla="*/ 0 h 284"/>
                <a:gd name="T8" fmla="*/ 0 w 189"/>
                <a:gd name="T9" fmla="*/ 0 h 284"/>
                <a:gd name="T10" fmla="*/ 0 w 189"/>
                <a:gd name="T11" fmla="*/ 0 h 284"/>
                <a:gd name="T12" fmla="*/ 0 w 189"/>
                <a:gd name="T13" fmla="*/ 0 h 284"/>
                <a:gd name="T14" fmla="*/ 0 w 189"/>
                <a:gd name="T15" fmla="*/ 0 h 284"/>
                <a:gd name="T16" fmla="*/ 0 w 189"/>
                <a:gd name="T17" fmla="*/ 0 h 284"/>
                <a:gd name="T18" fmla="*/ 0 w 189"/>
                <a:gd name="T19" fmla="*/ 0 h 284"/>
                <a:gd name="T20" fmla="*/ 0 w 189"/>
                <a:gd name="T21" fmla="*/ 0 h 284"/>
                <a:gd name="T22" fmla="*/ 0 w 189"/>
                <a:gd name="T23" fmla="*/ 0 h 284"/>
                <a:gd name="T24" fmla="*/ 0 w 189"/>
                <a:gd name="T25" fmla="*/ 0 h 284"/>
                <a:gd name="T26" fmla="*/ 0 w 189"/>
                <a:gd name="T27" fmla="*/ 0 h 284"/>
                <a:gd name="T28" fmla="*/ 0 w 189"/>
                <a:gd name="T29" fmla="*/ 0 h 284"/>
                <a:gd name="T30" fmla="*/ 0 w 189"/>
                <a:gd name="T31" fmla="*/ 0 h 284"/>
                <a:gd name="T32" fmla="*/ 0 w 189"/>
                <a:gd name="T33" fmla="*/ 0 h 284"/>
                <a:gd name="T34" fmla="*/ 0 w 189"/>
                <a:gd name="T35" fmla="*/ 0 h 284"/>
                <a:gd name="T36" fmla="*/ 0 w 189"/>
                <a:gd name="T37" fmla="*/ 0 h 284"/>
                <a:gd name="T38" fmla="*/ 0 w 189"/>
                <a:gd name="T39" fmla="*/ 0 h 284"/>
                <a:gd name="T40" fmla="*/ 0 w 189"/>
                <a:gd name="T41" fmla="*/ 0 h 284"/>
                <a:gd name="T42" fmla="*/ 0 w 189"/>
                <a:gd name="T43" fmla="*/ 0 h 284"/>
                <a:gd name="T44" fmla="*/ 0 w 189"/>
                <a:gd name="T45" fmla="*/ 0 h 284"/>
                <a:gd name="T46" fmla="*/ 0 w 189"/>
                <a:gd name="T47" fmla="*/ 0 h 284"/>
                <a:gd name="T48" fmla="*/ 0 w 189"/>
                <a:gd name="T49" fmla="*/ 0 h 284"/>
                <a:gd name="T50" fmla="*/ 0 w 189"/>
                <a:gd name="T51" fmla="*/ 0 h 284"/>
                <a:gd name="T52" fmla="*/ 0 w 189"/>
                <a:gd name="T53" fmla="*/ 0 h 284"/>
                <a:gd name="T54" fmla="*/ 0 w 189"/>
                <a:gd name="T55" fmla="*/ 0 h 284"/>
                <a:gd name="T56" fmla="*/ 0 w 189"/>
                <a:gd name="T57" fmla="*/ 0 h 284"/>
                <a:gd name="T58" fmla="*/ 0 w 189"/>
                <a:gd name="T59" fmla="*/ 0 h 284"/>
                <a:gd name="T60" fmla="*/ 0 w 189"/>
                <a:gd name="T61" fmla="*/ 0 h 284"/>
                <a:gd name="T62" fmla="*/ 0 w 189"/>
                <a:gd name="T63" fmla="*/ 0 h 284"/>
                <a:gd name="T64" fmla="*/ 0 w 189"/>
                <a:gd name="T65" fmla="*/ 0 h 284"/>
                <a:gd name="T66" fmla="*/ 0 w 189"/>
                <a:gd name="T67" fmla="*/ 0 h 284"/>
                <a:gd name="T68" fmla="*/ 0 w 189"/>
                <a:gd name="T69" fmla="*/ 0 h 284"/>
                <a:gd name="T70" fmla="*/ 0 w 189"/>
                <a:gd name="T71" fmla="*/ 0 h 284"/>
                <a:gd name="T72" fmla="*/ 0 w 189"/>
                <a:gd name="T73" fmla="*/ 0 h 284"/>
                <a:gd name="T74" fmla="*/ 0 w 189"/>
                <a:gd name="T75" fmla="*/ 0 h 284"/>
                <a:gd name="T76" fmla="*/ 0 w 189"/>
                <a:gd name="T77" fmla="*/ 0 h 284"/>
                <a:gd name="T78" fmla="*/ 0 w 189"/>
                <a:gd name="T79" fmla="*/ 0 h 284"/>
                <a:gd name="T80" fmla="*/ 0 w 189"/>
                <a:gd name="T81" fmla="*/ 0 h 284"/>
                <a:gd name="T82" fmla="*/ 0 w 189"/>
                <a:gd name="T83" fmla="*/ 0 h 284"/>
                <a:gd name="T84" fmla="*/ 0 w 189"/>
                <a:gd name="T85" fmla="*/ 0 h 284"/>
                <a:gd name="T86" fmla="*/ 0 w 189"/>
                <a:gd name="T87" fmla="*/ 0 h 284"/>
                <a:gd name="T88" fmla="*/ 0 w 189"/>
                <a:gd name="T89" fmla="*/ 0 h 284"/>
                <a:gd name="T90" fmla="*/ 0 w 189"/>
                <a:gd name="T91" fmla="*/ 0 h 2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9" h="284">
                  <a:moveTo>
                    <a:pt x="95" y="0"/>
                  </a:moveTo>
                  <a:lnTo>
                    <a:pt x="76" y="3"/>
                  </a:lnTo>
                  <a:lnTo>
                    <a:pt x="58" y="10"/>
                  </a:lnTo>
                  <a:lnTo>
                    <a:pt x="42" y="21"/>
                  </a:lnTo>
                  <a:lnTo>
                    <a:pt x="28" y="36"/>
                  </a:lnTo>
                  <a:lnTo>
                    <a:pt x="16" y="53"/>
                  </a:lnTo>
                  <a:lnTo>
                    <a:pt x="7" y="74"/>
                  </a:lnTo>
                  <a:lnTo>
                    <a:pt x="3" y="96"/>
                  </a:lnTo>
                  <a:lnTo>
                    <a:pt x="0" y="120"/>
                  </a:lnTo>
                  <a:lnTo>
                    <a:pt x="1" y="137"/>
                  </a:lnTo>
                  <a:lnTo>
                    <a:pt x="5" y="154"/>
                  </a:lnTo>
                  <a:lnTo>
                    <a:pt x="10" y="168"/>
                  </a:lnTo>
                  <a:lnTo>
                    <a:pt x="15" y="183"/>
                  </a:lnTo>
                  <a:lnTo>
                    <a:pt x="22" y="193"/>
                  </a:lnTo>
                  <a:lnTo>
                    <a:pt x="31" y="204"/>
                  </a:lnTo>
                  <a:lnTo>
                    <a:pt x="41" y="216"/>
                  </a:lnTo>
                  <a:lnTo>
                    <a:pt x="49" y="228"/>
                  </a:lnTo>
                  <a:lnTo>
                    <a:pt x="54" y="243"/>
                  </a:lnTo>
                  <a:lnTo>
                    <a:pt x="58" y="259"/>
                  </a:lnTo>
                  <a:lnTo>
                    <a:pt x="60" y="274"/>
                  </a:lnTo>
                  <a:lnTo>
                    <a:pt x="60" y="284"/>
                  </a:lnTo>
                  <a:lnTo>
                    <a:pt x="121" y="284"/>
                  </a:lnTo>
                  <a:lnTo>
                    <a:pt x="120" y="276"/>
                  </a:lnTo>
                  <a:lnTo>
                    <a:pt x="121" y="263"/>
                  </a:lnTo>
                  <a:lnTo>
                    <a:pt x="124" y="248"/>
                  </a:lnTo>
                  <a:lnTo>
                    <a:pt x="129" y="235"/>
                  </a:lnTo>
                  <a:lnTo>
                    <a:pt x="134" y="230"/>
                  </a:lnTo>
                  <a:lnTo>
                    <a:pt x="140" y="224"/>
                  </a:lnTo>
                  <a:lnTo>
                    <a:pt x="146" y="218"/>
                  </a:lnTo>
                  <a:lnTo>
                    <a:pt x="152" y="212"/>
                  </a:lnTo>
                  <a:lnTo>
                    <a:pt x="158" y="205"/>
                  </a:lnTo>
                  <a:lnTo>
                    <a:pt x="164" y="200"/>
                  </a:lnTo>
                  <a:lnTo>
                    <a:pt x="169" y="193"/>
                  </a:lnTo>
                  <a:lnTo>
                    <a:pt x="172" y="187"/>
                  </a:lnTo>
                  <a:lnTo>
                    <a:pt x="179" y="172"/>
                  </a:lnTo>
                  <a:lnTo>
                    <a:pt x="185" y="155"/>
                  </a:lnTo>
                  <a:lnTo>
                    <a:pt x="188" y="136"/>
                  </a:lnTo>
                  <a:lnTo>
                    <a:pt x="189" y="120"/>
                  </a:lnTo>
                  <a:lnTo>
                    <a:pt x="187" y="96"/>
                  </a:lnTo>
                  <a:lnTo>
                    <a:pt x="182" y="74"/>
                  </a:lnTo>
                  <a:lnTo>
                    <a:pt x="173" y="53"/>
                  </a:lnTo>
                  <a:lnTo>
                    <a:pt x="162" y="36"/>
                  </a:lnTo>
                  <a:lnTo>
                    <a:pt x="148" y="21"/>
                  </a:lnTo>
                  <a:lnTo>
                    <a:pt x="132" y="10"/>
                  </a:lnTo>
                  <a:lnTo>
                    <a:pt x="114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E2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4418" y="2969"/>
              <a:ext cx="77" cy="112"/>
            </a:xfrm>
            <a:custGeom>
              <a:avLst/>
              <a:gdLst>
                <a:gd name="T0" fmla="*/ 0 w 178"/>
                <a:gd name="T1" fmla="*/ 0 h 264"/>
                <a:gd name="T2" fmla="*/ 0 w 178"/>
                <a:gd name="T3" fmla="*/ 0 h 264"/>
                <a:gd name="T4" fmla="*/ 0 w 178"/>
                <a:gd name="T5" fmla="*/ 0 h 264"/>
                <a:gd name="T6" fmla="*/ 0 w 178"/>
                <a:gd name="T7" fmla="*/ 0 h 264"/>
                <a:gd name="T8" fmla="*/ 0 w 178"/>
                <a:gd name="T9" fmla="*/ 0 h 264"/>
                <a:gd name="T10" fmla="*/ 0 w 178"/>
                <a:gd name="T11" fmla="*/ 0 h 264"/>
                <a:gd name="T12" fmla="*/ 0 w 178"/>
                <a:gd name="T13" fmla="*/ 0 h 264"/>
                <a:gd name="T14" fmla="*/ 0 w 178"/>
                <a:gd name="T15" fmla="*/ 0 h 264"/>
                <a:gd name="T16" fmla="*/ 0 w 178"/>
                <a:gd name="T17" fmla="*/ 0 h 264"/>
                <a:gd name="T18" fmla="*/ 0 w 178"/>
                <a:gd name="T19" fmla="*/ 0 h 264"/>
                <a:gd name="T20" fmla="*/ 0 w 178"/>
                <a:gd name="T21" fmla="*/ 0 h 264"/>
                <a:gd name="T22" fmla="*/ 0 w 178"/>
                <a:gd name="T23" fmla="*/ 0 h 264"/>
                <a:gd name="T24" fmla="*/ 0 w 178"/>
                <a:gd name="T25" fmla="*/ 0 h 264"/>
                <a:gd name="T26" fmla="*/ 0 w 178"/>
                <a:gd name="T27" fmla="*/ 0 h 264"/>
                <a:gd name="T28" fmla="*/ 0 w 178"/>
                <a:gd name="T29" fmla="*/ 0 h 264"/>
                <a:gd name="T30" fmla="*/ 0 w 178"/>
                <a:gd name="T31" fmla="*/ 0 h 264"/>
                <a:gd name="T32" fmla="*/ 0 w 178"/>
                <a:gd name="T33" fmla="*/ 0 h 264"/>
                <a:gd name="T34" fmla="*/ 0 w 178"/>
                <a:gd name="T35" fmla="*/ 0 h 264"/>
                <a:gd name="T36" fmla="*/ 0 w 178"/>
                <a:gd name="T37" fmla="*/ 0 h 264"/>
                <a:gd name="T38" fmla="*/ 0 w 178"/>
                <a:gd name="T39" fmla="*/ 0 h 264"/>
                <a:gd name="T40" fmla="*/ 0 w 178"/>
                <a:gd name="T41" fmla="*/ 0 h 264"/>
                <a:gd name="T42" fmla="*/ 0 w 178"/>
                <a:gd name="T43" fmla="*/ 0 h 264"/>
                <a:gd name="T44" fmla="*/ 0 w 178"/>
                <a:gd name="T45" fmla="*/ 0 h 264"/>
                <a:gd name="T46" fmla="*/ 0 w 178"/>
                <a:gd name="T47" fmla="*/ 0 h 264"/>
                <a:gd name="T48" fmla="*/ 0 w 178"/>
                <a:gd name="T49" fmla="*/ 0 h 264"/>
                <a:gd name="T50" fmla="*/ 0 w 178"/>
                <a:gd name="T51" fmla="*/ 0 h 264"/>
                <a:gd name="T52" fmla="*/ 0 w 178"/>
                <a:gd name="T53" fmla="*/ 0 h 264"/>
                <a:gd name="T54" fmla="*/ 0 w 178"/>
                <a:gd name="T55" fmla="*/ 0 h 264"/>
                <a:gd name="T56" fmla="*/ 0 w 178"/>
                <a:gd name="T57" fmla="*/ 0 h 264"/>
                <a:gd name="T58" fmla="*/ 0 w 178"/>
                <a:gd name="T59" fmla="*/ 0 h 264"/>
                <a:gd name="T60" fmla="*/ 0 w 178"/>
                <a:gd name="T61" fmla="*/ 0 h 264"/>
                <a:gd name="T62" fmla="*/ 0 w 178"/>
                <a:gd name="T63" fmla="*/ 0 h 264"/>
                <a:gd name="T64" fmla="*/ 0 w 178"/>
                <a:gd name="T65" fmla="*/ 0 h 264"/>
                <a:gd name="T66" fmla="*/ 0 w 178"/>
                <a:gd name="T67" fmla="*/ 0 h 264"/>
                <a:gd name="T68" fmla="*/ 0 w 178"/>
                <a:gd name="T69" fmla="*/ 0 h 264"/>
                <a:gd name="T70" fmla="*/ 0 w 178"/>
                <a:gd name="T71" fmla="*/ 0 h 264"/>
                <a:gd name="T72" fmla="*/ 0 w 178"/>
                <a:gd name="T73" fmla="*/ 0 h 264"/>
                <a:gd name="T74" fmla="*/ 0 w 178"/>
                <a:gd name="T75" fmla="*/ 0 h 264"/>
                <a:gd name="T76" fmla="*/ 0 w 178"/>
                <a:gd name="T77" fmla="*/ 0 h 264"/>
                <a:gd name="T78" fmla="*/ 0 w 178"/>
                <a:gd name="T79" fmla="*/ 0 h 264"/>
                <a:gd name="T80" fmla="*/ 0 w 178"/>
                <a:gd name="T81" fmla="*/ 0 h 264"/>
                <a:gd name="T82" fmla="*/ 0 w 178"/>
                <a:gd name="T83" fmla="*/ 0 h 264"/>
                <a:gd name="T84" fmla="*/ 0 w 178"/>
                <a:gd name="T85" fmla="*/ 0 h 264"/>
                <a:gd name="T86" fmla="*/ 0 w 178"/>
                <a:gd name="T87" fmla="*/ 0 h 264"/>
                <a:gd name="T88" fmla="*/ 0 w 178"/>
                <a:gd name="T89" fmla="*/ 0 h 264"/>
                <a:gd name="T90" fmla="*/ 0 w 178"/>
                <a:gd name="T91" fmla="*/ 0 h 2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8" h="264">
                  <a:moveTo>
                    <a:pt x="89" y="0"/>
                  </a:moveTo>
                  <a:lnTo>
                    <a:pt x="72" y="2"/>
                  </a:lnTo>
                  <a:lnTo>
                    <a:pt x="54" y="9"/>
                  </a:lnTo>
                  <a:lnTo>
                    <a:pt x="39" y="18"/>
                  </a:lnTo>
                  <a:lnTo>
                    <a:pt x="27" y="32"/>
                  </a:lnTo>
                  <a:lnTo>
                    <a:pt x="15" y="49"/>
                  </a:lnTo>
                  <a:lnTo>
                    <a:pt x="7" y="67"/>
                  </a:lnTo>
                  <a:lnTo>
                    <a:pt x="2" y="88"/>
                  </a:lnTo>
                  <a:lnTo>
                    <a:pt x="0" y="111"/>
                  </a:lnTo>
                  <a:lnTo>
                    <a:pt x="1" y="127"/>
                  </a:lnTo>
                  <a:lnTo>
                    <a:pt x="4" y="142"/>
                  </a:lnTo>
                  <a:lnTo>
                    <a:pt x="8" y="157"/>
                  </a:lnTo>
                  <a:lnTo>
                    <a:pt x="14" y="171"/>
                  </a:lnTo>
                  <a:lnTo>
                    <a:pt x="21" y="180"/>
                  </a:lnTo>
                  <a:lnTo>
                    <a:pt x="29" y="190"/>
                  </a:lnTo>
                  <a:lnTo>
                    <a:pt x="38" y="200"/>
                  </a:lnTo>
                  <a:lnTo>
                    <a:pt x="46" y="213"/>
                  </a:lnTo>
                  <a:lnTo>
                    <a:pt x="51" y="226"/>
                  </a:lnTo>
                  <a:lnTo>
                    <a:pt x="54" y="243"/>
                  </a:lnTo>
                  <a:lnTo>
                    <a:pt x="57" y="256"/>
                  </a:lnTo>
                  <a:lnTo>
                    <a:pt x="57" y="264"/>
                  </a:lnTo>
                  <a:lnTo>
                    <a:pt x="113" y="264"/>
                  </a:lnTo>
                  <a:lnTo>
                    <a:pt x="113" y="258"/>
                  </a:lnTo>
                  <a:lnTo>
                    <a:pt x="113" y="245"/>
                  </a:lnTo>
                  <a:lnTo>
                    <a:pt x="115" y="231"/>
                  </a:lnTo>
                  <a:lnTo>
                    <a:pt x="121" y="220"/>
                  </a:lnTo>
                  <a:lnTo>
                    <a:pt x="126" y="214"/>
                  </a:lnTo>
                  <a:lnTo>
                    <a:pt x="130" y="209"/>
                  </a:lnTo>
                  <a:lnTo>
                    <a:pt x="136" y="203"/>
                  </a:lnTo>
                  <a:lnTo>
                    <a:pt x="142" y="198"/>
                  </a:lnTo>
                  <a:lnTo>
                    <a:pt x="148" y="192"/>
                  </a:lnTo>
                  <a:lnTo>
                    <a:pt x="153" y="186"/>
                  </a:lnTo>
                  <a:lnTo>
                    <a:pt x="158" y="180"/>
                  </a:lnTo>
                  <a:lnTo>
                    <a:pt x="161" y="175"/>
                  </a:lnTo>
                  <a:lnTo>
                    <a:pt x="167" y="160"/>
                  </a:lnTo>
                  <a:lnTo>
                    <a:pt x="173" y="144"/>
                  </a:lnTo>
                  <a:lnTo>
                    <a:pt x="176" y="127"/>
                  </a:lnTo>
                  <a:lnTo>
                    <a:pt x="178" y="111"/>
                  </a:lnTo>
                  <a:lnTo>
                    <a:pt x="175" y="88"/>
                  </a:lnTo>
                  <a:lnTo>
                    <a:pt x="171" y="67"/>
                  </a:lnTo>
                  <a:lnTo>
                    <a:pt x="163" y="49"/>
                  </a:lnTo>
                  <a:lnTo>
                    <a:pt x="152" y="32"/>
                  </a:lnTo>
                  <a:lnTo>
                    <a:pt x="138" y="18"/>
                  </a:lnTo>
                  <a:lnTo>
                    <a:pt x="123" y="9"/>
                  </a:lnTo>
                  <a:lnTo>
                    <a:pt x="107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D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4419" y="2974"/>
              <a:ext cx="73" cy="104"/>
            </a:xfrm>
            <a:custGeom>
              <a:avLst/>
              <a:gdLst>
                <a:gd name="T0" fmla="*/ 0 w 166"/>
                <a:gd name="T1" fmla="*/ 0 h 247"/>
                <a:gd name="T2" fmla="*/ 0 w 166"/>
                <a:gd name="T3" fmla="*/ 0 h 247"/>
                <a:gd name="T4" fmla="*/ 0 w 166"/>
                <a:gd name="T5" fmla="*/ 0 h 247"/>
                <a:gd name="T6" fmla="*/ 0 w 166"/>
                <a:gd name="T7" fmla="*/ 0 h 247"/>
                <a:gd name="T8" fmla="*/ 0 w 166"/>
                <a:gd name="T9" fmla="*/ 0 h 247"/>
                <a:gd name="T10" fmla="*/ 0 w 166"/>
                <a:gd name="T11" fmla="*/ 0 h 247"/>
                <a:gd name="T12" fmla="*/ 0 w 166"/>
                <a:gd name="T13" fmla="*/ 0 h 247"/>
                <a:gd name="T14" fmla="*/ 0 w 166"/>
                <a:gd name="T15" fmla="*/ 0 h 247"/>
                <a:gd name="T16" fmla="*/ 0 w 166"/>
                <a:gd name="T17" fmla="*/ 0 h 247"/>
                <a:gd name="T18" fmla="*/ 0 w 166"/>
                <a:gd name="T19" fmla="*/ 0 h 247"/>
                <a:gd name="T20" fmla="*/ 0 w 166"/>
                <a:gd name="T21" fmla="*/ 0 h 247"/>
                <a:gd name="T22" fmla="*/ 0 w 166"/>
                <a:gd name="T23" fmla="*/ 0 h 247"/>
                <a:gd name="T24" fmla="*/ 0 w 166"/>
                <a:gd name="T25" fmla="*/ 0 h 247"/>
                <a:gd name="T26" fmla="*/ 0 w 166"/>
                <a:gd name="T27" fmla="*/ 0 h 247"/>
                <a:gd name="T28" fmla="*/ 0 w 166"/>
                <a:gd name="T29" fmla="*/ 0 h 247"/>
                <a:gd name="T30" fmla="*/ 0 w 166"/>
                <a:gd name="T31" fmla="*/ 0 h 247"/>
                <a:gd name="T32" fmla="*/ 0 w 166"/>
                <a:gd name="T33" fmla="*/ 0 h 247"/>
                <a:gd name="T34" fmla="*/ 0 w 166"/>
                <a:gd name="T35" fmla="*/ 0 h 247"/>
                <a:gd name="T36" fmla="*/ 0 w 166"/>
                <a:gd name="T37" fmla="*/ 0 h 247"/>
                <a:gd name="T38" fmla="*/ 0 w 166"/>
                <a:gd name="T39" fmla="*/ 0 h 247"/>
                <a:gd name="T40" fmla="*/ 0 w 166"/>
                <a:gd name="T41" fmla="*/ 0 h 247"/>
                <a:gd name="T42" fmla="*/ 0 w 166"/>
                <a:gd name="T43" fmla="*/ 0 h 247"/>
                <a:gd name="T44" fmla="*/ 0 w 166"/>
                <a:gd name="T45" fmla="*/ 0 h 247"/>
                <a:gd name="T46" fmla="*/ 0 w 166"/>
                <a:gd name="T47" fmla="*/ 0 h 247"/>
                <a:gd name="T48" fmla="*/ 0 w 166"/>
                <a:gd name="T49" fmla="*/ 0 h 247"/>
                <a:gd name="T50" fmla="*/ 0 w 166"/>
                <a:gd name="T51" fmla="*/ 0 h 247"/>
                <a:gd name="T52" fmla="*/ 0 w 166"/>
                <a:gd name="T53" fmla="*/ 0 h 247"/>
                <a:gd name="T54" fmla="*/ 0 w 166"/>
                <a:gd name="T55" fmla="*/ 0 h 247"/>
                <a:gd name="T56" fmla="*/ 0 w 166"/>
                <a:gd name="T57" fmla="*/ 0 h 247"/>
                <a:gd name="T58" fmla="*/ 0 w 166"/>
                <a:gd name="T59" fmla="*/ 0 h 247"/>
                <a:gd name="T60" fmla="*/ 0 w 166"/>
                <a:gd name="T61" fmla="*/ 0 h 247"/>
                <a:gd name="T62" fmla="*/ 0 w 166"/>
                <a:gd name="T63" fmla="*/ 0 h 247"/>
                <a:gd name="T64" fmla="*/ 0 w 166"/>
                <a:gd name="T65" fmla="*/ 0 h 247"/>
                <a:gd name="T66" fmla="*/ 0 w 166"/>
                <a:gd name="T67" fmla="*/ 0 h 247"/>
                <a:gd name="T68" fmla="*/ 0 w 166"/>
                <a:gd name="T69" fmla="*/ 0 h 247"/>
                <a:gd name="T70" fmla="*/ 0 w 166"/>
                <a:gd name="T71" fmla="*/ 0 h 247"/>
                <a:gd name="T72" fmla="*/ 0 w 166"/>
                <a:gd name="T73" fmla="*/ 0 h 247"/>
                <a:gd name="T74" fmla="*/ 0 w 166"/>
                <a:gd name="T75" fmla="*/ 0 h 247"/>
                <a:gd name="T76" fmla="*/ 0 w 166"/>
                <a:gd name="T77" fmla="*/ 0 h 247"/>
                <a:gd name="T78" fmla="*/ 0 w 166"/>
                <a:gd name="T79" fmla="*/ 0 h 247"/>
                <a:gd name="T80" fmla="*/ 0 w 166"/>
                <a:gd name="T81" fmla="*/ 0 h 247"/>
                <a:gd name="T82" fmla="*/ 0 w 166"/>
                <a:gd name="T83" fmla="*/ 0 h 247"/>
                <a:gd name="T84" fmla="*/ 0 w 166"/>
                <a:gd name="T85" fmla="*/ 0 h 247"/>
                <a:gd name="T86" fmla="*/ 0 w 166"/>
                <a:gd name="T87" fmla="*/ 0 h 247"/>
                <a:gd name="T88" fmla="*/ 0 w 166"/>
                <a:gd name="T89" fmla="*/ 0 h 247"/>
                <a:gd name="T90" fmla="*/ 0 w 166"/>
                <a:gd name="T91" fmla="*/ 0 h 2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6" h="247">
                  <a:moveTo>
                    <a:pt x="83" y="0"/>
                  </a:moveTo>
                  <a:lnTo>
                    <a:pt x="66" y="2"/>
                  </a:lnTo>
                  <a:lnTo>
                    <a:pt x="51" y="8"/>
                  </a:lnTo>
                  <a:lnTo>
                    <a:pt x="37" y="17"/>
                  </a:lnTo>
                  <a:lnTo>
                    <a:pt x="24" y="30"/>
                  </a:lnTo>
                  <a:lnTo>
                    <a:pt x="14" y="46"/>
                  </a:lnTo>
                  <a:lnTo>
                    <a:pt x="7" y="63"/>
                  </a:lnTo>
                  <a:lnTo>
                    <a:pt x="1" y="83"/>
                  </a:lnTo>
                  <a:lnTo>
                    <a:pt x="0" y="103"/>
                  </a:lnTo>
                  <a:lnTo>
                    <a:pt x="1" y="118"/>
                  </a:lnTo>
                  <a:lnTo>
                    <a:pt x="3" y="133"/>
                  </a:lnTo>
                  <a:lnTo>
                    <a:pt x="8" y="147"/>
                  </a:lnTo>
                  <a:lnTo>
                    <a:pt x="14" y="160"/>
                  </a:lnTo>
                  <a:lnTo>
                    <a:pt x="19" y="168"/>
                  </a:lnTo>
                  <a:lnTo>
                    <a:pt x="28" y="177"/>
                  </a:lnTo>
                  <a:lnTo>
                    <a:pt x="36" y="187"/>
                  </a:lnTo>
                  <a:lnTo>
                    <a:pt x="42" y="199"/>
                  </a:lnTo>
                  <a:lnTo>
                    <a:pt x="47" y="212"/>
                  </a:lnTo>
                  <a:lnTo>
                    <a:pt x="51" y="227"/>
                  </a:lnTo>
                  <a:lnTo>
                    <a:pt x="53" y="239"/>
                  </a:lnTo>
                  <a:lnTo>
                    <a:pt x="53" y="247"/>
                  </a:lnTo>
                  <a:lnTo>
                    <a:pt x="106" y="247"/>
                  </a:lnTo>
                  <a:lnTo>
                    <a:pt x="106" y="240"/>
                  </a:lnTo>
                  <a:lnTo>
                    <a:pt x="106" y="229"/>
                  </a:lnTo>
                  <a:lnTo>
                    <a:pt x="108" y="215"/>
                  </a:lnTo>
                  <a:lnTo>
                    <a:pt x="114" y="205"/>
                  </a:lnTo>
                  <a:lnTo>
                    <a:pt x="117" y="200"/>
                  </a:lnTo>
                  <a:lnTo>
                    <a:pt x="122" y="194"/>
                  </a:lnTo>
                  <a:lnTo>
                    <a:pt x="128" y="190"/>
                  </a:lnTo>
                  <a:lnTo>
                    <a:pt x="132" y="184"/>
                  </a:lnTo>
                  <a:lnTo>
                    <a:pt x="138" y="178"/>
                  </a:lnTo>
                  <a:lnTo>
                    <a:pt x="143" y="173"/>
                  </a:lnTo>
                  <a:lnTo>
                    <a:pt x="146" y="168"/>
                  </a:lnTo>
                  <a:lnTo>
                    <a:pt x="150" y="162"/>
                  </a:lnTo>
                  <a:lnTo>
                    <a:pt x="157" y="148"/>
                  </a:lnTo>
                  <a:lnTo>
                    <a:pt x="161" y="133"/>
                  </a:lnTo>
                  <a:lnTo>
                    <a:pt x="165" y="118"/>
                  </a:lnTo>
                  <a:lnTo>
                    <a:pt x="166" y="103"/>
                  </a:lnTo>
                  <a:lnTo>
                    <a:pt x="165" y="83"/>
                  </a:lnTo>
                  <a:lnTo>
                    <a:pt x="159" y="63"/>
                  </a:lnTo>
                  <a:lnTo>
                    <a:pt x="152" y="46"/>
                  </a:lnTo>
                  <a:lnTo>
                    <a:pt x="142" y="30"/>
                  </a:lnTo>
                  <a:lnTo>
                    <a:pt x="129" y="17"/>
                  </a:lnTo>
                  <a:lnTo>
                    <a:pt x="115" y="8"/>
                  </a:lnTo>
                  <a:lnTo>
                    <a:pt x="100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DB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4422" y="2977"/>
              <a:ext cx="67" cy="98"/>
            </a:xfrm>
            <a:custGeom>
              <a:avLst/>
              <a:gdLst>
                <a:gd name="T0" fmla="*/ 0 w 154"/>
                <a:gd name="T1" fmla="*/ 0 h 230"/>
                <a:gd name="T2" fmla="*/ 0 w 154"/>
                <a:gd name="T3" fmla="*/ 0 h 230"/>
                <a:gd name="T4" fmla="*/ 0 w 154"/>
                <a:gd name="T5" fmla="*/ 0 h 230"/>
                <a:gd name="T6" fmla="*/ 0 w 154"/>
                <a:gd name="T7" fmla="*/ 0 h 230"/>
                <a:gd name="T8" fmla="*/ 0 w 154"/>
                <a:gd name="T9" fmla="*/ 0 h 230"/>
                <a:gd name="T10" fmla="*/ 0 w 154"/>
                <a:gd name="T11" fmla="*/ 0 h 230"/>
                <a:gd name="T12" fmla="*/ 0 w 154"/>
                <a:gd name="T13" fmla="*/ 0 h 230"/>
                <a:gd name="T14" fmla="*/ 0 w 154"/>
                <a:gd name="T15" fmla="*/ 0 h 230"/>
                <a:gd name="T16" fmla="*/ 0 w 154"/>
                <a:gd name="T17" fmla="*/ 0 h 230"/>
                <a:gd name="T18" fmla="*/ 0 w 154"/>
                <a:gd name="T19" fmla="*/ 0 h 230"/>
                <a:gd name="T20" fmla="*/ 0 w 154"/>
                <a:gd name="T21" fmla="*/ 0 h 230"/>
                <a:gd name="T22" fmla="*/ 0 w 154"/>
                <a:gd name="T23" fmla="*/ 0 h 230"/>
                <a:gd name="T24" fmla="*/ 0 w 154"/>
                <a:gd name="T25" fmla="*/ 0 h 230"/>
                <a:gd name="T26" fmla="*/ 0 w 154"/>
                <a:gd name="T27" fmla="*/ 0 h 230"/>
                <a:gd name="T28" fmla="*/ 0 w 154"/>
                <a:gd name="T29" fmla="*/ 0 h 230"/>
                <a:gd name="T30" fmla="*/ 0 w 154"/>
                <a:gd name="T31" fmla="*/ 0 h 230"/>
                <a:gd name="T32" fmla="*/ 0 w 154"/>
                <a:gd name="T33" fmla="*/ 0 h 230"/>
                <a:gd name="T34" fmla="*/ 0 w 154"/>
                <a:gd name="T35" fmla="*/ 0 h 230"/>
                <a:gd name="T36" fmla="*/ 0 w 154"/>
                <a:gd name="T37" fmla="*/ 0 h 230"/>
                <a:gd name="T38" fmla="*/ 0 w 154"/>
                <a:gd name="T39" fmla="*/ 0 h 230"/>
                <a:gd name="T40" fmla="*/ 0 w 154"/>
                <a:gd name="T41" fmla="*/ 0 h 230"/>
                <a:gd name="T42" fmla="*/ 0 w 154"/>
                <a:gd name="T43" fmla="*/ 0 h 230"/>
                <a:gd name="T44" fmla="*/ 0 w 154"/>
                <a:gd name="T45" fmla="*/ 0 h 230"/>
                <a:gd name="T46" fmla="*/ 0 w 154"/>
                <a:gd name="T47" fmla="*/ 0 h 230"/>
                <a:gd name="T48" fmla="*/ 0 w 154"/>
                <a:gd name="T49" fmla="*/ 0 h 230"/>
                <a:gd name="T50" fmla="*/ 0 w 154"/>
                <a:gd name="T51" fmla="*/ 0 h 230"/>
                <a:gd name="T52" fmla="*/ 0 w 154"/>
                <a:gd name="T53" fmla="*/ 0 h 230"/>
                <a:gd name="T54" fmla="*/ 0 w 154"/>
                <a:gd name="T55" fmla="*/ 0 h 230"/>
                <a:gd name="T56" fmla="*/ 0 w 154"/>
                <a:gd name="T57" fmla="*/ 0 h 230"/>
                <a:gd name="T58" fmla="*/ 0 w 154"/>
                <a:gd name="T59" fmla="*/ 0 h 230"/>
                <a:gd name="T60" fmla="*/ 0 w 154"/>
                <a:gd name="T61" fmla="*/ 0 h 230"/>
                <a:gd name="T62" fmla="*/ 0 w 154"/>
                <a:gd name="T63" fmla="*/ 0 h 230"/>
                <a:gd name="T64" fmla="*/ 0 w 154"/>
                <a:gd name="T65" fmla="*/ 0 h 230"/>
                <a:gd name="T66" fmla="*/ 0 w 154"/>
                <a:gd name="T67" fmla="*/ 0 h 230"/>
                <a:gd name="T68" fmla="*/ 0 w 154"/>
                <a:gd name="T69" fmla="*/ 0 h 230"/>
                <a:gd name="T70" fmla="*/ 0 w 154"/>
                <a:gd name="T71" fmla="*/ 0 h 230"/>
                <a:gd name="T72" fmla="*/ 0 w 154"/>
                <a:gd name="T73" fmla="*/ 0 h 230"/>
                <a:gd name="T74" fmla="*/ 0 w 154"/>
                <a:gd name="T75" fmla="*/ 0 h 230"/>
                <a:gd name="T76" fmla="*/ 0 w 154"/>
                <a:gd name="T77" fmla="*/ 0 h 230"/>
                <a:gd name="T78" fmla="*/ 0 w 154"/>
                <a:gd name="T79" fmla="*/ 0 h 230"/>
                <a:gd name="T80" fmla="*/ 0 w 154"/>
                <a:gd name="T81" fmla="*/ 0 h 230"/>
                <a:gd name="T82" fmla="*/ 0 w 154"/>
                <a:gd name="T83" fmla="*/ 0 h 2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4" h="230">
                  <a:moveTo>
                    <a:pt x="77" y="0"/>
                  </a:moveTo>
                  <a:lnTo>
                    <a:pt x="61" y="2"/>
                  </a:lnTo>
                  <a:lnTo>
                    <a:pt x="47" y="8"/>
                  </a:lnTo>
                  <a:lnTo>
                    <a:pt x="34" y="16"/>
                  </a:lnTo>
                  <a:lnTo>
                    <a:pt x="23" y="29"/>
                  </a:lnTo>
                  <a:lnTo>
                    <a:pt x="12" y="42"/>
                  </a:lnTo>
                  <a:lnTo>
                    <a:pt x="5" y="59"/>
                  </a:lnTo>
                  <a:lnTo>
                    <a:pt x="1" y="77"/>
                  </a:lnTo>
                  <a:lnTo>
                    <a:pt x="0" y="97"/>
                  </a:lnTo>
                  <a:lnTo>
                    <a:pt x="1" y="110"/>
                  </a:lnTo>
                  <a:lnTo>
                    <a:pt x="3" y="124"/>
                  </a:lnTo>
                  <a:lnTo>
                    <a:pt x="7" y="137"/>
                  </a:lnTo>
                  <a:lnTo>
                    <a:pt x="12" y="150"/>
                  </a:lnTo>
                  <a:lnTo>
                    <a:pt x="18" y="156"/>
                  </a:lnTo>
                  <a:lnTo>
                    <a:pt x="25" y="166"/>
                  </a:lnTo>
                  <a:lnTo>
                    <a:pt x="33" y="175"/>
                  </a:lnTo>
                  <a:lnTo>
                    <a:pt x="40" y="185"/>
                  </a:lnTo>
                  <a:lnTo>
                    <a:pt x="45" y="197"/>
                  </a:lnTo>
                  <a:lnTo>
                    <a:pt x="47" y="211"/>
                  </a:lnTo>
                  <a:lnTo>
                    <a:pt x="49" y="222"/>
                  </a:lnTo>
                  <a:lnTo>
                    <a:pt x="49" y="230"/>
                  </a:lnTo>
                  <a:lnTo>
                    <a:pt x="98" y="230"/>
                  </a:lnTo>
                  <a:lnTo>
                    <a:pt x="98" y="224"/>
                  </a:lnTo>
                  <a:lnTo>
                    <a:pt x="99" y="213"/>
                  </a:lnTo>
                  <a:lnTo>
                    <a:pt x="101" y="201"/>
                  </a:lnTo>
                  <a:lnTo>
                    <a:pt x="106" y="191"/>
                  </a:lnTo>
                  <a:lnTo>
                    <a:pt x="114" y="182"/>
                  </a:lnTo>
                  <a:lnTo>
                    <a:pt x="123" y="171"/>
                  </a:lnTo>
                  <a:lnTo>
                    <a:pt x="132" y="162"/>
                  </a:lnTo>
                  <a:lnTo>
                    <a:pt x="139" y="152"/>
                  </a:lnTo>
                  <a:lnTo>
                    <a:pt x="145" y="139"/>
                  </a:lnTo>
                  <a:lnTo>
                    <a:pt x="149" y="125"/>
                  </a:lnTo>
                  <a:lnTo>
                    <a:pt x="153" y="110"/>
                  </a:lnTo>
                  <a:lnTo>
                    <a:pt x="154" y="97"/>
                  </a:lnTo>
                  <a:lnTo>
                    <a:pt x="153" y="77"/>
                  </a:lnTo>
                  <a:lnTo>
                    <a:pt x="148" y="59"/>
                  </a:lnTo>
                  <a:lnTo>
                    <a:pt x="141" y="42"/>
                  </a:lnTo>
                  <a:lnTo>
                    <a:pt x="131" y="29"/>
                  </a:lnTo>
                  <a:lnTo>
                    <a:pt x="119" y="16"/>
                  </a:lnTo>
                  <a:lnTo>
                    <a:pt x="107" y="8"/>
                  </a:lnTo>
                  <a:lnTo>
                    <a:pt x="93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4422" y="3127"/>
              <a:ext cx="66" cy="33"/>
            </a:xfrm>
            <a:custGeom>
              <a:avLst/>
              <a:gdLst>
                <a:gd name="T0" fmla="*/ 0 w 149"/>
                <a:gd name="T1" fmla="*/ 0 h 77"/>
                <a:gd name="T2" fmla="*/ 0 w 149"/>
                <a:gd name="T3" fmla="*/ 0 h 77"/>
                <a:gd name="T4" fmla="*/ 0 w 149"/>
                <a:gd name="T5" fmla="*/ 0 h 77"/>
                <a:gd name="T6" fmla="*/ 0 w 149"/>
                <a:gd name="T7" fmla="*/ 0 h 77"/>
                <a:gd name="T8" fmla="*/ 0 w 149"/>
                <a:gd name="T9" fmla="*/ 0 h 77"/>
                <a:gd name="T10" fmla="*/ 0 w 149"/>
                <a:gd name="T11" fmla="*/ 0 h 77"/>
                <a:gd name="T12" fmla="*/ 0 w 149"/>
                <a:gd name="T13" fmla="*/ 0 h 77"/>
                <a:gd name="T14" fmla="*/ 0 w 149"/>
                <a:gd name="T15" fmla="*/ 0 h 77"/>
                <a:gd name="T16" fmla="*/ 0 w 149"/>
                <a:gd name="T17" fmla="*/ 0 h 77"/>
                <a:gd name="T18" fmla="*/ 0 w 149"/>
                <a:gd name="T19" fmla="*/ 0 h 77"/>
                <a:gd name="T20" fmla="*/ 0 w 149"/>
                <a:gd name="T21" fmla="*/ 0 h 77"/>
                <a:gd name="T22" fmla="*/ 0 w 149"/>
                <a:gd name="T23" fmla="*/ 0 h 77"/>
                <a:gd name="T24" fmla="*/ 0 w 149"/>
                <a:gd name="T25" fmla="*/ 0 h 77"/>
                <a:gd name="T26" fmla="*/ 0 w 149"/>
                <a:gd name="T27" fmla="*/ 0 h 77"/>
                <a:gd name="T28" fmla="*/ 0 w 149"/>
                <a:gd name="T29" fmla="*/ 0 h 77"/>
                <a:gd name="T30" fmla="*/ 0 w 149"/>
                <a:gd name="T31" fmla="*/ 0 h 77"/>
                <a:gd name="T32" fmla="*/ 0 w 149"/>
                <a:gd name="T33" fmla="*/ 0 h 77"/>
                <a:gd name="T34" fmla="*/ 0 w 149"/>
                <a:gd name="T35" fmla="*/ 0 h 77"/>
                <a:gd name="T36" fmla="*/ 0 w 149"/>
                <a:gd name="T37" fmla="*/ 0 h 77"/>
                <a:gd name="T38" fmla="*/ 0 w 149"/>
                <a:gd name="T39" fmla="*/ 0 h 77"/>
                <a:gd name="T40" fmla="*/ 0 w 149"/>
                <a:gd name="T41" fmla="*/ 0 h 77"/>
                <a:gd name="T42" fmla="*/ 0 w 149"/>
                <a:gd name="T43" fmla="*/ 0 h 77"/>
                <a:gd name="T44" fmla="*/ 0 w 149"/>
                <a:gd name="T45" fmla="*/ 0 h 77"/>
                <a:gd name="T46" fmla="*/ 0 w 149"/>
                <a:gd name="T47" fmla="*/ 0 h 77"/>
                <a:gd name="T48" fmla="*/ 0 w 149"/>
                <a:gd name="T49" fmla="*/ 0 h 77"/>
                <a:gd name="T50" fmla="*/ 0 w 149"/>
                <a:gd name="T51" fmla="*/ 0 h 77"/>
                <a:gd name="T52" fmla="*/ 0 w 149"/>
                <a:gd name="T53" fmla="*/ 0 h 77"/>
                <a:gd name="T54" fmla="*/ 0 w 149"/>
                <a:gd name="T55" fmla="*/ 0 h 77"/>
                <a:gd name="T56" fmla="*/ 0 w 149"/>
                <a:gd name="T57" fmla="*/ 0 h 77"/>
                <a:gd name="T58" fmla="*/ 0 w 149"/>
                <a:gd name="T59" fmla="*/ 0 h 77"/>
                <a:gd name="T60" fmla="*/ 0 w 149"/>
                <a:gd name="T61" fmla="*/ 0 h 77"/>
                <a:gd name="T62" fmla="*/ 0 w 149"/>
                <a:gd name="T63" fmla="*/ 0 h 77"/>
                <a:gd name="T64" fmla="*/ 0 w 149"/>
                <a:gd name="T65" fmla="*/ 0 h 77"/>
                <a:gd name="T66" fmla="*/ 0 w 149"/>
                <a:gd name="T67" fmla="*/ 0 h 77"/>
                <a:gd name="T68" fmla="*/ 0 w 149"/>
                <a:gd name="T69" fmla="*/ 0 h 77"/>
                <a:gd name="T70" fmla="*/ 0 w 149"/>
                <a:gd name="T71" fmla="*/ 0 h 77"/>
                <a:gd name="T72" fmla="*/ 0 w 149"/>
                <a:gd name="T73" fmla="*/ 0 h 77"/>
                <a:gd name="T74" fmla="*/ 0 w 149"/>
                <a:gd name="T75" fmla="*/ 0 h 77"/>
                <a:gd name="T76" fmla="*/ 0 w 149"/>
                <a:gd name="T77" fmla="*/ 0 h 77"/>
                <a:gd name="T78" fmla="*/ 0 w 149"/>
                <a:gd name="T79" fmla="*/ 0 h 77"/>
                <a:gd name="T80" fmla="*/ 0 w 149"/>
                <a:gd name="T81" fmla="*/ 0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9" h="77">
                  <a:moveTo>
                    <a:pt x="14" y="55"/>
                  </a:moveTo>
                  <a:lnTo>
                    <a:pt x="14" y="43"/>
                  </a:lnTo>
                  <a:lnTo>
                    <a:pt x="149" y="43"/>
                  </a:lnTo>
                  <a:lnTo>
                    <a:pt x="148" y="31"/>
                  </a:lnTo>
                  <a:lnTo>
                    <a:pt x="147" y="19"/>
                  </a:lnTo>
                  <a:lnTo>
                    <a:pt x="144" y="10"/>
                  </a:lnTo>
                  <a:lnTo>
                    <a:pt x="141" y="6"/>
                  </a:lnTo>
                  <a:lnTo>
                    <a:pt x="135" y="2"/>
                  </a:lnTo>
                  <a:lnTo>
                    <a:pt x="128" y="1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2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128" y="15"/>
                  </a:lnTo>
                  <a:lnTo>
                    <a:pt x="128" y="28"/>
                  </a:lnTo>
                  <a:lnTo>
                    <a:pt x="0" y="28"/>
                  </a:lnTo>
                  <a:lnTo>
                    <a:pt x="2" y="41"/>
                  </a:lnTo>
                  <a:lnTo>
                    <a:pt x="3" y="53"/>
                  </a:lnTo>
                  <a:lnTo>
                    <a:pt x="6" y="63"/>
                  </a:lnTo>
                  <a:lnTo>
                    <a:pt x="11" y="69"/>
                  </a:lnTo>
                  <a:lnTo>
                    <a:pt x="15" y="71"/>
                  </a:lnTo>
                  <a:lnTo>
                    <a:pt x="20" y="75"/>
                  </a:lnTo>
                  <a:lnTo>
                    <a:pt x="27" y="76"/>
                  </a:lnTo>
                  <a:lnTo>
                    <a:pt x="37" y="77"/>
                  </a:lnTo>
                  <a:lnTo>
                    <a:pt x="111" y="77"/>
                  </a:lnTo>
                  <a:lnTo>
                    <a:pt x="120" y="76"/>
                  </a:lnTo>
                  <a:lnTo>
                    <a:pt x="126" y="75"/>
                  </a:lnTo>
                  <a:lnTo>
                    <a:pt x="132" y="72"/>
                  </a:lnTo>
                  <a:lnTo>
                    <a:pt x="141" y="67"/>
                  </a:lnTo>
                  <a:lnTo>
                    <a:pt x="142" y="64"/>
                  </a:lnTo>
                  <a:lnTo>
                    <a:pt x="144" y="62"/>
                  </a:lnTo>
                  <a:lnTo>
                    <a:pt x="146" y="59"/>
                  </a:lnTo>
                  <a:lnTo>
                    <a:pt x="147" y="55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auto">
            <a:xfrm>
              <a:off x="4421" y="3005"/>
              <a:ext cx="54" cy="120"/>
            </a:xfrm>
            <a:custGeom>
              <a:avLst/>
              <a:gdLst>
                <a:gd name="T0" fmla="*/ 0 w 127"/>
                <a:gd name="T1" fmla="*/ 0 h 285"/>
                <a:gd name="T2" fmla="*/ 0 w 127"/>
                <a:gd name="T3" fmla="*/ 0 h 285"/>
                <a:gd name="T4" fmla="*/ 0 w 127"/>
                <a:gd name="T5" fmla="*/ 0 h 285"/>
                <a:gd name="T6" fmla="*/ 0 w 127"/>
                <a:gd name="T7" fmla="*/ 0 h 285"/>
                <a:gd name="T8" fmla="*/ 0 w 127"/>
                <a:gd name="T9" fmla="*/ 0 h 285"/>
                <a:gd name="T10" fmla="*/ 0 w 127"/>
                <a:gd name="T11" fmla="*/ 0 h 285"/>
                <a:gd name="T12" fmla="*/ 0 w 127"/>
                <a:gd name="T13" fmla="*/ 0 h 285"/>
                <a:gd name="T14" fmla="*/ 0 w 127"/>
                <a:gd name="T15" fmla="*/ 0 h 285"/>
                <a:gd name="T16" fmla="*/ 0 w 127"/>
                <a:gd name="T17" fmla="*/ 0 h 285"/>
                <a:gd name="T18" fmla="*/ 0 w 127"/>
                <a:gd name="T19" fmla="*/ 0 h 285"/>
                <a:gd name="T20" fmla="*/ 0 w 127"/>
                <a:gd name="T21" fmla="*/ 0 h 285"/>
                <a:gd name="T22" fmla="*/ 0 w 127"/>
                <a:gd name="T23" fmla="*/ 0 h 285"/>
                <a:gd name="T24" fmla="*/ 0 w 127"/>
                <a:gd name="T25" fmla="*/ 0 h 285"/>
                <a:gd name="T26" fmla="*/ 0 w 127"/>
                <a:gd name="T27" fmla="*/ 0 h 285"/>
                <a:gd name="T28" fmla="*/ 0 w 127"/>
                <a:gd name="T29" fmla="*/ 0 h 285"/>
                <a:gd name="T30" fmla="*/ 0 w 127"/>
                <a:gd name="T31" fmla="*/ 0 h 285"/>
                <a:gd name="T32" fmla="*/ 0 w 127"/>
                <a:gd name="T33" fmla="*/ 0 h 285"/>
                <a:gd name="T34" fmla="*/ 0 w 127"/>
                <a:gd name="T35" fmla="*/ 0 h 285"/>
                <a:gd name="T36" fmla="*/ 0 w 127"/>
                <a:gd name="T37" fmla="*/ 0 h 285"/>
                <a:gd name="T38" fmla="*/ 0 w 127"/>
                <a:gd name="T39" fmla="*/ 0 h 285"/>
                <a:gd name="T40" fmla="*/ 0 w 127"/>
                <a:gd name="T41" fmla="*/ 0 h 285"/>
                <a:gd name="T42" fmla="*/ 0 w 127"/>
                <a:gd name="T43" fmla="*/ 0 h 285"/>
                <a:gd name="T44" fmla="*/ 0 w 127"/>
                <a:gd name="T45" fmla="*/ 0 h 285"/>
                <a:gd name="T46" fmla="*/ 0 w 127"/>
                <a:gd name="T47" fmla="*/ 0 h 285"/>
                <a:gd name="T48" fmla="*/ 0 w 127"/>
                <a:gd name="T49" fmla="*/ 0 h 285"/>
                <a:gd name="T50" fmla="*/ 0 w 127"/>
                <a:gd name="T51" fmla="*/ 0 h 285"/>
                <a:gd name="T52" fmla="*/ 0 w 127"/>
                <a:gd name="T53" fmla="*/ 0 h 285"/>
                <a:gd name="T54" fmla="*/ 0 w 127"/>
                <a:gd name="T55" fmla="*/ 0 h 285"/>
                <a:gd name="T56" fmla="*/ 0 w 127"/>
                <a:gd name="T57" fmla="*/ 0 h 285"/>
                <a:gd name="T58" fmla="*/ 0 w 127"/>
                <a:gd name="T59" fmla="*/ 0 h 285"/>
                <a:gd name="T60" fmla="*/ 0 w 127"/>
                <a:gd name="T61" fmla="*/ 0 h 285"/>
                <a:gd name="T62" fmla="*/ 0 w 127"/>
                <a:gd name="T63" fmla="*/ 0 h 285"/>
                <a:gd name="T64" fmla="*/ 0 w 127"/>
                <a:gd name="T65" fmla="*/ 0 h 285"/>
                <a:gd name="T66" fmla="*/ 0 w 127"/>
                <a:gd name="T67" fmla="*/ 0 h 285"/>
                <a:gd name="T68" fmla="*/ 0 w 127"/>
                <a:gd name="T69" fmla="*/ 0 h 285"/>
                <a:gd name="T70" fmla="*/ 0 w 127"/>
                <a:gd name="T71" fmla="*/ 0 h 285"/>
                <a:gd name="T72" fmla="*/ 0 w 127"/>
                <a:gd name="T73" fmla="*/ 0 h 285"/>
                <a:gd name="T74" fmla="*/ 0 w 127"/>
                <a:gd name="T75" fmla="*/ 0 h 285"/>
                <a:gd name="T76" fmla="*/ 0 w 127"/>
                <a:gd name="T77" fmla="*/ 0 h 285"/>
                <a:gd name="T78" fmla="*/ 0 w 127"/>
                <a:gd name="T79" fmla="*/ 0 h 285"/>
                <a:gd name="T80" fmla="*/ 0 w 127"/>
                <a:gd name="T81" fmla="*/ 0 h 285"/>
                <a:gd name="T82" fmla="*/ 0 w 127"/>
                <a:gd name="T83" fmla="*/ 0 h 285"/>
                <a:gd name="T84" fmla="*/ 0 w 127"/>
                <a:gd name="T85" fmla="*/ 0 h 285"/>
                <a:gd name="T86" fmla="*/ 0 w 127"/>
                <a:gd name="T87" fmla="*/ 0 h 2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7" h="285">
                  <a:moveTo>
                    <a:pt x="122" y="3"/>
                  </a:moveTo>
                  <a:lnTo>
                    <a:pt x="115" y="1"/>
                  </a:lnTo>
                  <a:lnTo>
                    <a:pt x="108" y="0"/>
                  </a:lnTo>
                  <a:lnTo>
                    <a:pt x="102" y="2"/>
                  </a:lnTo>
                  <a:lnTo>
                    <a:pt x="96" y="6"/>
                  </a:lnTo>
                  <a:lnTo>
                    <a:pt x="93" y="9"/>
                  </a:lnTo>
                  <a:lnTo>
                    <a:pt x="92" y="12"/>
                  </a:lnTo>
                  <a:lnTo>
                    <a:pt x="91" y="16"/>
                  </a:lnTo>
                  <a:lnTo>
                    <a:pt x="92" y="20"/>
                  </a:lnTo>
                  <a:lnTo>
                    <a:pt x="95" y="25"/>
                  </a:lnTo>
                  <a:lnTo>
                    <a:pt x="97" y="25"/>
                  </a:lnTo>
                  <a:lnTo>
                    <a:pt x="99" y="24"/>
                  </a:lnTo>
                  <a:lnTo>
                    <a:pt x="102" y="20"/>
                  </a:lnTo>
                  <a:lnTo>
                    <a:pt x="102" y="18"/>
                  </a:lnTo>
                  <a:lnTo>
                    <a:pt x="102" y="17"/>
                  </a:lnTo>
                  <a:lnTo>
                    <a:pt x="102" y="15"/>
                  </a:lnTo>
                  <a:lnTo>
                    <a:pt x="102" y="14"/>
                  </a:lnTo>
                  <a:lnTo>
                    <a:pt x="105" y="10"/>
                  </a:lnTo>
                  <a:lnTo>
                    <a:pt x="110" y="8"/>
                  </a:lnTo>
                  <a:lnTo>
                    <a:pt x="114" y="9"/>
                  </a:lnTo>
                  <a:lnTo>
                    <a:pt x="118" y="15"/>
                  </a:lnTo>
                  <a:lnTo>
                    <a:pt x="117" y="20"/>
                  </a:lnTo>
                  <a:lnTo>
                    <a:pt x="112" y="25"/>
                  </a:lnTo>
                  <a:lnTo>
                    <a:pt x="105" y="29"/>
                  </a:lnTo>
                  <a:lnTo>
                    <a:pt x="100" y="31"/>
                  </a:lnTo>
                  <a:lnTo>
                    <a:pt x="93" y="32"/>
                  </a:lnTo>
                  <a:lnTo>
                    <a:pt x="87" y="33"/>
                  </a:lnTo>
                  <a:lnTo>
                    <a:pt x="79" y="33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58" y="34"/>
                  </a:lnTo>
                  <a:lnTo>
                    <a:pt x="53" y="34"/>
                  </a:lnTo>
                  <a:lnTo>
                    <a:pt x="51" y="34"/>
                  </a:lnTo>
                  <a:lnTo>
                    <a:pt x="46" y="24"/>
                  </a:lnTo>
                  <a:lnTo>
                    <a:pt x="39" y="15"/>
                  </a:lnTo>
                  <a:lnTo>
                    <a:pt x="31" y="8"/>
                  </a:lnTo>
                  <a:lnTo>
                    <a:pt x="20" y="3"/>
                  </a:lnTo>
                  <a:lnTo>
                    <a:pt x="14" y="3"/>
                  </a:lnTo>
                  <a:lnTo>
                    <a:pt x="9" y="6"/>
                  </a:lnTo>
                  <a:lnTo>
                    <a:pt x="5" y="9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5" y="34"/>
                  </a:lnTo>
                  <a:lnTo>
                    <a:pt x="12" y="40"/>
                  </a:lnTo>
                  <a:lnTo>
                    <a:pt x="19" y="44"/>
                  </a:lnTo>
                  <a:lnTo>
                    <a:pt x="27" y="45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1"/>
                  </a:lnTo>
                  <a:lnTo>
                    <a:pt x="36" y="38"/>
                  </a:lnTo>
                  <a:lnTo>
                    <a:pt x="35" y="37"/>
                  </a:lnTo>
                  <a:lnTo>
                    <a:pt x="27" y="35"/>
                  </a:lnTo>
                  <a:lnTo>
                    <a:pt x="20" y="33"/>
                  </a:lnTo>
                  <a:lnTo>
                    <a:pt x="14" y="30"/>
                  </a:lnTo>
                  <a:lnTo>
                    <a:pt x="9" y="24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16" y="12"/>
                  </a:lnTo>
                  <a:lnTo>
                    <a:pt x="21" y="14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4" y="23"/>
                  </a:lnTo>
                  <a:lnTo>
                    <a:pt x="51" y="55"/>
                  </a:lnTo>
                  <a:lnTo>
                    <a:pt x="59" y="95"/>
                  </a:lnTo>
                  <a:lnTo>
                    <a:pt x="61" y="139"/>
                  </a:lnTo>
                  <a:lnTo>
                    <a:pt x="60" y="182"/>
                  </a:lnTo>
                  <a:lnTo>
                    <a:pt x="59" y="208"/>
                  </a:lnTo>
                  <a:lnTo>
                    <a:pt x="57" y="232"/>
                  </a:lnTo>
                  <a:lnTo>
                    <a:pt x="53" y="255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50" y="283"/>
                  </a:lnTo>
                  <a:lnTo>
                    <a:pt x="53" y="283"/>
                  </a:lnTo>
                  <a:lnTo>
                    <a:pt x="55" y="283"/>
                  </a:lnTo>
                  <a:lnTo>
                    <a:pt x="62" y="257"/>
                  </a:lnTo>
                  <a:lnTo>
                    <a:pt x="66" y="231"/>
                  </a:lnTo>
                  <a:lnTo>
                    <a:pt x="67" y="206"/>
                  </a:lnTo>
                  <a:lnTo>
                    <a:pt x="68" y="177"/>
                  </a:lnTo>
                  <a:lnTo>
                    <a:pt x="69" y="151"/>
                  </a:lnTo>
                  <a:lnTo>
                    <a:pt x="69" y="124"/>
                  </a:lnTo>
                  <a:lnTo>
                    <a:pt x="67" y="97"/>
                  </a:lnTo>
                  <a:lnTo>
                    <a:pt x="64" y="69"/>
                  </a:lnTo>
                  <a:lnTo>
                    <a:pt x="61" y="62"/>
                  </a:lnTo>
                  <a:lnTo>
                    <a:pt x="60" y="55"/>
                  </a:lnTo>
                  <a:lnTo>
                    <a:pt x="58" y="48"/>
                  </a:lnTo>
                  <a:lnTo>
                    <a:pt x="55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2"/>
                  </a:lnTo>
                  <a:lnTo>
                    <a:pt x="82" y="41"/>
                  </a:lnTo>
                  <a:lnTo>
                    <a:pt x="88" y="41"/>
                  </a:lnTo>
                  <a:lnTo>
                    <a:pt x="92" y="40"/>
                  </a:lnTo>
                  <a:lnTo>
                    <a:pt x="89" y="61"/>
                  </a:lnTo>
                  <a:lnTo>
                    <a:pt x="87" y="82"/>
                  </a:lnTo>
                  <a:lnTo>
                    <a:pt x="84" y="102"/>
                  </a:lnTo>
                  <a:lnTo>
                    <a:pt x="83" y="123"/>
                  </a:lnTo>
                  <a:lnTo>
                    <a:pt x="82" y="146"/>
                  </a:lnTo>
                  <a:lnTo>
                    <a:pt x="82" y="168"/>
                  </a:lnTo>
                  <a:lnTo>
                    <a:pt x="82" y="191"/>
                  </a:lnTo>
                  <a:lnTo>
                    <a:pt x="82" y="214"/>
                  </a:lnTo>
                  <a:lnTo>
                    <a:pt x="83" y="231"/>
                  </a:lnTo>
                  <a:lnTo>
                    <a:pt x="85" y="252"/>
                  </a:lnTo>
                  <a:lnTo>
                    <a:pt x="88" y="273"/>
                  </a:lnTo>
                  <a:lnTo>
                    <a:pt x="89" y="284"/>
                  </a:lnTo>
                  <a:lnTo>
                    <a:pt x="90" y="285"/>
                  </a:lnTo>
                  <a:lnTo>
                    <a:pt x="93" y="285"/>
                  </a:lnTo>
                  <a:lnTo>
                    <a:pt x="97" y="285"/>
                  </a:lnTo>
                  <a:lnTo>
                    <a:pt x="98" y="284"/>
                  </a:lnTo>
                  <a:lnTo>
                    <a:pt x="95" y="267"/>
                  </a:lnTo>
                  <a:lnTo>
                    <a:pt x="93" y="249"/>
                  </a:lnTo>
                  <a:lnTo>
                    <a:pt x="91" y="231"/>
                  </a:lnTo>
                  <a:lnTo>
                    <a:pt x="91" y="214"/>
                  </a:lnTo>
                  <a:lnTo>
                    <a:pt x="91" y="191"/>
                  </a:lnTo>
                  <a:lnTo>
                    <a:pt x="91" y="168"/>
                  </a:lnTo>
                  <a:lnTo>
                    <a:pt x="92" y="146"/>
                  </a:lnTo>
                  <a:lnTo>
                    <a:pt x="93" y="123"/>
                  </a:lnTo>
                  <a:lnTo>
                    <a:pt x="95" y="101"/>
                  </a:lnTo>
                  <a:lnTo>
                    <a:pt x="97" y="80"/>
                  </a:lnTo>
                  <a:lnTo>
                    <a:pt x="99" y="60"/>
                  </a:lnTo>
                  <a:lnTo>
                    <a:pt x="103" y="38"/>
                  </a:lnTo>
                  <a:lnTo>
                    <a:pt x="107" y="37"/>
                  </a:lnTo>
                  <a:lnTo>
                    <a:pt x="113" y="33"/>
                  </a:lnTo>
                  <a:lnTo>
                    <a:pt x="119" y="30"/>
                  </a:lnTo>
                  <a:lnTo>
                    <a:pt x="123" y="25"/>
                  </a:lnTo>
                  <a:lnTo>
                    <a:pt x="127" y="17"/>
                  </a:lnTo>
                  <a:lnTo>
                    <a:pt x="127" y="10"/>
                  </a:lnTo>
                  <a:lnTo>
                    <a:pt x="123" y="6"/>
                  </a:lnTo>
                  <a:lnTo>
                    <a:pt x="12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4544" y="3301"/>
              <a:ext cx="103" cy="86"/>
            </a:xfrm>
            <a:custGeom>
              <a:avLst/>
              <a:gdLst>
                <a:gd name="T0" fmla="*/ 0 w 235"/>
                <a:gd name="T1" fmla="*/ 0 h 207"/>
                <a:gd name="T2" fmla="*/ 0 w 235"/>
                <a:gd name="T3" fmla="*/ 0 h 207"/>
                <a:gd name="T4" fmla="*/ 0 w 235"/>
                <a:gd name="T5" fmla="*/ 0 h 207"/>
                <a:gd name="T6" fmla="*/ 0 w 235"/>
                <a:gd name="T7" fmla="*/ 0 h 207"/>
                <a:gd name="T8" fmla="*/ 0 w 235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lnTo>
                    <a:pt x="235" y="0"/>
                  </a:lnTo>
                  <a:lnTo>
                    <a:pt x="0" y="47"/>
                  </a:lnTo>
                  <a:lnTo>
                    <a:pt x="0" y="206"/>
                  </a:lnTo>
                  <a:lnTo>
                    <a:pt x="235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4558" y="3323"/>
              <a:ext cx="74" cy="106"/>
            </a:xfrm>
            <a:custGeom>
              <a:avLst/>
              <a:gdLst>
                <a:gd name="T0" fmla="*/ 0 w 171"/>
                <a:gd name="T1" fmla="*/ 0 h 249"/>
                <a:gd name="T2" fmla="*/ 0 w 171"/>
                <a:gd name="T3" fmla="*/ 0 h 249"/>
                <a:gd name="T4" fmla="*/ 0 w 171"/>
                <a:gd name="T5" fmla="*/ 0 h 249"/>
                <a:gd name="T6" fmla="*/ 0 w 171"/>
                <a:gd name="T7" fmla="*/ 0 h 249"/>
                <a:gd name="T8" fmla="*/ 0 w 171"/>
                <a:gd name="T9" fmla="*/ 0 h 249"/>
                <a:gd name="T10" fmla="*/ 0 w 171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" h="249">
                  <a:moveTo>
                    <a:pt x="171" y="0"/>
                  </a:moveTo>
                  <a:lnTo>
                    <a:pt x="0" y="2"/>
                  </a:lnTo>
                  <a:lnTo>
                    <a:pt x="1" y="243"/>
                  </a:lnTo>
                  <a:lnTo>
                    <a:pt x="62" y="249"/>
                  </a:lnTo>
                  <a:lnTo>
                    <a:pt x="171" y="24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4416" y="3201"/>
              <a:ext cx="348" cy="563"/>
            </a:xfrm>
            <a:custGeom>
              <a:avLst/>
              <a:gdLst>
                <a:gd name="T0" fmla="*/ 1 w 794"/>
                <a:gd name="T1" fmla="*/ 1 h 1336"/>
                <a:gd name="T2" fmla="*/ 1 w 794"/>
                <a:gd name="T3" fmla="*/ 0 h 1336"/>
                <a:gd name="T4" fmla="*/ 1 w 794"/>
                <a:gd name="T5" fmla="*/ 0 h 1336"/>
                <a:gd name="T6" fmla="*/ 1 w 794"/>
                <a:gd name="T7" fmla="*/ 0 h 1336"/>
                <a:gd name="T8" fmla="*/ 1 w 794"/>
                <a:gd name="T9" fmla="*/ 0 h 1336"/>
                <a:gd name="T10" fmla="*/ 1 w 794"/>
                <a:gd name="T11" fmla="*/ 0 h 1336"/>
                <a:gd name="T12" fmla="*/ 1 w 794"/>
                <a:gd name="T13" fmla="*/ 0 h 1336"/>
                <a:gd name="T14" fmla="*/ 1 w 794"/>
                <a:gd name="T15" fmla="*/ 0 h 1336"/>
                <a:gd name="T16" fmla="*/ 0 w 794"/>
                <a:gd name="T17" fmla="*/ 0 h 1336"/>
                <a:gd name="T18" fmla="*/ 0 w 794"/>
                <a:gd name="T19" fmla="*/ 0 h 1336"/>
                <a:gd name="T20" fmla="*/ 0 w 794"/>
                <a:gd name="T21" fmla="*/ 0 h 1336"/>
                <a:gd name="T22" fmla="*/ 0 w 794"/>
                <a:gd name="T23" fmla="*/ 0 h 1336"/>
                <a:gd name="T24" fmla="*/ 0 w 794"/>
                <a:gd name="T25" fmla="*/ 0 h 1336"/>
                <a:gd name="T26" fmla="*/ 0 w 794"/>
                <a:gd name="T27" fmla="*/ 0 h 1336"/>
                <a:gd name="T28" fmla="*/ 0 w 794"/>
                <a:gd name="T29" fmla="*/ 0 h 1336"/>
                <a:gd name="T30" fmla="*/ 0 w 794"/>
                <a:gd name="T31" fmla="*/ 0 h 1336"/>
                <a:gd name="T32" fmla="*/ 0 w 794"/>
                <a:gd name="T33" fmla="*/ 0 h 1336"/>
                <a:gd name="T34" fmla="*/ 0 w 794"/>
                <a:gd name="T35" fmla="*/ 0 h 1336"/>
                <a:gd name="T36" fmla="*/ 0 w 794"/>
                <a:gd name="T37" fmla="*/ 0 h 1336"/>
                <a:gd name="T38" fmla="*/ 0 w 794"/>
                <a:gd name="T39" fmla="*/ 0 h 1336"/>
                <a:gd name="T40" fmla="*/ 0 w 794"/>
                <a:gd name="T41" fmla="*/ 0 h 1336"/>
                <a:gd name="T42" fmla="*/ 0 w 794"/>
                <a:gd name="T43" fmla="*/ 0 h 1336"/>
                <a:gd name="T44" fmla="*/ 0 w 794"/>
                <a:gd name="T45" fmla="*/ 0 h 1336"/>
                <a:gd name="T46" fmla="*/ 0 w 794"/>
                <a:gd name="T47" fmla="*/ 0 h 1336"/>
                <a:gd name="T48" fmla="*/ 0 w 794"/>
                <a:gd name="T49" fmla="*/ 0 h 1336"/>
                <a:gd name="T50" fmla="*/ 0 w 794"/>
                <a:gd name="T51" fmla="*/ 0 h 1336"/>
                <a:gd name="T52" fmla="*/ 0 w 794"/>
                <a:gd name="T53" fmla="*/ 1 h 1336"/>
                <a:gd name="T54" fmla="*/ 0 w 794"/>
                <a:gd name="T55" fmla="*/ 1 h 1336"/>
                <a:gd name="T56" fmla="*/ 0 w 794"/>
                <a:gd name="T57" fmla="*/ 1 h 1336"/>
                <a:gd name="T58" fmla="*/ 0 w 794"/>
                <a:gd name="T59" fmla="*/ 1 h 1336"/>
                <a:gd name="T60" fmla="*/ 0 w 794"/>
                <a:gd name="T61" fmla="*/ 1 h 1336"/>
                <a:gd name="T62" fmla="*/ 0 w 794"/>
                <a:gd name="T63" fmla="*/ 1 h 1336"/>
                <a:gd name="T64" fmla="*/ 0 w 794"/>
                <a:gd name="T65" fmla="*/ 1 h 1336"/>
                <a:gd name="T66" fmla="*/ 0 w 794"/>
                <a:gd name="T67" fmla="*/ 1 h 1336"/>
                <a:gd name="T68" fmla="*/ 0 w 794"/>
                <a:gd name="T69" fmla="*/ 1 h 1336"/>
                <a:gd name="T70" fmla="*/ 0 w 794"/>
                <a:gd name="T71" fmla="*/ 1 h 1336"/>
                <a:gd name="T72" fmla="*/ 0 w 794"/>
                <a:gd name="T73" fmla="*/ 1 h 1336"/>
                <a:gd name="T74" fmla="*/ 0 w 794"/>
                <a:gd name="T75" fmla="*/ 1 h 1336"/>
                <a:gd name="T76" fmla="*/ 1 w 794"/>
                <a:gd name="T77" fmla="*/ 1 h 1336"/>
                <a:gd name="T78" fmla="*/ 1 w 794"/>
                <a:gd name="T79" fmla="*/ 1 h 1336"/>
                <a:gd name="T80" fmla="*/ 1 w 794"/>
                <a:gd name="T81" fmla="*/ 1 h 1336"/>
                <a:gd name="T82" fmla="*/ 1 w 794"/>
                <a:gd name="T83" fmla="*/ 1 h 1336"/>
                <a:gd name="T84" fmla="*/ 1 w 794"/>
                <a:gd name="T85" fmla="*/ 1 h 1336"/>
                <a:gd name="T86" fmla="*/ 1 w 794"/>
                <a:gd name="T87" fmla="*/ 1 h 1336"/>
                <a:gd name="T88" fmla="*/ 1 w 794"/>
                <a:gd name="T89" fmla="*/ 1 h 1336"/>
                <a:gd name="T90" fmla="*/ 1 w 794"/>
                <a:gd name="T91" fmla="*/ 0 h 1336"/>
                <a:gd name="T92" fmla="*/ 1 w 794"/>
                <a:gd name="T93" fmla="*/ 0 h 1336"/>
                <a:gd name="T94" fmla="*/ 1 w 794"/>
                <a:gd name="T95" fmla="*/ 0 h 1336"/>
                <a:gd name="T96" fmla="*/ 1 w 794"/>
                <a:gd name="T97" fmla="*/ 1 h 1336"/>
                <a:gd name="T98" fmla="*/ 1 w 794"/>
                <a:gd name="T99" fmla="*/ 1 h 1336"/>
                <a:gd name="T100" fmla="*/ 1 w 794"/>
                <a:gd name="T101" fmla="*/ 1 h 1336"/>
                <a:gd name="T102" fmla="*/ 1 w 794"/>
                <a:gd name="T103" fmla="*/ 1 h 1336"/>
                <a:gd name="T104" fmla="*/ 1 w 794"/>
                <a:gd name="T105" fmla="*/ 1 h 1336"/>
                <a:gd name="T106" fmla="*/ 1 w 794"/>
                <a:gd name="T107" fmla="*/ 1 h 1336"/>
                <a:gd name="T108" fmla="*/ 1 w 794"/>
                <a:gd name="T109" fmla="*/ 1 h 13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4" h="1336">
                  <a:moveTo>
                    <a:pt x="757" y="707"/>
                  </a:moveTo>
                  <a:lnTo>
                    <a:pt x="789" y="686"/>
                  </a:lnTo>
                  <a:lnTo>
                    <a:pt x="788" y="669"/>
                  </a:lnTo>
                  <a:lnTo>
                    <a:pt x="786" y="652"/>
                  </a:lnTo>
                  <a:lnTo>
                    <a:pt x="782" y="635"/>
                  </a:lnTo>
                  <a:lnTo>
                    <a:pt x="778" y="617"/>
                  </a:lnTo>
                  <a:lnTo>
                    <a:pt x="773" y="599"/>
                  </a:lnTo>
                  <a:lnTo>
                    <a:pt x="767" y="579"/>
                  </a:lnTo>
                  <a:lnTo>
                    <a:pt x="760" y="557"/>
                  </a:lnTo>
                  <a:lnTo>
                    <a:pt x="753" y="533"/>
                  </a:lnTo>
                  <a:lnTo>
                    <a:pt x="752" y="531"/>
                  </a:lnTo>
                  <a:lnTo>
                    <a:pt x="750" y="525"/>
                  </a:lnTo>
                  <a:lnTo>
                    <a:pt x="747" y="515"/>
                  </a:lnTo>
                  <a:lnTo>
                    <a:pt x="740" y="503"/>
                  </a:lnTo>
                  <a:lnTo>
                    <a:pt x="732" y="489"/>
                  </a:lnTo>
                  <a:lnTo>
                    <a:pt x="721" y="474"/>
                  </a:lnTo>
                  <a:lnTo>
                    <a:pt x="709" y="458"/>
                  </a:lnTo>
                  <a:lnTo>
                    <a:pt x="694" y="442"/>
                  </a:lnTo>
                  <a:lnTo>
                    <a:pt x="685" y="435"/>
                  </a:lnTo>
                  <a:lnTo>
                    <a:pt x="676" y="427"/>
                  </a:lnTo>
                  <a:lnTo>
                    <a:pt x="667" y="418"/>
                  </a:lnTo>
                  <a:lnTo>
                    <a:pt x="657" y="410"/>
                  </a:lnTo>
                  <a:lnTo>
                    <a:pt x="645" y="401"/>
                  </a:lnTo>
                  <a:lnTo>
                    <a:pt x="632" y="393"/>
                  </a:lnTo>
                  <a:lnTo>
                    <a:pt x="620" y="386"/>
                  </a:lnTo>
                  <a:lnTo>
                    <a:pt x="606" y="379"/>
                  </a:lnTo>
                  <a:lnTo>
                    <a:pt x="593" y="374"/>
                  </a:lnTo>
                  <a:lnTo>
                    <a:pt x="579" y="370"/>
                  </a:lnTo>
                  <a:lnTo>
                    <a:pt x="566" y="365"/>
                  </a:lnTo>
                  <a:lnTo>
                    <a:pt x="553" y="360"/>
                  </a:lnTo>
                  <a:lnTo>
                    <a:pt x="541" y="357"/>
                  </a:lnTo>
                  <a:lnTo>
                    <a:pt x="532" y="355"/>
                  </a:lnTo>
                  <a:lnTo>
                    <a:pt x="526" y="353"/>
                  </a:lnTo>
                  <a:lnTo>
                    <a:pt x="524" y="352"/>
                  </a:lnTo>
                  <a:lnTo>
                    <a:pt x="493" y="352"/>
                  </a:lnTo>
                  <a:lnTo>
                    <a:pt x="387" y="495"/>
                  </a:lnTo>
                  <a:lnTo>
                    <a:pt x="317" y="352"/>
                  </a:lnTo>
                  <a:lnTo>
                    <a:pt x="290" y="352"/>
                  </a:lnTo>
                  <a:lnTo>
                    <a:pt x="289" y="352"/>
                  </a:lnTo>
                  <a:lnTo>
                    <a:pt x="287" y="355"/>
                  </a:lnTo>
                  <a:lnTo>
                    <a:pt x="282" y="356"/>
                  </a:lnTo>
                  <a:lnTo>
                    <a:pt x="275" y="357"/>
                  </a:lnTo>
                  <a:lnTo>
                    <a:pt x="267" y="358"/>
                  </a:lnTo>
                  <a:lnTo>
                    <a:pt x="258" y="358"/>
                  </a:lnTo>
                  <a:lnTo>
                    <a:pt x="248" y="356"/>
                  </a:lnTo>
                  <a:lnTo>
                    <a:pt x="236" y="351"/>
                  </a:lnTo>
                  <a:lnTo>
                    <a:pt x="228" y="348"/>
                  </a:lnTo>
                  <a:lnTo>
                    <a:pt x="220" y="343"/>
                  </a:lnTo>
                  <a:lnTo>
                    <a:pt x="210" y="336"/>
                  </a:lnTo>
                  <a:lnTo>
                    <a:pt x="199" y="328"/>
                  </a:lnTo>
                  <a:lnTo>
                    <a:pt x="189" y="319"/>
                  </a:lnTo>
                  <a:lnTo>
                    <a:pt x="177" y="306"/>
                  </a:lnTo>
                  <a:lnTo>
                    <a:pt x="165" y="292"/>
                  </a:lnTo>
                  <a:lnTo>
                    <a:pt x="153" y="275"/>
                  </a:lnTo>
                  <a:lnTo>
                    <a:pt x="99" y="170"/>
                  </a:lnTo>
                  <a:lnTo>
                    <a:pt x="115" y="143"/>
                  </a:lnTo>
                  <a:lnTo>
                    <a:pt x="122" y="108"/>
                  </a:lnTo>
                  <a:lnTo>
                    <a:pt x="121" y="79"/>
                  </a:lnTo>
                  <a:lnTo>
                    <a:pt x="113" y="67"/>
                  </a:lnTo>
                  <a:lnTo>
                    <a:pt x="109" y="65"/>
                  </a:lnTo>
                  <a:lnTo>
                    <a:pt x="106" y="65"/>
                  </a:lnTo>
                  <a:lnTo>
                    <a:pt x="104" y="65"/>
                  </a:lnTo>
                  <a:lnTo>
                    <a:pt x="101" y="65"/>
                  </a:lnTo>
                  <a:lnTo>
                    <a:pt x="101" y="49"/>
                  </a:lnTo>
                  <a:lnTo>
                    <a:pt x="100" y="36"/>
                  </a:lnTo>
                  <a:lnTo>
                    <a:pt x="99" y="25"/>
                  </a:lnTo>
                  <a:lnTo>
                    <a:pt x="99" y="22"/>
                  </a:lnTo>
                  <a:lnTo>
                    <a:pt x="99" y="17"/>
                  </a:lnTo>
                  <a:lnTo>
                    <a:pt x="96" y="7"/>
                  </a:lnTo>
                  <a:lnTo>
                    <a:pt x="88" y="0"/>
                  </a:lnTo>
                  <a:lnTo>
                    <a:pt x="73" y="3"/>
                  </a:lnTo>
                  <a:lnTo>
                    <a:pt x="66" y="15"/>
                  </a:lnTo>
                  <a:lnTo>
                    <a:pt x="62" y="33"/>
                  </a:lnTo>
                  <a:lnTo>
                    <a:pt x="61" y="49"/>
                  </a:lnTo>
                  <a:lnTo>
                    <a:pt x="61" y="56"/>
                  </a:lnTo>
                  <a:lnTo>
                    <a:pt x="59" y="56"/>
                  </a:lnTo>
                  <a:lnTo>
                    <a:pt x="54" y="57"/>
                  </a:lnTo>
                  <a:lnTo>
                    <a:pt x="46" y="59"/>
                  </a:lnTo>
                  <a:lnTo>
                    <a:pt x="38" y="61"/>
                  </a:lnTo>
                  <a:lnTo>
                    <a:pt x="29" y="65"/>
                  </a:lnTo>
                  <a:lnTo>
                    <a:pt x="21" y="70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8" y="110"/>
                  </a:lnTo>
                  <a:lnTo>
                    <a:pt x="9" y="137"/>
                  </a:lnTo>
                  <a:lnTo>
                    <a:pt x="11" y="159"/>
                  </a:lnTo>
                  <a:lnTo>
                    <a:pt x="13" y="168"/>
                  </a:lnTo>
                  <a:lnTo>
                    <a:pt x="0" y="167"/>
                  </a:lnTo>
                  <a:lnTo>
                    <a:pt x="5" y="199"/>
                  </a:lnTo>
                  <a:lnTo>
                    <a:pt x="8" y="230"/>
                  </a:lnTo>
                  <a:lnTo>
                    <a:pt x="13" y="260"/>
                  </a:lnTo>
                  <a:lnTo>
                    <a:pt x="20" y="291"/>
                  </a:lnTo>
                  <a:lnTo>
                    <a:pt x="30" y="322"/>
                  </a:lnTo>
                  <a:lnTo>
                    <a:pt x="43" y="355"/>
                  </a:lnTo>
                  <a:lnTo>
                    <a:pt x="61" y="390"/>
                  </a:lnTo>
                  <a:lnTo>
                    <a:pt x="84" y="427"/>
                  </a:lnTo>
                  <a:lnTo>
                    <a:pt x="102" y="449"/>
                  </a:lnTo>
                  <a:lnTo>
                    <a:pt x="122" y="470"/>
                  </a:lnTo>
                  <a:lnTo>
                    <a:pt x="143" y="491"/>
                  </a:lnTo>
                  <a:lnTo>
                    <a:pt x="164" y="509"/>
                  </a:lnTo>
                  <a:lnTo>
                    <a:pt x="183" y="525"/>
                  </a:lnTo>
                  <a:lnTo>
                    <a:pt x="200" y="539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28" y="711"/>
                  </a:lnTo>
                  <a:lnTo>
                    <a:pt x="223" y="727"/>
                  </a:lnTo>
                  <a:lnTo>
                    <a:pt x="211" y="772"/>
                  </a:lnTo>
                  <a:lnTo>
                    <a:pt x="195" y="834"/>
                  </a:lnTo>
                  <a:lnTo>
                    <a:pt x="175" y="905"/>
                  </a:lnTo>
                  <a:lnTo>
                    <a:pt x="154" y="978"/>
                  </a:lnTo>
                  <a:lnTo>
                    <a:pt x="138" y="1043"/>
                  </a:lnTo>
                  <a:lnTo>
                    <a:pt x="126" y="1091"/>
                  </a:lnTo>
                  <a:lnTo>
                    <a:pt x="121" y="1113"/>
                  </a:lnTo>
                  <a:lnTo>
                    <a:pt x="167" y="1113"/>
                  </a:lnTo>
                  <a:lnTo>
                    <a:pt x="189" y="1157"/>
                  </a:lnTo>
                  <a:lnTo>
                    <a:pt x="211" y="1194"/>
                  </a:lnTo>
                  <a:lnTo>
                    <a:pt x="232" y="1224"/>
                  </a:lnTo>
                  <a:lnTo>
                    <a:pt x="250" y="1247"/>
                  </a:lnTo>
                  <a:lnTo>
                    <a:pt x="265" y="1265"/>
                  </a:lnTo>
                  <a:lnTo>
                    <a:pt x="278" y="1276"/>
                  </a:lnTo>
                  <a:lnTo>
                    <a:pt x="286" y="1283"/>
                  </a:lnTo>
                  <a:lnTo>
                    <a:pt x="288" y="1285"/>
                  </a:lnTo>
                  <a:lnTo>
                    <a:pt x="272" y="1286"/>
                  </a:lnTo>
                  <a:lnTo>
                    <a:pt x="258" y="1290"/>
                  </a:lnTo>
                  <a:lnTo>
                    <a:pt x="246" y="1293"/>
                  </a:lnTo>
                  <a:lnTo>
                    <a:pt x="236" y="1299"/>
                  </a:lnTo>
                  <a:lnTo>
                    <a:pt x="228" y="1306"/>
                  </a:lnTo>
                  <a:lnTo>
                    <a:pt x="222" y="1315"/>
                  </a:lnTo>
                  <a:lnTo>
                    <a:pt x="219" y="1324"/>
                  </a:lnTo>
                  <a:lnTo>
                    <a:pt x="218" y="1336"/>
                  </a:lnTo>
                  <a:lnTo>
                    <a:pt x="320" y="1336"/>
                  </a:lnTo>
                  <a:lnTo>
                    <a:pt x="358" y="1314"/>
                  </a:lnTo>
                  <a:lnTo>
                    <a:pt x="358" y="1336"/>
                  </a:lnTo>
                  <a:lnTo>
                    <a:pt x="377" y="1336"/>
                  </a:lnTo>
                  <a:lnTo>
                    <a:pt x="386" y="1322"/>
                  </a:lnTo>
                  <a:lnTo>
                    <a:pt x="388" y="1305"/>
                  </a:lnTo>
                  <a:lnTo>
                    <a:pt x="382" y="1289"/>
                  </a:lnTo>
                  <a:lnTo>
                    <a:pt x="367" y="1276"/>
                  </a:lnTo>
                  <a:lnTo>
                    <a:pt x="362" y="1246"/>
                  </a:lnTo>
                  <a:lnTo>
                    <a:pt x="356" y="1202"/>
                  </a:lnTo>
                  <a:lnTo>
                    <a:pt x="356" y="1154"/>
                  </a:lnTo>
                  <a:lnTo>
                    <a:pt x="369" y="1111"/>
                  </a:lnTo>
                  <a:lnTo>
                    <a:pt x="429" y="1111"/>
                  </a:lnTo>
                  <a:lnTo>
                    <a:pt x="440" y="1156"/>
                  </a:lnTo>
                  <a:lnTo>
                    <a:pt x="441" y="1208"/>
                  </a:lnTo>
                  <a:lnTo>
                    <a:pt x="437" y="1254"/>
                  </a:lnTo>
                  <a:lnTo>
                    <a:pt x="432" y="1283"/>
                  </a:lnTo>
                  <a:lnTo>
                    <a:pt x="419" y="1295"/>
                  </a:lnTo>
                  <a:lnTo>
                    <a:pt x="417" y="1310"/>
                  </a:lnTo>
                  <a:lnTo>
                    <a:pt x="422" y="1323"/>
                  </a:lnTo>
                  <a:lnTo>
                    <a:pt x="426" y="1336"/>
                  </a:lnTo>
                  <a:lnTo>
                    <a:pt x="449" y="1336"/>
                  </a:lnTo>
                  <a:lnTo>
                    <a:pt x="449" y="1318"/>
                  </a:lnTo>
                  <a:lnTo>
                    <a:pt x="490" y="1336"/>
                  </a:lnTo>
                  <a:lnTo>
                    <a:pt x="593" y="1336"/>
                  </a:lnTo>
                  <a:lnTo>
                    <a:pt x="592" y="1324"/>
                  </a:lnTo>
                  <a:lnTo>
                    <a:pt x="588" y="1314"/>
                  </a:lnTo>
                  <a:lnTo>
                    <a:pt x="581" y="1306"/>
                  </a:lnTo>
                  <a:lnTo>
                    <a:pt x="571" y="1299"/>
                  </a:lnTo>
                  <a:lnTo>
                    <a:pt x="560" y="1292"/>
                  </a:lnTo>
                  <a:lnTo>
                    <a:pt x="547" y="1289"/>
                  </a:lnTo>
                  <a:lnTo>
                    <a:pt x="531" y="1285"/>
                  </a:lnTo>
                  <a:lnTo>
                    <a:pt x="515" y="1283"/>
                  </a:lnTo>
                  <a:lnTo>
                    <a:pt x="518" y="1280"/>
                  </a:lnTo>
                  <a:lnTo>
                    <a:pt x="530" y="1269"/>
                  </a:lnTo>
                  <a:lnTo>
                    <a:pt x="545" y="1252"/>
                  </a:lnTo>
                  <a:lnTo>
                    <a:pt x="566" y="1230"/>
                  </a:lnTo>
                  <a:lnTo>
                    <a:pt x="586" y="1205"/>
                  </a:lnTo>
                  <a:lnTo>
                    <a:pt x="609" y="1176"/>
                  </a:lnTo>
                  <a:lnTo>
                    <a:pt x="630" y="1145"/>
                  </a:lnTo>
                  <a:lnTo>
                    <a:pt x="650" y="1111"/>
                  </a:lnTo>
                  <a:lnTo>
                    <a:pt x="681" y="1113"/>
                  </a:lnTo>
                  <a:lnTo>
                    <a:pt x="677" y="1088"/>
                  </a:lnTo>
                  <a:lnTo>
                    <a:pt x="665" y="1040"/>
                  </a:lnTo>
                  <a:lnTo>
                    <a:pt x="646" y="977"/>
                  </a:lnTo>
                  <a:lnTo>
                    <a:pt x="626" y="905"/>
                  </a:lnTo>
                  <a:lnTo>
                    <a:pt x="604" y="835"/>
                  </a:lnTo>
                  <a:lnTo>
                    <a:pt x="585" y="775"/>
                  </a:lnTo>
                  <a:lnTo>
                    <a:pt x="571" y="732"/>
                  </a:lnTo>
                  <a:lnTo>
                    <a:pt x="567" y="716"/>
                  </a:lnTo>
                  <a:lnTo>
                    <a:pt x="567" y="549"/>
                  </a:lnTo>
                  <a:lnTo>
                    <a:pt x="569" y="549"/>
                  </a:lnTo>
                  <a:lnTo>
                    <a:pt x="574" y="552"/>
                  </a:lnTo>
                  <a:lnTo>
                    <a:pt x="581" y="554"/>
                  </a:lnTo>
                  <a:lnTo>
                    <a:pt x="590" y="556"/>
                  </a:lnTo>
                  <a:lnTo>
                    <a:pt x="599" y="560"/>
                  </a:lnTo>
                  <a:lnTo>
                    <a:pt x="608" y="564"/>
                  </a:lnTo>
                  <a:lnTo>
                    <a:pt x="616" y="568"/>
                  </a:lnTo>
                  <a:lnTo>
                    <a:pt x="623" y="572"/>
                  </a:lnTo>
                  <a:lnTo>
                    <a:pt x="641" y="591"/>
                  </a:lnTo>
                  <a:lnTo>
                    <a:pt x="654" y="614"/>
                  </a:lnTo>
                  <a:lnTo>
                    <a:pt x="664" y="638"/>
                  </a:lnTo>
                  <a:lnTo>
                    <a:pt x="670" y="662"/>
                  </a:lnTo>
                  <a:lnTo>
                    <a:pt x="675" y="685"/>
                  </a:lnTo>
                  <a:lnTo>
                    <a:pt x="677" y="702"/>
                  </a:lnTo>
                  <a:lnTo>
                    <a:pt x="679" y="715"/>
                  </a:lnTo>
                  <a:lnTo>
                    <a:pt x="679" y="720"/>
                  </a:lnTo>
                  <a:lnTo>
                    <a:pt x="674" y="735"/>
                  </a:lnTo>
                  <a:lnTo>
                    <a:pt x="668" y="759"/>
                  </a:lnTo>
                  <a:lnTo>
                    <a:pt x="662" y="781"/>
                  </a:lnTo>
                  <a:lnTo>
                    <a:pt x="660" y="791"/>
                  </a:lnTo>
                  <a:lnTo>
                    <a:pt x="661" y="797"/>
                  </a:lnTo>
                  <a:lnTo>
                    <a:pt x="664" y="803"/>
                  </a:lnTo>
                  <a:lnTo>
                    <a:pt x="666" y="806"/>
                  </a:lnTo>
                  <a:lnTo>
                    <a:pt x="670" y="810"/>
                  </a:lnTo>
                  <a:lnTo>
                    <a:pt x="675" y="812"/>
                  </a:lnTo>
                  <a:lnTo>
                    <a:pt x="681" y="813"/>
                  </a:lnTo>
                  <a:lnTo>
                    <a:pt x="688" y="813"/>
                  </a:lnTo>
                  <a:lnTo>
                    <a:pt x="696" y="811"/>
                  </a:lnTo>
                  <a:lnTo>
                    <a:pt x="712" y="796"/>
                  </a:lnTo>
                  <a:lnTo>
                    <a:pt x="714" y="799"/>
                  </a:lnTo>
                  <a:lnTo>
                    <a:pt x="715" y="806"/>
                  </a:lnTo>
                  <a:lnTo>
                    <a:pt x="718" y="813"/>
                  </a:lnTo>
                  <a:lnTo>
                    <a:pt x="718" y="817"/>
                  </a:lnTo>
                  <a:lnTo>
                    <a:pt x="794" y="815"/>
                  </a:lnTo>
                  <a:lnTo>
                    <a:pt x="794" y="812"/>
                  </a:lnTo>
                  <a:lnTo>
                    <a:pt x="794" y="804"/>
                  </a:lnTo>
                  <a:lnTo>
                    <a:pt x="793" y="790"/>
                  </a:lnTo>
                  <a:lnTo>
                    <a:pt x="791" y="774"/>
                  </a:lnTo>
                  <a:lnTo>
                    <a:pt x="787" y="757"/>
                  </a:lnTo>
                  <a:lnTo>
                    <a:pt x="780" y="738"/>
                  </a:lnTo>
                  <a:lnTo>
                    <a:pt x="771" y="722"/>
                  </a:lnTo>
                  <a:lnTo>
                    <a:pt x="757" y="7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4633" y="3253"/>
              <a:ext cx="68" cy="75"/>
            </a:xfrm>
            <a:custGeom>
              <a:avLst/>
              <a:gdLst>
                <a:gd name="T0" fmla="*/ 0 w 151"/>
                <a:gd name="T1" fmla="*/ 0 h 178"/>
                <a:gd name="T2" fmla="*/ 0 w 151"/>
                <a:gd name="T3" fmla="*/ 0 h 178"/>
                <a:gd name="T4" fmla="*/ 0 w 151"/>
                <a:gd name="T5" fmla="*/ 0 h 178"/>
                <a:gd name="T6" fmla="*/ 0 w 151"/>
                <a:gd name="T7" fmla="*/ 0 h 178"/>
                <a:gd name="T8" fmla="*/ 0 w 151"/>
                <a:gd name="T9" fmla="*/ 0 h 178"/>
                <a:gd name="T10" fmla="*/ 0 w 151"/>
                <a:gd name="T11" fmla="*/ 0 h 178"/>
                <a:gd name="T12" fmla="*/ 0 w 151"/>
                <a:gd name="T13" fmla="*/ 0 h 178"/>
                <a:gd name="T14" fmla="*/ 0 w 151"/>
                <a:gd name="T15" fmla="*/ 0 h 178"/>
                <a:gd name="T16" fmla="*/ 0 w 151"/>
                <a:gd name="T17" fmla="*/ 0 h 178"/>
                <a:gd name="T18" fmla="*/ 0 w 151"/>
                <a:gd name="T19" fmla="*/ 0 h 178"/>
                <a:gd name="T20" fmla="*/ 0 w 151"/>
                <a:gd name="T21" fmla="*/ 0 h 178"/>
                <a:gd name="T22" fmla="*/ 0 w 151"/>
                <a:gd name="T23" fmla="*/ 0 h 178"/>
                <a:gd name="T24" fmla="*/ 0 w 151"/>
                <a:gd name="T25" fmla="*/ 0 h 178"/>
                <a:gd name="T26" fmla="*/ 0 w 151"/>
                <a:gd name="T27" fmla="*/ 0 h 178"/>
                <a:gd name="T28" fmla="*/ 0 w 151"/>
                <a:gd name="T29" fmla="*/ 0 h 178"/>
                <a:gd name="T30" fmla="*/ 0 w 151"/>
                <a:gd name="T31" fmla="*/ 0 h 178"/>
                <a:gd name="T32" fmla="*/ 0 w 151"/>
                <a:gd name="T33" fmla="*/ 0 h 178"/>
                <a:gd name="T34" fmla="*/ 0 w 151"/>
                <a:gd name="T35" fmla="*/ 0 h 178"/>
                <a:gd name="T36" fmla="*/ 0 w 151"/>
                <a:gd name="T37" fmla="*/ 0 h 178"/>
                <a:gd name="T38" fmla="*/ 0 w 151"/>
                <a:gd name="T39" fmla="*/ 0 h 178"/>
                <a:gd name="T40" fmla="*/ 0 w 151"/>
                <a:gd name="T41" fmla="*/ 0 h 178"/>
                <a:gd name="T42" fmla="*/ 0 w 151"/>
                <a:gd name="T43" fmla="*/ 0 h 178"/>
                <a:gd name="T44" fmla="*/ 0 w 151"/>
                <a:gd name="T45" fmla="*/ 0 h 178"/>
                <a:gd name="T46" fmla="*/ 0 w 151"/>
                <a:gd name="T47" fmla="*/ 0 h 178"/>
                <a:gd name="T48" fmla="*/ 0 w 151"/>
                <a:gd name="T49" fmla="*/ 0 h 178"/>
                <a:gd name="T50" fmla="*/ 0 w 151"/>
                <a:gd name="T51" fmla="*/ 0 h 178"/>
                <a:gd name="T52" fmla="*/ 0 w 151"/>
                <a:gd name="T53" fmla="*/ 0 h 178"/>
                <a:gd name="T54" fmla="*/ 0 w 151"/>
                <a:gd name="T55" fmla="*/ 0 h 178"/>
                <a:gd name="T56" fmla="*/ 0 w 151"/>
                <a:gd name="T57" fmla="*/ 0 h 178"/>
                <a:gd name="T58" fmla="*/ 0 w 151"/>
                <a:gd name="T59" fmla="*/ 0 h 178"/>
                <a:gd name="T60" fmla="*/ 0 w 151"/>
                <a:gd name="T61" fmla="*/ 0 h 178"/>
                <a:gd name="T62" fmla="*/ 0 w 151"/>
                <a:gd name="T63" fmla="*/ 0 h 178"/>
                <a:gd name="T64" fmla="*/ 0 w 151"/>
                <a:gd name="T65" fmla="*/ 0 h 178"/>
                <a:gd name="T66" fmla="*/ 0 w 151"/>
                <a:gd name="T67" fmla="*/ 0 h 178"/>
                <a:gd name="T68" fmla="*/ 0 w 151"/>
                <a:gd name="T69" fmla="*/ 0 h 178"/>
                <a:gd name="T70" fmla="*/ 0 w 151"/>
                <a:gd name="T71" fmla="*/ 0 h 178"/>
                <a:gd name="T72" fmla="*/ 0 w 151"/>
                <a:gd name="T73" fmla="*/ 0 h 178"/>
                <a:gd name="T74" fmla="*/ 0 w 151"/>
                <a:gd name="T75" fmla="*/ 0 h 178"/>
                <a:gd name="T76" fmla="*/ 0 w 151"/>
                <a:gd name="T77" fmla="*/ 0 h 178"/>
                <a:gd name="T78" fmla="*/ 0 w 151"/>
                <a:gd name="T79" fmla="*/ 0 h 178"/>
                <a:gd name="T80" fmla="*/ 0 w 151"/>
                <a:gd name="T81" fmla="*/ 0 h 178"/>
                <a:gd name="T82" fmla="*/ 0 w 151"/>
                <a:gd name="T83" fmla="*/ 0 h 178"/>
                <a:gd name="T84" fmla="*/ 0 w 151"/>
                <a:gd name="T85" fmla="*/ 0 h 178"/>
                <a:gd name="T86" fmla="*/ 0 w 151"/>
                <a:gd name="T87" fmla="*/ 0 h 178"/>
                <a:gd name="T88" fmla="*/ 0 w 151"/>
                <a:gd name="T89" fmla="*/ 0 h 178"/>
                <a:gd name="T90" fmla="*/ 0 w 151"/>
                <a:gd name="T91" fmla="*/ 0 h 178"/>
                <a:gd name="T92" fmla="*/ 0 w 151"/>
                <a:gd name="T93" fmla="*/ 0 h 178"/>
                <a:gd name="T94" fmla="*/ 0 w 151"/>
                <a:gd name="T95" fmla="*/ 0 h 178"/>
                <a:gd name="T96" fmla="*/ 0 w 151"/>
                <a:gd name="T97" fmla="*/ 0 h 178"/>
                <a:gd name="T98" fmla="*/ 0 w 151"/>
                <a:gd name="T99" fmla="*/ 0 h 178"/>
                <a:gd name="T100" fmla="*/ 0 w 151"/>
                <a:gd name="T101" fmla="*/ 0 h 178"/>
                <a:gd name="T102" fmla="*/ 0 w 151"/>
                <a:gd name="T103" fmla="*/ 0 h 178"/>
                <a:gd name="T104" fmla="*/ 0 w 151"/>
                <a:gd name="T105" fmla="*/ 0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1" h="178">
                  <a:moveTo>
                    <a:pt x="151" y="42"/>
                  </a:moveTo>
                  <a:lnTo>
                    <a:pt x="149" y="34"/>
                  </a:lnTo>
                  <a:lnTo>
                    <a:pt x="146" y="26"/>
                  </a:lnTo>
                  <a:lnTo>
                    <a:pt x="141" y="19"/>
                  </a:lnTo>
                  <a:lnTo>
                    <a:pt x="136" y="12"/>
                  </a:lnTo>
                  <a:lnTo>
                    <a:pt x="129" y="7"/>
                  </a:lnTo>
                  <a:lnTo>
                    <a:pt x="122" y="3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98" y="5"/>
                  </a:lnTo>
                  <a:lnTo>
                    <a:pt x="83" y="18"/>
                  </a:lnTo>
                  <a:lnTo>
                    <a:pt x="64" y="36"/>
                  </a:lnTo>
                  <a:lnTo>
                    <a:pt x="46" y="58"/>
                  </a:lnTo>
                  <a:lnTo>
                    <a:pt x="28" y="80"/>
                  </a:lnTo>
                  <a:lnTo>
                    <a:pt x="13" y="99"/>
                  </a:lnTo>
                  <a:lnTo>
                    <a:pt x="3" y="116"/>
                  </a:lnTo>
                  <a:lnTo>
                    <a:pt x="0" y="126"/>
                  </a:lnTo>
                  <a:lnTo>
                    <a:pt x="1" y="136"/>
                  </a:lnTo>
                  <a:lnTo>
                    <a:pt x="3" y="146"/>
                  </a:lnTo>
                  <a:lnTo>
                    <a:pt x="8" y="155"/>
                  </a:lnTo>
                  <a:lnTo>
                    <a:pt x="13" y="162"/>
                  </a:lnTo>
                  <a:lnTo>
                    <a:pt x="20" y="169"/>
                  </a:lnTo>
                  <a:lnTo>
                    <a:pt x="27" y="173"/>
                  </a:lnTo>
                  <a:lnTo>
                    <a:pt x="37" y="177"/>
                  </a:lnTo>
                  <a:lnTo>
                    <a:pt x="46" y="178"/>
                  </a:lnTo>
                  <a:lnTo>
                    <a:pt x="54" y="177"/>
                  </a:lnTo>
                  <a:lnTo>
                    <a:pt x="62" y="174"/>
                  </a:lnTo>
                  <a:lnTo>
                    <a:pt x="69" y="171"/>
                  </a:lnTo>
                  <a:lnTo>
                    <a:pt x="75" y="165"/>
                  </a:lnTo>
                  <a:lnTo>
                    <a:pt x="80" y="159"/>
                  </a:lnTo>
                  <a:lnTo>
                    <a:pt x="85" y="152"/>
                  </a:lnTo>
                  <a:lnTo>
                    <a:pt x="88" y="144"/>
                  </a:lnTo>
                  <a:lnTo>
                    <a:pt x="91" y="135"/>
                  </a:lnTo>
                  <a:lnTo>
                    <a:pt x="93" y="135"/>
                  </a:lnTo>
                  <a:lnTo>
                    <a:pt x="95" y="135"/>
                  </a:lnTo>
                  <a:lnTo>
                    <a:pt x="96" y="136"/>
                  </a:lnTo>
                  <a:lnTo>
                    <a:pt x="99" y="136"/>
                  </a:lnTo>
                  <a:lnTo>
                    <a:pt x="107" y="135"/>
                  </a:lnTo>
                  <a:lnTo>
                    <a:pt x="114" y="133"/>
                  </a:lnTo>
                  <a:lnTo>
                    <a:pt x="121" y="129"/>
                  </a:lnTo>
                  <a:lnTo>
                    <a:pt x="128" y="125"/>
                  </a:lnTo>
                  <a:lnTo>
                    <a:pt x="132" y="118"/>
                  </a:lnTo>
                  <a:lnTo>
                    <a:pt x="136" y="111"/>
                  </a:lnTo>
                  <a:lnTo>
                    <a:pt x="138" y="104"/>
                  </a:lnTo>
                  <a:lnTo>
                    <a:pt x="139" y="96"/>
                  </a:lnTo>
                  <a:lnTo>
                    <a:pt x="139" y="90"/>
                  </a:lnTo>
                  <a:lnTo>
                    <a:pt x="138" y="84"/>
                  </a:lnTo>
                  <a:lnTo>
                    <a:pt x="136" y="80"/>
                  </a:lnTo>
                  <a:lnTo>
                    <a:pt x="133" y="75"/>
                  </a:lnTo>
                  <a:lnTo>
                    <a:pt x="140" y="69"/>
                  </a:lnTo>
                  <a:lnTo>
                    <a:pt x="146" y="61"/>
                  </a:lnTo>
                  <a:lnTo>
                    <a:pt x="149" y="52"/>
                  </a:lnTo>
                  <a:lnTo>
                    <a:pt x="15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4505" y="3142"/>
              <a:ext cx="173" cy="135"/>
            </a:xfrm>
            <a:custGeom>
              <a:avLst/>
              <a:gdLst>
                <a:gd name="T0" fmla="*/ 0 w 397"/>
                <a:gd name="T1" fmla="*/ 0 h 320"/>
                <a:gd name="T2" fmla="*/ 0 w 397"/>
                <a:gd name="T3" fmla="*/ 0 h 320"/>
                <a:gd name="T4" fmla="*/ 0 w 397"/>
                <a:gd name="T5" fmla="*/ 0 h 320"/>
                <a:gd name="T6" fmla="*/ 0 w 397"/>
                <a:gd name="T7" fmla="*/ 0 h 320"/>
                <a:gd name="T8" fmla="*/ 0 w 397"/>
                <a:gd name="T9" fmla="*/ 0 h 320"/>
                <a:gd name="T10" fmla="*/ 0 w 397"/>
                <a:gd name="T11" fmla="*/ 0 h 320"/>
                <a:gd name="T12" fmla="*/ 0 w 397"/>
                <a:gd name="T13" fmla="*/ 0 h 320"/>
                <a:gd name="T14" fmla="*/ 0 w 397"/>
                <a:gd name="T15" fmla="*/ 0 h 320"/>
                <a:gd name="T16" fmla="*/ 0 w 397"/>
                <a:gd name="T17" fmla="*/ 0 h 320"/>
                <a:gd name="T18" fmla="*/ 0 w 397"/>
                <a:gd name="T19" fmla="*/ 0 h 320"/>
                <a:gd name="T20" fmla="*/ 0 w 397"/>
                <a:gd name="T21" fmla="*/ 0 h 320"/>
                <a:gd name="T22" fmla="*/ 0 w 397"/>
                <a:gd name="T23" fmla="*/ 0 h 320"/>
                <a:gd name="T24" fmla="*/ 0 w 397"/>
                <a:gd name="T25" fmla="*/ 0 h 320"/>
                <a:gd name="T26" fmla="*/ 0 w 397"/>
                <a:gd name="T27" fmla="*/ 0 h 320"/>
                <a:gd name="T28" fmla="*/ 0 w 397"/>
                <a:gd name="T29" fmla="*/ 0 h 320"/>
                <a:gd name="T30" fmla="*/ 0 w 397"/>
                <a:gd name="T31" fmla="*/ 0 h 320"/>
                <a:gd name="T32" fmla="*/ 0 w 397"/>
                <a:gd name="T33" fmla="*/ 0 h 320"/>
                <a:gd name="T34" fmla="*/ 0 w 397"/>
                <a:gd name="T35" fmla="*/ 0 h 320"/>
                <a:gd name="T36" fmla="*/ 0 w 397"/>
                <a:gd name="T37" fmla="*/ 0 h 320"/>
                <a:gd name="T38" fmla="*/ 0 w 397"/>
                <a:gd name="T39" fmla="*/ 0 h 320"/>
                <a:gd name="T40" fmla="*/ 0 w 397"/>
                <a:gd name="T41" fmla="*/ 0 h 320"/>
                <a:gd name="T42" fmla="*/ 0 w 397"/>
                <a:gd name="T43" fmla="*/ 0 h 320"/>
                <a:gd name="T44" fmla="*/ 0 w 397"/>
                <a:gd name="T45" fmla="*/ 0 h 320"/>
                <a:gd name="T46" fmla="*/ 0 w 397"/>
                <a:gd name="T47" fmla="*/ 0 h 320"/>
                <a:gd name="T48" fmla="*/ 0 w 397"/>
                <a:gd name="T49" fmla="*/ 0 h 320"/>
                <a:gd name="T50" fmla="*/ 0 w 397"/>
                <a:gd name="T51" fmla="*/ 0 h 320"/>
                <a:gd name="T52" fmla="*/ 0 w 397"/>
                <a:gd name="T53" fmla="*/ 0 h 320"/>
                <a:gd name="T54" fmla="*/ 0 w 397"/>
                <a:gd name="T55" fmla="*/ 0 h 320"/>
                <a:gd name="T56" fmla="*/ 0 w 397"/>
                <a:gd name="T57" fmla="*/ 0 h 320"/>
                <a:gd name="T58" fmla="*/ 0 w 397"/>
                <a:gd name="T59" fmla="*/ 0 h 320"/>
                <a:gd name="T60" fmla="*/ 0 w 397"/>
                <a:gd name="T61" fmla="*/ 0 h 320"/>
                <a:gd name="T62" fmla="*/ 0 w 397"/>
                <a:gd name="T63" fmla="*/ 0 h 3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20">
                  <a:moveTo>
                    <a:pt x="194" y="320"/>
                  </a:moveTo>
                  <a:lnTo>
                    <a:pt x="216" y="320"/>
                  </a:lnTo>
                  <a:lnTo>
                    <a:pt x="237" y="319"/>
                  </a:lnTo>
                  <a:lnTo>
                    <a:pt x="256" y="318"/>
                  </a:lnTo>
                  <a:lnTo>
                    <a:pt x="276" y="315"/>
                  </a:lnTo>
                  <a:lnTo>
                    <a:pt x="293" y="312"/>
                  </a:lnTo>
                  <a:lnTo>
                    <a:pt x="310" y="308"/>
                  </a:lnTo>
                  <a:lnTo>
                    <a:pt x="325" y="304"/>
                  </a:lnTo>
                  <a:lnTo>
                    <a:pt x="339" y="298"/>
                  </a:lnTo>
                  <a:lnTo>
                    <a:pt x="352" y="291"/>
                  </a:lnTo>
                  <a:lnTo>
                    <a:pt x="363" y="284"/>
                  </a:lnTo>
                  <a:lnTo>
                    <a:pt x="374" y="275"/>
                  </a:lnTo>
                  <a:lnTo>
                    <a:pt x="382" y="265"/>
                  </a:lnTo>
                  <a:lnTo>
                    <a:pt x="388" y="254"/>
                  </a:lnTo>
                  <a:lnTo>
                    <a:pt x="393" y="242"/>
                  </a:lnTo>
                  <a:lnTo>
                    <a:pt x="396" y="227"/>
                  </a:lnTo>
                  <a:lnTo>
                    <a:pt x="397" y="212"/>
                  </a:lnTo>
                  <a:lnTo>
                    <a:pt x="396" y="189"/>
                  </a:lnTo>
                  <a:lnTo>
                    <a:pt x="393" y="164"/>
                  </a:lnTo>
                  <a:lnTo>
                    <a:pt x="388" y="140"/>
                  </a:lnTo>
                  <a:lnTo>
                    <a:pt x="379" y="116"/>
                  </a:lnTo>
                  <a:lnTo>
                    <a:pt x="368" y="93"/>
                  </a:lnTo>
                  <a:lnTo>
                    <a:pt x="354" y="71"/>
                  </a:lnTo>
                  <a:lnTo>
                    <a:pt x="337" y="50"/>
                  </a:lnTo>
                  <a:lnTo>
                    <a:pt x="315" y="33"/>
                  </a:lnTo>
                  <a:lnTo>
                    <a:pt x="303" y="26"/>
                  </a:lnTo>
                  <a:lnTo>
                    <a:pt x="291" y="19"/>
                  </a:lnTo>
                  <a:lnTo>
                    <a:pt x="278" y="14"/>
                  </a:lnTo>
                  <a:lnTo>
                    <a:pt x="263" y="9"/>
                  </a:lnTo>
                  <a:lnTo>
                    <a:pt x="248" y="4"/>
                  </a:lnTo>
                  <a:lnTo>
                    <a:pt x="232" y="2"/>
                  </a:lnTo>
                  <a:lnTo>
                    <a:pt x="214" y="1"/>
                  </a:lnTo>
                  <a:lnTo>
                    <a:pt x="195" y="0"/>
                  </a:lnTo>
                  <a:lnTo>
                    <a:pt x="176" y="0"/>
                  </a:lnTo>
                  <a:lnTo>
                    <a:pt x="158" y="1"/>
                  </a:lnTo>
                  <a:lnTo>
                    <a:pt x="141" y="3"/>
                  </a:lnTo>
                  <a:lnTo>
                    <a:pt x="126" y="6"/>
                  </a:lnTo>
                  <a:lnTo>
                    <a:pt x="111" y="9"/>
                  </a:lnTo>
                  <a:lnTo>
                    <a:pt x="97" y="12"/>
                  </a:lnTo>
                  <a:lnTo>
                    <a:pt x="86" y="17"/>
                  </a:lnTo>
                  <a:lnTo>
                    <a:pt x="74" y="22"/>
                  </a:lnTo>
                  <a:lnTo>
                    <a:pt x="53" y="33"/>
                  </a:lnTo>
                  <a:lnTo>
                    <a:pt x="37" y="47"/>
                  </a:lnTo>
                  <a:lnTo>
                    <a:pt x="25" y="62"/>
                  </a:lnTo>
                  <a:lnTo>
                    <a:pt x="15" y="79"/>
                  </a:lnTo>
                  <a:lnTo>
                    <a:pt x="8" y="99"/>
                  </a:lnTo>
                  <a:lnTo>
                    <a:pt x="4" y="118"/>
                  </a:lnTo>
                  <a:lnTo>
                    <a:pt x="2" y="140"/>
                  </a:lnTo>
                  <a:lnTo>
                    <a:pt x="0" y="162"/>
                  </a:lnTo>
                  <a:lnTo>
                    <a:pt x="2" y="178"/>
                  </a:lnTo>
                  <a:lnTo>
                    <a:pt x="4" y="193"/>
                  </a:lnTo>
                  <a:lnTo>
                    <a:pt x="8" y="208"/>
                  </a:lnTo>
                  <a:lnTo>
                    <a:pt x="14" y="223"/>
                  </a:lnTo>
                  <a:lnTo>
                    <a:pt x="21" y="237"/>
                  </a:lnTo>
                  <a:lnTo>
                    <a:pt x="30" y="250"/>
                  </a:lnTo>
                  <a:lnTo>
                    <a:pt x="41" y="262"/>
                  </a:lnTo>
                  <a:lnTo>
                    <a:pt x="53" y="274"/>
                  </a:lnTo>
                  <a:lnTo>
                    <a:pt x="66" y="284"/>
                  </a:lnTo>
                  <a:lnTo>
                    <a:pt x="81" y="292"/>
                  </a:lnTo>
                  <a:lnTo>
                    <a:pt x="97" y="300"/>
                  </a:lnTo>
                  <a:lnTo>
                    <a:pt x="114" y="307"/>
                  </a:lnTo>
                  <a:lnTo>
                    <a:pt x="133" y="313"/>
                  </a:lnTo>
                  <a:lnTo>
                    <a:pt x="151" y="317"/>
                  </a:lnTo>
                  <a:lnTo>
                    <a:pt x="172" y="319"/>
                  </a:lnTo>
                  <a:lnTo>
                    <a:pt x="194" y="3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4481" y="3169"/>
              <a:ext cx="207" cy="175"/>
            </a:xfrm>
            <a:custGeom>
              <a:avLst/>
              <a:gdLst>
                <a:gd name="T0" fmla="*/ 0 w 473"/>
                <a:gd name="T1" fmla="*/ 0 h 416"/>
                <a:gd name="T2" fmla="*/ 0 w 473"/>
                <a:gd name="T3" fmla="*/ 0 h 416"/>
                <a:gd name="T4" fmla="*/ 0 w 473"/>
                <a:gd name="T5" fmla="*/ 0 h 416"/>
                <a:gd name="T6" fmla="*/ 0 w 473"/>
                <a:gd name="T7" fmla="*/ 0 h 416"/>
                <a:gd name="T8" fmla="*/ 0 w 473"/>
                <a:gd name="T9" fmla="*/ 0 h 416"/>
                <a:gd name="T10" fmla="*/ 0 w 473"/>
                <a:gd name="T11" fmla="*/ 0 h 416"/>
                <a:gd name="T12" fmla="*/ 0 w 473"/>
                <a:gd name="T13" fmla="*/ 0 h 416"/>
                <a:gd name="T14" fmla="*/ 0 w 473"/>
                <a:gd name="T15" fmla="*/ 0 h 416"/>
                <a:gd name="T16" fmla="*/ 0 w 473"/>
                <a:gd name="T17" fmla="*/ 0 h 416"/>
                <a:gd name="T18" fmla="*/ 0 w 473"/>
                <a:gd name="T19" fmla="*/ 0 h 416"/>
                <a:gd name="T20" fmla="*/ 0 w 473"/>
                <a:gd name="T21" fmla="*/ 0 h 416"/>
                <a:gd name="T22" fmla="*/ 0 w 473"/>
                <a:gd name="T23" fmla="*/ 0 h 416"/>
                <a:gd name="T24" fmla="*/ 0 w 473"/>
                <a:gd name="T25" fmla="*/ 0 h 416"/>
                <a:gd name="T26" fmla="*/ 0 w 473"/>
                <a:gd name="T27" fmla="*/ 0 h 416"/>
                <a:gd name="T28" fmla="*/ 0 w 473"/>
                <a:gd name="T29" fmla="*/ 0 h 416"/>
                <a:gd name="T30" fmla="*/ 0 w 473"/>
                <a:gd name="T31" fmla="*/ 0 h 416"/>
                <a:gd name="T32" fmla="*/ 0 w 473"/>
                <a:gd name="T33" fmla="*/ 0 h 416"/>
                <a:gd name="T34" fmla="*/ 0 w 473"/>
                <a:gd name="T35" fmla="*/ 0 h 416"/>
                <a:gd name="T36" fmla="*/ 0 w 473"/>
                <a:gd name="T37" fmla="*/ 0 h 416"/>
                <a:gd name="T38" fmla="*/ 0 w 473"/>
                <a:gd name="T39" fmla="*/ 0 h 416"/>
                <a:gd name="T40" fmla="*/ 0 w 473"/>
                <a:gd name="T41" fmla="*/ 0 h 416"/>
                <a:gd name="T42" fmla="*/ 0 w 473"/>
                <a:gd name="T43" fmla="*/ 0 h 416"/>
                <a:gd name="T44" fmla="*/ 0 w 473"/>
                <a:gd name="T45" fmla="*/ 0 h 416"/>
                <a:gd name="T46" fmla="*/ 0 w 473"/>
                <a:gd name="T47" fmla="*/ 0 h 416"/>
                <a:gd name="T48" fmla="*/ 0 w 473"/>
                <a:gd name="T49" fmla="*/ 0 h 416"/>
                <a:gd name="T50" fmla="*/ 0 w 473"/>
                <a:gd name="T51" fmla="*/ 0 h 416"/>
                <a:gd name="T52" fmla="*/ 0 w 473"/>
                <a:gd name="T53" fmla="*/ 0 h 416"/>
                <a:gd name="T54" fmla="*/ 0 w 473"/>
                <a:gd name="T55" fmla="*/ 0 h 416"/>
                <a:gd name="T56" fmla="*/ 0 w 473"/>
                <a:gd name="T57" fmla="*/ 0 h 416"/>
                <a:gd name="T58" fmla="*/ 0 w 473"/>
                <a:gd name="T59" fmla="*/ 0 h 416"/>
                <a:gd name="T60" fmla="*/ 0 w 473"/>
                <a:gd name="T61" fmla="*/ 0 h 416"/>
                <a:gd name="T62" fmla="*/ 0 w 473"/>
                <a:gd name="T63" fmla="*/ 0 h 416"/>
                <a:gd name="T64" fmla="*/ 0 w 473"/>
                <a:gd name="T65" fmla="*/ 0 h 416"/>
                <a:gd name="T66" fmla="*/ 0 w 473"/>
                <a:gd name="T67" fmla="*/ 0 h 416"/>
                <a:gd name="T68" fmla="*/ 0 w 473"/>
                <a:gd name="T69" fmla="*/ 0 h 416"/>
                <a:gd name="T70" fmla="*/ 0 w 473"/>
                <a:gd name="T71" fmla="*/ 0 h 416"/>
                <a:gd name="T72" fmla="*/ 0 w 473"/>
                <a:gd name="T73" fmla="*/ 0 h 416"/>
                <a:gd name="T74" fmla="*/ 1 w 473"/>
                <a:gd name="T75" fmla="*/ 0 h 416"/>
                <a:gd name="T76" fmla="*/ 1 w 473"/>
                <a:gd name="T77" fmla="*/ 0 h 416"/>
                <a:gd name="T78" fmla="*/ 0 w 473"/>
                <a:gd name="T79" fmla="*/ 0 h 416"/>
                <a:gd name="T80" fmla="*/ 0 w 473"/>
                <a:gd name="T81" fmla="*/ 0 h 416"/>
                <a:gd name="T82" fmla="*/ 0 w 473"/>
                <a:gd name="T83" fmla="*/ 0 h 416"/>
                <a:gd name="T84" fmla="*/ 0 w 473"/>
                <a:gd name="T85" fmla="*/ 0 h 416"/>
                <a:gd name="T86" fmla="*/ 0 w 473"/>
                <a:gd name="T87" fmla="*/ 0 h 4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3" h="416">
                  <a:moveTo>
                    <a:pt x="362" y="62"/>
                  </a:moveTo>
                  <a:lnTo>
                    <a:pt x="350" y="49"/>
                  </a:lnTo>
                  <a:lnTo>
                    <a:pt x="336" y="38"/>
                  </a:lnTo>
                  <a:lnTo>
                    <a:pt x="322" y="29"/>
                  </a:lnTo>
                  <a:lnTo>
                    <a:pt x="308" y="21"/>
                  </a:lnTo>
                  <a:lnTo>
                    <a:pt x="294" y="14"/>
                  </a:lnTo>
                  <a:lnTo>
                    <a:pt x="279" y="8"/>
                  </a:lnTo>
                  <a:lnTo>
                    <a:pt x="265" y="5"/>
                  </a:lnTo>
                  <a:lnTo>
                    <a:pt x="252" y="1"/>
                  </a:lnTo>
                  <a:lnTo>
                    <a:pt x="220" y="0"/>
                  </a:lnTo>
                  <a:lnTo>
                    <a:pt x="193" y="1"/>
                  </a:lnTo>
                  <a:lnTo>
                    <a:pt x="166" y="5"/>
                  </a:lnTo>
                  <a:lnTo>
                    <a:pt x="143" y="10"/>
                  </a:lnTo>
                  <a:lnTo>
                    <a:pt x="123" y="17"/>
                  </a:lnTo>
                  <a:lnTo>
                    <a:pt x="106" y="25"/>
                  </a:lnTo>
                  <a:lnTo>
                    <a:pt x="93" y="32"/>
                  </a:lnTo>
                  <a:lnTo>
                    <a:pt x="83" y="39"/>
                  </a:lnTo>
                  <a:lnTo>
                    <a:pt x="79" y="43"/>
                  </a:lnTo>
                  <a:lnTo>
                    <a:pt x="74" y="47"/>
                  </a:lnTo>
                  <a:lnTo>
                    <a:pt x="70" y="52"/>
                  </a:lnTo>
                  <a:lnTo>
                    <a:pt x="65" y="55"/>
                  </a:lnTo>
                  <a:lnTo>
                    <a:pt x="60" y="60"/>
                  </a:lnTo>
                  <a:lnTo>
                    <a:pt x="56" y="64"/>
                  </a:lnTo>
                  <a:lnTo>
                    <a:pt x="51" y="69"/>
                  </a:lnTo>
                  <a:lnTo>
                    <a:pt x="48" y="74"/>
                  </a:lnTo>
                  <a:lnTo>
                    <a:pt x="44" y="78"/>
                  </a:lnTo>
                  <a:lnTo>
                    <a:pt x="37" y="89"/>
                  </a:lnTo>
                  <a:lnTo>
                    <a:pt x="28" y="104"/>
                  </a:lnTo>
                  <a:lnTo>
                    <a:pt x="19" y="120"/>
                  </a:lnTo>
                  <a:lnTo>
                    <a:pt x="10" y="140"/>
                  </a:lnTo>
                  <a:lnTo>
                    <a:pt x="5" y="165"/>
                  </a:lnTo>
                  <a:lnTo>
                    <a:pt x="2" y="189"/>
                  </a:lnTo>
                  <a:lnTo>
                    <a:pt x="0" y="207"/>
                  </a:lnTo>
                  <a:lnTo>
                    <a:pt x="2" y="229"/>
                  </a:lnTo>
                  <a:lnTo>
                    <a:pt x="5" y="250"/>
                  </a:lnTo>
                  <a:lnTo>
                    <a:pt x="10" y="269"/>
                  </a:lnTo>
                  <a:lnTo>
                    <a:pt x="17" y="289"/>
                  </a:lnTo>
                  <a:lnTo>
                    <a:pt x="26" y="307"/>
                  </a:lnTo>
                  <a:lnTo>
                    <a:pt x="36" y="325"/>
                  </a:lnTo>
                  <a:lnTo>
                    <a:pt x="49" y="341"/>
                  </a:lnTo>
                  <a:lnTo>
                    <a:pt x="63" y="355"/>
                  </a:lnTo>
                  <a:lnTo>
                    <a:pt x="76" y="369"/>
                  </a:lnTo>
                  <a:lnTo>
                    <a:pt x="93" y="380"/>
                  </a:lnTo>
                  <a:lnTo>
                    <a:pt x="110" y="390"/>
                  </a:lnTo>
                  <a:lnTo>
                    <a:pt x="128" y="400"/>
                  </a:lnTo>
                  <a:lnTo>
                    <a:pt x="148" y="407"/>
                  </a:lnTo>
                  <a:lnTo>
                    <a:pt x="167" y="411"/>
                  </a:lnTo>
                  <a:lnTo>
                    <a:pt x="188" y="415"/>
                  </a:lnTo>
                  <a:lnTo>
                    <a:pt x="210" y="416"/>
                  </a:lnTo>
                  <a:lnTo>
                    <a:pt x="225" y="416"/>
                  </a:lnTo>
                  <a:lnTo>
                    <a:pt x="240" y="413"/>
                  </a:lnTo>
                  <a:lnTo>
                    <a:pt x="255" y="411"/>
                  </a:lnTo>
                  <a:lnTo>
                    <a:pt x="269" y="408"/>
                  </a:lnTo>
                  <a:lnTo>
                    <a:pt x="283" y="403"/>
                  </a:lnTo>
                  <a:lnTo>
                    <a:pt x="297" y="397"/>
                  </a:lnTo>
                  <a:lnTo>
                    <a:pt x="309" y="390"/>
                  </a:lnTo>
                  <a:lnTo>
                    <a:pt x="322" y="384"/>
                  </a:lnTo>
                  <a:lnTo>
                    <a:pt x="333" y="375"/>
                  </a:lnTo>
                  <a:lnTo>
                    <a:pt x="345" y="367"/>
                  </a:lnTo>
                  <a:lnTo>
                    <a:pt x="355" y="357"/>
                  </a:lnTo>
                  <a:lnTo>
                    <a:pt x="366" y="348"/>
                  </a:lnTo>
                  <a:lnTo>
                    <a:pt x="375" y="336"/>
                  </a:lnTo>
                  <a:lnTo>
                    <a:pt x="383" y="325"/>
                  </a:lnTo>
                  <a:lnTo>
                    <a:pt x="391" y="313"/>
                  </a:lnTo>
                  <a:lnTo>
                    <a:pt x="398" y="301"/>
                  </a:lnTo>
                  <a:lnTo>
                    <a:pt x="400" y="301"/>
                  </a:lnTo>
                  <a:lnTo>
                    <a:pt x="401" y="301"/>
                  </a:lnTo>
                  <a:lnTo>
                    <a:pt x="404" y="301"/>
                  </a:lnTo>
                  <a:lnTo>
                    <a:pt x="405" y="301"/>
                  </a:lnTo>
                  <a:lnTo>
                    <a:pt x="419" y="298"/>
                  </a:lnTo>
                  <a:lnTo>
                    <a:pt x="431" y="294"/>
                  </a:lnTo>
                  <a:lnTo>
                    <a:pt x="443" y="286"/>
                  </a:lnTo>
                  <a:lnTo>
                    <a:pt x="453" y="275"/>
                  </a:lnTo>
                  <a:lnTo>
                    <a:pt x="461" y="261"/>
                  </a:lnTo>
                  <a:lnTo>
                    <a:pt x="467" y="246"/>
                  </a:lnTo>
                  <a:lnTo>
                    <a:pt x="472" y="230"/>
                  </a:lnTo>
                  <a:lnTo>
                    <a:pt x="473" y="212"/>
                  </a:lnTo>
                  <a:lnTo>
                    <a:pt x="473" y="200"/>
                  </a:lnTo>
                  <a:lnTo>
                    <a:pt x="470" y="190"/>
                  </a:lnTo>
                  <a:lnTo>
                    <a:pt x="468" y="180"/>
                  </a:lnTo>
                  <a:lnTo>
                    <a:pt x="465" y="169"/>
                  </a:lnTo>
                  <a:lnTo>
                    <a:pt x="451" y="153"/>
                  </a:lnTo>
                  <a:lnTo>
                    <a:pt x="436" y="137"/>
                  </a:lnTo>
                  <a:lnTo>
                    <a:pt x="421" y="121"/>
                  </a:lnTo>
                  <a:lnTo>
                    <a:pt x="407" y="105"/>
                  </a:lnTo>
                  <a:lnTo>
                    <a:pt x="393" y="90"/>
                  </a:lnTo>
                  <a:lnTo>
                    <a:pt x="381" y="77"/>
                  </a:lnTo>
                  <a:lnTo>
                    <a:pt x="370" y="68"/>
                  </a:lnTo>
                  <a:lnTo>
                    <a:pt x="36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4495" y="3181"/>
              <a:ext cx="182" cy="150"/>
            </a:xfrm>
            <a:custGeom>
              <a:avLst/>
              <a:gdLst>
                <a:gd name="T0" fmla="*/ 0 w 414"/>
                <a:gd name="T1" fmla="*/ 0 h 354"/>
                <a:gd name="T2" fmla="*/ 0 w 414"/>
                <a:gd name="T3" fmla="*/ 0 h 354"/>
                <a:gd name="T4" fmla="*/ 0 w 414"/>
                <a:gd name="T5" fmla="*/ 0 h 354"/>
                <a:gd name="T6" fmla="*/ 0 w 414"/>
                <a:gd name="T7" fmla="*/ 0 h 354"/>
                <a:gd name="T8" fmla="*/ 0 w 414"/>
                <a:gd name="T9" fmla="*/ 0 h 354"/>
                <a:gd name="T10" fmla="*/ 0 w 414"/>
                <a:gd name="T11" fmla="*/ 0 h 354"/>
                <a:gd name="T12" fmla="*/ 0 w 414"/>
                <a:gd name="T13" fmla="*/ 0 h 354"/>
                <a:gd name="T14" fmla="*/ 0 w 414"/>
                <a:gd name="T15" fmla="*/ 0 h 354"/>
                <a:gd name="T16" fmla="*/ 0 w 414"/>
                <a:gd name="T17" fmla="*/ 0 h 354"/>
                <a:gd name="T18" fmla="*/ 0 w 414"/>
                <a:gd name="T19" fmla="*/ 0 h 354"/>
                <a:gd name="T20" fmla="*/ 0 w 414"/>
                <a:gd name="T21" fmla="*/ 0 h 354"/>
                <a:gd name="T22" fmla="*/ 0 w 414"/>
                <a:gd name="T23" fmla="*/ 0 h 354"/>
                <a:gd name="T24" fmla="*/ 0 w 414"/>
                <a:gd name="T25" fmla="*/ 0 h 354"/>
                <a:gd name="T26" fmla="*/ 0 w 414"/>
                <a:gd name="T27" fmla="*/ 0 h 354"/>
                <a:gd name="T28" fmla="*/ 0 w 414"/>
                <a:gd name="T29" fmla="*/ 0 h 354"/>
                <a:gd name="T30" fmla="*/ 0 w 414"/>
                <a:gd name="T31" fmla="*/ 0 h 354"/>
                <a:gd name="T32" fmla="*/ 0 w 414"/>
                <a:gd name="T33" fmla="*/ 0 h 354"/>
                <a:gd name="T34" fmla="*/ 0 w 414"/>
                <a:gd name="T35" fmla="*/ 0 h 354"/>
                <a:gd name="T36" fmla="*/ 0 w 414"/>
                <a:gd name="T37" fmla="*/ 0 h 354"/>
                <a:gd name="T38" fmla="*/ 0 w 414"/>
                <a:gd name="T39" fmla="*/ 0 h 354"/>
                <a:gd name="T40" fmla="*/ 0 w 414"/>
                <a:gd name="T41" fmla="*/ 0 h 354"/>
                <a:gd name="T42" fmla="*/ 0 w 414"/>
                <a:gd name="T43" fmla="*/ 0 h 354"/>
                <a:gd name="T44" fmla="*/ 0 w 414"/>
                <a:gd name="T45" fmla="*/ 0 h 354"/>
                <a:gd name="T46" fmla="*/ 0 w 414"/>
                <a:gd name="T47" fmla="*/ 0 h 354"/>
                <a:gd name="T48" fmla="*/ 0 w 414"/>
                <a:gd name="T49" fmla="*/ 0 h 354"/>
                <a:gd name="T50" fmla="*/ 0 w 414"/>
                <a:gd name="T51" fmla="*/ 0 h 354"/>
                <a:gd name="T52" fmla="*/ 0 w 414"/>
                <a:gd name="T53" fmla="*/ 0 h 354"/>
                <a:gd name="T54" fmla="*/ 0 w 414"/>
                <a:gd name="T55" fmla="*/ 0 h 354"/>
                <a:gd name="T56" fmla="*/ 0 w 414"/>
                <a:gd name="T57" fmla="*/ 0 h 354"/>
                <a:gd name="T58" fmla="*/ 0 w 414"/>
                <a:gd name="T59" fmla="*/ 0 h 354"/>
                <a:gd name="T60" fmla="*/ 0 w 414"/>
                <a:gd name="T61" fmla="*/ 0 h 354"/>
                <a:gd name="T62" fmla="*/ 0 w 414"/>
                <a:gd name="T63" fmla="*/ 0 h 354"/>
                <a:gd name="T64" fmla="*/ 0 w 414"/>
                <a:gd name="T65" fmla="*/ 0 h 354"/>
                <a:gd name="T66" fmla="*/ 0 w 414"/>
                <a:gd name="T67" fmla="*/ 0 h 354"/>
                <a:gd name="T68" fmla="*/ 0 w 414"/>
                <a:gd name="T69" fmla="*/ 0 h 354"/>
                <a:gd name="T70" fmla="*/ 0 w 414"/>
                <a:gd name="T71" fmla="*/ 0 h 354"/>
                <a:gd name="T72" fmla="*/ 0 w 414"/>
                <a:gd name="T73" fmla="*/ 0 h 354"/>
                <a:gd name="T74" fmla="*/ 0 w 414"/>
                <a:gd name="T75" fmla="*/ 0 h 354"/>
                <a:gd name="T76" fmla="*/ 0 w 414"/>
                <a:gd name="T77" fmla="*/ 0 h 354"/>
                <a:gd name="T78" fmla="*/ 0 w 414"/>
                <a:gd name="T79" fmla="*/ 0 h 354"/>
                <a:gd name="T80" fmla="*/ 0 w 414"/>
                <a:gd name="T81" fmla="*/ 0 h 354"/>
                <a:gd name="T82" fmla="*/ 0 w 414"/>
                <a:gd name="T83" fmla="*/ 0 h 354"/>
                <a:gd name="T84" fmla="*/ 0 w 414"/>
                <a:gd name="T85" fmla="*/ 0 h 354"/>
                <a:gd name="T86" fmla="*/ 0 w 414"/>
                <a:gd name="T87" fmla="*/ 0 h 354"/>
                <a:gd name="T88" fmla="*/ 0 w 414"/>
                <a:gd name="T89" fmla="*/ 0 h 354"/>
                <a:gd name="T90" fmla="*/ 0 w 414"/>
                <a:gd name="T91" fmla="*/ 0 h 354"/>
                <a:gd name="T92" fmla="*/ 0 w 414"/>
                <a:gd name="T93" fmla="*/ 0 h 354"/>
                <a:gd name="T94" fmla="*/ 0 w 414"/>
                <a:gd name="T95" fmla="*/ 0 h 354"/>
                <a:gd name="T96" fmla="*/ 0 w 414"/>
                <a:gd name="T97" fmla="*/ 0 h 354"/>
                <a:gd name="T98" fmla="*/ 0 w 414"/>
                <a:gd name="T99" fmla="*/ 0 h 354"/>
                <a:gd name="T100" fmla="*/ 0 w 414"/>
                <a:gd name="T101" fmla="*/ 0 h 354"/>
                <a:gd name="T102" fmla="*/ 0 w 414"/>
                <a:gd name="T103" fmla="*/ 0 h 354"/>
                <a:gd name="T104" fmla="*/ 0 w 414"/>
                <a:gd name="T105" fmla="*/ 0 h 354"/>
                <a:gd name="T106" fmla="*/ 0 w 414"/>
                <a:gd name="T107" fmla="*/ 0 h 354"/>
                <a:gd name="T108" fmla="*/ 0 w 414"/>
                <a:gd name="T109" fmla="*/ 0 h 354"/>
                <a:gd name="T110" fmla="*/ 0 w 414"/>
                <a:gd name="T111" fmla="*/ 0 h 354"/>
                <a:gd name="T112" fmla="*/ 0 w 414"/>
                <a:gd name="T113" fmla="*/ 0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14" h="354">
                  <a:moveTo>
                    <a:pt x="375" y="135"/>
                  </a:moveTo>
                  <a:lnTo>
                    <a:pt x="368" y="136"/>
                  </a:lnTo>
                  <a:lnTo>
                    <a:pt x="361" y="138"/>
                  </a:lnTo>
                  <a:lnTo>
                    <a:pt x="356" y="142"/>
                  </a:lnTo>
                  <a:lnTo>
                    <a:pt x="350" y="146"/>
                  </a:lnTo>
                  <a:lnTo>
                    <a:pt x="342" y="116"/>
                  </a:lnTo>
                  <a:lnTo>
                    <a:pt x="328" y="89"/>
                  </a:lnTo>
                  <a:lnTo>
                    <a:pt x="311" y="63"/>
                  </a:lnTo>
                  <a:lnTo>
                    <a:pt x="290" y="41"/>
                  </a:lnTo>
                  <a:lnTo>
                    <a:pt x="265" y="24"/>
                  </a:lnTo>
                  <a:lnTo>
                    <a:pt x="237" y="11"/>
                  </a:lnTo>
                  <a:lnTo>
                    <a:pt x="207" y="3"/>
                  </a:lnTo>
                  <a:lnTo>
                    <a:pt x="176" y="0"/>
                  </a:lnTo>
                  <a:lnTo>
                    <a:pt x="140" y="3"/>
                  </a:lnTo>
                  <a:lnTo>
                    <a:pt x="108" y="14"/>
                  </a:lnTo>
                  <a:lnTo>
                    <a:pt x="78" y="30"/>
                  </a:lnTo>
                  <a:lnTo>
                    <a:pt x="52" y="52"/>
                  </a:lnTo>
                  <a:lnTo>
                    <a:pt x="30" y="78"/>
                  </a:lnTo>
                  <a:lnTo>
                    <a:pt x="14" y="108"/>
                  </a:lnTo>
                  <a:lnTo>
                    <a:pt x="3" y="142"/>
                  </a:lnTo>
                  <a:lnTo>
                    <a:pt x="0" y="177"/>
                  </a:lnTo>
                  <a:lnTo>
                    <a:pt x="3" y="213"/>
                  </a:lnTo>
                  <a:lnTo>
                    <a:pt x="14" y="246"/>
                  </a:lnTo>
                  <a:lnTo>
                    <a:pt x="30" y="276"/>
                  </a:lnTo>
                  <a:lnTo>
                    <a:pt x="52" y="302"/>
                  </a:lnTo>
                  <a:lnTo>
                    <a:pt x="78" y="324"/>
                  </a:lnTo>
                  <a:lnTo>
                    <a:pt x="108" y="340"/>
                  </a:lnTo>
                  <a:lnTo>
                    <a:pt x="140" y="350"/>
                  </a:lnTo>
                  <a:lnTo>
                    <a:pt x="176" y="354"/>
                  </a:lnTo>
                  <a:lnTo>
                    <a:pt x="206" y="351"/>
                  </a:lnTo>
                  <a:lnTo>
                    <a:pt x="235" y="344"/>
                  </a:lnTo>
                  <a:lnTo>
                    <a:pt x="261" y="333"/>
                  </a:lnTo>
                  <a:lnTo>
                    <a:pt x="284" y="317"/>
                  </a:lnTo>
                  <a:lnTo>
                    <a:pt x="305" y="298"/>
                  </a:lnTo>
                  <a:lnTo>
                    <a:pt x="323" y="275"/>
                  </a:lnTo>
                  <a:lnTo>
                    <a:pt x="337" y="251"/>
                  </a:lnTo>
                  <a:lnTo>
                    <a:pt x="346" y="223"/>
                  </a:lnTo>
                  <a:lnTo>
                    <a:pt x="352" y="229"/>
                  </a:lnTo>
                  <a:lnTo>
                    <a:pt x="359" y="234"/>
                  </a:lnTo>
                  <a:lnTo>
                    <a:pt x="367" y="237"/>
                  </a:lnTo>
                  <a:lnTo>
                    <a:pt x="375" y="238"/>
                  </a:lnTo>
                  <a:lnTo>
                    <a:pt x="383" y="237"/>
                  </a:lnTo>
                  <a:lnTo>
                    <a:pt x="390" y="234"/>
                  </a:lnTo>
                  <a:lnTo>
                    <a:pt x="397" y="229"/>
                  </a:lnTo>
                  <a:lnTo>
                    <a:pt x="403" y="223"/>
                  </a:lnTo>
                  <a:lnTo>
                    <a:pt x="408" y="215"/>
                  </a:lnTo>
                  <a:lnTo>
                    <a:pt x="411" y="207"/>
                  </a:lnTo>
                  <a:lnTo>
                    <a:pt x="413" y="197"/>
                  </a:lnTo>
                  <a:lnTo>
                    <a:pt x="414" y="187"/>
                  </a:lnTo>
                  <a:lnTo>
                    <a:pt x="413" y="176"/>
                  </a:lnTo>
                  <a:lnTo>
                    <a:pt x="411" y="166"/>
                  </a:lnTo>
                  <a:lnTo>
                    <a:pt x="408" y="158"/>
                  </a:lnTo>
                  <a:lnTo>
                    <a:pt x="403" y="150"/>
                  </a:lnTo>
                  <a:lnTo>
                    <a:pt x="397" y="144"/>
                  </a:lnTo>
                  <a:lnTo>
                    <a:pt x="390" y="139"/>
                  </a:lnTo>
                  <a:lnTo>
                    <a:pt x="383" y="136"/>
                  </a:lnTo>
                  <a:lnTo>
                    <a:pt x="375" y="13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auto">
            <a:xfrm>
              <a:off x="4534" y="3286"/>
              <a:ext cx="74" cy="24"/>
            </a:xfrm>
            <a:custGeom>
              <a:avLst/>
              <a:gdLst>
                <a:gd name="T0" fmla="*/ 0 w 170"/>
                <a:gd name="T1" fmla="*/ 0 h 59"/>
                <a:gd name="T2" fmla="*/ 0 w 170"/>
                <a:gd name="T3" fmla="*/ 0 h 59"/>
                <a:gd name="T4" fmla="*/ 0 w 170"/>
                <a:gd name="T5" fmla="*/ 0 h 59"/>
                <a:gd name="T6" fmla="*/ 0 w 170"/>
                <a:gd name="T7" fmla="*/ 0 h 59"/>
                <a:gd name="T8" fmla="*/ 0 w 170"/>
                <a:gd name="T9" fmla="*/ 0 h 59"/>
                <a:gd name="T10" fmla="*/ 0 w 170"/>
                <a:gd name="T11" fmla="*/ 0 h 59"/>
                <a:gd name="T12" fmla="*/ 0 w 170"/>
                <a:gd name="T13" fmla="*/ 0 h 59"/>
                <a:gd name="T14" fmla="*/ 0 w 170"/>
                <a:gd name="T15" fmla="*/ 0 h 59"/>
                <a:gd name="T16" fmla="*/ 0 w 170"/>
                <a:gd name="T17" fmla="*/ 0 h 59"/>
                <a:gd name="T18" fmla="*/ 0 w 170"/>
                <a:gd name="T19" fmla="*/ 0 h 59"/>
                <a:gd name="T20" fmla="*/ 0 w 170"/>
                <a:gd name="T21" fmla="*/ 0 h 59"/>
                <a:gd name="T22" fmla="*/ 0 w 170"/>
                <a:gd name="T23" fmla="*/ 0 h 59"/>
                <a:gd name="T24" fmla="*/ 0 w 170"/>
                <a:gd name="T25" fmla="*/ 0 h 59"/>
                <a:gd name="T26" fmla="*/ 0 w 170"/>
                <a:gd name="T27" fmla="*/ 0 h 59"/>
                <a:gd name="T28" fmla="*/ 0 w 170"/>
                <a:gd name="T29" fmla="*/ 0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0" h="59">
                  <a:moveTo>
                    <a:pt x="0" y="0"/>
                  </a:moveTo>
                  <a:lnTo>
                    <a:pt x="4" y="12"/>
                  </a:lnTo>
                  <a:lnTo>
                    <a:pt x="8" y="23"/>
                  </a:lnTo>
                  <a:lnTo>
                    <a:pt x="16" y="36"/>
                  </a:lnTo>
                  <a:lnTo>
                    <a:pt x="31" y="48"/>
                  </a:lnTo>
                  <a:lnTo>
                    <a:pt x="42" y="53"/>
                  </a:lnTo>
                  <a:lnTo>
                    <a:pt x="53" y="57"/>
                  </a:lnTo>
                  <a:lnTo>
                    <a:pt x="64" y="58"/>
                  </a:lnTo>
                  <a:lnTo>
                    <a:pt x="74" y="59"/>
                  </a:lnTo>
                  <a:lnTo>
                    <a:pt x="83" y="59"/>
                  </a:lnTo>
                  <a:lnTo>
                    <a:pt x="90" y="59"/>
                  </a:lnTo>
                  <a:lnTo>
                    <a:pt x="95" y="58"/>
                  </a:lnTo>
                  <a:lnTo>
                    <a:pt x="97" y="58"/>
                  </a:lnTo>
                  <a:lnTo>
                    <a:pt x="1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auto">
            <a:xfrm>
              <a:off x="4544" y="3291"/>
              <a:ext cx="43" cy="7"/>
            </a:xfrm>
            <a:custGeom>
              <a:avLst/>
              <a:gdLst>
                <a:gd name="T0" fmla="*/ 0 w 100"/>
                <a:gd name="T1" fmla="*/ 0 h 18"/>
                <a:gd name="T2" fmla="*/ 0 w 100"/>
                <a:gd name="T3" fmla="*/ 0 h 18"/>
                <a:gd name="T4" fmla="*/ 0 w 100"/>
                <a:gd name="T5" fmla="*/ 0 h 18"/>
                <a:gd name="T6" fmla="*/ 0 w 100"/>
                <a:gd name="T7" fmla="*/ 0 h 18"/>
                <a:gd name="T8" fmla="*/ 0 w 10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18">
                  <a:moveTo>
                    <a:pt x="0" y="0"/>
                  </a:moveTo>
                  <a:lnTo>
                    <a:pt x="8" y="18"/>
                  </a:lnTo>
                  <a:lnTo>
                    <a:pt x="76" y="18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auto">
            <a:xfrm>
              <a:off x="4523" y="3212"/>
              <a:ext cx="18" cy="18"/>
            </a:xfrm>
            <a:custGeom>
              <a:avLst/>
              <a:gdLst>
                <a:gd name="T0" fmla="*/ 0 w 42"/>
                <a:gd name="T1" fmla="*/ 0 h 43"/>
                <a:gd name="T2" fmla="*/ 0 w 42"/>
                <a:gd name="T3" fmla="*/ 0 h 43"/>
                <a:gd name="T4" fmla="*/ 0 w 42"/>
                <a:gd name="T5" fmla="*/ 0 h 43"/>
                <a:gd name="T6" fmla="*/ 0 w 42"/>
                <a:gd name="T7" fmla="*/ 0 h 43"/>
                <a:gd name="T8" fmla="*/ 0 w 42"/>
                <a:gd name="T9" fmla="*/ 0 h 43"/>
                <a:gd name="T10" fmla="*/ 0 w 42"/>
                <a:gd name="T11" fmla="*/ 0 h 43"/>
                <a:gd name="T12" fmla="*/ 0 w 42"/>
                <a:gd name="T13" fmla="*/ 0 h 43"/>
                <a:gd name="T14" fmla="*/ 0 w 42"/>
                <a:gd name="T15" fmla="*/ 0 h 43"/>
                <a:gd name="T16" fmla="*/ 0 w 42"/>
                <a:gd name="T17" fmla="*/ 0 h 43"/>
                <a:gd name="T18" fmla="*/ 0 w 42"/>
                <a:gd name="T19" fmla="*/ 0 h 43"/>
                <a:gd name="T20" fmla="*/ 0 w 42"/>
                <a:gd name="T21" fmla="*/ 0 h 43"/>
                <a:gd name="T22" fmla="*/ 0 w 42"/>
                <a:gd name="T23" fmla="*/ 0 h 43"/>
                <a:gd name="T24" fmla="*/ 0 w 42"/>
                <a:gd name="T25" fmla="*/ 0 h 43"/>
                <a:gd name="T26" fmla="*/ 0 w 42"/>
                <a:gd name="T27" fmla="*/ 0 h 43"/>
                <a:gd name="T28" fmla="*/ 0 w 42"/>
                <a:gd name="T29" fmla="*/ 0 h 43"/>
                <a:gd name="T30" fmla="*/ 0 w 42"/>
                <a:gd name="T31" fmla="*/ 0 h 43"/>
                <a:gd name="T32" fmla="*/ 0 w 42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3">
                  <a:moveTo>
                    <a:pt x="20" y="43"/>
                  </a:moveTo>
                  <a:lnTo>
                    <a:pt x="29" y="42"/>
                  </a:lnTo>
                  <a:lnTo>
                    <a:pt x="35" y="37"/>
                  </a:lnTo>
                  <a:lnTo>
                    <a:pt x="40" y="30"/>
                  </a:lnTo>
                  <a:lnTo>
                    <a:pt x="42" y="22"/>
                  </a:lnTo>
                  <a:lnTo>
                    <a:pt x="40" y="13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7" y="37"/>
                  </a:lnTo>
                  <a:lnTo>
                    <a:pt x="12" y="42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auto">
            <a:xfrm>
              <a:off x="4582" y="3212"/>
              <a:ext cx="22" cy="2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0 h 51"/>
                <a:gd name="T4" fmla="*/ 0 w 51"/>
                <a:gd name="T5" fmla="*/ 0 h 51"/>
                <a:gd name="T6" fmla="*/ 0 w 51"/>
                <a:gd name="T7" fmla="*/ 0 h 51"/>
                <a:gd name="T8" fmla="*/ 0 w 51"/>
                <a:gd name="T9" fmla="*/ 0 h 51"/>
                <a:gd name="T10" fmla="*/ 0 w 51"/>
                <a:gd name="T11" fmla="*/ 0 h 51"/>
                <a:gd name="T12" fmla="*/ 0 w 51"/>
                <a:gd name="T13" fmla="*/ 0 h 51"/>
                <a:gd name="T14" fmla="*/ 0 w 51"/>
                <a:gd name="T15" fmla="*/ 0 h 51"/>
                <a:gd name="T16" fmla="*/ 0 w 51"/>
                <a:gd name="T17" fmla="*/ 0 h 51"/>
                <a:gd name="T18" fmla="*/ 0 w 51"/>
                <a:gd name="T19" fmla="*/ 0 h 51"/>
                <a:gd name="T20" fmla="*/ 0 w 51"/>
                <a:gd name="T21" fmla="*/ 0 h 51"/>
                <a:gd name="T22" fmla="*/ 0 w 51"/>
                <a:gd name="T23" fmla="*/ 0 h 51"/>
                <a:gd name="T24" fmla="*/ 0 w 51"/>
                <a:gd name="T25" fmla="*/ 0 h 51"/>
                <a:gd name="T26" fmla="*/ 0 w 51"/>
                <a:gd name="T27" fmla="*/ 0 h 51"/>
                <a:gd name="T28" fmla="*/ 0 w 51"/>
                <a:gd name="T29" fmla="*/ 0 h 51"/>
                <a:gd name="T30" fmla="*/ 0 w 51"/>
                <a:gd name="T31" fmla="*/ 0 h 51"/>
                <a:gd name="T32" fmla="*/ 0 w 51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36" y="49"/>
                  </a:lnTo>
                  <a:lnTo>
                    <a:pt x="44" y="43"/>
                  </a:lnTo>
                  <a:lnTo>
                    <a:pt x="48" y="35"/>
                  </a:lnTo>
                  <a:lnTo>
                    <a:pt x="51" y="26"/>
                  </a:lnTo>
                  <a:lnTo>
                    <a:pt x="48" y="15"/>
                  </a:lnTo>
                  <a:lnTo>
                    <a:pt x="44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auto">
            <a:xfrm>
              <a:off x="4530" y="3213"/>
              <a:ext cx="42" cy="54"/>
            </a:xfrm>
            <a:custGeom>
              <a:avLst/>
              <a:gdLst>
                <a:gd name="T0" fmla="*/ 0 w 99"/>
                <a:gd name="T1" fmla="*/ 0 h 124"/>
                <a:gd name="T2" fmla="*/ 0 w 99"/>
                <a:gd name="T3" fmla="*/ 0 h 124"/>
                <a:gd name="T4" fmla="*/ 0 w 99"/>
                <a:gd name="T5" fmla="*/ 0 h 124"/>
                <a:gd name="T6" fmla="*/ 0 w 99"/>
                <a:gd name="T7" fmla="*/ 0 h 124"/>
                <a:gd name="T8" fmla="*/ 0 w 99"/>
                <a:gd name="T9" fmla="*/ 0 h 124"/>
                <a:gd name="T10" fmla="*/ 0 w 99"/>
                <a:gd name="T11" fmla="*/ 0 h 124"/>
                <a:gd name="T12" fmla="*/ 0 w 99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124">
                  <a:moveTo>
                    <a:pt x="26" y="108"/>
                  </a:moveTo>
                  <a:lnTo>
                    <a:pt x="70" y="30"/>
                  </a:lnTo>
                  <a:lnTo>
                    <a:pt x="70" y="0"/>
                  </a:lnTo>
                  <a:lnTo>
                    <a:pt x="0" y="124"/>
                  </a:lnTo>
                  <a:lnTo>
                    <a:pt x="98" y="124"/>
                  </a:lnTo>
                  <a:lnTo>
                    <a:pt x="99" y="108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auto">
            <a:xfrm>
              <a:off x="4503" y="3670"/>
              <a:ext cx="69" cy="72"/>
            </a:xfrm>
            <a:custGeom>
              <a:avLst/>
              <a:gdLst>
                <a:gd name="T0" fmla="*/ 0 w 155"/>
                <a:gd name="T1" fmla="*/ 0 h 173"/>
                <a:gd name="T2" fmla="*/ 0 w 155"/>
                <a:gd name="T3" fmla="*/ 0 h 173"/>
                <a:gd name="T4" fmla="*/ 0 w 155"/>
                <a:gd name="T5" fmla="*/ 0 h 173"/>
                <a:gd name="T6" fmla="*/ 0 w 155"/>
                <a:gd name="T7" fmla="*/ 0 h 173"/>
                <a:gd name="T8" fmla="*/ 0 w 155"/>
                <a:gd name="T9" fmla="*/ 0 h 173"/>
                <a:gd name="T10" fmla="*/ 0 w 155"/>
                <a:gd name="T11" fmla="*/ 0 h 173"/>
                <a:gd name="T12" fmla="*/ 0 w 155"/>
                <a:gd name="T13" fmla="*/ 0 h 173"/>
                <a:gd name="T14" fmla="*/ 0 w 155"/>
                <a:gd name="T15" fmla="*/ 0 h 173"/>
                <a:gd name="T16" fmla="*/ 0 w 155"/>
                <a:gd name="T17" fmla="*/ 0 h 173"/>
                <a:gd name="T18" fmla="*/ 0 w 155"/>
                <a:gd name="T19" fmla="*/ 0 h 173"/>
                <a:gd name="T20" fmla="*/ 0 w 155"/>
                <a:gd name="T21" fmla="*/ 0 h 173"/>
                <a:gd name="T22" fmla="*/ 0 w 155"/>
                <a:gd name="T23" fmla="*/ 0 h 173"/>
                <a:gd name="T24" fmla="*/ 0 w 155"/>
                <a:gd name="T25" fmla="*/ 0 h 173"/>
                <a:gd name="T26" fmla="*/ 0 w 155"/>
                <a:gd name="T27" fmla="*/ 0 h 173"/>
                <a:gd name="T28" fmla="*/ 0 w 155"/>
                <a:gd name="T29" fmla="*/ 0 h 173"/>
                <a:gd name="T30" fmla="*/ 0 w 155"/>
                <a:gd name="T31" fmla="*/ 0 h 173"/>
                <a:gd name="T32" fmla="*/ 0 w 155"/>
                <a:gd name="T33" fmla="*/ 0 h 173"/>
                <a:gd name="T34" fmla="*/ 0 w 155"/>
                <a:gd name="T35" fmla="*/ 0 h 173"/>
                <a:gd name="T36" fmla="*/ 0 w 155"/>
                <a:gd name="T37" fmla="*/ 0 h 173"/>
                <a:gd name="T38" fmla="*/ 0 w 155"/>
                <a:gd name="T39" fmla="*/ 0 h 173"/>
                <a:gd name="T40" fmla="*/ 0 w 155"/>
                <a:gd name="T41" fmla="*/ 0 h 173"/>
                <a:gd name="T42" fmla="*/ 0 w 155"/>
                <a:gd name="T43" fmla="*/ 0 h 173"/>
                <a:gd name="T44" fmla="*/ 0 w 155"/>
                <a:gd name="T45" fmla="*/ 0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5" h="173">
                  <a:moveTo>
                    <a:pt x="144" y="0"/>
                  </a:moveTo>
                  <a:lnTo>
                    <a:pt x="0" y="0"/>
                  </a:lnTo>
                  <a:lnTo>
                    <a:pt x="7" y="22"/>
                  </a:lnTo>
                  <a:lnTo>
                    <a:pt x="16" y="43"/>
                  </a:lnTo>
                  <a:lnTo>
                    <a:pt x="24" y="59"/>
                  </a:lnTo>
                  <a:lnTo>
                    <a:pt x="28" y="66"/>
                  </a:lnTo>
                  <a:lnTo>
                    <a:pt x="41" y="86"/>
                  </a:lnTo>
                  <a:lnTo>
                    <a:pt x="53" y="104"/>
                  </a:lnTo>
                  <a:lnTo>
                    <a:pt x="67" y="122"/>
                  </a:lnTo>
                  <a:lnTo>
                    <a:pt x="81" y="139"/>
                  </a:lnTo>
                  <a:lnTo>
                    <a:pt x="92" y="152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0" y="173"/>
                  </a:lnTo>
                  <a:lnTo>
                    <a:pt x="155" y="172"/>
                  </a:lnTo>
                  <a:lnTo>
                    <a:pt x="152" y="169"/>
                  </a:lnTo>
                  <a:lnTo>
                    <a:pt x="148" y="159"/>
                  </a:lnTo>
                  <a:lnTo>
                    <a:pt x="142" y="144"/>
                  </a:lnTo>
                  <a:lnTo>
                    <a:pt x="136" y="124"/>
                  </a:lnTo>
                  <a:lnTo>
                    <a:pt x="133" y="98"/>
                  </a:lnTo>
                  <a:lnTo>
                    <a:pt x="132" y="69"/>
                  </a:lnTo>
                  <a:lnTo>
                    <a:pt x="135" y="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auto">
            <a:xfrm>
              <a:off x="4611" y="3670"/>
              <a:ext cx="77" cy="72"/>
            </a:xfrm>
            <a:custGeom>
              <a:avLst/>
              <a:gdLst>
                <a:gd name="T0" fmla="*/ 0 w 175"/>
                <a:gd name="T1" fmla="*/ 0 h 173"/>
                <a:gd name="T2" fmla="*/ 0 w 175"/>
                <a:gd name="T3" fmla="*/ 0 h 173"/>
                <a:gd name="T4" fmla="*/ 0 w 175"/>
                <a:gd name="T5" fmla="*/ 0 h 173"/>
                <a:gd name="T6" fmla="*/ 0 w 175"/>
                <a:gd name="T7" fmla="*/ 0 h 173"/>
                <a:gd name="T8" fmla="*/ 0 w 175"/>
                <a:gd name="T9" fmla="*/ 0 h 173"/>
                <a:gd name="T10" fmla="*/ 0 w 175"/>
                <a:gd name="T11" fmla="*/ 0 h 173"/>
                <a:gd name="T12" fmla="*/ 0 w 175"/>
                <a:gd name="T13" fmla="*/ 0 h 173"/>
                <a:gd name="T14" fmla="*/ 0 w 175"/>
                <a:gd name="T15" fmla="*/ 0 h 173"/>
                <a:gd name="T16" fmla="*/ 0 w 175"/>
                <a:gd name="T17" fmla="*/ 0 h 173"/>
                <a:gd name="T18" fmla="*/ 0 w 175"/>
                <a:gd name="T19" fmla="*/ 0 h 173"/>
                <a:gd name="T20" fmla="*/ 0 w 175"/>
                <a:gd name="T21" fmla="*/ 0 h 173"/>
                <a:gd name="T22" fmla="*/ 0 w 175"/>
                <a:gd name="T23" fmla="*/ 0 h 173"/>
                <a:gd name="T24" fmla="*/ 0 w 175"/>
                <a:gd name="T25" fmla="*/ 0 h 173"/>
                <a:gd name="T26" fmla="*/ 0 w 175"/>
                <a:gd name="T27" fmla="*/ 0 h 173"/>
                <a:gd name="T28" fmla="*/ 0 w 175"/>
                <a:gd name="T29" fmla="*/ 0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3">
                  <a:moveTo>
                    <a:pt x="8" y="0"/>
                  </a:moveTo>
                  <a:lnTo>
                    <a:pt x="16" y="46"/>
                  </a:lnTo>
                  <a:lnTo>
                    <a:pt x="12" y="103"/>
                  </a:lnTo>
                  <a:lnTo>
                    <a:pt x="4" y="151"/>
                  </a:lnTo>
                  <a:lnTo>
                    <a:pt x="0" y="172"/>
                  </a:lnTo>
                  <a:lnTo>
                    <a:pt x="46" y="173"/>
                  </a:lnTo>
                  <a:lnTo>
                    <a:pt x="49" y="170"/>
                  </a:lnTo>
                  <a:lnTo>
                    <a:pt x="60" y="158"/>
                  </a:lnTo>
                  <a:lnTo>
                    <a:pt x="74" y="141"/>
                  </a:lnTo>
                  <a:lnTo>
                    <a:pt x="92" y="119"/>
                  </a:lnTo>
                  <a:lnTo>
                    <a:pt x="113" y="93"/>
                  </a:lnTo>
                  <a:lnTo>
                    <a:pt x="135" y="64"/>
                  </a:lnTo>
                  <a:lnTo>
                    <a:pt x="155" y="33"/>
                  </a:lnTo>
                  <a:lnTo>
                    <a:pt x="17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auto">
            <a:xfrm>
              <a:off x="4492" y="3161"/>
              <a:ext cx="155" cy="39"/>
            </a:xfrm>
            <a:custGeom>
              <a:avLst/>
              <a:gdLst>
                <a:gd name="T0" fmla="*/ 0 w 358"/>
                <a:gd name="T1" fmla="*/ 0 h 94"/>
                <a:gd name="T2" fmla="*/ 0 w 358"/>
                <a:gd name="T3" fmla="*/ 0 h 94"/>
                <a:gd name="T4" fmla="*/ 0 w 358"/>
                <a:gd name="T5" fmla="*/ 0 h 94"/>
                <a:gd name="T6" fmla="*/ 0 w 358"/>
                <a:gd name="T7" fmla="*/ 0 h 94"/>
                <a:gd name="T8" fmla="*/ 0 w 358"/>
                <a:gd name="T9" fmla="*/ 0 h 94"/>
                <a:gd name="T10" fmla="*/ 0 w 358"/>
                <a:gd name="T11" fmla="*/ 0 h 94"/>
                <a:gd name="T12" fmla="*/ 0 w 358"/>
                <a:gd name="T13" fmla="*/ 0 h 94"/>
                <a:gd name="T14" fmla="*/ 0 w 358"/>
                <a:gd name="T15" fmla="*/ 0 h 94"/>
                <a:gd name="T16" fmla="*/ 0 w 358"/>
                <a:gd name="T17" fmla="*/ 0 h 94"/>
                <a:gd name="T18" fmla="*/ 0 w 358"/>
                <a:gd name="T19" fmla="*/ 0 h 94"/>
                <a:gd name="T20" fmla="*/ 0 w 358"/>
                <a:gd name="T21" fmla="*/ 0 h 94"/>
                <a:gd name="T22" fmla="*/ 0 w 358"/>
                <a:gd name="T23" fmla="*/ 0 h 94"/>
                <a:gd name="T24" fmla="*/ 0 w 358"/>
                <a:gd name="T25" fmla="*/ 0 h 94"/>
                <a:gd name="T26" fmla="*/ 0 w 358"/>
                <a:gd name="T27" fmla="*/ 0 h 94"/>
                <a:gd name="T28" fmla="*/ 0 w 358"/>
                <a:gd name="T29" fmla="*/ 0 h 94"/>
                <a:gd name="T30" fmla="*/ 0 w 358"/>
                <a:gd name="T31" fmla="*/ 0 h 94"/>
                <a:gd name="T32" fmla="*/ 0 w 358"/>
                <a:gd name="T33" fmla="*/ 0 h 94"/>
                <a:gd name="T34" fmla="*/ 0 w 358"/>
                <a:gd name="T35" fmla="*/ 0 h 94"/>
                <a:gd name="T36" fmla="*/ 0 w 358"/>
                <a:gd name="T37" fmla="*/ 0 h 94"/>
                <a:gd name="T38" fmla="*/ 0 w 358"/>
                <a:gd name="T39" fmla="*/ 0 h 94"/>
                <a:gd name="T40" fmla="*/ 0 w 358"/>
                <a:gd name="T41" fmla="*/ 0 h 94"/>
                <a:gd name="T42" fmla="*/ 0 w 358"/>
                <a:gd name="T43" fmla="*/ 0 h 94"/>
                <a:gd name="T44" fmla="*/ 0 w 358"/>
                <a:gd name="T45" fmla="*/ 0 h 94"/>
                <a:gd name="T46" fmla="*/ 0 w 358"/>
                <a:gd name="T47" fmla="*/ 0 h 94"/>
                <a:gd name="T48" fmla="*/ 0 w 358"/>
                <a:gd name="T49" fmla="*/ 0 h 94"/>
                <a:gd name="T50" fmla="*/ 0 w 358"/>
                <a:gd name="T51" fmla="*/ 0 h 94"/>
                <a:gd name="T52" fmla="*/ 0 w 358"/>
                <a:gd name="T53" fmla="*/ 0 h 94"/>
                <a:gd name="T54" fmla="*/ 0 w 358"/>
                <a:gd name="T55" fmla="*/ 0 h 94"/>
                <a:gd name="T56" fmla="*/ 0 w 358"/>
                <a:gd name="T57" fmla="*/ 0 h 94"/>
                <a:gd name="T58" fmla="*/ 0 w 358"/>
                <a:gd name="T59" fmla="*/ 0 h 94"/>
                <a:gd name="T60" fmla="*/ 0 w 358"/>
                <a:gd name="T61" fmla="*/ 0 h 94"/>
                <a:gd name="T62" fmla="*/ 0 w 358"/>
                <a:gd name="T63" fmla="*/ 0 h 94"/>
                <a:gd name="T64" fmla="*/ 0 w 358"/>
                <a:gd name="T65" fmla="*/ 0 h 94"/>
                <a:gd name="T66" fmla="*/ 0 w 358"/>
                <a:gd name="T67" fmla="*/ 0 h 94"/>
                <a:gd name="T68" fmla="*/ 0 w 358"/>
                <a:gd name="T69" fmla="*/ 0 h 94"/>
                <a:gd name="T70" fmla="*/ 0 w 358"/>
                <a:gd name="T71" fmla="*/ 0 h 94"/>
                <a:gd name="T72" fmla="*/ 0 w 358"/>
                <a:gd name="T73" fmla="*/ 0 h 94"/>
                <a:gd name="T74" fmla="*/ 0 w 358"/>
                <a:gd name="T75" fmla="*/ 0 h 94"/>
                <a:gd name="T76" fmla="*/ 0 w 358"/>
                <a:gd name="T77" fmla="*/ 0 h 94"/>
                <a:gd name="T78" fmla="*/ 0 w 358"/>
                <a:gd name="T79" fmla="*/ 0 h 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8" h="94">
                  <a:moveTo>
                    <a:pt x="276" y="0"/>
                  </a:moveTo>
                  <a:lnTo>
                    <a:pt x="272" y="0"/>
                  </a:lnTo>
                  <a:lnTo>
                    <a:pt x="263" y="0"/>
                  </a:lnTo>
                  <a:lnTo>
                    <a:pt x="253" y="0"/>
                  </a:lnTo>
                  <a:lnTo>
                    <a:pt x="240" y="2"/>
                  </a:lnTo>
                  <a:lnTo>
                    <a:pt x="227" y="2"/>
                  </a:lnTo>
                  <a:lnTo>
                    <a:pt x="212" y="2"/>
                  </a:lnTo>
                  <a:lnTo>
                    <a:pt x="195" y="3"/>
                  </a:lnTo>
                  <a:lnTo>
                    <a:pt x="178" y="3"/>
                  </a:lnTo>
                  <a:lnTo>
                    <a:pt x="162" y="3"/>
                  </a:lnTo>
                  <a:lnTo>
                    <a:pt x="146" y="4"/>
                  </a:lnTo>
                  <a:lnTo>
                    <a:pt x="130" y="4"/>
                  </a:lnTo>
                  <a:lnTo>
                    <a:pt x="116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85" y="5"/>
                  </a:lnTo>
                  <a:lnTo>
                    <a:pt x="80" y="5"/>
                  </a:lnTo>
                  <a:lnTo>
                    <a:pt x="64" y="6"/>
                  </a:lnTo>
                  <a:lnTo>
                    <a:pt x="49" y="8"/>
                  </a:lnTo>
                  <a:lnTo>
                    <a:pt x="35" y="13"/>
                  </a:lnTo>
                  <a:lnTo>
                    <a:pt x="23" y="19"/>
                  </a:lnTo>
                  <a:lnTo>
                    <a:pt x="13" y="25"/>
                  </a:lnTo>
                  <a:lnTo>
                    <a:pt x="5" y="33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1" y="59"/>
                  </a:lnTo>
                  <a:lnTo>
                    <a:pt x="5" y="67"/>
                  </a:lnTo>
                  <a:lnTo>
                    <a:pt x="13" y="74"/>
                  </a:lnTo>
                  <a:lnTo>
                    <a:pt x="23" y="81"/>
                  </a:lnTo>
                  <a:lnTo>
                    <a:pt x="35" y="87"/>
                  </a:lnTo>
                  <a:lnTo>
                    <a:pt x="49" y="90"/>
                  </a:lnTo>
                  <a:lnTo>
                    <a:pt x="64" y="93"/>
                  </a:lnTo>
                  <a:lnTo>
                    <a:pt x="80" y="94"/>
                  </a:lnTo>
                  <a:lnTo>
                    <a:pt x="88" y="94"/>
                  </a:lnTo>
                  <a:lnTo>
                    <a:pt x="95" y="93"/>
                  </a:lnTo>
                  <a:lnTo>
                    <a:pt x="103" y="91"/>
                  </a:lnTo>
                  <a:lnTo>
                    <a:pt x="110" y="90"/>
                  </a:lnTo>
                  <a:lnTo>
                    <a:pt x="117" y="89"/>
                  </a:lnTo>
                  <a:lnTo>
                    <a:pt x="124" y="87"/>
                  </a:lnTo>
                  <a:lnTo>
                    <a:pt x="130" y="83"/>
                  </a:lnTo>
                  <a:lnTo>
                    <a:pt x="136" y="81"/>
                  </a:lnTo>
                  <a:lnTo>
                    <a:pt x="141" y="83"/>
                  </a:lnTo>
                  <a:lnTo>
                    <a:pt x="147" y="86"/>
                  </a:lnTo>
                  <a:lnTo>
                    <a:pt x="154" y="87"/>
                  </a:lnTo>
                  <a:lnTo>
                    <a:pt x="160" y="88"/>
                  </a:lnTo>
                  <a:lnTo>
                    <a:pt x="167" y="89"/>
                  </a:lnTo>
                  <a:lnTo>
                    <a:pt x="174" y="90"/>
                  </a:lnTo>
                  <a:lnTo>
                    <a:pt x="180" y="91"/>
                  </a:lnTo>
                  <a:lnTo>
                    <a:pt x="189" y="91"/>
                  </a:lnTo>
                  <a:lnTo>
                    <a:pt x="195" y="91"/>
                  </a:lnTo>
                  <a:lnTo>
                    <a:pt x="201" y="90"/>
                  </a:lnTo>
                  <a:lnTo>
                    <a:pt x="207" y="90"/>
                  </a:lnTo>
                  <a:lnTo>
                    <a:pt x="214" y="89"/>
                  </a:lnTo>
                  <a:lnTo>
                    <a:pt x="220" y="88"/>
                  </a:lnTo>
                  <a:lnTo>
                    <a:pt x="225" y="86"/>
                  </a:lnTo>
                  <a:lnTo>
                    <a:pt x="230" y="84"/>
                  </a:lnTo>
                  <a:lnTo>
                    <a:pt x="236" y="82"/>
                  </a:lnTo>
                  <a:lnTo>
                    <a:pt x="240" y="83"/>
                  </a:lnTo>
                  <a:lnTo>
                    <a:pt x="245" y="84"/>
                  </a:lnTo>
                  <a:lnTo>
                    <a:pt x="250" y="86"/>
                  </a:lnTo>
                  <a:lnTo>
                    <a:pt x="254" y="87"/>
                  </a:lnTo>
                  <a:lnTo>
                    <a:pt x="260" y="87"/>
                  </a:lnTo>
                  <a:lnTo>
                    <a:pt x="265" y="88"/>
                  </a:lnTo>
                  <a:lnTo>
                    <a:pt x="270" y="88"/>
                  </a:lnTo>
                  <a:lnTo>
                    <a:pt x="276" y="88"/>
                  </a:lnTo>
                  <a:lnTo>
                    <a:pt x="292" y="87"/>
                  </a:lnTo>
                  <a:lnTo>
                    <a:pt x="308" y="84"/>
                  </a:lnTo>
                  <a:lnTo>
                    <a:pt x="322" y="81"/>
                  </a:lnTo>
                  <a:lnTo>
                    <a:pt x="334" y="75"/>
                  </a:lnTo>
                  <a:lnTo>
                    <a:pt x="344" y="68"/>
                  </a:lnTo>
                  <a:lnTo>
                    <a:pt x="351" y="61"/>
                  </a:lnTo>
                  <a:lnTo>
                    <a:pt x="357" y="53"/>
                  </a:lnTo>
                  <a:lnTo>
                    <a:pt x="358" y="44"/>
                  </a:lnTo>
                  <a:lnTo>
                    <a:pt x="357" y="35"/>
                  </a:lnTo>
                  <a:lnTo>
                    <a:pt x="351" y="27"/>
                  </a:lnTo>
                  <a:lnTo>
                    <a:pt x="344" y="20"/>
                  </a:lnTo>
                  <a:lnTo>
                    <a:pt x="334" y="13"/>
                  </a:lnTo>
                  <a:lnTo>
                    <a:pt x="322" y="7"/>
                  </a:lnTo>
                  <a:lnTo>
                    <a:pt x="308" y="4"/>
                  </a:lnTo>
                  <a:lnTo>
                    <a:pt x="292" y="2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auto">
            <a:xfrm>
              <a:off x="4653" y="3265"/>
              <a:ext cx="11" cy="12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0 w 26"/>
                <a:gd name="T5" fmla="*/ 0 h 27"/>
                <a:gd name="T6" fmla="*/ 0 w 26"/>
                <a:gd name="T7" fmla="*/ 0 h 27"/>
                <a:gd name="T8" fmla="*/ 0 w 26"/>
                <a:gd name="T9" fmla="*/ 0 h 27"/>
                <a:gd name="T10" fmla="*/ 0 w 26"/>
                <a:gd name="T11" fmla="*/ 0 h 27"/>
                <a:gd name="T12" fmla="*/ 0 w 26"/>
                <a:gd name="T13" fmla="*/ 0 h 27"/>
                <a:gd name="T14" fmla="*/ 0 w 26"/>
                <a:gd name="T15" fmla="*/ 0 h 27"/>
                <a:gd name="T16" fmla="*/ 0 w 26"/>
                <a:gd name="T17" fmla="*/ 0 h 27"/>
                <a:gd name="T18" fmla="*/ 0 w 26"/>
                <a:gd name="T19" fmla="*/ 0 h 27"/>
                <a:gd name="T20" fmla="*/ 0 w 26"/>
                <a:gd name="T21" fmla="*/ 0 h 27"/>
                <a:gd name="T22" fmla="*/ 0 w 26"/>
                <a:gd name="T23" fmla="*/ 0 h 27"/>
                <a:gd name="T24" fmla="*/ 0 w 26"/>
                <a:gd name="T25" fmla="*/ 0 h 27"/>
                <a:gd name="T26" fmla="*/ 0 w 26"/>
                <a:gd name="T27" fmla="*/ 0 h 27"/>
                <a:gd name="T28" fmla="*/ 0 w 26"/>
                <a:gd name="T29" fmla="*/ 0 h 27"/>
                <a:gd name="T30" fmla="*/ 0 w 26"/>
                <a:gd name="T31" fmla="*/ 0 h 27"/>
                <a:gd name="T32" fmla="*/ 0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5" y="18"/>
                  </a:lnTo>
                  <a:lnTo>
                    <a:pt x="26" y="14"/>
                  </a:lnTo>
                  <a:lnTo>
                    <a:pt x="25" y="8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auto">
            <a:xfrm>
              <a:off x="4428" y="3280"/>
              <a:ext cx="323" cy="377"/>
            </a:xfrm>
            <a:custGeom>
              <a:avLst/>
              <a:gdLst>
                <a:gd name="T0" fmla="*/ 1 w 738"/>
                <a:gd name="T1" fmla="*/ 0 h 895"/>
                <a:gd name="T2" fmla="*/ 1 w 738"/>
                <a:gd name="T3" fmla="*/ 0 h 895"/>
                <a:gd name="T4" fmla="*/ 1 w 738"/>
                <a:gd name="T5" fmla="*/ 0 h 895"/>
                <a:gd name="T6" fmla="*/ 1 w 738"/>
                <a:gd name="T7" fmla="*/ 0 h 895"/>
                <a:gd name="T8" fmla="*/ 1 w 738"/>
                <a:gd name="T9" fmla="*/ 0 h 895"/>
                <a:gd name="T10" fmla="*/ 1 w 738"/>
                <a:gd name="T11" fmla="*/ 0 h 895"/>
                <a:gd name="T12" fmla="*/ 1 w 738"/>
                <a:gd name="T13" fmla="*/ 0 h 895"/>
                <a:gd name="T14" fmla="*/ 1 w 738"/>
                <a:gd name="T15" fmla="*/ 0 h 895"/>
                <a:gd name="T16" fmla="*/ 0 w 738"/>
                <a:gd name="T17" fmla="*/ 0 h 895"/>
                <a:gd name="T18" fmla="*/ 0 w 738"/>
                <a:gd name="T19" fmla="*/ 0 h 895"/>
                <a:gd name="T20" fmla="*/ 0 w 738"/>
                <a:gd name="T21" fmla="*/ 0 h 895"/>
                <a:gd name="T22" fmla="*/ 0 w 738"/>
                <a:gd name="T23" fmla="*/ 0 h 895"/>
                <a:gd name="T24" fmla="*/ 0 w 738"/>
                <a:gd name="T25" fmla="*/ 0 h 895"/>
                <a:gd name="T26" fmla="*/ 0 w 738"/>
                <a:gd name="T27" fmla="*/ 0 h 895"/>
                <a:gd name="T28" fmla="*/ 0 w 738"/>
                <a:gd name="T29" fmla="*/ 0 h 895"/>
                <a:gd name="T30" fmla="*/ 0 w 738"/>
                <a:gd name="T31" fmla="*/ 0 h 895"/>
                <a:gd name="T32" fmla="*/ 0 w 738"/>
                <a:gd name="T33" fmla="*/ 0 h 895"/>
                <a:gd name="T34" fmla="*/ 0 w 738"/>
                <a:gd name="T35" fmla="*/ 0 h 895"/>
                <a:gd name="T36" fmla="*/ 0 w 738"/>
                <a:gd name="T37" fmla="*/ 0 h 895"/>
                <a:gd name="T38" fmla="*/ 0 w 738"/>
                <a:gd name="T39" fmla="*/ 0 h 895"/>
                <a:gd name="T40" fmla="*/ 0 w 738"/>
                <a:gd name="T41" fmla="*/ 0 h 895"/>
                <a:gd name="T42" fmla="*/ 0 w 738"/>
                <a:gd name="T43" fmla="*/ 0 h 895"/>
                <a:gd name="T44" fmla="*/ 0 w 738"/>
                <a:gd name="T45" fmla="*/ 0 h 895"/>
                <a:gd name="T46" fmla="*/ 0 w 738"/>
                <a:gd name="T47" fmla="*/ 0 h 895"/>
                <a:gd name="T48" fmla="*/ 0 w 738"/>
                <a:gd name="T49" fmla="*/ 0 h 895"/>
                <a:gd name="T50" fmla="*/ 0 w 738"/>
                <a:gd name="T51" fmla="*/ 0 h 895"/>
                <a:gd name="T52" fmla="*/ 0 w 738"/>
                <a:gd name="T53" fmla="*/ 0 h 895"/>
                <a:gd name="T54" fmla="*/ 0 w 738"/>
                <a:gd name="T55" fmla="*/ 0 h 895"/>
                <a:gd name="T56" fmla="*/ 0 w 738"/>
                <a:gd name="T57" fmla="*/ 1 h 895"/>
                <a:gd name="T58" fmla="*/ 0 w 738"/>
                <a:gd name="T59" fmla="*/ 1 h 895"/>
                <a:gd name="T60" fmla="*/ 1 w 738"/>
                <a:gd name="T61" fmla="*/ 1 h 895"/>
                <a:gd name="T62" fmla="*/ 1 w 738"/>
                <a:gd name="T63" fmla="*/ 1 h 895"/>
                <a:gd name="T64" fmla="*/ 1 w 738"/>
                <a:gd name="T65" fmla="*/ 1 h 895"/>
                <a:gd name="T66" fmla="*/ 1 w 738"/>
                <a:gd name="T67" fmla="*/ 0 h 895"/>
                <a:gd name="T68" fmla="*/ 1 w 738"/>
                <a:gd name="T69" fmla="*/ 0 h 895"/>
                <a:gd name="T70" fmla="*/ 1 w 738"/>
                <a:gd name="T71" fmla="*/ 0 h 895"/>
                <a:gd name="T72" fmla="*/ 1 w 738"/>
                <a:gd name="T73" fmla="*/ 0 h 895"/>
                <a:gd name="T74" fmla="*/ 1 w 738"/>
                <a:gd name="T75" fmla="*/ 0 h 895"/>
                <a:gd name="T76" fmla="*/ 1 w 738"/>
                <a:gd name="T77" fmla="*/ 0 h 895"/>
                <a:gd name="T78" fmla="*/ 1 w 738"/>
                <a:gd name="T79" fmla="*/ 0 h 895"/>
                <a:gd name="T80" fmla="*/ 1 w 738"/>
                <a:gd name="T81" fmla="*/ 0 h 895"/>
                <a:gd name="T82" fmla="*/ 1 w 738"/>
                <a:gd name="T83" fmla="*/ 0 h 895"/>
                <a:gd name="T84" fmla="*/ 1 w 738"/>
                <a:gd name="T85" fmla="*/ 0 h 895"/>
                <a:gd name="T86" fmla="*/ 1 w 738"/>
                <a:gd name="T87" fmla="*/ 0 h 895"/>
                <a:gd name="T88" fmla="*/ 1 w 738"/>
                <a:gd name="T89" fmla="*/ 0 h 895"/>
                <a:gd name="T90" fmla="*/ 1 w 738"/>
                <a:gd name="T91" fmla="*/ 0 h 895"/>
                <a:gd name="T92" fmla="*/ 1 w 738"/>
                <a:gd name="T93" fmla="*/ 0 h 895"/>
                <a:gd name="T94" fmla="*/ 1 w 738"/>
                <a:gd name="T95" fmla="*/ 0 h 8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38" h="895">
                  <a:moveTo>
                    <a:pt x="704" y="358"/>
                  </a:moveTo>
                  <a:lnTo>
                    <a:pt x="697" y="337"/>
                  </a:lnTo>
                  <a:lnTo>
                    <a:pt x="688" y="319"/>
                  </a:lnTo>
                  <a:lnTo>
                    <a:pt x="678" y="299"/>
                  </a:lnTo>
                  <a:lnTo>
                    <a:pt x="664" y="282"/>
                  </a:lnTo>
                  <a:lnTo>
                    <a:pt x="648" y="266"/>
                  </a:lnTo>
                  <a:lnTo>
                    <a:pt x="628" y="250"/>
                  </a:lnTo>
                  <a:lnTo>
                    <a:pt x="605" y="235"/>
                  </a:lnTo>
                  <a:lnTo>
                    <a:pt x="580" y="221"/>
                  </a:lnTo>
                  <a:lnTo>
                    <a:pt x="566" y="214"/>
                  </a:lnTo>
                  <a:lnTo>
                    <a:pt x="553" y="208"/>
                  </a:lnTo>
                  <a:lnTo>
                    <a:pt x="541" y="202"/>
                  </a:lnTo>
                  <a:lnTo>
                    <a:pt x="528" y="199"/>
                  </a:lnTo>
                  <a:lnTo>
                    <a:pt x="515" y="195"/>
                  </a:lnTo>
                  <a:lnTo>
                    <a:pt x="503" y="192"/>
                  </a:lnTo>
                  <a:lnTo>
                    <a:pt x="489" y="191"/>
                  </a:lnTo>
                  <a:lnTo>
                    <a:pt x="474" y="191"/>
                  </a:lnTo>
                  <a:lnTo>
                    <a:pt x="360" y="343"/>
                  </a:lnTo>
                  <a:lnTo>
                    <a:pt x="280" y="185"/>
                  </a:lnTo>
                  <a:lnTo>
                    <a:pt x="271" y="186"/>
                  </a:lnTo>
                  <a:lnTo>
                    <a:pt x="261" y="187"/>
                  </a:lnTo>
                  <a:lnTo>
                    <a:pt x="250" y="190"/>
                  </a:lnTo>
                  <a:lnTo>
                    <a:pt x="240" y="191"/>
                  </a:lnTo>
                  <a:lnTo>
                    <a:pt x="230" y="192"/>
                  </a:lnTo>
                  <a:lnTo>
                    <a:pt x="219" y="191"/>
                  </a:lnTo>
                  <a:lnTo>
                    <a:pt x="209" y="190"/>
                  </a:lnTo>
                  <a:lnTo>
                    <a:pt x="200" y="186"/>
                  </a:lnTo>
                  <a:lnTo>
                    <a:pt x="182" y="176"/>
                  </a:lnTo>
                  <a:lnTo>
                    <a:pt x="164" y="161"/>
                  </a:lnTo>
                  <a:lnTo>
                    <a:pt x="144" y="142"/>
                  </a:lnTo>
                  <a:lnTo>
                    <a:pt x="126" y="119"/>
                  </a:lnTo>
                  <a:lnTo>
                    <a:pt x="109" y="94"/>
                  </a:lnTo>
                  <a:lnTo>
                    <a:pt x="92" y="65"/>
                  </a:lnTo>
                  <a:lnTo>
                    <a:pt x="79" y="3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4" y="23"/>
                  </a:lnTo>
                  <a:lnTo>
                    <a:pt x="7" y="49"/>
                  </a:lnTo>
                  <a:lnTo>
                    <a:pt x="14" y="77"/>
                  </a:lnTo>
                  <a:lnTo>
                    <a:pt x="22" y="107"/>
                  </a:lnTo>
                  <a:lnTo>
                    <a:pt x="33" y="138"/>
                  </a:lnTo>
                  <a:lnTo>
                    <a:pt x="46" y="169"/>
                  </a:lnTo>
                  <a:lnTo>
                    <a:pt x="64" y="200"/>
                  </a:lnTo>
                  <a:lnTo>
                    <a:pt x="86" y="230"/>
                  </a:lnTo>
                  <a:lnTo>
                    <a:pt x="107" y="259"/>
                  </a:lnTo>
                  <a:lnTo>
                    <a:pt x="130" y="284"/>
                  </a:lnTo>
                  <a:lnTo>
                    <a:pt x="155" y="305"/>
                  </a:lnTo>
                  <a:lnTo>
                    <a:pt x="177" y="322"/>
                  </a:lnTo>
                  <a:lnTo>
                    <a:pt x="196" y="335"/>
                  </a:lnTo>
                  <a:lnTo>
                    <a:pt x="212" y="345"/>
                  </a:lnTo>
                  <a:lnTo>
                    <a:pt x="223" y="350"/>
                  </a:lnTo>
                  <a:lnTo>
                    <a:pt x="226" y="352"/>
                  </a:lnTo>
                  <a:lnTo>
                    <a:pt x="226" y="527"/>
                  </a:lnTo>
                  <a:lnTo>
                    <a:pt x="223" y="542"/>
                  </a:lnTo>
                  <a:lnTo>
                    <a:pt x="213" y="581"/>
                  </a:lnTo>
                  <a:lnTo>
                    <a:pt x="200" y="637"/>
                  </a:lnTo>
                  <a:lnTo>
                    <a:pt x="183" y="701"/>
                  </a:lnTo>
                  <a:lnTo>
                    <a:pt x="167" y="767"/>
                  </a:lnTo>
                  <a:lnTo>
                    <a:pt x="154" y="827"/>
                  </a:lnTo>
                  <a:lnTo>
                    <a:pt x="142" y="872"/>
                  </a:lnTo>
                  <a:lnTo>
                    <a:pt x="136" y="895"/>
                  </a:lnTo>
                  <a:lnTo>
                    <a:pt x="620" y="895"/>
                  </a:lnTo>
                  <a:lnTo>
                    <a:pt x="616" y="873"/>
                  </a:lnTo>
                  <a:lnTo>
                    <a:pt x="603" y="829"/>
                  </a:lnTo>
                  <a:lnTo>
                    <a:pt x="587" y="771"/>
                  </a:lnTo>
                  <a:lnTo>
                    <a:pt x="567" y="706"/>
                  </a:lnTo>
                  <a:lnTo>
                    <a:pt x="549" y="642"/>
                  </a:lnTo>
                  <a:lnTo>
                    <a:pt x="531" y="587"/>
                  </a:lnTo>
                  <a:lnTo>
                    <a:pt x="520" y="548"/>
                  </a:lnTo>
                  <a:lnTo>
                    <a:pt x="515" y="533"/>
                  </a:lnTo>
                  <a:lnTo>
                    <a:pt x="516" y="337"/>
                  </a:lnTo>
                  <a:lnTo>
                    <a:pt x="526" y="335"/>
                  </a:lnTo>
                  <a:lnTo>
                    <a:pt x="536" y="335"/>
                  </a:lnTo>
                  <a:lnTo>
                    <a:pt x="548" y="336"/>
                  </a:lnTo>
                  <a:lnTo>
                    <a:pt x="558" y="338"/>
                  </a:lnTo>
                  <a:lnTo>
                    <a:pt x="569" y="342"/>
                  </a:lnTo>
                  <a:lnTo>
                    <a:pt x="580" y="345"/>
                  </a:lnTo>
                  <a:lnTo>
                    <a:pt x="589" y="349"/>
                  </a:lnTo>
                  <a:lnTo>
                    <a:pt x="596" y="352"/>
                  </a:lnTo>
                  <a:lnTo>
                    <a:pt x="606" y="358"/>
                  </a:lnTo>
                  <a:lnTo>
                    <a:pt x="616" y="365"/>
                  </a:lnTo>
                  <a:lnTo>
                    <a:pt x="624" y="372"/>
                  </a:lnTo>
                  <a:lnTo>
                    <a:pt x="631" y="380"/>
                  </a:lnTo>
                  <a:lnTo>
                    <a:pt x="637" y="388"/>
                  </a:lnTo>
                  <a:lnTo>
                    <a:pt x="643" y="397"/>
                  </a:lnTo>
                  <a:lnTo>
                    <a:pt x="648" y="407"/>
                  </a:lnTo>
                  <a:lnTo>
                    <a:pt x="651" y="419"/>
                  </a:lnTo>
                  <a:lnTo>
                    <a:pt x="658" y="447"/>
                  </a:lnTo>
                  <a:lnTo>
                    <a:pt x="665" y="476"/>
                  </a:lnTo>
                  <a:lnTo>
                    <a:pt x="672" y="502"/>
                  </a:lnTo>
                  <a:lnTo>
                    <a:pt x="674" y="512"/>
                  </a:lnTo>
                  <a:lnTo>
                    <a:pt x="738" y="487"/>
                  </a:lnTo>
                  <a:lnTo>
                    <a:pt x="732" y="465"/>
                  </a:lnTo>
                  <a:lnTo>
                    <a:pt x="725" y="434"/>
                  </a:lnTo>
                  <a:lnTo>
                    <a:pt x="715" y="397"/>
                  </a:lnTo>
                  <a:lnTo>
                    <a:pt x="704" y="358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auto">
            <a:xfrm>
              <a:off x="4701" y="3526"/>
              <a:ext cx="71" cy="34"/>
            </a:xfrm>
            <a:custGeom>
              <a:avLst/>
              <a:gdLst>
                <a:gd name="T0" fmla="*/ 0 w 163"/>
                <a:gd name="T1" fmla="*/ 0 h 83"/>
                <a:gd name="T2" fmla="*/ 0 w 163"/>
                <a:gd name="T3" fmla="*/ 0 h 83"/>
                <a:gd name="T4" fmla="*/ 0 w 163"/>
                <a:gd name="T5" fmla="*/ 0 h 83"/>
                <a:gd name="T6" fmla="*/ 0 w 163"/>
                <a:gd name="T7" fmla="*/ 0 h 83"/>
                <a:gd name="T8" fmla="*/ 0 w 163"/>
                <a:gd name="T9" fmla="*/ 0 h 83"/>
                <a:gd name="T10" fmla="*/ 0 w 163"/>
                <a:gd name="T11" fmla="*/ 0 h 83"/>
                <a:gd name="T12" fmla="*/ 0 w 163"/>
                <a:gd name="T13" fmla="*/ 0 h 83"/>
                <a:gd name="T14" fmla="*/ 0 w 163"/>
                <a:gd name="T15" fmla="*/ 0 h 83"/>
                <a:gd name="T16" fmla="*/ 0 w 163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83">
                  <a:moveTo>
                    <a:pt x="163" y="0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21" y="79"/>
                  </a:lnTo>
                  <a:lnTo>
                    <a:pt x="21" y="27"/>
                  </a:lnTo>
                  <a:lnTo>
                    <a:pt x="142" y="27"/>
                  </a:lnTo>
                  <a:lnTo>
                    <a:pt x="142" y="83"/>
                  </a:lnTo>
                  <a:lnTo>
                    <a:pt x="163" y="8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4654" y="3550"/>
              <a:ext cx="177" cy="1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auto">
            <a:xfrm>
              <a:off x="4666" y="3651"/>
              <a:ext cx="18" cy="15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45"/>
            <p:cNvSpPr>
              <a:spLocks/>
            </p:cNvSpPr>
            <p:nvPr/>
          </p:nvSpPr>
          <p:spPr bwMode="auto">
            <a:xfrm>
              <a:off x="4666" y="3557"/>
              <a:ext cx="157" cy="109"/>
            </a:xfrm>
            <a:custGeom>
              <a:avLst/>
              <a:gdLst>
                <a:gd name="T0" fmla="*/ 0 w 357"/>
                <a:gd name="T1" fmla="*/ 0 h 260"/>
                <a:gd name="T2" fmla="*/ 0 w 357"/>
                <a:gd name="T3" fmla="*/ 0 h 260"/>
                <a:gd name="T4" fmla="*/ 0 w 357"/>
                <a:gd name="T5" fmla="*/ 0 h 260"/>
                <a:gd name="T6" fmla="*/ 0 w 357"/>
                <a:gd name="T7" fmla="*/ 0 h 260"/>
                <a:gd name="T8" fmla="*/ 0 w 357"/>
                <a:gd name="T9" fmla="*/ 0 h 260"/>
                <a:gd name="T10" fmla="*/ 0 w 357"/>
                <a:gd name="T11" fmla="*/ 0 h 260"/>
                <a:gd name="T12" fmla="*/ 0 w 357"/>
                <a:gd name="T13" fmla="*/ 0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7" h="260">
                  <a:moveTo>
                    <a:pt x="62" y="260"/>
                  </a:moveTo>
                  <a:lnTo>
                    <a:pt x="290" y="260"/>
                  </a:lnTo>
                  <a:lnTo>
                    <a:pt x="357" y="201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62" y="260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46"/>
            <p:cNvSpPr>
              <a:spLocks/>
            </p:cNvSpPr>
            <p:nvPr/>
          </p:nvSpPr>
          <p:spPr bwMode="auto">
            <a:xfrm>
              <a:off x="4802" y="3649"/>
              <a:ext cx="21" cy="17"/>
            </a:xfrm>
            <a:custGeom>
              <a:avLst/>
              <a:gdLst>
                <a:gd name="T0" fmla="*/ 0 w 46"/>
                <a:gd name="T1" fmla="*/ 0 h 41"/>
                <a:gd name="T2" fmla="*/ 0 w 46"/>
                <a:gd name="T3" fmla="*/ 0 h 41"/>
                <a:gd name="T4" fmla="*/ 0 w 46"/>
                <a:gd name="T5" fmla="*/ 0 h 41"/>
                <a:gd name="T6" fmla="*/ 0 w 46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41">
                  <a:moveTo>
                    <a:pt x="0" y="41"/>
                  </a:moveTo>
                  <a:lnTo>
                    <a:pt x="46" y="41"/>
                  </a:lnTo>
                  <a:lnTo>
                    <a:pt x="4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47"/>
            <p:cNvSpPr>
              <a:spLocks/>
            </p:cNvSpPr>
            <p:nvPr/>
          </p:nvSpPr>
          <p:spPr bwMode="auto">
            <a:xfrm>
              <a:off x="4725" y="3550"/>
              <a:ext cx="26" cy="49"/>
            </a:xfrm>
            <a:custGeom>
              <a:avLst/>
              <a:gdLst>
                <a:gd name="T0" fmla="*/ 0 w 62"/>
                <a:gd name="T1" fmla="*/ 0 h 115"/>
                <a:gd name="T2" fmla="*/ 0 w 62"/>
                <a:gd name="T3" fmla="*/ 0 h 115"/>
                <a:gd name="T4" fmla="*/ 0 w 62"/>
                <a:gd name="T5" fmla="*/ 0 h 115"/>
                <a:gd name="T6" fmla="*/ 0 w 62"/>
                <a:gd name="T7" fmla="*/ 0 h 115"/>
                <a:gd name="T8" fmla="*/ 0 w 62"/>
                <a:gd name="T9" fmla="*/ 0 h 115"/>
                <a:gd name="T10" fmla="*/ 0 w 62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15">
                  <a:moveTo>
                    <a:pt x="30" y="115"/>
                  </a:moveTo>
                  <a:lnTo>
                    <a:pt x="62" y="9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3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48"/>
            <p:cNvSpPr>
              <a:spLocks/>
            </p:cNvSpPr>
            <p:nvPr/>
          </p:nvSpPr>
          <p:spPr bwMode="auto">
            <a:xfrm>
              <a:off x="4732" y="3557"/>
              <a:ext cx="12" cy="33"/>
            </a:xfrm>
            <a:custGeom>
              <a:avLst/>
              <a:gdLst>
                <a:gd name="T0" fmla="*/ 0 w 31"/>
                <a:gd name="T1" fmla="*/ 0 h 80"/>
                <a:gd name="T2" fmla="*/ 0 w 31"/>
                <a:gd name="T3" fmla="*/ 0 h 80"/>
                <a:gd name="T4" fmla="*/ 0 w 31"/>
                <a:gd name="T5" fmla="*/ 0 h 80"/>
                <a:gd name="T6" fmla="*/ 0 w 31"/>
                <a:gd name="T7" fmla="*/ 0 h 80"/>
                <a:gd name="T8" fmla="*/ 0 w 31"/>
                <a:gd name="T9" fmla="*/ 0 h 80"/>
                <a:gd name="T10" fmla="*/ 0 w 31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80">
                  <a:moveTo>
                    <a:pt x="14" y="80"/>
                  </a:moveTo>
                  <a:lnTo>
                    <a:pt x="31" y="68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4720" y="3565"/>
              <a:ext cx="3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4725" y="3570"/>
              <a:ext cx="26" cy="8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en-GB"/>
            </a:p>
          </p:txBody>
        </p:sp>
        <p:sp>
          <p:nvSpPr>
            <p:cNvPr id="21555" name="Freeform 51"/>
            <p:cNvSpPr>
              <a:spLocks/>
            </p:cNvSpPr>
            <p:nvPr/>
          </p:nvSpPr>
          <p:spPr bwMode="auto">
            <a:xfrm>
              <a:off x="4713" y="3502"/>
              <a:ext cx="42" cy="36"/>
            </a:xfrm>
            <a:custGeom>
              <a:avLst/>
              <a:gdLst>
                <a:gd name="T0" fmla="*/ 0 w 97"/>
                <a:gd name="T1" fmla="*/ 0 h 82"/>
                <a:gd name="T2" fmla="*/ 0 w 97"/>
                <a:gd name="T3" fmla="*/ 0 h 82"/>
                <a:gd name="T4" fmla="*/ 0 w 97"/>
                <a:gd name="T5" fmla="*/ 0 h 82"/>
                <a:gd name="T6" fmla="*/ 0 w 97"/>
                <a:gd name="T7" fmla="*/ 0 h 82"/>
                <a:gd name="T8" fmla="*/ 0 w 97"/>
                <a:gd name="T9" fmla="*/ 0 h 82"/>
                <a:gd name="T10" fmla="*/ 0 w 97"/>
                <a:gd name="T11" fmla="*/ 0 h 82"/>
                <a:gd name="T12" fmla="*/ 0 w 97"/>
                <a:gd name="T13" fmla="*/ 0 h 82"/>
                <a:gd name="T14" fmla="*/ 0 w 97"/>
                <a:gd name="T15" fmla="*/ 0 h 82"/>
                <a:gd name="T16" fmla="*/ 0 w 97"/>
                <a:gd name="T17" fmla="*/ 0 h 82"/>
                <a:gd name="T18" fmla="*/ 0 w 97"/>
                <a:gd name="T19" fmla="*/ 0 h 82"/>
                <a:gd name="T20" fmla="*/ 0 w 97"/>
                <a:gd name="T21" fmla="*/ 0 h 82"/>
                <a:gd name="T22" fmla="*/ 0 w 97"/>
                <a:gd name="T23" fmla="*/ 0 h 82"/>
                <a:gd name="T24" fmla="*/ 0 w 97"/>
                <a:gd name="T25" fmla="*/ 0 h 82"/>
                <a:gd name="T26" fmla="*/ 0 w 97"/>
                <a:gd name="T27" fmla="*/ 0 h 82"/>
                <a:gd name="T28" fmla="*/ 0 w 97"/>
                <a:gd name="T29" fmla="*/ 0 h 82"/>
                <a:gd name="T30" fmla="*/ 0 w 97"/>
                <a:gd name="T31" fmla="*/ 0 h 82"/>
                <a:gd name="T32" fmla="*/ 0 w 97"/>
                <a:gd name="T33" fmla="*/ 0 h 82"/>
                <a:gd name="T34" fmla="*/ 0 w 97"/>
                <a:gd name="T35" fmla="*/ 0 h 82"/>
                <a:gd name="T36" fmla="*/ 0 w 97"/>
                <a:gd name="T37" fmla="*/ 0 h 82"/>
                <a:gd name="T38" fmla="*/ 0 w 97"/>
                <a:gd name="T39" fmla="*/ 0 h 82"/>
                <a:gd name="T40" fmla="*/ 0 w 97"/>
                <a:gd name="T41" fmla="*/ 0 h 82"/>
                <a:gd name="T42" fmla="*/ 0 w 97"/>
                <a:gd name="T43" fmla="*/ 0 h 82"/>
                <a:gd name="T44" fmla="*/ 0 w 97"/>
                <a:gd name="T45" fmla="*/ 0 h 82"/>
                <a:gd name="T46" fmla="*/ 0 w 97"/>
                <a:gd name="T47" fmla="*/ 0 h 82"/>
                <a:gd name="T48" fmla="*/ 0 w 97"/>
                <a:gd name="T49" fmla="*/ 0 h 82"/>
                <a:gd name="T50" fmla="*/ 0 w 97"/>
                <a:gd name="T51" fmla="*/ 0 h 82"/>
                <a:gd name="T52" fmla="*/ 0 w 97"/>
                <a:gd name="T53" fmla="*/ 0 h 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7" h="82">
                  <a:moveTo>
                    <a:pt x="97" y="82"/>
                  </a:moveTo>
                  <a:lnTo>
                    <a:pt x="95" y="74"/>
                  </a:lnTo>
                  <a:lnTo>
                    <a:pt x="90" y="57"/>
                  </a:lnTo>
                  <a:lnTo>
                    <a:pt x="82" y="35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5" y="10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3" y="3"/>
                  </a:lnTo>
                  <a:lnTo>
                    <a:pt x="43" y="8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8" y="81"/>
                  </a:lnTo>
                  <a:lnTo>
                    <a:pt x="13" y="80"/>
                  </a:lnTo>
                  <a:lnTo>
                    <a:pt x="17" y="80"/>
                  </a:lnTo>
                  <a:lnTo>
                    <a:pt x="21" y="76"/>
                  </a:lnTo>
                  <a:lnTo>
                    <a:pt x="27" y="66"/>
                  </a:lnTo>
                  <a:lnTo>
                    <a:pt x="33" y="56"/>
                  </a:lnTo>
                  <a:lnTo>
                    <a:pt x="38" y="53"/>
                  </a:lnTo>
                  <a:lnTo>
                    <a:pt x="44" y="60"/>
                  </a:lnTo>
                  <a:lnTo>
                    <a:pt x="48" y="69"/>
                  </a:lnTo>
                  <a:lnTo>
                    <a:pt x="49" y="77"/>
                  </a:lnTo>
                  <a:lnTo>
                    <a:pt x="50" y="81"/>
                  </a:lnTo>
                  <a:lnTo>
                    <a:pt x="97" y="8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52"/>
            <p:cNvSpPr>
              <a:spLocks/>
            </p:cNvSpPr>
            <p:nvPr/>
          </p:nvSpPr>
          <p:spPr bwMode="auto">
            <a:xfrm>
              <a:off x="4531" y="3355"/>
              <a:ext cx="128" cy="76"/>
            </a:xfrm>
            <a:custGeom>
              <a:avLst/>
              <a:gdLst>
                <a:gd name="T0" fmla="*/ 0 w 292"/>
                <a:gd name="T1" fmla="*/ 0 h 181"/>
                <a:gd name="T2" fmla="*/ 0 w 292"/>
                <a:gd name="T3" fmla="*/ 0 h 181"/>
                <a:gd name="T4" fmla="*/ 0 w 292"/>
                <a:gd name="T5" fmla="*/ 0 h 181"/>
                <a:gd name="T6" fmla="*/ 0 w 292"/>
                <a:gd name="T7" fmla="*/ 0 h 181"/>
                <a:gd name="T8" fmla="*/ 0 w 292"/>
                <a:gd name="T9" fmla="*/ 0 h 181"/>
                <a:gd name="T10" fmla="*/ 0 w 292"/>
                <a:gd name="T11" fmla="*/ 0 h 181"/>
                <a:gd name="T12" fmla="*/ 0 w 292"/>
                <a:gd name="T13" fmla="*/ 0 h 181"/>
                <a:gd name="T14" fmla="*/ 0 w 292"/>
                <a:gd name="T15" fmla="*/ 0 h 181"/>
                <a:gd name="T16" fmla="*/ 0 w 292"/>
                <a:gd name="T17" fmla="*/ 0 h 181"/>
                <a:gd name="T18" fmla="*/ 0 w 292"/>
                <a:gd name="T19" fmla="*/ 0 h 181"/>
                <a:gd name="T20" fmla="*/ 0 w 292"/>
                <a:gd name="T21" fmla="*/ 0 h 181"/>
                <a:gd name="T22" fmla="*/ 0 w 292"/>
                <a:gd name="T23" fmla="*/ 0 h 181"/>
                <a:gd name="T24" fmla="*/ 0 w 292"/>
                <a:gd name="T25" fmla="*/ 0 h 181"/>
                <a:gd name="T26" fmla="*/ 0 w 292"/>
                <a:gd name="T27" fmla="*/ 0 h 181"/>
                <a:gd name="T28" fmla="*/ 0 w 292"/>
                <a:gd name="T29" fmla="*/ 0 h 181"/>
                <a:gd name="T30" fmla="*/ 0 w 292"/>
                <a:gd name="T31" fmla="*/ 0 h 181"/>
                <a:gd name="T32" fmla="*/ 0 w 292"/>
                <a:gd name="T33" fmla="*/ 0 h 181"/>
                <a:gd name="T34" fmla="*/ 0 w 292"/>
                <a:gd name="T35" fmla="*/ 0 h 181"/>
                <a:gd name="T36" fmla="*/ 0 w 292"/>
                <a:gd name="T37" fmla="*/ 0 h 181"/>
                <a:gd name="T38" fmla="*/ 0 w 292"/>
                <a:gd name="T39" fmla="*/ 0 h 181"/>
                <a:gd name="T40" fmla="*/ 0 w 292"/>
                <a:gd name="T41" fmla="*/ 0 h 181"/>
                <a:gd name="T42" fmla="*/ 0 w 292"/>
                <a:gd name="T43" fmla="*/ 0 h 1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2" h="181">
                  <a:moveTo>
                    <a:pt x="283" y="99"/>
                  </a:moveTo>
                  <a:lnTo>
                    <a:pt x="254" y="67"/>
                  </a:lnTo>
                  <a:lnTo>
                    <a:pt x="292" y="40"/>
                  </a:lnTo>
                  <a:lnTo>
                    <a:pt x="261" y="4"/>
                  </a:lnTo>
                  <a:lnTo>
                    <a:pt x="242" y="4"/>
                  </a:lnTo>
                  <a:lnTo>
                    <a:pt x="268" y="37"/>
                  </a:lnTo>
                  <a:lnTo>
                    <a:pt x="231" y="65"/>
                  </a:lnTo>
                  <a:lnTo>
                    <a:pt x="234" y="69"/>
                  </a:lnTo>
                  <a:lnTo>
                    <a:pt x="244" y="78"/>
                  </a:lnTo>
                  <a:lnTo>
                    <a:pt x="252" y="88"/>
                  </a:lnTo>
                  <a:lnTo>
                    <a:pt x="254" y="92"/>
                  </a:lnTo>
                  <a:lnTo>
                    <a:pt x="125" y="160"/>
                  </a:lnTo>
                  <a:lnTo>
                    <a:pt x="35" y="90"/>
                  </a:lnTo>
                  <a:lnTo>
                    <a:pt x="56" y="63"/>
                  </a:lnTo>
                  <a:lnTo>
                    <a:pt x="21" y="37"/>
                  </a:lnTo>
                  <a:lnTo>
                    <a:pt x="42" y="0"/>
                  </a:lnTo>
                  <a:lnTo>
                    <a:pt x="24" y="1"/>
                  </a:lnTo>
                  <a:lnTo>
                    <a:pt x="0" y="42"/>
                  </a:lnTo>
                  <a:lnTo>
                    <a:pt x="34" y="66"/>
                  </a:lnTo>
                  <a:lnTo>
                    <a:pt x="9" y="93"/>
                  </a:lnTo>
                  <a:lnTo>
                    <a:pt x="127" y="181"/>
                  </a:lnTo>
                  <a:lnTo>
                    <a:pt x="283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53"/>
            <p:cNvSpPr>
              <a:spLocks/>
            </p:cNvSpPr>
            <p:nvPr/>
          </p:nvSpPr>
          <p:spPr bwMode="auto">
            <a:xfrm>
              <a:off x="4510" y="3489"/>
              <a:ext cx="164" cy="65"/>
            </a:xfrm>
            <a:custGeom>
              <a:avLst/>
              <a:gdLst>
                <a:gd name="T0" fmla="*/ 0 w 375"/>
                <a:gd name="T1" fmla="*/ 0 h 156"/>
                <a:gd name="T2" fmla="*/ 0 w 375"/>
                <a:gd name="T3" fmla="*/ 0 h 156"/>
                <a:gd name="T4" fmla="*/ 0 w 375"/>
                <a:gd name="T5" fmla="*/ 0 h 156"/>
                <a:gd name="T6" fmla="*/ 0 w 375"/>
                <a:gd name="T7" fmla="*/ 0 h 156"/>
                <a:gd name="T8" fmla="*/ 0 w 375"/>
                <a:gd name="T9" fmla="*/ 0 h 156"/>
                <a:gd name="T10" fmla="*/ 0 w 375"/>
                <a:gd name="T11" fmla="*/ 0 h 156"/>
                <a:gd name="T12" fmla="*/ 0 w 375"/>
                <a:gd name="T13" fmla="*/ 0 h 156"/>
                <a:gd name="T14" fmla="*/ 0 w 375"/>
                <a:gd name="T15" fmla="*/ 0 h 156"/>
                <a:gd name="T16" fmla="*/ 0 w 375"/>
                <a:gd name="T17" fmla="*/ 0 h 156"/>
                <a:gd name="T18" fmla="*/ 0 w 375"/>
                <a:gd name="T19" fmla="*/ 0 h 156"/>
                <a:gd name="T20" fmla="*/ 0 w 375"/>
                <a:gd name="T21" fmla="*/ 0 h 156"/>
                <a:gd name="T22" fmla="*/ 0 w 375"/>
                <a:gd name="T23" fmla="*/ 0 h 156"/>
                <a:gd name="T24" fmla="*/ 0 w 375"/>
                <a:gd name="T25" fmla="*/ 0 h 156"/>
                <a:gd name="T26" fmla="*/ 0 w 375"/>
                <a:gd name="T27" fmla="*/ 0 h 156"/>
                <a:gd name="T28" fmla="*/ 0 w 375"/>
                <a:gd name="T29" fmla="*/ 0 h 156"/>
                <a:gd name="T30" fmla="*/ 0 w 375"/>
                <a:gd name="T31" fmla="*/ 0 h 156"/>
                <a:gd name="T32" fmla="*/ 0 w 375"/>
                <a:gd name="T33" fmla="*/ 0 h 156"/>
                <a:gd name="T34" fmla="*/ 0 w 375"/>
                <a:gd name="T35" fmla="*/ 0 h 156"/>
                <a:gd name="T36" fmla="*/ 0 w 375"/>
                <a:gd name="T37" fmla="*/ 0 h 156"/>
                <a:gd name="T38" fmla="*/ 0 w 375"/>
                <a:gd name="T39" fmla="*/ 0 h 156"/>
                <a:gd name="T40" fmla="*/ 0 w 375"/>
                <a:gd name="T41" fmla="*/ 0 h 156"/>
                <a:gd name="T42" fmla="*/ 0 w 375"/>
                <a:gd name="T43" fmla="*/ 0 h 156"/>
                <a:gd name="T44" fmla="*/ 0 w 375"/>
                <a:gd name="T45" fmla="*/ 0 h 156"/>
                <a:gd name="T46" fmla="*/ 0 w 375"/>
                <a:gd name="T47" fmla="*/ 0 h 156"/>
                <a:gd name="T48" fmla="*/ 0 w 375"/>
                <a:gd name="T49" fmla="*/ 0 h 156"/>
                <a:gd name="T50" fmla="*/ 0 w 375"/>
                <a:gd name="T51" fmla="*/ 0 h 156"/>
                <a:gd name="T52" fmla="*/ 0 w 375"/>
                <a:gd name="T53" fmla="*/ 0 h 156"/>
                <a:gd name="T54" fmla="*/ 0 w 375"/>
                <a:gd name="T55" fmla="*/ 0 h 156"/>
                <a:gd name="T56" fmla="*/ 0 w 375"/>
                <a:gd name="T57" fmla="*/ 0 h 156"/>
                <a:gd name="T58" fmla="*/ 0 w 375"/>
                <a:gd name="T59" fmla="*/ 0 h 156"/>
                <a:gd name="T60" fmla="*/ 0 w 375"/>
                <a:gd name="T61" fmla="*/ 0 h 156"/>
                <a:gd name="T62" fmla="*/ 0 w 375"/>
                <a:gd name="T63" fmla="*/ 0 h 156"/>
                <a:gd name="T64" fmla="*/ 0 w 375"/>
                <a:gd name="T65" fmla="*/ 0 h 156"/>
                <a:gd name="T66" fmla="*/ 0 w 375"/>
                <a:gd name="T67" fmla="*/ 0 h 156"/>
                <a:gd name="T68" fmla="*/ 0 w 375"/>
                <a:gd name="T69" fmla="*/ 0 h 156"/>
                <a:gd name="T70" fmla="*/ 0 w 375"/>
                <a:gd name="T71" fmla="*/ 0 h 156"/>
                <a:gd name="T72" fmla="*/ 0 w 375"/>
                <a:gd name="T73" fmla="*/ 0 h 156"/>
                <a:gd name="T74" fmla="*/ 0 w 375"/>
                <a:gd name="T75" fmla="*/ 0 h 156"/>
                <a:gd name="T76" fmla="*/ 0 w 375"/>
                <a:gd name="T77" fmla="*/ 0 h 156"/>
                <a:gd name="T78" fmla="*/ 0 w 375"/>
                <a:gd name="T79" fmla="*/ 0 h 156"/>
                <a:gd name="T80" fmla="*/ 0 w 375"/>
                <a:gd name="T81" fmla="*/ 0 h 156"/>
                <a:gd name="T82" fmla="*/ 0 w 375"/>
                <a:gd name="T83" fmla="*/ 0 h 156"/>
                <a:gd name="T84" fmla="*/ 0 w 375"/>
                <a:gd name="T85" fmla="*/ 0 h 156"/>
                <a:gd name="T86" fmla="*/ 0 w 375"/>
                <a:gd name="T87" fmla="*/ 0 h 156"/>
                <a:gd name="T88" fmla="*/ 0 w 375"/>
                <a:gd name="T89" fmla="*/ 0 h 156"/>
                <a:gd name="T90" fmla="*/ 0 w 375"/>
                <a:gd name="T91" fmla="*/ 0 h 156"/>
                <a:gd name="T92" fmla="*/ 0 w 375"/>
                <a:gd name="T93" fmla="*/ 0 h 156"/>
                <a:gd name="T94" fmla="*/ 0 w 375"/>
                <a:gd name="T95" fmla="*/ 0 h 156"/>
                <a:gd name="T96" fmla="*/ 0 w 375"/>
                <a:gd name="T97" fmla="*/ 0 h 156"/>
                <a:gd name="T98" fmla="*/ 0 w 375"/>
                <a:gd name="T99" fmla="*/ 0 h 156"/>
                <a:gd name="T100" fmla="*/ 0 w 375"/>
                <a:gd name="T101" fmla="*/ 0 h 156"/>
                <a:gd name="T102" fmla="*/ 0 w 375"/>
                <a:gd name="T103" fmla="*/ 0 h 156"/>
                <a:gd name="T104" fmla="*/ 0 w 375"/>
                <a:gd name="T105" fmla="*/ 0 h 156"/>
                <a:gd name="T106" fmla="*/ 0 w 375"/>
                <a:gd name="T107" fmla="*/ 0 h 156"/>
                <a:gd name="T108" fmla="*/ 0 w 375"/>
                <a:gd name="T109" fmla="*/ 0 h 156"/>
                <a:gd name="T110" fmla="*/ 0 w 375"/>
                <a:gd name="T111" fmla="*/ 0 h 156"/>
                <a:gd name="T112" fmla="*/ 0 w 375"/>
                <a:gd name="T113" fmla="*/ 0 h 156"/>
                <a:gd name="T114" fmla="*/ 0 w 375"/>
                <a:gd name="T115" fmla="*/ 0 h 156"/>
                <a:gd name="T116" fmla="*/ 0 w 375"/>
                <a:gd name="T117" fmla="*/ 0 h 156"/>
                <a:gd name="T118" fmla="*/ 0 w 375"/>
                <a:gd name="T119" fmla="*/ 0 h 156"/>
                <a:gd name="T120" fmla="*/ 0 w 375"/>
                <a:gd name="T121" fmla="*/ 0 h 156"/>
                <a:gd name="T122" fmla="*/ 0 w 375"/>
                <a:gd name="T123" fmla="*/ 0 h 156"/>
                <a:gd name="T124" fmla="*/ 0 w 375"/>
                <a:gd name="T125" fmla="*/ 0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5" h="156">
                  <a:moveTo>
                    <a:pt x="176" y="0"/>
                  </a:moveTo>
                  <a:lnTo>
                    <a:pt x="175" y="2"/>
                  </a:lnTo>
                  <a:lnTo>
                    <a:pt x="173" y="10"/>
                  </a:lnTo>
                  <a:lnTo>
                    <a:pt x="168" y="21"/>
                  </a:lnTo>
                  <a:lnTo>
                    <a:pt x="161" y="33"/>
                  </a:lnTo>
                  <a:lnTo>
                    <a:pt x="152" y="48"/>
                  </a:lnTo>
                  <a:lnTo>
                    <a:pt x="142" y="62"/>
                  </a:lnTo>
                  <a:lnTo>
                    <a:pt x="128" y="75"/>
                  </a:lnTo>
                  <a:lnTo>
                    <a:pt x="113" y="86"/>
                  </a:lnTo>
                  <a:lnTo>
                    <a:pt x="100" y="93"/>
                  </a:lnTo>
                  <a:lnTo>
                    <a:pt x="86" y="100"/>
                  </a:lnTo>
                  <a:lnTo>
                    <a:pt x="75" y="105"/>
                  </a:lnTo>
                  <a:lnTo>
                    <a:pt x="62" y="109"/>
                  </a:lnTo>
                  <a:lnTo>
                    <a:pt x="50" y="113"/>
                  </a:lnTo>
                  <a:lnTo>
                    <a:pt x="36" y="114"/>
                  </a:lnTo>
                  <a:lnTo>
                    <a:pt x="22" y="116"/>
                  </a:lnTo>
                  <a:lnTo>
                    <a:pt x="8" y="116"/>
                  </a:lnTo>
                  <a:lnTo>
                    <a:pt x="0" y="143"/>
                  </a:lnTo>
                  <a:lnTo>
                    <a:pt x="19" y="142"/>
                  </a:lnTo>
                  <a:lnTo>
                    <a:pt x="38" y="139"/>
                  </a:lnTo>
                  <a:lnTo>
                    <a:pt x="58" y="135"/>
                  </a:lnTo>
                  <a:lnTo>
                    <a:pt x="77" y="130"/>
                  </a:lnTo>
                  <a:lnTo>
                    <a:pt x="96" y="123"/>
                  </a:lnTo>
                  <a:lnTo>
                    <a:pt x="114" y="114"/>
                  </a:lnTo>
                  <a:lnTo>
                    <a:pt x="130" y="104"/>
                  </a:lnTo>
                  <a:lnTo>
                    <a:pt x="145" y="91"/>
                  </a:lnTo>
                  <a:lnTo>
                    <a:pt x="156" y="80"/>
                  </a:lnTo>
                  <a:lnTo>
                    <a:pt x="164" y="66"/>
                  </a:lnTo>
                  <a:lnTo>
                    <a:pt x="169" y="53"/>
                  </a:lnTo>
                  <a:lnTo>
                    <a:pt x="176" y="38"/>
                  </a:lnTo>
                  <a:lnTo>
                    <a:pt x="180" y="47"/>
                  </a:lnTo>
                  <a:lnTo>
                    <a:pt x="184" y="55"/>
                  </a:lnTo>
                  <a:lnTo>
                    <a:pt x="189" y="65"/>
                  </a:lnTo>
                  <a:lnTo>
                    <a:pt x="194" y="73"/>
                  </a:lnTo>
                  <a:lnTo>
                    <a:pt x="198" y="82"/>
                  </a:lnTo>
                  <a:lnTo>
                    <a:pt x="204" y="90"/>
                  </a:lnTo>
                  <a:lnTo>
                    <a:pt x="210" y="98"/>
                  </a:lnTo>
                  <a:lnTo>
                    <a:pt x="217" y="105"/>
                  </a:lnTo>
                  <a:lnTo>
                    <a:pt x="234" y="119"/>
                  </a:lnTo>
                  <a:lnTo>
                    <a:pt x="252" y="129"/>
                  </a:lnTo>
                  <a:lnTo>
                    <a:pt x="272" y="138"/>
                  </a:lnTo>
                  <a:lnTo>
                    <a:pt x="293" y="145"/>
                  </a:lnTo>
                  <a:lnTo>
                    <a:pt x="313" y="150"/>
                  </a:lnTo>
                  <a:lnTo>
                    <a:pt x="334" y="153"/>
                  </a:lnTo>
                  <a:lnTo>
                    <a:pt x="355" y="154"/>
                  </a:lnTo>
                  <a:lnTo>
                    <a:pt x="375" y="156"/>
                  </a:lnTo>
                  <a:lnTo>
                    <a:pt x="369" y="134"/>
                  </a:lnTo>
                  <a:lnTo>
                    <a:pt x="354" y="133"/>
                  </a:lnTo>
                  <a:lnTo>
                    <a:pt x="339" y="130"/>
                  </a:lnTo>
                  <a:lnTo>
                    <a:pt x="323" y="127"/>
                  </a:lnTo>
                  <a:lnTo>
                    <a:pt x="307" y="122"/>
                  </a:lnTo>
                  <a:lnTo>
                    <a:pt x="292" y="118"/>
                  </a:lnTo>
                  <a:lnTo>
                    <a:pt x="275" y="112"/>
                  </a:lnTo>
                  <a:lnTo>
                    <a:pt x="260" y="105"/>
                  </a:lnTo>
                  <a:lnTo>
                    <a:pt x="247" y="98"/>
                  </a:lnTo>
                  <a:lnTo>
                    <a:pt x="234" y="88"/>
                  </a:lnTo>
                  <a:lnTo>
                    <a:pt x="221" y="75"/>
                  </a:lnTo>
                  <a:lnTo>
                    <a:pt x="210" y="59"/>
                  </a:lnTo>
                  <a:lnTo>
                    <a:pt x="198" y="42"/>
                  </a:lnTo>
                  <a:lnTo>
                    <a:pt x="189" y="25"/>
                  </a:lnTo>
                  <a:lnTo>
                    <a:pt x="182" y="13"/>
                  </a:lnTo>
                  <a:lnTo>
                    <a:pt x="178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54"/>
            <p:cNvSpPr>
              <a:spLocks/>
            </p:cNvSpPr>
            <p:nvPr/>
          </p:nvSpPr>
          <p:spPr bwMode="auto">
            <a:xfrm>
              <a:off x="4429" y="3209"/>
              <a:ext cx="35" cy="62"/>
            </a:xfrm>
            <a:custGeom>
              <a:avLst/>
              <a:gdLst>
                <a:gd name="T0" fmla="*/ 0 w 80"/>
                <a:gd name="T1" fmla="*/ 0 h 148"/>
                <a:gd name="T2" fmla="*/ 0 w 80"/>
                <a:gd name="T3" fmla="*/ 0 h 148"/>
                <a:gd name="T4" fmla="*/ 0 w 80"/>
                <a:gd name="T5" fmla="*/ 0 h 148"/>
                <a:gd name="T6" fmla="*/ 0 w 80"/>
                <a:gd name="T7" fmla="*/ 0 h 148"/>
                <a:gd name="T8" fmla="*/ 0 w 80"/>
                <a:gd name="T9" fmla="*/ 0 h 148"/>
                <a:gd name="T10" fmla="*/ 0 w 80"/>
                <a:gd name="T11" fmla="*/ 0 h 148"/>
                <a:gd name="T12" fmla="*/ 0 w 80"/>
                <a:gd name="T13" fmla="*/ 0 h 148"/>
                <a:gd name="T14" fmla="*/ 0 w 80"/>
                <a:gd name="T15" fmla="*/ 0 h 148"/>
                <a:gd name="T16" fmla="*/ 0 w 80"/>
                <a:gd name="T17" fmla="*/ 0 h 148"/>
                <a:gd name="T18" fmla="*/ 0 w 80"/>
                <a:gd name="T19" fmla="*/ 0 h 148"/>
                <a:gd name="T20" fmla="*/ 0 w 80"/>
                <a:gd name="T21" fmla="*/ 0 h 148"/>
                <a:gd name="T22" fmla="*/ 0 w 80"/>
                <a:gd name="T23" fmla="*/ 0 h 148"/>
                <a:gd name="T24" fmla="*/ 0 w 80"/>
                <a:gd name="T25" fmla="*/ 0 h 148"/>
                <a:gd name="T26" fmla="*/ 0 w 80"/>
                <a:gd name="T27" fmla="*/ 0 h 148"/>
                <a:gd name="T28" fmla="*/ 0 w 80"/>
                <a:gd name="T29" fmla="*/ 0 h 148"/>
                <a:gd name="T30" fmla="*/ 0 w 80"/>
                <a:gd name="T31" fmla="*/ 0 h 148"/>
                <a:gd name="T32" fmla="*/ 0 w 80"/>
                <a:gd name="T33" fmla="*/ 0 h 148"/>
                <a:gd name="T34" fmla="*/ 0 w 80"/>
                <a:gd name="T35" fmla="*/ 0 h 148"/>
                <a:gd name="T36" fmla="*/ 0 w 80"/>
                <a:gd name="T37" fmla="*/ 0 h 148"/>
                <a:gd name="T38" fmla="*/ 0 w 80"/>
                <a:gd name="T39" fmla="*/ 0 h 148"/>
                <a:gd name="T40" fmla="*/ 0 w 80"/>
                <a:gd name="T41" fmla="*/ 0 h 148"/>
                <a:gd name="T42" fmla="*/ 0 w 80"/>
                <a:gd name="T43" fmla="*/ 0 h 148"/>
                <a:gd name="T44" fmla="*/ 0 w 80"/>
                <a:gd name="T45" fmla="*/ 0 h 148"/>
                <a:gd name="T46" fmla="*/ 0 w 80"/>
                <a:gd name="T47" fmla="*/ 0 h 148"/>
                <a:gd name="T48" fmla="*/ 0 w 80"/>
                <a:gd name="T49" fmla="*/ 0 h 148"/>
                <a:gd name="T50" fmla="*/ 0 w 80"/>
                <a:gd name="T51" fmla="*/ 0 h 148"/>
                <a:gd name="T52" fmla="*/ 0 w 80"/>
                <a:gd name="T53" fmla="*/ 0 h 148"/>
                <a:gd name="T54" fmla="*/ 0 w 80"/>
                <a:gd name="T55" fmla="*/ 0 h 148"/>
                <a:gd name="T56" fmla="*/ 0 w 80"/>
                <a:gd name="T57" fmla="*/ 0 h 148"/>
                <a:gd name="T58" fmla="*/ 0 w 80"/>
                <a:gd name="T59" fmla="*/ 0 h 1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148">
                  <a:moveTo>
                    <a:pt x="4" y="148"/>
                  </a:moveTo>
                  <a:lnTo>
                    <a:pt x="53" y="148"/>
                  </a:lnTo>
                  <a:lnTo>
                    <a:pt x="68" y="132"/>
                  </a:lnTo>
                  <a:lnTo>
                    <a:pt x="78" y="105"/>
                  </a:lnTo>
                  <a:lnTo>
                    <a:pt x="80" y="80"/>
                  </a:lnTo>
                  <a:lnTo>
                    <a:pt x="78" y="64"/>
                  </a:lnTo>
                  <a:lnTo>
                    <a:pt x="73" y="63"/>
                  </a:lnTo>
                  <a:lnTo>
                    <a:pt x="68" y="66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2" y="41"/>
                  </a:lnTo>
                  <a:lnTo>
                    <a:pt x="62" y="21"/>
                  </a:lnTo>
                  <a:lnTo>
                    <a:pt x="61" y="6"/>
                  </a:lnTo>
                  <a:lnTo>
                    <a:pt x="55" y="0"/>
                  </a:lnTo>
                  <a:lnTo>
                    <a:pt x="50" y="8"/>
                  </a:lnTo>
                  <a:lnTo>
                    <a:pt x="47" y="27"/>
                  </a:lnTo>
                  <a:lnTo>
                    <a:pt x="46" y="45"/>
                  </a:lnTo>
                  <a:lnTo>
                    <a:pt x="46" y="53"/>
                  </a:lnTo>
                  <a:lnTo>
                    <a:pt x="45" y="53"/>
                  </a:lnTo>
                  <a:lnTo>
                    <a:pt x="40" y="53"/>
                  </a:lnTo>
                  <a:lnTo>
                    <a:pt x="34" y="55"/>
                  </a:lnTo>
                  <a:lnTo>
                    <a:pt x="27" y="56"/>
                  </a:lnTo>
                  <a:lnTo>
                    <a:pt x="20" y="57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4" y="66"/>
                  </a:lnTo>
                  <a:lnTo>
                    <a:pt x="0" y="86"/>
                  </a:lnTo>
                  <a:lnTo>
                    <a:pt x="1" y="112"/>
                  </a:lnTo>
                  <a:lnTo>
                    <a:pt x="3" y="137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55"/>
            <p:cNvSpPr>
              <a:spLocks/>
            </p:cNvSpPr>
            <p:nvPr/>
          </p:nvSpPr>
          <p:spPr bwMode="auto">
            <a:xfrm>
              <a:off x="4576" y="3437"/>
              <a:ext cx="18" cy="16"/>
            </a:xfrm>
            <a:custGeom>
              <a:avLst/>
              <a:gdLst>
                <a:gd name="T0" fmla="*/ 0 w 39"/>
                <a:gd name="T1" fmla="*/ 0 h 38"/>
                <a:gd name="T2" fmla="*/ 0 w 39"/>
                <a:gd name="T3" fmla="*/ 0 h 38"/>
                <a:gd name="T4" fmla="*/ 0 w 39"/>
                <a:gd name="T5" fmla="*/ 0 h 38"/>
                <a:gd name="T6" fmla="*/ 0 w 39"/>
                <a:gd name="T7" fmla="*/ 0 h 38"/>
                <a:gd name="T8" fmla="*/ 0 w 39"/>
                <a:gd name="T9" fmla="*/ 0 h 38"/>
                <a:gd name="T10" fmla="*/ 0 w 39"/>
                <a:gd name="T11" fmla="*/ 0 h 38"/>
                <a:gd name="T12" fmla="*/ 0 w 39"/>
                <a:gd name="T13" fmla="*/ 0 h 38"/>
                <a:gd name="T14" fmla="*/ 0 w 39"/>
                <a:gd name="T15" fmla="*/ 0 h 38"/>
                <a:gd name="T16" fmla="*/ 0 w 39"/>
                <a:gd name="T17" fmla="*/ 0 h 38"/>
                <a:gd name="T18" fmla="*/ 0 w 39"/>
                <a:gd name="T19" fmla="*/ 0 h 38"/>
                <a:gd name="T20" fmla="*/ 0 w 39"/>
                <a:gd name="T21" fmla="*/ 0 h 38"/>
                <a:gd name="T22" fmla="*/ 0 w 39"/>
                <a:gd name="T23" fmla="*/ 0 h 38"/>
                <a:gd name="T24" fmla="*/ 0 w 39"/>
                <a:gd name="T25" fmla="*/ 0 h 38"/>
                <a:gd name="T26" fmla="*/ 0 w 39"/>
                <a:gd name="T27" fmla="*/ 0 h 38"/>
                <a:gd name="T28" fmla="*/ 0 w 39"/>
                <a:gd name="T29" fmla="*/ 0 h 38"/>
                <a:gd name="T30" fmla="*/ 0 w 39"/>
                <a:gd name="T31" fmla="*/ 0 h 38"/>
                <a:gd name="T32" fmla="*/ 0 w 39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28" y="36"/>
                  </a:lnTo>
                  <a:lnTo>
                    <a:pt x="34" y="32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2"/>
                  </a:lnTo>
                  <a:lnTo>
                    <a:pt x="13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56"/>
            <p:cNvSpPr>
              <a:spLocks/>
            </p:cNvSpPr>
            <p:nvPr/>
          </p:nvSpPr>
          <p:spPr bwMode="auto">
            <a:xfrm>
              <a:off x="4576" y="3462"/>
              <a:ext cx="18" cy="16"/>
            </a:xfrm>
            <a:custGeom>
              <a:avLst/>
              <a:gdLst>
                <a:gd name="T0" fmla="*/ 0 w 39"/>
                <a:gd name="T1" fmla="*/ 0 h 39"/>
                <a:gd name="T2" fmla="*/ 0 w 39"/>
                <a:gd name="T3" fmla="*/ 0 h 39"/>
                <a:gd name="T4" fmla="*/ 0 w 39"/>
                <a:gd name="T5" fmla="*/ 0 h 39"/>
                <a:gd name="T6" fmla="*/ 0 w 39"/>
                <a:gd name="T7" fmla="*/ 0 h 39"/>
                <a:gd name="T8" fmla="*/ 0 w 39"/>
                <a:gd name="T9" fmla="*/ 0 h 39"/>
                <a:gd name="T10" fmla="*/ 0 w 39"/>
                <a:gd name="T11" fmla="*/ 0 h 39"/>
                <a:gd name="T12" fmla="*/ 0 w 39"/>
                <a:gd name="T13" fmla="*/ 0 h 39"/>
                <a:gd name="T14" fmla="*/ 0 w 39"/>
                <a:gd name="T15" fmla="*/ 0 h 39"/>
                <a:gd name="T16" fmla="*/ 0 w 39"/>
                <a:gd name="T17" fmla="*/ 0 h 39"/>
                <a:gd name="T18" fmla="*/ 0 w 39"/>
                <a:gd name="T19" fmla="*/ 0 h 39"/>
                <a:gd name="T20" fmla="*/ 0 w 39"/>
                <a:gd name="T21" fmla="*/ 0 h 39"/>
                <a:gd name="T22" fmla="*/ 0 w 39"/>
                <a:gd name="T23" fmla="*/ 0 h 39"/>
                <a:gd name="T24" fmla="*/ 0 w 39"/>
                <a:gd name="T25" fmla="*/ 0 h 39"/>
                <a:gd name="T26" fmla="*/ 0 w 39"/>
                <a:gd name="T27" fmla="*/ 0 h 39"/>
                <a:gd name="T28" fmla="*/ 0 w 39"/>
                <a:gd name="T29" fmla="*/ 0 h 39"/>
                <a:gd name="T30" fmla="*/ 0 w 39"/>
                <a:gd name="T31" fmla="*/ 0 h 39"/>
                <a:gd name="T32" fmla="*/ 0 w 3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28" y="38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684212" y="5229200"/>
            <a:ext cx="7992243" cy="9366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nl-BE" dirty="0"/>
              <a:t>preamble : matters which, </a:t>
            </a:r>
            <a:r>
              <a:rPr lang="nl-BE" b="1" dirty="0"/>
              <a:t>regardless of the number of countries involved</a:t>
            </a:r>
            <a:r>
              <a:rPr lang="nl-BE" dirty="0"/>
              <a:t>,</a:t>
            </a:r>
            <a:br>
              <a:rPr lang="nl-BE" dirty="0"/>
            </a:br>
            <a:r>
              <a:rPr lang="nl-BE" dirty="0"/>
              <a:t> are of </a:t>
            </a:r>
            <a:r>
              <a:rPr lang="nl-BE" b="1" dirty="0"/>
              <a:t>importance for the workforce </a:t>
            </a:r>
            <a:r>
              <a:rPr lang="nl-BE" dirty="0"/>
              <a:t>in terms of the </a:t>
            </a:r>
            <a:r>
              <a:rPr lang="nl-BE" b="1" dirty="0"/>
              <a:t>scope of their potential</a:t>
            </a:r>
            <a:r>
              <a:rPr lang="nl-BE" dirty="0"/>
              <a:t/>
            </a:r>
            <a:br>
              <a:rPr lang="nl-BE" dirty="0"/>
            </a:br>
            <a:r>
              <a:rPr lang="nl-BE" b="1" dirty="0"/>
              <a:t>effects</a:t>
            </a:r>
            <a:r>
              <a:rPr lang="nl-BE" dirty="0"/>
              <a:t> or which involve transfers of activities between member states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31396B-CA6D-4D27-9942-FFEABA97B102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the EWC recast directive</a:t>
            </a:r>
            <a:endParaRPr lang="nl-BE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348663" cy="5545137"/>
          </a:xfrm>
        </p:spPr>
        <p:txBody>
          <a:bodyPr/>
          <a:lstStyle/>
          <a:p>
            <a:pPr eaLnBrk="1" hangingPunct="1"/>
            <a:r>
              <a:rPr lang="en-GB" b="1" dirty="0" smtClean="0"/>
              <a:t>transnational matters</a:t>
            </a:r>
            <a:r>
              <a:rPr lang="nl-BE" sz="2000" b="1" dirty="0" smtClean="0"/>
              <a:t> </a:t>
            </a:r>
            <a:br>
              <a:rPr lang="nl-BE" sz="2000" b="1" dirty="0" smtClean="0"/>
            </a:br>
            <a:r>
              <a:rPr lang="nl-BE" sz="2000" b="1" dirty="0" smtClean="0"/>
              <a:t/>
            </a:r>
            <a:br>
              <a:rPr lang="nl-BE" sz="2000" b="1" dirty="0" smtClean="0"/>
            </a:br>
            <a:r>
              <a:rPr lang="nl-BE" sz="2000" b="1" dirty="0" smtClean="0"/>
              <a:t>                                              +                                     ?</a:t>
            </a:r>
          </a:p>
          <a:p>
            <a:pPr eaLnBrk="1" hangingPunct="1"/>
            <a:endParaRPr lang="nl-BE" sz="2000" b="1" dirty="0" smtClean="0"/>
          </a:p>
          <a:p>
            <a:pPr eaLnBrk="1" hangingPunct="1"/>
            <a:endParaRPr lang="nl-BE" sz="2000" b="1" dirty="0" smtClean="0"/>
          </a:p>
          <a:p>
            <a:pPr eaLnBrk="1" hangingPunct="1"/>
            <a:endParaRPr lang="nl-BE" sz="2000" b="1" dirty="0" smtClean="0"/>
          </a:p>
          <a:p>
            <a:pPr eaLnBrk="1" hangingPunct="1">
              <a:buFont typeface="Arial" charset="0"/>
              <a:buNone/>
            </a:pPr>
            <a:r>
              <a:rPr lang="en-GB" sz="18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GB" sz="1800" dirty="0" smtClean="0"/>
              <a:t>	</a:t>
            </a:r>
          </a:p>
          <a:p>
            <a:pPr eaLnBrk="1" hangingPunct="1">
              <a:buFont typeface="Arial" charset="0"/>
              <a:buNone/>
            </a:pPr>
            <a:endParaRPr lang="en-GB" sz="1800" dirty="0" smtClean="0"/>
          </a:p>
          <a:p>
            <a:pPr eaLnBrk="1" hangingPunct="1">
              <a:buFont typeface="Arial" charset="0"/>
              <a:buNone/>
            </a:pPr>
            <a:r>
              <a:rPr lang="en-GB" sz="1800" dirty="0" smtClean="0"/>
              <a:t>	preamble : </a:t>
            </a:r>
          </a:p>
          <a:p>
            <a:pPr eaLnBrk="1" hangingPunct="1">
              <a:buFont typeface="Arial" charset="0"/>
              <a:buNone/>
            </a:pPr>
            <a:r>
              <a:rPr lang="en-GB" sz="1800" dirty="0" smtClean="0"/>
              <a:t>	the employees must be properly informed and consulted when </a:t>
            </a:r>
            <a:r>
              <a:rPr lang="en-GB" sz="1800" u="sng" dirty="0" smtClean="0"/>
              <a:t>decisions</a:t>
            </a:r>
            <a:r>
              <a:rPr lang="en-GB" sz="1800" dirty="0" smtClean="0"/>
              <a:t> which affect them are </a:t>
            </a:r>
            <a:r>
              <a:rPr lang="en-GB" sz="1800" u="sng" dirty="0" smtClean="0"/>
              <a:t>taken in a member state other than that in which they are employed</a:t>
            </a:r>
          </a:p>
          <a:p>
            <a:pPr lvl="1" eaLnBrk="1" hangingPunct="1">
              <a:buFont typeface="Arial" charset="0"/>
              <a:buNone/>
            </a:pPr>
            <a:endParaRPr lang="nl-BE" sz="2000" dirty="0" smtClean="0"/>
          </a:p>
        </p:txBody>
      </p:sp>
      <p:sp>
        <p:nvSpPr>
          <p:cNvPr id="22533" name="Freeform 4"/>
          <p:cNvSpPr>
            <a:spLocks noChangeAspect="1"/>
          </p:cNvSpPr>
          <p:nvPr/>
        </p:nvSpPr>
        <p:spPr bwMode="auto">
          <a:xfrm>
            <a:off x="4427538" y="1341438"/>
            <a:ext cx="1800225" cy="936625"/>
          </a:xfrm>
          <a:custGeom>
            <a:avLst/>
            <a:gdLst>
              <a:gd name="T0" fmla="*/ 0 w 487"/>
              <a:gd name="T1" fmla="*/ 2147483646 h 237"/>
              <a:gd name="T2" fmla="*/ 2147483646 w 487"/>
              <a:gd name="T3" fmla="*/ 2147483646 h 237"/>
              <a:gd name="T4" fmla="*/ 2147483646 w 487"/>
              <a:gd name="T5" fmla="*/ 2147483646 h 237"/>
              <a:gd name="T6" fmla="*/ 2147483646 w 487"/>
              <a:gd name="T7" fmla="*/ 2147483646 h 237"/>
              <a:gd name="T8" fmla="*/ 2147483646 w 487"/>
              <a:gd name="T9" fmla="*/ 2147483646 h 237"/>
              <a:gd name="T10" fmla="*/ 2147483646 w 487"/>
              <a:gd name="T11" fmla="*/ 2147483646 h 237"/>
              <a:gd name="T12" fmla="*/ 2147483646 w 487"/>
              <a:gd name="T13" fmla="*/ 2147483646 h 237"/>
              <a:gd name="T14" fmla="*/ 2147483646 w 487"/>
              <a:gd name="T15" fmla="*/ 2147483646 h 237"/>
              <a:gd name="T16" fmla="*/ 2147483646 w 487"/>
              <a:gd name="T17" fmla="*/ 2147483646 h 237"/>
              <a:gd name="T18" fmla="*/ 2147483646 w 487"/>
              <a:gd name="T19" fmla="*/ 2147483646 h 237"/>
              <a:gd name="T20" fmla="*/ 2147483646 w 487"/>
              <a:gd name="T21" fmla="*/ 2147483646 h 237"/>
              <a:gd name="T22" fmla="*/ 2147483646 w 487"/>
              <a:gd name="T23" fmla="*/ 2147483646 h 237"/>
              <a:gd name="T24" fmla="*/ 2147483646 w 487"/>
              <a:gd name="T25" fmla="*/ 2147483646 h 237"/>
              <a:gd name="T26" fmla="*/ 2147483646 w 487"/>
              <a:gd name="T27" fmla="*/ 2147483646 h 237"/>
              <a:gd name="T28" fmla="*/ 2147483646 w 487"/>
              <a:gd name="T29" fmla="*/ 2147483646 h 237"/>
              <a:gd name="T30" fmla="*/ 2147483646 w 487"/>
              <a:gd name="T31" fmla="*/ 2147483646 h 237"/>
              <a:gd name="T32" fmla="*/ 2147483646 w 487"/>
              <a:gd name="T33" fmla="*/ 2147483646 h 237"/>
              <a:gd name="T34" fmla="*/ 2147483646 w 487"/>
              <a:gd name="T35" fmla="*/ 2147483646 h 237"/>
              <a:gd name="T36" fmla="*/ 2147483646 w 487"/>
              <a:gd name="T37" fmla="*/ 2147483646 h 237"/>
              <a:gd name="T38" fmla="*/ 2147483646 w 487"/>
              <a:gd name="T39" fmla="*/ 2147483646 h 237"/>
              <a:gd name="T40" fmla="*/ 2147483646 w 487"/>
              <a:gd name="T41" fmla="*/ 2147483646 h 237"/>
              <a:gd name="T42" fmla="*/ 2147483646 w 487"/>
              <a:gd name="T43" fmla="*/ 2147483646 h 237"/>
              <a:gd name="T44" fmla="*/ 2147483646 w 487"/>
              <a:gd name="T45" fmla="*/ 2147483646 h 237"/>
              <a:gd name="T46" fmla="*/ 2147483646 w 487"/>
              <a:gd name="T47" fmla="*/ 2147483646 h 237"/>
              <a:gd name="T48" fmla="*/ 2147483646 w 487"/>
              <a:gd name="T49" fmla="*/ 2147483646 h 237"/>
              <a:gd name="T50" fmla="*/ 2147483646 w 487"/>
              <a:gd name="T51" fmla="*/ 0 h 237"/>
              <a:gd name="T52" fmla="*/ 2147483646 w 487"/>
              <a:gd name="T53" fmla="*/ 2147483646 h 237"/>
              <a:gd name="T54" fmla="*/ 2147483646 w 487"/>
              <a:gd name="T55" fmla="*/ 2147483646 h 237"/>
              <a:gd name="T56" fmla="*/ 2147483646 w 487"/>
              <a:gd name="T57" fmla="*/ 2147483646 h 237"/>
              <a:gd name="T58" fmla="*/ 2147483646 w 487"/>
              <a:gd name="T59" fmla="*/ 2147483646 h 237"/>
              <a:gd name="T60" fmla="*/ 2147483646 w 487"/>
              <a:gd name="T61" fmla="*/ 2147483646 h 237"/>
              <a:gd name="T62" fmla="*/ 2147483646 w 487"/>
              <a:gd name="T63" fmla="*/ 2147483646 h 237"/>
              <a:gd name="T64" fmla="*/ 2147483646 w 487"/>
              <a:gd name="T65" fmla="*/ 2147483646 h 237"/>
              <a:gd name="T66" fmla="*/ 2147483646 w 487"/>
              <a:gd name="T67" fmla="*/ 2147483646 h 237"/>
              <a:gd name="T68" fmla="*/ 2147483646 w 487"/>
              <a:gd name="T69" fmla="*/ 2147483646 h 237"/>
              <a:gd name="T70" fmla="*/ 2147483646 w 487"/>
              <a:gd name="T71" fmla="*/ 2147483646 h 237"/>
              <a:gd name="T72" fmla="*/ 2147483646 w 487"/>
              <a:gd name="T73" fmla="*/ 2147483646 h 237"/>
              <a:gd name="T74" fmla="*/ 2147483646 w 487"/>
              <a:gd name="T75" fmla="*/ 2147483646 h 237"/>
              <a:gd name="T76" fmla="*/ 2147483646 w 487"/>
              <a:gd name="T77" fmla="*/ 2147483646 h 237"/>
              <a:gd name="T78" fmla="*/ 0 w 487"/>
              <a:gd name="T79" fmla="*/ 2147483646 h 2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7" h="237">
                <a:moveTo>
                  <a:pt x="0" y="123"/>
                </a:moveTo>
                <a:lnTo>
                  <a:pt x="18" y="150"/>
                </a:lnTo>
                <a:lnTo>
                  <a:pt x="5" y="171"/>
                </a:lnTo>
                <a:lnTo>
                  <a:pt x="39" y="183"/>
                </a:lnTo>
                <a:lnTo>
                  <a:pt x="52" y="183"/>
                </a:lnTo>
                <a:lnTo>
                  <a:pt x="71" y="189"/>
                </a:lnTo>
                <a:lnTo>
                  <a:pt x="119" y="177"/>
                </a:lnTo>
                <a:lnTo>
                  <a:pt x="139" y="177"/>
                </a:lnTo>
                <a:lnTo>
                  <a:pt x="165" y="171"/>
                </a:lnTo>
                <a:lnTo>
                  <a:pt x="173" y="196"/>
                </a:lnTo>
                <a:lnTo>
                  <a:pt x="213" y="215"/>
                </a:lnTo>
                <a:lnTo>
                  <a:pt x="265" y="230"/>
                </a:lnTo>
                <a:lnTo>
                  <a:pt x="311" y="237"/>
                </a:lnTo>
                <a:lnTo>
                  <a:pt x="359" y="208"/>
                </a:lnTo>
                <a:lnTo>
                  <a:pt x="379" y="208"/>
                </a:lnTo>
                <a:lnTo>
                  <a:pt x="400" y="203"/>
                </a:lnTo>
                <a:lnTo>
                  <a:pt x="427" y="189"/>
                </a:lnTo>
                <a:lnTo>
                  <a:pt x="446" y="177"/>
                </a:lnTo>
                <a:lnTo>
                  <a:pt x="446" y="150"/>
                </a:lnTo>
                <a:lnTo>
                  <a:pt x="468" y="111"/>
                </a:lnTo>
                <a:lnTo>
                  <a:pt x="487" y="111"/>
                </a:lnTo>
                <a:lnTo>
                  <a:pt x="487" y="79"/>
                </a:lnTo>
                <a:lnTo>
                  <a:pt x="461" y="13"/>
                </a:lnTo>
                <a:lnTo>
                  <a:pt x="420" y="20"/>
                </a:lnTo>
                <a:lnTo>
                  <a:pt x="405" y="7"/>
                </a:lnTo>
                <a:lnTo>
                  <a:pt x="359" y="0"/>
                </a:lnTo>
                <a:lnTo>
                  <a:pt x="333" y="27"/>
                </a:lnTo>
                <a:lnTo>
                  <a:pt x="311" y="32"/>
                </a:lnTo>
                <a:lnTo>
                  <a:pt x="281" y="20"/>
                </a:lnTo>
                <a:lnTo>
                  <a:pt x="252" y="32"/>
                </a:lnTo>
                <a:lnTo>
                  <a:pt x="213" y="79"/>
                </a:lnTo>
                <a:lnTo>
                  <a:pt x="226" y="117"/>
                </a:lnTo>
                <a:lnTo>
                  <a:pt x="199" y="117"/>
                </a:lnTo>
                <a:lnTo>
                  <a:pt x="180" y="111"/>
                </a:lnTo>
                <a:lnTo>
                  <a:pt x="98" y="137"/>
                </a:lnTo>
                <a:lnTo>
                  <a:pt x="66" y="123"/>
                </a:lnTo>
                <a:lnTo>
                  <a:pt x="46" y="137"/>
                </a:lnTo>
                <a:lnTo>
                  <a:pt x="32" y="123"/>
                </a:lnTo>
                <a:lnTo>
                  <a:pt x="12" y="117"/>
                </a:lnTo>
                <a:lnTo>
                  <a:pt x="0" y="123"/>
                </a:lnTo>
              </a:path>
            </a:pathLst>
          </a:custGeom>
          <a:solidFill>
            <a:srgbClr val="AAD3F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Freeform 5"/>
          <p:cNvSpPr>
            <a:spLocks noChangeAspect="1"/>
          </p:cNvSpPr>
          <p:nvPr/>
        </p:nvSpPr>
        <p:spPr bwMode="auto">
          <a:xfrm>
            <a:off x="2484438" y="1268413"/>
            <a:ext cx="1079500" cy="1062037"/>
          </a:xfrm>
          <a:custGeom>
            <a:avLst/>
            <a:gdLst>
              <a:gd name="T0" fmla="*/ 2147483646 w 226"/>
              <a:gd name="T1" fmla="*/ 2147483646 h 249"/>
              <a:gd name="T2" fmla="*/ 2147483646 w 226"/>
              <a:gd name="T3" fmla="*/ 2147483646 h 249"/>
              <a:gd name="T4" fmla="*/ 2147483646 w 226"/>
              <a:gd name="T5" fmla="*/ 2147483646 h 249"/>
              <a:gd name="T6" fmla="*/ 2147483646 w 226"/>
              <a:gd name="T7" fmla="*/ 2147483646 h 249"/>
              <a:gd name="T8" fmla="*/ 2147483646 w 226"/>
              <a:gd name="T9" fmla="*/ 2147483646 h 249"/>
              <a:gd name="T10" fmla="*/ 2147483646 w 226"/>
              <a:gd name="T11" fmla="*/ 2147483646 h 249"/>
              <a:gd name="T12" fmla="*/ 2147483646 w 226"/>
              <a:gd name="T13" fmla="*/ 2147483646 h 249"/>
              <a:gd name="T14" fmla="*/ 2147483646 w 226"/>
              <a:gd name="T15" fmla="*/ 2147483646 h 249"/>
              <a:gd name="T16" fmla="*/ 2147483646 w 226"/>
              <a:gd name="T17" fmla="*/ 2147483646 h 249"/>
              <a:gd name="T18" fmla="*/ 2147483646 w 226"/>
              <a:gd name="T19" fmla="*/ 2147483646 h 249"/>
              <a:gd name="T20" fmla="*/ 2147483646 w 226"/>
              <a:gd name="T21" fmla="*/ 2147483646 h 249"/>
              <a:gd name="T22" fmla="*/ 2147483646 w 226"/>
              <a:gd name="T23" fmla="*/ 2147483646 h 249"/>
              <a:gd name="T24" fmla="*/ 2147483646 w 226"/>
              <a:gd name="T25" fmla="*/ 2147483646 h 249"/>
              <a:gd name="T26" fmla="*/ 2147483646 w 226"/>
              <a:gd name="T27" fmla="*/ 2147483646 h 249"/>
              <a:gd name="T28" fmla="*/ 2147483646 w 226"/>
              <a:gd name="T29" fmla="*/ 2147483646 h 249"/>
              <a:gd name="T30" fmla="*/ 2147483646 w 226"/>
              <a:gd name="T31" fmla="*/ 2147483646 h 249"/>
              <a:gd name="T32" fmla="*/ 0 w 226"/>
              <a:gd name="T33" fmla="*/ 2147483646 h 249"/>
              <a:gd name="T34" fmla="*/ 2147483646 w 226"/>
              <a:gd name="T35" fmla="*/ 2147483646 h 249"/>
              <a:gd name="T36" fmla="*/ 2147483646 w 226"/>
              <a:gd name="T37" fmla="*/ 2147483646 h 249"/>
              <a:gd name="T38" fmla="*/ 2147483646 w 226"/>
              <a:gd name="T39" fmla="*/ 2147483646 h 249"/>
              <a:gd name="T40" fmla="*/ 2147483646 w 226"/>
              <a:gd name="T41" fmla="*/ 2147483646 h 249"/>
              <a:gd name="T42" fmla="*/ 2147483646 w 226"/>
              <a:gd name="T43" fmla="*/ 2147483646 h 249"/>
              <a:gd name="T44" fmla="*/ 2147483646 w 226"/>
              <a:gd name="T45" fmla="*/ 2147483646 h 249"/>
              <a:gd name="T46" fmla="*/ 2147483646 w 226"/>
              <a:gd name="T47" fmla="*/ 2147483646 h 249"/>
              <a:gd name="T48" fmla="*/ 2147483646 w 226"/>
              <a:gd name="T49" fmla="*/ 2147483646 h 249"/>
              <a:gd name="T50" fmla="*/ 2147483646 w 226"/>
              <a:gd name="T51" fmla="*/ 2147483646 h 249"/>
              <a:gd name="T52" fmla="*/ 2147483646 w 226"/>
              <a:gd name="T53" fmla="*/ 2147483646 h 249"/>
              <a:gd name="T54" fmla="*/ 2147483646 w 226"/>
              <a:gd name="T55" fmla="*/ 2147483646 h 249"/>
              <a:gd name="T56" fmla="*/ 2147483646 w 226"/>
              <a:gd name="T57" fmla="*/ 0 h 249"/>
              <a:gd name="T58" fmla="*/ 2147483646 w 226"/>
              <a:gd name="T59" fmla="*/ 2147483646 h 2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26" h="249">
                <a:moveTo>
                  <a:pt x="226" y="25"/>
                </a:moveTo>
                <a:lnTo>
                  <a:pt x="207" y="73"/>
                </a:lnTo>
                <a:lnTo>
                  <a:pt x="192" y="84"/>
                </a:lnTo>
                <a:lnTo>
                  <a:pt x="207" y="110"/>
                </a:lnTo>
                <a:lnTo>
                  <a:pt x="187" y="123"/>
                </a:lnTo>
                <a:lnTo>
                  <a:pt x="167" y="150"/>
                </a:lnTo>
                <a:lnTo>
                  <a:pt x="146" y="150"/>
                </a:lnTo>
                <a:lnTo>
                  <a:pt x="139" y="189"/>
                </a:lnTo>
                <a:lnTo>
                  <a:pt x="132" y="216"/>
                </a:lnTo>
                <a:lnTo>
                  <a:pt x="132" y="249"/>
                </a:lnTo>
                <a:lnTo>
                  <a:pt x="114" y="235"/>
                </a:lnTo>
                <a:lnTo>
                  <a:pt x="114" y="201"/>
                </a:lnTo>
                <a:lnTo>
                  <a:pt x="102" y="196"/>
                </a:lnTo>
                <a:lnTo>
                  <a:pt x="86" y="183"/>
                </a:lnTo>
                <a:lnTo>
                  <a:pt x="66" y="169"/>
                </a:lnTo>
                <a:lnTo>
                  <a:pt x="13" y="183"/>
                </a:lnTo>
                <a:lnTo>
                  <a:pt x="0" y="164"/>
                </a:lnTo>
                <a:lnTo>
                  <a:pt x="27" y="137"/>
                </a:lnTo>
                <a:lnTo>
                  <a:pt x="54" y="110"/>
                </a:lnTo>
                <a:lnTo>
                  <a:pt x="73" y="84"/>
                </a:lnTo>
                <a:lnTo>
                  <a:pt x="86" y="44"/>
                </a:lnTo>
                <a:lnTo>
                  <a:pt x="107" y="39"/>
                </a:lnTo>
                <a:lnTo>
                  <a:pt x="102" y="84"/>
                </a:lnTo>
                <a:lnTo>
                  <a:pt x="121" y="105"/>
                </a:lnTo>
                <a:lnTo>
                  <a:pt x="146" y="84"/>
                </a:lnTo>
                <a:lnTo>
                  <a:pt x="155" y="66"/>
                </a:lnTo>
                <a:lnTo>
                  <a:pt x="132" y="52"/>
                </a:lnTo>
                <a:lnTo>
                  <a:pt x="132" y="13"/>
                </a:lnTo>
                <a:lnTo>
                  <a:pt x="173" y="0"/>
                </a:lnTo>
                <a:lnTo>
                  <a:pt x="226" y="25"/>
                </a:lnTo>
              </a:path>
            </a:pathLst>
          </a:custGeom>
          <a:solidFill>
            <a:srgbClr val="AAD3F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684213" y="2492375"/>
            <a:ext cx="7848600" cy="6477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nl-BE" dirty="0" smtClean="0"/>
              <a:t>1. </a:t>
            </a:r>
            <a:r>
              <a:rPr lang="nl-BE" dirty="0"/>
              <a:t>that concern the group </a:t>
            </a:r>
            <a:r>
              <a:rPr lang="nl-BE" b="1" dirty="0"/>
              <a:t>as a whole </a:t>
            </a:r>
            <a:r>
              <a:rPr lang="nl-BE" dirty="0"/>
              <a:t>or</a:t>
            </a:r>
            <a:br>
              <a:rPr lang="nl-BE" dirty="0"/>
            </a:br>
            <a:r>
              <a:rPr lang="nl-BE" dirty="0" smtClean="0"/>
              <a:t>2. at </a:t>
            </a:r>
            <a:r>
              <a:rPr lang="nl-BE" dirty="0"/>
              <a:t>least </a:t>
            </a:r>
            <a:r>
              <a:rPr lang="nl-BE" b="1" dirty="0"/>
              <a:t>2</a:t>
            </a:r>
            <a:r>
              <a:rPr lang="nl-BE" b="1" dirty="0" smtClean="0"/>
              <a:t> establishments</a:t>
            </a:r>
            <a:r>
              <a:rPr lang="nl-BE" dirty="0" smtClean="0"/>
              <a:t> </a:t>
            </a:r>
            <a:r>
              <a:rPr lang="nl-BE" dirty="0"/>
              <a:t>in </a:t>
            </a:r>
            <a:r>
              <a:rPr lang="nl-BE" b="1" dirty="0"/>
              <a:t>2</a:t>
            </a:r>
            <a:r>
              <a:rPr lang="nl-BE" b="1" dirty="0" smtClean="0"/>
              <a:t> </a:t>
            </a:r>
            <a:r>
              <a:rPr lang="nl-BE" b="1" dirty="0"/>
              <a:t>different member states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225800" y="3212976"/>
            <a:ext cx="558800" cy="6699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GB" sz="4400" dirty="0">
                <a:solidFill>
                  <a:srgbClr val="000066"/>
                </a:solidFill>
                <a:sym typeface="Webdings" pitchFamily="18" charset="2"/>
              </a:rPr>
              <a:t></a:t>
            </a:r>
            <a:endParaRPr lang="nl-BE" sz="4400" dirty="0">
              <a:solidFill>
                <a:srgbClr val="000066"/>
              </a:solidFill>
              <a:sym typeface="Webdings" pitchFamily="18" charset="2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004420" y="3212976"/>
            <a:ext cx="647700" cy="6699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1" hangingPunct="1"/>
            <a:r>
              <a:rPr lang="en-GB" sz="4400" dirty="0">
                <a:solidFill>
                  <a:srgbClr val="008000"/>
                </a:solidFill>
                <a:sym typeface="Webdings" pitchFamily="18" charset="2"/>
              </a:rPr>
              <a:t></a:t>
            </a:r>
            <a:endParaRPr lang="nl-BE" sz="4400" dirty="0">
              <a:solidFill>
                <a:srgbClr val="008000"/>
              </a:solidFill>
              <a:sym typeface="Webdings" pitchFamily="18" charset="2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923977" y="3645024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78" grpId="0" animBg="1"/>
      <p:bldP spid="28680" grpId="0"/>
      <p:bldP spid="28681" grpId="0"/>
      <p:bldP spid="286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0ADE8E-DD6F-4173-BFF3-3C84D244D38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28675"/>
            <a:ext cx="8348663" cy="5219700"/>
          </a:xfrm>
        </p:spPr>
        <p:txBody>
          <a:bodyPr/>
          <a:lstStyle/>
          <a:p>
            <a:pPr eaLnBrk="1" hangingPunct="1"/>
            <a:r>
              <a:rPr lang="fr-BE" altLang="en-US" b="1" dirty="0" smtClean="0"/>
              <a:t>information</a:t>
            </a:r>
          </a:p>
          <a:p>
            <a:pPr eaLnBrk="1" hangingPunct="1"/>
            <a:endParaRPr lang="nl-BE" altLang="en-US" sz="1600" dirty="0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en-US" sz="2000" dirty="0" smtClean="0"/>
              <a:t>	transmission of data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en-US" sz="2000" dirty="0" smtClean="0"/>
              <a:t>		at such </a:t>
            </a:r>
            <a:r>
              <a:rPr lang="nl-BE" altLang="en-US" sz="2000" b="1" dirty="0" smtClean="0"/>
              <a:t>time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en-US" sz="2000" dirty="0" smtClean="0"/>
              <a:t>		in such </a:t>
            </a:r>
            <a:r>
              <a:rPr lang="nl-BE" altLang="en-US" sz="2000" b="1" dirty="0" smtClean="0"/>
              <a:t>fashion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en-US" sz="2000" dirty="0" smtClean="0"/>
              <a:t>		with such </a:t>
            </a:r>
            <a:r>
              <a:rPr lang="nl-BE" altLang="en-US" sz="2000" b="1" dirty="0" smtClean="0"/>
              <a:t>content</a:t>
            </a:r>
            <a:r>
              <a:rPr lang="nl-BE" altLang="en-US" sz="2000" dirty="0" smtClean="0"/>
              <a:t> as are </a:t>
            </a:r>
            <a:r>
              <a:rPr lang="nl-BE" altLang="en-US" sz="2000" b="1" dirty="0" smtClean="0"/>
              <a:t>appropriate</a:t>
            </a:r>
          </a:p>
          <a:p>
            <a:pPr eaLnBrk="1" hangingPunct="1">
              <a:buFont typeface="Arial" charset="0"/>
              <a:buNone/>
            </a:pPr>
            <a:endParaRPr lang="nl-BE" alt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nl-BE" altLang="en-US" sz="2000" dirty="0" smtClean="0"/>
              <a:t>	that allow to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en-US" sz="2000" dirty="0" smtClean="0"/>
              <a:t>		</a:t>
            </a:r>
            <a:r>
              <a:rPr lang="nl-BE" altLang="en-US" sz="2000" b="1" dirty="0" smtClean="0"/>
              <a:t>get acquainted </a:t>
            </a:r>
            <a:r>
              <a:rPr lang="nl-BE" altLang="en-US" sz="2000" dirty="0" smtClean="0"/>
              <a:t>with the subject matter and examine it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en-US" sz="2000" dirty="0" smtClean="0"/>
              <a:t>		undertake an </a:t>
            </a:r>
            <a:r>
              <a:rPr lang="nl-BE" altLang="en-US" sz="2000" b="1" dirty="0" smtClean="0"/>
              <a:t>in-depth assessment </a:t>
            </a:r>
            <a:r>
              <a:rPr lang="nl-BE" altLang="en-US" sz="2000" dirty="0" smtClean="0"/>
              <a:t>of the </a:t>
            </a:r>
            <a:r>
              <a:rPr lang="nl-BE" altLang="en-US" sz="2000" b="1" u="sng" dirty="0" smtClean="0"/>
              <a:t>possible impact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en-US" sz="2000" dirty="0" smtClean="0"/>
              <a:t>		prepare for consultations</a:t>
            </a:r>
            <a:endParaRPr lang="en-US" altLang="en-US" sz="2000" dirty="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EWC, what is it for ?                          the legal framework</a:t>
            </a:r>
            <a:endParaRPr lang="en-US" alt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72225" y="1268413"/>
            <a:ext cx="1058863" cy="1058862"/>
            <a:chOff x="2835" y="1117"/>
            <a:chExt cx="667" cy="667"/>
          </a:xfrm>
        </p:grpSpPr>
        <p:sp>
          <p:nvSpPr>
            <p:cNvPr id="307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35" y="1117"/>
              <a:ext cx="667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6"/>
            <p:cNvSpPr>
              <a:spLocks/>
            </p:cNvSpPr>
            <p:nvPr/>
          </p:nvSpPr>
          <p:spPr bwMode="auto">
            <a:xfrm>
              <a:off x="2980" y="1240"/>
              <a:ext cx="393" cy="458"/>
            </a:xfrm>
            <a:custGeom>
              <a:avLst/>
              <a:gdLst>
                <a:gd name="T0" fmla="*/ 0 w 787"/>
                <a:gd name="T1" fmla="*/ 1 h 914"/>
                <a:gd name="T2" fmla="*/ 0 w 787"/>
                <a:gd name="T3" fmla="*/ 1 h 914"/>
                <a:gd name="T4" fmla="*/ 0 w 787"/>
                <a:gd name="T5" fmla="*/ 1 h 914"/>
                <a:gd name="T6" fmla="*/ 0 w 787"/>
                <a:gd name="T7" fmla="*/ 1 h 914"/>
                <a:gd name="T8" fmla="*/ 0 w 787"/>
                <a:gd name="T9" fmla="*/ 1 h 914"/>
                <a:gd name="T10" fmla="*/ 0 w 787"/>
                <a:gd name="T11" fmla="*/ 1 h 914"/>
                <a:gd name="T12" fmla="*/ 0 w 787"/>
                <a:gd name="T13" fmla="*/ 1 h 914"/>
                <a:gd name="T14" fmla="*/ 0 w 787"/>
                <a:gd name="T15" fmla="*/ 1 h 914"/>
                <a:gd name="T16" fmla="*/ 0 w 787"/>
                <a:gd name="T17" fmla="*/ 1 h 914"/>
                <a:gd name="T18" fmla="*/ 0 w 787"/>
                <a:gd name="T19" fmla="*/ 1 h 914"/>
                <a:gd name="T20" fmla="*/ 0 w 787"/>
                <a:gd name="T21" fmla="*/ 0 h 914"/>
                <a:gd name="T22" fmla="*/ 0 w 787"/>
                <a:gd name="T23" fmla="*/ 1 h 914"/>
                <a:gd name="T24" fmla="*/ 0 w 787"/>
                <a:gd name="T25" fmla="*/ 1 h 914"/>
                <a:gd name="T26" fmla="*/ 0 w 787"/>
                <a:gd name="T27" fmla="*/ 1 h 914"/>
                <a:gd name="T28" fmla="*/ 0 w 787"/>
                <a:gd name="T29" fmla="*/ 1 h 914"/>
                <a:gd name="T30" fmla="*/ 0 w 787"/>
                <a:gd name="T31" fmla="*/ 1 h 914"/>
                <a:gd name="T32" fmla="*/ 0 w 787"/>
                <a:gd name="T33" fmla="*/ 1 h 914"/>
                <a:gd name="T34" fmla="*/ 0 w 787"/>
                <a:gd name="T35" fmla="*/ 1 h 914"/>
                <a:gd name="T36" fmla="*/ 0 w 787"/>
                <a:gd name="T37" fmla="*/ 1 h 914"/>
                <a:gd name="T38" fmla="*/ 0 w 787"/>
                <a:gd name="T39" fmla="*/ 1 h 914"/>
                <a:gd name="T40" fmla="*/ 0 w 787"/>
                <a:gd name="T41" fmla="*/ 1 h 914"/>
                <a:gd name="T42" fmla="*/ 0 w 787"/>
                <a:gd name="T43" fmla="*/ 1 h 914"/>
                <a:gd name="T44" fmla="*/ 0 w 787"/>
                <a:gd name="T45" fmla="*/ 1 h 914"/>
                <a:gd name="T46" fmla="*/ 0 w 787"/>
                <a:gd name="T47" fmla="*/ 1 h 914"/>
                <a:gd name="T48" fmla="*/ 0 w 787"/>
                <a:gd name="T49" fmla="*/ 1 h 914"/>
                <a:gd name="T50" fmla="*/ 0 w 787"/>
                <a:gd name="T51" fmla="*/ 1 h 914"/>
                <a:gd name="T52" fmla="*/ 0 w 787"/>
                <a:gd name="T53" fmla="*/ 1 h 914"/>
                <a:gd name="T54" fmla="*/ 0 w 787"/>
                <a:gd name="T55" fmla="*/ 1 h 914"/>
                <a:gd name="T56" fmla="*/ 0 w 787"/>
                <a:gd name="T57" fmla="*/ 1 h 914"/>
                <a:gd name="T58" fmla="*/ 0 w 787"/>
                <a:gd name="T59" fmla="*/ 1 h 914"/>
                <a:gd name="T60" fmla="*/ 0 w 787"/>
                <a:gd name="T61" fmla="*/ 1 h 914"/>
                <a:gd name="T62" fmla="*/ 0 w 787"/>
                <a:gd name="T63" fmla="*/ 1 h 914"/>
                <a:gd name="T64" fmla="*/ 0 w 787"/>
                <a:gd name="T65" fmla="*/ 1 h 914"/>
                <a:gd name="T66" fmla="*/ 0 w 787"/>
                <a:gd name="T67" fmla="*/ 1 h 914"/>
                <a:gd name="T68" fmla="*/ 0 w 787"/>
                <a:gd name="T69" fmla="*/ 1 h 914"/>
                <a:gd name="T70" fmla="*/ 0 w 787"/>
                <a:gd name="T71" fmla="*/ 1 h 914"/>
                <a:gd name="T72" fmla="*/ 0 w 787"/>
                <a:gd name="T73" fmla="*/ 1 h 914"/>
                <a:gd name="T74" fmla="*/ 0 w 787"/>
                <a:gd name="T75" fmla="*/ 1 h 914"/>
                <a:gd name="T76" fmla="*/ 0 w 787"/>
                <a:gd name="T77" fmla="*/ 1 h 914"/>
                <a:gd name="T78" fmla="*/ 0 w 787"/>
                <a:gd name="T79" fmla="*/ 1 h 914"/>
                <a:gd name="T80" fmla="*/ 0 w 787"/>
                <a:gd name="T81" fmla="*/ 1 h 914"/>
                <a:gd name="T82" fmla="*/ 0 w 787"/>
                <a:gd name="T83" fmla="*/ 1 h 914"/>
                <a:gd name="T84" fmla="*/ 0 w 787"/>
                <a:gd name="T85" fmla="*/ 1 h 914"/>
                <a:gd name="T86" fmla="*/ 0 w 787"/>
                <a:gd name="T87" fmla="*/ 1 h 914"/>
                <a:gd name="T88" fmla="*/ 0 w 787"/>
                <a:gd name="T89" fmla="*/ 1 h 914"/>
                <a:gd name="T90" fmla="*/ 0 w 787"/>
                <a:gd name="T91" fmla="*/ 1 h 914"/>
                <a:gd name="T92" fmla="*/ 0 w 787"/>
                <a:gd name="T93" fmla="*/ 1 h 914"/>
                <a:gd name="T94" fmla="*/ 0 w 787"/>
                <a:gd name="T95" fmla="*/ 1 h 914"/>
                <a:gd name="T96" fmla="*/ 0 w 787"/>
                <a:gd name="T97" fmla="*/ 1 h 9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87" h="914">
                  <a:moveTo>
                    <a:pt x="787" y="471"/>
                  </a:moveTo>
                  <a:lnTo>
                    <a:pt x="786" y="442"/>
                  </a:lnTo>
                  <a:lnTo>
                    <a:pt x="782" y="414"/>
                  </a:lnTo>
                  <a:lnTo>
                    <a:pt x="778" y="387"/>
                  </a:lnTo>
                  <a:lnTo>
                    <a:pt x="770" y="360"/>
                  </a:lnTo>
                  <a:lnTo>
                    <a:pt x="760" y="334"/>
                  </a:lnTo>
                  <a:lnTo>
                    <a:pt x="750" y="309"/>
                  </a:lnTo>
                  <a:lnTo>
                    <a:pt x="736" y="284"/>
                  </a:lnTo>
                  <a:lnTo>
                    <a:pt x="722" y="261"/>
                  </a:lnTo>
                  <a:lnTo>
                    <a:pt x="733" y="230"/>
                  </a:lnTo>
                  <a:lnTo>
                    <a:pt x="739" y="201"/>
                  </a:lnTo>
                  <a:lnTo>
                    <a:pt x="739" y="173"/>
                  </a:lnTo>
                  <a:lnTo>
                    <a:pt x="735" y="147"/>
                  </a:lnTo>
                  <a:lnTo>
                    <a:pt x="727" y="123"/>
                  </a:lnTo>
                  <a:lnTo>
                    <a:pt x="713" y="100"/>
                  </a:lnTo>
                  <a:lnTo>
                    <a:pt x="696" y="78"/>
                  </a:lnTo>
                  <a:lnTo>
                    <a:pt x="673" y="58"/>
                  </a:lnTo>
                  <a:lnTo>
                    <a:pt x="676" y="42"/>
                  </a:lnTo>
                  <a:lnTo>
                    <a:pt x="666" y="31"/>
                  </a:lnTo>
                  <a:lnTo>
                    <a:pt x="656" y="20"/>
                  </a:lnTo>
                  <a:lnTo>
                    <a:pt x="644" y="13"/>
                  </a:lnTo>
                  <a:lnTo>
                    <a:pt x="634" y="8"/>
                  </a:lnTo>
                  <a:lnTo>
                    <a:pt x="623" y="4"/>
                  </a:lnTo>
                  <a:lnTo>
                    <a:pt x="614" y="2"/>
                  </a:lnTo>
                  <a:lnTo>
                    <a:pt x="607" y="1"/>
                  </a:lnTo>
                  <a:lnTo>
                    <a:pt x="601" y="1"/>
                  </a:lnTo>
                  <a:lnTo>
                    <a:pt x="598" y="1"/>
                  </a:lnTo>
                  <a:lnTo>
                    <a:pt x="583" y="1"/>
                  </a:lnTo>
                  <a:lnTo>
                    <a:pt x="576" y="9"/>
                  </a:lnTo>
                  <a:lnTo>
                    <a:pt x="561" y="4"/>
                  </a:lnTo>
                  <a:lnTo>
                    <a:pt x="546" y="2"/>
                  </a:lnTo>
                  <a:lnTo>
                    <a:pt x="531" y="0"/>
                  </a:lnTo>
                  <a:lnTo>
                    <a:pt x="517" y="0"/>
                  </a:lnTo>
                  <a:lnTo>
                    <a:pt x="504" y="1"/>
                  </a:lnTo>
                  <a:lnTo>
                    <a:pt x="490" y="2"/>
                  </a:lnTo>
                  <a:lnTo>
                    <a:pt x="477" y="5"/>
                  </a:lnTo>
                  <a:lnTo>
                    <a:pt x="464" y="10"/>
                  </a:lnTo>
                  <a:lnTo>
                    <a:pt x="453" y="16"/>
                  </a:lnTo>
                  <a:lnTo>
                    <a:pt x="441" y="21"/>
                  </a:lnTo>
                  <a:lnTo>
                    <a:pt x="430" y="29"/>
                  </a:lnTo>
                  <a:lnTo>
                    <a:pt x="418" y="39"/>
                  </a:lnTo>
                  <a:lnTo>
                    <a:pt x="408" y="49"/>
                  </a:lnTo>
                  <a:lnTo>
                    <a:pt x="398" y="62"/>
                  </a:lnTo>
                  <a:lnTo>
                    <a:pt x="388" y="74"/>
                  </a:lnTo>
                  <a:lnTo>
                    <a:pt x="379" y="88"/>
                  </a:lnTo>
                  <a:lnTo>
                    <a:pt x="376" y="88"/>
                  </a:lnTo>
                  <a:lnTo>
                    <a:pt x="372" y="88"/>
                  </a:lnTo>
                  <a:lnTo>
                    <a:pt x="369" y="88"/>
                  </a:lnTo>
                  <a:lnTo>
                    <a:pt x="366" y="88"/>
                  </a:lnTo>
                  <a:lnTo>
                    <a:pt x="355" y="73"/>
                  </a:lnTo>
                  <a:lnTo>
                    <a:pt x="342" y="61"/>
                  </a:lnTo>
                  <a:lnTo>
                    <a:pt x="330" y="50"/>
                  </a:lnTo>
                  <a:lnTo>
                    <a:pt x="318" y="41"/>
                  </a:lnTo>
                  <a:lnTo>
                    <a:pt x="305" y="34"/>
                  </a:lnTo>
                  <a:lnTo>
                    <a:pt x="293" y="28"/>
                  </a:lnTo>
                  <a:lnTo>
                    <a:pt x="281" y="24"/>
                  </a:lnTo>
                  <a:lnTo>
                    <a:pt x="269" y="20"/>
                  </a:lnTo>
                  <a:lnTo>
                    <a:pt x="257" y="18"/>
                  </a:lnTo>
                  <a:lnTo>
                    <a:pt x="244" y="17"/>
                  </a:lnTo>
                  <a:lnTo>
                    <a:pt x="233" y="17"/>
                  </a:lnTo>
                  <a:lnTo>
                    <a:pt x="222" y="18"/>
                  </a:lnTo>
                  <a:lnTo>
                    <a:pt x="211" y="20"/>
                  </a:lnTo>
                  <a:lnTo>
                    <a:pt x="201" y="23"/>
                  </a:lnTo>
                  <a:lnTo>
                    <a:pt x="190" y="25"/>
                  </a:lnTo>
                  <a:lnTo>
                    <a:pt x="181" y="28"/>
                  </a:lnTo>
                  <a:lnTo>
                    <a:pt x="168" y="15"/>
                  </a:lnTo>
                  <a:lnTo>
                    <a:pt x="151" y="17"/>
                  </a:lnTo>
                  <a:lnTo>
                    <a:pt x="137" y="20"/>
                  </a:lnTo>
                  <a:lnTo>
                    <a:pt x="126" y="25"/>
                  </a:lnTo>
                  <a:lnTo>
                    <a:pt x="115" y="32"/>
                  </a:lnTo>
                  <a:lnTo>
                    <a:pt x="106" y="38"/>
                  </a:lnTo>
                  <a:lnTo>
                    <a:pt x="99" y="44"/>
                  </a:lnTo>
                  <a:lnTo>
                    <a:pt x="95" y="49"/>
                  </a:lnTo>
                  <a:lnTo>
                    <a:pt x="91" y="54"/>
                  </a:lnTo>
                  <a:lnTo>
                    <a:pt x="89" y="56"/>
                  </a:lnTo>
                  <a:lnTo>
                    <a:pt x="81" y="67"/>
                  </a:lnTo>
                  <a:lnTo>
                    <a:pt x="85" y="84"/>
                  </a:lnTo>
                  <a:lnTo>
                    <a:pt x="69" y="99"/>
                  </a:lnTo>
                  <a:lnTo>
                    <a:pt x="54" y="116"/>
                  </a:lnTo>
                  <a:lnTo>
                    <a:pt x="42" y="137"/>
                  </a:lnTo>
                  <a:lnTo>
                    <a:pt x="32" y="160"/>
                  </a:lnTo>
                  <a:lnTo>
                    <a:pt x="27" y="187"/>
                  </a:lnTo>
                  <a:lnTo>
                    <a:pt x="27" y="217"/>
                  </a:lnTo>
                  <a:lnTo>
                    <a:pt x="34" y="251"/>
                  </a:lnTo>
                  <a:lnTo>
                    <a:pt x="49" y="288"/>
                  </a:lnTo>
                  <a:lnTo>
                    <a:pt x="38" y="308"/>
                  </a:lnTo>
                  <a:lnTo>
                    <a:pt x="28" y="330"/>
                  </a:lnTo>
                  <a:lnTo>
                    <a:pt x="20" y="352"/>
                  </a:lnTo>
                  <a:lnTo>
                    <a:pt x="13" y="375"/>
                  </a:lnTo>
                  <a:lnTo>
                    <a:pt x="7" y="398"/>
                  </a:lnTo>
                  <a:lnTo>
                    <a:pt x="4" y="421"/>
                  </a:lnTo>
                  <a:lnTo>
                    <a:pt x="1" y="445"/>
                  </a:lnTo>
                  <a:lnTo>
                    <a:pt x="0" y="471"/>
                  </a:lnTo>
                  <a:lnTo>
                    <a:pt x="4" y="518"/>
                  </a:lnTo>
                  <a:lnTo>
                    <a:pt x="12" y="564"/>
                  </a:lnTo>
                  <a:lnTo>
                    <a:pt x="27" y="608"/>
                  </a:lnTo>
                  <a:lnTo>
                    <a:pt x="45" y="649"/>
                  </a:lnTo>
                  <a:lnTo>
                    <a:pt x="69" y="687"/>
                  </a:lnTo>
                  <a:lnTo>
                    <a:pt x="98" y="723"/>
                  </a:lnTo>
                  <a:lnTo>
                    <a:pt x="130" y="755"/>
                  </a:lnTo>
                  <a:lnTo>
                    <a:pt x="166" y="783"/>
                  </a:lnTo>
                  <a:lnTo>
                    <a:pt x="136" y="858"/>
                  </a:lnTo>
                  <a:lnTo>
                    <a:pt x="140" y="869"/>
                  </a:lnTo>
                  <a:lnTo>
                    <a:pt x="143" y="878"/>
                  </a:lnTo>
                  <a:lnTo>
                    <a:pt x="149" y="888"/>
                  </a:lnTo>
                  <a:lnTo>
                    <a:pt x="157" y="897"/>
                  </a:lnTo>
                  <a:lnTo>
                    <a:pt x="166" y="904"/>
                  </a:lnTo>
                  <a:lnTo>
                    <a:pt x="178" y="911"/>
                  </a:lnTo>
                  <a:lnTo>
                    <a:pt x="190" y="914"/>
                  </a:lnTo>
                  <a:lnTo>
                    <a:pt x="205" y="914"/>
                  </a:lnTo>
                  <a:lnTo>
                    <a:pt x="221" y="912"/>
                  </a:lnTo>
                  <a:lnTo>
                    <a:pt x="232" y="910"/>
                  </a:lnTo>
                  <a:lnTo>
                    <a:pt x="292" y="842"/>
                  </a:lnTo>
                  <a:lnTo>
                    <a:pt x="304" y="844"/>
                  </a:lnTo>
                  <a:lnTo>
                    <a:pt x="316" y="847"/>
                  </a:lnTo>
                  <a:lnTo>
                    <a:pt x="328" y="850"/>
                  </a:lnTo>
                  <a:lnTo>
                    <a:pt x="341" y="851"/>
                  </a:lnTo>
                  <a:lnTo>
                    <a:pt x="354" y="852"/>
                  </a:lnTo>
                  <a:lnTo>
                    <a:pt x="368" y="853"/>
                  </a:lnTo>
                  <a:lnTo>
                    <a:pt x="380" y="854"/>
                  </a:lnTo>
                  <a:lnTo>
                    <a:pt x="393" y="854"/>
                  </a:lnTo>
                  <a:lnTo>
                    <a:pt x="417" y="853"/>
                  </a:lnTo>
                  <a:lnTo>
                    <a:pt x="440" y="852"/>
                  </a:lnTo>
                  <a:lnTo>
                    <a:pt x="463" y="849"/>
                  </a:lnTo>
                  <a:lnTo>
                    <a:pt x="486" y="844"/>
                  </a:lnTo>
                  <a:lnTo>
                    <a:pt x="508" y="837"/>
                  </a:lnTo>
                  <a:lnTo>
                    <a:pt x="530" y="830"/>
                  </a:lnTo>
                  <a:lnTo>
                    <a:pt x="551" y="822"/>
                  </a:lnTo>
                  <a:lnTo>
                    <a:pt x="572" y="813"/>
                  </a:lnTo>
                  <a:lnTo>
                    <a:pt x="615" y="858"/>
                  </a:lnTo>
                  <a:lnTo>
                    <a:pt x="628" y="859"/>
                  </a:lnTo>
                  <a:lnTo>
                    <a:pt x="642" y="859"/>
                  </a:lnTo>
                  <a:lnTo>
                    <a:pt x="653" y="855"/>
                  </a:lnTo>
                  <a:lnTo>
                    <a:pt x="664" y="851"/>
                  </a:lnTo>
                  <a:lnTo>
                    <a:pt x="673" y="845"/>
                  </a:lnTo>
                  <a:lnTo>
                    <a:pt x="681" y="838"/>
                  </a:lnTo>
                  <a:lnTo>
                    <a:pt x="687" y="831"/>
                  </a:lnTo>
                  <a:lnTo>
                    <a:pt x="691" y="824"/>
                  </a:lnTo>
                  <a:lnTo>
                    <a:pt x="695" y="817"/>
                  </a:lnTo>
                  <a:lnTo>
                    <a:pt x="699" y="805"/>
                  </a:lnTo>
                  <a:lnTo>
                    <a:pt x="672" y="741"/>
                  </a:lnTo>
                  <a:lnTo>
                    <a:pt x="697" y="714"/>
                  </a:lnTo>
                  <a:lnTo>
                    <a:pt x="719" y="685"/>
                  </a:lnTo>
                  <a:lnTo>
                    <a:pt x="739" y="654"/>
                  </a:lnTo>
                  <a:lnTo>
                    <a:pt x="756" y="619"/>
                  </a:lnTo>
                  <a:lnTo>
                    <a:pt x="769" y="585"/>
                  </a:lnTo>
                  <a:lnTo>
                    <a:pt x="779" y="548"/>
                  </a:lnTo>
                  <a:lnTo>
                    <a:pt x="785" y="510"/>
                  </a:lnTo>
                  <a:lnTo>
                    <a:pt x="787" y="4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7"/>
            <p:cNvSpPr>
              <a:spLocks/>
            </p:cNvSpPr>
            <p:nvPr/>
          </p:nvSpPr>
          <p:spPr bwMode="auto">
            <a:xfrm>
              <a:off x="3064" y="1616"/>
              <a:ext cx="62" cy="65"/>
            </a:xfrm>
            <a:custGeom>
              <a:avLst/>
              <a:gdLst>
                <a:gd name="T0" fmla="*/ 1 w 124"/>
                <a:gd name="T1" fmla="*/ 0 h 131"/>
                <a:gd name="T2" fmla="*/ 1 w 124"/>
                <a:gd name="T3" fmla="*/ 0 h 131"/>
                <a:gd name="T4" fmla="*/ 1 w 124"/>
                <a:gd name="T5" fmla="*/ 0 h 131"/>
                <a:gd name="T6" fmla="*/ 1 w 124"/>
                <a:gd name="T7" fmla="*/ 0 h 131"/>
                <a:gd name="T8" fmla="*/ 1 w 124"/>
                <a:gd name="T9" fmla="*/ 0 h 131"/>
                <a:gd name="T10" fmla="*/ 1 w 124"/>
                <a:gd name="T11" fmla="*/ 0 h 131"/>
                <a:gd name="T12" fmla="*/ 1 w 124"/>
                <a:gd name="T13" fmla="*/ 0 h 131"/>
                <a:gd name="T14" fmla="*/ 1 w 124"/>
                <a:gd name="T15" fmla="*/ 0 h 131"/>
                <a:gd name="T16" fmla="*/ 0 w 124"/>
                <a:gd name="T17" fmla="*/ 0 h 131"/>
                <a:gd name="T18" fmla="*/ 0 w 124"/>
                <a:gd name="T19" fmla="*/ 0 h 131"/>
                <a:gd name="T20" fmla="*/ 1 w 124"/>
                <a:gd name="T21" fmla="*/ 0 h 131"/>
                <a:gd name="T22" fmla="*/ 1 w 124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" h="131">
                  <a:moveTo>
                    <a:pt x="124" y="40"/>
                  </a:moveTo>
                  <a:lnTo>
                    <a:pt x="44" y="130"/>
                  </a:lnTo>
                  <a:lnTo>
                    <a:pt x="33" y="131"/>
                  </a:lnTo>
                  <a:lnTo>
                    <a:pt x="24" y="130"/>
                  </a:lnTo>
                  <a:lnTo>
                    <a:pt x="15" y="127"/>
                  </a:lnTo>
                  <a:lnTo>
                    <a:pt x="10" y="122"/>
                  </a:lnTo>
                  <a:lnTo>
                    <a:pt x="5" y="117"/>
                  </a:lnTo>
                  <a:lnTo>
                    <a:pt x="3" y="113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44" y="0"/>
                  </a:lnTo>
                  <a:lnTo>
                    <a:pt x="124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8"/>
            <p:cNvSpPr>
              <a:spLocks/>
            </p:cNvSpPr>
            <p:nvPr/>
          </p:nvSpPr>
          <p:spPr bwMode="auto">
            <a:xfrm>
              <a:off x="3261" y="1601"/>
              <a:ext cx="51" cy="53"/>
            </a:xfrm>
            <a:custGeom>
              <a:avLst/>
              <a:gdLst>
                <a:gd name="T0" fmla="*/ 0 w 103"/>
                <a:gd name="T1" fmla="*/ 0 h 106"/>
                <a:gd name="T2" fmla="*/ 0 w 103"/>
                <a:gd name="T3" fmla="*/ 1 h 106"/>
                <a:gd name="T4" fmla="*/ 0 w 103"/>
                <a:gd name="T5" fmla="*/ 1 h 106"/>
                <a:gd name="T6" fmla="*/ 0 w 103"/>
                <a:gd name="T7" fmla="*/ 1 h 106"/>
                <a:gd name="T8" fmla="*/ 0 w 103"/>
                <a:gd name="T9" fmla="*/ 1 h 106"/>
                <a:gd name="T10" fmla="*/ 0 w 103"/>
                <a:gd name="T11" fmla="*/ 1 h 106"/>
                <a:gd name="T12" fmla="*/ 0 w 103"/>
                <a:gd name="T13" fmla="*/ 1 h 106"/>
                <a:gd name="T14" fmla="*/ 0 w 103"/>
                <a:gd name="T15" fmla="*/ 1 h 106"/>
                <a:gd name="T16" fmla="*/ 0 w 103"/>
                <a:gd name="T17" fmla="*/ 1 h 106"/>
                <a:gd name="T18" fmla="*/ 0 w 103"/>
                <a:gd name="T19" fmla="*/ 1 h 106"/>
                <a:gd name="T20" fmla="*/ 0 w 103"/>
                <a:gd name="T21" fmla="*/ 1 h 106"/>
                <a:gd name="T22" fmla="*/ 0 w 103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106">
                  <a:moveTo>
                    <a:pt x="65" y="0"/>
                  </a:moveTo>
                  <a:lnTo>
                    <a:pt x="103" y="85"/>
                  </a:lnTo>
                  <a:lnTo>
                    <a:pt x="103" y="86"/>
                  </a:lnTo>
                  <a:lnTo>
                    <a:pt x="101" y="88"/>
                  </a:lnTo>
                  <a:lnTo>
                    <a:pt x="98" y="92"/>
                  </a:lnTo>
                  <a:lnTo>
                    <a:pt x="95" y="96"/>
                  </a:lnTo>
                  <a:lnTo>
                    <a:pt x="90" y="100"/>
                  </a:lnTo>
                  <a:lnTo>
                    <a:pt x="84" y="103"/>
                  </a:lnTo>
                  <a:lnTo>
                    <a:pt x="78" y="106"/>
                  </a:lnTo>
                  <a:lnTo>
                    <a:pt x="68" y="106"/>
                  </a:lnTo>
                  <a:lnTo>
                    <a:pt x="0" y="3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9"/>
            <p:cNvSpPr>
              <a:spLocks/>
            </p:cNvSpPr>
            <p:nvPr/>
          </p:nvSpPr>
          <p:spPr bwMode="auto">
            <a:xfrm>
              <a:off x="2996" y="1300"/>
              <a:ext cx="361" cy="352"/>
            </a:xfrm>
            <a:custGeom>
              <a:avLst/>
              <a:gdLst>
                <a:gd name="T0" fmla="*/ 0 w 723"/>
                <a:gd name="T1" fmla="*/ 1 h 704"/>
                <a:gd name="T2" fmla="*/ 0 w 723"/>
                <a:gd name="T3" fmla="*/ 1 h 704"/>
                <a:gd name="T4" fmla="*/ 0 w 723"/>
                <a:gd name="T5" fmla="*/ 1 h 704"/>
                <a:gd name="T6" fmla="*/ 0 w 723"/>
                <a:gd name="T7" fmla="*/ 1 h 704"/>
                <a:gd name="T8" fmla="*/ 0 w 723"/>
                <a:gd name="T9" fmla="*/ 1 h 704"/>
                <a:gd name="T10" fmla="*/ 0 w 723"/>
                <a:gd name="T11" fmla="*/ 1 h 704"/>
                <a:gd name="T12" fmla="*/ 0 w 723"/>
                <a:gd name="T13" fmla="*/ 1 h 704"/>
                <a:gd name="T14" fmla="*/ 0 w 723"/>
                <a:gd name="T15" fmla="*/ 1 h 704"/>
                <a:gd name="T16" fmla="*/ 0 w 723"/>
                <a:gd name="T17" fmla="*/ 1 h 704"/>
                <a:gd name="T18" fmla="*/ 0 w 723"/>
                <a:gd name="T19" fmla="*/ 1 h 704"/>
                <a:gd name="T20" fmla="*/ 0 w 723"/>
                <a:gd name="T21" fmla="*/ 1 h 704"/>
                <a:gd name="T22" fmla="*/ 0 w 723"/>
                <a:gd name="T23" fmla="*/ 1 h 704"/>
                <a:gd name="T24" fmla="*/ 0 w 723"/>
                <a:gd name="T25" fmla="*/ 1 h 704"/>
                <a:gd name="T26" fmla="*/ 0 w 723"/>
                <a:gd name="T27" fmla="*/ 1 h 704"/>
                <a:gd name="T28" fmla="*/ 0 w 723"/>
                <a:gd name="T29" fmla="*/ 1 h 704"/>
                <a:gd name="T30" fmla="*/ 0 w 723"/>
                <a:gd name="T31" fmla="*/ 1 h 704"/>
                <a:gd name="T32" fmla="*/ 0 w 723"/>
                <a:gd name="T33" fmla="*/ 1 h 704"/>
                <a:gd name="T34" fmla="*/ 0 w 723"/>
                <a:gd name="T35" fmla="*/ 1 h 704"/>
                <a:gd name="T36" fmla="*/ 0 w 723"/>
                <a:gd name="T37" fmla="*/ 1 h 704"/>
                <a:gd name="T38" fmla="*/ 0 w 723"/>
                <a:gd name="T39" fmla="*/ 1 h 704"/>
                <a:gd name="T40" fmla="*/ 0 w 723"/>
                <a:gd name="T41" fmla="*/ 1 h 704"/>
                <a:gd name="T42" fmla="*/ 0 w 723"/>
                <a:gd name="T43" fmla="*/ 1 h 704"/>
                <a:gd name="T44" fmla="*/ 0 w 723"/>
                <a:gd name="T45" fmla="*/ 1 h 704"/>
                <a:gd name="T46" fmla="*/ 0 w 723"/>
                <a:gd name="T47" fmla="*/ 1 h 704"/>
                <a:gd name="T48" fmla="*/ 0 w 723"/>
                <a:gd name="T49" fmla="*/ 1 h 704"/>
                <a:gd name="T50" fmla="*/ 0 w 723"/>
                <a:gd name="T51" fmla="*/ 1 h 704"/>
                <a:gd name="T52" fmla="*/ 0 w 723"/>
                <a:gd name="T53" fmla="*/ 1 h 704"/>
                <a:gd name="T54" fmla="*/ 0 w 723"/>
                <a:gd name="T55" fmla="*/ 1 h 704"/>
                <a:gd name="T56" fmla="*/ 0 w 723"/>
                <a:gd name="T57" fmla="*/ 1 h 704"/>
                <a:gd name="T58" fmla="*/ 0 w 723"/>
                <a:gd name="T59" fmla="*/ 1 h 704"/>
                <a:gd name="T60" fmla="*/ 0 w 723"/>
                <a:gd name="T61" fmla="*/ 1 h 704"/>
                <a:gd name="T62" fmla="*/ 0 w 723"/>
                <a:gd name="T63" fmla="*/ 1 h 7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23" h="704">
                  <a:moveTo>
                    <a:pt x="0" y="352"/>
                  </a:moveTo>
                  <a:lnTo>
                    <a:pt x="3" y="387"/>
                  </a:lnTo>
                  <a:lnTo>
                    <a:pt x="7" y="422"/>
                  </a:lnTo>
                  <a:lnTo>
                    <a:pt x="17" y="457"/>
                  </a:lnTo>
                  <a:lnTo>
                    <a:pt x="29" y="489"/>
                  </a:lnTo>
                  <a:lnTo>
                    <a:pt x="44" y="519"/>
                  </a:lnTo>
                  <a:lnTo>
                    <a:pt x="63" y="549"/>
                  </a:lnTo>
                  <a:lnTo>
                    <a:pt x="83" y="575"/>
                  </a:lnTo>
                  <a:lnTo>
                    <a:pt x="106" y="601"/>
                  </a:lnTo>
                  <a:lnTo>
                    <a:pt x="132" y="624"/>
                  </a:lnTo>
                  <a:lnTo>
                    <a:pt x="159" y="643"/>
                  </a:lnTo>
                  <a:lnTo>
                    <a:pt x="189" y="662"/>
                  </a:lnTo>
                  <a:lnTo>
                    <a:pt x="222" y="677"/>
                  </a:lnTo>
                  <a:lnTo>
                    <a:pt x="254" y="688"/>
                  </a:lnTo>
                  <a:lnTo>
                    <a:pt x="288" y="697"/>
                  </a:lnTo>
                  <a:lnTo>
                    <a:pt x="324" y="702"/>
                  </a:lnTo>
                  <a:lnTo>
                    <a:pt x="361" y="704"/>
                  </a:lnTo>
                  <a:lnTo>
                    <a:pt x="398" y="702"/>
                  </a:lnTo>
                  <a:lnTo>
                    <a:pt x="434" y="697"/>
                  </a:lnTo>
                  <a:lnTo>
                    <a:pt x="468" y="688"/>
                  </a:lnTo>
                  <a:lnTo>
                    <a:pt x="502" y="677"/>
                  </a:lnTo>
                  <a:lnTo>
                    <a:pt x="533" y="662"/>
                  </a:lnTo>
                  <a:lnTo>
                    <a:pt x="563" y="643"/>
                  </a:lnTo>
                  <a:lnTo>
                    <a:pt x="591" y="624"/>
                  </a:lnTo>
                  <a:lnTo>
                    <a:pt x="617" y="601"/>
                  </a:lnTo>
                  <a:lnTo>
                    <a:pt x="640" y="575"/>
                  </a:lnTo>
                  <a:lnTo>
                    <a:pt x="660" y="549"/>
                  </a:lnTo>
                  <a:lnTo>
                    <a:pt x="679" y="519"/>
                  </a:lnTo>
                  <a:lnTo>
                    <a:pt x="694" y="489"/>
                  </a:lnTo>
                  <a:lnTo>
                    <a:pt x="707" y="457"/>
                  </a:lnTo>
                  <a:lnTo>
                    <a:pt x="716" y="422"/>
                  </a:lnTo>
                  <a:lnTo>
                    <a:pt x="720" y="387"/>
                  </a:lnTo>
                  <a:lnTo>
                    <a:pt x="723" y="352"/>
                  </a:lnTo>
                  <a:lnTo>
                    <a:pt x="720" y="316"/>
                  </a:lnTo>
                  <a:lnTo>
                    <a:pt x="716" y="281"/>
                  </a:lnTo>
                  <a:lnTo>
                    <a:pt x="707" y="247"/>
                  </a:lnTo>
                  <a:lnTo>
                    <a:pt x="694" y="215"/>
                  </a:lnTo>
                  <a:lnTo>
                    <a:pt x="679" y="185"/>
                  </a:lnTo>
                  <a:lnTo>
                    <a:pt x="660" y="156"/>
                  </a:lnTo>
                  <a:lnTo>
                    <a:pt x="640" y="128"/>
                  </a:lnTo>
                  <a:lnTo>
                    <a:pt x="617" y="103"/>
                  </a:lnTo>
                  <a:lnTo>
                    <a:pt x="591" y="81"/>
                  </a:lnTo>
                  <a:lnTo>
                    <a:pt x="563" y="60"/>
                  </a:lnTo>
                  <a:lnTo>
                    <a:pt x="533" y="43"/>
                  </a:lnTo>
                  <a:lnTo>
                    <a:pt x="502" y="28"/>
                  </a:lnTo>
                  <a:lnTo>
                    <a:pt x="468" y="16"/>
                  </a:lnTo>
                  <a:lnTo>
                    <a:pt x="434" y="7"/>
                  </a:lnTo>
                  <a:lnTo>
                    <a:pt x="398" y="3"/>
                  </a:lnTo>
                  <a:lnTo>
                    <a:pt x="361" y="0"/>
                  </a:lnTo>
                  <a:lnTo>
                    <a:pt x="324" y="3"/>
                  </a:lnTo>
                  <a:lnTo>
                    <a:pt x="288" y="7"/>
                  </a:lnTo>
                  <a:lnTo>
                    <a:pt x="254" y="16"/>
                  </a:lnTo>
                  <a:lnTo>
                    <a:pt x="222" y="28"/>
                  </a:lnTo>
                  <a:lnTo>
                    <a:pt x="189" y="43"/>
                  </a:lnTo>
                  <a:lnTo>
                    <a:pt x="159" y="60"/>
                  </a:lnTo>
                  <a:lnTo>
                    <a:pt x="132" y="81"/>
                  </a:lnTo>
                  <a:lnTo>
                    <a:pt x="106" y="103"/>
                  </a:lnTo>
                  <a:lnTo>
                    <a:pt x="83" y="128"/>
                  </a:lnTo>
                  <a:lnTo>
                    <a:pt x="63" y="156"/>
                  </a:lnTo>
                  <a:lnTo>
                    <a:pt x="44" y="185"/>
                  </a:lnTo>
                  <a:lnTo>
                    <a:pt x="29" y="215"/>
                  </a:lnTo>
                  <a:lnTo>
                    <a:pt x="17" y="247"/>
                  </a:lnTo>
                  <a:lnTo>
                    <a:pt x="7" y="281"/>
                  </a:lnTo>
                  <a:lnTo>
                    <a:pt x="3" y="316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10"/>
            <p:cNvSpPr>
              <a:spLocks/>
            </p:cNvSpPr>
            <p:nvPr/>
          </p:nvSpPr>
          <p:spPr bwMode="auto">
            <a:xfrm>
              <a:off x="3012" y="1316"/>
              <a:ext cx="329" cy="320"/>
            </a:xfrm>
            <a:custGeom>
              <a:avLst/>
              <a:gdLst>
                <a:gd name="T0" fmla="*/ 1 w 657"/>
                <a:gd name="T1" fmla="*/ 1 h 639"/>
                <a:gd name="T2" fmla="*/ 1 w 657"/>
                <a:gd name="T3" fmla="*/ 1 h 639"/>
                <a:gd name="T4" fmla="*/ 1 w 657"/>
                <a:gd name="T5" fmla="*/ 1 h 639"/>
                <a:gd name="T6" fmla="*/ 1 w 657"/>
                <a:gd name="T7" fmla="*/ 1 h 639"/>
                <a:gd name="T8" fmla="*/ 1 w 657"/>
                <a:gd name="T9" fmla="*/ 1 h 639"/>
                <a:gd name="T10" fmla="*/ 1 w 657"/>
                <a:gd name="T11" fmla="*/ 1 h 639"/>
                <a:gd name="T12" fmla="*/ 1 w 657"/>
                <a:gd name="T13" fmla="*/ 1 h 639"/>
                <a:gd name="T14" fmla="*/ 1 w 657"/>
                <a:gd name="T15" fmla="*/ 1 h 639"/>
                <a:gd name="T16" fmla="*/ 1 w 657"/>
                <a:gd name="T17" fmla="*/ 1 h 639"/>
                <a:gd name="T18" fmla="*/ 1 w 657"/>
                <a:gd name="T19" fmla="*/ 1 h 639"/>
                <a:gd name="T20" fmla="*/ 1 w 657"/>
                <a:gd name="T21" fmla="*/ 1 h 639"/>
                <a:gd name="T22" fmla="*/ 1 w 657"/>
                <a:gd name="T23" fmla="*/ 1 h 639"/>
                <a:gd name="T24" fmla="*/ 1 w 657"/>
                <a:gd name="T25" fmla="*/ 1 h 639"/>
                <a:gd name="T26" fmla="*/ 1 w 657"/>
                <a:gd name="T27" fmla="*/ 1 h 639"/>
                <a:gd name="T28" fmla="*/ 1 w 657"/>
                <a:gd name="T29" fmla="*/ 1 h 639"/>
                <a:gd name="T30" fmla="*/ 1 w 657"/>
                <a:gd name="T31" fmla="*/ 1 h 639"/>
                <a:gd name="T32" fmla="*/ 1 w 657"/>
                <a:gd name="T33" fmla="*/ 1 h 639"/>
                <a:gd name="T34" fmla="*/ 1 w 657"/>
                <a:gd name="T35" fmla="*/ 1 h 639"/>
                <a:gd name="T36" fmla="*/ 1 w 657"/>
                <a:gd name="T37" fmla="*/ 1 h 639"/>
                <a:gd name="T38" fmla="*/ 1 w 657"/>
                <a:gd name="T39" fmla="*/ 1 h 639"/>
                <a:gd name="T40" fmla="*/ 1 w 657"/>
                <a:gd name="T41" fmla="*/ 1 h 639"/>
                <a:gd name="T42" fmla="*/ 1 w 657"/>
                <a:gd name="T43" fmla="*/ 1 h 639"/>
                <a:gd name="T44" fmla="*/ 1 w 657"/>
                <a:gd name="T45" fmla="*/ 1 h 639"/>
                <a:gd name="T46" fmla="*/ 1 w 657"/>
                <a:gd name="T47" fmla="*/ 1 h 639"/>
                <a:gd name="T48" fmla="*/ 1 w 657"/>
                <a:gd name="T49" fmla="*/ 1 h 639"/>
                <a:gd name="T50" fmla="*/ 1 w 657"/>
                <a:gd name="T51" fmla="*/ 1 h 639"/>
                <a:gd name="T52" fmla="*/ 1 w 657"/>
                <a:gd name="T53" fmla="*/ 1 h 639"/>
                <a:gd name="T54" fmla="*/ 1 w 657"/>
                <a:gd name="T55" fmla="*/ 1 h 639"/>
                <a:gd name="T56" fmla="*/ 1 w 657"/>
                <a:gd name="T57" fmla="*/ 1 h 639"/>
                <a:gd name="T58" fmla="*/ 1 w 657"/>
                <a:gd name="T59" fmla="*/ 1 h 639"/>
                <a:gd name="T60" fmla="*/ 1 w 657"/>
                <a:gd name="T61" fmla="*/ 1 h 639"/>
                <a:gd name="T62" fmla="*/ 1 w 657"/>
                <a:gd name="T63" fmla="*/ 1 h 6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7" h="639">
                  <a:moveTo>
                    <a:pt x="0" y="319"/>
                  </a:moveTo>
                  <a:lnTo>
                    <a:pt x="1" y="286"/>
                  </a:lnTo>
                  <a:lnTo>
                    <a:pt x="7" y="254"/>
                  </a:lnTo>
                  <a:lnTo>
                    <a:pt x="15" y="224"/>
                  </a:lnTo>
                  <a:lnTo>
                    <a:pt x="25" y="195"/>
                  </a:lnTo>
                  <a:lnTo>
                    <a:pt x="39" y="167"/>
                  </a:lnTo>
                  <a:lnTo>
                    <a:pt x="56" y="141"/>
                  </a:lnTo>
                  <a:lnTo>
                    <a:pt x="75" y="116"/>
                  </a:lnTo>
                  <a:lnTo>
                    <a:pt x="96" y="93"/>
                  </a:lnTo>
                  <a:lnTo>
                    <a:pt x="119" y="73"/>
                  </a:lnTo>
                  <a:lnTo>
                    <a:pt x="145" y="55"/>
                  </a:lnTo>
                  <a:lnTo>
                    <a:pt x="171" y="39"/>
                  </a:lnTo>
                  <a:lnTo>
                    <a:pt x="200" y="25"/>
                  </a:lnTo>
                  <a:lnTo>
                    <a:pt x="230" y="15"/>
                  </a:lnTo>
                  <a:lnTo>
                    <a:pt x="262" y="6"/>
                  </a:lnTo>
                  <a:lnTo>
                    <a:pt x="295" y="1"/>
                  </a:lnTo>
                  <a:lnTo>
                    <a:pt x="328" y="0"/>
                  </a:lnTo>
                  <a:lnTo>
                    <a:pt x="361" y="1"/>
                  </a:lnTo>
                  <a:lnTo>
                    <a:pt x="395" y="6"/>
                  </a:lnTo>
                  <a:lnTo>
                    <a:pt x="426" y="15"/>
                  </a:lnTo>
                  <a:lnTo>
                    <a:pt x="456" y="25"/>
                  </a:lnTo>
                  <a:lnTo>
                    <a:pt x="485" y="39"/>
                  </a:lnTo>
                  <a:lnTo>
                    <a:pt x="512" y="55"/>
                  </a:lnTo>
                  <a:lnTo>
                    <a:pt x="538" y="73"/>
                  </a:lnTo>
                  <a:lnTo>
                    <a:pt x="561" y="93"/>
                  </a:lnTo>
                  <a:lnTo>
                    <a:pt x="583" y="116"/>
                  </a:lnTo>
                  <a:lnTo>
                    <a:pt x="601" y="141"/>
                  </a:lnTo>
                  <a:lnTo>
                    <a:pt x="617" y="167"/>
                  </a:lnTo>
                  <a:lnTo>
                    <a:pt x="632" y="195"/>
                  </a:lnTo>
                  <a:lnTo>
                    <a:pt x="642" y="224"/>
                  </a:lnTo>
                  <a:lnTo>
                    <a:pt x="651" y="254"/>
                  </a:lnTo>
                  <a:lnTo>
                    <a:pt x="656" y="286"/>
                  </a:lnTo>
                  <a:lnTo>
                    <a:pt x="657" y="319"/>
                  </a:lnTo>
                  <a:lnTo>
                    <a:pt x="656" y="351"/>
                  </a:lnTo>
                  <a:lnTo>
                    <a:pt x="651" y="383"/>
                  </a:lnTo>
                  <a:lnTo>
                    <a:pt x="642" y="413"/>
                  </a:lnTo>
                  <a:lnTo>
                    <a:pt x="632" y="443"/>
                  </a:lnTo>
                  <a:lnTo>
                    <a:pt x="617" y="471"/>
                  </a:lnTo>
                  <a:lnTo>
                    <a:pt x="601" y="497"/>
                  </a:lnTo>
                  <a:lnTo>
                    <a:pt x="583" y="523"/>
                  </a:lnTo>
                  <a:lnTo>
                    <a:pt x="561" y="544"/>
                  </a:lnTo>
                  <a:lnTo>
                    <a:pt x="538" y="565"/>
                  </a:lnTo>
                  <a:lnTo>
                    <a:pt x="512" y="584"/>
                  </a:lnTo>
                  <a:lnTo>
                    <a:pt x="485" y="600"/>
                  </a:lnTo>
                  <a:lnTo>
                    <a:pt x="456" y="614"/>
                  </a:lnTo>
                  <a:lnTo>
                    <a:pt x="426" y="624"/>
                  </a:lnTo>
                  <a:lnTo>
                    <a:pt x="395" y="632"/>
                  </a:lnTo>
                  <a:lnTo>
                    <a:pt x="361" y="638"/>
                  </a:lnTo>
                  <a:lnTo>
                    <a:pt x="328" y="639"/>
                  </a:lnTo>
                  <a:lnTo>
                    <a:pt x="295" y="638"/>
                  </a:lnTo>
                  <a:lnTo>
                    <a:pt x="262" y="632"/>
                  </a:lnTo>
                  <a:lnTo>
                    <a:pt x="230" y="624"/>
                  </a:lnTo>
                  <a:lnTo>
                    <a:pt x="200" y="614"/>
                  </a:lnTo>
                  <a:lnTo>
                    <a:pt x="171" y="600"/>
                  </a:lnTo>
                  <a:lnTo>
                    <a:pt x="145" y="584"/>
                  </a:lnTo>
                  <a:lnTo>
                    <a:pt x="119" y="565"/>
                  </a:lnTo>
                  <a:lnTo>
                    <a:pt x="96" y="544"/>
                  </a:lnTo>
                  <a:lnTo>
                    <a:pt x="75" y="523"/>
                  </a:lnTo>
                  <a:lnTo>
                    <a:pt x="56" y="497"/>
                  </a:lnTo>
                  <a:lnTo>
                    <a:pt x="39" y="471"/>
                  </a:lnTo>
                  <a:lnTo>
                    <a:pt x="25" y="443"/>
                  </a:lnTo>
                  <a:lnTo>
                    <a:pt x="15" y="413"/>
                  </a:lnTo>
                  <a:lnTo>
                    <a:pt x="7" y="383"/>
                  </a:lnTo>
                  <a:lnTo>
                    <a:pt x="1" y="351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93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11"/>
            <p:cNvSpPr>
              <a:spLocks/>
            </p:cNvSpPr>
            <p:nvPr/>
          </p:nvSpPr>
          <p:spPr bwMode="auto">
            <a:xfrm>
              <a:off x="3037" y="1354"/>
              <a:ext cx="304" cy="282"/>
            </a:xfrm>
            <a:custGeom>
              <a:avLst/>
              <a:gdLst>
                <a:gd name="T0" fmla="*/ 1 w 607"/>
                <a:gd name="T1" fmla="*/ 0 h 565"/>
                <a:gd name="T2" fmla="*/ 1 w 607"/>
                <a:gd name="T3" fmla="*/ 0 h 565"/>
                <a:gd name="T4" fmla="*/ 1 w 607"/>
                <a:gd name="T5" fmla="*/ 0 h 565"/>
                <a:gd name="T6" fmla="*/ 1 w 607"/>
                <a:gd name="T7" fmla="*/ 0 h 565"/>
                <a:gd name="T8" fmla="*/ 1 w 607"/>
                <a:gd name="T9" fmla="*/ 0 h 565"/>
                <a:gd name="T10" fmla="*/ 1 w 607"/>
                <a:gd name="T11" fmla="*/ 0 h 565"/>
                <a:gd name="T12" fmla="*/ 1 w 607"/>
                <a:gd name="T13" fmla="*/ 0 h 565"/>
                <a:gd name="T14" fmla="*/ 1 w 607"/>
                <a:gd name="T15" fmla="*/ 0 h 565"/>
                <a:gd name="T16" fmla="*/ 1 w 607"/>
                <a:gd name="T17" fmla="*/ 0 h 565"/>
                <a:gd name="T18" fmla="*/ 1 w 607"/>
                <a:gd name="T19" fmla="*/ 0 h 565"/>
                <a:gd name="T20" fmla="*/ 1 w 607"/>
                <a:gd name="T21" fmla="*/ 0 h 565"/>
                <a:gd name="T22" fmla="*/ 1 w 607"/>
                <a:gd name="T23" fmla="*/ 0 h 565"/>
                <a:gd name="T24" fmla="*/ 1 w 607"/>
                <a:gd name="T25" fmla="*/ 0 h 565"/>
                <a:gd name="T26" fmla="*/ 1 w 607"/>
                <a:gd name="T27" fmla="*/ 0 h 565"/>
                <a:gd name="T28" fmla="*/ 1 w 607"/>
                <a:gd name="T29" fmla="*/ 0 h 565"/>
                <a:gd name="T30" fmla="*/ 1 w 607"/>
                <a:gd name="T31" fmla="*/ 0 h 565"/>
                <a:gd name="T32" fmla="*/ 1 w 607"/>
                <a:gd name="T33" fmla="*/ 0 h 565"/>
                <a:gd name="T34" fmla="*/ 1 w 607"/>
                <a:gd name="T35" fmla="*/ 0 h 565"/>
                <a:gd name="T36" fmla="*/ 1 w 607"/>
                <a:gd name="T37" fmla="*/ 0 h 565"/>
                <a:gd name="T38" fmla="*/ 1 w 607"/>
                <a:gd name="T39" fmla="*/ 0 h 565"/>
                <a:gd name="T40" fmla="*/ 1 w 607"/>
                <a:gd name="T41" fmla="*/ 0 h 565"/>
                <a:gd name="T42" fmla="*/ 1 w 607"/>
                <a:gd name="T43" fmla="*/ 0 h 565"/>
                <a:gd name="T44" fmla="*/ 1 w 607"/>
                <a:gd name="T45" fmla="*/ 0 h 565"/>
                <a:gd name="T46" fmla="*/ 1 w 607"/>
                <a:gd name="T47" fmla="*/ 0 h 565"/>
                <a:gd name="T48" fmla="*/ 1 w 607"/>
                <a:gd name="T49" fmla="*/ 0 h 565"/>
                <a:gd name="T50" fmla="*/ 1 w 607"/>
                <a:gd name="T51" fmla="*/ 0 h 565"/>
                <a:gd name="T52" fmla="*/ 1 w 607"/>
                <a:gd name="T53" fmla="*/ 0 h 565"/>
                <a:gd name="T54" fmla="*/ 1 w 607"/>
                <a:gd name="T55" fmla="*/ 0 h 565"/>
                <a:gd name="T56" fmla="*/ 1 w 607"/>
                <a:gd name="T57" fmla="*/ 0 h 565"/>
                <a:gd name="T58" fmla="*/ 1 w 607"/>
                <a:gd name="T59" fmla="*/ 0 h 565"/>
                <a:gd name="T60" fmla="*/ 1 w 607"/>
                <a:gd name="T61" fmla="*/ 0 h 565"/>
                <a:gd name="T62" fmla="*/ 1 w 607"/>
                <a:gd name="T63" fmla="*/ 0 h 565"/>
                <a:gd name="T64" fmla="*/ 1 w 607"/>
                <a:gd name="T65" fmla="*/ 0 h 565"/>
                <a:gd name="T66" fmla="*/ 1 w 607"/>
                <a:gd name="T67" fmla="*/ 0 h 565"/>
                <a:gd name="T68" fmla="*/ 1 w 607"/>
                <a:gd name="T69" fmla="*/ 0 h 565"/>
                <a:gd name="T70" fmla="*/ 1 w 607"/>
                <a:gd name="T71" fmla="*/ 0 h 565"/>
                <a:gd name="T72" fmla="*/ 1 w 607"/>
                <a:gd name="T73" fmla="*/ 0 h 565"/>
                <a:gd name="T74" fmla="*/ 1 w 607"/>
                <a:gd name="T75" fmla="*/ 0 h 565"/>
                <a:gd name="T76" fmla="*/ 1 w 607"/>
                <a:gd name="T77" fmla="*/ 0 h 565"/>
                <a:gd name="T78" fmla="*/ 1 w 607"/>
                <a:gd name="T79" fmla="*/ 0 h 5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7" h="565">
                  <a:moveTo>
                    <a:pt x="489" y="0"/>
                  </a:moveTo>
                  <a:lnTo>
                    <a:pt x="500" y="19"/>
                  </a:lnTo>
                  <a:lnTo>
                    <a:pt x="510" y="38"/>
                  </a:lnTo>
                  <a:lnTo>
                    <a:pt x="519" y="59"/>
                  </a:lnTo>
                  <a:lnTo>
                    <a:pt x="526" y="80"/>
                  </a:lnTo>
                  <a:lnTo>
                    <a:pt x="531" y="102"/>
                  </a:lnTo>
                  <a:lnTo>
                    <a:pt x="536" y="124"/>
                  </a:lnTo>
                  <a:lnTo>
                    <a:pt x="538" y="147"/>
                  </a:lnTo>
                  <a:lnTo>
                    <a:pt x="539" y="170"/>
                  </a:lnTo>
                  <a:lnTo>
                    <a:pt x="538" y="202"/>
                  </a:lnTo>
                  <a:lnTo>
                    <a:pt x="533" y="234"/>
                  </a:lnTo>
                  <a:lnTo>
                    <a:pt x="525" y="264"/>
                  </a:lnTo>
                  <a:lnTo>
                    <a:pt x="513" y="293"/>
                  </a:lnTo>
                  <a:lnTo>
                    <a:pt x="499" y="322"/>
                  </a:lnTo>
                  <a:lnTo>
                    <a:pt x="483" y="347"/>
                  </a:lnTo>
                  <a:lnTo>
                    <a:pt x="463" y="373"/>
                  </a:lnTo>
                  <a:lnTo>
                    <a:pt x="443" y="394"/>
                  </a:lnTo>
                  <a:lnTo>
                    <a:pt x="420" y="415"/>
                  </a:lnTo>
                  <a:lnTo>
                    <a:pt x="394" y="434"/>
                  </a:lnTo>
                  <a:lnTo>
                    <a:pt x="367" y="450"/>
                  </a:lnTo>
                  <a:lnTo>
                    <a:pt x="338" y="464"/>
                  </a:lnTo>
                  <a:lnTo>
                    <a:pt x="308" y="474"/>
                  </a:lnTo>
                  <a:lnTo>
                    <a:pt x="277" y="482"/>
                  </a:lnTo>
                  <a:lnTo>
                    <a:pt x="245" y="488"/>
                  </a:lnTo>
                  <a:lnTo>
                    <a:pt x="211" y="489"/>
                  </a:lnTo>
                  <a:lnTo>
                    <a:pt x="196" y="489"/>
                  </a:lnTo>
                  <a:lnTo>
                    <a:pt x="181" y="488"/>
                  </a:lnTo>
                  <a:lnTo>
                    <a:pt x="166" y="485"/>
                  </a:lnTo>
                  <a:lnTo>
                    <a:pt x="152" y="483"/>
                  </a:lnTo>
                  <a:lnTo>
                    <a:pt x="137" y="481"/>
                  </a:lnTo>
                  <a:lnTo>
                    <a:pt x="124" y="477"/>
                  </a:lnTo>
                  <a:lnTo>
                    <a:pt x="110" y="473"/>
                  </a:lnTo>
                  <a:lnTo>
                    <a:pt x="97" y="468"/>
                  </a:lnTo>
                  <a:lnTo>
                    <a:pt x="83" y="464"/>
                  </a:lnTo>
                  <a:lnTo>
                    <a:pt x="71" y="458"/>
                  </a:lnTo>
                  <a:lnTo>
                    <a:pt x="58" y="452"/>
                  </a:lnTo>
                  <a:lnTo>
                    <a:pt x="45" y="445"/>
                  </a:lnTo>
                  <a:lnTo>
                    <a:pt x="34" y="438"/>
                  </a:lnTo>
                  <a:lnTo>
                    <a:pt x="22" y="430"/>
                  </a:lnTo>
                  <a:lnTo>
                    <a:pt x="11" y="422"/>
                  </a:lnTo>
                  <a:lnTo>
                    <a:pt x="0" y="414"/>
                  </a:lnTo>
                  <a:lnTo>
                    <a:pt x="12" y="430"/>
                  </a:lnTo>
                  <a:lnTo>
                    <a:pt x="25" y="446"/>
                  </a:lnTo>
                  <a:lnTo>
                    <a:pt x="37" y="461"/>
                  </a:lnTo>
                  <a:lnTo>
                    <a:pt x="52" y="475"/>
                  </a:lnTo>
                  <a:lnTo>
                    <a:pt x="67" y="489"/>
                  </a:lnTo>
                  <a:lnTo>
                    <a:pt x="83" y="502"/>
                  </a:lnTo>
                  <a:lnTo>
                    <a:pt x="99" y="513"/>
                  </a:lnTo>
                  <a:lnTo>
                    <a:pt x="117" y="523"/>
                  </a:lnTo>
                  <a:lnTo>
                    <a:pt x="135" y="533"/>
                  </a:lnTo>
                  <a:lnTo>
                    <a:pt x="155" y="541"/>
                  </a:lnTo>
                  <a:lnTo>
                    <a:pt x="173" y="548"/>
                  </a:lnTo>
                  <a:lnTo>
                    <a:pt x="194" y="553"/>
                  </a:lnTo>
                  <a:lnTo>
                    <a:pt x="215" y="559"/>
                  </a:lnTo>
                  <a:lnTo>
                    <a:pt x="235" y="563"/>
                  </a:lnTo>
                  <a:lnTo>
                    <a:pt x="256" y="564"/>
                  </a:lnTo>
                  <a:lnTo>
                    <a:pt x="278" y="565"/>
                  </a:lnTo>
                  <a:lnTo>
                    <a:pt x="311" y="564"/>
                  </a:lnTo>
                  <a:lnTo>
                    <a:pt x="345" y="558"/>
                  </a:lnTo>
                  <a:lnTo>
                    <a:pt x="376" y="550"/>
                  </a:lnTo>
                  <a:lnTo>
                    <a:pt x="406" y="540"/>
                  </a:lnTo>
                  <a:lnTo>
                    <a:pt x="435" y="526"/>
                  </a:lnTo>
                  <a:lnTo>
                    <a:pt x="462" y="510"/>
                  </a:lnTo>
                  <a:lnTo>
                    <a:pt x="488" y="491"/>
                  </a:lnTo>
                  <a:lnTo>
                    <a:pt x="511" y="470"/>
                  </a:lnTo>
                  <a:lnTo>
                    <a:pt x="533" y="449"/>
                  </a:lnTo>
                  <a:lnTo>
                    <a:pt x="551" y="423"/>
                  </a:lnTo>
                  <a:lnTo>
                    <a:pt x="567" y="397"/>
                  </a:lnTo>
                  <a:lnTo>
                    <a:pt x="582" y="369"/>
                  </a:lnTo>
                  <a:lnTo>
                    <a:pt x="592" y="339"/>
                  </a:lnTo>
                  <a:lnTo>
                    <a:pt x="601" y="309"/>
                  </a:lnTo>
                  <a:lnTo>
                    <a:pt x="606" y="277"/>
                  </a:lnTo>
                  <a:lnTo>
                    <a:pt x="607" y="245"/>
                  </a:lnTo>
                  <a:lnTo>
                    <a:pt x="605" y="209"/>
                  </a:lnTo>
                  <a:lnTo>
                    <a:pt x="599" y="173"/>
                  </a:lnTo>
                  <a:lnTo>
                    <a:pt x="589" y="140"/>
                  </a:lnTo>
                  <a:lnTo>
                    <a:pt x="575" y="108"/>
                  </a:lnTo>
                  <a:lnTo>
                    <a:pt x="558" y="78"/>
                  </a:lnTo>
                  <a:lnTo>
                    <a:pt x="538" y="50"/>
                  </a:lnTo>
                  <a:lnTo>
                    <a:pt x="515" y="24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CC0C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12"/>
            <p:cNvSpPr>
              <a:spLocks/>
            </p:cNvSpPr>
            <p:nvPr/>
          </p:nvSpPr>
          <p:spPr bwMode="auto">
            <a:xfrm>
              <a:off x="3174" y="1256"/>
              <a:ext cx="159" cy="124"/>
            </a:xfrm>
            <a:custGeom>
              <a:avLst/>
              <a:gdLst>
                <a:gd name="T0" fmla="*/ 1 w 317"/>
                <a:gd name="T1" fmla="*/ 1 h 248"/>
                <a:gd name="T2" fmla="*/ 0 w 317"/>
                <a:gd name="T3" fmla="*/ 1 h 248"/>
                <a:gd name="T4" fmla="*/ 1 w 317"/>
                <a:gd name="T5" fmla="*/ 1 h 248"/>
                <a:gd name="T6" fmla="*/ 1 w 317"/>
                <a:gd name="T7" fmla="*/ 1 h 248"/>
                <a:gd name="T8" fmla="*/ 1 w 317"/>
                <a:gd name="T9" fmla="*/ 1 h 248"/>
                <a:gd name="T10" fmla="*/ 1 w 317"/>
                <a:gd name="T11" fmla="*/ 1 h 248"/>
                <a:gd name="T12" fmla="*/ 1 w 317"/>
                <a:gd name="T13" fmla="*/ 1 h 248"/>
                <a:gd name="T14" fmla="*/ 1 w 317"/>
                <a:gd name="T15" fmla="*/ 1 h 248"/>
                <a:gd name="T16" fmla="*/ 1 w 317"/>
                <a:gd name="T17" fmla="*/ 1 h 248"/>
                <a:gd name="T18" fmla="*/ 1 w 317"/>
                <a:gd name="T19" fmla="*/ 1 h 248"/>
                <a:gd name="T20" fmla="*/ 1 w 317"/>
                <a:gd name="T21" fmla="*/ 1 h 248"/>
                <a:gd name="T22" fmla="*/ 1 w 317"/>
                <a:gd name="T23" fmla="*/ 1 h 248"/>
                <a:gd name="T24" fmla="*/ 1 w 317"/>
                <a:gd name="T25" fmla="*/ 1 h 248"/>
                <a:gd name="T26" fmla="*/ 1 w 317"/>
                <a:gd name="T27" fmla="*/ 1 h 248"/>
                <a:gd name="T28" fmla="*/ 1 w 317"/>
                <a:gd name="T29" fmla="*/ 1 h 248"/>
                <a:gd name="T30" fmla="*/ 1 w 317"/>
                <a:gd name="T31" fmla="*/ 1 h 248"/>
                <a:gd name="T32" fmla="*/ 1 w 317"/>
                <a:gd name="T33" fmla="*/ 1 h 248"/>
                <a:gd name="T34" fmla="*/ 1 w 317"/>
                <a:gd name="T35" fmla="*/ 1 h 248"/>
                <a:gd name="T36" fmla="*/ 1 w 317"/>
                <a:gd name="T37" fmla="*/ 1 h 248"/>
                <a:gd name="T38" fmla="*/ 1 w 317"/>
                <a:gd name="T39" fmla="*/ 1 h 248"/>
                <a:gd name="T40" fmla="*/ 1 w 317"/>
                <a:gd name="T41" fmla="*/ 1 h 248"/>
                <a:gd name="T42" fmla="*/ 1 w 317"/>
                <a:gd name="T43" fmla="*/ 1 h 248"/>
                <a:gd name="T44" fmla="*/ 1 w 317"/>
                <a:gd name="T45" fmla="*/ 1 h 248"/>
                <a:gd name="T46" fmla="*/ 1 w 317"/>
                <a:gd name="T47" fmla="*/ 1 h 248"/>
                <a:gd name="T48" fmla="*/ 1 w 317"/>
                <a:gd name="T49" fmla="*/ 1 h 248"/>
                <a:gd name="T50" fmla="*/ 1 w 317"/>
                <a:gd name="T51" fmla="*/ 1 h 248"/>
                <a:gd name="T52" fmla="*/ 1 w 317"/>
                <a:gd name="T53" fmla="*/ 1 h 248"/>
                <a:gd name="T54" fmla="*/ 1 w 317"/>
                <a:gd name="T55" fmla="*/ 1 h 248"/>
                <a:gd name="T56" fmla="*/ 1 w 317"/>
                <a:gd name="T57" fmla="*/ 1 h 248"/>
                <a:gd name="T58" fmla="*/ 1 w 317"/>
                <a:gd name="T59" fmla="*/ 1 h 248"/>
                <a:gd name="T60" fmla="*/ 1 w 317"/>
                <a:gd name="T61" fmla="*/ 1 h 248"/>
                <a:gd name="T62" fmla="*/ 1 w 317"/>
                <a:gd name="T63" fmla="*/ 1 h 248"/>
                <a:gd name="T64" fmla="*/ 1 w 317"/>
                <a:gd name="T65" fmla="*/ 1 h 248"/>
                <a:gd name="T66" fmla="*/ 1 w 317"/>
                <a:gd name="T67" fmla="*/ 1 h 248"/>
                <a:gd name="T68" fmla="*/ 1 w 317"/>
                <a:gd name="T69" fmla="*/ 0 h 248"/>
                <a:gd name="T70" fmla="*/ 1 w 317"/>
                <a:gd name="T71" fmla="*/ 0 h 248"/>
                <a:gd name="T72" fmla="*/ 1 w 317"/>
                <a:gd name="T73" fmla="*/ 1 h 248"/>
                <a:gd name="T74" fmla="*/ 1 w 317"/>
                <a:gd name="T75" fmla="*/ 1 h 248"/>
                <a:gd name="T76" fmla="*/ 1 w 317"/>
                <a:gd name="T77" fmla="*/ 1 h 248"/>
                <a:gd name="T78" fmla="*/ 1 w 317"/>
                <a:gd name="T79" fmla="*/ 1 h 248"/>
                <a:gd name="T80" fmla="*/ 1 w 317"/>
                <a:gd name="T81" fmla="*/ 1 h 248"/>
                <a:gd name="T82" fmla="*/ 1 w 317"/>
                <a:gd name="T83" fmla="*/ 1 h 248"/>
                <a:gd name="T84" fmla="*/ 1 w 317"/>
                <a:gd name="T85" fmla="*/ 1 h 248"/>
                <a:gd name="T86" fmla="*/ 1 w 317"/>
                <a:gd name="T87" fmla="*/ 1 h 248"/>
                <a:gd name="T88" fmla="*/ 1 w 317"/>
                <a:gd name="T89" fmla="*/ 1 h 2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7" h="248">
                  <a:moveTo>
                    <a:pt x="3" y="98"/>
                  </a:moveTo>
                  <a:lnTo>
                    <a:pt x="0" y="106"/>
                  </a:lnTo>
                  <a:lnTo>
                    <a:pt x="5" y="111"/>
                  </a:lnTo>
                  <a:lnTo>
                    <a:pt x="8" y="114"/>
                  </a:lnTo>
                  <a:lnTo>
                    <a:pt x="12" y="118"/>
                  </a:lnTo>
                  <a:lnTo>
                    <a:pt x="19" y="124"/>
                  </a:lnTo>
                  <a:lnTo>
                    <a:pt x="27" y="132"/>
                  </a:lnTo>
                  <a:lnTo>
                    <a:pt x="39" y="141"/>
                  </a:lnTo>
                  <a:lnTo>
                    <a:pt x="51" y="152"/>
                  </a:lnTo>
                  <a:lnTo>
                    <a:pt x="67" y="163"/>
                  </a:lnTo>
                  <a:lnTo>
                    <a:pt x="85" y="175"/>
                  </a:lnTo>
                  <a:lnTo>
                    <a:pt x="103" y="187"/>
                  </a:lnTo>
                  <a:lnTo>
                    <a:pt x="124" y="199"/>
                  </a:lnTo>
                  <a:lnTo>
                    <a:pt x="146" y="210"/>
                  </a:lnTo>
                  <a:lnTo>
                    <a:pt x="170" y="221"/>
                  </a:lnTo>
                  <a:lnTo>
                    <a:pt x="195" y="230"/>
                  </a:lnTo>
                  <a:lnTo>
                    <a:pt x="223" y="238"/>
                  </a:lnTo>
                  <a:lnTo>
                    <a:pt x="251" y="244"/>
                  </a:lnTo>
                  <a:lnTo>
                    <a:pt x="281" y="248"/>
                  </a:lnTo>
                  <a:lnTo>
                    <a:pt x="289" y="248"/>
                  </a:lnTo>
                  <a:lnTo>
                    <a:pt x="292" y="242"/>
                  </a:lnTo>
                  <a:lnTo>
                    <a:pt x="309" y="197"/>
                  </a:lnTo>
                  <a:lnTo>
                    <a:pt x="317" y="159"/>
                  </a:lnTo>
                  <a:lnTo>
                    <a:pt x="315" y="125"/>
                  </a:lnTo>
                  <a:lnTo>
                    <a:pt x="305" y="98"/>
                  </a:lnTo>
                  <a:lnTo>
                    <a:pt x="289" y="75"/>
                  </a:lnTo>
                  <a:lnTo>
                    <a:pt x="268" y="55"/>
                  </a:lnTo>
                  <a:lnTo>
                    <a:pt x="245" y="39"/>
                  </a:lnTo>
                  <a:lnTo>
                    <a:pt x="220" y="25"/>
                  </a:lnTo>
                  <a:lnTo>
                    <a:pt x="207" y="19"/>
                  </a:lnTo>
                  <a:lnTo>
                    <a:pt x="193" y="13"/>
                  </a:lnTo>
                  <a:lnTo>
                    <a:pt x="179" y="9"/>
                  </a:lnTo>
                  <a:lnTo>
                    <a:pt x="165" y="4"/>
                  </a:lnTo>
                  <a:lnTo>
                    <a:pt x="152" y="1"/>
                  </a:lnTo>
                  <a:lnTo>
                    <a:pt x="138" y="0"/>
                  </a:lnTo>
                  <a:lnTo>
                    <a:pt x="124" y="0"/>
                  </a:lnTo>
                  <a:lnTo>
                    <a:pt x="110" y="1"/>
                  </a:lnTo>
                  <a:lnTo>
                    <a:pt x="95" y="4"/>
                  </a:lnTo>
                  <a:lnTo>
                    <a:pt x="81" y="10"/>
                  </a:lnTo>
                  <a:lnTo>
                    <a:pt x="67" y="17"/>
                  </a:lnTo>
                  <a:lnTo>
                    <a:pt x="54" y="27"/>
                  </a:lnTo>
                  <a:lnTo>
                    <a:pt x="41" y="40"/>
                  </a:lnTo>
                  <a:lnTo>
                    <a:pt x="27" y="56"/>
                  </a:lnTo>
                  <a:lnTo>
                    <a:pt x="16" y="76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13"/>
            <p:cNvSpPr>
              <a:spLocks/>
            </p:cNvSpPr>
            <p:nvPr/>
          </p:nvSpPr>
          <p:spPr bwMode="auto">
            <a:xfrm>
              <a:off x="3189" y="1268"/>
              <a:ext cx="132" cy="100"/>
            </a:xfrm>
            <a:custGeom>
              <a:avLst/>
              <a:gdLst>
                <a:gd name="T0" fmla="*/ 0 w 265"/>
                <a:gd name="T1" fmla="*/ 1 h 199"/>
                <a:gd name="T2" fmla="*/ 0 w 265"/>
                <a:gd name="T3" fmla="*/ 1 h 199"/>
                <a:gd name="T4" fmla="*/ 0 w 265"/>
                <a:gd name="T5" fmla="*/ 1 h 199"/>
                <a:gd name="T6" fmla="*/ 0 w 265"/>
                <a:gd name="T7" fmla="*/ 1 h 199"/>
                <a:gd name="T8" fmla="*/ 0 w 265"/>
                <a:gd name="T9" fmla="*/ 1 h 199"/>
                <a:gd name="T10" fmla="*/ 0 w 265"/>
                <a:gd name="T11" fmla="*/ 1 h 199"/>
                <a:gd name="T12" fmla="*/ 0 w 265"/>
                <a:gd name="T13" fmla="*/ 1 h 199"/>
                <a:gd name="T14" fmla="*/ 0 w 265"/>
                <a:gd name="T15" fmla="*/ 1 h 199"/>
                <a:gd name="T16" fmla="*/ 0 w 265"/>
                <a:gd name="T17" fmla="*/ 1 h 199"/>
                <a:gd name="T18" fmla="*/ 0 w 265"/>
                <a:gd name="T19" fmla="*/ 1 h 199"/>
                <a:gd name="T20" fmla="*/ 0 w 265"/>
                <a:gd name="T21" fmla="*/ 1 h 199"/>
                <a:gd name="T22" fmla="*/ 0 w 265"/>
                <a:gd name="T23" fmla="*/ 1 h 199"/>
                <a:gd name="T24" fmla="*/ 0 w 265"/>
                <a:gd name="T25" fmla="*/ 1 h 199"/>
                <a:gd name="T26" fmla="*/ 0 w 265"/>
                <a:gd name="T27" fmla="*/ 1 h 199"/>
                <a:gd name="T28" fmla="*/ 0 w 265"/>
                <a:gd name="T29" fmla="*/ 1 h 199"/>
                <a:gd name="T30" fmla="*/ 0 w 265"/>
                <a:gd name="T31" fmla="*/ 1 h 199"/>
                <a:gd name="T32" fmla="*/ 0 w 265"/>
                <a:gd name="T33" fmla="*/ 1 h 199"/>
                <a:gd name="T34" fmla="*/ 0 w 265"/>
                <a:gd name="T35" fmla="*/ 1 h 199"/>
                <a:gd name="T36" fmla="*/ 0 w 265"/>
                <a:gd name="T37" fmla="*/ 1 h 199"/>
                <a:gd name="T38" fmla="*/ 0 w 265"/>
                <a:gd name="T39" fmla="*/ 1 h 199"/>
                <a:gd name="T40" fmla="*/ 0 w 265"/>
                <a:gd name="T41" fmla="*/ 1 h 199"/>
                <a:gd name="T42" fmla="*/ 0 w 265"/>
                <a:gd name="T43" fmla="*/ 1 h 199"/>
                <a:gd name="T44" fmla="*/ 0 w 265"/>
                <a:gd name="T45" fmla="*/ 1 h 199"/>
                <a:gd name="T46" fmla="*/ 0 w 265"/>
                <a:gd name="T47" fmla="*/ 1 h 199"/>
                <a:gd name="T48" fmla="*/ 0 w 265"/>
                <a:gd name="T49" fmla="*/ 1 h 199"/>
                <a:gd name="T50" fmla="*/ 0 w 265"/>
                <a:gd name="T51" fmla="*/ 1 h 199"/>
                <a:gd name="T52" fmla="*/ 0 w 265"/>
                <a:gd name="T53" fmla="*/ 1 h 199"/>
                <a:gd name="T54" fmla="*/ 0 w 265"/>
                <a:gd name="T55" fmla="*/ 1 h 199"/>
                <a:gd name="T56" fmla="*/ 0 w 265"/>
                <a:gd name="T57" fmla="*/ 1 h 199"/>
                <a:gd name="T58" fmla="*/ 0 w 265"/>
                <a:gd name="T59" fmla="*/ 1 h 199"/>
                <a:gd name="T60" fmla="*/ 0 w 265"/>
                <a:gd name="T61" fmla="*/ 1 h 199"/>
                <a:gd name="T62" fmla="*/ 0 w 265"/>
                <a:gd name="T63" fmla="*/ 1 h 199"/>
                <a:gd name="T64" fmla="*/ 0 w 265"/>
                <a:gd name="T65" fmla="*/ 1 h 199"/>
                <a:gd name="T66" fmla="*/ 0 w 265"/>
                <a:gd name="T67" fmla="*/ 0 h 199"/>
                <a:gd name="T68" fmla="*/ 0 w 265"/>
                <a:gd name="T69" fmla="*/ 1 h 199"/>
                <a:gd name="T70" fmla="*/ 0 w 265"/>
                <a:gd name="T71" fmla="*/ 1 h 199"/>
                <a:gd name="T72" fmla="*/ 0 w 265"/>
                <a:gd name="T73" fmla="*/ 1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199">
                  <a:moveTo>
                    <a:pt x="181" y="23"/>
                  </a:moveTo>
                  <a:lnTo>
                    <a:pt x="197" y="31"/>
                  </a:lnTo>
                  <a:lnTo>
                    <a:pt x="213" y="41"/>
                  </a:lnTo>
                  <a:lnTo>
                    <a:pt x="227" y="52"/>
                  </a:lnTo>
                  <a:lnTo>
                    <a:pt x="240" y="63"/>
                  </a:lnTo>
                  <a:lnTo>
                    <a:pt x="250" y="76"/>
                  </a:lnTo>
                  <a:lnTo>
                    <a:pt x="258" y="91"/>
                  </a:lnTo>
                  <a:lnTo>
                    <a:pt x="263" y="108"/>
                  </a:lnTo>
                  <a:lnTo>
                    <a:pt x="265" y="127"/>
                  </a:lnTo>
                  <a:lnTo>
                    <a:pt x="264" y="143"/>
                  </a:lnTo>
                  <a:lnTo>
                    <a:pt x="261" y="160"/>
                  </a:lnTo>
                  <a:lnTo>
                    <a:pt x="255" y="178"/>
                  </a:lnTo>
                  <a:lnTo>
                    <a:pt x="246" y="199"/>
                  </a:lnTo>
                  <a:lnTo>
                    <a:pt x="223" y="196"/>
                  </a:lnTo>
                  <a:lnTo>
                    <a:pt x="200" y="190"/>
                  </a:lnTo>
                  <a:lnTo>
                    <a:pt x="178" y="184"/>
                  </a:lnTo>
                  <a:lnTo>
                    <a:pt x="157" y="176"/>
                  </a:lnTo>
                  <a:lnTo>
                    <a:pt x="137" y="168"/>
                  </a:lnTo>
                  <a:lnTo>
                    <a:pt x="119" y="160"/>
                  </a:lnTo>
                  <a:lnTo>
                    <a:pt x="101" y="151"/>
                  </a:lnTo>
                  <a:lnTo>
                    <a:pt x="84" y="140"/>
                  </a:lnTo>
                  <a:lnTo>
                    <a:pt x="69" y="131"/>
                  </a:lnTo>
                  <a:lnTo>
                    <a:pt x="56" y="122"/>
                  </a:lnTo>
                  <a:lnTo>
                    <a:pt x="43" y="113"/>
                  </a:lnTo>
                  <a:lnTo>
                    <a:pt x="31" y="103"/>
                  </a:lnTo>
                  <a:lnTo>
                    <a:pt x="21" y="95"/>
                  </a:lnTo>
                  <a:lnTo>
                    <a:pt x="13" y="89"/>
                  </a:lnTo>
                  <a:lnTo>
                    <a:pt x="6" y="82"/>
                  </a:lnTo>
                  <a:lnTo>
                    <a:pt x="0" y="77"/>
                  </a:lnTo>
                  <a:lnTo>
                    <a:pt x="21" y="45"/>
                  </a:lnTo>
                  <a:lnTo>
                    <a:pt x="42" y="23"/>
                  </a:lnTo>
                  <a:lnTo>
                    <a:pt x="64" y="8"/>
                  </a:lnTo>
                  <a:lnTo>
                    <a:pt x="87" y="1"/>
                  </a:lnTo>
                  <a:lnTo>
                    <a:pt x="110" y="0"/>
                  </a:lnTo>
                  <a:lnTo>
                    <a:pt x="134" y="4"/>
                  </a:lnTo>
                  <a:lnTo>
                    <a:pt x="157" y="12"/>
                  </a:lnTo>
                  <a:lnTo>
                    <a:pt x="181" y="2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14"/>
            <p:cNvSpPr>
              <a:spLocks/>
            </p:cNvSpPr>
            <p:nvPr/>
          </p:nvSpPr>
          <p:spPr bwMode="auto">
            <a:xfrm>
              <a:off x="3189" y="1268"/>
              <a:ext cx="103" cy="75"/>
            </a:xfrm>
            <a:custGeom>
              <a:avLst/>
              <a:gdLst>
                <a:gd name="T0" fmla="*/ 0 w 207"/>
                <a:gd name="T1" fmla="*/ 0 h 151"/>
                <a:gd name="T2" fmla="*/ 0 w 207"/>
                <a:gd name="T3" fmla="*/ 0 h 151"/>
                <a:gd name="T4" fmla="*/ 0 w 207"/>
                <a:gd name="T5" fmla="*/ 0 h 151"/>
                <a:gd name="T6" fmla="*/ 0 w 207"/>
                <a:gd name="T7" fmla="*/ 0 h 151"/>
                <a:gd name="T8" fmla="*/ 0 w 207"/>
                <a:gd name="T9" fmla="*/ 0 h 151"/>
                <a:gd name="T10" fmla="*/ 0 w 207"/>
                <a:gd name="T11" fmla="*/ 0 h 151"/>
                <a:gd name="T12" fmla="*/ 0 w 207"/>
                <a:gd name="T13" fmla="*/ 0 h 151"/>
                <a:gd name="T14" fmla="*/ 0 w 207"/>
                <a:gd name="T15" fmla="*/ 0 h 151"/>
                <a:gd name="T16" fmla="*/ 0 w 207"/>
                <a:gd name="T17" fmla="*/ 0 h 151"/>
                <a:gd name="T18" fmla="*/ 0 w 207"/>
                <a:gd name="T19" fmla="*/ 0 h 151"/>
                <a:gd name="T20" fmla="*/ 0 w 207"/>
                <a:gd name="T21" fmla="*/ 0 h 151"/>
                <a:gd name="T22" fmla="*/ 0 w 207"/>
                <a:gd name="T23" fmla="*/ 0 h 151"/>
                <a:gd name="T24" fmla="*/ 0 w 207"/>
                <a:gd name="T25" fmla="*/ 0 h 151"/>
                <a:gd name="T26" fmla="*/ 0 w 207"/>
                <a:gd name="T27" fmla="*/ 0 h 151"/>
                <a:gd name="T28" fmla="*/ 0 w 207"/>
                <a:gd name="T29" fmla="*/ 0 h 151"/>
                <a:gd name="T30" fmla="*/ 0 w 207"/>
                <a:gd name="T31" fmla="*/ 0 h 151"/>
                <a:gd name="T32" fmla="*/ 0 w 207"/>
                <a:gd name="T33" fmla="*/ 0 h 151"/>
                <a:gd name="T34" fmla="*/ 0 w 207"/>
                <a:gd name="T35" fmla="*/ 0 h 151"/>
                <a:gd name="T36" fmla="*/ 0 w 207"/>
                <a:gd name="T37" fmla="*/ 0 h 151"/>
                <a:gd name="T38" fmla="*/ 0 w 207"/>
                <a:gd name="T39" fmla="*/ 0 h 151"/>
                <a:gd name="T40" fmla="*/ 0 w 207"/>
                <a:gd name="T41" fmla="*/ 0 h 151"/>
                <a:gd name="T42" fmla="*/ 0 w 207"/>
                <a:gd name="T43" fmla="*/ 0 h 151"/>
                <a:gd name="T44" fmla="*/ 0 w 207"/>
                <a:gd name="T45" fmla="*/ 0 h 151"/>
                <a:gd name="T46" fmla="*/ 0 w 207"/>
                <a:gd name="T47" fmla="*/ 0 h 151"/>
                <a:gd name="T48" fmla="*/ 0 w 207"/>
                <a:gd name="T49" fmla="*/ 0 h 151"/>
                <a:gd name="T50" fmla="*/ 0 w 207"/>
                <a:gd name="T51" fmla="*/ 0 h 151"/>
                <a:gd name="T52" fmla="*/ 0 w 207"/>
                <a:gd name="T53" fmla="*/ 0 h 151"/>
                <a:gd name="T54" fmla="*/ 0 w 207"/>
                <a:gd name="T55" fmla="*/ 0 h 151"/>
                <a:gd name="T56" fmla="*/ 0 w 207"/>
                <a:gd name="T57" fmla="*/ 0 h 151"/>
                <a:gd name="T58" fmla="*/ 0 w 207"/>
                <a:gd name="T59" fmla="*/ 0 h 151"/>
                <a:gd name="T60" fmla="*/ 0 w 207"/>
                <a:gd name="T61" fmla="*/ 0 h 151"/>
                <a:gd name="T62" fmla="*/ 0 w 207"/>
                <a:gd name="T63" fmla="*/ 0 h 151"/>
                <a:gd name="T64" fmla="*/ 0 w 207"/>
                <a:gd name="T65" fmla="*/ 0 h 151"/>
                <a:gd name="T66" fmla="*/ 0 w 207"/>
                <a:gd name="T67" fmla="*/ 0 h 151"/>
                <a:gd name="T68" fmla="*/ 0 w 207"/>
                <a:gd name="T69" fmla="*/ 0 h 151"/>
                <a:gd name="T70" fmla="*/ 0 w 207"/>
                <a:gd name="T71" fmla="*/ 0 h 151"/>
                <a:gd name="T72" fmla="*/ 0 w 207"/>
                <a:gd name="T73" fmla="*/ 0 h 151"/>
                <a:gd name="T74" fmla="*/ 0 w 207"/>
                <a:gd name="T75" fmla="*/ 0 h 151"/>
                <a:gd name="T76" fmla="*/ 0 w 207"/>
                <a:gd name="T77" fmla="*/ 0 h 151"/>
                <a:gd name="T78" fmla="*/ 0 w 207"/>
                <a:gd name="T79" fmla="*/ 0 h 151"/>
                <a:gd name="T80" fmla="*/ 0 w 207"/>
                <a:gd name="T81" fmla="*/ 0 h 1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7" h="151">
                  <a:moveTo>
                    <a:pt x="18" y="86"/>
                  </a:moveTo>
                  <a:lnTo>
                    <a:pt x="38" y="54"/>
                  </a:lnTo>
                  <a:lnTo>
                    <a:pt x="59" y="32"/>
                  </a:lnTo>
                  <a:lnTo>
                    <a:pt x="81" y="17"/>
                  </a:lnTo>
                  <a:lnTo>
                    <a:pt x="104" y="10"/>
                  </a:lnTo>
                  <a:lnTo>
                    <a:pt x="127" y="9"/>
                  </a:lnTo>
                  <a:lnTo>
                    <a:pt x="150" y="14"/>
                  </a:lnTo>
                  <a:lnTo>
                    <a:pt x="174" y="22"/>
                  </a:lnTo>
                  <a:lnTo>
                    <a:pt x="197" y="32"/>
                  </a:lnTo>
                  <a:lnTo>
                    <a:pt x="200" y="33"/>
                  </a:lnTo>
                  <a:lnTo>
                    <a:pt x="202" y="34"/>
                  </a:lnTo>
                  <a:lnTo>
                    <a:pt x="204" y="36"/>
                  </a:lnTo>
                  <a:lnTo>
                    <a:pt x="207" y="37"/>
                  </a:lnTo>
                  <a:lnTo>
                    <a:pt x="201" y="33"/>
                  </a:lnTo>
                  <a:lnTo>
                    <a:pt x="194" y="30"/>
                  </a:lnTo>
                  <a:lnTo>
                    <a:pt x="187" y="26"/>
                  </a:lnTo>
                  <a:lnTo>
                    <a:pt x="181" y="23"/>
                  </a:lnTo>
                  <a:lnTo>
                    <a:pt x="157" y="12"/>
                  </a:lnTo>
                  <a:lnTo>
                    <a:pt x="134" y="4"/>
                  </a:lnTo>
                  <a:lnTo>
                    <a:pt x="110" y="0"/>
                  </a:lnTo>
                  <a:lnTo>
                    <a:pt x="87" y="1"/>
                  </a:lnTo>
                  <a:lnTo>
                    <a:pt x="64" y="8"/>
                  </a:lnTo>
                  <a:lnTo>
                    <a:pt x="42" y="23"/>
                  </a:lnTo>
                  <a:lnTo>
                    <a:pt x="21" y="45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15" y="90"/>
                  </a:lnTo>
                  <a:lnTo>
                    <a:pt x="25" y="98"/>
                  </a:lnTo>
                  <a:lnTo>
                    <a:pt x="37" y="108"/>
                  </a:lnTo>
                  <a:lnTo>
                    <a:pt x="51" y="118"/>
                  </a:lnTo>
                  <a:lnTo>
                    <a:pt x="66" y="129"/>
                  </a:lnTo>
                  <a:lnTo>
                    <a:pt x="83" y="140"/>
                  </a:lnTo>
                  <a:lnTo>
                    <a:pt x="103" y="151"/>
                  </a:lnTo>
                  <a:lnTo>
                    <a:pt x="87" y="142"/>
                  </a:lnTo>
                  <a:lnTo>
                    <a:pt x="73" y="131"/>
                  </a:lnTo>
                  <a:lnTo>
                    <a:pt x="60" y="122"/>
                  </a:lnTo>
                  <a:lnTo>
                    <a:pt x="49" y="113"/>
                  </a:lnTo>
                  <a:lnTo>
                    <a:pt x="38" y="105"/>
                  </a:lnTo>
                  <a:lnTo>
                    <a:pt x="29" y="98"/>
                  </a:lnTo>
                  <a:lnTo>
                    <a:pt x="22" y="91"/>
                  </a:lnTo>
                  <a:lnTo>
                    <a:pt x="18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15"/>
            <p:cNvSpPr>
              <a:spLocks/>
            </p:cNvSpPr>
            <p:nvPr/>
          </p:nvSpPr>
          <p:spPr bwMode="auto">
            <a:xfrm>
              <a:off x="3189" y="1290"/>
              <a:ext cx="132" cy="78"/>
            </a:xfrm>
            <a:custGeom>
              <a:avLst/>
              <a:gdLst>
                <a:gd name="T0" fmla="*/ 0 w 265"/>
                <a:gd name="T1" fmla="*/ 0 h 154"/>
                <a:gd name="T2" fmla="*/ 0 w 265"/>
                <a:gd name="T3" fmla="*/ 1 h 154"/>
                <a:gd name="T4" fmla="*/ 0 w 265"/>
                <a:gd name="T5" fmla="*/ 1 h 154"/>
                <a:gd name="T6" fmla="*/ 0 w 265"/>
                <a:gd name="T7" fmla="*/ 1 h 154"/>
                <a:gd name="T8" fmla="*/ 0 w 265"/>
                <a:gd name="T9" fmla="*/ 1 h 154"/>
                <a:gd name="T10" fmla="*/ 0 w 265"/>
                <a:gd name="T11" fmla="*/ 1 h 154"/>
                <a:gd name="T12" fmla="*/ 0 w 265"/>
                <a:gd name="T13" fmla="*/ 1 h 154"/>
                <a:gd name="T14" fmla="*/ 0 w 265"/>
                <a:gd name="T15" fmla="*/ 1 h 154"/>
                <a:gd name="T16" fmla="*/ 0 w 265"/>
                <a:gd name="T17" fmla="*/ 1 h 154"/>
                <a:gd name="T18" fmla="*/ 0 w 265"/>
                <a:gd name="T19" fmla="*/ 1 h 154"/>
                <a:gd name="T20" fmla="*/ 0 w 265"/>
                <a:gd name="T21" fmla="*/ 1 h 154"/>
                <a:gd name="T22" fmla="*/ 0 w 265"/>
                <a:gd name="T23" fmla="*/ 1 h 154"/>
                <a:gd name="T24" fmla="*/ 0 w 265"/>
                <a:gd name="T25" fmla="*/ 1 h 154"/>
                <a:gd name="T26" fmla="*/ 0 w 265"/>
                <a:gd name="T27" fmla="*/ 1 h 154"/>
                <a:gd name="T28" fmla="*/ 0 w 265"/>
                <a:gd name="T29" fmla="*/ 1 h 154"/>
                <a:gd name="T30" fmla="*/ 0 w 265"/>
                <a:gd name="T31" fmla="*/ 1 h 154"/>
                <a:gd name="T32" fmla="*/ 0 w 265"/>
                <a:gd name="T33" fmla="*/ 1 h 154"/>
                <a:gd name="T34" fmla="*/ 0 w 265"/>
                <a:gd name="T35" fmla="*/ 1 h 154"/>
                <a:gd name="T36" fmla="*/ 0 w 265"/>
                <a:gd name="T37" fmla="*/ 1 h 154"/>
                <a:gd name="T38" fmla="*/ 0 w 265"/>
                <a:gd name="T39" fmla="*/ 1 h 154"/>
                <a:gd name="T40" fmla="*/ 0 w 265"/>
                <a:gd name="T41" fmla="*/ 1 h 154"/>
                <a:gd name="T42" fmla="*/ 0 w 265"/>
                <a:gd name="T43" fmla="*/ 1 h 154"/>
                <a:gd name="T44" fmla="*/ 0 w 265"/>
                <a:gd name="T45" fmla="*/ 1 h 154"/>
                <a:gd name="T46" fmla="*/ 0 w 265"/>
                <a:gd name="T47" fmla="*/ 1 h 154"/>
                <a:gd name="T48" fmla="*/ 0 w 265"/>
                <a:gd name="T49" fmla="*/ 1 h 154"/>
                <a:gd name="T50" fmla="*/ 0 w 265"/>
                <a:gd name="T51" fmla="*/ 1 h 154"/>
                <a:gd name="T52" fmla="*/ 0 w 265"/>
                <a:gd name="T53" fmla="*/ 1 h 154"/>
                <a:gd name="T54" fmla="*/ 0 w 265"/>
                <a:gd name="T55" fmla="*/ 1 h 154"/>
                <a:gd name="T56" fmla="*/ 0 w 265"/>
                <a:gd name="T57" fmla="*/ 1 h 154"/>
                <a:gd name="T58" fmla="*/ 0 w 265"/>
                <a:gd name="T59" fmla="*/ 1 h 154"/>
                <a:gd name="T60" fmla="*/ 0 w 265"/>
                <a:gd name="T61" fmla="*/ 1 h 154"/>
                <a:gd name="T62" fmla="*/ 0 w 265"/>
                <a:gd name="T63" fmla="*/ 1 h 154"/>
                <a:gd name="T64" fmla="*/ 0 w 265"/>
                <a:gd name="T65" fmla="*/ 1 h 154"/>
                <a:gd name="T66" fmla="*/ 0 w 265"/>
                <a:gd name="T67" fmla="*/ 1 h 154"/>
                <a:gd name="T68" fmla="*/ 0 w 265"/>
                <a:gd name="T69" fmla="*/ 1 h 154"/>
                <a:gd name="T70" fmla="*/ 0 w 265"/>
                <a:gd name="T71" fmla="*/ 1 h 154"/>
                <a:gd name="T72" fmla="*/ 0 w 265"/>
                <a:gd name="T73" fmla="*/ 1 h 154"/>
                <a:gd name="T74" fmla="*/ 0 w 265"/>
                <a:gd name="T75" fmla="*/ 1 h 154"/>
                <a:gd name="T76" fmla="*/ 0 w 265"/>
                <a:gd name="T77" fmla="*/ 1 h 154"/>
                <a:gd name="T78" fmla="*/ 0 w 265"/>
                <a:gd name="T79" fmla="*/ 1 h 154"/>
                <a:gd name="T80" fmla="*/ 0 w 265"/>
                <a:gd name="T81" fmla="*/ 1 h 154"/>
                <a:gd name="T82" fmla="*/ 0 w 265"/>
                <a:gd name="T83" fmla="*/ 1 h 154"/>
                <a:gd name="T84" fmla="*/ 0 w 265"/>
                <a:gd name="T85" fmla="*/ 1 h 154"/>
                <a:gd name="T86" fmla="*/ 0 w 265"/>
                <a:gd name="T87" fmla="*/ 1 h 154"/>
                <a:gd name="T88" fmla="*/ 0 w 265"/>
                <a:gd name="T89" fmla="*/ 1 h 154"/>
                <a:gd name="T90" fmla="*/ 0 w 265"/>
                <a:gd name="T91" fmla="*/ 1 h 154"/>
                <a:gd name="T92" fmla="*/ 0 w 265"/>
                <a:gd name="T93" fmla="*/ 1 h 154"/>
                <a:gd name="T94" fmla="*/ 0 w 265"/>
                <a:gd name="T95" fmla="*/ 1 h 154"/>
                <a:gd name="T96" fmla="*/ 0 w 265"/>
                <a:gd name="T97" fmla="*/ 1 h 154"/>
                <a:gd name="T98" fmla="*/ 0 w 265"/>
                <a:gd name="T99" fmla="*/ 1 h 154"/>
                <a:gd name="T100" fmla="*/ 0 w 265"/>
                <a:gd name="T101" fmla="*/ 1 h 154"/>
                <a:gd name="T102" fmla="*/ 0 w 265"/>
                <a:gd name="T103" fmla="*/ 1 h 154"/>
                <a:gd name="T104" fmla="*/ 0 w 265"/>
                <a:gd name="T105" fmla="*/ 1 h 154"/>
                <a:gd name="T106" fmla="*/ 0 w 265"/>
                <a:gd name="T107" fmla="*/ 1 h 154"/>
                <a:gd name="T108" fmla="*/ 0 w 265"/>
                <a:gd name="T109" fmla="*/ 1 h 154"/>
                <a:gd name="T110" fmla="*/ 0 w 265"/>
                <a:gd name="T111" fmla="*/ 1 h 154"/>
                <a:gd name="T112" fmla="*/ 0 w 265"/>
                <a:gd name="T113" fmla="*/ 0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65" h="154">
                  <a:moveTo>
                    <a:pt x="218" y="0"/>
                  </a:moveTo>
                  <a:lnTo>
                    <a:pt x="224" y="10"/>
                  </a:lnTo>
                  <a:lnTo>
                    <a:pt x="230" y="23"/>
                  </a:lnTo>
                  <a:lnTo>
                    <a:pt x="232" y="35"/>
                  </a:lnTo>
                  <a:lnTo>
                    <a:pt x="233" y="49"/>
                  </a:lnTo>
                  <a:lnTo>
                    <a:pt x="232" y="65"/>
                  </a:lnTo>
                  <a:lnTo>
                    <a:pt x="228" y="83"/>
                  </a:lnTo>
                  <a:lnTo>
                    <a:pt x="223" y="101"/>
                  </a:lnTo>
                  <a:lnTo>
                    <a:pt x="213" y="122"/>
                  </a:lnTo>
                  <a:lnTo>
                    <a:pt x="196" y="120"/>
                  </a:lnTo>
                  <a:lnTo>
                    <a:pt x="180" y="116"/>
                  </a:lnTo>
                  <a:lnTo>
                    <a:pt x="164" y="111"/>
                  </a:lnTo>
                  <a:lnTo>
                    <a:pt x="148" y="107"/>
                  </a:lnTo>
                  <a:lnTo>
                    <a:pt x="133" y="102"/>
                  </a:lnTo>
                  <a:lnTo>
                    <a:pt x="118" y="97"/>
                  </a:lnTo>
                  <a:lnTo>
                    <a:pt x="103" y="91"/>
                  </a:lnTo>
                  <a:lnTo>
                    <a:pt x="89" y="84"/>
                  </a:lnTo>
                  <a:lnTo>
                    <a:pt x="76" y="77"/>
                  </a:lnTo>
                  <a:lnTo>
                    <a:pt x="64" y="70"/>
                  </a:lnTo>
                  <a:lnTo>
                    <a:pt x="52" y="63"/>
                  </a:lnTo>
                  <a:lnTo>
                    <a:pt x="41" y="56"/>
                  </a:lnTo>
                  <a:lnTo>
                    <a:pt x="30" y="49"/>
                  </a:lnTo>
                  <a:lnTo>
                    <a:pt x="20" y="42"/>
                  </a:lnTo>
                  <a:lnTo>
                    <a:pt x="11" y="35"/>
                  </a:lnTo>
                  <a:lnTo>
                    <a:pt x="3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3" y="44"/>
                  </a:lnTo>
                  <a:lnTo>
                    <a:pt x="21" y="50"/>
                  </a:lnTo>
                  <a:lnTo>
                    <a:pt x="31" y="58"/>
                  </a:lnTo>
                  <a:lnTo>
                    <a:pt x="43" y="68"/>
                  </a:lnTo>
                  <a:lnTo>
                    <a:pt x="56" y="77"/>
                  </a:lnTo>
                  <a:lnTo>
                    <a:pt x="69" y="86"/>
                  </a:lnTo>
                  <a:lnTo>
                    <a:pt x="84" y="95"/>
                  </a:lnTo>
                  <a:lnTo>
                    <a:pt x="101" y="106"/>
                  </a:lnTo>
                  <a:lnTo>
                    <a:pt x="119" y="115"/>
                  </a:lnTo>
                  <a:lnTo>
                    <a:pt x="137" y="123"/>
                  </a:lnTo>
                  <a:lnTo>
                    <a:pt x="157" y="131"/>
                  </a:lnTo>
                  <a:lnTo>
                    <a:pt x="178" y="139"/>
                  </a:lnTo>
                  <a:lnTo>
                    <a:pt x="200" y="145"/>
                  </a:lnTo>
                  <a:lnTo>
                    <a:pt x="223" y="151"/>
                  </a:lnTo>
                  <a:lnTo>
                    <a:pt x="246" y="154"/>
                  </a:lnTo>
                  <a:lnTo>
                    <a:pt x="255" y="133"/>
                  </a:lnTo>
                  <a:lnTo>
                    <a:pt x="261" y="115"/>
                  </a:lnTo>
                  <a:lnTo>
                    <a:pt x="264" y="98"/>
                  </a:lnTo>
                  <a:lnTo>
                    <a:pt x="265" y="82"/>
                  </a:lnTo>
                  <a:lnTo>
                    <a:pt x="264" y="68"/>
                  </a:lnTo>
                  <a:lnTo>
                    <a:pt x="262" y="56"/>
                  </a:lnTo>
                  <a:lnTo>
                    <a:pt x="257" y="45"/>
                  </a:lnTo>
                  <a:lnTo>
                    <a:pt x="253" y="34"/>
                  </a:lnTo>
                  <a:lnTo>
                    <a:pt x="246" y="24"/>
                  </a:lnTo>
                  <a:lnTo>
                    <a:pt x="238" y="16"/>
                  </a:lnTo>
                  <a:lnTo>
                    <a:pt x="228" y="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16"/>
            <p:cNvSpPr>
              <a:spLocks/>
            </p:cNvSpPr>
            <p:nvPr/>
          </p:nvSpPr>
          <p:spPr bwMode="auto">
            <a:xfrm>
              <a:off x="3007" y="1263"/>
              <a:ext cx="156" cy="130"/>
            </a:xfrm>
            <a:custGeom>
              <a:avLst/>
              <a:gdLst>
                <a:gd name="T0" fmla="*/ 0 w 313"/>
                <a:gd name="T1" fmla="*/ 1 h 260"/>
                <a:gd name="T2" fmla="*/ 0 w 313"/>
                <a:gd name="T3" fmla="*/ 1 h 260"/>
                <a:gd name="T4" fmla="*/ 0 w 313"/>
                <a:gd name="T5" fmla="*/ 1 h 260"/>
                <a:gd name="T6" fmla="*/ 0 w 313"/>
                <a:gd name="T7" fmla="*/ 1 h 260"/>
                <a:gd name="T8" fmla="*/ 0 w 313"/>
                <a:gd name="T9" fmla="*/ 1 h 260"/>
                <a:gd name="T10" fmla="*/ 0 w 313"/>
                <a:gd name="T11" fmla="*/ 1 h 260"/>
                <a:gd name="T12" fmla="*/ 0 w 313"/>
                <a:gd name="T13" fmla="*/ 1 h 260"/>
                <a:gd name="T14" fmla="*/ 0 w 313"/>
                <a:gd name="T15" fmla="*/ 1 h 260"/>
                <a:gd name="T16" fmla="*/ 0 w 313"/>
                <a:gd name="T17" fmla="*/ 1 h 260"/>
                <a:gd name="T18" fmla="*/ 0 w 313"/>
                <a:gd name="T19" fmla="*/ 1 h 260"/>
                <a:gd name="T20" fmla="*/ 0 w 313"/>
                <a:gd name="T21" fmla="*/ 1 h 260"/>
                <a:gd name="T22" fmla="*/ 0 w 313"/>
                <a:gd name="T23" fmla="*/ 1 h 260"/>
                <a:gd name="T24" fmla="*/ 0 w 313"/>
                <a:gd name="T25" fmla="*/ 1 h 260"/>
                <a:gd name="T26" fmla="*/ 0 w 313"/>
                <a:gd name="T27" fmla="*/ 1 h 260"/>
                <a:gd name="T28" fmla="*/ 0 w 313"/>
                <a:gd name="T29" fmla="*/ 1 h 260"/>
                <a:gd name="T30" fmla="*/ 0 w 313"/>
                <a:gd name="T31" fmla="*/ 1 h 260"/>
                <a:gd name="T32" fmla="*/ 0 w 313"/>
                <a:gd name="T33" fmla="*/ 1 h 260"/>
                <a:gd name="T34" fmla="*/ 0 w 313"/>
                <a:gd name="T35" fmla="*/ 1 h 260"/>
                <a:gd name="T36" fmla="*/ 0 w 313"/>
                <a:gd name="T37" fmla="*/ 1 h 260"/>
                <a:gd name="T38" fmla="*/ 0 w 313"/>
                <a:gd name="T39" fmla="*/ 1 h 260"/>
                <a:gd name="T40" fmla="*/ 0 w 313"/>
                <a:gd name="T41" fmla="*/ 1 h 260"/>
                <a:gd name="T42" fmla="*/ 0 w 313"/>
                <a:gd name="T43" fmla="*/ 1 h 260"/>
                <a:gd name="T44" fmla="*/ 0 w 313"/>
                <a:gd name="T45" fmla="*/ 1 h 260"/>
                <a:gd name="T46" fmla="*/ 0 w 313"/>
                <a:gd name="T47" fmla="*/ 1 h 260"/>
                <a:gd name="T48" fmla="*/ 0 w 313"/>
                <a:gd name="T49" fmla="*/ 1 h 260"/>
                <a:gd name="T50" fmla="*/ 0 w 313"/>
                <a:gd name="T51" fmla="*/ 1 h 260"/>
                <a:gd name="T52" fmla="*/ 0 w 313"/>
                <a:gd name="T53" fmla="*/ 1 h 260"/>
                <a:gd name="T54" fmla="*/ 0 w 313"/>
                <a:gd name="T55" fmla="*/ 1 h 260"/>
                <a:gd name="T56" fmla="*/ 0 w 313"/>
                <a:gd name="T57" fmla="*/ 1 h 260"/>
                <a:gd name="T58" fmla="*/ 0 w 313"/>
                <a:gd name="T59" fmla="*/ 1 h 260"/>
                <a:gd name="T60" fmla="*/ 0 w 313"/>
                <a:gd name="T61" fmla="*/ 1 h 260"/>
                <a:gd name="T62" fmla="*/ 0 w 313"/>
                <a:gd name="T63" fmla="*/ 1 h 260"/>
                <a:gd name="T64" fmla="*/ 0 w 313"/>
                <a:gd name="T65" fmla="*/ 1 h 260"/>
                <a:gd name="T66" fmla="*/ 0 w 313"/>
                <a:gd name="T67" fmla="*/ 1 h 260"/>
                <a:gd name="T68" fmla="*/ 0 w 313"/>
                <a:gd name="T69" fmla="*/ 1 h 260"/>
                <a:gd name="T70" fmla="*/ 0 w 313"/>
                <a:gd name="T71" fmla="*/ 1 h 260"/>
                <a:gd name="T72" fmla="*/ 0 w 313"/>
                <a:gd name="T73" fmla="*/ 0 h 260"/>
                <a:gd name="T74" fmla="*/ 0 w 313"/>
                <a:gd name="T75" fmla="*/ 0 h 260"/>
                <a:gd name="T76" fmla="*/ 0 w 313"/>
                <a:gd name="T77" fmla="*/ 1 h 260"/>
                <a:gd name="T78" fmla="*/ 0 w 313"/>
                <a:gd name="T79" fmla="*/ 1 h 260"/>
                <a:gd name="T80" fmla="*/ 0 w 313"/>
                <a:gd name="T81" fmla="*/ 1 h 260"/>
                <a:gd name="T82" fmla="*/ 0 w 313"/>
                <a:gd name="T83" fmla="*/ 1 h 260"/>
                <a:gd name="T84" fmla="*/ 0 w 313"/>
                <a:gd name="T85" fmla="*/ 1 h 260"/>
                <a:gd name="T86" fmla="*/ 0 w 313"/>
                <a:gd name="T87" fmla="*/ 1 h 260"/>
                <a:gd name="T88" fmla="*/ 0 w 313"/>
                <a:gd name="T89" fmla="*/ 1 h 2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3" h="260">
                  <a:moveTo>
                    <a:pt x="88" y="32"/>
                  </a:moveTo>
                  <a:lnTo>
                    <a:pt x="64" y="47"/>
                  </a:lnTo>
                  <a:lnTo>
                    <a:pt x="42" y="65"/>
                  </a:lnTo>
                  <a:lnTo>
                    <a:pt x="22" y="86"/>
                  </a:lnTo>
                  <a:lnTo>
                    <a:pt x="9" y="110"/>
                  </a:lnTo>
                  <a:lnTo>
                    <a:pt x="0" y="139"/>
                  </a:lnTo>
                  <a:lnTo>
                    <a:pt x="0" y="171"/>
                  </a:lnTo>
                  <a:lnTo>
                    <a:pt x="11" y="209"/>
                  </a:lnTo>
                  <a:lnTo>
                    <a:pt x="32" y="253"/>
                  </a:lnTo>
                  <a:lnTo>
                    <a:pt x="36" y="260"/>
                  </a:lnTo>
                  <a:lnTo>
                    <a:pt x="44" y="259"/>
                  </a:lnTo>
                  <a:lnTo>
                    <a:pt x="47" y="259"/>
                  </a:lnTo>
                  <a:lnTo>
                    <a:pt x="53" y="256"/>
                  </a:lnTo>
                  <a:lnTo>
                    <a:pt x="61" y="255"/>
                  </a:lnTo>
                  <a:lnTo>
                    <a:pt x="74" y="252"/>
                  </a:lnTo>
                  <a:lnTo>
                    <a:pt x="88" y="247"/>
                  </a:lnTo>
                  <a:lnTo>
                    <a:pt x="103" y="243"/>
                  </a:lnTo>
                  <a:lnTo>
                    <a:pt x="121" y="236"/>
                  </a:lnTo>
                  <a:lnTo>
                    <a:pt x="140" y="228"/>
                  </a:lnTo>
                  <a:lnTo>
                    <a:pt x="161" y="218"/>
                  </a:lnTo>
                  <a:lnTo>
                    <a:pt x="181" y="207"/>
                  </a:lnTo>
                  <a:lnTo>
                    <a:pt x="203" y="194"/>
                  </a:lnTo>
                  <a:lnTo>
                    <a:pt x="225" y="180"/>
                  </a:lnTo>
                  <a:lnTo>
                    <a:pt x="247" y="163"/>
                  </a:lnTo>
                  <a:lnTo>
                    <a:pt x="268" y="145"/>
                  </a:lnTo>
                  <a:lnTo>
                    <a:pt x="288" y="125"/>
                  </a:lnTo>
                  <a:lnTo>
                    <a:pt x="308" y="102"/>
                  </a:lnTo>
                  <a:lnTo>
                    <a:pt x="313" y="95"/>
                  </a:lnTo>
                  <a:lnTo>
                    <a:pt x="309" y="88"/>
                  </a:lnTo>
                  <a:lnTo>
                    <a:pt x="295" y="66"/>
                  </a:lnTo>
                  <a:lnTo>
                    <a:pt x="282" y="49"/>
                  </a:lnTo>
                  <a:lnTo>
                    <a:pt x="268" y="34"/>
                  </a:lnTo>
                  <a:lnTo>
                    <a:pt x="253" y="23"/>
                  </a:lnTo>
                  <a:lnTo>
                    <a:pt x="239" y="13"/>
                  </a:lnTo>
                  <a:lnTo>
                    <a:pt x="224" y="7"/>
                  </a:lnTo>
                  <a:lnTo>
                    <a:pt x="210" y="2"/>
                  </a:lnTo>
                  <a:lnTo>
                    <a:pt x="195" y="0"/>
                  </a:lnTo>
                  <a:lnTo>
                    <a:pt x="181" y="0"/>
                  </a:lnTo>
                  <a:lnTo>
                    <a:pt x="167" y="1"/>
                  </a:lnTo>
                  <a:lnTo>
                    <a:pt x="154" y="3"/>
                  </a:lnTo>
                  <a:lnTo>
                    <a:pt x="140" y="8"/>
                  </a:lnTo>
                  <a:lnTo>
                    <a:pt x="126" y="12"/>
                  </a:lnTo>
                  <a:lnTo>
                    <a:pt x="113" y="18"/>
                  </a:lnTo>
                  <a:lnTo>
                    <a:pt x="101" y="25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17"/>
            <p:cNvSpPr>
              <a:spLocks/>
            </p:cNvSpPr>
            <p:nvPr/>
          </p:nvSpPr>
          <p:spPr bwMode="auto">
            <a:xfrm>
              <a:off x="3019" y="1275"/>
              <a:ext cx="130" cy="105"/>
            </a:xfrm>
            <a:custGeom>
              <a:avLst/>
              <a:gdLst>
                <a:gd name="T0" fmla="*/ 0 w 261"/>
                <a:gd name="T1" fmla="*/ 1 h 209"/>
                <a:gd name="T2" fmla="*/ 0 w 261"/>
                <a:gd name="T3" fmla="*/ 1 h 209"/>
                <a:gd name="T4" fmla="*/ 0 w 261"/>
                <a:gd name="T5" fmla="*/ 1 h 209"/>
                <a:gd name="T6" fmla="*/ 0 w 261"/>
                <a:gd name="T7" fmla="*/ 1 h 209"/>
                <a:gd name="T8" fmla="*/ 0 w 261"/>
                <a:gd name="T9" fmla="*/ 1 h 209"/>
                <a:gd name="T10" fmla="*/ 0 w 261"/>
                <a:gd name="T11" fmla="*/ 1 h 209"/>
                <a:gd name="T12" fmla="*/ 0 w 261"/>
                <a:gd name="T13" fmla="*/ 1 h 209"/>
                <a:gd name="T14" fmla="*/ 0 w 261"/>
                <a:gd name="T15" fmla="*/ 1 h 209"/>
                <a:gd name="T16" fmla="*/ 0 w 261"/>
                <a:gd name="T17" fmla="*/ 1 h 209"/>
                <a:gd name="T18" fmla="*/ 0 w 261"/>
                <a:gd name="T19" fmla="*/ 1 h 209"/>
                <a:gd name="T20" fmla="*/ 0 w 261"/>
                <a:gd name="T21" fmla="*/ 1 h 209"/>
                <a:gd name="T22" fmla="*/ 0 w 261"/>
                <a:gd name="T23" fmla="*/ 1 h 209"/>
                <a:gd name="T24" fmla="*/ 0 w 261"/>
                <a:gd name="T25" fmla="*/ 0 h 209"/>
                <a:gd name="T26" fmla="*/ 0 w 261"/>
                <a:gd name="T27" fmla="*/ 1 h 209"/>
                <a:gd name="T28" fmla="*/ 0 w 261"/>
                <a:gd name="T29" fmla="*/ 1 h 209"/>
                <a:gd name="T30" fmla="*/ 0 w 261"/>
                <a:gd name="T31" fmla="*/ 1 h 209"/>
                <a:gd name="T32" fmla="*/ 0 w 261"/>
                <a:gd name="T33" fmla="*/ 1 h 209"/>
                <a:gd name="T34" fmla="*/ 0 w 261"/>
                <a:gd name="T35" fmla="*/ 1 h 209"/>
                <a:gd name="T36" fmla="*/ 0 w 261"/>
                <a:gd name="T37" fmla="*/ 1 h 209"/>
                <a:gd name="T38" fmla="*/ 0 w 261"/>
                <a:gd name="T39" fmla="*/ 1 h 209"/>
                <a:gd name="T40" fmla="*/ 0 w 261"/>
                <a:gd name="T41" fmla="*/ 1 h 209"/>
                <a:gd name="T42" fmla="*/ 0 w 261"/>
                <a:gd name="T43" fmla="*/ 1 h 209"/>
                <a:gd name="T44" fmla="*/ 0 w 261"/>
                <a:gd name="T45" fmla="*/ 1 h 209"/>
                <a:gd name="T46" fmla="*/ 0 w 261"/>
                <a:gd name="T47" fmla="*/ 1 h 209"/>
                <a:gd name="T48" fmla="*/ 0 w 261"/>
                <a:gd name="T49" fmla="*/ 1 h 209"/>
                <a:gd name="T50" fmla="*/ 0 w 261"/>
                <a:gd name="T51" fmla="*/ 1 h 209"/>
                <a:gd name="T52" fmla="*/ 0 w 261"/>
                <a:gd name="T53" fmla="*/ 1 h 209"/>
                <a:gd name="T54" fmla="*/ 0 w 261"/>
                <a:gd name="T55" fmla="*/ 1 h 209"/>
                <a:gd name="T56" fmla="*/ 0 w 261"/>
                <a:gd name="T57" fmla="*/ 1 h 209"/>
                <a:gd name="T58" fmla="*/ 0 w 261"/>
                <a:gd name="T59" fmla="*/ 1 h 209"/>
                <a:gd name="T60" fmla="*/ 0 w 261"/>
                <a:gd name="T61" fmla="*/ 1 h 209"/>
                <a:gd name="T62" fmla="*/ 0 w 261"/>
                <a:gd name="T63" fmla="*/ 1 h 209"/>
                <a:gd name="T64" fmla="*/ 0 w 261"/>
                <a:gd name="T65" fmla="*/ 1 h 209"/>
                <a:gd name="T66" fmla="*/ 0 w 261"/>
                <a:gd name="T67" fmla="*/ 1 h 209"/>
                <a:gd name="T68" fmla="*/ 0 w 261"/>
                <a:gd name="T69" fmla="*/ 1 h 209"/>
                <a:gd name="T70" fmla="*/ 0 w 261"/>
                <a:gd name="T71" fmla="*/ 1 h 209"/>
                <a:gd name="T72" fmla="*/ 0 w 261"/>
                <a:gd name="T73" fmla="*/ 1 h 2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1" h="209">
                  <a:moveTo>
                    <a:pt x="0" y="131"/>
                  </a:moveTo>
                  <a:lnTo>
                    <a:pt x="2" y="114"/>
                  </a:lnTo>
                  <a:lnTo>
                    <a:pt x="6" y="98"/>
                  </a:lnTo>
                  <a:lnTo>
                    <a:pt x="14" y="84"/>
                  </a:lnTo>
                  <a:lnTo>
                    <a:pt x="24" y="71"/>
                  </a:lnTo>
                  <a:lnTo>
                    <a:pt x="35" y="59"/>
                  </a:lnTo>
                  <a:lnTo>
                    <a:pt x="48" y="48"/>
                  </a:lnTo>
                  <a:lnTo>
                    <a:pt x="63" y="38"/>
                  </a:lnTo>
                  <a:lnTo>
                    <a:pt x="78" y="29"/>
                  </a:lnTo>
                  <a:lnTo>
                    <a:pt x="101" y="16"/>
                  </a:lnTo>
                  <a:lnTo>
                    <a:pt x="123" y="7"/>
                  </a:lnTo>
                  <a:lnTo>
                    <a:pt x="146" y="1"/>
                  </a:lnTo>
                  <a:lnTo>
                    <a:pt x="170" y="0"/>
                  </a:lnTo>
                  <a:lnTo>
                    <a:pt x="193" y="6"/>
                  </a:lnTo>
                  <a:lnTo>
                    <a:pt x="216" y="18"/>
                  </a:lnTo>
                  <a:lnTo>
                    <a:pt x="238" y="39"/>
                  </a:lnTo>
                  <a:lnTo>
                    <a:pt x="261" y="70"/>
                  </a:lnTo>
                  <a:lnTo>
                    <a:pt x="245" y="87"/>
                  </a:lnTo>
                  <a:lnTo>
                    <a:pt x="229" y="103"/>
                  </a:lnTo>
                  <a:lnTo>
                    <a:pt x="211" y="118"/>
                  </a:lnTo>
                  <a:lnTo>
                    <a:pt x="194" y="132"/>
                  </a:lnTo>
                  <a:lnTo>
                    <a:pt x="176" y="144"/>
                  </a:lnTo>
                  <a:lnTo>
                    <a:pt x="158" y="155"/>
                  </a:lnTo>
                  <a:lnTo>
                    <a:pt x="141" y="165"/>
                  </a:lnTo>
                  <a:lnTo>
                    <a:pt x="124" y="174"/>
                  </a:lnTo>
                  <a:lnTo>
                    <a:pt x="108" y="181"/>
                  </a:lnTo>
                  <a:lnTo>
                    <a:pt x="93" y="188"/>
                  </a:lnTo>
                  <a:lnTo>
                    <a:pt x="78" y="193"/>
                  </a:lnTo>
                  <a:lnTo>
                    <a:pt x="64" y="198"/>
                  </a:lnTo>
                  <a:lnTo>
                    <a:pt x="52" y="203"/>
                  </a:lnTo>
                  <a:lnTo>
                    <a:pt x="41" y="205"/>
                  </a:lnTo>
                  <a:lnTo>
                    <a:pt x="32" y="207"/>
                  </a:lnTo>
                  <a:lnTo>
                    <a:pt x="25" y="209"/>
                  </a:lnTo>
                  <a:lnTo>
                    <a:pt x="14" y="188"/>
                  </a:lnTo>
                  <a:lnTo>
                    <a:pt x="6" y="167"/>
                  </a:lnTo>
                  <a:lnTo>
                    <a:pt x="2" y="14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Freeform 18"/>
            <p:cNvSpPr>
              <a:spLocks/>
            </p:cNvSpPr>
            <p:nvPr/>
          </p:nvSpPr>
          <p:spPr bwMode="auto">
            <a:xfrm>
              <a:off x="3019" y="1296"/>
              <a:ext cx="108" cy="84"/>
            </a:xfrm>
            <a:custGeom>
              <a:avLst/>
              <a:gdLst>
                <a:gd name="T0" fmla="*/ 0 w 217"/>
                <a:gd name="T1" fmla="*/ 1 h 168"/>
                <a:gd name="T2" fmla="*/ 0 w 217"/>
                <a:gd name="T3" fmla="*/ 1 h 168"/>
                <a:gd name="T4" fmla="*/ 0 w 217"/>
                <a:gd name="T5" fmla="*/ 1 h 168"/>
                <a:gd name="T6" fmla="*/ 0 w 217"/>
                <a:gd name="T7" fmla="*/ 1 h 168"/>
                <a:gd name="T8" fmla="*/ 0 w 217"/>
                <a:gd name="T9" fmla="*/ 1 h 168"/>
                <a:gd name="T10" fmla="*/ 0 w 217"/>
                <a:gd name="T11" fmla="*/ 1 h 168"/>
                <a:gd name="T12" fmla="*/ 0 w 217"/>
                <a:gd name="T13" fmla="*/ 1 h 168"/>
                <a:gd name="T14" fmla="*/ 0 w 217"/>
                <a:gd name="T15" fmla="*/ 1 h 168"/>
                <a:gd name="T16" fmla="*/ 0 w 217"/>
                <a:gd name="T17" fmla="*/ 0 h 168"/>
                <a:gd name="T18" fmla="*/ 0 w 217"/>
                <a:gd name="T19" fmla="*/ 1 h 168"/>
                <a:gd name="T20" fmla="*/ 0 w 217"/>
                <a:gd name="T21" fmla="*/ 1 h 168"/>
                <a:gd name="T22" fmla="*/ 0 w 217"/>
                <a:gd name="T23" fmla="*/ 1 h 168"/>
                <a:gd name="T24" fmla="*/ 0 w 217"/>
                <a:gd name="T25" fmla="*/ 1 h 168"/>
                <a:gd name="T26" fmla="*/ 0 w 217"/>
                <a:gd name="T27" fmla="*/ 1 h 168"/>
                <a:gd name="T28" fmla="*/ 0 w 217"/>
                <a:gd name="T29" fmla="*/ 1 h 168"/>
                <a:gd name="T30" fmla="*/ 0 w 217"/>
                <a:gd name="T31" fmla="*/ 1 h 168"/>
                <a:gd name="T32" fmla="*/ 0 w 217"/>
                <a:gd name="T33" fmla="*/ 1 h 168"/>
                <a:gd name="T34" fmla="*/ 0 w 217"/>
                <a:gd name="T35" fmla="*/ 1 h 168"/>
                <a:gd name="T36" fmla="*/ 0 w 217"/>
                <a:gd name="T37" fmla="*/ 1 h 168"/>
                <a:gd name="T38" fmla="*/ 0 w 217"/>
                <a:gd name="T39" fmla="*/ 1 h 168"/>
                <a:gd name="T40" fmla="*/ 0 w 217"/>
                <a:gd name="T41" fmla="*/ 1 h 168"/>
                <a:gd name="T42" fmla="*/ 0 w 217"/>
                <a:gd name="T43" fmla="*/ 1 h 168"/>
                <a:gd name="T44" fmla="*/ 0 w 217"/>
                <a:gd name="T45" fmla="*/ 1 h 168"/>
                <a:gd name="T46" fmla="*/ 0 w 217"/>
                <a:gd name="T47" fmla="*/ 1 h 168"/>
                <a:gd name="T48" fmla="*/ 0 w 217"/>
                <a:gd name="T49" fmla="*/ 1 h 168"/>
                <a:gd name="T50" fmla="*/ 0 w 217"/>
                <a:gd name="T51" fmla="*/ 1 h 168"/>
                <a:gd name="T52" fmla="*/ 0 w 217"/>
                <a:gd name="T53" fmla="*/ 1 h 168"/>
                <a:gd name="T54" fmla="*/ 0 w 217"/>
                <a:gd name="T55" fmla="*/ 1 h 168"/>
                <a:gd name="T56" fmla="*/ 0 w 217"/>
                <a:gd name="T57" fmla="*/ 1 h 168"/>
                <a:gd name="T58" fmla="*/ 0 w 217"/>
                <a:gd name="T59" fmla="*/ 1 h 168"/>
                <a:gd name="T60" fmla="*/ 0 w 217"/>
                <a:gd name="T61" fmla="*/ 1 h 168"/>
                <a:gd name="T62" fmla="*/ 0 w 217"/>
                <a:gd name="T63" fmla="*/ 1 h 168"/>
                <a:gd name="T64" fmla="*/ 0 w 217"/>
                <a:gd name="T65" fmla="*/ 1 h 168"/>
                <a:gd name="T66" fmla="*/ 0 w 217"/>
                <a:gd name="T67" fmla="*/ 1 h 168"/>
                <a:gd name="T68" fmla="*/ 0 w 217"/>
                <a:gd name="T69" fmla="*/ 1 h 168"/>
                <a:gd name="T70" fmla="*/ 0 w 217"/>
                <a:gd name="T71" fmla="*/ 1 h 168"/>
                <a:gd name="T72" fmla="*/ 0 w 217"/>
                <a:gd name="T73" fmla="*/ 1 h 168"/>
                <a:gd name="T74" fmla="*/ 0 w 217"/>
                <a:gd name="T75" fmla="*/ 1 h 168"/>
                <a:gd name="T76" fmla="*/ 0 w 217"/>
                <a:gd name="T77" fmla="*/ 1 h 168"/>
                <a:gd name="T78" fmla="*/ 0 w 217"/>
                <a:gd name="T79" fmla="*/ 1 h 168"/>
                <a:gd name="T80" fmla="*/ 0 w 217"/>
                <a:gd name="T81" fmla="*/ 1 h 168"/>
                <a:gd name="T82" fmla="*/ 0 w 217"/>
                <a:gd name="T83" fmla="*/ 1 h 168"/>
                <a:gd name="T84" fmla="*/ 0 w 217"/>
                <a:gd name="T85" fmla="*/ 1 h 168"/>
                <a:gd name="T86" fmla="*/ 0 w 217"/>
                <a:gd name="T87" fmla="*/ 1 h 168"/>
                <a:gd name="T88" fmla="*/ 0 w 217"/>
                <a:gd name="T89" fmla="*/ 1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7" h="168">
                  <a:moveTo>
                    <a:pt x="55" y="159"/>
                  </a:moveTo>
                  <a:lnTo>
                    <a:pt x="42" y="135"/>
                  </a:lnTo>
                  <a:lnTo>
                    <a:pt x="33" y="112"/>
                  </a:lnTo>
                  <a:lnTo>
                    <a:pt x="26" y="90"/>
                  </a:lnTo>
                  <a:lnTo>
                    <a:pt x="24" y="72"/>
                  </a:lnTo>
                  <a:lnTo>
                    <a:pt x="26" y="51"/>
                  </a:lnTo>
                  <a:lnTo>
                    <a:pt x="33" y="33"/>
                  </a:lnTo>
                  <a:lnTo>
                    <a:pt x="43" y="15"/>
                  </a:lnTo>
                  <a:lnTo>
                    <a:pt x="57" y="0"/>
                  </a:lnTo>
                  <a:lnTo>
                    <a:pt x="45" y="9"/>
                  </a:lnTo>
                  <a:lnTo>
                    <a:pt x="35" y="19"/>
                  </a:lnTo>
                  <a:lnTo>
                    <a:pt x="25" y="28"/>
                  </a:lnTo>
                  <a:lnTo>
                    <a:pt x="17" y="38"/>
                  </a:lnTo>
                  <a:lnTo>
                    <a:pt x="10" y="50"/>
                  </a:lnTo>
                  <a:lnTo>
                    <a:pt x="5" y="62"/>
                  </a:lnTo>
                  <a:lnTo>
                    <a:pt x="2" y="75"/>
                  </a:lnTo>
                  <a:lnTo>
                    <a:pt x="0" y="90"/>
                  </a:lnTo>
                  <a:lnTo>
                    <a:pt x="2" y="107"/>
                  </a:lnTo>
                  <a:lnTo>
                    <a:pt x="6" y="126"/>
                  </a:lnTo>
                  <a:lnTo>
                    <a:pt x="14" y="147"/>
                  </a:lnTo>
                  <a:lnTo>
                    <a:pt x="25" y="168"/>
                  </a:lnTo>
                  <a:lnTo>
                    <a:pt x="30" y="167"/>
                  </a:lnTo>
                  <a:lnTo>
                    <a:pt x="37" y="165"/>
                  </a:lnTo>
                  <a:lnTo>
                    <a:pt x="47" y="163"/>
                  </a:lnTo>
                  <a:lnTo>
                    <a:pt x="56" y="159"/>
                  </a:lnTo>
                  <a:lnTo>
                    <a:pt x="66" y="156"/>
                  </a:lnTo>
                  <a:lnTo>
                    <a:pt x="78" y="152"/>
                  </a:lnTo>
                  <a:lnTo>
                    <a:pt x="90" y="148"/>
                  </a:lnTo>
                  <a:lnTo>
                    <a:pt x="103" y="142"/>
                  </a:lnTo>
                  <a:lnTo>
                    <a:pt x="116" y="136"/>
                  </a:lnTo>
                  <a:lnTo>
                    <a:pt x="130" y="129"/>
                  </a:lnTo>
                  <a:lnTo>
                    <a:pt x="144" y="122"/>
                  </a:lnTo>
                  <a:lnTo>
                    <a:pt x="158" y="113"/>
                  </a:lnTo>
                  <a:lnTo>
                    <a:pt x="173" y="104"/>
                  </a:lnTo>
                  <a:lnTo>
                    <a:pt x="188" y="95"/>
                  </a:lnTo>
                  <a:lnTo>
                    <a:pt x="203" y="83"/>
                  </a:lnTo>
                  <a:lnTo>
                    <a:pt x="217" y="72"/>
                  </a:lnTo>
                  <a:lnTo>
                    <a:pt x="191" y="90"/>
                  </a:lnTo>
                  <a:lnTo>
                    <a:pt x="165" y="106"/>
                  </a:lnTo>
                  <a:lnTo>
                    <a:pt x="141" y="121"/>
                  </a:lnTo>
                  <a:lnTo>
                    <a:pt x="119" y="133"/>
                  </a:lnTo>
                  <a:lnTo>
                    <a:pt x="98" y="143"/>
                  </a:lnTo>
                  <a:lnTo>
                    <a:pt x="80" y="150"/>
                  </a:lnTo>
                  <a:lnTo>
                    <a:pt x="66" y="156"/>
                  </a:lnTo>
                  <a:lnTo>
                    <a:pt x="55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Freeform 19"/>
            <p:cNvSpPr>
              <a:spLocks/>
            </p:cNvSpPr>
            <p:nvPr/>
          </p:nvSpPr>
          <p:spPr bwMode="auto">
            <a:xfrm>
              <a:off x="3031" y="1275"/>
              <a:ext cx="118" cy="105"/>
            </a:xfrm>
            <a:custGeom>
              <a:avLst/>
              <a:gdLst>
                <a:gd name="T0" fmla="*/ 1 w 236"/>
                <a:gd name="T1" fmla="*/ 0 h 209"/>
                <a:gd name="T2" fmla="*/ 1 w 236"/>
                <a:gd name="T3" fmla="*/ 1 h 209"/>
                <a:gd name="T4" fmla="*/ 1 w 236"/>
                <a:gd name="T5" fmla="*/ 1 h 209"/>
                <a:gd name="T6" fmla="*/ 1 w 236"/>
                <a:gd name="T7" fmla="*/ 1 h 209"/>
                <a:gd name="T8" fmla="*/ 1 w 236"/>
                <a:gd name="T9" fmla="*/ 1 h 209"/>
                <a:gd name="T10" fmla="*/ 1 w 236"/>
                <a:gd name="T11" fmla="*/ 1 h 209"/>
                <a:gd name="T12" fmla="*/ 1 w 236"/>
                <a:gd name="T13" fmla="*/ 1 h 209"/>
                <a:gd name="T14" fmla="*/ 1 w 236"/>
                <a:gd name="T15" fmla="*/ 1 h 209"/>
                <a:gd name="T16" fmla="*/ 1 w 236"/>
                <a:gd name="T17" fmla="*/ 1 h 209"/>
                <a:gd name="T18" fmla="*/ 1 w 236"/>
                <a:gd name="T19" fmla="*/ 1 h 209"/>
                <a:gd name="T20" fmla="*/ 1 w 236"/>
                <a:gd name="T21" fmla="*/ 1 h 209"/>
                <a:gd name="T22" fmla="*/ 1 w 236"/>
                <a:gd name="T23" fmla="*/ 1 h 209"/>
                <a:gd name="T24" fmla="*/ 1 w 236"/>
                <a:gd name="T25" fmla="*/ 1 h 209"/>
                <a:gd name="T26" fmla="*/ 1 w 236"/>
                <a:gd name="T27" fmla="*/ 1 h 209"/>
                <a:gd name="T28" fmla="*/ 1 w 236"/>
                <a:gd name="T29" fmla="*/ 1 h 209"/>
                <a:gd name="T30" fmla="*/ 1 w 236"/>
                <a:gd name="T31" fmla="*/ 1 h 209"/>
                <a:gd name="T32" fmla="*/ 1 w 236"/>
                <a:gd name="T33" fmla="*/ 1 h 209"/>
                <a:gd name="T34" fmla="*/ 1 w 236"/>
                <a:gd name="T35" fmla="*/ 1 h 209"/>
                <a:gd name="T36" fmla="*/ 1 w 236"/>
                <a:gd name="T37" fmla="*/ 1 h 209"/>
                <a:gd name="T38" fmla="*/ 1 w 236"/>
                <a:gd name="T39" fmla="*/ 1 h 209"/>
                <a:gd name="T40" fmla="*/ 1 w 236"/>
                <a:gd name="T41" fmla="*/ 1 h 209"/>
                <a:gd name="T42" fmla="*/ 1 w 236"/>
                <a:gd name="T43" fmla="*/ 1 h 209"/>
                <a:gd name="T44" fmla="*/ 1 w 236"/>
                <a:gd name="T45" fmla="*/ 1 h 209"/>
                <a:gd name="T46" fmla="*/ 1 w 236"/>
                <a:gd name="T47" fmla="*/ 1 h 209"/>
                <a:gd name="T48" fmla="*/ 0 w 236"/>
                <a:gd name="T49" fmla="*/ 1 h 209"/>
                <a:gd name="T50" fmla="*/ 1 w 236"/>
                <a:gd name="T51" fmla="*/ 1 h 209"/>
                <a:gd name="T52" fmla="*/ 1 w 236"/>
                <a:gd name="T53" fmla="*/ 1 h 209"/>
                <a:gd name="T54" fmla="*/ 1 w 236"/>
                <a:gd name="T55" fmla="*/ 1 h 209"/>
                <a:gd name="T56" fmla="*/ 1 w 236"/>
                <a:gd name="T57" fmla="*/ 1 h 209"/>
                <a:gd name="T58" fmla="*/ 1 w 236"/>
                <a:gd name="T59" fmla="*/ 1 h 209"/>
                <a:gd name="T60" fmla="*/ 1 w 236"/>
                <a:gd name="T61" fmla="*/ 1 h 209"/>
                <a:gd name="T62" fmla="*/ 1 w 236"/>
                <a:gd name="T63" fmla="*/ 1 h 209"/>
                <a:gd name="T64" fmla="*/ 1 w 236"/>
                <a:gd name="T65" fmla="*/ 1 h 209"/>
                <a:gd name="T66" fmla="*/ 1 w 236"/>
                <a:gd name="T67" fmla="*/ 1 h 209"/>
                <a:gd name="T68" fmla="*/ 1 w 236"/>
                <a:gd name="T69" fmla="*/ 1 h 209"/>
                <a:gd name="T70" fmla="*/ 1 w 236"/>
                <a:gd name="T71" fmla="*/ 1 h 209"/>
                <a:gd name="T72" fmla="*/ 1 w 236"/>
                <a:gd name="T73" fmla="*/ 1 h 209"/>
                <a:gd name="T74" fmla="*/ 1 w 236"/>
                <a:gd name="T75" fmla="*/ 1 h 209"/>
                <a:gd name="T76" fmla="*/ 1 w 236"/>
                <a:gd name="T77" fmla="*/ 1 h 209"/>
                <a:gd name="T78" fmla="*/ 1 w 236"/>
                <a:gd name="T79" fmla="*/ 1 h 209"/>
                <a:gd name="T80" fmla="*/ 1 w 236"/>
                <a:gd name="T81" fmla="*/ 1 h 209"/>
                <a:gd name="T82" fmla="*/ 1 w 236"/>
                <a:gd name="T83" fmla="*/ 1 h 209"/>
                <a:gd name="T84" fmla="*/ 1 w 236"/>
                <a:gd name="T85" fmla="*/ 1 h 209"/>
                <a:gd name="T86" fmla="*/ 1 w 236"/>
                <a:gd name="T87" fmla="*/ 1 h 209"/>
                <a:gd name="T88" fmla="*/ 1 w 236"/>
                <a:gd name="T89" fmla="*/ 1 h 209"/>
                <a:gd name="T90" fmla="*/ 1 w 236"/>
                <a:gd name="T91" fmla="*/ 1 h 209"/>
                <a:gd name="T92" fmla="*/ 1 w 236"/>
                <a:gd name="T93" fmla="*/ 1 h 209"/>
                <a:gd name="T94" fmla="*/ 1 w 236"/>
                <a:gd name="T95" fmla="*/ 0 h 209"/>
                <a:gd name="T96" fmla="*/ 1 w 236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6" h="209">
                  <a:moveTo>
                    <a:pt x="129" y="0"/>
                  </a:moveTo>
                  <a:lnTo>
                    <a:pt x="138" y="3"/>
                  </a:lnTo>
                  <a:lnTo>
                    <a:pt x="147" y="8"/>
                  </a:lnTo>
                  <a:lnTo>
                    <a:pt x="156" y="14"/>
                  </a:lnTo>
                  <a:lnTo>
                    <a:pt x="166" y="22"/>
                  </a:lnTo>
                  <a:lnTo>
                    <a:pt x="175" y="30"/>
                  </a:lnTo>
                  <a:lnTo>
                    <a:pt x="184" y="40"/>
                  </a:lnTo>
                  <a:lnTo>
                    <a:pt x="192" y="52"/>
                  </a:lnTo>
                  <a:lnTo>
                    <a:pt x="201" y="65"/>
                  </a:lnTo>
                  <a:lnTo>
                    <a:pt x="183" y="87"/>
                  </a:lnTo>
                  <a:lnTo>
                    <a:pt x="164" y="107"/>
                  </a:lnTo>
                  <a:lnTo>
                    <a:pt x="146" y="124"/>
                  </a:lnTo>
                  <a:lnTo>
                    <a:pt x="129" y="139"/>
                  </a:lnTo>
                  <a:lnTo>
                    <a:pt x="110" y="153"/>
                  </a:lnTo>
                  <a:lnTo>
                    <a:pt x="94" y="165"/>
                  </a:lnTo>
                  <a:lnTo>
                    <a:pt x="78" y="174"/>
                  </a:lnTo>
                  <a:lnTo>
                    <a:pt x="63" y="182"/>
                  </a:lnTo>
                  <a:lnTo>
                    <a:pt x="49" y="189"/>
                  </a:lnTo>
                  <a:lnTo>
                    <a:pt x="37" y="194"/>
                  </a:lnTo>
                  <a:lnTo>
                    <a:pt x="26" y="199"/>
                  </a:lnTo>
                  <a:lnTo>
                    <a:pt x="17" y="203"/>
                  </a:lnTo>
                  <a:lnTo>
                    <a:pt x="9" y="205"/>
                  </a:lnTo>
                  <a:lnTo>
                    <a:pt x="3" y="207"/>
                  </a:lnTo>
                  <a:lnTo>
                    <a:pt x="1" y="208"/>
                  </a:lnTo>
                  <a:lnTo>
                    <a:pt x="0" y="209"/>
                  </a:lnTo>
                  <a:lnTo>
                    <a:pt x="7" y="207"/>
                  </a:lnTo>
                  <a:lnTo>
                    <a:pt x="16" y="205"/>
                  </a:lnTo>
                  <a:lnTo>
                    <a:pt x="27" y="203"/>
                  </a:lnTo>
                  <a:lnTo>
                    <a:pt x="39" y="198"/>
                  </a:lnTo>
                  <a:lnTo>
                    <a:pt x="53" y="193"/>
                  </a:lnTo>
                  <a:lnTo>
                    <a:pt x="68" y="188"/>
                  </a:lnTo>
                  <a:lnTo>
                    <a:pt x="83" y="181"/>
                  </a:lnTo>
                  <a:lnTo>
                    <a:pt x="99" y="174"/>
                  </a:lnTo>
                  <a:lnTo>
                    <a:pt x="116" y="165"/>
                  </a:lnTo>
                  <a:lnTo>
                    <a:pt x="133" y="155"/>
                  </a:lnTo>
                  <a:lnTo>
                    <a:pt x="151" y="144"/>
                  </a:lnTo>
                  <a:lnTo>
                    <a:pt x="169" y="132"/>
                  </a:lnTo>
                  <a:lnTo>
                    <a:pt x="186" y="118"/>
                  </a:lnTo>
                  <a:lnTo>
                    <a:pt x="204" y="103"/>
                  </a:lnTo>
                  <a:lnTo>
                    <a:pt x="220" y="87"/>
                  </a:lnTo>
                  <a:lnTo>
                    <a:pt x="236" y="70"/>
                  </a:lnTo>
                  <a:lnTo>
                    <a:pt x="223" y="52"/>
                  </a:lnTo>
                  <a:lnTo>
                    <a:pt x="209" y="36"/>
                  </a:lnTo>
                  <a:lnTo>
                    <a:pt x="197" y="23"/>
                  </a:lnTo>
                  <a:lnTo>
                    <a:pt x="183" y="14"/>
                  </a:lnTo>
                  <a:lnTo>
                    <a:pt x="169" y="7"/>
                  </a:lnTo>
                  <a:lnTo>
                    <a:pt x="155" y="2"/>
                  </a:lnTo>
                  <a:lnTo>
                    <a:pt x="143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20"/>
            <p:cNvSpPr>
              <a:spLocks/>
            </p:cNvSpPr>
            <p:nvPr/>
          </p:nvSpPr>
          <p:spPr bwMode="auto">
            <a:xfrm>
              <a:off x="3037" y="1265"/>
              <a:ext cx="31" cy="27"/>
            </a:xfrm>
            <a:custGeom>
              <a:avLst/>
              <a:gdLst>
                <a:gd name="T0" fmla="*/ 0 w 63"/>
                <a:gd name="T1" fmla="*/ 1 h 53"/>
                <a:gd name="T2" fmla="*/ 0 w 63"/>
                <a:gd name="T3" fmla="*/ 1 h 53"/>
                <a:gd name="T4" fmla="*/ 0 w 63"/>
                <a:gd name="T5" fmla="*/ 1 h 53"/>
                <a:gd name="T6" fmla="*/ 0 w 63"/>
                <a:gd name="T7" fmla="*/ 1 h 53"/>
                <a:gd name="T8" fmla="*/ 0 w 63"/>
                <a:gd name="T9" fmla="*/ 1 h 53"/>
                <a:gd name="T10" fmla="*/ 0 w 63"/>
                <a:gd name="T11" fmla="*/ 1 h 53"/>
                <a:gd name="T12" fmla="*/ 0 w 63"/>
                <a:gd name="T13" fmla="*/ 1 h 53"/>
                <a:gd name="T14" fmla="*/ 0 w 63"/>
                <a:gd name="T15" fmla="*/ 1 h 53"/>
                <a:gd name="T16" fmla="*/ 0 w 63"/>
                <a:gd name="T17" fmla="*/ 1 h 53"/>
                <a:gd name="T18" fmla="*/ 0 w 63"/>
                <a:gd name="T19" fmla="*/ 0 h 53"/>
                <a:gd name="T20" fmla="*/ 0 w 63"/>
                <a:gd name="T21" fmla="*/ 1 h 53"/>
                <a:gd name="T22" fmla="*/ 0 w 63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53">
                  <a:moveTo>
                    <a:pt x="8" y="53"/>
                  </a:moveTo>
                  <a:lnTo>
                    <a:pt x="0" y="24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6" y="17"/>
                  </a:lnTo>
                  <a:lnTo>
                    <a:pt x="11" y="14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63" y="23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Freeform 21"/>
            <p:cNvSpPr>
              <a:spLocks/>
            </p:cNvSpPr>
            <p:nvPr/>
          </p:nvSpPr>
          <p:spPr bwMode="auto">
            <a:xfrm>
              <a:off x="3269" y="1256"/>
              <a:ext cx="31" cy="26"/>
            </a:xfrm>
            <a:custGeom>
              <a:avLst/>
              <a:gdLst>
                <a:gd name="T0" fmla="*/ 0 w 62"/>
                <a:gd name="T1" fmla="*/ 1 h 52"/>
                <a:gd name="T2" fmla="*/ 1 w 62"/>
                <a:gd name="T3" fmla="*/ 0 h 52"/>
                <a:gd name="T4" fmla="*/ 1 w 62"/>
                <a:gd name="T5" fmla="*/ 0 h 52"/>
                <a:gd name="T6" fmla="*/ 1 w 62"/>
                <a:gd name="T7" fmla="*/ 0 h 52"/>
                <a:gd name="T8" fmla="*/ 1 w 62"/>
                <a:gd name="T9" fmla="*/ 1 h 52"/>
                <a:gd name="T10" fmla="*/ 1 w 62"/>
                <a:gd name="T11" fmla="*/ 1 h 52"/>
                <a:gd name="T12" fmla="*/ 1 w 62"/>
                <a:gd name="T13" fmla="*/ 1 h 52"/>
                <a:gd name="T14" fmla="*/ 1 w 62"/>
                <a:gd name="T15" fmla="*/ 1 h 52"/>
                <a:gd name="T16" fmla="*/ 1 w 62"/>
                <a:gd name="T17" fmla="*/ 1 h 52"/>
                <a:gd name="T18" fmla="*/ 1 w 62"/>
                <a:gd name="T19" fmla="*/ 1 h 52"/>
                <a:gd name="T20" fmla="*/ 1 w 62"/>
                <a:gd name="T21" fmla="*/ 1 h 52"/>
                <a:gd name="T22" fmla="*/ 0 w 62"/>
                <a:gd name="T23" fmla="*/ 1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52">
                  <a:moveTo>
                    <a:pt x="0" y="23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7" y="9"/>
                  </a:lnTo>
                  <a:lnTo>
                    <a:pt x="55" y="14"/>
                  </a:lnTo>
                  <a:lnTo>
                    <a:pt x="62" y="21"/>
                  </a:lnTo>
                  <a:lnTo>
                    <a:pt x="55" y="5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22"/>
            <p:cNvSpPr>
              <a:spLocks/>
            </p:cNvSpPr>
            <p:nvPr/>
          </p:nvSpPr>
          <p:spPr bwMode="auto">
            <a:xfrm>
              <a:off x="3055" y="1350"/>
              <a:ext cx="264" cy="264"/>
            </a:xfrm>
            <a:custGeom>
              <a:avLst/>
              <a:gdLst>
                <a:gd name="T0" fmla="*/ 1 w 528"/>
                <a:gd name="T1" fmla="*/ 1 h 527"/>
                <a:gd name="T2" fmla="*/ 1 w 528"/>
                <a:gd name="T3" fmla="*/ 1 h 527"/>
                <a:gd name="T4" fmla="*/ 1 w 528"/>
                <a:gd name="T5" fmla="*/ 1 h 527"/>
                <a:gd name="T6" fmla="*/ 1 w 528"/>
                <a:gd name="T7" fmla="*/ 1 h 527"/>
                <a:gd name="T8" fmla="*/ 1 w 528"/>
                <a:gd name="T9" fmla="*/ 1 h 527"/>
                <a:gd name="T10" fmla="*/ 1 w 528"/>
                <a:gd name="T11" fmla="*/ 1 h 527"/>
                <a:gd name="T12" fmla="*/ 1 w 528"/>
                <a:gd name="T13" fmla="*/ 1 h 527"/>
                <a:gd name="T14" fmla="*/ 1 w 528"/>
                <a:gd name="T15" fmla="*/ 1 h 527"/>
                <a:gd name="T16" fmla="*/ 1 w 528"/>
                <a:gd name="T17" fmla="*/ 1 h 527"/>
                <a:gd name="T18" fmla="*/ 1 w 528"/>
                <a:gd name="T19" fmla="*/ 1 h 527"/>
                <a:gd name="T20" fmla="*/ 1 w 528"/>
                <a:gd name="T21" fmla="*/ 1 h 527"/>
                <a:gd name="T22" fmla="*/ 1 w 528"/>
                <a:gd name="T23" fmla="*/ 1 h 527"/>
                <a:gd name="T24" fmla="*/ 1 w 528"/>
                <a:gd name="T25" fmla="*/ 1 h 527"/>
                <a:gd name="T26" fmla="*/ 1 w 528"/>
                <a:gd name="T27" fmla="*/ 1 h 527"/>
                <a:gd name="T28" fmla="*/ 1 w 528"/>
                <a:gd name="T29" fmla="*/ 1 h 527"/>
                <a:gd name="T30" fmla="*/ 1 w 528"/>
                <a:gd name="T31" fmla="*/ 1 h 527"/>
                <a:gd name="T32" fmla="*/ 1 w 528"/>
                <a:gd name="T33" fmla="*/ 1 h 527"/>
                <a:gd name="T34" fmla="*/ 1 w 528"/>
                <a:gd name="T35" fmla="*/ 1 h 527"/>
                <a:gd name="T36" fmla="*/ 1 w 528"/>
                <a:gd name="T37" fmla="*/ 1 h 527"/>
                <a:gd name="T38" fmla="*/ 1 w 528"/>
                <a:gd name="T39" fmla="*/ 1 h 527"/>
                <a:gd name="T40" fmla="*/ 1 w 528"/>
                <a:gd name="T41" fmla="*/ 1 h 527"/>
                <a:gd name="T42" fmla="*/ 1 w 528"/>
                <a:gd name="T43" fmla="*/ 1 h 527"/>
                <a:gd name="T44" fmla="*/ 1 w 528"/>
                <a:gd name="T45" fmla="*/ 1 h 527"/>
                <a:gd name="T46" fmla="*/ 1 w 528"/>
                <a:gd name="T47" fmla="*/ 1 h 527"/>
                <a:gd name="T48" fmla="*/ 1 w 528"/>
                <a:gd name="T49" fmla="*/ 1 h 527"/>
                <a:gd name="T50" fmla="*/ 1 w 528"/>
                <a:gd name="T51" fmla="*/ 1 h 527"/>
                <a:gd name="T52" fmla="*/ 1 w 528"/>
                <a:gd name="T53" fmla="*/ 1 h 527"/>
                <a:gd name="T54" fmla="*/ 1 w 528"/>
                <a:gd name="T55" fmla="*/ 1 h 527"/>
                <a:gd name="T56" fmla="*/ 1 w 528"/>
                <a:gd name="T57" fmla="*/ 1 h 527"/>
                <a:gd name="T58" fmla="*/ 1 w 528"/>
                <a:gd name="T59" fmla="*/ 1 h 527"/>
                <a:gd name="T60" fmla="*/ 1 w 528"/>
                <a:gd name="T61" fmla="*/ 1 h 527"/>
                <a:gd name="T62" fmla="*/ 1 w 528"/>
                <a:gd name="T63" fmla="*/ 1 h 5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8" h="527">
                  <a:moveTo>
                    <a:pt x="0" y="262"/>
                  </a:moveTo>
                  <a:lnTo>
                    <a:pt x="1" y="290"/>
                  </a:lnTo>
                  <a:lnTo>
                    <a:pt x="6" y="315"/>
                  </a:lnTo>
                  <a:lnTo>
                    <a:pt x="12" y="341"/>
                  </a:lnTo>
                  <a:lnTo>
                    <a:pt x="21" y="366"/>
                  </a:lnTo>
                  <a:lnTo>
                    <a:pt x="32" y="389"/>
                  </a:lnTo>
                  <a:lnTo>
                    <a:pt x="45" y="411"/>
                  </a:lnTo>
                  <a:lnTo>
                    <a:pt x="60" y="430"/>
                  </a:lnTo>
                  <a:lnTo>
                    <a:pt x="77" y="450"/>
                  </a:lnTo>
                  <a:lnTo>
                    <a:pt x="96" y="466"/>
                  </a:lnTo>
                  <a:lnTo>
                    <a:pt x="116" y="482"/>
                  </a:lnTo>
                  <a:lnTo>
                    <a:pt x="138" y="495"/>
                  </a:lnTo>
                  <a:lnTo>
                    <a:pt x="161" y="506"/>
                  </a:lnTo>
                  <a:lnTo>
                    <a:pt x="186" y="516"/>
                  </a:lnTo>
                  <a:lnTo>
                    <a:pt x="210" y="521"/>
                  </a:lnTo>
                  <a:lnTo>
                    <a:pt x="236" y="526"/>
                  </a:lnTo>
                  <a:lnTo>
                    <a:pt x="263" y="527"/>
                  </a:lnTo>
                  <a:lnTo>
                    <a:pt x="290" y="526"/>
                  </a:lnTo>
                  <a:lnTo>
                    <a:pt x="316" y="521"/>
                  </a:lnTo>
                  <a:lnTo>
                    <a:pt x="341" y="516"/>
                  </a:lnTo>
                  <a:lnTo>
                    <a:pt x="366" y="506"/>
                  </a:lnTo>
                  <a:lnTo>
                    <a:pt x="389" y="495"/>
                  </a:lnTo>
                  <a:lnTo>
                    <a:pt x="411" y="482"/>
                  </a:lnTo>
                  <a:lnTo>
                    <a:pt x="431" y="466"/>
                  </a:lnTo>
                  <a:lnTo>
                    <a:pt x="450" y="450"/>
                  </a:lnTo>
                  <a:lnTo>
                    <a:pt x="467" y="430"/>
                  </a:lnTo>
                  <a:lnTo>
                    <a:pt x="483" y="411"/>
                  </a:lnTo>
                  <a:lnTo>
                    <a:pt x="495" y="389"/>
                  </a:lnTo>
                  <a:lnTo>
                    <a:pt x="507" y="366"/>
                  </a:lnTo>
                  <a:lnTo>
                    <a:pt x="516" y="341"/>
                  </a:lnTo>
                  <a:lnTo>
                    <a:pt x="522" y="315"/>
                  </a:lnTo>
                  <a:lnTo>
                    <a:pt x="527" y="290"/>
                  </a:lnTo>
                  <a:lnTo>
                    <a:pt x="528" y="262"/>
                  </a:lnTo>
                  <a:lnTo>
                    <a:pt x="527" y="236"/>
                  </a:lnTo>
                  <a:lnTo>
                    <a:pt x="522" y="209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5" y="138"/>
                  </a:lnTo>
                  <a:lnTo>
                    <a:pt x="483" y="116"/>
                  </a:lnTo>
                  <a:lnTo>
                    <a:pt x="467" y="95"/>
                  </a:lnTo>
                  <a:lnTo>
                    <a:pt x="450" y="77"/>
                  </a:lnTo>
                  <a:lnTo>
                    <a:pt x="431" y="59"/>
                  </a:lnTo>
                  <a:lnTo>
                    <a:pt x="411" y="44"/>
                  </a:lnTo>
                  <a:lnTo>
                    <a:pt x="389" y="32"/>
                  </a:lnTo>
                  <a:lnTo>
                    <a:pt x="366" y="20"/>
                  </a:lnTo>
                  <a:lnTo>
                    <a:pt x="341" y="11"/>
                  </a:lnTo>
                  <a:lnTo>
                    <a:pt x="316" y="5"/>
                  </a:lnTo>
                  <a:lnTo>
                    <a:pt x="290" y="1"/>
                  </a:lnTo>
                  <a:lnTo>
                    <a:pt x="263" y="0"/>
                  </a:lnTo>
                  <a:lnTo>
                    <a:pt x="236" y="1"/>
                  </a:lnTo>
                  <a:lnTo>
                    <a:pt x="210" y="5"/>
                  </a:lnTo>
                  <a:lnTo>
                    <a:pt x="186" y="11"/>
                  </a:lnTo>
                  <a:lnTo>
                    <a:pt x="161" y="20"/>
                  </a:lnTo>
                  <a:lnTo>
                    <a:pt x="138" y="32"/>
                  </a:lnTo>
                  <a:lnTo>
                    <a:pt x="116" y="44"/>
                  </a:lnTo>
                  <a:lnTo>
                    <a:pt x="96" y="59"/>
                  </a:lnTo>
                  <a:lnTo>
                    <a:pt x="77" y="77"/>
                  </a:lnTo>
                  <a:lnTo>
                    <a:pt x="60" y="95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6" y="209"/>
                  </a:lnTo>
                  <a:lnTo>
                    <a:pt x="1" y="236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C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Freeform 23"/>
            <p:cNvSpPr>
              <a:spLocks/>
            </p:cNvSpPr>
            <p:nvPr/>
          </p:nvSpPr>
          <p:spPr bwMode="auto">
            <a:xfrm>
              <a:off x="3063" y="1358"/>
              <a:ext cx="264" cy="264"/>
            </a:xfrm>
            <a:custGeom>
              <a:avLst/>
              <a:gdLst>
                <a:gd name="T0" fmla="*/ 1 w 528"/>
                <a:gd name="T1" fmla="*/ 1 h 526"/>
                <a:gd name="T2" fmla="*/ 1 w 528"/>
                <a:gd name="T3" fmla="*/ 1 h 526"/>
                <a:gd name="T4" fmla="*/ 1 w 528"/>
                <a:gd name="T5" fmla="*/ 1 h 526"/>
                <a:gd name="T6" fmla="*/ 1 w 528"/>
                <a:gd name="T7" fmla="*/ 1 h 526"/>
                <a:gd name="T8" fmla="*/ 1 w 528"/>
                <a:gd name="T9" fmla="*/ 1 h 526"/>
                <a:gd name="T10" fmla="*/ 1 w 528"/>
                <a:gd name="T11" fmla="*/ 1 h 526"/>
                <a:gd name="T12" fmla="*/ 1 w 528"/>
                <a:gd name="T13" fmla="*/ 1 h 526"/>
                <a:gd name="T14" fmla="*/ 1 w 528"/>
                <a:gd name="T15" fmla="*/ 1 h 526"/>
                <a:gd name="T16" fmla="*/ 1 w 528"/>
                <a:gd name="T17" fmla="*/ 1 h 526"/>
                <a:gd name="T18" fmla="*/ 1 w 528"/>
                <a:gd name="T19" fmla="*/ 1 h 526"/>
                <a:gd name="T20" fmla="*/ 1 w 528"/>
                <a:gd name="T21" fmla="*/ 1 h 526"/>
                <a:gd name="T22" fmla="*/ 1 w 528"/>
                <a:gd name="T23" fmla="*/ 1 h 526"/>
                <a:gd name="T24" fmla="*/ 1 w 528"/>
                <a:gd name="T25" fmla="*/ 1 h 526"/>
                <a:gd name="T26" fmla="*/ 1 w 528"/>
                <a:gd name="T27" fmla="*/ 1 h 526"/>
                <a:gd name="T28" fmla="*/ 1 w 528"/>
                <a:gd name="T29" fmla="*/ 1 h 526"/>
                <a:gd name="T30" fmla="*/ 1 w 528"/>
                <a:gd name="T31" fmla="*/ 1 h 526"/>
                <a:gd name="T32" fmla="*/ 1 w 528"/>
                <a:gd name="T33" fmla="*/ 1 h 526"/>
                <a:gd name="T34" fmla="*/ 1 w 528"/>
                <a:gd name="T35" fmla="*/ 1 h 526"/>
                <a:gd name="T36" fmla="*/ 1 w 528"/>
                <a:gd name="T37" fmla="*/ 1 h 526"/>
                <a:gd name="T38" fmla="*/ 1 w 528"/>
                <a:gd name="T39" fmla="*/ 1 h 526"/>
                <a:gd name="T40" fmla="*/ 1 w 528"/>
                <a:gd name="T41" fmla="*/ 1 h 526"/>
                <a:gd name="T42" fmla="*/ 1 w 528"/>
                <a:gd name="T43" fmla="*/ 1 h 526"/>
                <a:gd name="T44" fmla="*/ 1 w 528"/>
                <a:gd name="T45" fmla="*/ 1 h 526"/>
                <a:gd name="T46" fmla="*/ 1 w 528"/>
                <a:gd name="T47" fmla="*/ 1 h 526"/>
                <a:gd name="T48" fmla="*/ 1 w 528"/>
                <a:gd name="T49" fmla="*/ 1 h 526"/>
                <a:gd name="T50" fmla="*/ 1 w 528"/>
                <a:gd name="T51" fmla="*/ 1 h 526"/>
                <a:gd name="T52" fmla="*/ 1 w 528"/>
                <a:gd name="T53" fmla="*/ 1 h 526"/>
                <a:gd name="T54" fmla="*/ 1 w 528"/>
                <a:gd name="T55" fmla="*/ 1 h 526"/>
                <a:gd name="T56" fmla="*/ 1 w 528"/>
                <a:gd name="T57" fmla="*/ 1 h 526"/>
                <a:gd name="T58" fmla="*/ 1 w 528"/>
                <a:gd name="T59" fmla="*/ 1 h 526"/>
                <a:gd name="T60" fmla="*/ 1 w 528"/>
                <a:gd name="T61" fmla="*/ 1 h 526"/>
                <a:gd name="T62" fmla="*/ 1 w 528"/>
                <a:gd name="T63" fmla="*/ 1 h 5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8" h="526">
                  <a:moveTo>
                    <a:pt x="0" y="262"/>
                  </a:moveTo>
                  <a:lnTo>
                    <a:pt x="1" y="290"/>
                  </a:lnTo>
                  <a:lnTo>
                    <a:pt x="6" y="315"/>
                  </a:lnTo>
                  <a:lnTo>
                    <a:pt x="12" y="341"/>
                  </a:lnTo>
                  <a:lnTo>
                    <a:pt x="21" y="365"/>
                  </a:lnTo>
                  <a:lnTo>
                    <a:pt x="32" y="388"/>
                  </a:lnTo>
                  <a:lnTo>
                    <a:pt x="45" y="410"/>
                  </a:lnTo>
                  <a:lnTo>
                    <a:pt x="60" y="431"/>
                  </a:lnTo>
                  <a:lnTo>
                    <a:pt x="77" y="449"/>
                  </a:lnTo>
                  <a:lnTo>
                    <a:pt x="96" y="466"/>
                  </a:lnTo>
                  <a:lnTo>
                    <a:pt x="117" y="481"/>
                  </a:lnTo>
                  <a:lnTo>
                    <a:pt x="138" y="494"/>
                  </a:lnTo>
                  <a:lnTo>
                    <a:pt x="161" y="505"/>
                  </a:lnTo>
                  <a:lnTo>
                    <a:pt x="186" y="515"/>
                  </a:lnTo>
                  <a:lnTo>
                    <a:pt x="210" y="520"/>
                  </a:lnTo>
                  <a:lnTo>
                    <a:pt x="236" y="525"/>
                  </a:lnTo>
                  <a:lnTo>
                    <a:pt x="263" y="526"/>
                  </a:lnTo>
                  <a:lnTo>
                    <a:pt x="290" y="525"/>
                  </a:lnTo>
                  <a:lnTo>
                    <a:pt x="316" y="520"/>
                  </a:lnTo>
                  <a:lnTo>
                    <a:pt x="341" y="515"/>
                  </a:lnTo>
                  <a:lnTo>
                    <a:pt x="367" y="505"/>
                  </a:lnTo>
                  <a:lnTo>
                    <a:pt x="390" y="494"/>
                  </a:lnTo>
                  <a:lnTo>
                    <a:pt x="411" y="481"/>
                  </a:lnTo>
                  <a:lnTo>
                    <a:pt x="431" y="466"/>
                  </a:lnTo>
                  <a:lnTo>
                    <a:pt x="451" y="449"/>
                  </a:lnTo>
                  <a:lnTo>
                    <a:pt x="467" y="431"/>
                  </a:lnTo>
                  <a:lnTo>
                    <a:pt x="483" y="410"/>
                  </a:lnTo>
                  <a:lnTo>
                    <a:pt x="496" y="388"/>
                  </a:lnTo>
                  <a:lnTo>
                    <a:pt x="507" y="365"/>
                  </a:lnTo>
                  <a:lnTo>
                    <a:pt x="516" y="341"/>
                  </a:lnTo>
                  <a:lnTo>
                    <a:pt x="522" y="315"/>
                  </a:lnTo>
                  <a:lnTo>
                    <a:pt x="527" y="290"/>
                  </a:lnTo>
                  <a:lnTo>
                    <a:pt x="528" y="262"/>
                  </a:lnTo>
                  <a:lnTo>
                    <a:pt x="527" y="236"/>
                  </a:lnTo>
                  <a:lnTo>
                    <a:pt x="522" y="209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6" y="138"/>
                  </a:lnTo>
                  <a:lnTo>
                    <a:pt x="483" y="116"/>
                  </a:lnTo>
                  <a:lnTo>
                    <a:pt x="467" y="95"/>
                  </a:lnTo>
                  <a:lnTo>
                    <a:pt x="451" y="77"/>
                  </a:lnTo>
                  <a:lnTo>
                    <a:pt x="431" y="60"/>
                  </a:lnTo>
                  <a:lnTo>
                    <a:pt x="411" y="45"/>
                  </a:lnTo>
                  <a:lnTo>
                    <a:pt x="390" y="32"/>
                  </a:lnTo>
                  <a:lnTo>
                    <a:pt x="367" y="20"/>
                  </a:lnTo>
                  <a:lnTo>
                    <a:pt x="341" y="11"/>
                  </a:lnTo>
                  <a:lnTo>
                    <a:pt x="316" y="5"/>
                  </a:lnTo>
                  <a:lnTo>
                    <a:pt x="290" y="1"/>
                  </a:lnTo>
                  <a:lnTo>
                    <a:pt x="263" y="0"/>
                  </a:lnTo>
                  <a:lnTo>
                    <a:pt x="236" y="1"/>
                  </a:lnTo>
                  <a:lnTo>
                    <a:pt x="210" y="5"/>
                  </a:lnTo>
                  <a:lnTo>
                    <a:pt x="186" y="11"/>
                  </a:lnTo>
                  <a:lnTo>
                    <a:pt x="161" y="20"/>
                  </a:lnTo>
                  <a:lnTo>
                    <a:pt x="138" y="32"/>
                  </a:lnTo>
                  <a:lnTo>
                    <a:pt x="117" y="45"/>
                  </a:lnTo>
                  <a:lnTo>
                    <a:pt x="96" y="60"/>
                  </a:lnTo>
                  <a:lnTo>
                    <a:pt x="77" y="77"/>
                  </a:lnTo>
                  <a:lnTo>
                    <a:pt x="60" y="95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6" y="209"/>
                  </a:lnTo>
                  <a:lnTo>
                    <a:pt x="1" y="236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24"/>
            <p:cNvSpPr>
              <a:spLocks/>
            </p:cNvSpPr>
            <p:nvPr/>
          </p:nvSpPr>
          <p:spPr bwMode="auto">
            <a:xfrm>
              <a:off x="3075" y="1370"/>
              <a:ext cx="240" cy="240"/>
            </a:xfrm>
            <a:custGeom>
              <a:avLst/>
              <a:gdLst>
                <a:gd name="T0" fmla="*/ 1 w 480"/>
                <a:gd name="T1" fmla="*/ 1 h 479"/>
                <a:gd name="T2" fmla="*/ 1 w 480"/>
                <a:gd name="T3" fmla="*/ 1 h 479"/>
                <a:gd name="T4" fmla="*/ 1 w 480"/>
                <a:gd name="T5" fmla="*/ 1 h 479"/>
                <a:gd name="T6" fmla="*/ 1 w 480"/>
                <a:gd name="T7" fmla="*/ 1 h 479"/>
                <a:gd name="T8" fmla="*/ 1 w 480"/>
                <a:gd name="T9" fmla="*/ 1 h 479"/>
                <a:gd name="T10" fmla="*/ 1 w 480"/>
                <a:gd name="T11" fmla="*/ 1 h 479"/>
                <a:gd name="T12" fmla="*/ 1 w 480"/>
                <a:gd name="T13" fmla="*/ 1 h 479"/>
                <a:gd name="T14" fmla="*/ 1 w 480"/>
                <a:gd name="T15" fmla="*/ 1 h 479"/>
                <a:gd name="T16" fmla="*/ 1 w 480"/>
                <a:gd name="T17" fmla="*/ 1 h 479"/>
                <a:gd name="T18" fmla="*/ 1 w 480"/>
                <a:gd name="T19" fmla="*/ 1 h 479"/>
                <a:gd name="T20" fmla="*/ 1 w 480"/>
                <a:gd name="T21" fmla="*/ 1 h 479"/>
                <a:gd name="T22" fmla="*/ 1 w 480"/>
                <a:gd name="T23" fmla="*/ 1 h 479"/>
                <a:gd name="T24" fmla="*/ 1 w 480"/>
                <a:gd name="T25" fmla="*/ 1 h 479"/>
                <a:gd name="T26" fmla="*/ 1 w 480"/>
                <a:gd name="T27" fmla="*/ 1 h 479"/>
                <a:gd name="T28" fmla="*/ 1 w 480"/>
                <a:gd name="T29" fmla="*/ 1 h 479"/>
                <a:gd name="T30" fmla="*/ 1 w 480"/>
                <a:gd name="T31" fmla="*/ 1 h 479"/>
                <a:gd name="T32" fmla="*/ 1 w 480"/>
                <a:gd name="T33" fmla="*/ 1 h 479"/>
                <a:gd name="T34" fmla="*/ 1 w 480"/>
                <a:gd name="T35" fmla="*/ 1 h 479"/>
                <a:gd name="T36" fmla="*/ 1 w 480"/>
                <a:gd name="T37" fmla="*/ 1 h 479"/>
                <a:gd name="T38" fmla="*/ 1 w 480"/>
                <a:gd name="T39" fmla="*/ 1 h 479"/>
                <a:gd name="T40" fmla="*/ 1 w 480"/>
                <a:gd name="T41" fmla="*/ 1 h 479"/>
                <a:gd name="T42" fmla="*/ 1 w 480"/>
                <a:gd name="T43" fmla="*/ 1 h 479"/>
                <a:gd name="T44" fmla="*/ 1 w 480"/>
                <a:gd name="T45" fmla="*/ 1 h 479"/>
                <a:gd name="T46" fmla="*/ 1 w 480"/>
                <a:gd name="T47" fmla="*/ 1 h 479"/>
                <a:gd name="T48" fmla="*/ 1 w 480"/>
                <a:gd name="T49" fmla="*/ 1 h 479"/>
                <a:gd name="T50" fmla="*/ 1 w 480"/>
                <a:gd name="T51" fmla="*/ 1 h 479"/>
                <a:gd name="T52" fmla="*/ 1 w 480"/>
                <a:gd name="T53" fmla="*/ 1 h 479"/>
                <a:gd name="T54" fmla="*/ 1 w 480"/>
                <a:gd name="T55" fmla="*/ 1 h 479"/>
                <a:gd name="T56" fmla="*/ 1 w 480"/>
                <a:gd name="T57" fmla="*/ 1 h 479"/>
                <a:gd name="T58" fmla="*/ 1 w 480"/>
                <a:gd name="T59" fmla="*/ 1 h 479"/>
                <a:gd name="T60" fmla="*/ 1 w 480"/>
                <a:gd name="T61" fmla="*/ 1 h 479"/>
                <a:gd name="T62" fmla="*/ 1 w 480"/>
                <a:gd name="T63" fmla="*/ 1 h 4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0" h="479">
                  <a:moveTo>
                    <a:pt x="0" y="238"/>
                  </a:moveTo>
                  <a:lnTo>
                    <a:pt x="2" y="214"/>
                  </a:lnTo>
                  <a:lnTo>
                    <a:pt x="5" y="190"/>
                  </a:lnTo>
                  <a:lnTo>
                    <a:pt x="11" y="168"/>
                  </a:lnTo>
                  <a:lnTo>
                    <a:pt x="19" y="146"/>
                  </a:lnTo>
                  <a:lnTo>
                    <a:pt x="29" y="124"/>
                  </a:lnTo>
                  <a:lnTo>
                    <a:pt x="41" y="105"/>
                  </a:lnTo>
                  <a:lnTo>
                    <a:pt x="55" y="86"/>
                  </a:lnTo>
                  <a:lnTo>
                    <a:pt x="71" y="70"/>
                  </a:lnTo>
                  <a:lnTo>
                    <a:pt x="87" y="54"/>
                  </a:lnTo>
                  <a:lnTo>
                    <a:pt x="105" y="40"/>
                  </a:lnTo>
                  <a:lnTo>
                    <a:pt x="125" y="29"/>
                  </a:lnTo>
                  <a:lnTo>
                    <a:pt x="147" y="18"/>
                  </a:lnTo>
                  <a:lnTo>
                    <a:pt x="169" y="10"/>
                  </a:lnTo>
                  <a:lnTo>
                    <a:pt x="190" y="4"/>
                  </a:lnTo>
                  <a:lnTo>
                    <a:pt x="215" y="1"/>
                  </a:lnTo>
                  <a:lnTo>
                    <a:pt x="239" y="0"/>
                  </a:lnTo>
                  <a:lnTo>
                    <a:pt x="263" y="1"/>
                  </a:lnTo>
                  <a:lnTo>
                    <a:pt x="287" y="4"/>
                  </a:lnTo>
                  <a:lnTo>
                    <a:pt x="310" y="10"/>
                  </a:lnTo>
                  <a:lnTo>
                    <a:pt x="332" y="18"/>
                  </a:lnTo>
                  <a:lnTo>
                    <a:pt x="353" y="29"/>
                  </a:lnTo>
                  <a:lnTo>
                    <a:pt x="374" y="40"/>
                  </a:lnTo>
                  <a:lnTo>
                    <a:pt x="392" y="54"/>
                  </a:lnTo>
                  <a:lnTo>
                    <a:pt x="409" y="70"/>
                  </a:lnTo>
                  <a:lnTo>
                    <a:pt x="424" y="86"/>
                  </a:lnTo>
                  <a:lnTo>
                    <a:pt x="438" y="105"/>
                  </a:lnTo>
                  <a:lnTo>
                    <a:pt x="451" y="124"/>
                  </a:lnTo>
                  <a:lnTo>
                    <a:pt x="461" y="146"/>
                  </a:lnTo>
                  <a:lnTo>
                    <a:pt x="469" y="168"/>
                  </a:lnTo>
                  <a:lnTo>
                    <a:pt x="475" y="190"/>
                  </a:lnTo>
                  <a:lnTo>
                    <a:pt x="478" y="214"/>
                  </a:lnTo>
                  <a:lnTo>
                    <a:pt x="480" y="238"/>
                  </a:lnTo>
                  <a:lnTo>
                    <a:pt x="478" y="263"/>
                  </a:lnTo>
                  <a:lnTo>
                    <a:pt x="475" y="287"/>
                  </a:lnTo>
                  <a:lnTo>
                    <a:pt x="469" y="310"/>
                  </a:lnTo>
                  <a:lnTo>
                    <a:pt x="461" y="332"/>
                  </a:lnTo>
                  <a:lnTo>
                    <a:pt x="451" y="352"/>
                  </a:lnTo>
                  <a:lnTo>
                    <a:pt x="438" y="373"/>
                  </a:lnTo>
                  <a:lnTo>
                    <a:pt x="424" y="392"/>
                  </a:lnTo>
                  <a:lnTo>
                    <a:pt x="409" y="409"/>
                  </a:lnTo>
                  <a:lnTo>
                    <a:pt x="392" y="424"/>
                  </a:lnTo>
                  <a:lnTo>
                    <a:pt x="374" y="438"/>
                  </a:lnTo>
                  <a:lnTo>
                    <a:pt x="353" y="450"/>
                  </a:lnTo>
                  <a:lnTo>
                    <a:pt x="332" y="461"/>
                  </a:lnTo>
                  <a:lnTo>
                    <a:pt x="310" y="469"/>
                  </a:lnTo>
                  <a:lnTo>
                    <a:pt x="287" y="474"/>
                  </a:lnTo>
                  <a:lnTo>
                    <a:pt x="263" y="478"/>
                  </a:lnTo>
                  <a:lnTo>
                    <a:pt x="239" y="479"/>
                  </a:lnTo>
                  <a:lnTo>
                    <a:pt x="215" y="478"/>
                  </a:lnTo>
                  <a:lnTo>
                    <a:pt x="190" y="474"/>
                  </a:lnTo>
                  <a:lnTo>
                    <a:pt x="169" y="469"/>
                  </a:lnTo>
                  <a:lnTo>
                    <a:pt x="147" y="461"/>
                  </a:lnTo>
                  <a:lnTo>
                    <a:pt x="125" y="450"/>
                  </a:lnTo>
                  <a:lnTo>
                    <a:pt x="105" y="438"/>
                  </a:lnTo>
                  <a:lnTo>
                    <a:pt x="87" y="424"/>
                  </a:lnTo>
                  <a:lnTo>
                    <a:pt x="71" y="409"/>
                  </a:lnTo>
                  <a:lnTo>
                    <a:pt x="55" y="392"/>
                  </a:lnTo>
                  <a:lnTo>
                    <a:pt x="41" y="373"/>
                  </a:lnTo>
                  <a:lnTo>
                    <a:pt x="29" y="352"/>
                  </a:lnTo>
                  <a:lnTo>
                    <a:pt x="19" y="332"/>
                  </a:lnTo>
                  <a:lnTo>
                    <a:pt x="11" y="310"/>
                  </a:lnTo>
                  <a:lnTo>
                    <a:pt x="5" y="287"/>
                  </a:lnTo>
                  <a:lnTo>
                    <a:pt x="2" y="263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B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25"/>
            <p:cNvSpPr>
              <a:spLocks/>
            </p:cNvSpPr>
            <p:nvPr/>
          </p:nvSpPr>
          <p:spPr bwMode="auto">
            <a:xfrm>
              <a:off x="3120" y="1397"/>
              <a:ext cx="150" cy="119"/>
            </a:xfrm>
            <a:custGeom>
              <a:avLst/>
              <a:gdLst>
                <a:gd name="T0" fmla="*/ 1 w 300"/>
                <a:gd name="T1" fmla="*/ 1 h 237"/>
                <a:gd name="T2" fmla="*/ 1 w 300"/>
                <a:gd name="T3" fmla="*/ 1 h 237"/>
                <a:gd name="T4" fmla="*/ 1 w 300"/>
                <a:gd name="T5" fmla="*/ 1 h 237"/>
                <a:gd name="T6" fmla="*/ 1 w 300"/>
                <a:gd name="T7" fmla="*/ 1 h 237"/>
                <a:gd name="T8" fmla="*/ 1 w 300"/>
                <a:gd name="T9" fmla="*/ 1 h 237"/>
                <a:gd name="T10" fmla="*/ 1 w 300"/>
                <a:gd name="T11" fmla="*/ 1 h 237"/>
                <a:gd name="T12" fmla="*/ 1 w 300"/>
                <a:gd name="T13" fmla="*/ 1 h 237"/>
                <a:gd name="T14" fmla="*/ 1 w 300"/>
                <a:gd name="T15" fmla="*/ 1 h 237"/>
                <a:gd name="T16" fmla="*/ 1 w 300"/>
                <a:gd name="T17" fmla="*/ 1 h 237"/>
                <a:gd name="T18" fmla="*/ 1 w 300"/>
                <a:gd name="T19" fmla="*/ 1 h 237"/>
                <a:gd name="T20" fmla="*/ 1 w 300"/>
                <a:gd name="T21" fmla="*/ 1 h 237"/>
                <a:gd name="T22" fmla="*/ 1 w 300"/>
                <a:gd name="T23" fmla="*/ 1 h 237"/>
                <a:gd name="T24" fmla="*/ 1 w 300"/>
                <a:gd name="T25" fmla="*/ 1 h 237"/>
                <a:gd name="T26" fmla="*/ 1 w 300"/>
                <a:gd name="T27" fmla="*/ 1 h 237"/>
                <a:gd name="T28" fmla="*/ 1 w 300"/>
                <a:gd name="T29" fmla="*/ 1 h 237"/>
                <a:gd name="T30" fmla="*/ 1 w 300"/>
                <a:gd name="T31" fmla="*/ 1 h 237"/>
                <a:gd name="T32" fmla="*/ 1 w 300"/>
                <a:gd name="T33" fmla="*/ 1 h 237"/>
                <a:gd name="T34" fmla="*/ 1 w 300"/>
                <a:gd name="T35" fmla="*/ 1 h 237"/>
                <a:gd name="T36" fmla="*/ 1 w 300"/>
                <a:gd name="T37" fmla="*/ 1 h 237"/>
                <a:gd name="T38" fmla="*/ 1 w 300"/>
                <a:gd name="T39" fmla="*/ 1 h 237"/>
                <a:gd name="T40" fmla="*/ 1 w 300"/>
                <a:gd name="T41" fmla="*/ 1 h 237"/>
                <a:gd name="T42" fmla="*/ 1 w 300"/>
                <a:gd name="T43" fmla="*/ 1 h 237"/>
                <a:gd name="T44" fmla="*/ 1 w 300"/>
                <a:gd name="T45" fmla="*/ 1 h 237"/>
                <a:gd name="T46" fmla="*/ 1 w 300"/>
                <a:gd name="T47" fmla="*/ 1 h 237"/>
                <a:gd name="T48" fmla="*/ 1 w 300"/>
                <a:gd name="T49" fmla="*/ 0 h 237"/>
                <a:gd name="T50" fmla="*/ 1 w 300"/>
                <a:gd name="T51" fmla="*/ 1 h 237"/>
                <a:gd name="T52" fmla="*/ 1 w 300"/>
                <a:gd name="T53" fmla="*/ 1 h 237"/>
                <a:gd name="T54" fmla="*/ 1 w 300"/>
                <a:gd name="T55" fmla="*/ 1 h 237"/>
                <a:gd name="T56" fmla="*/ 1 w 300"/>
                <a:gd name="T57" fmla="*/ 1 h 237"/>
                <a:gd name="T58" fmla="*/ 1 w 300"/>
                <a:gd name="T59" fmla="*/ 1 h 237"/>
                <a:gd name="T60" fmla="*/ 1 w 300"/>
                <a:gd name="T61" fmla="*/ 1 h 237"/>
                <a:gd name="T62" fmla="*/ 1 w 300"/>
                <a:gd name="T63" fmla="*/ 1 h 237"/>
                <a:gd name="T64" fmla="*/ 0 w 300"/>
                <a:gd name="T65" fmla="*/ 1 h 237"/>
                <a:gd name="T66" fmla="*/ 1 w 300"/>
                <a:gd name="T67" fmla="*/ 1 h 237"/>
                <a:gd name="T68" fmla="*/ 1 w 300"/>
                <a:gd name="T69" fmla="*/ 1 h 237"/>
                <a:gd name="T70" fmla="*/ 1 w 300"/>
                <a:gd name="T71" fmla="*/ 1 h 237"/>
                <a:gd name="T72" fmla="*/ 1 w 300"/>
                <a:gd name="T73" fmla="*/ 1 h 237"/>
                <a:gd name="T74" fmla="*/ 1 w 300"/>
                <a:gd name="T75" fmla="*/ 1 h 237"/>
                <a:gd name="T76" fmla="*/ 1 w 300"/>
                <a:gd name="T77" fmla="*/ 1 h 237"/>
                <a:gd name="T78" fmla="*/ 1 w 300"/>
                <a:gd name="T79" fmla="*/ 1 h 237"/>
                <a:gd name="T80" fmla="*/ 1 w 300"/>
                <a:gd name="T81" fmla="*/ 1 h 2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0" h="237">
                  <a:moveTo>
                    <a:pt x="16" y="201"/>
                  </a:moveTo>
                  <a:lnTo>
                    <a:pt x="20" y="168"/>
                  </a:lnTo>
                  <a:lnTo>
                    <a:pt x="29" y="136"/>
                  </a:lnTo>
                  <a:lnTo>
                    <a:pt x="45" y="108"/>
                  </a:lnTo>
                  <a:lnTo>
                    <a:pt x="65" y="83"/>
                  </a:lnTo>
                  <a:lnTo>
                    <a:pt x="90" y="63"/>
                  </a:lnTo>
                  <a:lnTo>
                    <a:pt x="118" y="47"/>
                  </a:lnTo>
                  <a:lnTo>
                    <a:pt x="150" y="38"/>
                  </a:lnTo>
                  <a:lnTo>
                    <a:pt x="183" y="34"/>
                  </a:lnTo>
                  <a:lnTo>
                    <a:pt x="200" y="36"/>
                  </a:lnTo>
                  <a:lnTo>
                    <a:pt x="217" y="38"/>
                  </a:lnTo>
                  <a:lnTo>
                    <a:pt x="232" y="41"/>
                  </a:lnTo>
                  <a:lnTo>
                    <a:pt x="247" y="47"/>
                  </a:lnTo>
                  <a:lnTo>
                    <a:pt x="262" y="54"/>
                  </a:lnTo>
                  <a:lnTo>
                    <a:pt x="276" y="62"/>
                  </a:lnTo>
                  <a:lnTo>
                    <a:pt x="288" y="72"/>
                  </a:lnTo>
                  <a:lnTo>
                    <a:pt x="300" y="83"/>
                  </a:lnTo>
                  <a:lnTo>
                    <a:pt x="288" y="66"/>
                  </a:lnTo>
                  <a:lnTo>
                    <a:pt x="274" y="49"/>
                  </a:lnTo>
                  <a:lnTo>
                    <a:pt x="259" y="34"/>
                  </a:lnTo>
                  <a:lnTo>
                    <a:pt x="242" y="23"/>
                  </a:lnTo>
                  <a:lnTo>
                    <a:pt x="224" y="13"/>
                  </a:lnTo>
                  <a:lnTo>
                    <a:pt x="203" y="6"/>
                  </a:lnTo>
                  <a:lnTo>
                    <a:pt x="181" y="1"/>
                  </a:lnTo>
                  <a:lnTo>
                    <a:pt x="159" y="0"/>
                  </a:lnTo>
                  <a:lnTo>
                    <a:pt x="127" y="3"/>
                  </a:lnTo>
                  <a:lnTo>
                    <a:pt x="97" y="13"/>
                  </a:lnTo>
                  <a:lnTo>
                    <a:pt x="71" y="28"/>
                  </a:lnTo>
                  <a:lnTo>
                    <a:pt x="47" y="46"/>
                  </a:lnTo>
                  <a:lnTo>
                    <a:pt x="28" y="70"/>
                  </a:lnTo>
                  <a:lnTo>
                    <a:pt x="13" y="97"/>
                  </a:lnTo>
                  <a:lnTo>
                    <a:pt x="4" y="127"/>
                  </a:lnTo>
                  <a:lnTo>
                    <a:pt x="0" y="159"/>
                  </a:lnTo>
                  <a:lnTo>
                    <a:pt x="1" y="180"/>
                  </a:lnTo>
                  <a:lnTo>
                    <a:pt x="6" y="200"/>
                  </a:lnTo>
                  <a:lnTo>
                    <a:pt x="12" y="219"/>
                  </a:lnTo>
                  <a:lnTo>
                    <a:pt x="21" y="237"/>
                  </a:lnTo>
                  <a:lnTo>
                    <a:pt x="20" y="228"/>
                  </a:lnTo>
                  <a:lnTo>
                    <a:pt x="18" y="219"/>
                  </a:lnTo>
                  <a:lnTo>
                    <a:pt x="16" y="211"/>
                  </a:lnTo>
                  <a:lnTo>
                    <a:pt x="16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26"/>
            <p:cNvSpPr>
              <a:spLocks/>
            </p:cNvSpPr>
            <p:nvPr/>
          </p:nvSpPr>
          <p:spPr bwMode="auto">
            <a:xfrm>
              <a:off x="3084" y="1429"/>
              <a:ext cx="231" cy="181"/>
            </a:xfrm>
            <a:custGeom>
              <a:avLst/>
              <a:gdLst>
                <a:gd name="T0" fmla="*/ 1 w 462"/>
                <a:gd name="T1" fmla="*/ 1 h 362"/>
                <a:gd name="T2" fmla="*/ 1 w 462"/>
                <a:gd name="T3" fmla="*/ 1 h 362"/>
                <a:gd name="T4" fmla="*/ 1 w 462"/>
                <a:gd name="T5" fmla="*/ 1 h 362"/>
                <a:gd name="T6" fmla="*/ 1 w 462"/>
                <a:gd name="T7" fmla="*/ 1 h 362"/>
                <a:gd name="T8" fmla="*/ 1 w 462"/>
                <a:gd name="T9" fmla="*/ 1 h 362"/>
                <a:gd name="T10" fmla="*/ 1 w 462"/>
                <a:gd name="T11" fmla="*/ 1 h 362"/>
                <a:gd name="T12" fmla="*/ 1 w 462"/>
                <a:gd name="T13" fmla="*/ 1 h 362"/>
                <a:gd name="T14" fmla="*/ 1 w 462"/>
                <a:gd name="T15" fmla="*/ 1 h 362"/>
                <a:gd name="T16" fmla="*/ 1 w 462"/>
                <a:gd name="T17" fmla="*/ 1 h 362"/>
                <a:gd name="T18" fmla="*/ 1 w 462"/>
                <a:gd name="T19" fmla="*/ 1 h 362"/>
                <a:gd name="T20" fmla="*/ 1 w 462"/>
                <a:gd name="T21" fmla="*/ 1 h 362"/>
                <a:gd name="T22" fmla="*/ 1 w 462"/>
                <a:gd name="T23" fmla="*/ 1 h 362"/>
                <a:gd name="T24" fmla="*/ 1 w 462"/>
                <a:gd name="T25" fmla="*/ 1 h 362"/>
                <a:gd name="T26" fmla="*/ 1 w 462"/>
                <a:gd name="T27" fmla="*/ 1 h 362"/>
                <a:gd name="T28" fmla="*/ 1 w 462"/>
                <a:gd name="T29" fmla="*/ 1 h 362"/>
                <a:gd name="T30" fmla="*/ 1 w 462"/>
                <a:gd name="T31" fmla="*/ 1 h 362"/>
                <a:gd name="T32" fmla="*/ 1 w 462"/>
                <a:gd name="T33" fmla="*/ 1 h 362"/>
                <a:gd name="T34" fmla="*/ 1 w 462"/>
                <a:gd name="T35" fmla="*/ 1 h 362"/>
                <a:gd name="T36" fmla="*/ 1 w 462"/>
                <a:gd name="T37" fmla="*/ 1 h 362"/>
                <a:gd name="T38" fmla="*/ 1 w 462"/>
                <a:gd name="T39" fmla="*/ 1 h 362"/>
                <a:gd name="T40" fmla="*/ 1 w 462"/>
                <a:gd name="T41" fmla="*/ 1 h 362"/>
                <a:gd name="T42" fmla="*/ 1 w 462"/>
                <a:gd name="T43" fmla="*/ 1 h 362"/>
                <a:gd name="T44" fmla="*/ 1 w 462"/>
                <a:gd name="T45" fmla="*/ 1 h 362"/>
                <a:gd name="T46" fmla="*/ 1 w 462"/>
                <a:gd name="T47" fmla="*/ 1 h 362"/>
                <a:gd name="T48" fmla="*/ 1 w 462"/>
                <a:gd name="T49" fmla="*/ 1 h 362"/>
                <a:gd name="T50" fmla="*/ 1 w 462"/>
                <a:gd name="T51" fmla="*/ 1 h 362"/>
                <a:gd name="T52" fmla="*/ 1 w 462"/>
                <a:gd name="T53" fmla="*/ 1 h 362"/>
                <a:gd name="T54" fmla="*/ 1 w 462"/>
                <a:gd name="T55" fmla="*/ 1 h 362"/>
                <a:gd name="T56" fmla="*/ 1 w 462"/>
                <a:gd name="T57" fmla="*/ 1 h 362"/>
                <a:gd name="T58" fmla="*/ 1 w 462"/>
                <a:gd name="T59" fmla="*/ 1 h 362"/>
                <a:gd name="T60" fmla="*/ 1 w 462"/>
                <a:gd name="T61" fmla="*/ 1 h 362"/>
                <a:gd name="T62" fmla="*/ 1 w 462"/>
                <a:gd name="T63" fmla="*/ 1 h 362"/>
                <a:gd name="T64" fmla="*/ 1 w 462"/>
                <a:gd name="T65" fmla="*/ 1 h 362"/>
                <a:gd name="T66" fmla="*/ 1 w 462"/>
                <a:gd name="T67" fmla="*/ 1 h 362"/>
                <a:gd name="T68" fmla="*/ 1 w 462"/>
                <a:gd name="T69" fmla="*/ 1 h 362"/>
                <a:gd name="T70" fmla="*/ 1 w 462"/>
                <a:gd name="T71" fmla="*/ 1 h 3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62" h="362">
                  <a:moveTo>
                    <a:pt x="428" y="0"/>
                  </a:moveTo>
                  <a:lnTo>
                    <a:pt x="435" y="21"/>
                  </a:lnTo>
                  <a:lnTo>
                    <a:pt x="441" y="43"/>
                  </a:lnTo>
                  <a:lnTo>
                    <a:pt x="444" y="66"/>
                  </a:lnTo>
                  <a:lnTo>
                    <a:pt x="445" y="89"/>
                  </a:lnTo>
                  <a:lnTo>
                    <a:pt x="444" y="113"/>
                  </a:lnTo>
                  <a:lnTo>
                    <a:pt x="441" y="137"/>
                  </a:lnTo>
                  <a:lnTo>
                    <a:pt x="435" y="161"/>
                  </a:lnTo>
                  <a:lnTo>
                    <a:pt x="427" y="182"/>
                  </a:lnTo>
                  <a:lnTo>
                    <a:pt x="417" y="203"/>
                  </a:lnTo>
                  <a:lnTo>
                    <a:pt x="404" y="224"/>
                  </a:lnTo>
                  <a:lnTo>
                    <a:pt x="390" y="242"/>
                  </a:lnTo>
                  <a:lnTo>
                    <a:pt x="375" y="260"/>
                  </a:lnTo>
                  <a:lnTo>
                    <a:pt x="358" y="275"/>
                  </a:lnTo>
                  <a:lnTo>
                    <a:pt x="339" y="288"/>
                  </a:lnTo>
                  <a:lnTo>
                    <a:pt x="319" y="301"/>
                  </a:lnTo>
                  <a:lnTo>
                    <a:pt x="298" y="311"/>
                  </a:lnTo>
                  <a:lnTo>
                    <a:pt x="276" y="319"/>
                  </a:lnTo>
                  <a:lnTo>
                    <a:pt x="253" y="325"/>
                  </a:lnTo>
                  <a:lnTo>
                    <a:pt x="229" y="329"/>
                  </a:lnTo>
                  <a:lnTo>
                    <a:pt x="205" y="330"/>
                  </a:lnTo>
                  <a:lnTo>
                    <a:pt x="189" y="330"/>
                  </a:lnTo>
                  <a:lnTo>
                    <a:pt x="172" y="328"/>
                  </a:lnTo>
                  <a:lnTo>
                    <a:pt x="157" y="325"/>
                  </a:lnTo>
                  <a:lnTo>
                    <a:pt x="143" y="321"/>
                  </a:lnTo>
                  <a:lnTo>
                    <a:pt x="128" y="316"/>
                  </a:lnTo>
                  <a:lnTo>
                    <a:pt x="113" y="310"/>
                  </a:lnTo>
                  <a:lnTo>
                    <a:pt x="99" y="305"/>
                  </a:lnTo>
                  <a:lnTo>
                    <a:pt x="86" y="296"/>
                  </a:lnTo>
                  <a:lnTo>
                    <a:pt x="73" y="288"/>
                  </a:lnTo>
                  <a:lnTo>
                    <a:pt x="61" y="279"/>
                  </a:lnTo>
                  <a:lnTo>
                    <a:pt x="49" y="270"/>
                  </a:lnTo>
                  <a:lnTo>
                    <a:pt x="38" y="260"/>
                  </a:lnTo>
                  <a:lnTo>
                    <a:pt x="27" y="248"/>
                  </a:lnTo>
                  <a:lnTo>
                    <a:pt x="17" y="237"/>
                  </a:lnTo>
                  <a:lnTo>
                    <a:pt x="8" y="224"/>
                  </a:lnTo>
                  <a:lnTo>
                    <a:pt x="0" y="211"/>
                  </a:lnTo>
                  <a:lnTo>
                    <a:pt x="7" y="227"/>
                  </a:lnTo>
                  <a:lnTo>
                    <a:pt x="16" y="243"/>
                  </a:lnTo>
                  <a:lnTo>
                    <a:pt x="25" y="258"/>
                  </a:lnTo>
                  <a:lnTo>
                    <a:pt x="35" y="272"/>
                  </a:lnTo>
                  <a:lnTo>
                    <a:pt x="47" y="286"/>
                  </a:lnTo>
                  <a:lnTo>
                    <a:pt x="60" y="298"/>
                  </a:lnTo>
                  <a:lnTo>
                    <a:pt x="72" y="309"/>
                  </a:lnTo>
                  <a:lnTo>
                    <a:pt x="86" y="319"/>
                  </a:lnTo>
                  <a:lnTo>
                    <a:pt x="101" y="330"/>
                  </a:lnTo>
                  <a:lnTo>
                    <a:pt x="117" y="338"/>
                  </a:lnTo>
                  <a:lnTo>
                    <a:pt x="133" y="345"/>
                  </a:lnTo>
                  <a:lnTo>
                    <a:pt x="149" y="351"/>
                  </a:lnTo>
                  <a:lnTo>
                    <a:pt x="167" y="356"/>
                  </a:lnTo>
                  <a:lnTo>
                    <a:pt x="184" y="360"/>
                  </a:lnTo>
                  <a:lnTo>
                    <a:pt x="202" y="361"/>
                  </a:lnTo>
                  <a:lnTo>
                    <a:pt x="221" y="362"/>
                  </a:lnTo>
                  <a:lnTo>
                    <a:pt x="245" y="361"/>
                  </a:lnTo>
                  <a:lnTo>
                    <a:pt x="269" y="357"/>
                  </a:lnTo>
                  <a:lnTo>
                    <a:pt x="292" y="352"/>
                  </a:lnTo>
                  <a:lnTo>
                    <a:pt x="314" y="344"/>
                  </a:lnTo>
                  <a:lnTo>
                    <a:pt x="335" y="333"/>
                  </a:lnTo>
                  <a:lnTo>
                    <a:pt x="356" y="321"/>
                  </a:lnTo>
                  <a:lnTo>
                    <a:pt x="374" y="307"/>
                  </a:lnTo>
                  <a:lnTo>
                    <a:pt x="391" y="292"/>
                  </a:lnTo>
                  <a:lnTo>
                    <a:pt x="406" y="275"/>
                  </a:lnTo>
                  <a:lnTo>
                    <a:pt x="420" y="256"/>
                  </a:lnTo>
                  <a:lnTo>
                    <a:pt x="433" y="235"/>
                  </a:lnTo>
                  <a:lnTo>
                    <a:pt x="443" y="215"/>
                  </a:lnTo>
                  <a:lnTo>
                    <a:pt x="451" y="193"/>
                  </a:lnTo>
                  <a:lnTo>
                    <a:pt x="457" y="170"/>
                  </a:lnTo>
                  <a:lnTo>
                    <a:pt x="460" y="146"/>
                  </a:lnTo>
                  <a:lnTo>
                    <a:pt x="462" y="121"/>
                  </a:lnTo>
                  <a:lnTo>
                    <a:pt x="459" y="89"/>
                  </a:lnTo>
                  <a:lnTo>
                    <a:pt x="452" y="57"/>
                  </a:lnTo>
                  <a:lnTo>
                    <a:pt x="442" y="2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75D8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27"/>
            <p:cNvSpPr>
              <a:spLocks/>
            </p:cNvSpPr>
            <p:nvPr/>
          </p:nvSpPr>
          <p:spPr bwMode="auto">
            <a:xfrm>
              <a:off x="3110" y="1452"/>
              <a:ext cx="169" cy="72"/>
            </a:xfrm>
            <a:custGeom>
              <a:avLst/>
              <a:gdLst>
                <a:gd name="T0" fmla="*/ 0 w 339"/>
                <a:gd name="T1" fmla="*/ 1 h 143"/>
                <a:gd name="T2" fmla="*/ 0 w 339"/>
                <a:gd name="T3" fmla="*/ 0 h 143"/>
                <a:gd name="T4" fmla="*/ 0 w 339"/>
                <a:gd name="T5" fmla="*/ 1 h 143"/>
                <a:gd name="T6" fmla="*/ 0 w 339"/>
                <a:gd name="T7" fmla="*/ 1 h 143"/>
                <a:gd name="T8" fmla="*/ 0 w 339"/>
                <a:gd name="T9" fmla="*/ 1 h 143"/>
                <a:gd name="T10" fmla="*/ 0 w 339"/>
                <a:gd name="T11" fmla="*/ 1 h 143"/>
                <a:gd name="T12" fmla="*/ 0 w 339"/>
                <a:gd name="T13" fmla="*/ 1 h 143"/>
                <a:gd name="T14" fmla="*/ 0 w 339"/>
                <a:gd name="T15" fmla="*/ 1 h 143"/>
                <a:gd name="T16" fmla="*/ 0 w 339"/>
                <a:gd name="T17" fmla="*/ 1 h 143"/>
                <a:gd name="T18" fmla="*/ 0 w 339"/>
                <a:gd name="T19" fmla="*/ 1 h 143"/>
                <a:gd name="T20" fmla="*/ 0 w 339"/>
                <a:gd name="T21" fmla="*/ 1 h 143"/>
                <a:gd name="T22" fmla="*/ 0 w 339"/>
                <a:gd name="T23" fmla="*/ 1 h 143"/>
                <a:gd name="T24" fmla="*/ 0 w 339"/>
                <a:gd name="T25" fmla="*/ 1 h 143"/>
                <a:gd name="T26" fmla="*/ 0 w 339"/>
                <a:gd name="T27" fmla="*/ 1 h 143"/>
                <a:gd name="T28" fmla="*/ 0 w 339"/>
                <a:gd name="T29" fmla="*/ 1 h 143"/>
                <a:gd name="T30" fmla="*/ 0 w 339"/>
                <a:gd name="T31" fmla="*/ 1 h 143"/>
                <a:gd name="T32" fmla="*/ 0 w 339"/>
                <a:gd name="T33" fmla="*/ 1 h 143"/>
                <a:gd name="T34" fmla="*/ 0 w 339"/>
                <a:gd name="T35" fmla="*/ 1 h 143"/>
                <a:gd name="T36" fmla="*/ 0 w 339"/>
                <a:gd name="T37" fmla="*/ 1 h 143"/>
                <a:gd name="T38" fmla="*/ 0 w 339"/>
                <a:gd name="T39" fmla="*/ 1 h 143"/>
                <a:gd name="T40" fmla="*/ 0 w 339"/>
                <a:gd name="T41" fmla="*/ 1 h 143"/>
                <a:gd name="T42" fmla="*/ 0 w 339"/>
                <a:gd name="T43" fmla="*/ 1 h 143"/>
                <a:gd name="T44" fmla="*/ 0 w 339"/>
                <a:gd name="T45" fmla="*/ 1 h 143"/>
                <a:gd name="T46" fmla="*/ 0 w 339"/>
                <a:gd name="T47" fmla="*/ 1 h 143"/>
                <a:gd name="T48" fmla="*/ 0 w 339"/>
                <a:gd name="T49" fmla="*/ 1 h 143"/>
                <a:gd name="T50" fmla="*/ 0 w 339"/>
                <a:gd name="T51" fmla="*/ 1 h 143"/>
                <a:gd name="T52" fmla="*/ 0 w 339"/>
                <a:gd name="T53" fmla="*/ 1 h 143"/>
                <a:gd name="T54" fmla="*/ 0 w 339"/>
                <a:gd name="T55" fmla="*/ 1 h 143"/>
                <a:gd name="T56" fmla="*/ 0 w 339"/>
                <a:gd name="T57" fmla="*/ 1 h 143"/>
                <a:gd name="T58" fmla="*/ 0 w 339"/>
                <a:gd name="T59" fmla="*/ 1 h 143"/>
                <a:gd name="T60" fmla="*/ 0 w 339"/>
                <a:gd name="T61" fmla="*/ 1 h 143"/>
                <a:gd name="T62" fmla="*/ 0 w 339"/>
                <a:gd name="T63" fmla="*/ 1 h 143"/>
                <a:gd name="T64" fmla="*/ 0 w 339"/>
                <a:gd name="T65" fmla="*/ 1 h 143"/>
                <a:gd name="T66" fmla="*/ 0 w 339"/>
                <a:gd name="T67" fmla="*/ 1 h 143"/>
                <a:gd name="T68" fmla="*/ 0 w 339"/>
                <a:gd name="T69" fmla="*/ 1 h 143"/>
                <a:gd name="T70" fmla="*/ 0 w 339"/>
                <a:gd name="T71" fmla="*/ 1 h 143"/>
                <a:gd name="T72" fmla="*/ 0 w 339"/>
                <a:gd name="T73" fmla="*/ 1 h 143"/>
                <a:gd name="T74" fmla="*/ 0 w 339"/>
                <a:gd name="T75" fmla="*/ 1 h 143"/>
                <a:gd name="T76" fmla="*/ 0 w 339"/>
                <a:gd name="T77" fmla="*/ 1 h 1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39" h="143">
                  <a:moveTo>
                    <a:pt x="339" y="12"/>
                  </a:moveTo>
                  <a:lnTo>
                    <a:pt x="331" y="0"/>
                  </a:lnTo>
                  <a:lnTo>
                    <a:pt x="219" y="63"/>
                  </a:lnTo>
                  <a:lnTo>
                    <a:pt x="212" y="57"/>
                  </a:lnTo>
                  <a:lnTo>
                    <a:pt x="204" y="52"/>
                  </a:lnTo>
                  <a:lnTo>
                    <a:pt x="195" y="50"/>
                  </a:lnTo>
                  <a:lnTo>
                    <a:pt x="186" y="49"/>
                  </a:lnTo>
                  <a:lnTo>
                    <a:pt x="181" y="49"/>
                  </a:lnTo>
                  <a:lnTo>
                    <a:pt x="176" y="50"/>
                  </a:lnTo>
                  <a:lnTo>
                    <a:pt x="171" y="51"/>
                  </a:lnTo>
                  <a:lnTo>
                    <a:pt x="166" y="53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0" y="65"/>
                  </a:lnTo>
                  <a:lnTo>
                    <a:pt x="7" y="12"/>
                  </a:lnTo>
                  <a:lnTo>
                    <a:pt x="0" y="26"/>
                  </a:lnTo>
                  <a:lnTo>
                    <a:pt x="140" y="105"/>
                  </a:lnTo>
                  <a:lnTo>
                    <a:pt x="142" y="113"/>
                  </a:lnTo>
                  <a:lnTo>
                    <a:pt x="146" y="120"/>
                  </a:lnTo>
                  <a:lnTo>
                    <a:pt x="150" y="127"/>
                  </a:lnTo>
                  <a:lnTo>
                    <a:pt x="156" y="133"/>
                  </a:lnTo>
                  <a:lnTo>
                    <a:pt x="162" y="138"/>
                  </a:lnTo>
                  <a:lnTo>
                    <a:pt x="170" y="141"/>
                  </a:lnTo>
                  <a:lnTo>
                    <a:pt x="178" y="142"/>
                  </a:lnTo>
                  <a:lnTo>
                    <a:pt x="186" y="143"/>
                  </a:lnTo>
                  <a:lnTo>
                    <a:pt x="195" y="142"/>
                  </a:lnTo>
                  <a:lnTo>
                    <a:pt x="204" y="140"/>
                  </a:lnTo>
                  <a:lnTo>
                    <a:pt x="212" y="135"/>
                  </a:lnTo>
                  <a:lnTo>
                    <a:pt x="219" y="129"/>
                  </a:lnTo>
                  <a:lnTo>
                    <a:pt x="225" y="123"/>
                  </a:lnTo>
                  <a:lnTo>
                    <a:pt x="230" y="115"/>
                  </a:lnTo>
                  <a:lnTo>
                    <a:pt x="232" y="105"/>
                  </a:lnTo>
                  <a:lnTo>
                    <a:pt x="233" y="96"/>
                  </a:lnTo>
                  <a:lnTo>
                    <a:pt x="3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Freeform 28"/>
            <p:cNvSpPr>
              <a:spLocks/>
            </p:cNvSpPr>
            <p:nvPr/>
          </p:nvSpPr>
          <p:spPr bwMode="auto">
            <a:xfrm>
              <a:off x="3235" y="1281"/>
              <a:ext cx="26" cy="23"/>
            </a:xfrm>
            <a:custGeom>
              <a:avLst/>
              <a:gdLst>
                <a:gd name="T0" fmla="*/ 1 w 51"/>
                <a:gd name="T1" fmla="*/ 1 h 45"/>
                <a:gd name="T2" fmla="*/ 1 w 51"/>
                <a:gd name="T3" fmla="*/ 1 h 45"/>
                <a:gd name="T4" fmla="*/ 1 w 51"/>
                <a:gd name="T5" fmla="*/ 1 h 45"/>
                <a:gd name="T6" fmla="*/ 1 w 51"/>
                <a:gd name="T7" fmla="*/ 1 h 45"/>
                <a:gd name="T8" fmla="*/ 1 w 51"/>
                <a:gd name="T9" fmla="*/ 1 h 45"/>
                <a:gd name="T10" fmla="*/ 1 w 51"/>
                <a:gd name="T11" fmla="*/ 1 h 45"/>
                <a:gd name="T12" fmla="*/ 1 w 51"/>
                <a:gd name="T13" fmla="*/ 1 h 45"/>
                <a:gd name="T14" fmla="*/ 1 w 51"/>
                <a:gd name="T15" fmla="*/ 1 h 45"/>
                <a:gd name="T16" fmla="*/ 0 w 51"/>
                <a:gd name="T17" fmla="*/ 1 h 45"/>
                <a:gd name="T18" fmla="*/ 1 w 51"/>
                <a:gd name="T19" fmla="*/ 1 h 45"/>
                <a:gd name="T20" fmla="*/ 1 w 51"/>
                <a:gd name="T21" fmla="*/ 1 h 45"/>
                <a:gd name="T22" fmla="*/ 1 w 51"/>
                <a:gd name="T23" fmla="*/ 1 h 45"/>
                <a:gd name="T24" fmla="*/ 1 w 51"/>
                <a:gd name="T25" fmla="*/ 0 h 45"/>
                <a:gd name="T26" fmla="*/ 1 w 51"/>
                <a:gd name="T27" fmla="*/ 1 h 45"/>
                <a:gd name="T28" fmla="*/ 1 w 51"/>
                <a:gd name="T29" fmla="*/ 1 h 45"/>
                <a:gd name="T30" fmla="*/ 1 w 51"/>
                <a:gd name="T31" fmla="*/ 1 h 45"/>
                <a:gd name="T32" fmla="*/ 1 w 51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22"/>
                  </a:moveTo>
                  <a:lnTo>
                    <a:pt x="49" y="31"/>
                  </a:lnTo>
                  <a:lnTo>
                    <a:pt x="43" y="38"/>
                  </a:lnTo>
                  <a:lnTo>
                    <a:pt x="35" y="43"/>
                  </a:lnTo>
                  <a:lnTo>
                    <a:pt x="25" y="45"/>
                  </a:lnTo>
                  <a:lnTo>
                    <a:pt x="16" y="43"/>
                  </a:lnTo>
                  <a:lnTo>
                    <a:pt x="8" y="38"/>
                  </a:lnTo>
                  <a:lnTo>
                    <a:pt x="2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7"/>
                  </a:lnTo>
                  <a:lnTo>
                    <a:pt x="16" y="3"/>
                  </a:lnTo>
                  <a:lnTo>
                    <a:pt x="25" y="0"/>
                  </a:lnTo>
                  <a:lnTo>
                    <a:pt x="35" y="3"/>
                  </a:lnTo>
                  <a:lnTo>
                    <a:pt x="43" y="7"/>
                  </a:lnTo>
                  <a:lnTo>
                    <a:pt x="49" y="14"/>
                  </a:lnTo>
                  <a:lnTo>
                    <a:pt x="5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29"/>
            <p:cNvSpPr>
              <a:spLocks/>
            </p:cNvSpPr>
            <p:nvPr/>
          </p:nvSpPr>
          <p:spPr bwMode="auto">
            <a:xfrm>
              <a:off x="3047" y="1308"/>
              <a:ext cx="26" cy="23"/>
            </a:xfrm>
            <a:custGeom>
              <a:avLst/>
              <a:gdLst>
                <a:gd name="T0" fmla="*/ 1 w 52"/>
                <a:gd name="T1" fmla="*/ 1 h 45"/>
                <a:gd name="T2" fmla="*/ 1 w 52"/>
                <a:gd name="T3" fmla="*/ 1 h 45"/>
                <a:gd name="T4" fmla="*/ 1 w 52"/>
                <a:gd name="T5" fmla="*/ 1 h 45"/>
                <a:gd name="T6" fmla="*/ 1 w 52"/>
                <a:gd name="T7" fmla="*/ 1 h 45"/>
                <a:gd name="T8" fmla="*/ 1 w 52"/>
                <a:gd name="T9" fmla="*/ 1 h 45"/>
                <a:gd name="T10" fmla="*/ 1 w 52"/>
                <a:gd name="T11" fmla="*/ 1 h 45"/>
                <a:gd name="T12" fmla="*/ 1 w 52"/>
                <a:gd name="T13" fmla="*/ 1 h 45"/>
                <a:gd name="T14" fmla="*/ 1 w 52"/>
                <a:gd name="T15" fmla="*/ 1 h 45"/>
                <a:gd name="T16" fmla="*/ 0 w 52"/>
                <a:gd name="T17" fmla="*/ 1 h 45"/>
                <a:gd name="T18" fmla="*/ 1 w 52"/>
                <a:gd name="T19" fmla="*/ 1 h 45"/>
                <a:gd name="T20" fmla="*/ 1 w 52"/>
                <a:gd name="T21" fmla="*/ 1 h 45"/>
                <a:gd name="T22" fmla="*/ 1 w 52"/>
                <a:gd name="T23" fmla="*/ 1 h 45"/>
                <a:gd name="T24" fmla="*/ 1 w 52"/>
                <a:gd name="T25" fmla="*/ 0 h 45"/>
                <a:gd name="T26" fmla="*/ 1 w 52"/>
                <a:gd name="T27" fmla="*/ 1 h 45"/>
                <a:gd name="T28" fmla="*/ 1 w 52"/>
                <a:gd name="T29" fmla="*/ 1 h 45"/>
                <a:gd name="T30" fmla="*/ 1 w 52"/>
                <a:gd name="T31" fmla="*/ 1 h 45"/>
                <a:gd name="T32" fmla="*/ 1 w 52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45">
                  <a:moveTo>
                    <a:pt x="52" y="22"/>
                  </a:moveTo>
                  <a:lnTo>
                    <a:pt x="49" y="32"/>
                  </a:lnTo>
                  <a:lnTo>
                    <a:pt x="45" y="38"/>
                  </a:lnTo>
                  <a:lnTo>
                    <a:pt x="37" y="43"/>
                  </a:lnTo>
                  <a:lnTo>
                    <a:pt x="26" y="45"/>
                  </a:lnTo>
                  <a:lnTo>
                    <a:pt x="16" y="43"/>
                  </a:lnTo>
                  <a:lnTo>
                    <a:pt x="8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7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45" y="7"/>
                  </a:lnTo>
                  <a:lnTo>
                    <a:pt x="49" y="14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84888" y="2060575"/>
            <a:ext cx="1057275" cy="1057275"/>
            <a:chOff x="3424" y="981"/>
            <a:chExt cx="666" cy="666"/>
          </a:xfrm>
        </p:grpSpPr>
        <p:sp>
          <p:nvSpPr>
            <p:cNvPr id="30761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424" y="981"/>
              <a:ext cx="666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32"/>
            <p:cNvSpPr>
              <a:spLocks/>
            </p:cNvSpPr>
            <p:nvPr/>
          </p:nvSpPr>
          <p:spPr bwMode="auto">
            <a:xfrm>
              <a:off x="3535" y="1126"/>
              <a:ext cx="444" cy="385"/>
            </a:xfrm>
            <a:custGeom>
              <a:avLst/>
              <a:gdLst>
                <a:gd name="T0" fmla="*/ 0 w 889"/>
                <a:gd name="T1" fmla="*/ 1 h 770"/>
                <a:gd name="T2" fmla="*/ 0 w 889"/>
                <a:gd name="T3" fmla="*/ 1 h 770"/>
                <a:gd name="T4" fmla="*/ 0 w 889"/>
                <a:gd name="T5" fmla="*/ 1 h 770"/>
                <a:gd name="T6" fmla="*/ 0 w 889"/>
                <a:gd name="T7" fmla="*/ 1 h 770"/>
                <a:gd name="T8" fmla="*/ 0 w 889"/>
                <a:gd name="T9" fmla="*/ 1 h 770"/>
                <a:gd name="T10" fmla="*/ 0 w 889"/>
                <a:gd name="T11" fmla="*/ 1 h 770"/>
                <a:gd name="T12" fmla="*/ 0 w 889"/>
                <a:gd name="T13" fmla="*/ 1 h 770"/>
                <a:gd name="T14" fmla="*/ 0 w 889"/>
                <a:gd name="T15" fmla="*/ 1 h 770"/>
                <a:gd name="T16" fmla="*/ 0 w 889"/>
                <a:gd name="T17" fmla="*/ 1 h 770"/>
                <a:gd name="T18" fmla="*/ 0 w 889"/>
                <a:gd name="T19" fmla="*/ 1 h 770"/>
                <a:gd name="T20" fmla="*/ 0 w 889"/>
                <a:gd name="T21" fmla="*/ 1 h 770"/>
                <a:gd name="T22" fmla="*/ 0 w 889"/>
                <a:gd name="T23" fmla="*/ 1 h 770"/>
                <a:gd name="T24" fmla="*/ 0 w 889"/>
                <a:gd name="T25" fmla="*/ 1 h 770"/>
                <a:gd name="T26" fmla="*/ 0 w 889"/>
                <a:gd name="T27" fmla="*/ 1 h 770"/>
                <a:gd name="T28" fmla="*/ 0 w 889"/>
                <a:gd name="T29" fmla="*/ 1 h 770"/>
                <a:gd name="T30" fmla="*/ 0 w 889"/>
                <a:gd name="T31" fmla="*/ 0 h 770"/>
                <a:gd name="T32" fmla="*/ 0 w 889"/>
                <a:gd name="T33" fmla="*/ 1 h 770"/>
                <a:gd name="T34" fmla="*/ 0 w 889"/>
                <a:gd name="T35" fmla="*/ 1 h 770"/>
                <a:gd name="T36" fmla="*/ 0 w 889"/>
                <a:gd name="T37" fmla="*/ 1 h 770"/>
                <a:gd name="T38" fmla="*/ 0 w 889"/>
                <a:gd name="T39" fmla="*/ 1 h 770"/>
                <a:gd name="T40" fmla="*/ 0 w 889"/>
                <a:gd name="T41" fmla="*/ 1 h 770"/>
                <a:gd name="T42" fmla="*/ 0 w 889"/>
                <a:gd name="T43" fmla="*/ 1 h 770"/>
                <a:gd name="T44" fmla="*/ 0 w 889"/>
                <a:gd name="T45" fmla="*/ 1 h 770"/>
                <a:gd name="T46" fmla="*/ 0 w 889"/>
                <a:gd name="T47" fmla="*/ 1 h 770"/>
                <a:gd name="T48" fmla="*/ 0 w 889"/>
                <a:gd name="T49" fmla="*/ 1 h 770"/>
                <a:gd name="T50" fmla="*/ 0 w 889"/>
                <a:gd name="T51" fmla="*/ 1 h 770"/>
                <a:gd name="T52" fmla="*/ 0 w 889"/>
                <a:gd name="T53" fmla="*/ 1 h 770"/>
                <a:gd name="T54" fmla="*/ 0 w 889"/>
                <a:gd name="T55" fmla="*/ 1 h 770"/>
                <a:gd name="T56" fmla="*/ 0 w 889"/>
                <a:gd name="T57" fmla="*/ 1 h 770"/>
                <a:gd name="T58" fmla="*/ 0 w 889"/>
                <a:gd name="T59" fmla="*/ 1 h 770"/>
                <a:gd name="T60" fmla="*/ 0 w 889"/>
                <a:gd name="T61" fmla="*/ 1 h 770"/>
                <a:gd name="T62" fmla="*/ 0 w 889"/>
                <a:gd name="T63" fmla="*/ 1 h 770"/>
                <a:gd name="T64" fmla="*/ 0 w 889"/>
                <a:gd name="T65" fmla="*/ 1 h 770"/>
                <a:gd name="T66" fmla="*/ 0 w 889"/>
                <a:gd name="T67" fmla="*/ 1 h 770"/>
                <a:gd name="T68" fmla="*/ 0 w 889"/>
                <a:gd name="T69" fmla="*/ 1 h 770"/>
                <a:gd name="T70" fmla="*/ 0 w 889"/>
                <a:gd name="T71" fmla="*/ 1 h 770"/>
                <a:gd name="T72" fmla="*/ 0 w 889"/>
                <a:gd name="T73" fmla="*/ 1 h 770"/>
                <a:gd name="T74" fmla="*/ 0 w 889"/>
                <a:gd name="T75" fmla="*/ 1 h 770"/>
                <a:gd name="T76" fmla="*/ 0 w 889"/>
                <a:gd name="T77" fmla="*/ 1 h 770"/>
                <a:gd name="T78" fmla="*/ 0 w 889"/>
                <a:gd name="T79" fmla="*/ 1 h 770"/>
                <a:gd name="T80" fmla="*/ 0 w 889"/>
                <a:gd name="T81" fmla="*/ 1 h 770"/>
                <a:gd name="T82" fmla="*/ 0 w 889"/>
                <a:gd name="T83" fmla="*/ 1 h 770"/>
                <a:gd name="T84" fmla="*/ 0 w 889"/>
                <a:gd name="T85" fmla="*/ 1 h 770"/>
                <a:gd name="T86" fmla="*/ 0 w 889"/>
                <a:gd name="T87" fmla="*/ 1 h 770"/>
                <a:gd name="T88" fmla="*/ 0 w 889"/>
                <a:gd name="T89" fmla="*/ 1 h 770"/>
                <a:gd name="T90" fmla="*/ 0 w 889"/>
                <a:gd name="T91" fmla="*/ 1 h 770"/>
                <a:gd name="T92" fmla="*/ 0 w 889"/>
                <a:gd name="T93" fmla="*/ 1 h 770"/>
                <a:gd name="T94" fmla="*/ 0 w 889"/>
                <a:gd name="T95" fmla="*/ 1 h 770"/>
                <a:gd name="T96" fmla="*/ 0 w 889"/>
                <a:gd name="T97" fmla="*/ 1 h 770"/>
                <a:gd name="T98" fmla="*/ 0 w 889"/>
                <a:gd name="T99" fmla="*/ 1 h 770"/>
                <a:gd name="T100" fmla="*/ 0 w 889"/>
                <a:gd name="T101" fmla="*/ 1 h 770"/>
                <a:gd name="T102" fmla="*/ 0 w 889"/>
                <a:gd name="T103" fmla="*/ 1 h 770"/>
                <a:gd name="T104" fmla="*/ 0 w 889"/>
                <a:gd name="T105" fmla="*/ 1 h 770"/>
                <a:gd name="T106" fmla="*/ 0 w 889"/>
                <a:gd name="T107" fmla="*/ 1 h 770"/>
                <a:gd name="T108" fmla="*/ 0 w 889"/>
                <a:gd name="T109" fmla="*/ 1 h 770"/>
                <a:gd name="T110" fmla="*/ 0 w 889"/>
                <a:gd name="T111" fmla="*/ 1 h 7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89" h="770">
                  <a:moveTo>
                    <a:pt x="882" y="282"/>
                  </a:moveTo>
                  <a:lnTo>
                    <a:pt x="880" y="276"/>
                  </a:lnTo>
                  <a:lnTo>
                    <a:pt x="877" y="271"/>
                  </a:lnTo>
                  <a:lnTo>
                    <a:pt x="874" y="265"/>
                  </a:lnTo>
                  <a:lnTo>
                    <a:pt x="869" y="260"/>
                  </a:lnTo>
                  <a:lnTo>
                    <a:pt x="828" y="219"/>
                  </a:lnTo>
                  <a:lnTo>
                    <a:pt x="822" y="214"/>
                  </a:lnTo>
                  <a:lnTo>
                    <a:pt x="816" y="211"/>
                  </a:lnTo>
                  <a:lnTo>
                    <a:pt x="810" y="207"/>
                  </a:lnTo>
                  <a:lnTo>
                    <a:pt x="803" y="206"/>
                  </a:lnTo>
                  <a:lnTo>
                    <a:pt x="702" y="189"/>
                  </a:lnTo>
                  <a:lnTo>
                    <a:pt x="698" y="184"/>
                  </a:lnTo>
                  <a:lnTo>
                    <a:pt x="693" y="181"/>
                  </a:lnTo>
                  <a:lnTo>
                    <a:pt x="687" y="176"/>
                  </a:lnTo>
                  <a:lnTo>
                    <a:pt x="683" y="173"/>
                  </a:lnTo>
                  <a:lnTo>
                    <a:pt x="674" y="166"/>
                  </a:lnTo>
                  <a:lnTo>
                    <a:pt x="668" y="165"/>
                  </a:lnTo>
                  <a:lnTo>
                    <a:pt x="652" y="162"/>
                  </a:lnTo>
                  <a:lnTo>
                    <a:pt x="629" y="160"/>
                  </a:lnTo>
                  <a:lnTo>
                    <a:pt x="602" y="156"/>
                  </a:lnTo>
                  <a:lnTo>
                    <a:pt x="576" y="152"/>
                  </a:lnTo>
                  <a:lnTo>
                    <a:pt x="552" y="149"/>
                  </a:lnTo>
                  <a:lnTo>
                    <a:pt x="533" y="146"/>
                  </a:lnTo>
                  <a:lnTo>
                    <a:pt x="524" y="145"/>
                  </a:lnTo>
                  <a:lnTo>
                    <a:pt x="503" y="137"/>
                  </a:lnTo>
                  <a:lnTo>
                    <a:pt x="484" y="129"/>
                  </a:lnTo>
                  <a:lnTo>
                    <a:pt x="464" y="121"/>
                  </a:lnTo>
                  <a:lnTo>
                    <a:pt x="446" y="112"/>
                  </a:lnTo>
                  <a:lnTo>
                    <a:pt x="428" y="103"/>
                  </a:lnTo>
                  <a:lnTo>
                    <a:pt x="411" y="92"/>
                  </a:lnTo>
                  <a:lnTo>
                    <a:pt x="395" y="83"/>
                  </a:lnTo>
                  <a:lnTo>
                    <a:pt x="381" y="74"/>
                  </a:lnTo>
                  <a:lnTo>
                    <a:pt x="367" y="66"/>
                  </a:lnTo>
                  <a:lnTo>
                    <a:pt x="356" y="58"/>
                  </a:lnTo>
                  <a:lnTo>
                    <a:pt x="346" y="51"/>
                  </a:lnTo>
                  <a:lnTo>
                    <a:pt x="336" y="44"/>
                  </a:lnTo>
                  <a:lnTo>
                    <a:pt x="329" y="39"/>
                  </a:lnTo>
                  <a:lnTo>
                    <a:pt x="324" y="35"/>
                  </a:lnTo>
                  <a:lnTo>
                    <a:pt x="320" y="32"/>
                  </a:lnTo>
                  <a:lnTo>
                    <a:pt x="319" y="31"/>
                  </a:lnTo>
                  <a:lnTo>
                    <a:pt x="318" y="32"/>
                  </a:lnTo>
                  <a:lnTo>
                    <a:pt x="306" y="25"/>
                  </a:lnTo>
                  <a:lnTo>
                    <a:pt x="296" y="19"/>
                  </a:lnTo>
                  <a:lnTo>
                    <a:pt x="285" y="13"/>
                  </a:lnTo>
                  <a:lnTo>
                    <a:pt x="272" y="8"/>
                  </a:lnTo>
                  <a:lnTo>
                    <a:pt x="260" y="5"/>
                  </a:lnTo>
                  <a:lnTo>
                    <a:pt x="248" y="2"/>
                  </a:lnTo>
                  <a:lnTo>
                    <a:pt x="235" y="0"/>
                  </a:lnTo>
                  <a:lnTo>
                    <a:pt x="222" y="0"/>
                  </a:lnTo>
                  <a:lnTo>
                    <a:pt x="199" y="1"/>
                  </a:lnTo>
                  <a:lnTo>
                    <a:pt x="176" y="7"/>
                  </a:lnTo>
                  <a:lnTo>
                    <a:pt x="156" y="14"/>
                  </a:lnTo>
                  <a:lnTo>
                    <a:pt x="135" y="25"/>
                  </a:lnTo>
                  <a:lnTo>
                    <a:pt x="115" y="39"/>
                  </a:lnTo>
                  <a:lnTo>
                    <a:pt x="97" y="55"/>
                  </a:lnTo>
                  <a:lnTo>
                    <a:pt x="80" y="74"/>
                  </a:lnTo>
                  <a:lnTo>
                    <a:pt x="65" y="95"/>
                  </a:lnTo>
                  <a:lnTo>
                    <a:pt x="50" y="118"/>
                  </a:lnTo>
                  <a:lnTo>
                    <a:pt x="37" y="142"/>
                  </a:lnTo>
                  <a:lnTo>
                    <a:pt x="27" y="169"/>
                  </a:lnTo>
                  <a:lnTo>
                    <a:pt x="17" y="197"/>
                  </a:lnTo>
                  <a:lnTo>
                    <a:pt x="9" y="227"/>
                  </a:lnTo>
                  <a:lnTo>
                    <a:pt x="5" y="259"/>
                  </a:lnTo>
                  <a:lnTo>
                    <a:pt x="1" y="291"/>
                  </a:lnTo>
                  <a:lnTo>
                    <a:pt x="0" y="325"/>
                  </a:lnTo>
                  <a:lnTo>
                    <a:pt x="1" y="358"/>
                  </a:lnTo>
                  <a:lnTo>
                    <a:pt x="5" y="390"/>
                  </a:lnTo>
                  <a:lnTo>
                    <a:pt x="9" y="421"/>
                  </a:lnTo>
                  <a:lnTo>
                    <a:pt x="17" y="451"/>
                  </a:lnTo>
                  <a:lnTo>
                    <a:pt x="27" y="480"/>
                  </a:lnTo>
                  <a:lnTo>
                    <a:pt x="37" y="507"/>
                  </a:lnTo>
                  <a:lnTo>
                    <a:pt x="50" y="531"/>
                  </a:lnTo>
                  <a:lnTo>
                    <a:pt x="65" y="554"/>
                  </a:lnTo>
                  <a:lnTo>
                    <a:pt x="80" y="575"/>
                  </a:lnTo>
                  <a:lnTo>
                    <a:pt x="97" y="593"/>
                  </a:lnTo>
                  <a:lnTo>
                    <a:pt x="115" y="609"/>
                  </a:lnTo>
                  <a:lnTo>
                    <a:pt x="135" y="623"/>
                  </a:lnTo>
                  <a:lnTo>
                    <a:pt x="156" y="634"/>
                  </a:lnTo>
                  <a:lnTo>
                    <a:pt x="176" y="641"/>
                  </a:lnTo>
                  <a:lnTo>
                    <a:pt x="199" y="647"/>
                  </a:lnTo>
                  <a:lnTo>
                    <a:pt x="222" y="648"/>
                  </a:lnTo>
                  <a:lnTo>
                    <a:pt x="235" y="648"/>
                  </a:lnTo>
                  <a:lnTo>
                    <a:pt x="248" y="646"/>
                  </a:lnTo>
                  <a:lnTo>
                    <a:pt x="259" y="644"/>
                  </a:lnTo>
                  <a:lnTo>
                    <a:pt x="272" y="640"/>
                  </a:lnTo>
                  <a:lnTo>
                    <a:pt x="283" y="636"/>
                  </a:lnTo>
                  <a:lnTo>
                    <a:pt x="295" y="630"/>
                  </a:lnTo>
                  <a:lnTo>
                    <a:pt x="305" y="624"/>
                  </a:lnTo>
                  <a:lnTo>
                    <a:pt x="317" y="617"/>
                  </a:lnTo>
                  <a:lnTo>
                    <a:pt x="317" y="618"/>
                  </a:lnTo>
                  <a:lnTo>
                    <a:pt x="318" y="617"/>
                  </a:lnTo>
                  <a:lnTo>
                    <a:pt x="320" y="616"/>
                  </a:lnTo>
                  <a:lnTo>
                    <a:pt x="325" y="613"/>
                  </a:lnTo>
                  <a:lnTo>
                    <a:pt x="332" y="609"/>
                  </a:lnTo>
                  <a:lnTo>
                    <a:pt x="339" y="605"/>
                  </a:lnTo>
                  <a:lnTo>
                    <a:pt x="349" y="599"/>
                  </a:lnTo>
                  <a:lnTo>
                    <a:pt x="359" y="593"/>
                  </a:lnTo>
                  <a:lnTo>
                    <a:pt x="372" y="586"/>
                  </a:lnTo>
                  <a:lnTo>
                    <a:pt x="386" y="578"/>
                  </a:lnTo>
                  <a:lnTo>
                    <a:pt x="402" y="571"/>
                  </a:lnTo>
                  <a:lnTo>
                    <a:pt x="418" y="563"/>
                  </a:lnTo>
                  <a:lnTo>
                    <a:pt x="437" y="555"/>
                  </a:lnTo>
                  <a:lnTo>
                    <a:pt x="457" y="547"/>
                  </a:lnTo>
                  <a:lnTo>
                    <a:pt x="478" y="539"/>
                  </a:lnTo>
                  <a:lnTo>
                    <a:pt x="500" y="532"/>
                  </a:lnTo>
                  <a:lnTo>
                    <a:pt x="524" y="524"/>
                  </a:lnTo>
                  <a:lnTo>
                    <a:pt x="525" y="524"/>
                  </a:lnTo>
                  <a:lnTo>
                    <a:pt x="529" y="523"/>
                  </a:lnTo>
                  <a:lnTo>
                    <a:pt x="533" y="523"/>
                  </a:lnTo>
                  <a:lnTo>
                    <a:pt x="539" y="522"/>
                  </a:lnTo>
                  <a:lnTo>
                    <a:pt x="546" y="520"/>
                  </a:lnTo>
                  <a:lnTo>
                    <a:pt x="554" y="519"/>
                  </a:lnTo>
                  <a:lnTo>
                    <a:pt x="562" y="518"/>
                  </a:lnTo>
                  <a:lnTo>
                    <a:pt x="571" y="517"/>
                  </a:lnTo>
                  <a:lnTo>
                    <a:pt x="603" y="710"/>
                  </a:lnTo>
                  <a:lnTo>
                    <a:pt x="606" y="717"/>
                  </a:lnTo>
                  <a:lnTo>
                    <a:pt x="609" y="724"/>
                  </a:lnTo>
                  <a:lnTo>
                    <a:pt x="613" y="730"/>
                  </a:lnTo>
                  <a:lnTo>
                    <a:pt x="617" y="736"/>
                  </a:lnTo>
                  <a:lnTo>
                    <a:pt x="621" y="739"/>
                  </a:lnTo>
                  <a:lnTo>
                    <a:pt x="626" y="745"/>
                  </a:lnTo>
                  <a:lnTo>
                    <a:pt x="635" y="751"/>
                  </a:lnTo>
                  <a:lnTo>
                    <a:pt x="644" y="756"/>
                  </a:lnTo>
                  <a:lnTo>
                    <a:pt x="654" y="761"/>
                  </a:lnTo>
                  <a:lnTo>
                    <a:pt x="666" y="766"/>
                  </a:lnTo>
                  <a:lnTo>
                    <a:pt x="678" y="769"/>
                  </a:lnTo>
                  <a:lnTo>
                    <a:pt x="692" y="770"/>
                  </a:lnTo>
                  <a:lnTo>
                    <a:pt x="694" y="770"/>
                  </a:lnTo>
                  <a:lnTo>
                    <a:pt x="698" y="770"/>
                  </a:lnTo>
                  <a:lnTo>
                    <a:pt x="701" y="770"/>
                  </a:lnTo>
                  <a:lnTo>
                    <a:pt x="704" y="769"/>
                  </a:lnTo>
                  <a:lnTo>
                    <a:pt x="785" y="748"/>
                  </a:lnTo>
                  <a:lnTo>
                    <a:pt x="793" y="746"/>
                  </a:lnTo>
                  <a:lnTo>
                    <a:pt x="800" y="743"/>
                  </a:lnTo>
                  <a:lnTo>
                    <a:pt x="806" y="738"/>
                  </a:lnTo>
                  <a:lnTo>
                    <a:pt x="812" y="732"/>
                  </a:lnTo>
                  <a:lnTo>
                    <a:pt x="816" y="725"/>
                  </a:lnTo>
                  <a:lnTo>
                    <a:pt x="820" y="718"/>
                  </a:lnTo>
                  <a:lnTo>
                    <a:pt x="821" y="710"/>
                  </a:lnTo>
                  <a:lnTo>
                    <a:pt x="822" y="702"/>
                  </a:lnTo>
                  <a:lnTo>
                    <a:pt x="822" y="701"/>
                  </a:lnTo>
                  <a:lnTo>
                    <a:pt x="822" y="700"/>
                  </a:lnTo>
                  <a:lnTo>
                    <a:pt x="822" y="699"/>
                  </a:lnTo>
                  <a:lnTo>
                    <a:pt x="820" y="674"/>
                  </a:lnTo>
                  <a:lnTo>
                    <a:pt x="815" y="615"/>
                  </a:lnTo>
                  <a:lnTo>
                    <a:pt x="810" y="546"/>
                  </a:lnTo>
                  <a:lnTo>
                    <a:pt x="805" y="491"/>
                  </a:lnTo>
                  <a:lnTo>
                    <a:pt x="814" y="487"/>
                  </a:lnTo>
                  <a:lnTo>
                    <a:pt x="822" y="484"/>
                  </a:lnTo>
                  <a:lnTo>
                    <a:pt x="828" y="482"/>
                  </a:lnTo>
                  <a:lnTo>
                    <a:pt x="830" y="481"/>
                  </a:lnTo>
                  <a:lnTo>
                    <a:pt x="837" y="478"/>
                  </a:lnTo>
                  <a:lnTo>
                    <a:pt x="844" y="474"/>
                  </a:lnTo>
                  <a:lnTo>
                    <a:pt x="850" y="469"/>
                  </a:lnTo>
                  <a:lnTo>
                    <a:pt x="854" y="463"/>
                  </a:lnTo>
                  <a:lnTo>
                    <a:pt x="864" y="448"/>
                  </a:lnTo>
                  <a:lnTo>
                    <a:pt x="872" y="432"/>
                  </a:lnTo>
                  <a:lnTo>
                    <a:pt x="877" y="416"/>
                  </a:lnTo>
                  <a:lnTo>
                    <a:pt x="882" y="401"/>
                  </a:lnTo>
                  <a:lnTo>
                    <a:pt x="886" y="385"/>
                  </a:lnTo>
                  <a:lnTo>
                    <a:pt x="888" y="371"/>
                  </a:lnTo>
                  <a:lnTo>
                    <a:pt x="889" y="356"/>
                  </a:lnTo>
                  <a:lnTo>
                    <a:pt x="889" y="343"/>
                  </a:lnTo>
                  <a:lnTo>
                    <a:pt x="888" y="321"/>
                  </a:lnTo>
                  <a:lnTo>
                    <a:pt x="886" y="303"/>
                  </a:lnTo>
                  <a:lnTo>
                    <a:pt x="883" y="289"/>
                  </a:lnTo>
                  <a:lnTo>
                    <a:pt x="882" y="2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33"/>
            <p:cNvSpPr>
              <a:spLocks/>
            </p:cNvSpPr>
            <p:nvPr/>
          </p:nvSpPr>
          <p:spPr bwMode="auto">
            <a:xfrm>
              <a:off x="3551" y="1142"/>
              <a:ext cx="412" cy="354"/>
            </a:xfrm>
            <a:custGeom>
              <a:avLst/>
              <a:gdLst>
                <a:gd name="T0" fmla="*/ 0 w 826"/>
                <a:gd name="T1" fmla="*/ 1 h 707"/>
                <a:gd name="T2" fmla="*/ 0 w 826"/>
                <a:gd name="T3" fmla="*/ 1 h 707"/>
                <a:gd name="T4" fmla="*/ 0 w 826"/>
                <a:gd name="T5" fmla="*/ 1 h 707"/>
                <a:gd name="T6" fmla="*/ 0 w 826"/>
                <a:gd name="T7" fmla="*/ 1 h 707"/>
                <a:gd name="T8" fmla="*/ 0 w 826"/>
                <a:gd name="T9" fmla="*/ 1 h 707"/>
                <a:gd name="T10" fmla="*/ 0 w 826"/>
                <a:gd name="T11" fmla="*/ 1 h 707"/>
                <a:gd name="T12" fmla="*/ 0 w 826"/>
                <a:gd name="T13" fmla="*/ 1 h 707"/>
                <a:gd name="T14" fmla="*/ 0 w 826"/>
                <a:gd name="T15" fmla="*/ 1 h 707"/>
                <a:gd name="T16" fmla="*/ 0 w 826"/>
                <a:gd name="T17" fmla="*/ 1 h 707"/>
                <a:gd name="T18" fmla="*/ 0 w 826"/>
                <a:gd name="T19" fmla="*/ 1 h 707"/>
                <a:gd name="T20" fmla="*/ 0 w 826"/>
                <a:gd name="T21" fmla="*/ 1 h 707"/>
                <a:gd name="T22" fmla="*/ 0 w 826"/>
                <a:gd name="T23" fmla="*/ 1 h 707"/>
                <a:gd name="T24" fmla="*/ 0 w 826"/>
                <a:gd name="T25" fmla="*/ 1 h 707"/>
                <a:gd name="T26" fmla="*/ 0 w 826"/>
                <a:gd name="T27" fmla="*/ 1 h 707"/>
                <a:gd name="T28" fmla="*/ 0 w 826"/>
                <a:gd name="T29" fmla="*/ 1 h 707"/>
                <a:gd name="T30" fmla="*/ 0 w 826"/>
                <a:gd name="T31" fmla="*/ 0 h 707"/>
                <a:gd name="T32" fmla="*/ 0 w 826"/>
                <a:gd name="T33" fmla="*/ 1 h 707"/>
                <a:gd name="T34" fmla="*/ 0 w 826"/>
                <a:gd name="T35" fmla="*/ 1 h 707"/>
                <a:gd name="T36" fmla="*/ 0 w 826"/>
                <a:gd name="T37" fmla="*/ 1 h 707"/>
                <a:gd name="T38" fmla="*/ 0 w 826"/>
                <a:gd name="T39" fmla="*/ 1 h 707"/>
                <a:gd name="T40" fmla="*/ 0 w 826"/>
                <a:gd name="T41" fmla="*/ 1 h 707"/>
                <a:gd name="T42" fmla="*/ 0 w 826"/>
                <a:gd name="T43" fmla="*/ 1 h 707"/>
                <a:gd name="T44" fmla="*/ 0 w 826"/>
                <a:gd name="T45" fmla="*/ 1 h 707"/>
                <a:gd name="T46" fmla="*/ 0 w 826"/>
                <a:gd name="T47" fmla="*/ 1 h 707"/>
                <a:gd name="T48" fmla="*/ 0 w 826"/>
                <a:gd name="T49" fmla="*/ 1 h 707"/>
                <a:gd name="T50" fmla="*/ 0 w 826"/>
                <a:gd name="T51" fmla="*/ 1 h 707"/>
                <a:gd name="T52" fmla="*/ 0 w 826"/>
                <a:gd name="T53" fmla="*/ 1 h 707"/>
                <a:gd name="T54" fmla="*/ 0 w 826"/>
                <a:gd name="T55" fmla="*/ 1 h 707"/>
                <a:gd name="T56" fmla="*/ 0 w 826"/>
                <a:gd name="T57" fmla="*/ 1 h 707"/>
                <a:gd name="T58" fmla="*/ 0 w 826"/>
                <a:gd name="T59" fmla="*/ 1 h 707"/>
                <a:gd name="T60" fmla="*/ 0 w 826"/>
                <a:gd name="T61" fmla="*/ 1 h 707"/>
                <a:gd name="T62" fmla="*/ 0 w 826"/>
                <a:gd name="T63" fmla="*/ 1 h 707"/>
                <a:gd name="T64" fmla="*/ 0 w 826"/>
                <a:gd name="T65" fmla="*/ 1 h 707"/>
                <a:gd name="T66" fmla="*/ 0 w 826"/>
                <a:gd name="T67" fmla="*/ 1 h 707"/>
                <a:gd name="T68" fmla="*/ 0 w 826"/>
                <a:gd name="T69" fmla="*/ 1 h 707"/>
                <a:gd name="T70" fmla="*/ 0 w 826"/>
                <a:gd name="T71" fmla="*/ 1 h 707"/>
                <a:gd name="T72" fmla="*/ 0 w 826"/>
                <a:gd name="T73" fmla="*/ 1 h 707"/>
                <a:gd name="T74" fmla="*/ 0 w 826"/>
                <a:gd name="T75" fmla="*/ 1 h 707"/>
                <a:gd name="T76" fmla="*/ 0 w 826"/>
                <a:gd name="T77" fmla="*/ 1 h 707"/>
                <a:gd name="T78" fmla="*/ 0 w 826"/>
                <a:gd name="T79" fmla="*/ 1 h 707"/>
                <a:gd name="T80" fmla="*/ 0 w 826"/>
                <a:gd name="T81" fmla="*/ 1 h 707"/>
                <a:gd name="T82" fmla="*/ 0 w 826"/>
                <a:gd name="T83" fmla="*/ 1 h 707"/>
                <a:gd name="T84" fmla="*/ 0 w 826"/>
                <a:gd name="T85" fmla="*/ 1 h 707"/>
                <a:gd name="T86" fmla="*/ 0 w 826"/>
                <a:gd name="T87" fmla="*/ 1 h 707"/>
                <a:gd name="T88" fmla="*/ 0 w 826"/>
                <a:gd name="T89" fmla="*/ 1 h 707"/>
                <a:gd name="T90" fmla="*/ 0 w 826"/>
                <a:gd name="T91" fmla="*/ 1 h 707"/>
                <a:gd name="T92" fmla="*/ 0 w 826"/>
                <a:gd name="T93" fmla="*/ 1 h 707"/>
                <a:gd name="T94" fmla="*/ 0 w 826"/>
                <a:gd name="T95" fmla="*/ 1 h 707"/>
                <a:gd name="T96" fmla="*/ 0 w 826"/>
                <a:gd name="T97" fmla="*/ 1 h 707"/>
                <a:gd name="T98" fmla="*/ 0 w 826"/>
                <a:gd name="T99" fmla="*/ 1 h 707"/>
                <a:gd name="T100" fmla="*/ 0 w 826"/>
                <a:gd name="T101" fmla="*/ 1 h 707"/>
                <a:gd name="T102" fmla="*/ 0 w 826"/>
                <a:gd name="T103" fmla="*/ 1 h 707"/>
                <a:gd name="T104" fmla="*/ 0 w 826"/>
                <a:gd name="T105" fmla="*/ 1 h 707"/>
                <a:gd name="T106" fmla="*/ 0 w 826"/>
                <a:gd name="T107" fmla="*/ 1 h 7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26" h="707">
                  <a:moveTo>
                    <a:pt x="820" y="258"/>
                  </a:moveTo>
                  <a:lnTo>
                    <a:pt x="819" y="256"/>
                  </a:lnTo>
                  <a:lnTo>
                    <a:pt x="818" y="255"/>
                  </a:lnTo>
                  <a:lnTo>
                    <a:pt x="817" y="252"/>
                  </a:lnTo>
                  <a:lnTo>
                    <a:pt x="815" y="251"/>
                  </a:lnTo>
                  <a:lnTo>
                    <a:pt x="775" y="210"/>
                  </a:lnTo>
                  <a:lnTo>
                    <a:pt x="773" y="209"/>
                  </a:lnTo>
                  <a:lnTo>
                    <a:pt x="770" y="208"/>
                  </a:lnTo>
                  <a:lnTo>
                    <a:pt x="768" y="206"/>
                  </a:lnTo>
                  <a:lnTo>
                    <a:pt x="766" y="205"/>
                  </a:lnTo>
                  <a:lnTo>
                    <a:pt x="654" y="187"/>
                  </a:lnTo>
                  <a:lnTo>
                    <a:pt x="650" y="181"/>
                  </a:lnTo>
                  <a:lnTo>
                    <a:pt x="645" y="175"/>
                  </a:lnTo>
                  <a:lnTo>
                    <a:pt x="639" y="171"/>
                  </a:lnTo>
                  <a:lnTo>
                    <a:pt x="635" y="167"/>
                  </a:lnTo>
                  <a:lnTo>
                    <a:pt x="631" y="165"/>
                  </a:lnTo>
                  <a:lnTo>
                    <a:pt x="625" y="164"/>
                  </a:lnTo>
                  <a:lnTo>
                    <a:pt x="609" y="162"/>
                  </a:lnTo>
                  <a:lnTo>
                    <a:pt x="586" y="158"/>
                  </a:lnTo>
                  <a:lnTo>
                    <a:pt x="560" y="155"/>
                  </a:lnTo>
                  <a:lnTo>
                    <a:pt x="533" y="151"/>
                  </a:lnTo>
                  <a:lnTo>
                    <a:pt x="510" y="148"/>
                  </a:lnTo>
                  <a:lnTo>
                    <a:pt x="493" y="145"/>
                  </a:lnTo>
                  <a:lnTo>
                    <a:pt x="486" y="144"/>
                  </a:lnTo>
                  <a:lnTo>
                    <a:pt x="464" y="136"/>
                  </a:lnTo>
                  <a:lnTo>
                    <a:pt x="444" y="128"/>
                  </a:lnTo>
                  <a:lnTo>
                    <a:pt x="423" y="118"/>
                  </a:lnTo>
                  <a:lnTo>
                    <a:pt x="402" y="109"/>
                  </a:lnTo>
                  <a:lnTo>
                    <a:pt x="384" y="99"/>
                  </a:lnTo>
                  <a:lnTo>
                    <a:pt x="365" y="89"/>
                  </a:lnTo>
                  <a:lnTo>
                    <a:pt x="349" y="79"/>
                  </a:lnTo>
                  <a:lnTo>
                    <a:pt x="333" y="69"/>
                  </a:lnTo>
                  <a:lnTo>
                    <a:pt x="319" y="60"/>
                  </a:lnTo>
                  <a:lnTo>
                    <a:pt x="307" y="52"/>
                  </a:lnTo>
                  <a:lnTo>
                    <a:pt x="295" y="45"/>
                  </a:lnTo>
                  <a:lnTo>
                    <a:pt x="286" y="38"/>
                  </a:lnTo>
                  <a:lnTo>
                    <a:pt x="278" y="33"/>
                  </a:lnTo>
                  <a:lnTo>
                    <a:pt x="272" y="28"/>
                  </a:lnTo>
                  <a:lnTo>
                    <a:pt x="269" y="26"/>
                  </a:lnTo>
                  <a:lnTo>
                    <a:pt x="267" y="25"/>
                  </a:lnTo>
                  <a:lnTo>
                    <a:pt x="267" y="26"/>
                  </a:lnTo>
                  <a:lnTo>
                    <a:pt x="258" y="20"/>
                  </a:lnTo>
                  <a:lnTo>
                    <a:pt x="249" y="15"/>
                  </a:lnTo>
                  <a:lnTo>
                    <a:pt x="240" y="11"/>
                  </a:lnTo>
                  <a:lnTo>
                    <a:pt x="231" y="7"/>
                  </a:lnTo>
                  <a:lnTo>
                    <a:pt x="221" y="4"/>
                  </a:lnTo>
                  <a:lnTo>
                    <a:pt x="211" y="2"/>
                  </a:lnTo>
                  <a:lnTo>
                    <a:pt x="202" y="0"/>
                  </a:lnTo>
                  <a:lnTo>
                    <a:pt x="191" y="0"/>
                  </a:lnTo>
                  <a:lnTo>
                    <a:pt x="172" y="2"/>
                  </a:lnTo>
                  <a:lnTo>
                    <a:pt x="153" y="6"/>
                  </a:lnTo>
                  <a:lnTo>
                    <a:pt x="135" y="13"/>
                  </a:lnTo>
                  <a:lnTo>
                    <a:pt x="118" y="23"/>
                  </a:lnTo>
                  <a:lnTo>
                    <a:pt x="100" y="36"/>
                  </a:lnTo>
                  <a:lnTo>
                    <a:pt x="84" y="50"/>
                  </a:lnTo>
                  <a:lnTo>
                    <a:pt x="71" y="67"/>
                  </a:lnTo>
                  <a:lnTo>
                    <a:pt x="57" y="86"/>
                  </a:lnTo>
                  <a:lnTo>
                    <a:pt x="44" y="107"/>
                  </a:lnTo>
                  <a:lnTo>
                    <a:pt x="34" y="129"/>
                  </a:lnTo>
                  <a:lnTo>
                    <a:pt x="23" y="153"/>
                  </a:lnTo>
                  <a:lnTo>
                    <a:pt x="15" y="179"/>
                  </a:lnTo>
                  <a:lnTo>
                    <a:pt x="9" y="206"/>
                  </a:lnTo>
                  <a:lnTo>
                    <a:pt x="4" y="234"/>
                  </a:lnTo>
                  <a:lnTo>
                    <a:pt x="1" y="263"/>
                  </a:lnTo>
                  <a:lnTo>
                    <a:pt x="0" y="293"/>
                  </a:lnTo>
                  <a:lnTo>
                    <a:pt x="1" y="323"/>
                  </a:lnTo>
                  <a:lnTo>
                    <a:pt x="4" y="351"/>
                  </a:lnTo>
                  <a:lnTo>
                    <a:pt x="9" y="379"/>
                  </a:lnTo>
                  <a:lnTo>
                    <a:pt x="15" y="406"/>
                  </a:lnTo>
                  <a:lnTo>
                    <a:pt x="23" y="431"/>
                  </a:lnTo>
                  <a:lnTo>
                    <a:pt x="34" y="455"/>
                  </a:lnTo>
                  <a:lnTo>
                    <a:pt x="44" y="478"/>
                  </a:lnTo>
                  <a:lnTo>
                    <a:pt x="57" y="499"/>
                  </a:lnTo>
                  <a:lnTo>
                    <a:pt x="71" y="517"/>
                  </a:lnTo>
                  <a:lnTo>
                    <a:pt x="84" y="535"/>
                  </a:lnTo>
                  <a:lnTo>
                    <a:pt x="100" y="548"/>
                  </a:lnTo>
                  <a:lnTo>
                    <a:pt x="118" y="561"/>
                  </a:lnTo>
                  <a:lnTo>
                    <a:pt x="135" y="571"/>
                  </a:lnTo>
                  <a:lnTo>
                    <a:pt x="153" y="578"/>
                  </a:lnTo>
                  <a:lnTo>
                    <a:pt x="172" y="583"/>
                  </a:lnTo>
                  <a:lnTo>
                    <a:pt x="191" y="584"/>
                  </a:lnTo>
                  <a:lnTo>
                    <a:pt x="202" y="584"/>
                  </a:lnTo>
                  <a:lnTo>
                    <a:pt x="211" y="583"/>
                  </a:lnTo>
                  <a:lnTo>
                    <a:pt x="220" y="581"/>
                  </a:lnTo>
                  <a:lnTo>
                    <a:pt x="231" y="577"/>
                  </a:lnTo>
                  <a:lnTo>
                    <a:pt x="240" y="574"/>
                  </a:lnTo>
                  <a:lnTo>
                    <a:pt x="249" y="570"/>
                  </a:lnTo>
                  <a:lnTo>
                    <a:pt x="257" y="566"/>
                  </a:lnTo>
                  <a:lnTo>
                    <a:pt x="266" y="560"/>
                  </a:lnTo>
                  <a:lnTo>
                    <a:pt x="267" y="561"/>
                  </a:lnTo>
                  <a:lnTo>
                    <a:pt x="269" y="560"/>
                  </a:lnTo>
                  <a:lnTo>
                    <a:pt x="272" y="558"/>
                  </a:lnTo>
                  <a:lnTo>
                    <a:pt x="277" y="555"/>
                  </a:lnTo>
                  <a:lnTo>
                    <a:pt x="282" y="551"/>
                  </a:lnTo>
                  <a:lnTo>
                    <a:pt x="292" y="546"/>
                  </a:lnTo>
                  <a:lnTo>
                    <a:pt x="301" y="540"/>
                  </a:lnTo>
                  <a:lnTo>
                    <a:pt x="312" y="533"/>
                  </a:lnTo>
                  <a:lnTo>
                    <a:pt x="326" y="526"/>
                  </a:lnTo>
                  <a:lnTo>
                    <a:pt x="340" y="518"/>
                  </a:lnTo>
                  <a:lnTo>
                    <a:pt x="357" y="510"/>
                  </a:lnTo>
                  <a:lnTo>
                    <a:pt x="374" y="502"/>
                  </a:lnTo>
                  <a:lnTo>
                    <a:pt x="394" y="494"/>
                  </a:lnTo>
                  <a:lnTo>
                    <a:pt x="415" y="485"/>
                  </a:lnTo>
                  <a:lnTo>
                    <a:pt x="437" y="477"/>
                  </a:lnTo>
                  <a:lnTo>
                    <a:pt x="460" y="469"/>
                  </a:lnTo>
                  <a:lnTo>
                    <a:pt x="485" y="461"/>
                  </a:lnTo>
                  <a:lnTo>
                    <a:pt x="487" y="461"/>
                  </a:lnTo>
                  <a:lnTo>
                    <a:pt x="493" y="460"/>
                  </a:lnTo>
                  <a:lnTo>
                    <a:pt x="502" y="459"/>
                  </a:lnTo>
                  <a:lnTo>
                    <a:pt x="513" y="457"/>
                  </a:lnTo>
                  <a:lnTo>
                    <a:pt x="525" y="455"/>
                  </a:lnTo>
                  <a:lnTo>
                    <a:pt x="538" y="454"/>
                  </a:lnTo>
                  <a:lnTo>
                    <a:pt x="553" y="452"/>
                  </a:lnTo>
                  <a:lnTo>
                    <a:pt x="567" y="449"/>
                  </a:lnTo>
                  <a:lnTo>
                    <a:pt x="605" y="673"/>
                  </a:lnTo>
                  <a:lnTo>
                    <a:pt x="605" y="675"/>
                  </a:lnTo>
                  <a:lnTo>
                    <a:pt x="606" y="677"/>
                  </a:lnTo>
                  <a:lnTo>
                    <a:pt x="608" y="680"/>
                  </a:lnTo>
                  <a:lnTo>
                    <a:pt x="609" y="682"/>
                  </a:lnTo>
                  <a:lnTo>
                    <a:pt x="612" y="684"/>
                  </a:lnTo>
                  <a:lnTo>
                    <a:pt x="615" y="686"/>
                  </a:lnTo>
                  <a:lnTo>
                    <a:pt x="620" y="691"/>
                  </a:lnTo>
                  <a:lnTo>
                    <a:pt x="627" y="696"/>
                  </a:lnTo>
                  <a:lnTo>
                    <a:pt x="633" y="700"/>
                  </a:lnTo>
                  <a:lnTo>
                    <a:pt x="643" y="704"/>
                  </a:lnTo>
                  <a:lnTo>
                    <a:pt x="652" y="706"/>
                  </a:lnTo>
                  <a:lnTo>
                    <a:pt x="661" y="707"/>
                  </a:lnTo>
                  <a:lnTo>
                    <a:pt x="662" y="707"/>
                  </a:lnTo>
                  <a:lnTo>
                    <a:pt x="663" y="707"/>
                  </a:lnTo>
                  <a:lnTo>
                    <a:pt x="665" y="706"/>
                  </a:lnTo>
                  <a:lnTo>
                    <a:pt x="746" y="685"/>
                  </a:lnTo>
                  <a:lnTo>
                    <a:pt x="752" y="683"/>
                  </a:lnTo>
                  <a:lnTo>
                    <a:pt x="755" y="680"/>
                  </a:lnTo>
                  <a:lnTo>
                    <a:pt x="758" y="675"/>
                  </a:lnTo>
                  <a:lnTo>
                    <a:pt x="759" y="670"/>
                  </a:lnTo>
                  <a:lnTo>
                    <a:pt x="759" y="669"/>
                  </a:lnTo>
                  <a:lnTo>
                    <a:pt x="757" y="636"/>
                  </a:lnTo>
                  <a:lnTo>
                    <a:pt x="750" y="561"/>
                  </a:lnTo>
                  <a:lnTo>
                    <a:pt x="744" y="482"/>
                  </a:lnTo>
                  <a:lnTo>
                    <a:pt x="739" y="436"/>
                  </a:lnTo>
                  <a:lnTo>
                    <a:pt x="746" y="433"/>
                  </a:lnTo>
                  <a:lnTo>
                    <a:pt x="754" y="431"/>
                  </a:lnTo>
                  <a:lnTo>
                    <a:pt x="762" y="429"/>
                  </a:lnTo>
                  <a:lnTo>
                    <a:pt x="770" y="425"/>
                  </a:lnTo>
                  <a:lnTo>
                    <a:pt x="777" y="423"/>
                  </a:lnTo>
                  <a:lnTo>
                    <a:pt x="783" y="422"/>
                  </a:lnTo>
                  <a:lnTo>
                    <a:pt x="788" y="419"/>
                  </a:lnTo>
                  <a:lnTo>
                    <a:pt x="789" y="419"/>
                  </a:lnTo>
                  <a:lnTo>
                    <a:pt x="791" y="418"/>
                  </a:lnTo>
                  <a:lnTo>
                    <a:pt x="793" y="417"/>
                  </a:lnTo>
                  <a:lnTo>
                    <a:pt x="796" y="415"/>
                  </a:lnTo>
                  <a:lnTo>
                    <a:pt x="797" y="414"/>
                  </a:lnTo>
                  <a:lnTo>
                    <a:pt x="811" y="387"/>
                  </a:lnTo>
                  <a:lnTo>
                    <a:pt x="820" y="361"/>
                  </a:lnTo>
                  <a:lnTo>
                    <a:pt x="825" y="334"/>
                  </a:lnTo>
                  <a:lnTo>
                    <a:pt x="826" y="311"/>
                  </a:lnTo>
                  <a:lnTo>
                    <a:pt x="825" y="290"/>
                  </a:lnTo>
                  <a:lnTo>
                    <a:pt x="823" y="274"/>
                  </a:lnTo>
                  <a:lnTo>
                    <a:pt x="821" y="263"/>
                  </a:lnTo>
                  <a:lnTo>
                    <a:pt x="820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34"/>
            <p:cNvSpPr>
              <a:spLocks/>
            </p:cNvSpPr>
            <p:nvPr/>
          </p:nvSpPr>
          <p:spPr bwMode="auto">
            <a:xfrm>
              <a:off x="3567" y="1158"/>
              <a:ext cx="158" cy="260"/>
            </a:xfrm>
            <a:custGeom>
              <a:avLst/>
              <a:gdLst>
                <a:gd name="T0" fmla="*/ 0 w 316"/>
                <a:gd name="T1" fmla="*/ 1 h 519"/>
                <a:gd name="T2" fmla="*/ 1 w 316"/>
                <a:gd name="T3" fmla="*/ 1 h 519"/>
                <a:gd name="T4" fmla="*/ 1 w 316"/>
                <a:gd name="T5" fmla="*/ 1 h 519"/>
                <a:gd name="T6" fmla="*/ 1 w 316"/>
                <a:gd name="T7" fmla="*/ 1 h 519"/>
                <a:gd name="T8" fmla="*/ 1 w 316"/>
                <a:gd name="T9" fmla="*/ 1 h 519"/>
                <a:gd name="T10" fmla="*/ 1 w 316"/>
                <a:gd name="T11" fmla="*/ 1 h 519"/>
                <a:gd name="T12" fmla="*/ 1 w 316"/>
                <a:gd name="T13" fmla="*/ 1 h 519"/>
                <a:gd name="T14" fmla="*/ 1 w 316"/>
                <a:gd name="T15" fmla="*/ 1 h 519"/>
                <a:gd name="T16" fmla="*/ 1 w 316"/>
                <a:gd name="T17" fmla="*/ 0 h 519"/>
                <a:gd name="T18" fmla="*/ 1 w 316"/>
                <a:gd name="T19" fmla="*/ 1 h 519"/>
                <a:gd name="T20" fmla="*/ 1 w 316"/>
                <a:gd name="T21" fmla="*/ 1 h 519"/>
                <a:gd name="T22" fmla="*/ 1 w 316"/>
                <a:gd name="T23" fmla="*/ 1 h 519"/>
                <a:gd name="T24" fmla="*/ 1 w 316"/>
                <a:gd name="T25" fmla="*/ 1 h 519"/>
                <a:gd name="T26" fmla="*/ 1 w 316"/>
                <a:gd name="T27" fmla="*/ 1 h 519"/>
                <a:gd name="T28" fmla="*/ 1 w 316"/>
                <a:gd name="T29" fmla="*/ 1 h 519"/>
                <a:gd name="T30" fmla="*/ 1 w 316"/>
                <a:gd name="T31" fmla="*/ 1 h 519"/>
                <a:gd name="T32" fmla="*/ 1 w 316"/>
                <a:gd name="T33" fmla="*/ 1 h 519"/>
                <a:gd name="T34" fmla="*/ 1 w 316"/>
                <a:gd name="T35" fmla="*/ 1 h 519"/>
                <a:gd name="T36" fmla="*/ 1 w 316"/>
                <a:gd name="T37" fmla="*/ 1 h 519"/>
                <a:gd name="T38" fmla="*/ 1 w 316"/>
                <a:gd name="T39" fmla="*/ 1 h 519"/>
                <a:gd name="T40" fmla="*/ 1 w 316"/>
                <a:gd name="T41" fmla="*/ 1 h 519"/>
                <a:gd name="T42" fmla="*/ 1 w 316"/>
                <a:gd name="T43" fmla="*/ 1 h 519"/>
                <a:gd name="T44" fmla="*/ 1 w 316"/>
                <a:gd name="T45" fmla="*/ 1 h 519"/>
                <a:gd name="T46" fmla="*/ 1 w 316"/>
                <a:gd name="T47" fmla="*/ 1 h 519"/>
                <a:gd name="T48" fmla="*/ 1 w 316"/>
                <a:gd name="T49" fmla="*/ 1 h 519"/>
                <a:gd name="T50" fmla="*/ 1 w 316"/>
                <a:gd name="T51" fmla="*/ 1 h 519"/>
                <a:gd name="T52" fmla="*/ 1 w 316"/>
                <a:gd name="T53" fmla="*/ 1 h 519"/>
                <a:gd name="T54" fmla="*/ 1 w 316"/>
                <a:gd name="T55" fmla="*/ 1 h 519"/>
                <a:gd name="T56" fmla="*/ 1 w 316"/>
                <a:gd name="T57" fmla="*/ 1 h 519"/>
                <a:gd name="T58" fmla="*/ 1 w 316"/>
                <a:gd name="T59" fmla="*/ 1 h 519"/>
                <a:gd name="T60" fmla="*/ 1 w 316"/>
                <a:gd name="T61" fmla="*/ 1 h 519"/>
                <a:gd name="T62" fmla="*/ 1 w 316"/>
                <a:gd name="T63" fmla="*/ 1 h 519"/>
                <a:gd name="T64" fmla="*/ 0 w 316"/>
                <a:gd name="T65" fmla="*/ 1 h 5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6" h="519">
                  <a:moveTo>
                    <a:pt x="0" y="260"/>
                  </a:moveTo>
                  <a:lnTo>
                    <a:pt x="3" y="207"/>
                  </a:lnTo>
                  <a:lnTo>
                    <a:pt x="12" y="158"/>
                  </a:lnTo>
                  <a:lnTo>
                    <a:pt x="27" y="115"/>
                  </a:lnTo>
                  <a:lnTo>
                    <a:pt x="47" y="76"/>
                  </a:lnTo>
                  <a:lnTo>
                    <a:pt x="70" y="44"/>
                  </a:lnTo>
                  <a:lnTo>
                    <a:pt x="96" y="20"/>
                  </a:lnTo>
                  <a:lnTo>
                    <a:pt x="126" y="5"/>
                  </a:lnTo>
                  <a:lnTo>
                    <a:pt x="158" y="0"/>
                  </a:lnTo>
                  <a:lnTo>
                    <a:pt x="189" y="5"/>
                  </a:lnTo>
                  <a:lnTo>
                    <a:pt x="219" y="20"/>
                  </a:lnTo>
                  <a:lnTo>
                    <a:pt x="246" y="44"/>
                  </a:lnTo>
                  <a:lnTo>
                    <a:pt x="270" y="76"/>
                  </a:lnTo>
                  <a:lnTo>
                    <a:pt x="288" y="115"/>
                  </a:lnTo>
                  <a:lnTo>
                    <a:pt x="303" y="158"/>
                  </a:lnTo>
                  <a:lnTo>
                    <a:pt x="313" y="207"/>
                  </a:lnTo>
                  <a:lnTo>
                    <a:pt x="316" y="260"/>
                  </a:lnTo>
                  <a:lnTo>
                    <a:pt x="313" y="312"/>
                  </a:lnTo>
                  <a:lnTo>
                    <a:pt x="303" y="360"/>
                  </a:lnTo>
                  <a:lnTo>
                    <a:pt x="288" y="405"/>
                  </a:lnTo>
                  <a:lnTo>
                    <a:pt x="270" y="443"/>
                  </a:lnTo>
                  <a:lnTo>
                    <a:pt x="246" y="475"/>
                  </a:lnTo>
                  <a:lnTo>
                    <a:pt x="219" y="498"/>
                  </a:lnTo>
                  <a:lnTo>
                    <a:pt x="189" y="513"/>
                  </a:lnTo>
                  <a:lnTo>
                    <a:pt x="158" y="519"/>
                  </a:lnTo>
                  <a:lnTo>
                    <a:pt x="126" y="513"/>
                  </a:lnTo>
                  <a:lnTo>
                    <a:pt x="96" y="498"/>
                  </a:lnTo>
                  <a:lnTo>
                    <a:pt x="70" y="475"/>
                  </a:lnTo>
                  <a:lnTo>
                    <a:pt x="47" y="443"/>
                  </a:lnTo>
                  <a:lnTo>
                    <a:pt x="27" y="405"/>
                  </a:lnTo>
                  <a:lnTo>
                    <a:pt x="12" y="360"/>
                  </a:lnTo>
                  <a:lnTo>
                    <a:pt x="3" y="312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21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35"/>
            <p:cNvSpPr>
              <a:spLocks/>
            </p:cNvSpPr>
            <p:nvPr/>
          </p:nvSpPr>
          <p:spPr bwMode="auto">
            <a:xfrm>
              <a:off x="3716" y="1197"/>
              <a:ext cx="162" cy="188"/>
            </a:xfrm>
            <a:custGeom>
              <a:avLst/>
              <a:gdLst>
                <a:gd name="T0" fmla="*/ 1 w 323"/>
                <a:gd name="T1" fmla="*/ 1 h 375"/>
                <a:gd name="T2" fmla="*/ 1 w 323"/>
                <a:gd name="T3" fmla="*/ 1 h 375"/>
                <a:gd name="T4" fmla="*/ 1 w 323"/>
                <a:gd name="T5" fmla="*/ 1 h 375"/>
                <a:gd name="T6" fmla="*/ 1 w 323"/>
                <a:gd name="T7" fmla="*/ 1 h 375"/>
                <a:gd name="T8" fmla="*/ 0 w 323"/>
                <a:gd name="T9" fmla="*/ 1 h 375"/>
                <a:gd name="T10" fmla="*/ 1 w 323"/>
                <a:gd name="T11" fmla="*/ 1 h 375"/>
                <a:gd name="T12" fmla="*/ 1 w 323"/>
                <a:gd name="T13" fmla="*/ 1 h 375"/>
                <a:gd name="T14" fmla="*/ 1 w 323"/>
                <a:gd name="T15" fmla="*/ 1 h 375"/>
                <a:gd name="T16" fmla="*/ 1 w 323"/>
                <a:gd name="T17" fmla="*/ 1 h 375"/>
                <a:gd name="T18" fmla="*/ 1 w 323"/>
                <a:gd name="T19" fmla="*/ 1 h 375"/>
                <a:gd name="T20" fmla="*/ 1 w 323"/>
                <a:gd name="T21" fmla="*/ 1 h 375"/>
                <a:gd name="T22" fmla="*/ 1 w 323"/>
                <a:gd name="T23" fmla="*/ 1 h 375"/>
                <a:gd name="T24" fmla="*/ 1 w 323"/>
                <a:gd name="T25" fmla="*/ 0 h 375"/>
                <a:gd name="T26" fmla="*/ 1 w 323"/>
                <a:gd name="T27" fmla="*/ 1 h 375"/>
                <a:gd name="T28" fmla="*/ 1 w 323"/>
                <a:gd name="T29" fmla="*/ 1 h 375"/>
                <a:gd name="T30" fmla="*/ 1 w 323"/>
                <a:gd name="T31" fmla="*/ 1 h 375"/>
                <a:gd name="T32" fmla="*/ 1 w 323"/>
                <a:gd name="T33" fmla="*/ 1 h 375"/>
                <a:gd name="T34" fmla="*/ 1 w 323"/>
                <a:gd name="T35" fmla="*/ 1 h 375"/>
                <a:gd name="T36" fmla="*/ 1 w 323"/>
                <a:gd name="T37" fmla="*/ 1 h 375"/>
                <a:gd name="T38" fmla="*/ 1 w 323"/>
                <a:gd name="T39" fmla="*/ 1 h 375"/>
                <a:gd name="T40" fmla="*/ 1 w 323"/>
                <a:gd name="T41" fmla="*/ 1 h 375"/>
                <a:gd name="T42" fmla="*/ 1 w 323"/>
                <a:gd name="T43" fmla="*/ 1 h 375"/>
                <a:gd name="T44" fmla="*/ 1 w 323"/>
                <a:gd name="T45" fmla="*/ 1 h 375"/>
                <a:gd name="T46" fmla="*/ 1 w 323"/>
                <a:gd name="T47" fmla="*/ 1 h 375"/>
                <a:gd name="T48" fmla="*/ 1 w 323"/>
                <a:gd name="T49" fmla="*/ 1 h 375"/>
                <a:gd name="T50" fmla="*/ 1 w 323"/>
                <a:gd name="T51" fmla="*/ 1 h 375"/>
                <a:gd name="T52" fmla="*/ 1 w 323"/>
                <a:gd name="T53" fmla="*/ 1 h 375"/>
                <a:gd name="T54" fmla="*/ 1 w 323"/>
                <a:gd name="T55" fmla="*/ 1 h 375"/>
                <a:gd name="T56" fmla="*/ 1 w 323"/>
                <a:gd name="T57" fmla="*/ 1 h 375"/>
                <a:gd name="T58" fmla="*/ 1 w 323"/>
                <a:gd name="T59" fmla="*/ 1 h 375"/>
                <a:gd name="T60" fmla="*/ 1 w 323"/>
                <a:gd name="T61" fmla="*/ 1 h 375"/>
                <a:gd name="T62" fmla="*/ 1 w 323"/>
                <a:gd name="T63" fmla="*/ 1 h 375"/>
                <a:gd name="T64" fmla="*/ 1 w 323"/>
                <a:gd name="T65" fmla="*/ 1 h 3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3" h="375">
                  <a:moveTo>
                    <a:pt x="146" y="319"/>
                  </a:moveTo>
                  <a:lnTo>
                    <a:pt x="145" y="319"/>
                  </a:lnTo>
                  <a:lnTo>
                    <a:pt x="123" y="326"/>
                  </a:lnTo>
                  <a:lnTo>
                    <a:pt x="102" y="333"/>
                  </a:lnTo>
                  <a:lnTo>
                    <a:pt x="83" y="339"/>
                  </a:lnTo>
                  <a:lnTo>
                    <a:pt x="64" y="346"/>
                  </a:lnTo>
                  <a:lnTo>
                    <a:pt x="47" y="354"/>
                  </a:lnTo>
                  <a:lnTo>
                    <a:pt x="30" y="361"/>
                  </a:lnTo>
                  <a:lnTo>
                    <a:pt x="15" y="368"/>
                  </a:lnTo>
                  <a:lnTo>
                    <a:pt x="0" y="375"/>
                  </a:lnTo>
                  <a:lnTo>
                    <a:pt x="10" y="354"/>
                  </a:lnTo>
                  <a:lnTo>
                    <a:pt x="21" y="334"/>
                  </a:lnTo>
                  <a:lnTo>
                    <a:pt x="29" y="311"/>
                  </a:lnTo>
                  <a:lnTo>
                    <a:pt x="36" y="287"/>
                  </a:lnTo>
                  <a:lnTo>
                    <a:pt x="41" y="261"/>
                  </a:lnTo>
                  <a:lnTo>
                    <a:pt x="46" y="236"/>
                  </a:lnTo>
                  <a:lnTo>
                    <a:pt x="48" y="209"/>
                  </a:lnTo>
                  <a:lnTo>
                    <a:pt x="49" y="182"/>
                  </a:lnTo>
                  <a:lnTo>
                    <a:pt x="48" y="156"/>
                  </a:lnTo>
                  <a:lnTo>
                    <a:pt x="46" y="131"/>
                  </a:lnTo>
                  <a:lnTo>
                    <a:pt x="42" y="107"/>
                  </a:lnTo>
                  <a:lnTo>
                    <a:pt x="38" y="84"/>
                  </a:lnTo>
                  <a:lnTo>
                    <a:pt x="32" y="61"/>
                  </a:lnTo>
                  <a:lnTo>
                    <a:pt x="24" y="39"/>
                  </a:lnTo>
                  <a:lnTo>
                    <a:pt x="16" y="19"/>
                  </a:lnTo>
                  <a:lnTo>
                    <a:pt x="7" y="0"/>
                  </a:lnTo>
                  <a:lnTo>
                    <a:pt x="22" y="8"/>
                  </a:lnTo>
                  <a:lnTo>
                    <a:pt x="38" y="17"/>
                  </a:lnTo>
                  <a:lnTo>
                    <a:pt x="54" y="25"/>
                  </a:lnTo>
                  <a:lnTo>
                    <a:pt x="71" y="33"/>
                  </a:lnTo>
                  <a:lnTo>
                    <a:pt x="88" y="42"/>
                  </a:lnTo>
                  <a:lnTo>
                    <a:pt x="107" y="51"/>
                  </a:lnTo>
                  <a:lnTo>
                    <a:pt x="125" y="57"/>
                  </a:lnTo>
                  <a:lnTo>
                    <a:pt x="145" y="64"/>
                  </a:lnTo>
                  <a:lnTo>
                    <a:pt x="146" y="64"/>
                  </a:lnTo>
                  <a:lnTo>
                    <a:pt x="152" y="65"/>
                  </a:lnTo>
                  <a:lnTo>
                    <a:pt x="167" y="68"/>
                  </a:lnTo>
                  <a:lnTo>
                    <a:pt x="189" y="70"/>
                  </a:lnTo>
                  <a:lnTo>
                    <a:pt x="213" y="74"/>
                  </a:lnTo>
                  <a:lnTo>
                    <a:pt x="238" y="77"/>
                  </a:lnTo>
                  <a:lnTo>
                    <a:pt x="261" y="80"/>
                  </a:lnTo>
                  <a:lnTo>
                    <a:pt x="278" y="83"/>
                  </a:lnTo>
                  <a:lnTo>
                    <a:pt x="286" y="84"/>
                  </a:lnTo>
                  <a:lnTo>
                    <a:pt x="295" y="92"/>
                  </a:lnTo>
                  <a:lnTo>
                    <a:pt x="301" y="101"/>
                  </a:lnTo>
                  <a:lnTo>
                    <a:pt x="307" y="113"/>
                  </a:lnTo>
                  <a:lnTo>
                    <a:pt x="313" y="125"/>
                  </a:lnTo>
                  <a:lnTo>
                    <a:pt x="318" y="140"/>
                  </a:lnTo>
                  <a:lnTo>
                    <a:pt x="321" y="156"/>
                  </a:lnTo>
                  <a:lnTo>
                    <a:pt x="322" y="174"/>
                  </a:lnTo>
                  <a:lnTo>
                    <a:pt x="323" y="192"/>
                  </a:lnTo>
                  <a:lnTo>
                    <a:pt x="322" y="209"/>
                  </a:lnTo>
                  <a:lnTo>
                    <a:pt x="321" y="227"/>
                  </a:lnTo>
                  <a:lnTo>
                    <a:pt x="318" y="243"/>
                  </a:lnTo>
                  <a:lnTo>
                    <a:pt x="313" y="257"/>
                  </a:lnTo>
                  <a:lnTo>
                    <a:pt x="307" y="270"/>
                  </a:lnTo>
                  <a:lnTo>
                    <a:pt x="301" y="282"/>
                  </a:lnTo>
                  <a:lnTo>
                    <a:pt x="295" y="291"/>
                  </a:lnTo>
                  <a:lnTo>
                    <a:pt x="286" y="298"/>
                  </a:lnTo>
                  <a:lnTo>
                    <a:pt x="278" y="299"/>
                  </a:lnTo>
                  <a:lnTo>
                    <a:pt x="261" y="301"/>
                  </a:lnTo>
                  <a:lnTo>
                    <a:pt x="238" y="305"/>
                  </a:lnTo>
                  <a:lnTo>
                    <a:pt x="213" y="308"/>
                  </a:lnTo>
                  <a:lnTo>
                    <a:pt x="189" y="313"/>
                  </a:lnTo>
                  <a:lnTo>
                    <a:pt x="167" y="315"/>
                  </a:lnTo>
                  <a:lnTo>
                    <a:pt x="152" y="318"/>
                  </a:lnTo>
                  <a:lnTo>
                    <a:pt x="146" y="319"/>
                  </a:lnTo>
                  <a:close/>
                </a:path>
              </a:pathLst>
            </a:custGeom>
            <a:solidFill>
              <a:srgbClr val="F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36"/>
            <p:cNvSpPr>
              <a:spLocks/>
            </p:cNvSpPr>
            <p:nvPr/>
          </p:nvSpPr>
          <p:spPr bwMode="auto">
            <a:xfrm>
              <a:off x="3850" y="1254"/>
              <a:ext cx="97" cy="225"/>
            </a:xfrm>
            <a:custGeom>
              <a:avLst/>
              <a:gdLst>
                <a:gd name="T0" fmla="*/ 1 w 194"/>
                <a:gd name="T1" fmla="*/ 0 h 451"/>
                <a:gd name="T2" fmla="*/ 1 w 194"/>
                <a:gd name="T3" fmla="*/ 0 h 451"/>
                <a:gd name="T4" fmla="*/ 1 w 194"/>
                <a:gd name="T5" fmla="*/ 0 h 451"/>
                <a:gd name="T6" fmla="*/ 1 w 194"/>
                <a:gd name="T7" fmla="*/ 0 h 451"/>
                <a:gd name="T8" fmla="*/ 1 w 194"/>
                <a:gd name="T9" fmla="*/ 0 h 451"/>
                <a:gd name="T10" fmla="*/ 1 w 194"/>
                <a:gd name="T11" fmla="*/ 0 h 451"/>
                <a:gd name="T12" fmla="*/ 1 w 194"/>
                <a:gd name="T13" fmla="*/ 0 h 451"/>
                <a:gd name="T14" fmla="*/ 1 w 194"/>
                <a:gd name="T15" fmla="*/ 0 h 451"/>
                <a:gd name="T16" fmla="*/ 1 w 194"/>
                <a:gd name="T17" fmla="*/ 0 h 451"/>
                <a:gd name="T18" fmla="*/ 1 w 194"/>
                <a:gd name="T19" fmla="*/ 0 h 451"/>
                <a:gd name="T20" fmla="*/ 1 w 194"/>
                <a:gd name="T21" fmla="*/ 0 h 451"/>
                <a:gd name="T22" fmla="*/ 1 w 194"/>
                <a:gd name="T23" fmla="*/ 0 h 451"/>
                <a:gd name="T24" fmla="*/ 1 w 194"/>
                <a:gd name="T25" fmla="*/ 0 h 451"/>
                <a:gd name="T26" fmla="*/ 1 w 194"/>
                <a:gd name="T27" fmla="*/ 0 h 451"/>
                <a:gd name="T28" fmla="*/ 1 w 194"/>
                <a:gd name="T29" fmla="*/ 0 h 451"/>
                <a:gd name="T30" fmla="*/ 1 w 194"/>
                <a:gd name="T31" fmla="*/ 0 h 451"/>
                <a:gd name="T32" fmla="*/ 1 w 194"/>
                <a:gd name="T33" fmla="*/ 0 h 451"/>
                <a:gd name="T34" fmla="*/ 1 w 194"/>
                <a:gd name="T35" fmla="*/ 0 h 451"/>
                <a:gd name="T36" fmla="*/ 1 w 194"/>
                <a:gd name="T37" fmla="*/ 0 h 451"/>
                <a:gd name="T38" fmla="*/ 1 w 194"/>
                <a:gd name="T39" fmla="*/ 0 h 451"/>
                <a:gd name="T40" fmla="*/ 1 w 194"/>
                <a:gd name="T41" fmla="*/ 0 h 451"/>
                <a:gd name="T42" fmla="*/ 1 w 194"/>
                <a:gd name="T43" fmla="*/ 0 h 451"/>
                <a:gd name="T44" fmla="*/ 1 w 194"/>
                <a:gd name="T45" fmla="*/ 0 h 451"/>
                <a:gd name="T46" fmla="*/ 1 w 194"/>
                <a:gd name="T47" fmla="*/ 0 h 451"/>
                <a:gd name="T48" fmla="*/ 1 w 194"/>
                <a:gd name="T49" fmla="*/ 0 h 451"/>
                <a:gd name="T50" fmla="*/ 1 w 194"/>
                <a:gd name="T51" fmla="*/ 0 h 451"/>
                <a:gd name="T52" fmla="*/ 1 w 194"/>
                <a:gd name="T53" fmla="*/ 0 h 451"/>
                <a:gd name="T54" fmla="*/ 1 w 194"/>
                <a:gd name="T55" fmla="*/ 0 h 451"/>
                <a:gd name="T56" fmla="*/ 1 w 194"/>
                <a:gd name="T57" fmla="*/ 0 h 451"/>
                <a:gd name="T58" fmla="*/ 1 w 194"/>
                <a:gd name="T59" fmla="*/ 0 h 451"/>
                <a:gd name="T60" fmla="*/ 1 w 194"/>
                <a:gd name="T61" fmla="*/ 0 h 451"/>
                <a:gd name="T62" fmla="*/ 1 w 194"/>
                <a:gd name="T63" fmla="*/ 0 h 451"/>
                <a:gd name="T64" fmla="*/ 1 w 194"/>
                <a:gd name="T65" fmla="*/ 0 h 451"/>
                <a:gd name="T66" fmla="*/ 1 w 194"/>
                <a:gd name="T67" fmla="*/ 0 h 451"/>
                <a:gd name="T68" fmla="*/ 1 w 194"/>
                <a:gd name="T69" fmla="*/ 0 h 451"/>
                <a:gd name="T70" fmla="*/ 1 w 194"/>
                <a:gd name="T71" fmla="*/ 0 h 451"/>
                <a:gd name="T72" fmla="*/ 1 w 194"/>
                <a:gd name="T73" fmla="*/ 0 h 451"/>
                <a:gd name="T74" fmla="*/ 1 w 194"/>
                <a:gd name="T75" fmla="*/ 0 h 451"/>
                <a:gd name="T76" fmla="*/ 1 w 194"/>
                <a:gd name="T77" fmla="*/ 0 h 451"/>
                <a:gd name="T78" fmla="*/ 1 w 194"/>
                <a:gd name="T79" fmla="*/ 0 h 451"/>
                <a:gd name="T80" fmla="*/ 1 w 19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4" h="451">
                  <a:moveTo>
                    <a:pt x="174" y="167"/>
                  </a:moveTo>
                  <a:lnTo>
                    <a:pt x="169" y="169"/>
                  </a:lnTo>
                  <a:lnTo>
                    <a:pt x="161" y="171"/>
                  </a:lnTo>
                  <a:lnTo>
                    <a:pt x="152" y="174"/>
                  </a:lnTo>
                  <a:lnTo>
                    <a:pt x="143" y="177"/>
                  </a:lnTo>
                  <a:lnTo>
                    <a:pt x="133" y="180"/>
                  </a:lnTo>
                  <a:lnTo>
                    <a:pt x="125" y="183"/>
                  </a:lnTo>
                  <a:lnTo>
                    <a:pt x="121" y="184"/>
                  </a:lnTo>
                  <a:lnTo>
                    <a:pt x="119" y="185"/>
                  </a:lnTo>
                  <a:lnTo>
                    <a:pt x="114" y="187"/>
                  </a:lnTo>
                  <a:lnTo>
                    <a:pt x="110" y="191"/>
                  </a:lnTo>
                  <a:lnTo>
                    <a:pt x="108" y="197"/>
                  </a:lnTo>
                  <a:lnTo>
                    <a:pt x="107" y="201"/>
                  </a:lnTo>
                  <a:lnTo>
                    <a:pt x="107" y="202"/>
                  </a:lnTo>
                  <a:lnTo>
                    <a:pt x="110" y="235"/>
                  </a:lnTo>
                  <a:lnTo>
                    <a:pt x="116" y="309"/>
                  </a:lnTo>
                  <a:lnTo>
                    <a:pt x="123" y="388"/>
                  </a:lnTo>
                  <a:lnTo>
                    <a:pt x="127" y="434"/>
                  </a:lnTo>
                  <a:lnTo>
                    <a:pt x="119" y="436"/>
                  </a:lnTo>
                  <a:lnTo>
                    <a:pt x="109" y="438"/>
                  </a:lnTo>
                  <a:lnTo>
                    <a:pt x="99" y="441"/>
                  </a:lnTo>
                  <a:lnTo>
                    <a:pt x="89" y="444"/>
                  </a:lnTo>
                  <a:lnTo>
                    <a:pt x="79" y="446"/>
                  </a:lnTo>
                  <a:lnTo>
                    <a:pt x="70" y="449"/>
                  </a:lnTo>
                  <a:lnTo>
                    <a:pt x="64" y="450"/>
                  </a:lnTo>
                  <a:lnTo>
                    <a:pt x="61" y="451"/>
                  </a:lnTo>
                  <a:lnTo>
                    <a:pt x="54" y="449"/>
                  </a:lnTo>
                  <a:lnTo>
                    <a:pt x="47" y="446"/>
                  </a:lnTo>
                  <a:lnTo>
                    <a:pt x="40" y="442"/>
                  </a:lnTo>
                  <a:lnTo>
                    <a:pt x="36" y="438"/>
                  </a:lnTo>
                  <a:lnTo>
                    <a:pt x="34" y="429"/>
                  </a:lnTo>
                  <a:lnTo>
                    <a:pt x="31" y="408"/>
                  </a:lnTo>
                  <a:lnTo>
                    <a:pt x="26" y="381"/>
                  </a:lnTo>
                  <a:lnTo>
                    <a:pt x="21" y="347"/>
                  </a:lnTo>
                  <a:lnTo>
                    <a:pt x="15" y="313"/>
                  </a:lnTo>
                  <a:lnTo>
                    <a:pt x="9" y="277"/>
                  </a:lnTo>
                  <a:lnTo>
                    <a:pt x="5" y="246"/>
                  </a:lnTo>
                  <a:lnTo>
                    <a:pt x="0" y="221"/>
                  </a:lnTo>
                  <a:lnTo>
                    <a:pt x="13" y="220"/>
                  </a:lnTo>
                  <a:lnTo>
                    <a:pt x="23" y="217"/>
                  </a:lnTo>
                  <a:lnTo>
                    <a:pt x="30" y="216"/>
                  </a:lnTo>
                  <a:lnTo>
                    <a:pt x="32" y="216"/>
                  </a:lnTo>
                  <a:lnTo>
                    <a:pt x="36" y="214"/>
                  </a:lnTo>
                  <a:lnTo>
                    <a:pt x="49" y="202"/>
                  </a:lnTo>
                  <a:lnTo>
                    <a:pt x="61" y="188"/>
                  </a:lnTo>
                  <a:lnTo>
                    <a:pt x="69" y="172"/>
                  </a:lnTo>
                  <a:lnTo>
                    <a:pt x="77" y="154"/>
                  </a:lnTo>
                  <a:lnTo>
                    <a:pt x="82" y="136"/>
                  </a:lnTo>
                  <a:lnTo>
                    <a:pt x="86" y="116"/>
                  </a:lnTo>
                  <a:lnTo>
                    <a:pt x="87" y="98"/>
                  </a:lnTo>
                  <a:lnTo>
                    <a:pt x="89" y="79"/>
                  </a:lnTo>
                  <a:lnTo>
                    <a:pt x="87" y="60"/>
                  </a:lnTo>
                  <a:lnTo>
                    <a:pt x="85" y="39"/>
                  </a:lnTo>
                  <a:lnTo>
                    <a:pt x="81" y="19"/>
                  </a:lnTo>
                  <a:lnTo>
                    <a:pt x="75" y="0"/>
                  </a:lnTo>
                  <a:lnTo>
                    <a:pt x="86" y="2"/>
                  </a:lnTo>
                  <a:lnTo>
                    <a:pt x="99" y="3"/>
                  </a:lnTo>
                  <a:lnTo>
                    <a:pt x="113" y="5"/>
                  </a:lnTo>
                  <a:lnTo>
                    <a:pt x="124" y="8"/>
                  </a:lnTo>
                  <a:lnTo>
                    <a:pt x="136" y="9"/>
                  </a:lnTo>
                  <a:lnTo>
                    <a:pt x="145" y="10"/>
                  </a:lnTo>
                  <a:lnTo>
                    <a:pt x="153" y="11"/>
                  </a:lnTo>
                  <a:lnTo>
                    <a:pt x="156" y="12"/>
                  </a:lnTo>
                  <a:lnTo>
                    <a:pt x="160" y="16"/>
                  </a:lnTo>
                  <a:lnTo>
                    <a:pt x="163" y="19"/>
                  </a:lnTo>
                  <a:lnTo>
                    <a:pt x="168" y="24"/>
                  </a:lnTo>
                  <a:lnTo>
                    <a:pt x="174" y="30"/>
                  </a:lnTo>
                  <a:lnTo>
                    <a:pt x="180" y="34"/>
                  </a:lnTo>
                  <a:lnTo>
                    <a:pt x="184" y="39"/>
                  </a:lnTo>
                  <a:lnTo>
                    <a:pt x="188" y="43"/>
                  </a:lnTo>
                  <a:lnTo>
                    <a:pt x="191" y="46"/>
                  </a:lnTo>
                  <a:lnTo>
                    <a:pt x="192" y="53"/>
                  </a:lnTo>
                  <a:lnTo>
                    <a:pt x="193" y="62"/>
                  </a:lnTo>
                  <a:lnTo>
                    <a:pt x="194" y="73"/>
                  </a:lnTo>
                  <a:lnTo>
                    <a:pt x="194" y="87"/>
                  </a:lnTo>
                  <a:lnTo>
                    <a:pt x="193" y="106"/>
                  </a:lnTo>
                  <a:lnTo>
                    <a:pt x="190" y="125"/>
                  </a:lnTo>
                  <a:lnTo>
                    <a:pt x="184" y="146"/>
                  </a:lnTo>
                  <a:lnTo>
                    <a:pt x="174" y="167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37"/>
            <p:cNvSpPr>
              <a:spLocks/>
            </p:cNvSpPr>
            <p:nvPr/>
          </p:nvSpPr>
          <p:spPr bwMode="auto">
            <a:xfrm>
              <a:off x="3850" y="1254"/>
              <a:ext cx="97" cy="225"/>
            </a:xfrm>
            <a:custGeom>
              <a:avLst/>
              <a:gdLst>
                <a:gd name="T0" fmla="*/ 1 w 194"/>
                <a:gd name="T1" fmla="*/ 0 h 451"/>
                <a:gd name="T2" fmla="*/ 1 w 194"/>
                <a:gd name="T3" fmla="*/ 0 h 451"/>
                <a:gd name="T4" fmla="*/ 1 w 194"/>
                <a:gd name="T5" fmla="*/ 0 h 451"/>
                <a:gd name="T6" fmla="*/ 1 w 194"/>
                <a:gd name="T7" fmla="*/ 0 h 451"/>
                <a:gd name="T8" fmla="*/ 1 w 194"/>
                <a:gd name="T9" fmla="*/ 0 h 451"/>
                <a:gd name="T10" fmla="*/ 1 w 194"/>
                <a:gd name="T11" fmla="*/ 0 h 451"/>
                <a:gd name="T12" fmla="*/ 1 w 194"/>
                <a:gd name="T13" fmla="*/ 0 h 451"/>
                <a:gd name="T14" fmla="*/ 1 w 194"/>
                <a:gd name="T15" fmla="*/ 0 h 451"/>
                <a:gd name="T16" fmla="*/ 1 w 194"/>
                <a:gd name="T17" fmla="*/ 0 h 451"/>
                <a:gd name="T18" fmla="*/ 1 w 194"/>
                <a:gd name="T19" fmla="*/ 0 h 451"/>
                <a:gd name="T20" fmla="*/ 1 w 194"/>
                <a:gd name="T21" fmla="*/ 0 h 451"/>
                <a:gd name="T22" fmla="*/ 1 w 194"/>
                <a:gd name="T23" fmla="*/ 0 h 451"/>
                <a:gd name="T24" fmla="*/ 1 w 194"/>
                <a:gd name="T25" fmla="*/ 0 h 451"/>
                <a:gd name="T26" fmla="*/ 1 w 194"/>
                <a:gd name="T27" fmla="*/ 0 h 451"/>
                <a:gd name="T28" fmla="*/ 1 w 194"/>
                <a:gd name="T29" fmla="*/ 0 h 451"/>
                <a:gd name="T30" fmla="*/ 1 w 194"/>
                <a:gd name="T31" fmla="*/ 0 h 451"/>
                <a:gd name="T32" fmla="*/ 1 w 194"/>
                <a:gd name="T33" fmla="*/ 0 h 451"/>
                <a:gd name="T34" fmla="*/ 1 w 194"/>
                <a:gd name="T35" fmla="*/ 0 h 451"/>
                <a:gd name="T36" fmla="*/ 1 w 194"/>
                <a:gd name="T37" fmla="*/ 0 h 451"/>
                <a:gd name="T38" fmla="*/ 1 w 194"/>
                <a:gd name="T39" fmla="*/ 0 h 451"/>
                <a:gd name="T40" fmla="*/ 1 w 194"/>
                <a:gd name="T41" fmla="*/ 0 h 451"/>
                <a:gd name="T42" fmla="*/ 1 w 194"/>
                <a:gd name="T43" fmla="*/ 0 h 451"/>
                <a:gd name="T44" fmla="*/ 1 w 194"/>
                <a:gd name="T45" fmla="*/ 0 h 451"/>
                <a:gd name="T46" fmla="*/ 1 w 194"/>
                <a:gd name="T47" fmla="*/ 0 h 451"/>
                <a:gd name="T48" fmla="*/ 1 w 194"/>
                <a:gd name="T49" fmla="*/ 0 h 451"/>
                <a:gd name="T50" fmla="*/ 1 w 194"/>
                <a:gd name="T51" fmla="*/ 0 h 451"/>
                <a:gd name="T52" fmla="*/ 1 w 194"/>
                <a:gd name="T53" fmla="*/ 0 h 451"/>
                <a:gd name="T54" fmla="*/ 1 w 194"/>
                <a:gd name="T55" fmla="*/ 0 h 451"/>
                <a:gd name="T56" fmla="*/ 1 w 194"/>
                <a:gd name="T57" fmla="*/ 0 h 451"/>
                <a:gd name="T58" fmla="*/ 1 w 194"/>
                <a:gd name="T59" fmla="*/ 0 h 451"/>
                <a:gd name="T60" fmla="*/ 1 w 194"/>
                <a:gd name="T61" fmla="*/ 0 h 451"/>
                <a:gd name="T62" fmla="*/ 1 w 194"/>
                <a:gd name="T63" fmla="*/ 0 h 451"/>
                <a:gd name="T64" fmla="*/ 1 w 194"/>
                <a:gd name="T65" fmla="*/ 0 h 451"/>
                <a:gd name="T66" fmla="*/ 1 w 194"/>
                <a:gd name="T67" fmla="*/ 0 h 451"/>
                <a:gd name="T68" fmla="*/ 1 w 194"/>
                <a:gd name="T69" fmla="*/ 0 h 451"/>
                <a:gd name="T70" fmla="*/ 1 w 194"/>
                <a:gd name="T71" fmla="*/ 0 h 451"/>
                <a:gd name="T72" fmla="*/ 1 w 194"/>
                <a:gd name="T73" fmla="*/ 0 h 451"/>
                <a:gd name="T74" fmla="*/ 1 w 194"/>
                <a:gd name="T75" fmla="*/ 0 h 451"/>
                <a:gd name="T76" fmla="*/ 1 w 194"/>
                <a:gd name="T77" fmla="*/ 0 h 451"/>
                <a:gd name="T78" fmla="*/ 1 w 194"/>
                <a:gd name="T79" fmla="*/ 0 h 451"/>
                <a:gd name="T80" fmla="*/ 1 w 19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4" h="451">
                  <a:moveTo>
                    <a:pt x="174" y="167"/>
                  </a:moveTo>
                  <a:lnTo>
                    <a:pt x="169" y="169"/>
                  </a:lnTo>
                  <a:lnTo>
                    <a:pt x="161" y="171"/>
                  </a:lnTo>
                  <a:lnTo>
                    <a:pt x="152" y="174"/>
                  </a:lnTo>
                  <a:lnTo>
                    <a:pt x="143" y="177"/>
                  </a:lnTo>
                  <a:lnTo>
                    <a:pt x="133" y="180"/>
                  </a:lnTo>
                  <a:lnTo>
                    <a:pt x="125" y="183"/>
                  </a:lnTo>
                  <a:lnTo>
                    <a:pt x="121" y="184"/>
                  </a:lnTo>
                  <a:lnTo>
                    <a:pt x="119" y="185"/>
                  </a:lnTo>
                  <a:lnTo>
                    <a:pt x="114" y="187"/>
                  </a:lnTo>
                  <a:lnTo>
                    <a:pt x="110" y="191"/>
                  </a:lnTo>
                  <a:lnTo>
                    <a:pt x="108" y="197"/>
                  </a:lnTo>
                  <a:lnTo>
                    <a:pt x="107" y="201"/>
                  </a:lnTo>
                  <a:lnTo>
                    <a:pt x="107" y="202"/>
                  </a:lnTo>
                  <a:lnTo>
                    <a:pt x="110" y="235"/>
                  </a:lnTo>
                  <a:lnTo>
                    <a:pt x="116" y="309"/>
                  </a:lnTo>
                  <a:lnTo>
                    <a:pt x="123" y="388"/>
                  </a:lnTo>
                  <a:lnTo>
                    <a:pt x="127" y="434"/>
                  </a:lnTo>
                  <a:lnTo>
                    <a:pt x="119" y="436"/>
                  </a:lnTo>
                  <a:lnTo>
                    <a:pt x="109" y="438"/>
                  </a:lnTo>
                  <a:lnTo>
                    <a:pt x="99" y="441"/>
                  </a:lnTo>
                  <a:lnTo>
                    <a:pt x="89" y="444"/>
                  </a:lnTo>
                  <a:lnTo>
                    <a:pt x="79" y="446"/>
                  </a:lnTo>
                  <a:lnTo>
                    <a:pt x="70" y="449"/>
                  </a:lnTo>
                  <a:lnTo>
                    <a:pt x="64" y="450"/>
                  </a:lnTo>
                  <a:lnTo>
                    <a:pt x="61" y="451"/>
                  </a:lnTo>
                  <a:lnTo>
                    <a:pt x="54" y="449"/>
                  </a:lnTo>
                  <a:lnTo>
                    <a:pt x="47" y="446"/>
                  </a:lnTo>
                  <a:lnTo>
                    <a:pt x="40" y="442"/>
                  </a:lnTo>
                  <a:lnTo>
                    <a:pt x="36" y="438"/>
                  </a:lnTo>
                  <a:lnTo>
                    <a:pt x="34" y="429"/>
                  </a:lnTo>
                  <a:lnTo>
                    <a:pt x="31" y="408"/>
                  </a:lnTo>
                  <a:lnTo>
                    <a:pt x="26" y="381"/>
                  </a:lnTo>
                  <a:lnTo>
                    <a:pt x="21" y="347"/>
                  </a:lnTo>
                  <a:lnTo>
                    <a:pt x="15" y="313"/>
                  </a:lnTo>
                  <a:lnTo>
                    <a:pt x="9" y="277"/>
                  </a:lnTo>
                  <a:lnTo>
                    <a:pt x="5" y="246"/>
                  </a:lnTo>
                  <a:lnTo>
                    <a:pt x="0" y="221"/>
                  </a:lnTo>
                  <a:lnTo>
                    <a:pt x="13" y="220"/>
                  </a:lnTo>
                  <a:lnTo>
                    <a:pt x="23" y="217"/>
                  </a:lnTo>
                  <a:lnTo>
                    <a:pt x="30" y="216"/>
                  </a:lnTo>
                  <a:lnTo>
                    <a:pt x="32" y="216"/>
                  </a:lnTo>
                  <a:lnTo>
                    <a:pt x="36" y="214"/>
                  </a:lnTo>
                  <a:lnTo>
                    <a:pt x="49" y="202"/>
                  </a:lnTo>
                  <a:lnTo>
                    <a:pt x="61" y="188"/>
                  </a:lnTo>
                  <a:lnTo>
                    <a:pt x="69" y="172"/>
                  </a:lnTo>
                  <a:lnTo>
                    <a:pt x="77" y="154"/>
                  </a:lnTo>
                  <a:lnTo>
                    <a:pt x="82" y="136"/>
                  </a:lnTo>
                  <a:lnTo>
                    <a:pt x="86" y="116"/>
                  </a:lnTo>
                  <a:lnTo>
                    <a:pt x="87" y="98"/>
                  </a:lnTo>
                  <a:lnTo>
                    <a:pt x="89" y="79"/>
                  </a:lnTo>
                  <a:lnTo>
                    <a:pt x="87" y="60"/>
                  </a:lnTo>
                  <a:lnTo>
                    <a:pt x="85" y="39"/>
                  </a:lnTo>
                  <a:lnTo>
                    <a:pt x="81" y="19"/>
                  </a:lnTo>
                  <a:lnTo>
                    <a:pt x="75" y="0"/>
                  </a:lnTo>
                  <a:lnTo>
                    <a:pt x="86" y="2"/>
                  </a:lnTo>
                  <a:lnTo>
                    <a:pt x="99" y="3"/>
                  </a:lnTo>
                  <a:lnTo>
                    <a:pt x="113" y="5"/>
                  </a:lnTo>
                  <a:lnTo>
                    <a:pt x="124" y="8"/>
                  </a:lnTo>
                  <a:lnTo>
                    <a:pt x="136" y="9"/>
                  </a:lnTo>
                  <a:lnTo>
                    <a:pt x="145" y="10"/>
                  </a:lnTo>
                  <a:lnTo>
                    <a:pt x="153" y="11"/>
                  </a:lnTo>
                  <a:lnTo>
                    <a:pt x="156" y="12"/>
                  </a:lnTo>
                  <a:lnTo>
                    <a:pt x="160" y="16"/>
                  </a:lnTo>
                  <a:lnTo>
                    <a:pt x="163" y="19"/>
                  </a:lnTo>
                  <a:lnTo>
                    <a:pt x="168" y="24"/>
                  </a:lnTo>
                  <a:lnTo>
                    <a:pt x="174" y="30"/>
                  </a:lnTo>
                  <a:lnTo>
                    <a:pt x="180" y="34"/>
                  </a:lnTo>
                  <a:lnTo>
                    <a:pt x="184" y="39"/>
                  </a:lnTo>
                  <a:lnTo>
                    <a:pt x="188" y="43"/>
                  </a:lnTo>
                  <a:lnTo>
                    <a:pt x="191" y="46"/>
                  </a:lnTo>
                  <a:lnTo>
                    <a:pt x="192" y="53"/>
                  </a:lnTo>
                  <a:lnTo>
                    <a:pt x="193" y="62"/>
                  </a:lnTo>
                  <a:lnTo>
                    <a:pt x="194" y="73"/>
                  </a:lnTo>
                  <a:lnTo>
                    <a:pt x="194" y="87"/>
                  </a:lnTo>
                  <a:lnTo>
                    <a:pt x="193" y="106"/>
                  </a:lnTo>
                  <a:lnTo>
                    <a:pt x="190" y="125"/>
                  </a:lnTo>
                  <a:lnTo>
                    <a:pt x="184" y="146"/>
                  </a:lnTo>
                  <a:lnTo>
                    <a:pt x="174" y="167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38"/>
            <p:cNvSpPr>
              <a:spLocks/>
            </p:cNvSpPr>
            <p:nvPr/>
          </p:nvSpPr>
          <p:spPr bwMode="auto">
            <a:xfrm>
              <a:off x="3581" y="1182"/>
              <a:ext cx="127" cy="212"/>
            </a:xfrm>
            <a:custGeom>
              <a:avLst/>
              <a:gdLst>
                <a:gd name="T0" fmla="*/ 0 w 255"/>
                <a:gd name="T1" fmla="*/ 0 h 425"/>
                <a:gd name="T2" fmla="*/ 0 w 255"/>
                <a:gd name="T3" fmla="*/ 0 h 425"/>
                <a:gd name="T4" fmla="*/ 0 w 255"/>
                <a:gd name="T5" fmla="*/ 0 h 425"/>
                <a:gd name="T6" fmla="*/ 0 w 255"/>
                <a:gd name="T7" fmla="*/ 0 h 425"/>
                <a:gd name="T8" fmla="*/ 0 w 255"/>
                <a:gd name="T9" fmla="*/ 0 h 425"/>
                <a:gd name="T10" fmla="*/ 0 w 255"/>
                <a:gd name="T11" fmla="*/ 0 h 425"/>
                <a:gd name="T12" fmla="*/ 0 w 255"/>
                <a:gd name="T13" fmla="*/ 0 h 425"/>
                <a:gd name="T14" fmla="*/ 0 w 255"/>
                <a:gd name="T15" fmla="*/ 0 h 425"/>
                <a:gd name="T16" fmla="*/ 0 w 255"/>
                <a:gd name="T17" fmla="*/ 0 h 425"/>
                <a:gd name="T18" fmla="*/ 0 w 255"/>
                <a:gd name="T19" fmla="*/ 0 h 425"/>
                <a:gd name="T20" fmla="*/ 0 w 255"/>
                <a:gd name="T21" fmla="*/ 0 h 425"/>
                <a:gd name="T22" fmla="*/ 0 w 255"/>
                <a:gd name="T23" fmla="*/ 0 h 425"/>
                <a:gd name="T24" fmla="*/ 0 w 255"/>
                <a:gd name="T25" fmla="*/ 0 h 425"/>
                <a:gd name="T26" fmla="*/ 0 w 255"/>
                <a:gd name="T27" fmla="*/ 0 h 425"/>
                <a:gd name="T28" fmla="*/ 0 w 255"/>
                <a:gd name="T29" fmla="*/ 0 h 425"/>
                <a:gd name="T30" fmla="*/ 0 w 255"/>
                <a:gd name="T31" fmla="*/ 0 h 425"/>
                <a:gd name="T32" fmla="*/ 0 w 255"/>
                <a:gd name="T33" fmla="*/ 0 h 425"/>
                <a:gd name="T34" fmla="*/ 0 w 255"/>
                <a:gd name="T35" fmla="*/ 0 h 425"/>
                <a:gd name="T36" fmla="*/ 0 w 255"/>
                <a:gd name="T37" fmla="*/ 0 h 425"/>
                <a:gd name="T38" fmla="*/ 0 w 255"/>
                <a:gd name="T39" fmla="*/ 0 h 425"/>
                <a:gd name="T40" fmla="*/ 0 w 255"/>
                <a:gd name="T41" fmla="*/ 0 h 425"/>
                <a:gd name="T42" fmla="*/ 0 w 255"/>
                <a:gd name="T43" fmla="*/ 0 h 425"/>
                <a:gd name="T44" fmla="*/ 0 w 255"/>
                <a:gd name="T45" fmla="*/ 0 h 425"/>
                <a:gd name="T46" fmla="*/ 0 w 255"/>
                <a:gd name="T47" fmla="*/ 0 h 425"/>
                <a:gd name="T48" fmla="*/ 0 w 255"/>
                <a:gd name="T49" fmla="*/ 0 h 425"/>
                <a:gd name="T50" fmla="*/ 0 w 255"/>
                <a:gd name="T51" fmla="*/ 0 h 425"/>
                <a:gd name="T52" fmla="*/ 0 w 255"/>
                <a:gd name="T53" fmla="*/ 0 h 425"/>
                <a:gd name="T54" fmla="*/ 0 w 255"/>
                <a:gd name="T55" fmla="*/ 0 h 425"/>
                <a:gd name="T56" fmla="*/ 0 w 255"/>
                <a:gd name="T57" fmla="*/ 0 h 425"/>
                <a:gd name="T58" fmla="*/ 0 w 255"/>
                <a:gd name="T59" fmla="*/ 0 h 425"/>
                <a:gd name="T60" fmla="*/ 0 w 255"/>
                <a:gd name="T61" fmla="*/ 0 h 425"/>
                <a:gd name="T62" fmla="*/ 0 w 255"/>
                <a:gd name="T63" fmla="*/ 0 h 425"/>
                <a:gd name="T64" fmla="*/ 0 w 255"/>
                <a:gd name="T65" fmla="*/ 0 h 4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5" h="425">
                  <a:moveTo>
                    <a:pt x="0" y="213"/>
                  </a:moveTo>
                  <a:lnTo>
                    <a:pt x="2" y="255"/>
                  </a:lnTo>
                  <a:lnTo>
                    <a:pt x="9" y="296"/>
                  </a:lnTo>
                  <a:lnTo>
                    <a:pt x="22" y="331"/>
                  </a:lnTo>
                  <a:lnTo>
                    <a:pt x="37" y="364"/>
                  </a:lnTo>
                  <a:lnTo>
                    <a:pt x="55" y="389"/>
                  </a:lnTo>
                  <a:lnTo>
                    <a:pt x="77" y="408"/>
                  </a:lnTo>
                  <a:lnTo>
                    <a:pt x="101" y="420"/>
                  </a:lnTo>
                  <a:lnTo>
                    <a:pt x="128" y="425"/>
                  </a:lnTo>
                  <a:lnTo>
                    <a:pt x="154" y="420"/>
                  </a:lnTo>
                  <a:lnTo>
                    <a:pt x="177" y="408"/>
                  </a:lnTo>
                  <a:lnTo>
                    <a:pt x="199" y="389"/>
                  </a:lnTo>
                  <a:lnTo>
                    <a:pt x="218" y="364"/>
                  </a:lnTo>
                  <a:lnTo>
                    <a:pt x="234" y="331"/>
                  </a:lnTo>
                  <a:lnTo>
                    <a:pt x="245" y="296"/>
                  </a:lnTo>
                  <a:lnTo>
                    <a:pt x="252" y="255"/>
                  </a:lnTo>
                  <a:lnTo>
                    <a:pt x="255" y="213"/>
                  </a:lnTo>
                  <a:lnTo>
                    <a:pt x="252" y="169"/>
                  </a:lnTo>
                  <a:lnTo>
                    <a:pt x="245" y="129"/>
                  </a:lnTo>
                  <a:lnTo>
                    <a:pt x="234" y="93"/>
                  </a:lnTo>
                  <a:lnTo>
                    <a:pt x="218" y="61"/>
                  </a:lnTo>
                  <a:lnTo>
                    <a:pt x="199" y="35"/>
                  </a:lnTo>
                  <a:lnTo>
                    <a:pt x="177" y="16"/>
                  </a:lnTo>
                  <a:lnTo>
                    <a:pt x="154" y="4"/>
                  </a:lnTo>
                  <a:lnTo>
                    <a:pt x="128" y="0"/>
                  </a:lnTo>
                  <a:lnTo>
                    <a:pt x="101" y="4"/>
                  </a:lnTo>
                  <a:lnTo>
                    <a:pt x="77" y="16"/>
                  </a:lnTo>
                  <a:lnTo>
                    <a:pt x="55" y="35"/>
                  </a:lnTo>
                  <a:lnTo>
                    <a:pt x="37" y="61"/>
                  </a:lnTo>
                  <a:lnTo>
                    <a:pt x="22" y="93"/>
                  </a:lnTo>
                  <a:lnTo>
                    <a:pt x="9" y="129"/>
                  </a:lnTo>
                  <a:lnTo>
                    <a:pt x="2" y="169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39"/>
            <p:cNvSpPr>
              <a:spLocks/>
            </p:cNvSpPr>
            <p:nvPr/>
          </p:nvSpPr>
          <p:spPr bwMode="auto">
            <a:xfrm>
              <a:off x="3591" y="1192"/>
              <a:ext cx="106" cy="191"/>
            </a:xfrm>
            <a:custGeom>
              <a:avLst/>
              <a:gdLst>
                <a:gd name="T0" fmla="*/ 0 w 213"/>
                <a:gd name="T1" fmla="*/ 1 h 382"/>
                <a:gd name="T2" fmla="*/ 0 w 213"/>
                <a:gd name="T3" fmla="*/ 1 h 382"/>
                <a:gd name="T4" fmla="*/ 0 w 213"/>
                <a:gd name="T5" fmla="*/ 1 h 382"/>
                <a:gd name="T6" fmla="*/ 0 w 213"/>
                <a:gd name="T7" fmla="*/ 1 h 382"/>
                <a:gd name="T8" fmla="*/ 0 w 213"/>
                <a:gd name="T9" fmla="*/ 1 h 382"/>
                <a:gd name="T10" fmla="*/ 0 w 213"/>
                <a:gd name="T11" fmla="*/ 1 h 382"/>
                <a:gd name="T12" fmla="*/ 0 w 213"/>
                <a:gd name="T13" fmla="*/ 1 h 382"/>
                <a:gd name="T14" fmla="*/ 0 w 213"/>
                <a:gd name="T15" fmla="*/ 1 h 382"/>
                <a:gd name="T16" fmla="*/ 0 w 213"/>
                <a:gd name="T17" fmla="*/ 0 h 382"/>
                <a:gd name="T18" fmla="*/ 0 w 213"/>
                <a:gd name="T19" fmla="*/ 1 h 382"/>
                <a:gd name="T20" fmla="*/ 0 w 213"/>
                <a:gd name="T21" fmla="*/ 1 h 382"/>
                <a:gd name="T22" fmla="*/ 0 w 213"/>
                <a:gd name="T23" fmla="*/ 1 h 382"/>
                <a:gd name="T24" fmla="*/ 0 w 213"/>
                <a:gd name="T25" fmla="*/ 1 h 382"/>
                <a:gd name="T26" fmla="*/ 0 w 213"/>
                <a:gd name="T27" fmla="*/ 1 h 382"/>
                <a:gd name="T28" fmla="*/ 0 w 213"/>
                <a:gd name="T29" fmla="*/ 1 h 382"/>
                <a:gd name="T30" fmla="*/ 0 w 213"/>
                <a:gd name="T31" fmla="*/ 1 h 382"/>
                <a:gd name="T32" fmla="*/ 0 w 213"/>
                <a:gd name="T33" fmla="*/ 1 h 382"/>
                <a:gd name="T34" fmla="*/ 0 w 213"/>
                <a:gd name="T35" fmla="*/ 1 h 382"/>
                <a:gd name="T36" fmla="*/ 0 w 213"/>
                <a:gd name="T37" fmla="*/ 1 h 382"/>
                <a:gd name="T38" fmla="*/ 0 w 213"/>
                <a:gd name="T39" fmla="*/ 1 h 382"/>
                <a:gd name="T40" fmla="*/ 0 w 213"/>
                <a:gd name="T41" fmla="*/ 1 h 382"/>
                <a:gd name="T42" fmla="*/ 0 w 213"/>
                <a:gd name="T43" fmla="*/ 1 h 382"/>
                <a:gd name="T44" fmla="*/ 0 w 213"/>
                <a:gd name="T45" fmla="*/ 1 h 382"/>
                <a:gd name="T46" fmla="*/ 0 w 213"/>
                <a:gd name="T47" fmla="*/ 1 h 382"/>
                <a:gd name="T48" fmla="*/ 0 w 213"/>
                <a:gd name="T49" fmla="*/ 1 h 382"/>
                <a:gd name="T50" fmla="*/ 0 w 213"/>
                <a:gd name="T51" fmla="*/ 1 h 382"/>
                <a:gd name="T52" fmla="*/ 0 w 213"/>
                <a:gd name="T53" fmla="*/ 1 h 382"/>
                <a:gd name="T54" fmla="*/ 0 w 213"/>
                <a:gd name="T55" fmla="*/ 1 h 382"/>
                <a:gd name="T56" fmla="*/ 0 w 213"/>
                <a:gd name="T57" fmla="*/ 1 h 382"/>
                <a:gd name="T58" fmla="*/ 0 w 213"/>
                <a:gd name="T59" fmla="*/ 1 h 382"/>
                <a:gd name="T60" fmla="*/ 0 w 213"/>
                <a:gd name="T61" fmla="*/ 1 h 382"/>
                <a:gd name="T62" fmla="*/ 0 w 213"/>
                <a:gd name="T63" fmla="*/ 1 h 382"/>
                <a:gd name="T64" fmla="*/ 0 w 213"/>
                <a:gd name="T65" fmla="*/ 1 h 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382">
                  <a:moveTo>
                    <a:pt x="0" y="192"/>
                  </a:moveTo>
                  <a:lnTo>
                    <a:pt x="2" y="154"/>
                  </a:lnTo>
                  <a:lnTo>
                    <a:pt x="9" y="118"/>
                  </a:lnTo>
                  <a:lnTo>
                    <a:pt x="18" y="86"/>
                  </a:lnTo>
                  <a:lnTo>
                    <a:pt x="32" y="57"/>
                  </a:lnTo>
                  <a:lnTo>
                    <a:pt x="48" y="33"/>
                  </a:lnTo>
                  <a:lnTo>
                    <a:pt x="65" y="14"/>
                  </a:lnTo>
                  <a:lnTo>
                    <a:pt x="86" y="3"/>
                  </a:lnTo>
                  <a:lnTo>
                    <a:pt x="107" y="0"/>
                  </a:lnTo>
                  <a:lnTo>
                    <a:pt x="128" y="3"/>
                  </a:lnTo>
                  <a:lnTo>
                    <a:pt x="147" y="14"/>
                  </a:lnTo>
                  <a:lnTo>
                    <a:pt x="166" y="33"/>
                  </a:lnTo>
                  <a:lnTo>
                    <a:pt x="181" y="57"/>
                  </a:lnTo>
                  <a:lnTo>
                    <a:pt x="194" y="86"/>
                  </a:lnTo>
                  <a:lnTo>
                    <a:pt x="205" y="118"/>
                  </a:lnTo>
                  <a:lnTo>
                    <a:pt x="211" y="154"/>
                  </a:lnTo>
                  <a:lnTo>
                    <a:pt x="213" y="192"/>
                  </a:lnTo>
                  <a:lnTo>
                    <a:pt x="211" y="230"/>
                  </a:lnTo>
                  <a:lnTo>
                    <a:pt x="205" y="264"/>
                  </a:lnTo>
                  <a:lnTo>
                    <a:pt x="194" y="297"/>
                  </a:lnTo>
                  <a:lnTo>
                    <a:pt x="181" y="325"/>
                  </a:lnTo>
                  <a:lnTo>
                    <a:pt x="166" y="348"/>
                  </a:lnTo>
                  <a:lnTo>
                    <a:pt x="147" y="367"/>
                  </a:lnTo>
                  <a:lnTo>
                    <a:pt x="128" y="378"/>
                  </a:lnTo>
                  <a:lnTo>
                    <a:pt x="107" y="382"/>
                  </a:lnTo>
                  <a:lnTo>
                    <a:pt x="86" y="378"/>
                  </a:lnTo>
                  <a:lnTo>
                    <a:pt x="65" y="367"/>
                  </a:lnTo>
                  <a:lnTo>
                    <a:pt x="48" y="348"/>
                  </a:lnTo>
                  <a:lnTo>
                    <a:pt x="32" y="325"/>
                  </a:lnTo>
                  <a:lnTo>
                    <a:pt x="18" y="297"/>
                  </a:lnTo>
                  <a:lnTo>
                    <a:pt x="9" y="264"/>
                  </a:lnTo>
                  <a:lnTo>
                    <a:pt x="2" y="23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7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40"/>
            <p:cNvSpPr>
              <a:spLocks/>
            </p:cNvSpPr>
            <p:nvPr/>
          </p:nvSpPr>
          <p:spPr bwMode="auto">
            <a:xfrm>
              <a:off x="3629" y="1242"/>
              <a:ext cx="56" cy="86"/>
            </a:xfrm>
            <a:custGeom>
              <a:avLst/>
              <a:gdLst>
                <a:gd name="T0" fmla="*/ 0 w 112"/>
                <a:gd name="T1" fmla="*/ 1 h 171"/>
                <a:gd name="T2" fmla="*/ 1 w 112"/>
                <a:gd name="T3" fmla="*/ 1 h 171"/>
                <a:gd name="T4" fmla="*/ 1 w 112"/>
                <a:gd name="T5" fmla="*/ 1 h 171"/>
                <a:gd name="T6" fmla="*/ 1 w 112"/>
                <a:gd name="T7" fmla="*/ 1 h 171"/>
                <a:gd name="T8" fmla="*/ 1 w 112"/>
                <a:gd name="T9" fmla="*/ 1 h 171"/>
                <a:gd name="T10" fmla="*/ 1 w 112"/>
                <a:gd name="T11" fmla="*/ 1 h 171"/>
                <a:gd name="T12" fmla="*/ 1 w 112"/>
                <a:gd name="T13" fmla="*/ 1 h 171"/>
                <a:gd name="T14" fmla="*/ 1 w 112"/>
                <a:gd name="T15" fmla="*/ 1 h 171"/>
                <a:gd name="T16" fmla="*/ 1 w 112"/>
                <a:gd name="T17" fmla="*/ 1 h 171"/>
                <a:gd name="T18" fmla="*/ 1 w 112"/>
                <a:gd name="T19" fmla="*/ 1 h 171"/>
                <a:gd name="T20" fmla="*/ 1 w 112"/>
                <a:gd name="T21" fmla="*/ 1 h 171"/>
                <a:gd name="T22" fmla="*/ 1 w 112"/>
                <a:gd name="T23" fmla="*/ 1 h 171"/>
                <a:gd name="T24" fmla="*/ 1 w 112"/>
                <a:gd name="T25" fmla="*/ 1 h 171"/>
                <a:gd name="T26" fmla="*/ 1 w 112"/>
                <a:gd name="T27" fmla="*/ 1 h 171"/>
                <a:gd name="T28" fmla="*/ 1 w 112"/>
                <a:gd name="T29" fmla="*/ 1 h 171"/>
                <a:gd name="T30" fmla="*/ 1 w 112"/>
                <a:gd name="T31" fmla="*/ 1 h 171"/>
                <a:gd name="T32" fmla="*/ 1 w 112"/>
                <a:gd name="T33" fmla="*/ 1 h 171"/>
                <a:gd name="T34" fmla="*/ 1 w 112"/>
                <a:gd name="T35" fmla="*/ 0 h 171"/>
                <a:gd name="T36" fmla="*/ 0 w 112"/>
                <a:gd name="T37" fmla="*/ 1 h 1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171">
                  <a:moveTo>
                    <a:pt x="0" y="18"/>
                  </a:moveTo>
                  <a:lnTo>
                    <a:pt x="3" y="20"/>
                  </a:lnTo>
                  <a:lnTo>
                    <a:pt x="10" y="28"/>
                  </a:lnTo>
                  <a:lnTo>
                    <a:pt x="18" y="41"/>
                  </a:lnTo>
                  <a:lnTo>
                    <a:pt x="26" y="57"/>
                  </a:lnTo>
                  <a:lnTo>
                    <a:pt x="32" y="77"/>
                  </a:lnTo>
                  <a:lnTo>
                    <a:pt x="31" y="99"/>
                  </a:lnTo>
                  <a:lnTo>
                    <a:pt x="23" y="123"/>
                  </a:lnTo>
                  <a:lnTo>
                    <a:pt x="3" y="147"/>
                  </a:lnTo>
                  <a:lnTo>
                    <a:pt x="95" y="171"/>
                  </a:lnTo>
                  <a:lnTo>
                    <a:pt x="97" y="168"/>
                  </a:lnTo>
                  <a:lnTo>
                    <a:pt x="100" y="160"/>
                  </a:lnTo>
                  <a:lnTo>
                    <a:pt x="105" y="146"/>
                  </a:lnTo>
                  <a:lnTo>
                    <a:pt x="109" y="126"/>
                  </a:lnTo>
                  <a:lnTo>
                    <a:pt x="112" y="102"/>
                  </a:lnTo>
                  <a:lnTo>
                    <a:pt x="110" y="72"/>
                  </a:lnTo>
                  <a:lnTo>
                    <a:pt x="106" y="39"/>
                  </a:lnTo>
                  <a:lnTo>
                    <a:pt x="9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1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41"/>
            <p:cNvSpPr>
              <a:spLocks/>
            </p:cNvSpPr>
            <p:nvPr/>
          </p:nvSpPr>
          <p:spPr bwMode="auto">
            <a:xfrm>
              <a:off x="3609" y="1253"/>
              <a:ext cx="37" cy="64"/>
            </a:xfrm>
            <a:custGeom>
              <a:avLst/>
              <a:gdLst>
                <a:gd name="T0" fmla="*/ 1 w 74"/>
                <a:gd name="T1" fmla="*/ 0 h 129"/>
                <a:gd name="T2" fmla="*/ 1 w 74"/>
                <a:gd name="T3" fmla="*/ 0 h 129"/>
                <a:gd name="T4" fmla="*/ 1 w 74"/>
                <a:gd name="T5" fmla="*/ 0 h 129"/>
                <a:gd name="T6" fmla="*/ 1 w 74"/>
                <a:gd name="T7" fmla="*/ 0 h 129"/>
                <a:gd name="T8" fmla="*/ 1 w 74"/>
                <a:gd name="T9" fmla="*/ 0 h 129"/>
                <a:gd name="T10" fmla="*/ 1 w 74"/>
                <a:gd name="T11" fmla="*/ 0 h 129"/>
                <a:gd name="T12" fmla="*/ 1 w 74"/>
                <a:gd name="T13" fmla="*/ 0 h 129"/>
                <a:gd name="T14" fmla="*/ 1 w 74"/>
                <a:gd name="T15" fmla="*/ 0 h 129"/>
                <a:gd name="T16" fmla="*/ 1 w 74"/>
                <a:gd name="T17" fmla="*/ 0 h 129"/>
                <a:gd name="T18" fmla="*/ 1 w 74"/>
                <a:gd name="T19" fmla="*/ 0 h 129"/>
                <a:gd name="T20" fmla="*/ 1 w 74"/>
                <a:gd name="T21" fmla="*/ 0 h 129"/>
                <a:gd name="T22" fmla="*/ 1 w 74"/>
                <a:gd name="T23" fmla="*/ 0 h 129"/>
                <a:gd name="T24" fmla="*/ 1 w 74"/>
                <a:gd name="T25" fmla="*/ 0 h 129"/>
                <a:gd name="T26" fmla="*/ 1 w 74"/>
                <a:gd name="T27" fmla="*/ 0 h 129"/>
                <a:gd name="T28" fmla="*/ 1 w 74"/>
                <a:gd name="T29" fmla="*/ 0 h 129"/>
                <a:gd name="T30" fmla="*/ 1 w 74"/>
                <a:gd name="T31" fmla="*/ 0 h 129"/>
                <a:gd name="T32" fmla="*/ 0 w 74"/>
                <a:gd name="T33" fmla="*/ 0 h 129"/>
                <a:gd name="T34" fmla="*/ 1 w 74"/>
                <a:gd name="T35" fmla="*/ 0 h 129"/>
                <a:gd name="T36" fmla="*/ 1 w 74"/>
                <a:gd name="T37" fmla="*/ 0 h 129"/>
                <a:gd name="T38" fmla="*/ 1 w 74"/>
                <a:gd name="T39" fmla="*/ 0 h 129"/>
                <a:gd name="T40" fmla="*/ 1 w 74"/>
                <a:gd name="T41" fmla="*/ 0 h 129"/>
                <a:gd name="T42" fmla="*/ 1 w 74"/>
                <a:gd name="T43" fmla="*/ 0 h 129"/>
                <a:gd name="T44" fmla="*/ 1 w 74"/>
                <a:gd name="T45" fmla="*/ 0 h 129"/>
                <a:gd name="T46" fmla="*/ 1 w 74"/>
                <a:gd name="T47" fmla="*/ 0 h 129"/>
                <a:gd name="T48" fmla="*/ 1 w 74"/>
                <a:gd name="T49" fmla="*/ 0 h 129"/>
                <a:gd name="T50" fmla="*/ 1 w 74"/>
                <a:gd name="T51" fmla="*/ 0 h 129"/>
                <a:gd name="T52" fmla="*/ 1 w 74"/>
                <a:gd name="T53" fmla="*/ 0 h 129"/>
                <a:gd name="T54" fmla="*/ 1 w 74"/>
                <a:gd name="T55" fmla="*/ 0 h 129"/>
                <a:gd name="T56" fmla="*/ 1 w 74"/>
                <a:gd name="T57" fmla="*/ 0 h 129"/>
                <a:gd name="T58" fmla="*/ 1 w 74"/>
                <a:gd name="T59" fmla="*/ 0 h 129"/>
                <a:gd name="T60" fmla="*/ 1 w 74"/>
                <a:gd name="T61" fmla="*/ 0 h 129"/>
                <a:gd name="T62" fmla="*/ 1 w 74"/>
                <a:gd name="T63" fmla="*/ 0 h 129"/>
                <a:gd name="T64" fmla="*/ 1 w 74"/>
                <a:gd name="T65" fmla="*/ 0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129">
                  <a:moveTo>
                    <a:pt x="74" y="65"/>
                  </a:moveTo>
                  <a:lnTo>
                    <a:pt x="73" y="78"/>
                  </a:lnTo>
                  <a:lnTo>
                    <a:pt x="72" y="90"/>
                  </a:lnTo>
                  <a:lnTo>
                    <a:pt x="69" y="101"/>
                  </a:lnTo>
                  <a:lnTo>
                    <a:pt x="64" y="111"/>
                  </a:lnTo>
                  <a:lnTo>
                    <a:pt x="58" y="118"/>
                  </a:lnTo>
                  <a:lnTo>
                    <a:pt x="53" y="125"/>
                  </a:lnTo>
                  <a:lnTo>
                    <a:pt x="46" y="128"/>
                  </a:lnTo>
                  <a:lnTo>
                    <a:pt x="38" y="129"/>
                  </a:lnTo>
                  <a:lnTo>
                    <a:pt x="29" y="128"/>
                  </a:lnTo>
                  <a:lnTo>
                    <a:pt x="23" y="125"/>
                  </a:lnTo>
                  <a:lnTo>
                    <a:pt x="17" y="118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3" y="90"/>
                  </a:lnTo>
                  <a:lnTo>
                    <a:pt x="1" y="78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3" y="40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29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3" y="5"/>
                  </a:lnTo>
                  <a:lnTo>
                    <a:pt x="58" y="12"/>
                  </a:lnTo>
                  <a:lnTo>
                    <a:pt x="64" y="19"/>
                  </a:lnTo>
                  <a:lnTo>
                    <a:pt x="69" y="29"/>
                  </a:lnTo>
                  <a:lnTo>
                    <a:pt x="72" y="40"/>
                  </a:lnTo>
                  <a:lnTo>
                    <a:pt x="73" y="52"/>
                  </a:lnTo>
                  <a:lnTo>
                    <a:pt x="74" y="6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42"/>
            <p:cNvSpPr>
              <a:spLocks/>
            </p:cNvSpPr>
            <p:nvPr/>
          </p:nvSpPr>
          <p:spPr bwMode="auto">
            <a:xfrm>
              <a:off x="3605" y="1238"/>
              <a:ext cx="73" cy="93"/>
            </a:xfrm>
            <a:custGeom>
              <a:avLst/>
              <a:gdLst>
                <a:gd name="T0" fmla="*/ 0 w 147"/>
                <a:gd name="T1" fmla="*/ 1 h 185"/>
                <a:gd name="T2" fmla="*/ 0 w 147"/>
                <a:gd name="T3" fmla="*/ 1 h 185"/>
                <a:gd name="T4" fmla="*/ 0 w 147"/>
                <a:gd name="T5" fmla="*/ 1 h 185"/>
                <a:gd name="T6" fmla="*/ 0 w 147"/>
                <a:gd name="T7" fmla="*/ 1 h 185"/>
                <a:gd name="T8" fmla="*/ 0 w 147"/>
                <a:gd name="T9" fmla="*/ 1 h 185"/>
                <a:gd name="T10" fmla="*/ 0 w 147"/>
                <a:gd name="T11" fmla="*/ 1 h 185"/>
                <a:gd name="T12" fmla="*/ 0 w 147"/>
                <a:gd name="T13" fmla="*/ 0 h 185"/>
                <a:gd name="T14" fmla="*/ 0 w 147"/>
                <a:gd name="T15" fmla="*/ 1 h 185"/>
                <a:gd name="T16" fmla="*/ 0 w 147"/>
                <a:gd name="T17" fmla="*/ 1 h 185"/>
                <a:gd name="T18" fmla="*/ 0 w 147"/>
                <a:gd name="T19" fmla="*/ 1 h 185"/>
                <a:gd name="T20" fmla="*/ 0 w 147"/>
                <a:gd name="T21" fmla="*/ 1 h 185"/>
                <a:gd name="T22" fmla="*/ 0 w 147"/>
                <a:gd name="T23" fmla="*/ 1 h 185"/>
                <a:gd name="T24" fmla="*/ 0 w 147"/>
                <a:gd name="T25" fmla="*/ 1 h 185"/>
                <a:gd name="T26" fmla="*/ 0 w 147"/>
                <a:gd name="T27" fmla="*/ 1 h 185"/>
                <a:gd name="T28" fmla="*/ 0 w 147"/>
                <a:gd name="T29" fmla="*/ 1 h 185"/>
                <a:gd name="T30" fmla="*/ 0 w 147"/>
                <a:gd name="T31" fmla="*/ 1 h 185"/>
                <a:gd name="T32" fmla="*/ 0 w 147"/>
                <a:gd name="T33" fmla="*/ 1 h 185"/>
                <a:gd name="T34" fmla="*/ 0 w 147"/>
                <a:gd name="T35" fmla="*/ 1 h 185"/>
                <a:gd name="T36" fmla="*/ 0 w 147"/>
                <a:gd name="T37" fmla="*/ 1 h 185"/>
                <a:gd name="T38" fmla="*/ 0 w 147"/>
                <a:gd name="T39" fmla="*/ 1 h 185"/>
                <a:gd name="T40" fmla="*/ 0 w 147"/>
                <a:gd name="T41" fmla="*/ 1 h 185"/>
                <a:gd name="T42" fmla="*/ 0 w 147"/>
                <a:gd name="T43" fmla="*/ 1 h 185"/>
                <a:gd name="T44" fmla="*/ 0 w 147"/>
                <a:gd name="T45" fmla="*/ 1 h 185"/>
                <a:gd name="T46" fmla="*/ 0 w 147"/>
                <a:gd name="T47" fmla="*/ 1 h 185"/>
                <a:gd name="T48" fmla="*/ 0 w 147"/>
                <a:gd name="T49" fmla="*/ 1 h 185"/>
                <a:gd name="T50" fmla="*/ 0 w 147"/>
                <a:gd name="T51" fmla="*/ 1 h 185"/>
                <a:gd name="T52" fmla="*/ 0 w 147"/>
                <a:gd name="T53" fmla="*/ 1 h 185"/>
                <a:gd name="T54" fmla="*/ 0 w 147"/>
                <a:gd name="T55" fmla="*/ 1 h 185"/>
                <a:gd name="T56" fmla="*/ 0 w 147"/>
                <a:gd name="T57" fmla="*/ 1 h 185"/>
                <a:gd name="T58" fmla="*/ 0 w 147"/>
                <a:gd name="T59" fmla="*/ 1 h 185"/>
                <a:gd name="T60" fmla="*/ 0 w 147"/>
                <a:gd name="T61" fmla="*/ 1 h 185"/>
                <a:gd name="T62" fmla="*/ 0 w 147"/>
                <a:gd name="T63" fmla="*/ 1 h 185"/>
                <a:gd name="T64" fmla="*/ 0 w 147"/>
                <a:gd name="T65" fmla="*/ 1 h 185"/>
                <a:gd name="T66" fmla="*/ 0 w 147"/>
                <a:gd name="T67" fmla="*/ 1 h 185"/>
                <a:gd name="T68" fmla="*/ 0 w 147"/>
                <a:gd name="T69" fmla="*/ 1 h 185"/>
                <a:gd name="T70" fmla="*/ 0 w 147"/>
                <a:gd name="T71" fmla="*/ 1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7" h="185">
                  <a:moveTo>
                    <a:pt x="91" y="93"/>
                  </a:moveTo>
                  <a:lnTo>
                    <a:pt x="90" y="73"/>
                  </a:lnTo>
                  <a:lnTo>
                    <a:pt x="86" y="56"/>
                  </a:lnTo>
                  <a:lnTo>
                    <a:pt x="79" y="42"/>
                  </a:lnTo>
                  <a:lnTo>
                    <a:pt x="70" y="31"/>
                  </a:lnTo>
                  <a:lnTo>
                    <a:pt x="147" y="16"/>
                  </a:lnTo>
                  <a:lnTo>
                    <a:pt x="143" y="0"/>
                  </a:lnTo>
                  <a:lnTo>
                    <a:pt x="42" y="20"/>
                  </a:lnTo>
                  <a:lnTo>
                    <a:pt x="33" y="24"/>
                  </a:lnTo>
                  <a:lnTo>
                    <a:pt x="26" y="28"/>
                  </a:lnTo>
                  <a:lnTo>
                    <a:pt x="18" y="35"/>
                  </a:lnTo>
                  <a:lnTo>
                    <a:pt x="12" y="45"/>
                  </a:lnTo>
                  <a:lnTo>
                    <a:pt x="7" y="55"/>
                  </a:lnTo>
                  <a:lnTo>
                    <a:pt x="4" y="66"/>
                  </a:lnTo>
                  <a:lnTo>
                    <a:pt x="2" y="79"/>
                  </a:lnTo>
                  <a:lnTo>
                    <a:pt x="0" y="93"/>
                  </a:lnTo>
                  <a:lnTo>
                    <a:pt x="2" y="108"/>
                  </a:lnTo>
                  <a:lnTo>
                    <a:pt x="4" y="122"/>
                  </a:lnTo>
                  <a:lnTo>
                    <a:pt x="9" y="133"/>
                  </a:lnTo>
                  <a:lnTo>
                    <a:pt x="14" y="145"/>
                  </a:lnTo>
                  <a:lnTo>
                    <a:pt x="21" y="153"/>
                  </a:lnTo>
                  <a:lnTo>
                    <a:pt x="28" y="160"/>
                  </a:lnTo>
                  <a:lnTo>
                    <a:pt x="37" y="164"/>
                  </a:lnTo>
                  <a:lnTo>
                    <a:pt x="47" y="165"/>
                  </a:lnTo>
                  <a:lnTo>
                    <a:pt x="143" y="185"/>
                  </a:lnTo>
                  <a:lnTo>
                    <a:pt x="147" y="169"/>
                  </a:lnTo>
                  <a:lnTo>
                    <a:pt x="71" y="154"/>
                  </a:lnTo>
                  <a:lnTo>
                    <a:pt x="79" y="142"/>
                  </a:lnTo>
                  <a:lnTo>
                    <a:pt x="86" y="129"/>
                  </a:lnTo>
                  <a:lnTo>
                    <a:pt x="90" y="111"/>
                  </a:lnTo>
                  <a:lnTo>
                    <a:pt x="91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43"/>
            <p:cNvSpPr>
              <a:spLocks/>
            </p:cNvSpPr>
            <p:nvPr/>
          </p:nvSpPr>
          <p:spPr bwMode="auto">
            <a:xfrm>
              <a:off x="3613" y="1257"/>
              <a:ext cx="30" cy="56"/>
            </a:xfrm>
            <a:custGeom>
              <a:avLst/>
              <a:gdLst>
                <a:gd name="T0" fmla="*/ 0 w 59"/>
                <a:gd name="T1" fmla="*/ 0 h 113"/>
                <a:gd name="T2" fmla="*/ 1 w 59"/>
                <a:gd name="T3" fmla="*/ 0 h 113"/>
                <a:gd name="T4" fmla="*/ 1 w 59"/>
                <a:gd name="T5" fmla="*/ 0 h 113"/>
                <a:gd name="T6" fmla="*/ 1 w 59"/>
                <a:gd name="T7" fmla="*/ 0 h 113"/>
                <a:gd name="T8" fmla="*/ 1 w 59"/>
                <a:gd name="T9" fmla="*/ 0 h 113"/>
                <a:gd name="T10" fmla="*/ 1 w 59"/>
                <a:gd name="T11" fmla="*/ 0 h 113"/>
                <a:gd name="T12" fmla="*/ 1 w 59"/>
                <a:gd name="T13" fmla="*/ 0 h 113"/>
                <a:gd name="T14" fmla="*/ 1 w 59"/>
                <a:gd name="T15" fmla="*/ 0 h 113"/>
                <a:gd name="T16" fmla="*/ 1 w 59"/>
                <a:gd name="T17" fmla="*/ 0 h 113"/>
                <a:gd name="T18" fmla="*/ 1 w 59"/>
                <a:gd name="T19" fmla="*/ 0 h 113"/>
                <a:gd name="T20" fmla="*/ 1 w 59"/>
                <a:gd name="T21" fmla="*/ 0 h 113"/>
                <a:gd name="T22" fmla="*/ 1 w 59"/>
                <a:gd name="T23" fmla="*/ 0 h 113"/>
                <a:gd name="T24" fmla="*/ 1 w 59"/>
                <a:gd name="T25" fmla="*/ 0 h 113"/>
                <a:gd name="T26" fmla="*/ 1 w 59"/>
                <a:gd name="T27" fmla="*/ 0 h 113"/>
                <a:gd name="T28" fmla="*/ 1 w 59"/>
                <a:gd name="T29" fmla="*/ 0 h 113"/>
                <a:gd name="T30" fmla="*/ 1 w 59"/>
                <a:gd name="T31" fmla="*/ 0 h 113"/>
                <a:gd name="T32" fmla="*/ 1 w 59"/>
                <a:gd name="T33" fmla="*/ 0 h 113"/>
                <a:gd name="T34" fmla="*/ 1 w 59"/>
                <a:gd name="T35" fmla="*/ 0 h 113"/>
                <a:gd name="T36" fmla="*/ 0 w 59"/>
                <a:gd name="T37" fmla="*/ 0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113">
                  <a:moveTo>
                    <a:pt x="0" y="57"/>
                  </a:moveTo>
                  <a:lnTo>
                    <a:pt x="2" y="34"/>
                  </a:lnTo>
                  <a:lnTo>
                    <a:pt x="10" y="17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50" y="17"/>
                  </a:lnTo>
                  <a:lnTo>
                    <a:pt x="57" y="34"/>
                  </a:lnTo>
                  <a:lnTo>
                    <a:pt x="59" y="57"/>
                  </a:lnTo>
                  <a:lnTo>
                    <a:pt x="57" y="79"/>
                  </a:lnTo>
                  <a:lnTo>
                    <a:pt x="50" y="97"/>
                  </a:lnTo>
                  <a:lnTo>
                    <a:pt x="41" y="109"/>
                  </a:lnTo>
                  <a:lnTo>
                    <a:pt x="31" y="113"/>
                  </a:lnTo>
                  <a:lnTo>
                    <a:pt x="27" y="113"/>
                  </a:lnTo>
                  <a:lnTo>
                    <a:pt x="17" y="108"/>
                  </a:lnTo>
                  <a:lnTo>
                    <a:pt x="9" y="96"/>
                  </a:lnTo>
                  <a:lnTo>
                    <a:pt x="2" y="7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44"/>
            <p:cNvSpPr>
              <a:spLocks/>
            </p:cNvSpPr>
            <p:nvPr/>
          </p:nvSpPr>
          <p:spPr bwMode="auto">
            <a:xfrm>
              <a:off x="3614" y="1266"/>
              <a:ext cx="29" cy="47"/>
            </a:xfrm>
            <a:custGeom>
              <a:avLst/>
              <a:gdLst>
                <a:gd name="T0" fmla="*/ 1 w 57"/>
                <a:gd name="T1" fmla="*/ 0 h 94"/>
                <a:gd name="T2" fmla="*/ 1 w 57"/>
                <a:gd name="T3" fmla="*/ 1 h 94"/>
                <a:gd name="T4" fmla="*/ 1 w 57"/>
                <a:gd name="T5" fmla="*/ 1 h 94"/>
                <a:gd name="T6" fmla="*/ 1 w 57"/>
                <a:gd name="T7" fmla="*/ 1 h 94"/>
                <a:gd name="T8" fmla="*/ 1 w 57"/>
                <a:gd name="T9" fmla="*/ 1 h 94"/>
                <a:gd name="T10" fmla="*/ 1 w 57"/>
                <a:gd name="T11" fmla="*/ 1 h 94"/>
                <a:gd name="T12" fmla="*/ 1 w 57"/>
                <a:gd name="T13" fmla="*/ 1 h 94"/>
                <a:gd name="T14" fmla="*/ 1 w 57"/>
                <a:gd name="T15" fmla="*/ 1 h 94"/>
                <a:gd name="T16" fmla="*/ 1 w 57"/>
                <a:gd name="T17" fmla="*/ 1 h 94"/>
                <a:gd name="T18" fmla="*/ 1 w 57"/>
                <a:gd name="T19" fmla="*/ 1 h 94"/>
                <a:gd name="T20" fmla="*/ 1 w 57"/>
                <a:gd name="T21" fmla="*/ 1 h 94"/>
                <a:gd name="T22" fmla="*/ 1 w 57"/>
                <a:gd name="T23" fmla="*/ 1 h 94"/>
                <a:gd name="T24" fmla="*/ 1 w 57"/>
                <a:gd name="T25" fmla="*/ 1 h 94"/>
                <a:gd name="T26" fmla="*/ 1 w 57"/>
                <a:gd name="T27" fmla="*/ 1 h 94"/>
                <a:gd name="T28" fmla="*/ 0 w 57"/>
                <a:gd name="T29" fmla="*/ 1 h 94"/>
                <a:gd name="T30" fmla="*/ 1 w 57"/>
                <a:gd name="T31" fmla="*/ 1 h 94"/>
                <a:gd name="T32" fmla="*/ 1 w 57"/>
                <a:gd name="T33" fmla="*/ 1 h 94"/>
                <a:gd name="T34" fmla="*/ 1 w 57"/>
                <a:gd name="T35" fmla="*/ 1 h 94"/>
                <a:gd name="T36" fmla="*/ 1 w 57"/>
                <a:gd name="T37" fmla="*/ 1 h 94"/>
                <a:gd name="T38" fmla="*/ 1 w 57"/>
                <a:gd name="T39" fmla="*/ 1 h 94"/>
                <a:gd name="T40" fmla="*/ 1 w 57"/>
                <a:gd name="T41" fmla="*/ 1 h 94"/>
                <a:gd name="T42" fmla="*/ 1 w 57"/>
                <a:gd name="T43" fmla="*/ 1 h 94"/>
                <a:gd name="T44" fmla="*/ 1 w 57"/>
                <a:gd name="T45" fmla="*/ 1 h 94"/>
                <a:gd name="T46" fmla="*/ 1 w 57"/>
                <a:gd name="T47" fmla="*/ 1 h 94"/>
                <a:gd name="T48" fmla="*/ 1 w 57"/>
                <a:gd name="T49" fmla="*/ 1 h 94"/>
                <a:gd name="T50" fmla="*/ 1 w 57"/>
                <a:gd name="T51" fmla="*/ 1 h 94"/>
                <a:gd name="T52" fmla="*/ 1 w 57"/>
                <a:gd name="T53" fmla="*/ 1 h 94"/>
                <a:gd name="T54" fmla="*/ 1 w 57"/>
                <a:gd name="T55" fmla="*/ 1 h 94"/>
                <a:gd name="T56" fmla="*/ 1 w 57"/>
                <a:gd name="T57" fmla="*/ 0 h 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" h="94">
                  <a:moveTo>
                    <a:pt x="48" y="0"/>
                  </a:moveTo>
                  <a:lnTo>
                    <a:pt x="49" y="4"/>
                  </a:lnTo>
                  <a:lnTo>
                    <a:pt x="51" y="10"/>
                  </a:lnTo>
                  <a:lnTo>
                    <a:pt x="51" y="15"/>
                  </a:lnTo>
                  <a:lnTo>
                    <a:pt x="51" y="21"/>
                  </a:lnTo>
                  <a:lnTo>
                    <a:pt x="48" y="42"/>
                  </a:lnTo>
                  <a:lnTo>
                    <a:pt x="41" y="60"/>
                  </a:lnTo>
                  <a:lnTo>
                    <a:pt x="32" y="71"/>
                  </a:lnTo>
                  <a:lnTo>
                    <a:pt x="22" y="76"/>
                  </a:lnTo>
                  <a:lnTo>
                    <a:pt x="19" y="76"/>
                  </a:lnTo>
                  <a:lnTo>
                    <a:pt x="14" y="74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0" y="59"/>
                  </a:lnTo>
                  <a:lnTo>
                    <a:pt x="5" y="72"/>
                  </a:lnTo>
                  <a:lnTo>
                    <a:pt x="10" y="83"/>
                  </a:lnTo>
                  <a:lnTo>
                    <a:pt x="17" y="91"/>
                  </a:lnTo>
                  <a:lnTo>
                    <a:pt x="25" y="94"/>
                  </a:lnTo>
                  <a:lnTo>
                    <a:pt x="29" y="94"/>
                  </a:lnTo>
                  <a:lnTo>
                    <a:pt x="39" y="90"/>
                  </a:lnTo>
                  <a:lnTo>
                    <a:pt x="48" y="78"/>
                  </a:lnTo>
                  <a:lnTo>
                    <a:pt x="55" y="60"/>
                  </a:lnTo>
                  <a:lnTo>
                    <a:pt x="57" y="38"/>
                  </a:lnTo>
                  <a:lnTo>
                    <a:pt x="56" y="28"/>
                  </a:lnTo>
                  <a:lnTo>
                    <a:pt x="55" y="17"/>
                  </a:lnTo>
                  <a:lnTo>
                    <a:pt x="5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45"/>
            <p:cNvSpPr>
              <a:spLocks/>
            </p:cNvSpPr>
            <p:nvPr/>
          </p:nvSpPr>
          <p:spPr bwMode="auto">
            <a:xfrm>
              <a:off x="3850" y="1254"/>
              <a:ext cx="97" cy="225"/>
            </a:xfrm>
            <a:custGeom>
              <a:avLst/>
              <a:gdLst>
                <a:gd name="T0" fmla="*/ 1 w 194"/>
                <a:gd name="T1" fmla="*/ 0 h 451"/>
                <a:gd name="T2" fmla="*/ 1 w 194"/>
                <a:gd name="T3" fmla="*/ 0 h 451"/>
                <a:gd name="T4" fmla="*/ 1 w 194"/>
                <a:gd name="T5" fmla="*/ 0 h 451"/>
                <a:gd name="T6" fmla="*/ 1 w 194"/>
                <a:gd name="T7" fmla="*/ 0 h 451"/>
                <a:gd name="T8" fmla="*/ 1 w 194"/>
                <a:gd name="T9" fmla="*/ 0 h 451"/>
                <a:gd name="T10" fmla="*/ 1 w 194"/>
                <a:gd name="T11" fmla="*/ 0 h 451"/>
                <a:gd name="T12" fmla="*/ 1 w 194"/>
                <a:gd name="T13" fmla="*/ 0 h 451"/>
                <a:gd name="T14" fmla="*/ 1 w 194"/>
                <a:gd name="T15" fmla="*/ 0 h 451"/>
                <a:gd name="T16" fmla="*/ 1 w 194"/>
                <a:gd name="T17" fmla="*/ 0 h 451"/>
                <a:gd name="T18" fmla="*/ 1 w 194"/>
                <a:gd name="T19" fmla="*/ 0 h 451"/>
                <a:gd name="T20" fmla="*/ 1 w 194"/>
                <a:gd name="T21" fmla="*/ 0 h 451"/>
                <a:gd name="T22" fmla="*/ 1 w 194"/>
                <a:gd name="T23" fmla="*/ 0 h 451"/>
                <a:gd name="T24" fmla="*/ 1 w 194"/>
                <a:gd name="T25" fmla="*/ 0 h 451"/>
                <a:gd name="T26" fmla="*/ 1 w 194"/>
                <a:gd name="T27" fmla="*/ 0 h 451"/>
                <a:gd name="T28" fmla="*/ 1 w 194"/>
                <a:gd name="T29" fmla="*/ 0 h 451"/>
                <a:gd name="T30" fmla="*/ 1 w 194"/>
                <a:gd name="T31" fmla="*/ 0 h 451"/>
                <a:gd name="T32" fmla="*/ 1 w 194"/>
                <a:gd name="T33" fmla="*/ 0 h 451"/>
                <a:gd name="T34" fmla="*/ 1 w 194"/>
                <a:gd name="T35" fmla="*/ 0 h 451"/>
                <a:gd name="T36" fmla="*/ 1 w 194"/>
                <a:gd name="T37" fmla="*/ 0 h 451"/>
                <a:gd name="T38" fmla="*/ 1 w 194"/>
                <a:gd name="T39" fmla="*/ 0 h 451"/>
                <a:gd name="T40" fmla="*/ 1 w 194"/>
                <a:gd name="T41" fmla="*/ 0 h 451"/>
                <a:gd name="T42" fmla="*/ 1 w 194"/>
                <a:gd name="T43" fmla="*/ 0 h 451"/>
                <a:gd name="T44" fmla="*/ 1 w 194"/>
                <a:gd name="T45" fmla="*/ 0 h 451"/>
                <a:gd name="T46" fmla="*/ 1 w 194"/>
                <a:gd name="T47" fmla="*/ 0 h 451"/>
                <a:gd name="T48" fmla="*/ 1 w 194"/>
                <a:gd name="T49" fmla="*/ 0 h 451"/>
                <a:gd name="T50" fmla="*/ 1 w 194"/>
                <a:gd name="T51" fmla="*/ 0 h 451"/>
                <a:gd name="T52" fmla="*/ 1 w 194"/>
                <a:gd name="T53" fmla="*/ 0 h 451"/>
                <a:gd name="T54" fmla="*/ 1 w 194"/>
                <a:gd name="T55" fmla="*/ 0 h 451"/>
                <a:gd name="T56" fmla="*/ 1 w 194"/>
                <a:gd name="T57" fmla="*/ 0 h 451"/>
                <a:gd name="T58" fmla="*/ 1 w 194"/>
                <a:gd name="T59" fmla="*/ 0 h 451"/>
                <a:gd name="T60" fmla="*/ 1 w 194"/>
                <a:gd name="T61" fmla="*/ 0 h 451"/>
                <a:gd name="T62" fmla="*/ 1 w 194"/>
                <a:gd name="T63" fmla="*/ 0 h 451"/>
                <a:gd name="T64" fmla="*/ 1 w 194"/>
                <a:gd name="T65" fmla="*/ 0 h 451"/>
                <a:gd name="T66" fmla="*/ 1 w 194"/>
                <a:gd name="T67" fmla="*/ 0 h 451"/>
                <a:gd name="T68" fmla="*/ 1 w 194"/>
                <a:gd name="T69" fmla="*/ 0 h 451"/>
                <a:gd name="T70" fmla="*/ 1 w 194"/>
                <a:gd name="T71" fmla="*/ 0 h 451"/>
                <a:gd name="T72" fmla="*/ 1 w 194"/>
                <a:gd name="T73" fmla="*/ 0 h 451"/>
                <a:gd name="T74" fmla="*/ 1 w 194"/>
                <a:gd name="T75" fmla="*/ 0 h 451"/>
                <a:gd name="T76" fmla="*/ 1 w 194"/>
                <a:gd name="T77" fmla="*/ 0 h 451"/>
                <a:gd name="T78" fmla="*/ 1 w 194"/>
                <a:gd name="T79" fmla="*/ 0 h 451"/>
                <a:gd name="T80" fmla="*/ 1 w 194"/>
                <a:gd name="T81" fmla="*/ 0 h 4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4" h="451">
                  <a:moveTo>
                    <a:pt x="174" y="167"/>
                  </a:moveTo>
                  <a:lnTo>
                    <a:pt x="169" y="169"/>
                  </a:lnTo>
                  <a:lnTo>
                    <a:pt x="161" y="171"/>
                  </a:lnTo>
                  <a:lnTo>
                    <a:pt x="152" y="174"/>
                  </a:lnTo>
                  <a:lnTo>
                    <a:pt x="143" y="177"/>
                  </a:lnTo>
                  <a:lnTo>
                    <a:pt x="133" y="180"/>
                  </a:lnTo>
                  <a:lnTo>
                    <a:pt x="125" y="183"/>
                  </a:lnTo>
                  <a:lnTo>
                    <a:pt x="121" y="184"/>
                  </a:lnTo>
                  <a:lnTo>
                    <a:pt x="119" y="185"/>
                  </a:lnTo>
                  <a:lnTo>
                    <a:pt x="114" y="187"/>
                  </a:lnTo>
                  <a:lnTo>
                    <a:pt x="110" y="191"/>
                  </a:lnTo>
                  <a:lnTo>
                    <a:pt x="108" y="197"/>
                  </a:lnTo>
                  <a:lnTo>
                    <a:pt x="107" y="201"/>
                  </a:lnTo>
                  <a:lnTo>
                    <a:pt x="107" y="202"/>
                  </a:lnTo>
                  <a:lnTo>
                    <a:pt x="110" y="235"/>
                  </a:lnTo>
                  <a:lnTo>
                    <a:pt x="116" y="309"/>
                  </a:lnTo>
                  <a:lnTo>
                    <a:pt x="123" y="388"/>
                  </a:lnTo>
                  <a:lnTo>
                    <a:pt x="127" y="434"/>
                  </a:lnTo>
                  <a:lnTo>
                    <a:pt x="119" y="436"/>
                  </a:lnTo>
                  <a:lnTo>
                    <a:pt x="109" y="438"/>
                  </a:lnTo>
                  <a:lnTo>
                    <a:pt x="99" y="441"/>
                  </a:lnTo>
                  <a:lnTo>
                    <a:pt x="89" y="444"/>
                  </a:lnTo>
                  <a:lnTo>
                    <a:pt x="79" y="446"/>
                  </a:lnTo>
                  <a:lnTo>
                    <a:pt x="70" y="449"/>
                  </a:lnTo>
                  <a:lnTo>
                    <a:pt x="64" y="450"/>
                  </a:lnTo>
                  <a:lnTo>
                    <a:pt x="61" y="451"/>
                  </a:lnTo>
                  <a:lnTo>
                    <a:pt x="54" y="449"/>
                  </a:lnTo>
                  <a:lnTo>
                    <a:pt x="47" y="446"/>
                  </a:lnTo>
                  <a:lnTo>
                    <a:pt x="40" y="442"/>
                  </a:lnTo>
                  <a:lnTo>
                    <a:pt x="36" y="438"/>
                  </a:lnTo>
                  <a:lnTo>
                    <a:pt x="34" y="429"/>
                  </a:lnTo>
                  <a:lnTo>
                    <a:pt x="31" y="408"/>
                  </a:lnTo>
                  <a:lnTo>
                    <a:pt x="26" y="381"/>
                  </a:lnTo>
                  <a:lnTo>
                    <a:pt x="21" y="347"/>
                  </a:lnTo>
                  <a:lnTo>
                    <a:pt x="15" y="313"/>
                  </a:lnTo>
                  <a:lnTo>
                    <a:pt x="9" y="277"/>
                  </a:lnTo>
                  <a:lnTo>
                    <a:pt x="5" y="246"/>
                  </a:lnTo>
                  <a:lnTo>
                    <a:pt x="0" y="221"/>
                  </a:lnTo>
                  <a:lnTo>
                    <a:pt x="13" y="220"/>
                  </a:lnTo>
                  <a:lnTo>
                    <a:pt x="23" y="217"/>
                  </a:lnTo>
                  <a:lnTo>
                    <a:pt x="30" y="216"/>
                  </a:lnTo>
                  <a:lnTo>
                    <a:pt x="32" y="216"/>
                  </a:lnTo>
                  <a:lnTo>
                    <a:pt x="36" y="214"/>
                  </a:lnTo>
                  <a:lnTo>
                    <a:pt x="49" y="202"/>
                  </a:lnTo>
                  <a:lnTo>
                    <a:pt x="61" y="188"/>
                  </a:lnTo>
                  <a:lnTo>
                    <a:pt x="69" y="172"/>
                  </a:lnTo>
                  <a:lnTo>
                    <a:pt x="77" y="154"/>
                  </a:lnTo>
                  <a:lnTo>
                    <a:pt x="82" y="136"/>
                  </a:lnTo>
                  <a:lnTo>
                    <a:pt x="86" y="116"/>
                  </a:lnTo>
                  <a:lnTo>
                    <a:pt x="87" y="98"/>
                  </a:lnTo>
                  <a:lnTo>
                    <a:pt x="89" y="79"/>
                  </a:lnTo>
                  <a:lnTo>
                    <a:pt x="87" y="60"/>
                  </a:lnTo>
                  <a:lnTo>
                    <a:pt x="85" y="39"/>
                  </a:lnTo>
                  <a:lnTo>
                    <a:pt x="81" y="19"/>
                  </a:lnTo>
                  <a:lnTo>
                    <a:pt x="75" y="0"/>
                  </a:lnTo>
                  <a:lnTo>
                    <a:pt x="86" y="2"/>
                  </a:lnTo>
                  <a:lnTo>
                    <a:pt x="99" y="3"/>
                  </a:lnTo>
                  <a:lnTo>
                    <a:pt x="113" y="5"/>
                  </a:lnTo>
                  <a:lnTo>
                    <a:pt x="124" y="8"/>
                  </a:lnTo>
                  <a:lnTo>
                    <a:pt x="136" y="9"/>
                  </a:lnTo>
                  <a:lnTo>
                    <a:pt x="145" y="10"/>
                  </a:lnTo>
                  <a:lnTo>
                    <a:pt x="153" y="11"/>
                  </a:lnTo>
                  <a:lnTo>
                    <a:pt x="156" y="12"/>
                  </a:lnTo>
                  <a:lnTo>
                    <a:pt x="160" y="16"/>
                  </a:lnTo>
                  <a:lnTo>
                    <a:pt x="163" y="19"/>
                  </a:lnTo>
                  <a:lnTo>
                    <a:pt x="168" y="24"/>
                  </a:lnTo>
                  <a:lnTo>
                    <a:pt x="174" y="30"/>
                  </a:lnTo>
                  <a:lnTo>
                    <a:pt x="180" y="34"/>
                  </a:lnTo>
                  <a:lnTo>
                    <a:pt x="184" y="39"/>
                  </a:lnTo>
                  <a:lnTo>
                    <a:pt x="188" y="43"/>
                  </a:lnTo>
                  <a:lnTo>
                    <a:pt x="191" y="46"/>
                  </a:lnTo>
                  <a:lnTo>
                    <a:pt x="192" y="53"/>
                  </a:lnTo>
                  <a:lnTo>
                    <a:pt x="193" y="62"/>
                  </a:lnTo>
                  <a:lnTo>
                    <a:pt x="194" y="73"/>
                  </a:lnTo>
                  <a:lnTo>
                    <a:pt x="194" y="87"/>
                  </a:lnTo>
                  <a:lnTo>
                    <a:pt x="193" y="106"/>
                  </a:lnTo>
                  <a:lnTo>
                    <a:pt x="190" y="125"/>
                  </a:lnTo>
                  <a:lnTo>
                    <a:pt x="184" y="146"/>
                  </a:lnTo>
                  <a:lnTo>
                    <a:pt x="174" y="167"/>
                  </a:lnTo>
                  <a:close/>
                </a:path>
              </a:pathLst>
            </a:custGeom>
            <a:solidFill>
              <a:srgbClr val="21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46"/>
            <p:cNvSpPr>
              <a:spLocks noEditPoints="1"/>
            </p:cNvSpPr>
            <p:nvPr/>
          </p:nvSpPr>
          <p:spPr bwMode="auto">
            <a:xfrm>
              <a:off x="3887" y="1254"/>
              <a:ext cx="60" cy="219"/>
            </a:xfrm>
            <a:custGeom>
              <a:avLst/>
              <a:gdLst>
                <a:gd name="T0" fmla="*/ 1 w 119"/>
                <a:gd name="T1" fmla="*/ 1 h 438"/>
                <a:gd name="T2" fmla="*/ 1 w 119"/>
                <a:gd name="T3" fmla="*/ 1 h 438"/>
                <a:gd name="T4" fmla="*/ 1 w 119"/>
                <a:gd name="T5" fmla="*/ 1 h 438"/>
                <a:gd name="T6" fmla="*/ 1 w 119"/>
                <a:gd name="T7" fmla="*/ 1 h 438"/>
                <a:gd name="T8" fmla="*/ 1 w 119"/>
                <a:gd name="T9" fmla="*/ 1 h 438"/>
                <a:gd name="T10" fmla="*/ 1 w 119"/>
                <a:gd name="T11" fmla="*/ 1 h 438"/>
                <a:gd name="T12" fmla="*/ 1 w 119"/>
                <a:gd name="T13" fmla="*/ 1 h 438"/>
                <a:gd name="T14" fmla="*/ 1 w 119"/>
                <a:gd name="T15" fmla="*/ 1 h 438"/>
                <a:gd name="T16" fmla="*/ 1 w 119"/>
                <a:gd name="T17" fmla="*/ 1 h 438"/>
                <a:gd name="T18" fmla="*/ 1 w 119"/>
                <a:gd name="T19" fmla="*/ 1 h 438"/>
                <a:gd name="T20" fmla="*/ 1 w 119"/>
                <a:gd name="T21" fmla="*/ 1 h 438"/>
                <a:gd name="T22" fmla="*/ 1 w 119"/>
                <a:gd name="T23" fmla="*/ 1 h 438"/>
                <a:gd name="T24" fmla="*/ 1 w 119"/>
                <a:gd name="T25" fmla="*/ 1 h 438"/>
                <a:gd name="T26" fmla="*/ 1 w 119"/>
                <a:gd name="T27" fmla="*/ 1 h 438"/>
                <a:gd name="T28" fmla="*/ 1 w 119"/>
                <a:gd name="T29" fmla="*/ 1 h 438"/>
                <a:gd name="T30" fmla="*/ 1 w 119"/>
                <a:gd name="T31" fmla="*/ 1 h 438"/>
                <a:gd name="T32" fmla="*/ 1 w 119"/>
                <a:gd name="T33" fmla="*/ 1 h 438"/>
                <a:gd name="T34" fmla="*/ 1 w 119"/>
                <a:gd name="T35" fmla="*/ 1 h 438"/>
                <a:gd name="T36" fmla="*/ 1 w 119"/>
                <a:gd name="T37" fmla="*/ 1 h 438"/>
                <a:gd name="T38" fmla="*/ 1 w 119"/>
                <a:gd name="T39" fmla="*/ 1 h 438"/>
                <a:gd name="T40" fmla="*/ 1 w 119"/>
                <a:gd name="T41" fmla="*/ 1 h 438"/>
                <a:gd name="T42" fmla="*/ 1 w 119"/>
                <a:gd name="T43" fmla="*/ 1 h 438"/>
                <a:gd name="T44" fmla="*/ 1 w 119"/>
                <a:gd name="T45" fmla="*/ 1 h 438"/>
                <a:gd name="T46" fmla="*/ 1 w 119"/>
                <a:gd name="T47" fmla="*/ 1 h 438"/>
                <a:gd name="T48" fmla="*/ 0 w 119"/>
                <a:gd name="T49" fmla="*/ 0 h 438"/>
                <a:gd name="T50" fmla="*/ 1 w 119"/>
                <a:gd name="T51" fmla="*/ 1 h 438"/>
                <a:gd name="T52" fmla="*/ 1 w 119"/>
                <a:gd name="T53" fmla="*/ 1 h 438"/>
                <a:gd name="T54" fmla="*/ 1 w 119"/>
                <a:gd name="T55" fmla="*/ 1 h 438"/>
                <a:gd name="T56" fmla="*/ 1 w 119"/>
                <a:gd name="T57" fmla="*/ 1 h 438"/>
                <a:gd name="T58" fmla="*/ 1 w 119"/>
                <a:gd name="T59" fmla="*/ 1 h 438"/>
                <a:gd name="T60" fmla="*/ 1 w 119"/>
                <a:gd name="T61" fmla="*/ 1 h 438"/>
                <a:gd name="T62" fmla="*/ 1 w 119"/>
                <a:gd name="T63" fmla="*/ 1 h 438"/>
                <a:gd name="T64" fmla="*/ 1 w 119"/>
                <a:gd name="T65" fmla="*/ 1 h 438"/>
                <a:gd name="T66" fmla="*/ 1 w 119"/>
                <a:gd name="T67" fmla="*/ 1 h 438"/>
                <a:gd name="T68" fmla="*/ 1 w 119"/>
                <a:gd name="T69" fmla="*/ 1 h 438"/>
                <a:gd name="T70" fmla="*/ 1 w 119"/>
                <a:gd name="T71" fmla="*/ 1 h 438"/>
                <a:gd name="T72" fmla="*/ 1 w 119"/>
                <a:gd name="T73" fmla="*/ 1 h 438"/>
                <a:gd name="T74" fmla="*/ 1 w 119"/>
                <a:gd name="T75" fmla="*/ 1 h 438"/>
                <a:gd name="T76" fmla="*/ 1 w 119"/>
                <a:gd name="T77" fmla="*/ 1 h 438"/>
                <a:gd name="T78" fmla="*/ 1 w 119"/>
                <a:gd name="T79" fmla="*/ 1 h 438"/>
                <a:gd name="T80" fmla="*/ 1 w 119"/>
                <a:gd name="T81" fmla="*/ 1 h 438"/>
                <a:gd name="T82" fmla="*/ 1 w 119"/>
                <a:gd name="T83" fmla="*/ 1 h 438"/>
                <a:gd name="T84" fmla="*/ 1 w 119"/>
                <a:gd name="T85" fmla="*/ 1 h 438"/>
                <a:gd name="T86" fmla="*/ 1 w 119"/>
                <a:gd name="T87" fmla="*/ 1 h 438"/>
                <a:gd name="T88" fmla="*/ 1 w 119"/>
                <a:gd name="T89" fmla="*/ 1 h 4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9" h="438">
                  <a:moveTo>
                    <a:pt x="32" y="201"/>
                  </a:moveTo>
                  <a:lnTo>
                    <a:pt x="32" y="200"/>
                  </a:lnTo>
                  <a:lnTo>
                    <a:pt x="33" y="200"/>
                  </a:lnTo>
                  <a:lnTo>
                    <a:pt x="33" y="199"/>
                  </a:lnTo>
                  <a:lnTo>
                    <a:pt x="31" y="200"/>
                  </a:lnTo>
                  <a:lnTo>
                    <a:pt x="29" y="200"/>
                  </a:lnTo>
                  <a:lnTo>
                    <a:pt x="27" y="200"/>
                  </a:lnTo>
                  <a:lnTo>
                    <a:pt x="23" y="202"/>
                  </a:lnTo>
                  <a:lnTo>
                    <a:pt x="19" y="206"/>
                  </a:lnTo>
                  <a:lnTo>
                    <a:pt x="17" y="212"/>
                  </a:lnTo>
                  <a:lnTo>
                    <a:pt x="16" y="216"/>
                  </a:lnTo>
                  <a:lnTo>
                    <a:pt x="16" y="217"/>
                  </a:lnTo>
                  <a:lnTo>
                    <a:pt x="18" y="244"/>
                  </a:lnTo>
                  <a:lnTo>
                    <a:pt x="24" y="306"/>
                  </a:lnTo>
                  <a:lnTo>
                    <a:pt x="30" y="378"/>
                  </a:lnTo>
                  <a:lnTo>
                    <a:pt x="34" y="438"/>
                  </a:lnTo>
                  <a:lnTo>
                    <a:pt x="39" y="437"/>
                  </a:lnTo>
                  <a:lnTo>
                    <a:pt x="44" y="436"/>
                  </a:lnTo>
                  <a:lnTo>
                    <a:pt x="48" y="435"/>
                  </a:lnTo>
                  <a:lnTo>
                    <a:pt x="52" y="434"/>
                  </a:lnTo>
                  <a:lnTo>
                    <a:pt x="48" y="388"/>
                  </a:lnTo>
                  <a:lnTo>
                    <a:pt x="41" y="309"/>
                  </a:lnTo>
                  <a:lnTo>
                    <a:pt x="35" y="235"/>
                  </a:lnTo>
                  <a:lnTo>
                    <a:pt x="32" y="202"/>
                  </a:lnTo>
                  <a:lnTo>
                    <a:pt x="32" y="201"/>
                  </a:lnTo>
                  <a:close/>
                  <a:moveTo>
                    <a:pt x="116" y="46"/>
                  </a:moveTo>
                  <a:lnTo>
                    <a:pt x="113" y="43"/>
                  </a:lnTo>
                  <a:lnTo>
                    <a:pt x="109" y="39"/>
                  </a:lnTo>
                  <a:lnTo>
                    <a:pt x="105" y="34"/>
                  </a:lnTo>
                  <a:lnTo>
                    <a:pt x="99" y="30"/>
                  </a:lnTo>
                  <a:lnTo>
                    <a:pt x="93" y="24"/>
                  </a:lnTo>
                  <a:lnTo>
                    <a:pt x="88" y="19"/>
                  </a:lnTo>
                  <a:lnTo>
                    <a:pt x="85" y="16"/>
                  </a:lnTo>
                  <a:lnTo>
                    <a:pt x="81" y="12"/>
                  </a:lnTo>
                  <a:lnTo>
                    <a:pt x="78" y="11"/>
                  </a:lnTo>
                  <a:lnTo>
                    <a:pt x="70" y="10"/>
                  </a:lnTo>
                  <a:lnTo>
                    <a:pt x="61" y="9"/>
                  </a:lnTo>
                  <a:lnTo>
                    <a:pt x="49" y="8"/>
                  </a:lnTo>
                  <a:lnTo>
                    <a:pt x="38" y="5"/>
                  </a:lnTo>
                  <a:lnTo>
                    <a:pt x="24" y="3"/>
                  </a:lnTo>
                  <a:lnTo>
                    <a:pt x="1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4" y="11"/>
                  </a:lnTo>
                  <a:lnTo>
                    <a:pt x="15" y="12"/>
                  </a:lnTo>
                  <a:lnTo>
                    <a:pt x="24" y="15"/>
                  </a:lnTo>
                  <a:lnTo>
                    <a:pt x="34" y="16"/>
                  </a:lnTo>
                  <a:lnTo>
                    <a:pt x="44" y="18"/>
                  </a:lnTo>
                  <a:lnTo>
                    <a:pt x="52" y="19"/>
                  </a:lnTo>
                  <a:lnTo>
                    <a:pt x="57" y="20"/>
                  </a:lnTo>
                  <a:lnTo>
                    <a:pt x="63" y="20"/>
                  </a:lnTo>
                  <a:lnTo>
                    <a:pt x="65" y="22"/>
                  </a:lnTo>
                  <a:lnTo>
                    <a:pt x="69" y="25"/>
                  </a:lnTo>
                  <a:lnTo>
                    <a:pt x="72" y="28"/>
                  </a:lnTo>
                  <a:lnTo>
                    <a:pt x="77" y="34"/>
                  </a:lnTo>
                  <a:lnTo>
                    <a:pt x="83" y="39"/>
                  </a:lnTo>
                  <a:lnTo>
                    <a:pt x="88" y="45"/>
                  </a:lnTo>
                  <a:lnTo>
                    <a:pt x="93" y="49"/>
                  </a:lnTo>
                  <a:lnTo>
                    <a:pt x="96" y="54"/>
                  </a:lnTo>
                  <a:lnTo>
                    <a:pt x="100" y="56"/>
                  </a:lnTo>
                  <a:lnTo>
                    <a:pt x="101" y="63"/>
                  </a:lnTo>
                  <a:lnTo>
                    <a:pt x="102" y="72"/>
                  </a:lnTo>
                  <a:lnTo>
                    <a:pt x="103" y="84"/>
                  </a:lnTo>
                  <a:lnTo>
                    <a:pt x="103" y="98"/>
                  </a:lnTo>
                  <a:lnTo>
                    <a:pt x="102" y="115"/>
                  </a:lnTo>
                  <a:lnTo>
                    <a:pt x="100" y="133"/>
                  </a:lnTo>
                  <a:lnTo>
                    <a:pt x="95" y="152"/>
                  </a:lnTo>
                  <a:lnTo>
                    <a:pt x="88" y="170"/>
                  </a:lnTo>
                  <a:lnTo>
                    <a:pt x="92" y="169"/>
                  </a:lnTo>
                  <a:lnTo>
                    <a:pt x="94" y="168"/>
                  </a:lnTo>
                  <a:lnTo>
                    <a:pt x="96" y="168"/>
                  </a:lnTo>
                  <a:lnTo>
                    <a:pt x="99" y="167"/>
                  </a:lnTo>
                  <a:lnTo>
                    <a:pt x="109" y="146"/>
                  </a:lnTo>
                  <a:lnTo>
                    <a:pt x="115" y="125"/>
                  </a:lnTo>
                  <a:lnTo>
                    <a:pt x="118" y="106"/>
                  </a:lnTo>
                  <a:lnTo>
                    <a:pt x="119" y="87"/>
                  </a:lnTo>
                  <a:lnTo>
                    <a:pt x="119" y="73"/>
                  </a:lnTo>
                  <a:lnTo>
                    <a:pt x="118" y="62"/>
                  </a:lnTo>
                  <a:lnTo>
                    <a:pt x="117" y="53"/>
                  </a:lnTo>
                  <a:lnTo>
                    <a:pt x="116" y="46"/>
                  </a:lnTo>
                  <a:close/>
                </a:path>
              </a:pathLst>
            </a:custGeom>
            <a:solidFill>
              <a:srgbClr val="7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47"/>
            <p:cNvSpPr>
              <a:spLocks/>
            </p:cNvSpPr>
            <p:nvPr/>
          </p:nvSpPr>
          <p:spPr bwMode="auto">
            <a:xfrm>
              <a:off x="3850" y="1362"/>
              <a:ext cx="33" cy="117"/>
            </a:xfrm>
            <a:custGeom>
              <a:avLst/>
              <a:gdLst>
                <a:gd name="T0" fmla="*/ 1 w 66"/>
                <a:gd name="T1" fmla="*/ 0 h 235"/>
                <a:gd name="T2" fmla="*/ 1 w 66"/>
                <a:gd name="T3" fmla="*/ 0 h 235"/>
                <a:gd name="T4" fmla="*/ 1 w 66"/>
                <a:gd name="T5" fmla="*/ 0 h 235"/>
                <a:gd name="T6" fmla="*/ 1 w 66"/>
                <a:gd name="T7" fmla="*/ 0 h 235"/>
                <a:gd name="T8" fmla="*/ 0 w 66"/>
                <a:gd name="T9" fmla="*/ 0 h 235"/>
                <a:gd name="T10" fmla="*/ 1 w 66"/>
                <a:gd name="T11" fmla="*/ 0 h 235"/>
                <a:gd name="T12" fmla="*/ 1 w 66"/>
                <a:gd name="T13" fmla="*/ 0 h 235"/>
                <a:gd name="T14" fmla="*/ 1 w 66"/>
                <a:gd name="T15" fmla="*/ 0 h 235"/>
                <a:gd name="T16" fmla="*/ 1 w 66"/>
                <a:gd name="T17" fmla="*/ 0 h 235"/>
                <a:gd name="T18" fmla="*/ 1 w 66"/>
                <a:gd name="T19" fmla="*/ 0 h 235"/>
                <a:gd name="T20" fmla="*/ 1 w 66"/>
                <a:gd name="T21" fmla="*/ 0 h 235"/>
                <a:gd name="T22" fmla="*/ 1 w 66"/>
                <a:gd name="T23" fmla="*/ 0 h 235"/>
                <a:gd name="T24" fmla="*/ 1 w 66"/>
                <a:gd name="T25" fmla="*/ 0 h 235"/>
                <a:gd name="T26" fmla="*/ 1 w 66"/>
                <a:gd name="T27" fmla="*/ 0 h 235"/>
                <a:gd name="T28" fmla="*/ 1 w 66"/>
                <a:gd name="T29" fmla="*/ 0 h 235"/>
                <a:gd name="T30" fmla="*/ 1 w 66"/>
                <a:gd name="T31" fmla="*/ 0 h 235"/>
                <a:gd name="T32" fmla="*/ 1 w 66"/>
                <a:gd name="T33" fmla="*/ 0 h 235"/>
                <a:gd name="T34" fmla="*/ 1 w 66"/>
                <a:gd name="T35" fmla="*/ 0 h 235"/>
                <a:gd name="T36" fmla="*/ 1 w 66"/>
                <a:gd name="T37" fmla="*/ 0 h 235"/>
                <a:gd name="T38" fmla="*/ 1 w 66"/>
                <a:gd name="T39" fmla="*/ 0 h 235"/>
                <a:gd name="T40" fmla="*/ 1 w 66"/>
                <a:gd name="T41" fmla="*/ 0 h 235"/>
                <a:gd name="T42" fmla="*/ 1 w 66"/>
                <a:gd name="T43" fmla="*/ 0 h 235"/>
                <a:gd name="T44" fmla="*/ 1 w 66"/>
                <a:gd name="T45" fmla="*/ 0 h 2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235">
                  <a:moveTo>
                    <a:pt x="32" y="0"/>
                  </a:moveTo>
                  <a:lnTo>
                    <a:pt x="30" y="0"/>
                  </a:lnTo>
                  <a:lnTo>
                    <a:pt x="23" y="1"/>
                  </a:lnTo>
                  <a:lnTo>
                    <a:pt x="13" y="4"/>
                  </a:lnTo>
                  <a:lnTo>
                    <a:pt x="0" y="5"/>
                  </a:lnTo>
                  <a:lnTo>
                    <a:pt x="5" y="30"/>
                  </a:lnTo>
                  <a:lnTo>
                    <a:pt x="9" y="61"/>
                  </a:lnTo>
                  <a:lnTo>
                    <a:pt x="15" y="97"/>
                  </a:lnTo>
                  <a:lnTo>
                    <a:pt x="21" y="131"/>
                  </a:lnTo>
                  <a:lnTo>
                    <a:pt x="26" y="165"/>
                  </a:lnTo>
                  <a:lnTo>
                    <a:pt x="31" y="192"/>
                  </a:lnTo>
                  <a:lnTo>
                    <a:pt x="34" y="213"/>
                  </a:lnTo>
                  <a:lnTo>
                    <a:pt x="36" y="222"/>
                  </a:lnTo>
                  <a:lnTo>
                    <a:pt x="40" y="226"/>
                  </a:lnTo>
                  <a:lnTo>
                    <a:pt x="47" y="230"/>
                  </a:lnTo>
                  <a:lnTo>
                    <a:pt x="54" y="233"/>
                  </a:lnTo>
                  <a:lnTo>
                    <a:pt x="61" y="235"/>
                  </a:lnTo>
                  <a:lnTo>
                    <a:pt x="62" y="235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48"/>
            <p:cNvSpPr>
              <a:spLocks/>
            </p:cNvSpPr>
            <p:nvPr/>
          </p:nvSpPr>
          <p:spPr bwMode="auto">
            <a:xfrm>
              <a:off x="3850" y="1362"/>
              <a:ext cx="33" cy="117"/>
            </a:xfrm>
            <a:custGeom>
              <a:avLst/>
              <a:gdLst>
                <a:gd name="T0" fmla="*/ 1 w 66"/>
                <a:gd name="T1" fmla="*/ 0 h 235"/>
                <a:gd name="T2" fmla="*/ 1 w 66"/>
                <a:gd name="T3" fmla="*/ 0 h 235"/>
                <a:gd name="T4" fmla="*/ 1 w 66"/>
                <a:gd name="T5" fmla="*/ 0 h 235"/>
                <a:gd name="T6" fmla="*/ 1 w 66"/>
                <a:gd name="T7" fmla="*/ 0 h 235"/>
                <a:gd name="T8" fmla="*/ 0 w 66"/>
                <a:gd name="T9" fmla="*/ 0 h 235"/>
                <a:gd name="T10" fmla="*/ 1 w 66"/>
                <a:gd name="T11" fmla="*/ 0 h 235"/>
                <a:gd name="T12" fmla="*/ 1 w 66"/>
                <a:gd name="T13" fmla="*/ 0 h 235"/>
                <a:gd name="T14" fmla="*/ 1 w 66"/>
                <a:gd name="T15" fmla="*/ 0 h 235"/>
                <a:gd name="T16" fmla="*/ 1 w 66"/>
                <a:gd name="T17" fmla="*/ 0 h 235"/>
                <a:gd name="T18" fmla="*/ 1 w 66"/>
                <a:gd name="T19" fmla="*/ 0 h 235"/>
                <a:gd name="T20" fmla="*/ 1 w 66"/>
                <a:gd name="T21" fmla="*/ 0 h 235"/>
                <a:gd name="T22" fmla="*/ 1 w 66"/>
                <a:gd name="T23" fmla="*/ 0 h 235"/>
                <a:gd name="T24" fmla="*/ 1 w 66"/>
                <a:gd name="T25" fmla="*/ 0 h 235"/>
                <a:gd name="T26" fmla="*/ 1 w 66"/>
                <a:gd name="T27" fmla="*/ 0 h 235"/>
                <a:gd name="T28" fmla="*/ 1 w 66"/>
                <a:gd name="T29" fmla="*/ 0 h 235"/>
                <a:gd name="T30" fmla="*/ 1 w 66"/>
                <a:gd name="T31" fmla="*/ 0 h 235"/>
                <a:gd name="T32" fmla="*/ 1 w 66"/>
                <a:gd name="T33" fmla="*/ 0 h 235"/>
                <a:gd name="T34" fmla="*/ 1 w 66"/>
                <a:gd name="T35" fmla="*/ 0 h 235"/>
                <a:gd name="T36" fmla="*/ 1 w 66"/>
                <a:gd name="T37" fmla="*/ 0 h 235"/>
                <a:gd name="T38" fmla="*/ 1 w 66"/>
                <a:gd name="T39" fmla="*/ 0 h 235"/>
                <a:gd name="T40" fmla="*/ 1 w 66"/>
                <a:gd name="T41" fmla="*/ 0 h 235"/>
                <a:gd name="T42" fmla="*/ 1 w 66"/>
                <a:gd name="T43" fmla="*/ 0 h 235"/>
                <a:gd name="T44" fmla="*/ 1 w 66"/>
                <a:gd name="T45" fmla="*/ 0 h 2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235">
                  <a:moveTo>
                    <a:pt x="32" y="0"/>
                  </a:moveTo>
                  <a:lnTo>
                    <a:pt x="30" y="0"/>
                  </a:lnTo>
                  <a:lnTo>
                    <a:pt x="23" y="1"/>
                  </a:lnTo>
                  <a:lnTo>
                    <a:pt x="13" y="4"/>
                  </a:lnTo>
                  <a:lnTo>
                    <a:pt x="0" y="5"/>
                  </a:lnTo>
                  <a:lnTo>
                    <a:pt x="5" y="30"/>
                  </a:lnTo>
                  <a:lnTo>
                    <a:pt x="9" y="61"/>
                  </a:lnTo>
                  <a:lnTo>
                    <a:pt x="15" y="97"/>
                  </a:lnTo>
                  <a:lnTo>
                    <a:pt x="21" y="131"/>
                  </a:lnTo>
                  <a:lnTo>
                    <a:pt x="26" y="165"/>
                  </a:lnTo>
                  <a:lnTo>
                    <a:pt x="31" y="192"/>
                  </a:lnTo>
                  <a:lnTo>
                    <a:pt x="34" y="213"/>
                  </a:lnTo>
                  <a:lnTo>
                    <a:pt x="36" y="222"/>
                  </a:lnTo>
                  <a:lnTo>
                    <a:pt x="40" y="226"/>
                  </a:lnTo>
                  <a:lnTo>
                    <a:pt x="47" y="230"/>
                  </a:lnTo>
                  <a:lnTo>
                    <a:pt x="54" y="233"/>
                  </a:lnTo>
                  <a:lnTo>
                    <a:pt x="61" y="235"/>
                  </a:lnTo>
                  <a:lnTo>
                    <a:pt x="62" y="235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49"/>
            <p:cNvSpPr>
              <a:spLocks/>
            </p:cNvSpPr>
            <p:nvPr/>
          </p:nvSpPr>
          <p:spPr bwMode="auto">
            <a:xfrm>
              <a:off x="3727" y="1310"/>
              <a:ext cx="150" cy="52"/>
            </a:xfrm>
            <a:custGeom>
              <a:avLst/>
              <a:gdLst>
                <a:gd name="T0" fmla="*/ 1 w 299"/>
                <a:gd name="T1" fmla="*/ 0 h 105"/>
                <a:gd name="T2" fmla="*/ 1 w 299"/>
                <a:gd name="T3" fmla="*/ 0 h 105"/>
                <a:gd name="T4" fmla="*/ 1 w 299"/>
                <a:gd name="T5" fmla="*/ 0 h 105"/>
                <a:gd name="T6" fmla="*/ 1 w 299"/>
                <a:gd name="T7" fmla="*/ 0 h 105"/>
                <a:gd name="T8" fmla="*/ 1 w 299"/>
                <a:gd name="T9" fmla="*/ 0 h 105"/>
                <a:gd name="T10" fmla="*/ 1 w 299"/>
                <a:gd name="T11" fmla="*/ 0 h 105"/>
                <a:gd name="T12" fmla="*/ 1 w 299"/>
                <a:gd name="T13" fmla="*/ 0 h 105"/>
                <a:gd name="T14" fmla="*/ 1 w 299"/>
                <a:gd name="T15" fmla="*/ 0 h 105"/>
                <a:gd name="T16" fmla="*/ 1 w 299"/>
                <a:gd name="T17" fmla="*/ 0 h 105"/>
                <a:gd name="T18" fmla="*/ 1 w 299"/>
                <a:gd name="T19" fmla="*/ 0 h 105"/>
                <a:gd name="T20" fmla="*/ 1 w 299"/>
                <a:gd name="T21" fmla="*/ 0 h 105"/>
                <a:gd name="T22" fmla="*/ 1 w 299"/>
                <a:gd name="T23" fmla="*/ 0 h 105"/>
                <a:gd name="T24" fmla="*/ 1 w 299"/>
                <a:gd name="T25" fmla="*/ 0 h 105"/>
                <a:gd name="T26" fmla="*/ 1 w 299"/>
                <a:gd name="T27" fmla="*/ 0 h 105"/>
                <a:gd name="T28" fmla="*/ 1 w 299"/>
                <a:gd name="T29" fmla="*/ 0 h 105"/>
                <a:gd name="T30" fmla="*/ 1 w 299"/>
                <a:gd name="T31" fmla="*/ 0 h 105"/>
                <a:gd name="T32" fmla="*/ 1 w 299"/>
                <a:gd name="T33" fmla="*/ 0 h 105"/>
                <a:gd name="T34" fmla="*/ 1 w 299"/>
                <a:gd name="T35" fmla="*/ 0 h 105"/>
                <a:gd name="T36" fmla="*/ 1 w 299"/>
                <a:gd name="T37" fmla="*/ 0 h 105"/>
                <a:gd name="T38" fmla="*/ 1 w 299"/>
                <a:gd name="T39" fmla="*/ 0 h 105"/>
                <a:gd name="T40" fmla="*/ 1 w 299"/>
                <a:gd name="T41" fmla="*/ 0 h 105"/>
                <a:gd name="T42" fmla="*/ 1 w 299"/>
                <a:gd name="T43" fmla="*/ 0 h 105"/>
                <a:gd name="T44" fmla="*/ 1 w 299"/>
                <a:gd name="T45" fmla="*/ 0 h 105"/>
                <a:gd name="T46" fmla="*/ 1 w 299"/>
                <a:gd name="T47" fmla="*/ 0 h 105"/>
                <a:gd name="T48" fmla="*/ 1 w 299"/>
                <a:gd name="T49" fmla="*/ 0 h 105"/>
                <a:gd name="T50" fmla="*/ 1 w 299"/>
                <a:gd name="T51" fmla="*/ 0 h 105"/>
                <a:gd name="T52" fmla="*/ 1 w 299"/>
                <a:gd name="T53" fmla="*/ 0 h 105"/>
                <a:gd name="T54" fmla="*/ 1 w 299"/>
                <a:gd name="T55" fmla="*/ 0 h 105"/>
                <a:gd name="T56" fmla="*/ 1 w 299"/>
                <a:gd name="T57" fmla="*/ 0 h 105"/>
                <a:gd name="T58" fmla="*/ 1 w 299"/>
                <a:gd name="T59" fmla="*/ 0 h 105"/>
                <a:gd name="T60" fmla="*/ 1 w 299"/>
                <a:gd name="T61" fmla="*/ 0 h 105"/>
                <a:gd name="T62" fmla="*/ 1 w 299"/>
                <a:gd name="T63" fmla="*/ 0 h 105"/>
                <a:gd name="T64" fmla="*/ 1 w 299"/>
                <a:gd name="T65" fmla="*/ 0 h 105"/>
                <a:gd name="T66" fmla="*/ 1 w 299"/>
                <a:gd name="T67" fmla="*/ 0 h 105"/>
                <a:gd name="T68" fmla="*/ 1 w 299"/>
                <a:gd name="T69" fmla="*/ 0 h 105"/>
                <a:gd name="T70" fmla="*/ 1 w 299"/>
                <a:gd name="T71" fmla="*/ 0 h 105"/>
                <a:gd name="T72" fmla="*/ 1 w 299"/>
                <a:gd name="T73" fmla="*/ 0 h 105"/>
                <a:gd name="T74" fmla="*/ 0 w 299"/>
                <a:gd name="T75" fmla="*/ 0 h 105"/>
                <a:gd name="T76" fmla="*/ 1 w 299"/>
                <a:gd name="T77" fmla="*/ 0 h 105"/>
                <a:gd name="T78" fmla="*/ 1 w 299"/>
                <a:gd name="T79" fmla="*/ 0 h 105"/>
                <a:gd name="T80" fmla="*/ 1 w 299"/>
                <a:gd name="T81" fmla="*/ 0 h 105"/>
                <a:gd name="T82" fmla="*/ 1 w 299"/>
                <a:gd name="T83" fmla="*/ 0 h 105"/>
                <a:gd name="T84" fmla="*/ 1 w 299"/>
                <a:gd name="T85" fmla="*/ 0 h 105"/>
                <a:gd name="T86" fmla="*/ 1 w 299"/>
                <a:gd name="T87" fmla="*/ 0 h 105"/>
                <a:gd name="T88" fmla="*/ 1 w 299"/>
                <a:gd name="T89" fmla="*/ 0 h 105"/>
                <a:gd name="T90" fmla="*/ 1 w 299"/>
                <a:gd name="T91" fmla="*/ 0 h 105"/>
                <a:gd name="T92" fmla="*/ 1 w 299"/>
                <a:gd name="T93" fmla="*/ 0 h 1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99" h="105">
                  <a:moveTo>
                    <a:pt x="123" y="63"/>
                  </a:moveTo>
                  <a:lnTo>
                    <a:pt x="130" y="61"/>
                  </a:lnTo>
                  <a:lnTo>
                    <a:pt x="147" y="59"/>
                  </a:lnTo>
                  <a:lnTo>
                    <a:pt x="171" y="56"/>
                  </a:lnTo>
                  <a:lnTo>
                    <a:pt x="200" y="52"/>
                  </a:lnTo>
                  <a:lnTo>
                    <a:pt x="229" y="48"/>
                  </a:lnTo>
                  <a:lnTo>
                    <a:pt x="255" y="44"/>
                  </a:lnTo>
                  <a:lnTo>
                    <a:pt x="275" y="42"/>
                  </a:lnTo>
                  <a:lnTo>
                    <a:pt x="285" y="41"/>
                  </a:lnTo>
                  <a:lnTo>
                    <a:pt x="286" y="40"/>
                  </a:lnTo>
                  <a:lnTo>
                    <a:pt x="288" y="38"/>
                  </a:lnTo>
                  <a:lnTo>
                    <a:pt x="289" y="37"/>
                  </a:lnTo>
                  <a:lnTo>
                    <a:pt x="290" y="36"/>
                  </a:lnTo>
                  <a:lnTo>
                    <a:pt x="293" y="27"/>
                  </a:lnTo>
                  <a:lnTo>
                    <a:pt x="296" y="19"/>
                  </a:lnTo>
                  <a:lnTo>
                    <a:pt x="297" y="10"/>
                  </a:lnTo>
                  <a:lnTo>
                    <a:pt x="299" y="0"/>
                  </a:lnTo>
                  <a:lnTo>
                    <a:pt x="281" y="3"/>
                  </a:lnTo>
                  <a:lnTo>
                    <a:pt x="255" y="5"/>
                  </a:lnTo>
                  <a:lnTo>
                    <a:pt x="228" y="8"/>
                  </a:lnTo>
                  <a:lnTo>
                    <a:pt x="199" y="12"/>
                  </a:lnTo>
                  <a:lnTo>
                    <a:pt x="172" y="15"/>
                  </a:lnTo>
                  <a:lnTo>
                    <a:pt x="151" y="19"/>
                  </a:lnTo>
                  <a:lnTo>
                    <a:pt x="136" y="20"/>
                  </a:lnTo>
                  <a:lnTo>
                    <a:pt x="130" y="21"/>
                  </a:lnTo>
                  <a:lnTo>
                    <a:pt x="129" y="22"/>
                  </a:lnTo>
                  <a:lnTo>
                    <a:pt x="113" y="26"/>
                  </a:lnTo>
                  <a:lnTo>
                    <a:pt x="98" y="30"/>
                  </a:lnTo>
                  <a:lnTo>
                    <a:pt x="83" y="34"/>
                  </a:lnTo>
                  <a:lnTo>
                    <a:pt x="69" y="38"/>
                  </a:lnTo>
                  <a:lnTo>
                    <a:pt x="55" y="43"/>
                  </a:lnTo>
                  <a:lnTo>
                    <a:pt x="41" y="48"/>
                  </a:lnTo>
                  <a:lnTo>
                    <a:pt x="28" y="51"/>
                  </a:lnTo>
                  <a:lnTo>
                    <a:pt x="16" y="56"/>
                  </a:lnTo>
                  <a:lnTo>
                    <a:pt x="12" y="68"/>
                  </a:lnTo>
                  <a:lnTo>
                    <a:pt x="9" y="81"/>
                  </a:lnTo>
                  <a:lnTo>
                    <a:pt x="4" y="94"/>
                  </a:lnTo>
                  <a:lnTo>
                    <a:pt x="0" y="105"/>
                  </a:lnTo>
                  <a:lnTo>
                    <a:pt x="14" y="99"/>
                  </a:lnTo>
                  <a:lnTo>
                    <a:pt x="27" y="95"/>
                  </a:lnTo>
                  <a:lnTo>
                    <a:pt x="41" y="89"/>
                  </a:lnTo>
                  <a:lnTo>
                    <a:pt x="56" y="83"/>
                  </a:lnTo>
                  <a:lnTo>
                    <a:pt x="72" y="79"/>
                  </a:lnTo>
                  <a:lnTo>
                    <a:pt x="88" y="73"/>
                  </a:lnTo>
                  <a:lnTo>
                    <a:pt x="104" y="68"/>
                  </a:lnTo>
                  <a:lnTo>
                    <a:pt x="122" y="63"/>
                  </a:lnTo>
                  <a:lnTo>
                    <a:pt x="123" y="6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50"/>
            <p:cNvSpPr>
              <a:spLocks/>
            </p:cNvSpPr>
            <p:nvPr/>
          </p:nvSpPr>
          <p:spPr bwMode="auto">
            <a:xfrm>
              <a:off x="3866" y="1356"/>
              <a:ext cx="21" cy="125"/>
            </a:xfrm>
            <a:custGeom>
              <a:avLst/>
              <a:gdLst>
                <a:gd name="T0" fmla="*/ 0 w 43"/>
                <a:gd name="T1" fmla="*/ 1 h 248"/>
                <a:gd name="T2" fmla="*/ 0 w 43"/>
                <a:gd name="T3" fmla="*/ 1 h 248"/>
                <a:gd name="T4" fmla="*/ 0 w 43"/>
                <a:gd name="T5" fmla="*/ 1 h 248"/>
                <a:gd name="T6" fmla="*/ 0 w 43"/>
                <a:gd name="T7" fmla="*/ 0 h 248"/>
                <a:gd name="T8" fmla="*/ 0 w 43"/>
                <a:gd name="T9" fmla="*/ 1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248">
                  <a:moveTo>
                    <a:pt x="0" y="1"/>
                  </a:moveTo>
                  <a:lnTo>
                    <a:pt x="26" y="248"/>
                  </a:lnTo>
                  <a:lnTo>
                    <a:pt x="43" y="246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51"/>
            <p:cNvSpPr>
              <a:spLocks/>
            </p:cNvSpPr>
            <p:nvPr/>
          </p:nvSpPr>
          <p:spPr bwMode="auto">
            <a:xfrm>
              <a:off x="3720" y="1197"/>
              <a:ext cx="153" cy="145"/>
            </a:xfrm>
            <a:custGeom>
              <a:avLst/>
              <a:gdLst>
                <a:gd name="T0" fmla="*/ 1 w 306"/>
                <a:gd name="T1" fmla="*/ 1 h 290"/>
                <a:gd name="T2" fmla="*/ 1 w 306"/>
                <a:gd name="T3" fmla="*/ 1 h 290"/>
                <a:gd name="T4" fmla="*/ 1 w 306"/>
                <a:gd name="T5" fmla="*/ 1 h 290"/>
                <a:gd name="T6" fmla="*/ 1 w 306"/>
                <a:gd name="T7" fmla="*/ 1 h 290"/>
                <a:gd name="T8" fmla="*/ 1 w 306"/>
                <a:gd name="T9" fmla="*/ 1 h 290"/>
                <a:gd name="T10" fmla="*/ 1 w 306"/>
                <a:gd name="T11" fmla="*/ 1 h 290"/>
                <a:gd name="T12" fmla="*/ 1 w 306"/>
                <a:gd name="T13" fmla="*/ 1 h 290"/>
                <a:gd name="T14" fmla="*/ 1 w 306"/>
                <a:gd name="T15" fmla="*/ 1 h 290"/>
                <a:gd name="T16" fmla="*/ 0 w 306"/>
                <a:gd name="T17" fmla="*/ 0 h 290"/>
                <a:gd name="T18" fmla="*/ 1 w 306"/>
                <a:gd name="T19" fmla="*/ 1 h 290"/>
                <a:gd name="T20" fmla="*/ 1 w 306"/>
                <a:gd name="T21" fmla="*/ 1 h 290"/>
                <a:gd name="T22" fmla="*/ 1 w 306"/>
                <a:gd name="T23" fmla="*/ 1 h 290"/>
                <a:gd name="T24" fmla="*/ 1 w 306"/>
                <a:gd name="T25" fmla="*/ 1 h 290"/>
                <a:gd name="T26" fmla="*/ 1 w 306"/>
                <a:gd name="T27" fmla="*/ 1 h 290"/>
                <a:gd name="T28" fmla="*/ 1 w 306"/>
                <a:gd name="T29" fmla="*/ 1 h 290"/>
                <a:gd name="T30" fmla="*/ 1 w 306"/>
                <a:gd name="T31" fmla="*/ 1 h 290"/>
                <a:gd name="T32" fmla="*/ 1 w 306"/>
                <a:gd name="T33" fmla="*/ 1 h 290"/>
                <a:gd name="T34" fmla="*/ 1 w 306"/>
                <a:gd name="T35" fmla="*/ 1 h 290"/>
                <a:gd name="T36" fmla="*/ 1 w 306"/>
                <a:gd name="T37" fmla="*/ 1 h 290"/>
                <a:gd name="T38" fmla="*/ 1 w 306"/>
                <a:gd name="T39" fmla="*/ 1 h 290"/>
                <a:gd name="T40" fmla="*/ 1 w 306"/>
                <a:gd name="T41" fmla="*/ 1 h 290"/>
                <a:gd name="T42" fmla="*/ 1 w 306"/>
                <a:gd name="T43" fmla="*/ 1 h 290"/>
                <a:gd name="T44" fmla="*/ 1 w 306"/>
                <a:gd name="T45" fmla="*/ 1 h 290"/>
                <a:gd name="T46" fmla="*/ 1 w 306"/>
                <a:gd name="T47" fmla="*/ 1 h 290"/>
                <a:gd name="T48" fmla="*/ 1 w 306"/>
                <a:gd name="T49" fmla="*/ 1 h 290"/>
                <a:gd name="T50" fmla="*/ 1 w 306"/>
                <a:gd name="T51" fmla="*/ 1 h 290"/>
                <a:gd name="T52" fmla="*/ 1 w 306"/>
                <a:gd name="T53" fmla="*/ 1 h 290"/>
                <a:gd name="T54" fmla="*/ 1 w 306"/>
                <a:gd name="T55" fmla="*/ 1 h 290"/>
                <a:gd name="T56" fmla="*/ 1 w 306"/>
                <a:gd name="T57" fmla="*/ 1 h 290"/>
                <a:gd name="T58" fmla="*/ 1 w 306"/>
                <a:gd name="T59" fmla="*/ 1 h 290"/>
                <a:gd name="T60" fmla="*/ 1 w 306"/>
                <a:gd name="T61" fmla="*/ 1 h 290"/>
                <a:gd name="T62" fmla="*/ 1 w 306"/>
                <a:gd name="T63" fmla="*/ 1 h 290"/>
                <a:gd name="T64" fmla="*/ 1 w 306"/>
                <a:gd name="T65" fmla="*/ 1 h 2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06" h="290">
                  <a:moveTo>
                    <a:pt x="279" y="84"/>
                  </a:moveTo>
                  <a:lnTo>
                    <a:pt x="271" y="83"/>
                  </a:lnTo>
                  <a:lnTo>
                    <a:pt x="254" y="80"/>
                  </a:lnTo>
                  <a:lnTo>
                    <a:pt x="231" y="77"/>
                  </a:lnTo>
                  <a:lnTo>
                    <a:pt x="206" y="74"/>
                  </a:lnTo>
                  <a:lnTo>
                    <a:pt x="182" y="70"/>
                  </a:lnTo>
                  <a:lnTo>
                    <a:pt x="160" y="68"/>
                  </a:lnTo>
                  <a:lnTo>
                    <a:pt x="145" y="65"/>
                  </a:lnTo>
                  <a:lnTo>
                    <a:pt x="139" y="64"/>
                  </a:lnTo>
                  <a:lnTo>
                    <a:pt x="138" y="64"/>
                  </a:lnTo>
                  <a:lnTo>
                    <a:pt x="118" y="57"/>
                  </a:lnTo>
                  <a:lnTo>
                    <a:pt x="100" y="51"/>
                  </a:lnTo>
                  <a:lnTo>
                    <a:pt x="81" y="42"/>
                  </a:lnTo>
                  <a:lnTo>
                    <a:pt x="64" y="33"/>
                  </a:lnTo>
                  <a:lnTo>
                    <a:pt x="47" y="25"/>
                  </a:lnTo>
                  <a:lnTo>
                    <a:pt x="31" y="17"/>
                  </a:lnTo>
                  <a:lnTo>
                    <a:pt x="15" y="8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5"/>
                  </a:lnTo>
                  <a:lnTo>
                    <a:pt x="17" y="39"/>
                  </a:lnTo>
                  <a:lnTo>
                    <a:pt x="23" y="54"/>
                  </a:lnTo>
                  <a:lnTo>
                    <a:pt x="32" y="57"/>
                  </a:lnTo>
                  <a:lnTo>
                    <a:pt x="40" y="62"/>
                  </a:lnTo>
                  <a:lnTo>
                    <a:pt x="49" y="65"/>
                  </a:lnTo>
                  <a:lnTo>
                    <a:pt x="57" y="69"/>
                  </a:lnTo>
                  <a:lnTo>
                    <a:pt x="67" y="74"/>
                  </a:lnTo>
                  <a:lnTo>
                    <a:pt x="76" y="77"/>
                  </a:lnTo>
                  <a:lnTo>
                    <a:pt x="86" y="80"/>
                  </a:lnTo>
                  <a:lnTo>
                    <a:pt x="95" y="84"/>
                  </a:lnTo>
                  <a:lnTo>
                    <a:pt x="102" y="99"/>
                  </a:lnTo>
                  <a:lnTo>
                    <a:pt x="109" y="118"/>
                  </a:lnTo>
                  <a:lnTo>
                    <a:pt x="114" y="140"/>
                  </a:lnTo>
                  <a:lnTo>
                    <a:pt x="117" y="166"/>
                  </a:lnTo>
                  <a:lnTo>
                    <a:pt x="117" y="194"/>
                  </a:lnTo>
                  <a:lnTo>
                    <a:pt x="114" y="224"/>
                  </a:lnTo>
                  <a:lnTo>
                    <a:pt x="105" y="257"/>
                  </a:lnTo>
                  <a:lnTo>
                    <a:pt x="90" y="290"/>
                  </a:lnTo>
                  <a:lnTo>
                    <a:pt x="92" y="287"/>
                  </a:lnTo>
                  <a:lnTo>
                    <a:pt x="99" y="277"/>
                  </a:lnTo>
                  <a:lnTo>
                    <a:pt x="108" y="262"/>
                  </a:lnTo>
                  <a:lnTo>
                    <a:pt x="118" y="240"/>
                  </a:lnTo>
                  <a:lnTo>
                    <a:pt x="125" y="213"/>
                  </a:lnTo>
                  <a:lnTo>
                    <a:pt x="130" y="178"/>
                  </a:lnTo>
                  <a:lnTo>
                    <a:pt x="128" y="138"/>
                  </a:lnTo>
                  <a:lnTo>
                    <a:pt x="118" y="92"/>
                  </a:lnTo>
                  <a:lnTo>
                    <a:pt x="123" y="93"/>
                  </a:lnTo>
                  <a:lnTo>
                    <a:pt x="128" y="94"/>
                  </a:lnTo>
                  <a:lnTo>
                    <a:pt x="131" y="95"/>
                  </a:lnTo>
                  <a:lnTo>
                    <a:pt x="136" y="97"/>
                  </a:lnTo>
                  <a:lnTo>
                    <a:pt x="137" y="98"/>
                  </a:lnTo>
                  <a:lnTo>
                    <a:pt x="144" y="99"/>
                  </a:lnTo>
                  <a:lnTo>
                    <a:pt x="161" y="101"/>
                  </a:lnTo>
                  <a:lnTo>
                    <a:pt x="185" y="103"/>
                  </a:lnTo>
                  <a:lnTo>
                    <a:pt x="214" y="107"/>
                  </a:lnTo>
                  <a:lnTo>
                    <a:pt x="243" y="110"/>
                  </a:lnTo>
                  <a:lnTo>
                    <a:pt x="268" y="114"/>
                  </a:lnTo>
                  <a:lnTo>
                    <a:pt x="288" y="116"/>
                  </a:lnTo>
                  <a:lnTo>
                    <a:pt x="298" y="117"/>
                  </a:lnTo>
                  <a:lnTo>
                    <a:pt x="300" y="118"/>
                  </a:lnTo>
                  <a:lnTo>
                    <a:pt x="301" y="121"/>
                  </a:lnTo>
                  <a:lnTo>
                    <a:pt x="304" y="122"/>
                  </a:lnTo>
                  <a:lnTo>
                    <a:pt x="306" y="124"/>
                  </a:lnTo>
                  <a:lnTo>
                    <a:pt x="300" y="112"/>
                  </a:lnTo>
                  <a:lnTo>
                    <a:pt x="294" y="100"/>
                  </a:lnTo>
                  <a:lnTo>
                    <a:pt x="288" y="91"/>
                  </a:lnTo>
                  <a:lnTo>
                    <a:pt x="279" y="84"/>
                  </a:lnTo>
                  <a:close/>
                </a:path>
              </a:pathLst>
            </a:custGeom>
            <a:solidFill>
              <a:srgbClr val="FF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52"/>
            <p:cNvSpPr>
              <a:spLocks/>
            </p:cNvSpPr>
            <p:nvPr/>
          </p:nvSpPr>
          <p:spPr bwMode="auto">
            <a:xfrm>
              <a:off x="3911" y="1276"/>
              <a:ext cx="10" cy="10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0 w 21"/>
                <a:gd name="T11" fmla="*/ 1 h 20"/>
                <a:gd name="T12" fmla="*/ 0 w 21"/>
                <a:gd name="T13" fmla="*/ 1 h 20"/>
                <a:gd name="T14" fmla="*/ 0 w 21"/>
                <a:gd name="T15" fmla="*/ 1 h 20"/>
                <a:gd name="T16" fmla="*/ 0 w 21"/>
                <a:gd name="T17" fmla="*/ 1 h 20"/>
                <a:gd name="T18" fmla="*/ 0 w 21"/>
                <a:gd name="T19" fmla="*/ 1 h 20"/>
                <a:gd name="T20" fmla="*/ 0 w 21"/>
                <a:gd name="T21" fmla="*/ 1 h 20"/>
                <a:gd name="T22" fmla="*/ 0 w 21"/>
                <a:gd name="T23" fmla="*/ 1 h 20"/>
                <a:gd name="T24" fmla="*/ 0 w 21"/>
                <a:gd name="T25" fmla="*/ 0 h 20"/>
                <a:gd name="T26" fmla="*/ 0 w 21"/>
                <a:gd name="T27" fmla="*/ 1 h 20"/>
                <a:gd name="T28" fmla="*/ 0 w 21"/>
                <a:gd name="T29" fmla="*/ 1 h 20"/>
                <a:gd name="T30" fmla="*/ 0 w 21"/>
                <a:gd name="T31" fmla="*/ 1 h 20"/>
                <a:gd name="T32" fmla="*/ 0 w 21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0">
                  <a:moveTo>
                    <a:pt x="21" y="10"/>
                  </a:moveTo>
                  <a:lnTo>
                    <a:pt x="20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53"/>
            <p:cNvSpPr>
              <a:spLocks/>
            </p:cNvSpPr>
            <p:nvPr/>
          </p:nvSpPr>
          <p:spPr bwMode="auto">
            <a:xfrm>
              <a:off x="3912" y="1301"/>
              <a:ext cx="10" cy="10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w 21"/>
                <a:gd name="T19" fmla="*/ 0 h 21"/>
                <a:gd name="T20" fmla="*/ 0 w 21"/>
                <a:gd name="T21" fmla="*/ 0 h 21"/>
                <a:gd name="T22" fmla="*/ 0 w 21"/>
                <a:gd name="T23" fmla="*/ 0 h 21"/>
                <a:gd name="T24" fmla="*/ 0 w 21"/>
                <a:gd name="T25" fmla="*/ 0 h 21"/>
                <a:gd name="T26" fmla="*/ 0 w 21"/>
                <a:gd name="T27" fmla="*/ 0 h 21"/>
                <a:gd name="T28" fmla="*/ 0 w 21"/>
                <a:gd name="T29" fmla="*/ 0 h 21"/>
                <a:gd name="T30" fmla="*/ 0 w 21"/>
                <a:gd name="T31" fmla="*/ 0 h 21"/>
                <a:gd name="T32" fmla="*/ 0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0" y="15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20" y="6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54"/>
            <p:cNvSpPr>
              <a:spLocks/>
            </p:cNvSpPr>
            <p:nvPr/>
          </p:nvSpPr>
          <p:spPr bwMode="auto">
            <a:xfrm>
              <a:off x="3906" y="1326"/>
              <a:ext cx="10" cy="11"/>
            </a:xfrm>
            <a:custGeom>
              <a:avLst/>
              <a:gdLst>
                <a:gd name="T0" fmla="*/ 1 w 20"/>
                <a:gd name="T1" fmla="*/ 1 h 20"/>
                <a:gd name="T2" fmla="*/ 1 w 20"/>
                <a:gd name="T3" fmla="*/ 1 h 20"/>
                <a:gd name="T4" fmla="*/ 1 w 20"/>
                <a:gd name="T5" fmla="*/ 1 h 20"/>
                <a:gd name="T6" fmla="*/ 1 w 20"/>
                <a:gd name="T7" fmla="*/ 1 h 20"/>
                <a:gd name="T8" fmla="*/ 1 w 20"/>
                <a:gd name="T9" fmla="*/ 1 h 20"/>
                <a:gd name="T10" fmla="*/ 1 w 20"/>
                <a:gd name="T11" fmla="*/ 1 h 20"/>
                <a:gd name="T12" fmla="*/ 1 w 20"/>
                <a:gd name="T13" fmla="*/ 1 h 20"/>
                <a:gd name="T14" fmla="*/ 1 w 20"/>
                <a:gd name="T15" fmla="*/ 1 h 20"/>
                <a:gd name="T16" fmla="*/ 0 w 20"/>
                <a:gd name="T17" fmla="*/ 1 h 20"/>
                <a:gd name="T18" fmla="*/ 1 w 20"/>
                <a:gd name="T19" fmla="*/ 1 h 20"/>
                <a:gd name="T20" fmla="*/ 1 w 20"/>
                <a:gd name="T21" fmla="*/ 1 h 20"/>
                <a:gd name="T22" fmla="*/ 1 w 20"/>
                <a:gd name="T23" fmla="*/ 1 h 20"/>
                <a:gd name="T24" fmla="*/ 1 w 20"/>
                <a:gd name="T25" fmla="*/ 0 h 20"/>
                <a:gd name="T26" fmla="*/ 1 w 20"/>
                <a:gd name="T27" fmla="*/ 1 h 20"/>
                <a:gd name="T28" fmla="*/ 1 w 20"/>
                <a:gd name="T29" fmla="*/ 1 h 20"/>
                <a:gd name="T30" fmla="*/ 1 w 20"/>
                <a:gd name="T31" fmla="*/ 1 h 20"/>
                <a:gd name="T32" fmla="*/ 1 w 20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0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7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6659563" y="2492375"/>
            <a:ext cx="841375" cy="842963"/>
            <a:chOff x="3696" y="1298"/>
            <a:chExt cx="530" cy="531"/>
          </a:xfrm>
        </p:grpSpPr>
        <p:sp>
          <p:nvSpPr>
            <p:cNvPr id="30752" name="AutoShape 56"/>
            <p:cNvSpPr>
              <a:spLocks noChangeAspect="1" noChangeArrowheads="1" noTextEdit="1"/>
            </p:cNvSpPr>
            <p:nvPr/>
          </p:nvSpPr>
          <p:spPr bwMode="auto">
            <a:xfrm rot="1153494">
              <a:off x="3696" y="1298"/>
              <a:ext cx="530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57"/>
            <p:cNvSpPr>
              <a:spLocks noEditPoints="1"/>
            </p:cNvSpPr>
            <p:nvPr/>
          </p:nvSpPr>
          <p:spPr bwMode="auto">
            <a:xfrm rot="1153494">
              <a:off x="3760" y="1329"/>
              <a:ext cx="411" cy="415"/>
            </a:xfrm>
            <a:custGeom>
              <a:avLst/>
              <a:gdLst>
                <a:gd name="T0" fmla="*/ 0 w 823"/>
                <a:gd name="T1" fmla="*/ 0 h 831"/>
                <a:gd name="T2" fmla="*/ 0 w 823"/>
                <a:gd name="T3" fmla="*/ 0 h 831"/>
                <a:gd name="T4" fmla="*/ 0 w 823"/>
                <a:gd name="T5" fmla="*/ 0 h 831"/>
                <a:gd name="T6" fmla="*/ 0 w 823"/>
                <a:gd name="T7" fmla="*/ 0 h 831"/>
                <a:gd name="T8" fmla="*/ 0 w 823"/>
                <a:gd name="T9" fmla="*/ 0 h 831"/>
                <a:gd name="T10" fmla="*/ 0 w 823"/>
                <a:gd name="T11" fmla="*/ 0 h 831"/>
                <a:gd name="T12" fmla="*/ 0 w 823"/>
                <a:gd name="T13" fmla="*/ 0 h 831"/>
                <a:gd name="T14" fmla="*/ 0 w 823"/>
                <a:gd name="T15" fmla="*/ 0 h 831"/>
                <a:gd name="T16" fmla="*/ 0 w 823"/>
                <a:gd name="T17" fmla="*/ 0 h 831"/>
                <a:gd name="T18" fmla="*/ 0 w 823"/>
                <a:gd name="T19" fmla="*/ 0 h 831"/>
                <a:gd name="T20" fmla="*/ 0 w 823"/>
                <a:gd name="T21" fmla="*/ 0 h 831"/>
                <a:gd name="T22" fmla="*/ 0 w 823"/>
                <a:gd name="T23" fmla="*/ 0 h 831"/>
                <a:gd name="T24" fmla="*/ 0 w 823"/>
                <a:gd name="T25" fmla="*/ 0 h 831"/>
                <a:gd name="T26" fmla="*/ 0 w 823"/>
                <a:gd name="T27" fmla="*/ 0 h 831"/>
                <a:gd name="T28" fmla="*/ 0 w 823"/>
                <a:gd name="T29" fmla="*/ 0 h 831"/>
                <a:gd name="T30" fmla="*/ 0 w 823"/>
                <a:gd name="T31" fmla="*/ 0 h 831"/>
                <a:gd name="T32" fmla="*/ 0 w 823"/>
                <a:gd name="T33" fmla="*/ 0 h 831"/>
                <a:gd name="T34" fmla="*/ 0 w 823"/>
                <a:gd name="T35" fmla="*/ 0 h 831"/>
                <a:gd name="T36" fmla="*/ 0 w 823"/>
                <a:gd name="T37" fmla="*/ 0 h 831"/>
                <a:gd name="T38" fmla="*/ 0 w 823"/>
                <a:gd name="T39" fmla="*/ 0 h 831"/>
                <a:gd name="T40" fmla="*/ 0 w 823"/>
                <a:gd name="T41" fmla="*/ 0 h 831"/>
                <a:gd name="T42" fmla="*/ 0 w 823"/>
                <a:gd name="T43" fmla="*/ 0 h 831"/>
                <a:gd name="T44" fmla="*/ 0 w 823"/>
                <a:gd name="T45" fmla="*/ 0 h 831"/>
                <a:gd name="T46" fmla="*/ 0 w 823"/>
                <a:gd name="T47" fmla="*/ 0 h 831"/>
                <a:gd name="T48" fmla="*/ 0 w 823"/>
                <a:gd name="T49" fmla="*/ 0 h 831"/>
                <a:gd name="T50" fmla="*/ 0 w 823"/>
                <a:gd name="T51" fmla="*/ 0 h 831"/>
                <a:gd name="T52" fmla="*/ 0 w 823"/>
                <a:gd name="T53" fmla="*/ 0 h 831"/>
                <a:gd name="T54" fmla="*/ 0 w 823"/>
                <a:gd name="T55" fmla="*/ 0 h 831"/>
                <a:gd name="T56" fmla="*/ 0 w 823"/>
                <a:gd name="T57" fmla="*/ 0 h 831"/>
                <a:gd name="T58" fmla="*/ 0 w 823"/>
                <a:gd name="T59" fmla="*/ 0 h 831"/>
                <a:gd name="T60" fmla="*/ 0 w 823"/>
                <a:gd name="T61" fmla="*/ 0 h 831"/>
                <a:gd name="T62" fmla="*/ 0 w 823"/>
                <a:gd name="T63" fmla="*/ 0 h 831"/>
                <a:gd name="T64" fmla="*/ 0 w 823"/>
                <a:gd name="T65" fmla="*/ 0 h 831"/>
                <a:gd name="T66" fmla="*/ 0 w 823"/>
                <a:gd name="T67" fmla="*/ 0 h 831"/>
                <a:gd name="T68" fmla="*/ 0 w 823"/>
                <a:gd name="T69" fmla="*/ 0 h 831"/>
                <a:gd name="T70" fmla="*/ 0 w 823"/>
                <a:gd name="T71" fmla="*/ 0 h 831"/>
                <a:gd name="T72" fmla="*/ 0 w 823"/>
                <a:gd name="T73" fmla="*/ 0 h 831"/>
                <a:gd name="T74" fmla="*/ 0 w 823"/>
                <a:gd name="T75" fmla="*/ 0 h 831"/>
                <a:gd name="T76" fmla="*/ 0 w 823"/>
                <a:gd name="T77" fmla="*/ 0 h 831"/>
                <a:gd name="T78" fmla="*/ 0 w 823"/>
                <a:gd name="T79" fmla="*/ 0 h 831"/>
                <a:gd name="T80" fmla="*/ 0 w 823"/>
                <a:gd name="T81" fmla="*/ 0 h 831"/>
                <a:gd name="T82" fmla="*/ 0 w 823"/>
                <a:gd name="T83" fmla="*/ 0 h 831"/>
                <a:gd name="T84" fmla="*/ 0 w 823"/>
                <a:gd name="T85" fmla="*/ 0 h 831"/>
                <a:gd name="T86" fmla="*/ 0 w 823"/>
                <a:gd name="T87" fmla="*/ 0 h 831"/>
                <a:gd name="T88" fmla="*/ 0 w 823"/>
                <a:gd name="T89" fmla="*/ 0 h 831"/>
                <a:gd name="T90" fmla="*/ 0 w 823"/>
                <a:gd name="T91" fmla="*/ 0 h 831"/>
                <a:gd name="T92" fmla="*/ 0 w 823"/>
                <a:gd name="T93" fmla="*/ 0 h 831"/>
                <a:gd name="T94" fmla="*/ 0 w 823"/>
                <a:gd name="T95" fmla="*/ 0 h 831"/>
                <a:gd name="T96" fmla="*/ 0 w 823"/>
                <a:gd name="T97" fmla="*/ 0 h 831"/>
                <a:gd name="T98" fmla="*/ 0 w 823"/>
                <a:gd name="T99" fmla="*/ 0 h 831"/>
                <a:gd name="T100" fmla="*/ 0 w 823"/>
                <a:gd name="T101" fmla="*/ 0 h 8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23" h="831">
                  <a:moveTo>
                    <a:pt x="816" y="127"/>
                  </a:moveTo>
                  <a:lnTo>
                    <a:pt x="775" y="88"/>
                  </a:lnTo>
                  <a:lnTo>
                    <a:pt x="778" y="78"/>
                  </a:lnTo>
                  <a:lnTo>
                    <a:pt x="780" y="70"/>
                  </a:lnTo>
                  <a:lnTo>
                    <a:pt x="784" y="61"/>
                  </a:lnTo>
                  <a:lnTo>
                    <a:pt x="786" y="53"/>
                  </a:lnTo>
                  <a:lnTo>
                    <a:pt x="790" y="44"/>
                  </a:lnTo>
                  <a:lnTo>
                    <a:pt x="782" y="37"/>
                  </a:lnTo>
                  <a:lnTo>
                    <a:pt x="744" y="0"/>
                  </a:lnTo>
                  <a:lnTo>
                    <a:pt x="734" y="4"/>
                  </a:lnTo>
                  <a:lnTo>
                    <a:pt x="670" y="31"/>
                  </a:lnTo>
                  <a:lnTo>
                    <a:pt x="611" y="62"/>
                  </a:lnTo>
                  <a:lnTo>
                    <a:pt x="557" y="96"/>
                  </a:lnTo>
                  <a:lnTo>
                    <a:pt x="506" y="130"/>
                  </a:lnTo>
                  <a:lnTo>
                    <a:pt x="461" y="167"/>
                  </a:lnTo>
                  <a:lnTo>
                    <a:pt x="421" y="205"/>
                  </a:lnTo>
                  <a:lnTo>
                    <a:pt x="384" y="243"/>
                  </a:lnTo>
                  <a:lnTo>
                    <a:pt x="352" y="280"/>
                  </a:lnTo>
                  <a:lnTo>
                    <a:pt x="323" y="316"/>
                  </a:lnTo>
                  <a:lnTo>
                    <a:pt x="299" y="349"/>
                  </a:lnTo>
                  <a:lnTo>
                    <a:pt x="278" y="381"/>
                  </a:lnTo>
                  <a:lnTo>
                    <a:pt x="261" y="409"/>
                  </a:lnTo>
                  <a:lnTo>
                    <a:pt x="247" y="433"/>
                  </a:lnTo>
                  <a:lnTo>
                    <a:pt x="237" y="454"/>
                  </a:lnTo>
                  <a:lnTo>
                    <a:pt x="230" y="469"/>
                  </a:lnTo>
                  <a:lnTo>
                    <a:pt x="225" y="478"/>
                  </a:lnTo>
                  <a:lnTo>
                    <a:pt x="179" y="526"/>
                  </a:lnTo>
                  <a:lnTo>
                    <a:pt x="42" y="606"/>
                  </a:lnTo>
                  <a:lnTo>
                    <a:pt x="43" y="616"/>
                  </a:lnTo>
                  <a:lnTo>
                    <a:pt x="45" y="652"/>
                  </a:lnTo>
                  <a:lnTo>
                    <a:pt x="44" y="682"/>
                  </a:lnTo>
                  <a:lnTo>
                    <a:pt x="40" y="708"/>
                  </a:lnTo>
                  <a:lnTo>
                    <a:pt x="33" y="729"/>
                  </a:lnTo>
                  <a:lnTo>
                    <a:pt x="26" y="745"/>
                  </a:lnTo>
                  <a:lnTo>
                    <a:pt x="19" y="757"/>
                  </a:lnTo>
                  <a:lnTo>
                    <a:pt x="14" y="764"/>
                  </a:lnTo>
                  <a:lnTo>
                    <a:pt x="12" y="767"/>
                  </a:lnTo>
                  <a:lnTo>
                    <a:pt x="0" y="779"/>
                  </a:lnTo>
                  <a:lnTo>
                    <a:pt x="12" y="790"/>
                  </a:lnTo>
                  <a:lnTo>
                    <a:pt x="55" y="831"/>
                  </a:lnTo>
                  <a:lnTo>
                    <a:pt x="66" y="819"/>
                  </a:lnTo>
                  <a:lnTo>
                    <a:pt x="70" y="817"/>
                  </a:lnTo>
                  <a:lnTo>
                    <a:pt x="77" y="811"/>
                  </a:lnTo>
                  <a:lnTo>
                    <a:pt x="87" y="803"/>
                  </a:lnTo>
                  <a:lnTo>
                    <a:pt x="103" y="795"/>
                  </a:lnTo>
                  <a:lnTo>
                    <a:pt x="124" y="788"/>
                  </a:lnTo>
                  <a:lnTo>
                    <a:pt x="149" y="782"/>
                  </a:lnTo>
                  <a:lnTo>
                    <a:pt x="179" y="779"/>
                  </a:lnTo>
                  <a:lnTo>
                    <a:pt x="215" y="779"/>
                  </a:lnTo>
                  <a:lnTo>
                    <a:pt x="226" y="779"/>
                  </a:lnTo>
                  <a:lnTo>
                    <a:pt x="297" y="637"/>
                  </a:lnTo>
                  <a:lnTo>
                    <a:pt x="343" y="589"/>
                  </a:lnTo>
                  <a:lnTo>
                    <a:pt x="351" y="584"/>
                  </a:lnTo>
                  <a:lnTo>
                    <a:pt x="365" y="577"/>
                  </a:lnTo>
                  <a:lnTo>
                    <a:pt x="382" y="567"/>
                  </a:lnTo>
                  <a:lnTo>
                    <a:pt x="403" y="553"/>
                  </a:lnTo>
                  <a:lnTo>
                    <a:pt x="428" y="537"/>
                  </a:lnTo>
                  <a:lnTo>
                    <a:pt x="454" y="517"/>
                  </a:lnTo>
                  <a:lnTo>
                    <a:pt x="484" y="494"/>
                  </a:lnTo>
                  <a:lnTo>
                    <a:pt x="515" y="467"/>
                  </a:lnTo>
                  <a:lnTo>
                    <a:pt x="548" y="437"/>
                  </a:lnTo>
                  <a:lnTo>
                    <a:pt x="581" y="403"/>
                  </a:lnTo>
                  <a:lnTo>
                    <a:pt x="615" y="365"/>
                  </a:lnTo>
                  <a:lnTo>
                    <a:pt x="647" y="324"/>
                  </a:lnTo>
                  <a:lnTo>
                    <a:pt x="678" y="279"/>
                  </a:lnTo>
                  <a:lnTo>
                    <a:pt x="709" y="230"/>
                  </a:lnTo>
                  <a:lnTo>
                    <a:pt x="737" y="177"/>
                  </a:lnTo>
                  <a:lnTo>
                    <a:pt x="762" y="120"/>
                  </a:lnTo>
                  <a:lnTo>
                    <a:pt x="769" y="126"/>
                  </a:lnTo>
                  <a:lnTo>
                    <a:pt x="776" y="133"/>
                  </a:lnTo>
                  <a:lnTo>
                    <a:pt x="782" y="137"/>
                  </a:lnTo>
                  <a:lnTo>
                    <a:pt x="785" y="142"/>
                  </a:lnTo>
                  <a:lnTo>
                    <a:pt x="774" y="171"/>
                  </a:lnTo>
                  <a:lnTo>
                    <a:pt x="760" y="199"/>
                  </a:lnTo>
                  <a:lnTo>
                    <a:pt x="746" y="227"/>
                  </a:lnTo>
                  <a:lnTo>
                    <a:pt x="732" y="255"/>
                  </a:lnTo>
                  <a:lnTo>
                    <a:pt x="716" y="281"/>
                  </a:lnTo>
                  <a:lnTo>
                    <a:pt x="700" y="308"/>
                  </a:lnTo>
                  <a:lnTo>
                    <a:pt x="683" y="334"/>
                  </a:lnTo>
                  <a:lnTo>
                    <a:pt x="664" y="361"/>
                  </a:lnTo>
                  <a:lnTo>
                    <a:pt x="658" y="358"/>
                  </a:lnTo>
                  <a:lnTo>
                    <a:pt x="653" y="356"/>
                  </a:lnTo>
                  <a:lnTo>
                    <a:pt x="646" y="356"/>
                  </a:lnTo>
                  <a:lnTo>
                    <a:pt x="639" y="357"/>
                  </a:lnTo>
                  <a:lnTo>
                    <a:pt x="633" y="361"/>
                  </a:lnTo>
                  <a:lnTo>
                    <a:pt x="626" y="364"/>
                  </a:lnTo>
                  <a:lnTo>
                    <a:pt x="620" y="369"/>
                  </a:lnTo>
                  <a:lnTo>
                    <a:pt x="616" y="374"/>
                  </a:lnTo>
                  <a:lnTo>
                    <a:pt x="609" y="387"/>
                  </a:lnTo>
                  <a:lnTo>
                    <a:pt x="608" y="400"/>
                  </a:lnTo>
                  <a:lnTo>
                    <a:pt x="609" y="412"/>
                  </a:lnTo>
                  <a:lnTo>
                    <a:pt x="616" y="422"/>
                  </a:lnTo>
                  <a:lnTo>
                    <a:pt x="620" y="424"/>
                  </a:lnTo>
                  <a:lnTo>
                    <a:pt x="630" y="431"/>
                  </a:lnTo>
                  <a:lnTo>
                    <a:pt x="638" y="437"/>
                  </a:lnTo>
                  <a:lnTo>
                    <a:pt x="642" y="440"/>
                  </a:lnTo>
                  <a:lnTo>
                    <a:pt x="670" y="405"/>
                  </a:lnTo>
                  <a:lnTo>
                    <a:pt x="696" y="371"/>
                  </a:lnTo>
                  <a:lnTo>
                    <a:pt x="721" y="334"/>
                  </a:lnTo>
                  <a:lnTo>
                    <a:pt x="744" y="298"/>
                  </a:lnTo>
                  <a:lnTo>
                    <a:pt x="766" y="260"/>
                  </a:lnTo>
                  <a:lnTo>
                    <a:pt x="785" y="222"/>
                  </a:lnTo>
                  <a:lnTo>
                    <a:pt x="804" y="184"/>
                  </a:lnTo>
                  <a:lnTo>
                    <a:pt x="820" y="144"/>
                  </a:lnTo>
                  <a:lnTo>
                    <a:pt x="823" y="134"/>
                  </a:lnTo>
                  <a:lnTo>
                    <a:pt x="816" y="127"/>
                  </a:lnTo>
                  <a:close/>
                  <a:moveTo>
                    <a:pt x="207" y="746"/>
                  </a:moveTo>
                  <a:lnTo>
                    <a:pt x="178" y="746"/>
                  </a:lnTo>
                  <a:lnTo>
                    <a:pt x="153" y="749"/>
                  </a:lnTo>
                  <a:lnTo>
                    <a:pt x="131" y="753"/>
                  </a:lnTo>
                  <a:lnTo>
                    <a:pt x="110" y="759"/>
                  </a:lnTo>
                  <a:lnTo>
                    <a:pt x="93" y="765"/>
                  </a:lnTo>
                  <a:lnTo>
                    <a:pt x="79" y="772"/>
                  </a:lnTo>
                  <a:lnTo>
                    <a:pt x="66" y="779"/>
                  </a:lnTo>
                  <a:lnTo>
                    <a:pt x="57" y="784"/>
                  </a:lnTo>
                  <a:lnTo>
                    <a:pt x="141" y="696"/>
                  </a:lnTo>
                  <a:lnTo>
                    <a:pt x="144" y="697"/>
                  </a:lnTo>
                  <a:lnTo>
                    <a:pt x="149" y="698"/>
                  </a:lnTo>
                  <a:lnTo>
                    <a:pt x="153" y="699"/>
                  </a:lnTo>
                  <a:lnTo>
                    <a:pt x="156" y="699"/>
                  </a:lnTo>
                  <a:lnTo>
                    <a:pt x="162" y="698"/>
                  </a:lnTo>
                  <a:lnTo>
                    <a:pt x="168" y="697"/>
                  </a:lnTo>
                  <a:lnTo>
                    <a:pt x="173" y="693"/>
                  </a:lnTo>
                  <a:lnTo>
                    <a:pt x="178" y="690"/>
                  </a:lnTo>
                  <a:lnTo>
                    <a:pt x="184" y="680"/>
                  </a:lnTo>
                  <a:lnTo>
                    <a:pt x="186" y="668"/>
                  </a:lnTo>
                  <a:lnTo>
                    <a:pt x="184" y="657"/>
                  </a:lnTo>
                  <a:lnTo>
                    <a:pt x="177" y="647"/>
                  </a:lnTo>
                  <a:lnTo>
                    <a:pt x="172" y="644"/>
                  </a:lnTo>
                  <a:lnTo>
                    <a:pt x="166" y="642"/>
                  </a:lnTo>
                  <a:lnTo>
                    <a:pt x="161" y="639"/>
                  </a:lnTo>
                  <a:lnTo>
                    <a:pt x="155" y="639"/>
                  </a:lnTo>
                  <a:lnTo>
                    <a:pt x="149" y="640"/>
                  </a:lnTo>
                  <a:lnTo>
                    <a:pt x="143" y="642"/>
                  </a:lnTo>
                  <a:lnTo>
                    <a:pt x="139" y="645"/>
                  </a:lnTo>
                  <a:lnTo>
                    <a:pt x="134" y="649"/>
                  </a:lnTo>
                  <a:lnTo>
                    <a:pt x="131" y="653"/>
                  </a:lnTo>
                  <a:lnTo>
                    <a:pt x="127" y="659"/>
                  </a:lnTo>
                  <a:lnTo>
                    <a:pt x="126" y="665"/>
                  </a:lnTo>
                  <a:lnTo>
                    <a:pt x="126" y="670"/>
                  </a:lnTo>
                  <a:lnTo>
                    <a:pt x="126" y="674"/>
                  </a:lnTo>
                  <a:lnTo>
                    <a:pt x="127" y="677"/>
                  </a:lnTo>
                  <a:lnTo>
                    <a:pt x="128" y="681"/>
                  </a:lnTo>
                  <a:lnTo>
                    <a:pt x="130" y="684"/>
                  </a:lnTo>
                  <a:lnTo>
                    <a:pt x="48" y="772"/>
                  </a:lnTo>
                  <a:lnTo>
                    <a:pt x="53" y="761"/>
                  </a:lnTo>
                  <a:lnTo>
                    <a:pt x="59" y="750"/>
                  </a:lnTo>
                  <a:lnTo>
                    <a:pt x="65" y="735"/>
                  </a:lnTo>
                  <a:lnTo>
                    <a:pt x="70" y="718"/>
                  </a:lnTo>
                  <a:lnTo>
                    <a:pt x="74" y="698"/>
                  </a:lnTo>
                  <a:lnTo>
                    <a:pt x="77" y="675"/>
                  </a:lnTo>
                  <a:lnTo>
                    <a:pt x="78" y="651"/>
                  </a:lnTo>
                  <a:lnTo>
                    <a:pt x="77" y="623"/>
                  </a:lnTo>
                  <a:lnTo>
                    <a:pt x="85" y="619"/>
                  </a:lnTo>
                  <a:lnTo>
                    <a:pt x="97" y="611"/>
                  </a:lnTo>
                  <a:lnTo>
                    <a:pt x="113" y="601"/>
                  </a:lnTo>
                  <a:lnTo>
                    <a:pt x="131" y="591"/>
                  </a:lnTo>
                  <a:lnTo>
                    <a:pt x="149" y="581"/>
                  </a:lnTo>
                  <a:lnTo>
                    <a:pt x="165" y="571"/>
                  </a:lnTo>
                  <a:lnTo>
                    <a:pt x="178" y="563"/>
                  </a:lnTo>
                  <a:lnTo>
                    <a:pt x="187" y="559"/>
                  </a:lnTo>
                  <a:lnTo>
                    <a:pt x="194" y="564"/>
                  </a:lnTo>
                  <a:lnTo>
                    <a:pt x="203" y="574"/>
                  </a:lnTo>
                  <a:lnTo>
                    <a:pt x="214" y="584"/>
                  </a:lnTo>
                  <a:lnTo>
                    <a:pt x="226" y="596"/>
                  </a:lnTo>
                  <a:lnTo>
                    <a:pt x="238" y="607"/>
                  </a:lnTo>
                  <a:lnTo>
                    <a:pt x="248" y="616"/>
                  </a:lnTo>
                  <a:lnTo>
                    <a:pt x="257" y="625"/>
                  </a:lnTo>
                  <a:lnTo>
                    <a:pt x="264" y="631"/>
                  </a:lnTo>
                  <a:lnTo>
                    <a:pt x="260" y="640"/>
                  </a:lnTo>
                  <a:lnTo>
                    <a:pt x="253" y="654"/>
                  </a:lnTo>
                  <a:lnTo>
                    <a:pt x="244" y="672"/>
                  </a:lnTo>
                  <a:lnTo>
                    <a:pt x="234" y="690"/>
                  </a:lnTo>
                  <a:lnTo>
                    <a:pt x="225" y="708"/>
                  </a:lnTo>
                  <a:lnTo>
                    <a:pt x="217" y="725"/>
                  </a:lnTo>
                  <a:lnTo>
                    <a:pt x="211" y="738"/>
                  </a:lnTo>
                  <a:lnTo>
                    <a:pt x="207" y="746"/>
                  </a:lnTo>
                  <a:close/>
                  <a:moveTo>
                    <a:pt x="283" y="605"/>
                  </a:moveTo>
                  <a:lnTo>
                    <a:pt x="212" y="538"/>
                  </a:lnTo>
                  <a:lnTo>
                    <a:pt x="219" y="531"/>
                  </a:lnTo>
                  <a:lnTo>
                    <a:pt x="226" y="523"/>
                  </a:lnTo>
                  <a:lnTo>
                    <a:pt x="233" y="516"/>
                  </a:lnTo>
                  <a:lnTo>
                    <a:pt x="240" y="509"/>
                  </a:lnTo>
                  <a:lnTo>
                    <a:pt x="247" y="516"/>
                  </a:lnTo>
                  <a:lnTo>
                    <a:pt x="255" y="524"/>
                  </a:lnTo>
                  <a:lnTo>
                    <a:pt x="265" y="533"/>
                  </a:lnTo>
                  <a:lnTo>
                    <a:pt x="276" y="543"/>
                  </a:lnTo>
                  <a:lnTo>
                    <a:pt x="285" y="553"/>
                  </a:lnTo>
                  <a:lnTo>
                    <a:pt x="295" y="562"/>
                  </a:lnTo>
                  <a:lnTo>
                    <a:pt x="303" y="570"/>
                  </a:lnTo>
                  <a:lnTo>
                    <a:pt x="310" y="576"/>
                  </a:lnTo>
                  <a:lnTo>
                    <a:pt x="303" y="583"/>
                  </a:lnTo>
                  <a:lnTo>
                    <a:pt x="297" y="590"/>
                  </a:lnTo>
                  <a:lnTo>
                    <a:pt x="290" y="598"/>
                  </a:lnTo>
                  <a:lnTo>
                    <a:pt x="283" y="605"/>
                  </a:lnTo>
                  <a:close/>
                  <a:moveTo>
                    <a:pt x="552" y="387"/>
                  </a:moveTo>
                  <a:lnTo>
                    <a:pt x="535" y="405"/>
                  </a:lnTo>
                  <a:lnTo>
                    <a:pt x="517" y="423"/>
                  </a:lnTo>
                  <a:lnTo>
                    <a:pt x="499" y="439"/>
                  </a:lnTo>
                  <a:lnTo>
                    <a:pt x="483" y="454"/>
                  </a:lnTo>
                  <a:lnTo>
                    <a:pt x="466" y="468"/>
                  </a:lnTo>
                  <a:lnTo>
                    <a:pt x="450" y="480"/>
                  </a:lnTo>
                  <a:lnTo>
                    <a:pt x="435" y="492"/>
                  </a:lnTo>
                  <a:lnTo>
                    <a:pt x="420" y="503"/>
                  </a:lnTo>
                  <a:lnTo>
                    <a:pt x="406" y="513"/>
                  </a:lnTo>
                  <a:lnTo>
                    <a:pt x="392" y="522"/>
                  </a:lnTo>
                  <a:lnTo>
                    <a:pt x="381" y="530"/>
                  </a:lnTo>
                  <a:lnTo>
                    <a:pt x="369" y="537"/>
                  </a:lnTo>
                  <a:lnTo>
                    <a:pt x="359" y="544"/>
                  </a:lnTo>
                  <a:lnTo>
                    <a:pt x="350" y="548"/>
                  </a:lnTo>
                  <a:lnTo>
                    <a:pt x="342" y="553"/>
                  </a:lnTo>
                  <a:lnTo>
                    <a:pt x="336" y="556"/>
                  </a:lnTo>
                  <a:lnTo>
                    <a:pt x="259" y="483"/>
                  </a:lnTo>
                  <a:lnTo>
                    <a:pt x="265" y="469"/>
                  </a:lnTo>
                  <a:lnTo>
                    <a:pt x="276" y="449"/>
                  </a:lnTo>
                  <a:lnTo>
                    <a:pt x="289" y="424"/>
                  </a:lnTo>
                  <a:lnTo>
                    <a:pt x="306" y="396"/>
                  </a:lnTo>
                  <a:lnTo>
                    <a:pt x="328" y="364"/>
                  </a:lnTo>
                  <a:lnTo>
                    <a:pt x="352" y="331"/>
                  </a:lnTo>
                  <a:lnTo>
                    <a:pt x="382" y="294"/>
                  </a:lnTo>
                  <a:lnTo>
                    <a:pt x="415" y="257"/>
                  </a:lnTo>
                  <a:lnTo>
                    <a:pt x="429" y="242"/>
                  </a:lnTo>
                  <a:lnTo>
                    <a:pt x="445" y="227"/>
                  </a:lnTo>
                  <a:lnTo>
                    <a:pt x="460" y="212"/>
                  </a:lnTo>
                  <a:lnTo>
                    <a:pt x="477" y="197"/>
                  </a:lnTo>
                  <a:lnTo>
                    <a:pt x="495" y="182"/>
                  </a:lnTo>
                  <a:lnTo>
                    <a:pt x="512" y="167"/>
                  </a:lnTo>
                  <a:lnTo>
                    <a:pt x="532" y="152"/>
                  </a:lnTo>
                  <a:lnTo>
                    <a:pt x="551" y="138"/>
                  </a:lnTo>
                  <a:lnTo>
                    <a:pt x="571" y="124"/>
                  </a:lnTo>
                  <a:lnTo>
                    <a:pt x="593" y="111"/>
                  </a:lnTo>
                  <a:lnTo>
                    <a:pt x="615" y="97"/>
                  </a:lnTo>
                  <a:lnTo>
                    <a:pt x="638" y="84"/>
                  </a:lnTo>
                  <a:lnTo>
                    <a:pt x="661" y="71"/>
                  </a:lnTo>
                  <a:lnTo>
                    <a:pt x="685" y="60"/>
                  </a:lnTo>
                  <a:lnTo>
                    <a:pt x="710" y="48"/>
                  </a:lnTo>
                  <a:lnTo>
                    <a:pt x="737" y="38"/>
                  </a:lnTo>
                  <a:lnTo>
                    <a:pt x="741" y="42"/>
                  </a:lnTo>
                  <a:lnTo>
                    <a:pt x="745" y="45"/>
                  </a:lnTo>
                  <a:lnTo>
                    <a:pt x="748" y="50"/>
                  </a:lnTo>
                  <a:lnTo>
                    <a:pt x="753" y="53"/>
                  </a:lnTo>
                  <a:lnTo>
                    <a:pt x="744" y="80"/>
                  </a:lnTo>
                  <a:lnTo>
                    <a:pt x="733" y="105"/>
                  </a:lnTo>
                  <a:lnTo>
                    <a:pt x="723" y="130"/>
                  </a:lnTo>
                  <a:lnTo>
                    <a:pt x="711" y="154"/>
                  </a:lnTo>
                  <a:lnTo>
                    <a:pt x="700" y="179"/>
                  </a:lnTo>
                  <a:lnTo>
                    <a:pt x="688" y="200"/>
                  </a:lnTo>
                  <a:lnTo>
                    <a:pt x="676" y="222"/>
                  </a:lnTo>
                  <a:lnTo>
                    <a:pt x="663" y="244"/>
                  </a:lnTo>
                  <a:lnTo>
                    <a:pt x="650" y="264"/>
                  </a:lnTo>
                  <a:lnTo>
                    <a:pt x="636" y="283"/>
                  </a:lnTo>
                  <a:lnTo>
                    <a:pt x="623" y="303"/>
                  </a:lnTo>
                  <a:lnTo>
                    <a:pt x="609" y="321"/>
                  </a:lnTo>
                  <a:lnTo>
                    <a:pt x="595" y="339"/>
                  </a:lnTo>
                  <a:lnTo>
                    <a:pt x="581" y="356"/>
                  </a:lnTo>
                  <a:lnTo>
                    <a:pt x="566" y="372"/>
                  </a:lnTo>
                  <a:lnTo>
                    <a:pt x="552" y="3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Freeform 58"/>
            <p:cNvSpPr>
              <a:spLocks/>
            </p:cNvSpPr>
            <p:nvPr/>
          </p:nvSpPr>
          <p:spPr bwMode="auto">
            <a:xfrm rot="1153494">
              <a:off x="3868" y="1583"/>
              <a:ext cx="23" cy="23"/>
            </a:xfrm>
            <a:custGeom>
              <a:avLst/>
              <a:gdLst>
                <a:gd name="T0" fmla="*/ 1 w 46"/>
                <a:gd name="T1" fmla="*/ 1 h 46"/>
                <a:gd name="T2" fmla="*/ 1 w 46"/>
                <a:gd name="T3" fmla="*/ 1 h 46"/>
                <a:gd name="T4" fmla="*/ 1 w 46"/>
                <a:gd name="T5" fmla="*/ 1 h 46"/>
                <a:gd name="T6" fmla="*/ 1 w 46"/>
                <a:gd name="T7" fmla="*/ 1 h 46"/>
                <a:gd name="T8" fmla="*/ 1 w 46"/>
                <a:gd name="T9" fmla="*/ 0 h 46"/>
                <a:gd name="T10" fmla="*/ 1 w 46"/>
                <a:gd name="T11" fmla="*/ 1 h 46"/>
                <a:gd name="T12" fmla="*/ 1 w 46"/>
                <a:gd name="T13" fmla="*/ 1 h 46"/>
                <a:gd name="T14" fmla="*/ 1 w 46"/>
                <a:gd name="T15" fmla="*/ 1 h 46"/>
                <a:gd name="T16" fmla="*/ 0 w 46"/>
                <a:gd name="T17" fmla="*/ 1 h 46"/>
                <a:gd name="T18" fmla="*/ 1 w 46"/>
                <a:gd name="T19" fmla="*/ 1 h 46"/>
                <a:gd name="T20" fmla="*/ 1 w 46"/>
                <a:gd name="T21" fmla="*/ 1 h 46"/>
                <a:gd name="T22" fmla="*/ 1 w 46"/>
                <a:gd name="T23" fmla="*/ 1 h 46"/>
                <a:gd name="T24" fmla="*/ 1 w 46"/>
                <a:gd name="T25" fmla="*/ 1 h 46"/>
                <a:gd name="T26" fmla="*/ 1 w 46"/>
                <a:gd name="T27" fmla="*/ 1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46">
                  <a:moveTo>
                    <a:pt x="46" y="17"/>
                  </a:moveTo>
                  <a:lnTo>
                    <a:pt x="43" y="14"/>
                  </a:lnTo>
                  <a:lnTo>
                    <a:pt x="38" y="9"/>
                  </a:lnTo>
                  <a:lnTo>
                    <a:pt x="33" y="4"/>
                  </a:lnTo>
                  <a:lnTo>
                    <a:pt x="28" y="0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7" y="22"/>
                  </a:lnTo>
                  <a:lnTo>
                    <a:pt x="0" y="28"/>
                  </a:lnTo>
                  <a:lnTo>
                    <a:pt x="19" y="46"/>
                  </a:lnTo>
                  <a:lnTo>
                    <a:pt x="26" y="39"/>
                  </a:lnTo>
                  <a:lnTo>
                    <a:pt x="33" y="31"/>
                  </a:lnTo>
                  <a:lnTo>
                    <a:pt x="39" y="24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Freeform 59"/>
            <p:cNvSpPr>
              <a:spLocks/>
            </p:cNvSpPr>
            <p:nvPr/>
          </p:nvSpPr>
          <p:spPr bwMode="auto">
            <a:xfrm rot="1153494">
              <a:off x="3848" y="1553"/>
              <a:ext cx="39" cy="39"/>
            </a:xfrm>
            <a:custGeom>
              <a:avLst/>
              <a:gdLst>
                <a:gd name="T0" fmla="*/ 0 w 80"/>
                <a:gd name="T1" fmla="*/ 0 h 78"/>
                <a:gd name="T2" fmla="*/ 0 w 80"/>
                <a:gd name="T3" fmla="*/ 1 h 78"/>
                <a:gd name="T4" fmla="*/ 0 w 80"/>
                <a:gd name="T5" fmla="*/ 1 h 78"/>
                <a:gd name="T6" fmla="*/ 0 w 80"/>
                <a:gd name="T7" fmla="*/ 1 h 78"/>
                <a:gd name="T8" fmla="*/ 0 w 80"/>
                <a:gd name="T9" fmla="*/ 1 h 78"/>
                <a:gd name="T10" fmla="*/ 0 w 80"/>
                <a:gd name="T11" fmla="*/ 1 h 78"/>
                <a:gd name="T12" fmla="*/ 0 w 80"/>
                <a:gd name="T13" fmla="*/ 1 h 78"/>
                <a:gd name="T14" fmla="*/ 0 w 80"/>
                <a:gd name="T15" fmla="*/ 1 h 78"/>
                <a:gd name="T16" fmla="*/ 0 w 80"/>
                <a:gd name="T17" fmla="*/ 1 h 78"/>
                <a:gd name="T18" fmla="*/ 0 w 80"/>
                <a:gd name="T19" fmla="*/ 1 h 78"/>
                <a:gd name="T20" fmla="*/ 0 w 80"/>
                <a:gd name="T21" fmla="*/ 1 h 78"/>
                <a:gd name="T22" fmla="*/ 0 w 80"/>
                <a:gd name="T23" fmla="*/ 1 h 78"/>
                <a:gd name="T24" fmla="*/ 0 w 80"/>
                <a:gd name="T25" fmla="*/ 1 h 78"/>
                <a:gd name="T26" fmla="*/ 0 w 80"/>
                <a:gd name="T27" fmla="*/ 1 h 78"/>
                <a:gd name="T28" fmla="*/ 0 w 80"/>
                <a:gd name="T29" fmla="*/ 1 h 78"/>
                <a:gd name="T30" fmla="*/ 0 w 80"/>
                <a:gd name="T31" fmla="*/ 1 h 78"/>
                <a:gd name="T32" fmla="*/ 0 w 80"/>
                <a:gd name="T33" fmla="*/ 1 h 78"/>
                <a:gd name="T34" fmla="*/ 0 w 80"/>
                <a:gd name="T35" fmla="*/ 0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0" h="78">
                  <a:moveTo>
                    <a:pt x="28" y="0"/>
                  </a:moveTo>
                  <a:lnTo>
                    <a:pt x="21" y="7"/>
                  </a:lnTo>
                  <a:lnTo>
                    <a:pt x="14" y="14"/>
                  </a:lnTo>
                  <a:lnTo>
                    <a:pt x="7" y="22"/>
                  </a:lnTo>
                  <a:lnTo>
                    <a:pt x="0" y="29"/>
                  </a:lnTo>
                  <a:lnTo>
                    <a:pt x="52" y="78"/>
                  </a:lnTo>
                  <a:lnTo>
                    <a:pt x="59" y="72"/>
                  </a:lnTo>
                  <a:lnTo>
                    <a:pt x="66" y="64"/>
                  </a:lnTo>
                  <a:lnTo>
                    <a:pt x="73" y="57"/>
                  </a:lnTo>
                  <a:lnTo>
                    <a:pt x="80" y="50"/>
                  </a:lnTo>
                  <a:lnTo>
                    <a:pt x="73" y="43"/>
                  </a:lnTo>
                  <a:lnTo>
                    <a:pt x="65" y="36"/>
                  </a:lnTo>
                  <a:lnTo>
                    <a:pt x="58" y="29"/>
                  </a:lnTo>
                  <a:lnTo>
                    <a:pt x="51" y="22"/>
                  </a:lnTo>
                  <a:lnTo>
                    <a:pt x="44" y="16"/>
                  </a:lnTo>
                  <a:lnTo>
                    <a:pt x="38" y="9"/>
                  </a:lnTo>
                  <a:lnTo>
                    <a:pt x="33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Freeform 60"/>
            <p:cNvSpPr>
              <a:spLocks/>
            </p:cNvSpPr>
            <p:nvPr/>
          </p:nvSpPr>
          <p:spPr bwMode="auto">
            <a:xfrm rot="1153494">
              <a:off x="3935" y="1371"/>
              <a:ext cx="217" cy="259"/>
            </a:xfrm>
            <a:custGeom>
              <a:avLst/>
              <a:gdLst>
                <a:gd name="T0" fmla="*/ 0 w 435"/>
                <a:gd name="T1" fmla="*/ 0 h 518"/>
                <a:gd name="T2" fmla="*/ 0 w 435"/>
                <a:gd name="T3" fmla="*/ 0 h 518"/>
                <a:gd name="T4" fmla="*/ 0 w 435"/>
                <a:gd name="T5" fmla="*/ 1 h 518"/>
                <a:gd name="T6" fmla="*/ 0 w 435"/>
                <a:gd name="T7" fmla="*/ 1 h 518"/>
                <a:gd name="T8" fmla="*/ 0 w 435"/>
                <a:gd name="T9" fmla="*/ 1 h 518"/>
                <a:gd name="T10" fmla="*/ 0 w 435"/>
                <a:gd name="T11" fmla="*/ 1 h 518"/>
                <a:gd name="T12" fmla="*/ 0 w 435"/>
                <a:gd name="T13" fmla="*/ 1 h 518"/>
                <a:gd name="T14" fmla="*/ 0 w 435"/>
                <a:gd name="T15" fmla="*/ 1 h 518"/>
                <a:gd name="T16" fmla="*/ 0 w 435"/>
                <a:gd name="T17" fmla="*/ 1 h 518"/>
                <a:gd name="T18" fmla="*/ 0 w 435"/>
                <a:gd name="T19" fmla="*/ 1 h 518"/>
                <a:gd name="T20" fmla="*/ 0 w 435"/>
                <a:gd name="T21" fmla="*/ 1 h 518"/>
                <a:gd name="T22" fmla="*/ 0 w 435"/>
                <a:gd name="T23" fmla="*/ 1 h 518"/>
                <a:gd name="T24" fmla="*/ 0 w 435"/>
                <a:gd name="T25" fmla="*/ 1 h 518"/>
                <a:gd name="T26" fmla="*/ 0 w 435"/>
                <a:gd name="T27" fmla="*/ 1 h 518"/>
                <a:gd name="T28" fmla="*/ 0 w 435"/>
                <a:gd name="T29" fmla="*/ 1 h 518"/>
                <a:gd name="T30" fmla="*/ 0 w 435"/>
                <a:gd name="T31" fmla="*/ 1 h 518"/>
                <a:gd name="T32" fmla="*/ 0 w 435"/>
                <a:gd name="T33" fmla="*/ 1 h 518"/>
                <a:gd name="T34" fmla="*/ 0 w 435"/>
                <a:gd name="T35" fmla="*/ 1 h 518"/>
                <a:gd name="T36" fmla="*/ 0 w 435"/>
                <a:gd name="T37" fmla="*/ 1 h 518"/>
                <a:gd name="T38" fmla="*/ 0 w 435"/>
                <a:gd name="T39" fmla="*/ 1 h 518"/>
                <a:gd name="T40" fmla="*/ 0 w 435"/>
                <a:gd name="T41" fmla="*/ 1 h 518"/>
                <a:gd name="T42" fmla="*/ 0 w 435"/>
                <a:gd name="T43" fmla="*/ 1 h 518"/>
                <a:gd name="T44" fmla="*/ 0 w 435"/>
                <a:gd name="T45" fmla="*/ 1 h 518"/>
                <a:gd name="T46" fmla="*/ 0 w 435"/>
                <a:gd name="T47" fmla="*/ 1 h 518"/>
                <a:gd name="T48" fmla="*/ 0 w 435"/>
                <a:gd name="T49" fmla="*/ 1 h 518"/>
                <a:gd name="T50" fmla="*/ 0 w 435"/>
                <a:gd name="T51" fmla="*/ 1 h 518"/>
                <a:gd name="T52" fmla="*/ 0 w 435"/>
                <a:gd name="T53" fmla="*/ 1 h 518"/>
                <a:gd name="T54" fmla="*/ 0 w 435"/>
                <a:gd name="T55" fmla="*/ 1 h 518"/>
                <a:gd name="T56" fmla="*/ 0 w 435"/>
                <a:gd name="T57" fmla="*/ 1 h 518"/>
                <a:gd name="T58" fmla="*/ 0 w 435"/>
                <a:gd name="T59" fmla="*/ 1 h 518"/>
                <a:gd name="T60" fmla="*/ 0 w 435"/>
                <a:gd name="T61" fmla="*/ 1 h 518"/>
                <a:gd name="T62" fmla="*/ 0 w 435"/>
                <a:gd name="T63" fmla="*/ 1 h 518"/>
                <a:gd name="T64" fmla="*/ 0 w 435"/>
                <a:gd name="T65" fmla="*/ 1 h 518"/>
                <a:gd name="T66" fmla="*/ 0 w 435"/>
                <a:gd name="T67" fmla="*/ 1 h 518"/>
                <a:gd name="T68" fmla="*/ 0 w 435"/>
                <a:gd name="T69" fmla="*/ 1 h 518"/>
                <a:gd name="T70" fmla="*/ 0 w 435"/>
                <a:gd name="T71" fmla="*/ 1 h 518"/>
                <a:gd name="T72" fmla="*/ 0 w 435"/>
                <a:gd name="T73" fmla="*/ 0 h 5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5" h="518">
                  <a:moveTo>
                    <a:pt x="419" y="0"/>
                  </a:moveTo>
                  <a:lnTo>
                    <a:pt x="419" y="0"/>
                  </a:lnTo>
                  <a:lnTo>
                    <a:pt x="408" y="27"/>
                  </a:lnTo>
                  <a:lnTo>
                    <a:pt x="399" y="52"/>
                  </a:lnTo>
                  <a:lnTo>
                    <a:pt x="388" y="76"/>
                  </a:lnTo>
                  <a:lnTo>
                    <a:pt x="376" y="100"/>
                  </a:lnTo>
                  <a:lnTo>
                    <a:pt x="365" y="123"/>
                  </a:lnTo>
                  <a:lnTo>
                    <a:pt x="352" y="146"/>
                  </a:lnTo>
                  <a:lnTo>
                    <a:pt x="339" y="168"/>
                  </a:lnTo>
                  <a:lnTo>
                    <a:pt x="327" y="189"/>
                  </a:lnTo>
                  <a:lnTo>
                    <a:pt x="314" y="210"/>
                  </a:lnTo>
                  <a:lnTo>
                    <a:pt x="300" y="229"/>
                  </a:lnTo>
                  <a:lnTo>
                    <a:pt x="286" y="248"/>
                  </a:lnTo>
                  <a:lnTo>
                    <a:pt x="272" y="266"/>
                  </a:lnTo>
                  <a:lnTo>
                    <a:pt x="259" y="283"/>
                  </a:lnTo>
                  <a:lnTo>
                    <a:pt x="245" y="301"/>
                  </a:lnTo>
                  <a:lnTo>
                    <a:pt x="230" y="317"/>
                  </a:lnTo>
                  <a:lnTo>
                    <a:pt x="216" y="332"/>
                  </a:lnTo>
                  <a:lnTo>
                    <a:pt x="199" y="349"/>
                  </a:lnTo>
                  <a:lnTo>
                    <a:pt x="183" y="365"/>
                  </a:lnTo>
                  <a:lnTo>
                    <a:pt x="166" y="381"/>
                  </a:lnTo>
                  <a:lnTo>
                    <a:pt x="149" y="396"/>
                  </a:lnTo>
                  <a:lnTo>
                    <a:pt x="134" y="409"/>
                  </a:lnTo>
                  <a:lnTo>
                    <a:pt x="118" y="423"/>
                  </a:lnTo>
                  <a:lnTo>
                    <a:pt x="103" y="434"/>
                  </a:lnTo>
                  <a:lnTo>
                    <a:pt x="88" y="445"/>
                  </a:lnTo>
                  <a:lnTo>
                    <a:pt x="74" y="455"/>
                  </a:lnTo>
                  <a:lnTo>
                    <a:pt x="62" y="464"/>
                  </a:lnTo>
                  <a:lnTo>
                    <a:pt x="49" y="472"/>
                  </a:lnTo>
                  <a:lnTo>
                    <a:pt x="37" y="480"/>
                  </a:lnTo>
                  <a:lnTo>
                    <a:pt x="26" y="487"/>
                  </a:lnTo>
                  <a:lnTo>
                    <a:pt x="17" y="493"/>
                  </a:lnTo>
                  <a:lnTo>
                    <a:pt x="9" y="498"/>
                  </a:lnTo>
                  <a:lnTo>
                    <a:pt x="0" y="502"/>
                  </a:lnTo>
                  <a:lnTo>
                    <a:pt x="18" y="518"/>
                  </a:lnTo>
                  <a:lnTo>
                    <a:pt x="24" y="515"/>
                  </a:lnTo>
                  <a:lnTo>
                    <a:pt x="32" y="510"/>
                  </a:lnTo>
                  <a:lnTo>
                    <a:pt x="41" y="506"/>
                  </a:lnTo>
                  <a:lnTo>
                    <a:pt x="51" y="499"/>
                  </a:lnTo>
                  <a:lnTo>
                    <a:pt x="63" y="492"/>
                  </a:lnTo>
                  <a:lnTo>
                    <a:pt x="74" y="484"/>
                  </a:lnTo>
                  <a:lnTo>
                    <a:pt x="88" y="475"/>
                  </a:lnTo>
                  <a:lnTo>
                    <a:pt x="102" y="465"/>
                  </a:lnTo>
                  <a:lnTo>
                    <a:pt x="117" y="454"/>
                  </a:lnTo>
                  <a:lnTo>
                    <a:pt x="132" y="442"/>
                  </a:lnTo>
                  <a:lnTo>
                    <a:pt x="148" y="430"/>
                  </a:lnTo>
                  <a:lnTo>
                    <a:pt x="165" y="416"/>
                  </a:lnTo>
                  <a:lnTo>
                    <a:pt x="181" y="401"/>
                  </a:lnTo>
                  <a:lnTo>
                    <a:pt x="199" y="385"/>
                  </a:lnTo>
                  <a:lnTo>
                    <a:pt x="217" y="367"/>
                  </a:lnTo>
                  <a:lnTo>
                    <a:pt x="234" y="349"/>
                  </a:lnTo>
                  <a:lnTo>
                    <a:pt x="248" y="334"/>
                  </a:lnTo>
                  <a:lnTo>
                    <a:pt x="263" y="318"/>
                  </a:lnTo>
                  <a:lnTo>
                    <a:pt x="277" y="301"/>
                  </a:lnTo>
                  <a:lnTo>
                    <a:pt x="291" y="283"/>
                  </a:lnTo>
                  <a:lnTo>
                    <a:pt x="305" y="265"/>
                  </a:lnTo>
                  <a:lnTo>
                    <a:pt x="318" y="245"/>
                  </a:lnTo>
                  <a:lnTo>
                    <a:pt x="332" y="226"/>
                  </a:lnTo>
                  <a:lnTo>
                    <a:pt x="345" y="206"/>
                  </a:lnTo>
                  <a:lnTo>
                    <a:pt x="358" y="184"/>
                  </a:lnTo>
                  <a:lnTo>
                    <a:pt x="370" y="162"/>
                  </a:lnTo>
                  <a:lnTo>
                    <a:pt x="382" y="141"/>
                  </a:lnTo>
                  <a:lnTo>
                    <a:pt x="393" y="116"/>
                  </a:lnTo>
                  <a:lnTo>
                    <a:pt x="405" y="92"/>
                  </a:lnTo>
                  <a:lnTo>
                    <a:pt x="415" y="67"/>
                  </a:lnTo>
                  <a:lnTo>
                    <a:pt x="426" y="42"/>
                  </a:lnTo>
                  <a:lnTo>
                    <a:pt x="435" y="15"/>
                  </a:lnTo>
                  <a:lnTo>
                    <a:pt x="430" y="12"/>
                  </a:lnTo>
                  <a:lnTo>
                    <a:pt x="427" y="7"/>
                  </a:lnTo>
                  <a:lnTo>
                    <a:pt x="423" y="4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61"/>
            <p:cNvSpPr>
              <a:spLocks/>
            </p:cNvSpPr>
            <p:nvPr/>
          </p:nvSpPr>
          <p:spPr bwMode="auto">
            <a:xfrm rot="1153494">
              <a:off x="3907" y="1365"/>
              <a:ext cx="239" cy="251"/>
            </a:xfrm>
            <a:custGeom>
              <a:avLst/>
              <a:gdLst>
                <a:gd name="T0" fmla="*/ 1 w 478"/>
                <a:gd name="T1" fmla="*/ 1 h 502"/>
                <a:gd name="T2" fmla="*/ 1 w 478"/>
                <a:gd name="T3" fmla="*/ 1 h 502"/>
                <a:gd name="T4" fmla="*/ 1 w 478"/>
                <a:gd name="T5" fmla="*/ 1 h 502"/>
                <a:gd name="T6" fmla="*/ 1 w 478"/>
                <a:gd name="T7" fmla="*/ 1 h 502"/>
                <a:gd name="T8" fmla="*/ 1 w 478"/>
                <a:gd name="T9" fmla="*/ 1 h 502"/>
                <a:gd name="T10" fmla="*/ 1 w 478"/>
                <a:gd name="T11" fmla="*/ 1 h 502"/>
                <a:gd name="T12" fmla="*/ 1 w 478"/>
                <a:gd name="T13" fmla="*/ 1 h 502"/>
                <a:gd name="T14" fmla="*/ 1 w 478"/>
                <a:gd name="T15" fmla="*/ 1 h 502"/>
                <a:gd name="T16" fmla="*/ 1 w 478"/>
                <a:gd name="T17" fmla="*/ 1 h 502"/>
                <a:gd name="T18" fmla="*/ 1 w 478"/>
                <a:gd name="T19" fmla="*/ 1 h 502"/>
                <a:gd name="T20" fmla="*/ 1 w 478"/>
                <a:gd name="T21" fmla="*/ 1 h 502"/>
                <a:gd name="T22" fmla="*/ 1 w 478"/>
                <a:gd name="T23" fmla="*/ 1 h 502"/>
                <a:gd name="T24" fmla="*/ 1 w 478"/>
                <a:gd name="T25" fmla="*/ 1 h 502"/>
                <a:gd name="T26" fmla="*/ 1 w 478"/>
                <a:gd name="T27" fmla="*/ 1 h 502"/>
                <a:gd name="T28" fmla="*/ 1 w 478"/>
                <a:gd name="T29" fmla="*/ 1 h 502"/>
                <a:gd name="T30" fmla="*/ 1 w 478"/>
                <a:gd name="T31" fmla="*/ 1 h 502"/>
                <a:gd name="T32" fmla="*/ 1 w 478"/>
                <a:gd name="T33" fmla="*/ 0 h 502"/>
                <a:gd name="T34" fmla="*/ 1 w 478"/>
                <a:gd name="T35" fmla="*/ 1 h 502"/>
                <a:gd name="T36" fmla="*/ 1 w 478"/>
                <a:gd name="T37" fmla="*/ 1 h 502"/>
                <a:gd name="T38" fmla="*/ 1 w 478"/>
                <a:gd name="T39" fmla="*/ 1 h 502"/>
                <a:gd name="T40" fmla="*/ 1 w 478"/>
                <a:gd name="T41" fmla="*/ 1 h 502"/>
                <a:gd name="T42" fmla="*/ 1 w 478"/>
                <a:gd name="T43" fmla="*/ 1 h 502"/>
                <a:gd name="T44" fmla="*/ 1 w 478"/>
                <a:gd name="T45" fmla="*/ 1 h 502"/>
                <a:gd name="T46" fmla="*/ 1 w 478"/>
                <a:gd name="T47" fmla="*/ 1 h 502"/>
                <a:gd name="T48" fmla="*/ 1 w 478"/>
                <a:gd name="T49" fmla="*/ 1 h 502"/>
                <a:gd name="T50" fmla="*/ 1 w 478"/>
                <a:gd name="T51" fmla="*/ 1 h 502"/>
                <a:gd name="T52" fmla="*/ 1 w 478"/>
                <a:gd name="T53" fmla="*/ 1 h 502"/>
                <a:gd name="T54" fmla="*/ 1 w 478"/>
                <a:gd name="T55" fmla="*/ 1 h 502"/>
                <a:gd name="T56" fmla="*/ 1 w 478"/>
                <a:gd name="T57" fmla="*/ 1 h 502"/>
                <a:gd name="T58" fmla="*/ 1 w 478"/>
                <a:gd name="T59" fmla="*/ 1 h 502"/>
                <a:gd name="T60" fmla="*/ 1 w 478"/>
                <a:gd name="T61" fmla="*/ 1 h 502"/>
                <a:gd name="T62" fmla="*/ 1 w 478"/>
                <a:gd name="T63" fmla="*/ 1 h 502"/>
                <a:gd name="T64" fmla="*/ 1 w 478"/>
                <a:gd name="T65" fmla="*/ 1 h 502"/>
                <a:gd name="T66" fmla="*/ 1 w 478"/>
                <a:gd name="T67" fmla="*/ 1 h 502"/>
                <a:gd name="T68" fmla="*/ 1 w 478"/>
                <a:gd name="T69" fmla="*/ 1 h 502"/>
                <a:gd name="T70" fmla="*/ 1 w 478"/>
                <a:gd name="T71" fmla="*/ 1 h 502"/>
                <a:gd name="T72" fmla="*/ 1 w 478"/>
                <a:gd name="T73" fmla="*/ 1 h 502"/>
                <a:gd name="T74" fmla="*/ 1 w 478"/>
                <a:gd name="T75" fmla="*/ 1 h 502"/>
                <a:gd name="T76" fmla="*/ 1 w 478"/>
                <a:gd name="T77" fmla="*/ 1 h 502"/>
                <a:gd name="T78" fmla="*/ 1 w 478"/>
                <a:gd name="T79" fmla="*/ 1 h 502"/>
                <a:gd name="T80" fmla="*/ 0 w 478"/>
                <a:gd name="T81" fmla="*/ 1 h 502"/>
                <a:gd name="T82" fmla="*/ 1 w 478"/>
                <a:gd name="T83" fmla="*/ 1 h 502"/>
                <a:gd name="T84" fmla="*/ 1 w 478"/>
                <a:gd name="T85" fmla="*/ 1 h 502"/>
                <a:gd name="T86" fmla="*/ 1 w 478"/>
                <a:gd name="T87" fmla="*/ 1 h 502"/>
                <a:gd name="T88" fmla="*/ 1 w 478"/>
                <a:gd name="T89" fmla="*/ 1 h 502"/>
                <a:gd name="T90" fmla="*/ 1 w 478"/>
                <a:gd name="T91" fmla="*/ 1 h 502"/>
                <a:gd name="T92" fmla="*/ 1 w 478"/>
                <a:gd name="T93" fmla="*/ 1 h 502"/>
                <a:gd name="T94" fmla="*/ 1 w 478"/>
                <a:gd name="T95" fmla="*/ 1 h 502"/>
                <a:gd name="T96" fmla="*/ 1 w 478"/>
                <a:gd name="T97" fmla="*/ 1 h 502"/>
                <a:gd name="T98" fmla="*/ 1 w 478"/>
                <a:gd name="T99" fmla="*/ 1 h 502"/>
                <a:gd name="T100" fmla="*/ 1 w 478"/>
                <a:gd name="T101" fmla="*/ 1 h 502"/>
                <a:gd name="T102" fmla="*/ 1 w 478"/>
                <a:gd name="T103" fmla="*/ 1 h 502"/>
                <a:gd name="T104" fmla="*/ 1 w 478"/>
                <a:gd name="T105" fmla="*/ 1 h 502"/>
                <a:gd name="T106" fmla="*/ 1 w 478"/>
                <a:gd name="T107" fmla="*/ 1 h 502"/>
                <a:gd name="T108" fmla="*/ 1 w 478"/>
                <a:gd name="T109" fmla="*/ 1 h 502"/>
                <a:gd name="T110" fmla="*/ 1 w 478"/>
                <a:gd name="T111" fmla="*/ 1 h 502"/>
                <a:gd name="T112" fmla="*/ 1 w 478"/>
                <a:gd name="T113" fmla="*/ 1 h 502"/>
                <a:gd name="T114" fmla="*/ 1 w 478"/>
                <a:gd name="T115" fmla="*/ 1 h 5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8" h="502">
                  <a:moveTo>
                    <a:pt x="275" y="332"/>
                  </a:moveTo>
                  <a:lnTo>
                    <a:pt x="289" y="317"/>
                  </a:lnTo>
                  <a:lnTo>
                    <a:pt x="304" y="301"/>
                  </a:lnTo>
                  <a:lnTo>
                    <a:pt x="318" y="283"/>
                  </a:lnTo>
                  <a:lnTo>
                    <a:pt x="331" y="266"/>
                  </a:lnTo>
                  <a:lnTo>
                    <a:pt x="345" y="248"/>
                  </a:lnTo>
                  <a:lnTo>
                    <a:pt x="359" y="229"/>
                  </a:lnTo>
                  <a:lnTo>
                    <a:pt x="373" y="210"/>
                  </a:lnTo>
                  <a:lnTo>
                    <a:pt x="386" y="189"/>
                  </a:lnTo>
                  <a:lnTo>
                    <a:pt x="398" y="168"/>
                  </a:lnTo>
                  <a:lnTo>
                    <a:pt x="411" y="146"/>
                  </a:lnTo>
                  <a:lnTo>
                    <a:pt x="424" y="123"/>
                  </a:lnTo>
                  <a:lnTo>
                    <a:pt x="435" y="100"/>
                  </a:lnTo>
                  <a:lnTo>
                    <a:pt x="447" y="76"/>
                  </a:lnTo>
                  <a:lnTo>
                    <a:pt x="458" y="52"/>
                  </a:lnTo>
                  <a:lnTo>
                    <a:pt x="467" y="27"/>
                  </a:lnTo>
                  <a:lnTo>
                    <a:pt x="478" y="0"/>
                  </a:lnTo>
                  <a:lnTo>
                    <a:pt x="451" y="10"/>
                  </a:lnTo>
                  <a:lnTo>
                    <a:pt x="426" y="22"/>
                  </a:lnTo>
                  <a:lnTo>
                    <a:pt x="402" y="35"/>
                  </a:lnTo>
                  <a:lnTo>
                    <a:pt x="379" y="47"/>
                  </a:lnTo>
                  <a:lnTo>
                    <a:pt x="356" y="60"/>
                  </a:lnTo>
                  <a:lnTo>
                    <a:pt x="334" y="73"/>
                  </a:lnTo>
                  <a:lnTo>
                    <a:pt x="312" y="86"/>
                  </a:lnTo>
                  <a:lnTo>
                    <a:pt x="292" y="100"/>
                  </a:lnTo>
                  <a:lnTo>
                    <a:pt x="273" y="114"/>
                  </a:lnTo>
                  <a:lnTo>
                    <a:pt x="253" y="129"/>
                  </a:lnTo>
                  <a:lnTo>
                    <a:pt x="236" y="144"/>
                  </a:lnTo>
                  <a:lnTo>
                    <a:pt x="218" y="159"/>
                  </a:lnTo>
                  <a:lnTo>
                    <a:pt x="201" y="174"/>
                  </a:lnTo>
                  <a:lnTo>
                    <a:pt x="186" y="189"/>
                  </a:lnTo>
                  <a:lnTo>
                    <a:pt x="170" y="204"/>
                  </a:lnTo>
                  <a:lnTo>
                    <a:pt x="156" y="219"/>
                  </a:lnTo>
                  <a:lnTo>
                    <a:pt x="123" y="256"/>
                  </a:lnTo>
                  <a:lnTo>
                    <a:pt x="93" y="293"/>
                  </a:lnTo>
                  <a:lnTo>
                    <a:pt x="69" y="326"/>
                  </a:lnTo>
                  <a:lnTo>
                    <a:pt x="47" y="358"/>
                  </a:lnTo>
                  <a:lnTo>
                    <a:pt x="30" y="386"/>
                  </a:lnTo>
                  <a:lnTo>
                    <a:pt x="17" y="411"/>
                  </a:lnTo>
                  <a:lnTo>
                    <a:pt x="6" y="431"/>
                  </a:lnTo>
                  <a:lnTo>
                    <a:pt x="0" y="445"/>
                  </a:lnTo>
                  <a:lnTo>
                    <a:pt x="59" y="502"/>
                  </a:lnTo>
                  <a:lnTo>
                    <a:pt x="68" y="498"/>
                  </a:lnTo>
                  <a:lnTo>
                    <a:pt x="76" y="493"/>
                  </a:lnTo>
                  <a:lnTo>
                    <a:pt x="85" y="487"/>
                  </a:lnTo>
                  <a:lnTo>
                    <a:pt x="96" y="480"/>
                  </a:lnTo>
                  <a:lnTo>
                    <a:pt x="108" y="472"/>
                  </a:lnTo>
                  <a:lnTo>
                    <a:pt x="121" y="464"/>
                  </a:lnTo>
                  <a:lnTo>
                    <a:pt x="133" y="455"/>
                  </a:lnTo>
                  <a:lnTo>
                    <a:pt x="147" y="445"/>
                  </a:lnTo>
                  <a:lnTo>
                    <a:pt x="162" y="434"/>
                  </a:lnTo>
                  <a:lnTo>
                    <a:pt x="177" y="423"/>
                  </a:lnTo>
                  <a:lnTo>
                    <a:pt x="193" y="409"/>
                  </a:lnTo>
                  <a:lnTo>
                    <a:pt x="208" y="396"/>
                  </a:lnTo>
                  <a:lnTo>
                    <a:pt x="225" y="381"/>
                  </a:lnTo>
                  <a:lnTo>
                    <a:pt x="242" y="365"/>
                  </a:lnTo>
                  <a:lnTo>
                    <a:pt x="258" y="349"/>
                  </a:lnTo>
                  <a:lnTo>
                    <a:pt x="275" y="33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62"/>
            <p:cNvSpPr>
              <a:spLocks/>
            </p:cNvSpPr>
            <p:nvPr/>
          </p:nvSpPr>
          <p:spPr bwMode="auto">
            <a:xfrm rot="1153494">
              <a:off x="3748" y="1588"/>
              <a:ext cx="104" cy="83"/>
            </a:xfrm>
            <a:custGeom>
              <a:avLst/>
              <a:gdLst>
                <a:gd name="T0" fmla="*/ 1 w 207"/>
                <a:gd name="T1" fmla="*/ 0 h 164"/>
                <a:gd name="T2" fmla="*/ 1 w 207"/>
                <a:gd name="T3" fmla="*/ 1 h 164"/>
                <a:gd name="T4" fmla="*/ 1 w 207"/>
                <a:gd name="T5" fmla="*/ 1 h 164"/>
                <a:gd name="T6" fmla="*/ 1 w 207"/>
                <a:gd name="T7" fmla="*/ 1 h 164"/>
                <a:gd name="T8" fmla="*/ 1 w 207"/>
                <a:gd name="T9" fmla="*/ 1 h 164"/>
                <a:gd name="T10" fmla="*/ 1 w 207"/>
                <a:gd name="T11" fmla="*/ 1 h 164"/>
                <a:gd name="T12" fmla="*/ 1 w 207"/>
                <a:gd name="T13" fmla="*/ 1 h 164"/>
                <a:gd name="T14" fmla="*/ 1 w 207"/>
                <a:gd name="T15" fmla="*/ 1 h 164"/>
                <a:gd name="T16" fmla="*/ 1 w 207"/>
                <a:gd name="T17" fmla="*/ 1 h 164"/>
                <a:gd name="T18" fmla="*/ 1 w 207"/>
                <a:gd name="T19" fmla="*/ 1 h 164"/>
                <a:gd name="T20" fmla="*/ 1 w 207"/>
                <a:gd name="T21" fmla="*/ 1 h 164"/>
                <a:gd name="T22" fmla="*/ 1 w 207"/>
                <a:gd name="T23" fmla="*/ 1 h 164"/>
                <a:gd name="T24" fmla="*/ 1 w 207"/>
                <a:gd name="T25" fmla="*/ 1 h 164"/>
                <a:gd name="T26" fmla="*/ 1 w 207"/>
                <a:gd name="T27" fmla="*/ 1 h 164"/>
                <a:gd name="T28" fmla="*/ 1 w 207"/>
                <a:gd name="T29" fmla="*/ 1 h 164"/>
                <a:gd name="T30" fmla="*/ 1 w 207"/>
                <a:gd name="T31" fmla="*/ 1 h 164"/>
                <a:gd name="T32" fmla="*/ 1 w 207"/>
                <a:gd name="T33" fmla="*/ 1 h 164"/>
                <a:gd name="T34" fmla="*/ 0 w 207"/>
                <a:gd name="T35" fmla="*/ 1 h 164"/>
                <a:gd name="T36" fmla="*/ 1 w 207"/>
                <a:gd name="T37" fmla="*/ 1 h 164"/>
                <a:gd name="T38" fmla="*/ 1 w 207"/>
                <a:gd name="T39" fmla="*/ 1 h 164"/>
                <a:gd name="T40" fmla="*/ 1 w 207"/>
                <a:gd name="T41" fmla="*/ 1 h 164"/>
                <a:gd name="T42" fmla="*/ 1 w 207"/>
                <a:gd name="T43" fmla="*/ 1 h 164"/>
                <a:gd name="T44" fmla="*/ 1 w 207"/>
                <a:gd name="T45" fmla="*/ 1 h 164"/>
                <a:gd name="T46" fmla="*/ 1 w 207"/>
                <a:gd name="T47" fmla="*/ 1 h 164"/>
                <a:gd name="T48" fmla="*/ 1 w 207"/>
                <a:gd name="T49" fmla="*/ 1 h 164"/>
                <a:gd name="T50" fmla="*/ 1 w 207"/>
                <a:gd name="T51" fmla="*/ 1 h 164"/>
                <a:gd name="T52" fmla="*/ 1 w 207"/>
                <a:gd name="T53" fmla="*/ 1 h 164"/>
                <a:gd name="T54" fmla="*/ 1 w 207"/>
                <a:gd name="T55" fmla="*/ 1 h 164"/>
                <a:gd name="T56" fmla="*/ 1 w 207"/>
                <a:gd name="T57" fmla="*/ 1 h 164"/>
                <a:gd name="T58" fmla="*/ 1 w 207"/>
                <a:gd name="T59" fmla="*/ 1 h 164"/>
                <a:gd name="T60" fmla="*/ 1 w 207"/>
                <a:gd name="T61" fmla="*/ 1 h 164"/>
                <a:gd name="T62" fmla="*/ 1 w 207"/>
                <a:gd name="T63" fmla="*/ 1 h 164"/>
                <a:gd name="T64" fmla="*/ 1 w 207"/>
                <a:gd name="T65" fmla="*/ 1 h 164"/>
                <a:gd name="T66" fmla="*/ 1 w 207"/>
                <a:gd name="T67" fmla="*/ 1 h 164"/>
                <a:gd name="T68" fmla="*/ 1 w 207"/>
                <a:gd name="T69" fmla="*/ 1 h 164"/>
                <a:gd name="T70" fmla="*/ 1 w 207"/>
                <a:gd name="T71" fmla="*/ 1 h 164"/>
                <a:gd name="T72" fmla="*/ 1 w 207"/>
                <a:gd name="T73" fmla="*/ 1 h 164"/>
                <a:gd name="T74" fmla="*/ 1 w 207"/>
                <a:gd name="T75" fmla="*/ 0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164">
                  <a:moveTo>
                    <a:pt x="195" y="0"/>
                  </a:moveTo>
                  <a:lnTo>
                    <a:pt x="188" y="11"/>
                  </a:lnTo>
                  <a:lnTo>
                    <a:pt x="181" y="26"/>
                  </a:lnTo>
                  <a:lnTo>
                    <a:pt x="172" y="41"/>
                  </a:lnTo>
                  <a:lnTo>
                    <a:pt x="164" y="57"/>
                  </a:lnTo>
                  <a:lnTo>
                    <a:pt x="155" y="73"/>
                  </a:lnTo>
                  <a:lnTo>
                    <a:pt x="147" y="87"/>
                  </a:lnTo>
                  <a:lnTo>
                    <a:pt x="142" y="99"/>
                  </a:lnTo>
                  <a:lnTo>
                    <a:pt x="138" y="106"/>
                  </a:lnTo>
                  <a:lnTo>
                    <a:pt x="122" y="107"/>
                  </a:lnTo>
                  <a:lnTo>
                    <a:pt x="107" y="108"/>
                  </a:lnTo>
                  <a:lnTo>
                    <a:pt x="93" y="110"/>
                  </a:lnTo>
                  <a:lnTo>
                    <a:pt x="79" y="114"/>
                  </a:lnTo>
                  <a:lnTo>
                    <a:pt x="67" y="117"/>
                  </a:lnTo>
                  <a:lnTo>
                    <a:pt x="55" y="121"/>
                  </a:lnTo>
                  <a:lnTo>
                    <a:pt x="44" y="125"/>
                  </a:lnTo>
                  <a:lnTo>
                    <a:pt x="33" y="130"/>
                  </a:lnTo>
                  <a:lnTo>
                    <a:pt x="0" y="164"/>
                  </a:lnTo>
                  <a:lnTo>
                    <a:pt x="9" y="159"/>
                  </a:lnTo>
                  <a:lnTo>
                    <a:pt x="22" y="152"/>
                  </a:lnTo>
                  <a:lnTo>
                    <a:pt x="36" y="145"/>
                  </a:lnTo>
                  <a:lnTo>
                    <a:pt x="53" y="139"/>
                  </a:lnTo>
                  <a:lnTo>
                    <a:pt x="74" y="133"/>
                  </a:lnTo>
                  <a:lnTo>
                    <a:pt x="96" y="129"/>
                  </a:lnTo>
                  <a:lnTo>
                    <a:pt x="121" y="126"/>
                  </a:lnTo>
                  <a:lnTo>
                    <a:pt x="150" y="126"/>
                  </a:lnTo>
                  <a:lnTo>
                    <a:pt x="154" y="118"/>
                  </a:lnTo>
                  <a:lnTo>
                    <a:pt x="160" y="105"/>
                  </a:lnTo>
                  <a:lnTo>
                    <a:pt x="168" y="88"/>
                  </a:lnTo>
                  <a:lnTo>
                    <a:pt x="177" y="70"/>
                  </a:lnTo>
                  <a:lnTo>
                    <a:pt x="187" y="52"/>
                  </a:lnTo>
                  <a:lnTo>
                    <a:pt x="196" y="34"/>
                  </a:lnTo>
                  <a:lnTo>
                    <a:pt x="203" y="20"/>
                  </a:lnTo>
                  <a:lnTo>
                    <a:pt x="207" y="11"/>
                  </a:lnTo>
                  <a:lnTo>
                    <a:pt x="205" y="9"/>
                  </a:lnTo>
                  <a:lnTo>
                    <a:pt x="202" y="7"/>
                  </a:lnTo>
                  <a:lnTo>
                    <a:pt x="198" y="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63"/>
            <p:cNvSpPr>
              <a:spLocks/>
            </p:cNvSpPr>
            <p:nvPr/>
          </p:nvSpPr>
          <p:spPr bwMode="auto">
            <a:xfrm rot="1153494">
              <a:off x="3749" y="1557"/>
              <a:ext cx="102" cy="106"/>
            </a:xfrm>
            <a:custGeom>
              <a:avLst/>
              <a:gdLst>
                <a:gd name="T0" fmla="*/ 1 w 204"/>
                <a:gd name="T1" fmla="*/ 0 h 213"/>
                <a:gd name="T2" fmla="*/ 1 w 204"/>
                <a:gd name="T3" fmla="*/ 0 h 213"/>
                <a:gd name="T4" fmla="*/ 1 w 204"/>
                <a:gd name="T5" fmla="*/ 0 h 213"/>
                <a:gd name="T6" fmla="*/ 1 w 204"/>
                <a:gd name="T7" fmla="*/ 0 h 213"/>
                <a:gd name="T8" fmla="*/ 1 w 204"/>
                <a:gd name="T9" fmla="*/ 0 h 213"/>
                <a:gd name="T10" fmla="*/ 1 w 204"/>
                <a:gd name="T11" fmla="*/ 0 h 213"/>
                <a:gd name="T12" fmla="*/ 1 w 204"/>
                <a:gd name="T13" fmla="*/ 0 h 213"/>
                <a:gd name="T14" fmla="*/ 1 w 204"/>
                <a:gd name="T15" fmla="*/ 0 h 213"/>
                <a:gd name="T16" fmla="*/ 1 w 204"/>
                <a:gd name="T17" fmla="*/ 0 h 213"/>
                <a:gd name="T18" fmla="*/ 1 w 204"/>
                <a:gd name="T19" fmla="*/ 0 h 213"/>
                <a:gd name="T20" fmla="*/ 1 w 204"/>
                <a:gd name="T21" fmla="*/ 0 h 213"/>
                <a:gd name="T22" fmla="*/ 1 w 204"/>
                <a:gd name="T23" fmla="*/ 0 h 213"/>
                <a:gd name="T24" fmla="*/ 1 w 204"/>
                <a:gd name="T25" fmla="*/ 0 h 213"/>
                <a:gd name="T26" fmla="*/ 1 w 204"/>
                <a:gd name="T27" fmla="*/ 0 h 213"/>
                <a:gd name="T28" fmla="*/ 1 w 204"/>
                <a:gd name="T29" fmla="*/ 0 h 213"/>
                <a:gd name="T30" fmla="*/ 1 w 204"/>
                <a:gd name="T31" fmla="*/ 0 h 213"/>
                <a:gd name="T32" fmla="*/ 1 w 204"/>
                <a:gd name="T33" fmla="*/ 0 h 213"/>
                <a:gd name="T34" fmla="*/ 1 w 204"/>
                <a:gd name="T35" fmla="*/ 0 h 213"/>
                <a:gd name="T36" fmla="*/ 1 w 204"/>
                <a:gd name="T37" fmla="*/ 0 h 213"/>
                <a:gd name="T38" fmla="*/ 1 w 204"/>
                <a:gd name="T39" fmla="*/ 0 h 213"/>
                <a:gd name="T40" fmla="*/ 1 w 204"/>
                <a:gd name="T41" fmla="*/ 0 h 213"/>
                <a:gd name="T42" fmla="*/ 1 w 204"/>
                <a:gd name="T43" fmla="*/ 0 h 213"/>
                <a:gd name="T44" fmla="*/ 1 w 204"/>
                <a:gd name="T45" fmla="*/ 0 h 213"/>
                <a:gd name="T46" fmla="*/ 1 w 204"/>
                <a:gd name="T47" fmla="*/ 0 h 213"/>
                <a:gd name="T48" fmla="*/ 1 w 204"/>
                <a:gd name="T49" fmla="*/ 0 h 213"/>
                <a:gd name="T50" fmla="*/ 1 w 204"/>
                <a:gd name="T51" fmla="*/ 0 h 213"/>
                <a:gd name="T52" fmla="*/ 1 w 204"/>
                <a:gd name="T53" fmla="*/ 0 h 213"/>
                <a:gd name="T54" fmla="*/ 1 w 204"/>
                <a:gd name="T55" fmla="*/ 0 h 213"/>
                <a:gd name="T56" fmla="*/ 1 w 204"/>
                <a:gd name="T57" fmla="*/ 0 h 213"/>
                <a:gd name="T58" fmla="*/ 1 w 204"/>
                <a:gd name="T59" fmla="*/ 0 h 213"/>
                <a:gd name="T60" fmla="*/ 1 w 204"/>
                <a:gd name="T61" fmla="*/ 0 h 213"/>
                <a:gd name="T62" fmla="*/ 1 w 204"/>
                <a:gd name="T63" fmla="*/ 0 h 213"/>
                <a:gd name="T64" fmla="*/ 1 w 204"/>
                <a:gd name="T65" fmla="*/ 0 h 213"/>
                <a:gd name="T66" fmla="*/ 1 w 204"/>
                <a:gd name="T67" fmla="*/ 0 h 213"/>
                <a:gd name="T68" fmla="*/ 1 w 204"/>
                <a:gd name="T69" fmla="*/ 0 h 213"/>
                <a:gd name="T70" fmla="*/ 1 w 204"/>
                <a:gd name="T71" fmla="*/ 0 h 2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4" h="213">
                  <a:moveTo>
                    <a:pt x="204" y="61"/>
                  </a:moveTo>
                  <a:lnTo>
                    <a:pt x="196" y="53"/>
                  </a:lnTo>
                  <a:lnTo>
                    <a:pt x="186" y="45"/>
                  </a:lnTo>
                  <a:lnTo>
                    <a:pt x="177" y="35"/>
                  </a:lnTo>
                  <a:lnTo>
                    <a:pt x="168" y="26"/>
                  </a:lnTo>
                  <a:lnTo>
                    <a:pt x="159" y="18"/>
                  </a:lnTo>
                  <a:lnTo>
                    <a:pt x="151" y="11"/>
                  </a:lnTo>
                  <a:lnTo>
                    <a:pt x="144" y="4"/>
                  </a:lnTo>
                  <a:lnTo>
                    <a:pt x="139" y="0"/>
                  </a:lnTo>
                  <a:lnTo>
                    <a:pt x="130" y="4"/>
                  </a:lnTo>
                  <a:lnTo>
                    <a:pt x="117" y="12"/>
                  </a:lnTo>
                  <a:lnTo>
                    <a:pt x="101" y="22"/>
                  </a:lnTo>
                  <a:lnTo>
                    <a:pt x="83" y="32"/>
                  </a:lnTo>
                  <a:lnTo>
                    <a:pt x="65" y="42"/>
                  </a:lnTo>
                  <a:lnTo>
                    <a:pt x="49" y="52"/>
                  </a:lnTo>
                  <a:lnTo>
                    <a:pt x="37" y="60"/>
                  </a:lnTo>
                  <a:lnTo>
                    <a:pt x="29" y="64"/>
                  </a:lnTo>
                  <a:lnTo>
                    <a:pt x="30" y="92"/>
                  </a:lnTo>
                  <a:lnTo>
                    <a:pt x="29" y="116"/>
                  </a:lnTo>
                  <a:lnTo>
                    <a:pt x="26" y="139"/>
                  </a:lnTo>
                  <a:lnTo>
                    <a:pt x="22" y="159"/>
                  </a:lnTo>
                  <a:lnTo>
                    <a:pt x="17" y="176"/>
                  </a:lnTo>
                  <a:lnTo>
                    <a:pt x="11" y="191"/>
                  </a:lnTo>
                  <a:lnTo>
                    <a:pt x="5" y="202"/>
                  </a:lnTo>
                  <a:lnTo>
                    <a:pt x="0" y="213"/>
                  </a:lnTo>
                  <a:lnTo>
                    <a:pt x="82" y="125"/>
                  </a:lnTo>
                  <a:lnTo>
                    <a:pt x="80" y="122"/>
                  </a:lnTo>
                  <a:lnTo>
                    <a:pt x="79" y="118"/>
                  </a:lnTo>
                  <a:lnTo>
                    <a:pt x="78" y="115"/>
                  </a:lnTo>
                  <a:lnTo>
                    <a:pt x="78" y="111"/>
                  </a:lnTo>
                  <a:lnTo>
                    <a:pt x="78" y="106"/>
                  </a:lnTo>
                  <a:lnTo>
                    <a:pt x="79" y="100"/>
                  </a:lnTo>
                  <a:lnTo>
                    <a:pt x="83" y="94"/>
                  </a:lnTo>
                  <a:lnTo>
                    <a:pt x="86" y="90"/>
                  </a:lnTo>
                  <a:lnTo>
                    <a:pt x="91" y="86"/>
                  </a:lnTo>
                  <a:lnTo>
                    <a:pt x="95" y="83"/>
                  </a:lnTo>
                  <a:lnTo>
                    <a:pt x="101" y="81"/>
                  </a:lnTo>
                  <a:lnTo>
                    <a:pt x="107" y="80"/>
                  </a:lnTo>
                  <a:lnTo>
                    <a:pt x="113" y="80"/>
                  </a:lnTo>
                  <a:lnTo>
                    <a:pt x="118" y="83"/>
                  </a:lnTo>
                  <a:lnTo>
                    <a:pt x="124" y="85"/>
                  </a:lnTo>
                  <a:lnTo>
                    <a:pt x="129" y="88"/>
                  </a:lnTo>
                  <a:lnTo>
                    <a:pt x="136" y="98"/>
                  </a:lnTo>
                  <a:lnTo>
                    <a:pt x="138" y="109"/>
                  </a:lnTo>
                  <a:lnTo>
                    <a:pt x="136" y="121"/>
                  </a:lnTo>
                  <a:lnTo>
                    <a:pt x="130" y="131"/>
                  </a:lnTo>
                  <a:lnTo>
                    <a:pt x="125" y="134"/>
                  </a:lnTo>
                  <a:lnTo>
                    <a:pt x="120" y="138"/>
                  </a:lnTo>
                  <a:lnTo>
                    <a:pt x="114" y="139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1" y="139"/>
                  </a:lnTo>
                  <a:lnTo>
                    <a:pt x="96" y="138"/>
                  </a:lnTo>
                  <a:lnTo>
                    <a:pt x="93" y="137"/>
                  </a:lnTo>
                  <a:lnTo>
                    <a:pt x="42" y="191"/>
                  </a:lnTo>
                  <a:lnTo>
                    <a:pt x="53" y="186"/>
                  </a:lnTo>
                  <a:lnTo>
                    <a:pt x="64" y="182"/>
                  </a:lnTo>
                  <a:lnTo>
                    <a:pt x="76" y="178"/>
                  </a:lnTo>
                  <a:lnTo>
                    <a:pt x="88" y="175"/>
                  </a:lnTo>
                  <a:lnTo>
                    <a:pt x="102" y="171"/>
                  </a:lnTo>
                  <a:lnTo>
                    <a:pt x="116" y="169"/>
                  </a:lnTo>
                  <a:lnTo>
                    <a:pt x="131" y="168"/>
                  </a:lnTo>
                  <a:lnTo>
                    <a:pt x="147" y="167"/>
                  </a:lnTo>
                  <a:lnTo>
                    <a:pt x="151" y="160"/>
                  </a:lnTo>
                  <a:lnTo>
                    <a:pt x="156" y="148"/>
                  </a:lnTo>
                  <a:lnTo>
                    <a:pt x="164" y="134"/>
                  </a:lnTo>
                  <a:lnTo>
                    <a:pt x="173" y="118"/>
                  </a:lnTo>
                  <a:lnTo>
                    <a:pt x="181" y="102"/>
                  </a:lnTo>
                  <a:lnTo>
                    <a:pt x="190" y="87"/>
                  </a:lnTo>
                  <a:lnTo>
                    <a:pt x="197" y="72"/>
                  </a:lnTo>
                  <a:lnTo>
                    <a:pt x="204" y="6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64"/>
            <p:cNvSpPr>
              <a:spLocks/>
            </p:cNvSpPr>
            <p:nvPr/>
          </p:nvSpPr>
          <p:spPr bwMode="auto">
            <a:xfrm rot="1153494">
              <a:off x="3956" y="1464"/>
              <a:ext cx="95" cy="90"/>
            </a:xfrm>
            <a:custGeom>
              <a:avLst/>
              <a:gdLst>
                <a:gd name="T0" fmla="*/ 0 w 191"/>
                <a:gd name="T1" fmla="*/ 1 h 180"/>
                <a:gd name="T2" fmla="*/ 0 w 191"/>
                <a:gd name="T3" fmla="*/ 1 h 180"/>
                <a:gd name="T4" fmla="*/ 0 w 191"/>
                <a:gd name="T5" fmla="*/ 1 h 180"/>
                <a:gd name="T6" fmla="*/ 0 w 191"/>
                <a:gd name="T7" fmla="*/ 0 h 180"/>
                <a:gd name="T8" fmla="*/ 0 w 191"/>
                <a:gd name="T9" fmla="*/ 1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180">
                  <a:moveTo>
                    <a:pt x="0" y="24"/>
                  </a:moveTo>
                  <a:lnTo>
                    <a:pt x="169" y="180"/>
                  </a:lnTo>
                  <a:lnTo>
                    <a:pt x="191" y="156"/>
                  </a:lnTo>
                  <a:lnTo>
                    <a:pt x="2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6372225" y="3213100"/>
            <a:ext cx="1223963" cy="968375"/>
            <a:chOff x="4377" y="1117"/>
            <a:chExt cx="771" cy="746"/>
          </a:xfrm>
        </p:grpSpPr>
        <p:sp>
          <p:nvSpPr>
            <p:cNvPr id="30730" name="Rectangle 66"/>
            <p:cNvSpPr>
              <a:spLocks noChangeArrowheads="1"/>
            </p:cNvSpPr>
            <p:nvPr/>
          </p:nvSpPr>
          <p:spPr bwMode="auto">
            <a:xfrm>
              <a:off x="4756" y="1179"/>
              <a:ext cx="35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731" name="Rectangle 67"/>
            <p:cNvSpPr>
              <a:spLocks noChangeArrowheads="1"/>
            </p:cNvSpPr>
            <p:nvPr/>
          </p:nvSpPr>
          <p:spPr bwMode="auto">
            <a:xfrm>
              <a:off x="4641" y="1220"/>
              <a:ext cx="3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732" name="Rectangle 68"/>
            <p:cNvSpPr>
              <a:spLocks noChangeArrowheads="1"/>
            </p:cNvSpPr>
            <p:nvPr/>
          </p:nvSpPr>
          <p:spPr bwMode="auto">
            <a:xfrm>
              <a:off x="4698" y="1220"/>
              <a:ext cx="3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733" name="Rectangle 69"/>
            <p:cNvSpPr>
              <a:spLocks noChangeArrowheads="1"/>
            </p:cNvSpPr>
            <p:nvPr/>
          </p:nvSpPr>
          <p:spPr bwMode="auto">
            <a:xfrm>
              <a:off x="4756" y="1220"/>
              <a:ext cx="3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734" name="Rectangle 70"/>
            <p:cNvSpPr>
              <a:spLocks noChangeArrowheads="1"/>
            </p:cNvSpPr>
            <p:nvPr/>
          </p:nvSpPr>
          <p:spPr bwMode="auto">
            <a:xfrm>
              <a:off x="4410" y="1423"/>
              <a:ext cx="668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735" name="Freeform 71"/>
            <p:cNvSpPr>
              <a:spLocks/>
            </p:cNvSpPr>
            <p:nvPr/>
          </p:nvSpPr>
          <p:spPr bwMode="auto">
            <a:xfrm>
              <a:off x="4377" y="1117"/>
              <a:ext cx="771" cy="746"/>
            </a:xfrm>
            <a:custGeom>
              <a:avLst/>
              <a:gdLst>
                <a:gd name="T0" fmla="*/ 0 w 1543"/>
                <a:gd name="T1" fmla="*/ 1 h 1492"/>
                <a:gd name="T2" fmla="*/ 0 w 1543"/>
                <a:gd name="T3" fmla="*/ 1 h 1492"/>
                <a:gd name="T4" fmla="*/ 0 w 1543"/>
                <a:gd name="T5" fmla="*/ 1 h 1492"/>
                <a:gd name="T6" fmla="*/ 0 w 1543"/>
                <a:gd name="T7" fmla="*/ 1 h 1492"/>
                <a:gd name="T8" fmla="*/ 0 w 1543"/>
                <a:gd name="T9" fmla="*/ 1 h 1492"/>
                <a:gd name="T10" fmla="*/ 0 w 1543"/>
                <a:gd name="T11" fmla="*/ 1 h 1492"/>
                <a:gd name="T12" fmla="*/ 0 w 1543"/>
                <a:gd name="T13" fmla="*/ 1 h 1492"/>
                <a:gd name="T14" fmla="*/ 0 w 1543"/>
                <a:gd name="T15" fmla="*/ 1 h 1492"/>
                <a:gd name="T16" fmla="*/ 0 w 1543"/>
                <a:gd name="T17" fmla="*/ 0 h 1492"/>
                <a:gd name="T18" fmla="*/ 0 w 1543"/>
                <a:gd name="T19" fmla="*/ 1 h 1492"/>
                <a:gd name="T20" fmla="*/ 0 w 1543"/>
                <a:gd name="T21" fmla="*/ 1 h 1492"/>
                <a:gd name="T22" fmla="*/ 0 w 1543"/>
                <a:gd name="T23" fmla="*/ 1 h 1492"/>
                <a:gd name="T24" fmla="*/ 0 w 1543"/>
                <a:gd name="T25" fmla="*/ 1 h 1492"/>
                <a:gd name="T26" fmla="*/ 0 w 1543"/>
                <a:gd name="T27" fmla="*/ 1 h 1492"/>
                <a:gd name="T28" fmla="*/ 0 w 1543"/>
                <a:gd name="T29" fmla="*/ 1 h 1492"/>
                <a:gd name="T30" fmla="*/ 0 w 1543"/>
                <a:gd name="T31" fmla="*/ 1 h 1492"/>
                <a:gd name="T32" fmla="*/ 0 w 1543"/>
                <a:gd name="T33" fmla="*/ 1 h 1492"/>
                <a:gd name="T34" fmla="*/ 0 w 1543"/>
                <a:gd name="T35" fmla="*/ 1 h 1492"/>
                <a:gd name="T36" fmla="*/ 0 w 1543"/>
                <a:gd name="T37" fmla="*/ 1 h 1492"/>
                <a:gd name="T38" fmla="*/ 0 w 1543"/>
                <a:gd name="T39" fmla="*/ 1 h 1492"/>
                <a:gd name="T40" fmla="*/ 0 w 1543"/>
                <a:gd name="T41" fmla="*/ 1 h 1492"/>
                <a:gd name="T42" fmla="*/ 0 w 1543"/>
                <a:gd name="T43" fmla="*/ 1 h 1492"/>
                <a:gd name="T44" fmla="*/ 0 w 1543"/>
                <a:gd name="T45" fmla="*/ 1 h 1492"/>
                <a:gd name="T46" fmla="*/ 0 w 1543"/>
                <a:gd name="T47" fmla="*/ 1 h 1492"/>
                <a:gd name="T48" fmla="*/ 0 w 1543"/>
                <a:gd name="T49" fmla="*/ 1 h 1492"/>
                <a:gd name="T50" fmla="*/ 0 w 1543"/>
                <a:gd name="T51" fmla="*/ 1 h 1492"/>
                <a:gd name="T52" fmla="*/ 0 w 1543"/>
                <a:gd name="T53" fmla="*/ 1 h 1492"/>
                <a:gd name="T54" fmla="*/ 0 w 1543"/>
                <a:gd name="T55" fmla="*/ 1 h 1492"/>
                <a:gd name="T56" fmla="*/ 0 w 1543"/>
                <a:gd name="T57" fmla="*/ 1 h 1492"/>
                <a:gd name="T58" fmla="*/ 0 w 1543"/>
                <a:gd name="T59" fmla="*/ 1 h 1492"/>
                <a:gd name="T60" fmla="*/ 0 w 1543"/>
                <a:gd name="T61" fmla="*/ 1 h 1492"/>
                <a:gd name="T62" fmla="*/ 0 w 1543"/>
                <a:gd name="T63" fmla="*/ 1 h 1492"/>
                <a:gd name="T64" fmla="*/ 0 w 1543"/>
                <a:gd name="T65" fmla="*/ 1 h 1492"/>
                <a:gd name="T66" fmla="*/ 0 w 1543"/>
                <a:gd name="T67" fmla="*/ 1 h 1492"/>
                <a:gd name="T68" fmla="*/ 0 w 1543"/>
                <a:gd name="T69" fmla="*/ 1 h 1492"/>
                <a:gd name="T70" fmla="*/ 0 w 1543"/>
                <a:gd name="T71" fmla="*/ 1 h 1492"/>
                <a:gd name="T72" fmla="*/ 0 w 1543"/>
                <a:gd name="T73" fmla="*/ 1 h 1492"/>
                <a:gd name="T74" fmla="*/ 0 w 1543"/>
                <a:gd name="T75" fmla="*/ 1 h 1492"/>
                <a:gd name="T76" fmla="*/ 0 w 1543"/>
                <a:gd name="T77" fmla="*/ 1 h 1492"/>
                <a:gd name="T78" fmla="*/ 0 w 1543"/>
                <a:gd name="T79" fmla="*/ 1 h 1492"/>
                <a:gd name="T80" fmla="*/ 0 w 1543"/>
                <a:gd name="T81" fmla="*/ 1 h 1492"/>
                <a:gd name="T82" fmla="*/ 0 w 1543"/>
                <a:gd name="T83" fmla="*/ 1 h 1492"/>
                <a:gd name="T84" fmla="*/ 0 w 1543"/>
                <a:gd name="T85" fmla="*/ 1 h 1492"/>
                <a:gd name="T86" fmla="*/ 0 w 1543"/>
                <a:gd name="T87" fmla="*/ 1 h 1492"/>
                <a:gd name="T88" fmla="*/ 0 w 1543"/>
                <a:gd name="T89" fmla="*/ 1 h 1492"/>
                <a:gd name="T90" fmla="*/ 0 w 1543"/>
                <a:gd name="T91" fmla="*/ 1 h 1492"/>
                <a:gd name="T92" fmla="*/ 0 w 1543"/>
                <a:gd name="T93" fmla="*/ 1 h 1492"/>
                <a:gd name="T94" fmla="*/ 0 w 1543"/>
                <a:gd name="T95" fmla="*/ 1 h 1492"/>
                <a:gd name="T96" fmla="*/ 0 w 1543"/>
                <a:gd name="T97" fmla="*/ 1 h 1492"/>
                <a:gd name="T98" fmla="*/ 0 w 1543"/>
                <a:gd name="T99" fmla="*/ 1 h 1492"/>
                <a:gd name="T100" fmla="*/ 0 w 1543"/>
                <a:gd name="T101" fmla="*/ 1 h 1492"/>
                <a:gd name="T102" fmla="*/ 0 w 1543"/>
                <a:gd name="T103" fmla="*/ 1 h 1492"/>
                <a:gd name="T104" fmla="*/ 0 w 1543"/>
                <a:gd name="T105" fmla="*/ 1 h 1492"/>
                <a:gd name="T106" fmla="*/ 0 w 1543"/>
                <a:gd name="T107" fmla="*/ 1 h 1492"/>
                <a:gd name="T108" fmla="*/ 0 w 1543"/>
                <a:gd name="T109" fmla="*/ 1 h 14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543" h="1492">
                  <a:moveTo>
                    <a:pt x="1541" y="932"/>
                  </a:moveTo>
                  <a:lnTo>
                    <a:pt x="1317" y="54"/>
                  </a:lnTo>
                  <a:lnTo>
                    <a:pt x="1313" y="41"/>
                  </a:lnTo>
                  <a:lnTo>
                    <a:pt x="1306" y="29"/>
                  </a:lnTo>
                  <a:lnTo>
                    <a:pt x="1295" y="19"/>
                  </a:lnTo>
                  <a:lnTo>
                    <a:pt x="1285" y="11"/>
                  </a:lnTo>
                  <a:lnTo>
                    <a:pt x="1272" y="5"/>
                  </a:lnTo>
                  <a:lnTo>
                    <a:pt x="1260" y="1"/>
                  </a:lnTo>
                  <a:lnTo>
                    <a:pt x="1245" y="0"/>
                  </a:lnTo>
                  <a:lnTo>
                    <a:pt x="1231" y="3"/>
                  </a:lnTo>
                  <a:lnTo>
                    <a:pt x="609" y="162"/>
                  </a:lnTo>
                  <a:lnTo>
                    <a:pt x="53" y="302"/>
                  </a:lnTo>
                  <a:lnTo>
                    <a:pt x="47" y="304"/>
                  </a:lnTo>
                  <a:lnTo>
                    <a:pt x="41" y="307"/>
                  </a:lnTo>
                  <a:lnTo>
                    <a:pt x="34" y="310"/>
                  </a:lnTo>
                  <a:lnTo>
                    <a:pt x="28" y="314"/>
                  </a:lnTo>
                  <a:lnTo>
                    <a:pt x="23" y="318"/>
                  </a:lnTo>
                  <a:lnTo>
                    <a:pt x="18" y="324"/>
                  </a:lnTo>
                  <a:lnTo>
                    <a:pt x="14" y="330"/>
                  </a:lnTo>
                  <a:lnTo>
                    <a:pt x="10" y="335"/>
                  </a:lnTo>
                  <a:lnTo>
                    <a:pt x="4" y="348"/>
                  </a:lnTo>
                  <a:lnTo>
                    <a:pt x="0" y="361"/>
                  </a:lnTo>
                  <a:lnTo>
                    <a:pt x="0" y="375"/>
                  </a:lnTo>
                  <a:lnTo>
                    <a:pt x="3" y="388"/>
                  </a:lnTo>
                  <a:lnTo>
                    <a:pt x="225" y="1267"/>
                  </a:lnTo>
                  <a:lnTo>
                    <a:pt x="230" y="1280"/>
                  </a:lnTo>
                  <a:lnTo>
                    <a:pt x="237" y="1293"/>
                  </a:lnTo>
                  <a:lnTo>
                    <a:pt x="246" y="1303"/>
                  </a:lnTo>
                  <a:lnTo>
                    <a:pt x="257" y="1311"/>
                  </a:lnTo>
                  <a:lnTo>
                    <a:pt x="263" y="1315"/>
                  </a:lnTo>
                  <a:lnTo>
                    <a:pt x="270" y="1317"/>
                  </a:lnTo>
                  <a:lnTo>
                    <a:pt x="277" y="1319"/>
                  </a:lnTo>
                  <a:lnTo>
                    <a:pt x="284" y="1320"/>
                  </a:lnTo>
                  <a:lnTo>
                    <a:pt x="291" y="1322"/>
                  </a:lnTo>
                  <a:lnTo>
                    <a:pt x="298" y="1322"/>
                  </a:lnTo>
                  <a:lnTo>
                    <a:pt x="305" y="1320"/>
                  </a:lnTo>
                  <a:lnTo>
                    <a:pt x="312" y="1319"/>
                  </a:lnTo>
                  <a:lnTo>
                    <a:pt x="867" y="1178"/>
                  </a:lnTo>
                  <a:lnTo>
                    <a:pt x="890" y="1172"/>
                  </a:lnTo>
                  <a:lnTo>
                    <a:pt x="950" y="1156"/>
                  </a:lnTo>
                  <a:lnTo>
                    <a:pt x="839" y="1438"/>
                  </a:lnTo>
                  <a:lnTo>
                    <a:pt x="1002" y="1492"/>
                  </a:lnTo>
                  <a:lnTo>
                    <a:pt x="1106" y="1122"/>
                  </a:lnTo>
                  <a:lnTo>
                    <a:pt x="1490" y="1019"/>
                  </a:lnTo>
                  <a:lnTo>
                    <a:pt x="1504" y="1014"/>
                  </a:lnTo>
                  <a:lnTo>
                    <a:pt x="1515" y="1007"/>
                  </a:lnTo>
                  <a:lnTo>
                    <a:pt x="1526" y="997"/>
                  </a:lnTo>
                  <a:lnTo>
                    <a:pt x="1534" y="986"/>
                  </a:lnTo>
                  <a:lnTo>
                    <a:pt x="1540" y="974"/>
                  </a:lnTo>
                  <a:lnTo>
                    <a:pt x="1543" y="961"/>
                  </a:lnTo>
                  <a:lnTo>
                    <a:pt x="1543" y="946"/>
                  </a:lnTo>
                  <a:lnTo>
                    <a:pt x="1541" y="9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72"/>
            <p:cNvSpPr>
              <a:spLocks/>
            </p:cNvSpPr>
            <p:nvPr/>
          </p:nvSpPr>
          <p:spPr bwMode="auto">
            <a:xfrm>
              <a:off x="4400" y="1220"/>
              <a:ext cx="404" cy="534"/>
            </a:xfrm>
            <a:custGeom>
              <a:avLst/>
              <a:gdLst>
                <a:gd name="T0" fmla="*/ 1 w 808"/>
                <a:gd name="T1" fmla="*/ 1 h 1068"/>
                <a:gd name="T2" fmla="*/ 1 w 808"/>
                <a:gd name="T3" fmla="*/ 1 h 1068"/>
                <a:gd name="T4" fmla="*/ 1 w 808"/>
                <a:gd name="T5" fmla="*/ 1 h 1068"/>
                <a:gd name="T6" fmla="*/ 1 w 808"/>
                <a:gd name="T7" fmla="*/ 1 h 1068"/>
                <a:gd name="T8" fmla="*/ 1 w 808"/>
                <a:gd name="T9" fmla="*/ 1 h 1068"/>
                <a:gd name="T10" fmla="*/ 1 w 808"/>
                <a:gd name="T11" fmla="*/ 1 h 1068"/>
                <a:gd name="T12" fmla="*/ 1 w 808"/>
                <a:gd name="T13" fmla="*/ 1 h 1068"/>
                <a:gd name="T14" fmla="*/ 1 w 808"/>
                <a:gd name="T15" fmla="*/ 1 h 1068"/>
                <a:gd name="T16" fmla="*/ 1 w 808"/>
                <a:gd name="T17" fmla="*/ 1 h 1068"/>
                <a:gd name="T18" fmla="*/ 1 w 808"/>
                <a:gd name="T19" fmla="*/ 1 h 1068"/>
                <a:gd name="T20" fmla="*/ 0 w 808"/>
                <a:gd name="T21" fmla="*/ 1 h 1068"/>
                <a:gd name="T22" fmla="*/ 1 w 808"/>
                <a:gd name="T23" fmla="*/ 1 h 1068"/>
                <a:gd name="T24" fmla="*/ 1 w 808"/>
                <a:gd name="T25" fmla="*/ 1 h 1068"/>
                <a:gd name="T26" fmla="*/ 1 w 808"/>
                <a:gd name="T27" fmla="*/ 1 h 1068"/>
                <a:gd name="T28" fmla="*/ 1 w 808"/>
                <a:gd name="T29" fmla="*/ 1 h 1068"/>
                <a:gd name="T30" fmla="*/ 1 w 808"/>
                <a:gd name="T31" fmla="*/ 1 h 1068"/>
                <a:gd name="T32" fmla="*/ 1 w 808"/>
                <a:gd name="T33" fmla="*/ 1 h 1068"/>
                <a:gd name="T34" fmla="*/ 1 w 808"/>
                <a:gd name="T35" fmla="*/ 1 h 1068"/>
                <a:gd name="T36" fmla="*/ 1 w 808"/>
                <a:gd name="T37" fmla="*/ 0 h 1068"/>
                <a:gd name="T38" fmla="*/ 1 w 808"/>
                <a:gd name="T39" fmla="*/ 1 h 1068"/>
                <a:gd name="T40" fmla="*/ 1 w 808"/>
                <a:gd name="T41" fmla="*/ 1 h 1068"/>
                <a:gd name="T42" fmla="*/ 1 w 808"/>
                <a:gd name="T43" fmla="*/ 1 h 1068"/>
                <a:gd name="T44" fmla="*/ 1 w 808"/>
                <a:gd name="T45" fmla="*/ 1 h 1068"/>
                <a:gd name="T46" fmla="*/ 1 w 808"/>
                <a:gd name="T47" fmla="*/ 1 h 1068"/>
                <a:gd name="T48" fmla="*/ 1 w 808"/>
                <a:gd name="T49" fmla="*/ 1 h 1068"/>
                <a:gd name="T50" fmla="*/ 1 w 808"/>
                <a:gd name="T51" fmla="*/ 1 h 1068"/>
                <a:gd name="T52" fmla="*/ 1 w 808"/>
                <a:gd name="T53" fmla="*/ 1 h 1068"/>
                <a:gd name="T54" fmla="*/ 1 w 808"/>
                <a:gd name="T55" fmla="*/ 1 h 1068"/>
                <a:gd name="T56" fmla="*/ 1 w 808"/>
                <a:gd name="T57" fmla="*/ 1 h 1068"/>
                <a:gd name="T58" fmla="*/ 1 w 808"/>
                <a:gd name="T59" fmla="*/ 1 h 1068"/>
                <a:gd name="T60" fmla="*/ 1 w 808"/>
                <a:gd name="T61" fmla="*/ 1 h 1068"/>
                <a:gd name="T62" fmla="*/ 1 w 808"/>
                <a:gd name="T63" fmla="*/ 1 h 1068"/>
                <a:gd name="T64" fmla="*/ 1 w 808"/>
                <a:gd name="T65" fmla="*/ 1 h 1068"/>
                <a:gd name="T66" fmla="*/ 1 w 808"/>
                <a:gd name="T67" fmla="*/ 1 h 1068"/>
                <a:gd name="T68" fmla="*/ 1 w 808"/>
                <a:gd name="T69" fmla="*/ 1 h 1068"/>
                <a:gd name="T70" fmla="*/ 1 w 808"/>
                <a:gd name="T71" fmla="*/ 1 h 1068"/>
                <a:gd name="T72" fmla="*/ 1 w 808"/>
                <a:gd name="T73" fmla="*/ 1 h 10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08" h="1068">
                  <a:moveTo>
                    <a:pt x="253" y="1067"/>
                  </a:moveTo>
                  <a:lnTo>
                    <a:pt x="248" y="1068"/>
                  </a:lnTo>
                  <a:lnTo>
                    <a:pt x="243" y="1068"/>
                  </a:lnTo>
                  <a:lnTo>
                    <a:pt x="238" y="1067"/>
                  </a:lnTo>
                  <a:lnTo>
                    <a:pt x="235" y="1065"/>
                  </a:lnTo>
                  <a:lnTo>
                    <a:pt x="230" y="1061"/>
                  </a:lnTo>
                  <a:lnTo>
                    <a:pt x="228" y="1058"/>
                  </a:lnTo>
                  <a:lnTo>
                    <a:pt x="224" y="1054"/>
                  </a:lnTo>
                  <a:lnTo>
                    <a:pt x="223" y="1050"/>
                  </a:lnTo>
                  <a:lnTo>
                    <a:pt x="1" y="171"/>
                  </a:lnTo>
                  <a:lnTo>
                    <a:pt x="0" y="166"/>
                  </a:lnTo>
                  <a:lnTo>
                    <a:pt x="1" y="162"/>
                  </a:lnTo>
                  <a:lnTo>
                    <a:pt x="1" y="157"/>
                  </a:lnTo>
                  <a:lnTo>
                    <a:pt x="3" y="153"/>
                  </a:lnTo>
                  <a:lnTo>
                    <a:pt x="6" y="149"/>
                  </a:lnTo>
                  <a:lnTo>
                    <a:pt x="10" y="146"/>
                  </a:lnTo>
                  <a:lnTo>
                    <a:pt x="13" y="143"/>
                  </a:lnTo>
                  <a:lnTo>
                    <a:pt x="18" y="142"/>
                  </a:lnTo>
                  <a:lnTo>
                    <a:pt x="573" y="0"/>
                  </a:lnTo>
                  <a:lnTo>
                    <a:pt x="608" y="135"/>
                  </a:lnTo>
                  <a:lnTo>
                    <a:pt x="593" y="139"/>
                  </a:lnTo>
                  <a:lnTo>
                    <a:pt x="604" y="181"/>
                  </a:lnTo>
                  <a:lnTo>
                    <a:pt x="618" y="178"/>
                  </a:lnTo>
                  <a:lnTo>
                    <a:pt x="659" y="336"/>
                  </a:lnTo>
                  <a:lnTo>
                    <a:pt x="644" y="339"/>
                  </a:lnTo>
                  <a:lnTo>
                    <a:pt x="655" y="382"/>
                  </a:lnTo>
                  <a:lnTo>
                    <a:pt x="669" y="378"/>
                  </a:lnTo>
                  <a:lnTo>
                    <a:pt x="713" y="549"/>
                  </a:lnTo>
                  <a:lnTo>
                    <a:pt x="699" y="553"/>
                  </a:lnTo>
                  <a:lnTo>
                    <a:pt x="709" y="596"/>
                  </a:lnTo>
                  <a:lnTo>
                    <a:pt x="724" y="593"/>
                  </a:lnTo>
                  <a:lnTo>
                    <a:pt x="763" y="749"/>
                  </a:lnTo>
                  <a:lnTo>
                    <a:pt x="750" y="753"/>
                  </a:lnTo>
                  <a:lnTo>
                    <a:pt x="760" y="796"/>
                  </a:lnTo>
                  <a:lnTo>
                    <a:pt x="775" y="792"/>
                  </a:lnTo>
                  <a:lnTo>
                    <a:pt x="808" y="925"/>
                  </a:lnTo>
                  <a:lnTo>
                    <a:pt x="253" y="1067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73"/>
            <p:cNvSpPr>
              <a:spLocks/>
            </p:cNvSpPr>
            <p:nvPr/>
          </p:nvSpPr>
          <p:spPr bwMode="auto">
            <a:xfrm>
              <a:off x="4827" y="1622"/>
              <a:ext cx="93" cy="211"/>
            </a:xfrm>
            <a:custGeom>
              <a:avLst/>
              <a:gdLst>
                <a:gd name="T0" fmla="*/ 1 w 186"/>
                <a:gd name="T1" fmla="*/ 1 h 421"/>
                <a:gd name="T2" fmla="*/ 0 w 186"/>
                <a:gd name="T3" fmla="*/ 1 h 421"/>
                <a:gd name="T4" fmla="*/ 1 w 186"/>
                <a:gd name="T5" fmla="*/ 0 h 421"/>
                <a:gd name="T6" fmla="*/ 1 w 186"/>
                <a:gd name="T7" fmla="*/ 1 h 421"/>
                <a:gd name="T8" fmla="*/ 1 w 186"/>
                <a:gd name="T9" fmla="*/ 1 h 421"/>
                <a:gd name="T10" fmla="*/ 1 w 186"/>
                <a:gd name="T11" fmla="*/ 1 h 421"/>
                <a:gd name="T12" fmla="*/ 1 w 186"/>
                <a:gd name="T13" fmla="*/ 1 h 421"/>
                <a:gd name="T14" fmla="*/ 1 w 186"/>
                <a:gd name="T15" fmla="*/ 1 h 421"/>
                <a:gd name="T16" fmla="*/ 1 w 186"/>
                <a:gd name="T17" fmla="*/ 1 h 421"/>
                <a:gd name="T18" fmla="*/ 1 w 186"/>
                <a:gd name="T19" fmla="*/ 1 h 421"/>
                <a:gd name="T20" fmla="*/ 1 w 186"/>
                <a:gd name="T21" fmla="*/ 1 h 421"/>
                <a:gd name="T22" fmla="*/ 1 w 186"/>
                <a:gd name="T23" fmla="*/ 1 h 4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6" h="421">
                  <a:moveTo>
                    <a:pt x="70" y="421"/>
                  </a:moveTo>
                  <a:lnTo>
                    <a:pt x="0" y="398"/>
                  </a:lnTo>
                  <a:lnTo>
                    <a:pt x="157" y="0"/>
                  </a:lnTo>
                  <a:lnTo>
                    <a:pt x="162" y="1"/>
                  </a:lnTo>
                  <a:lnTo>
                    <a:pt x="166" y="3"/>
                  </a:lnTo>
                  <a:lnTo>
                    <a:pt x="170" y="4"/>
                  </a:lnTo>
                  <a:lnTo>
                    <a:pt x="174" y="6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6" y="9"/>
                  </a:lnTo>
                  <a:lnTo>
                    <a:pt x="70" y="421"/>
                  </a:lnTo>
                  <a:close/>
                </a:path>
              </a:pathLst>
            </a:custGeom>
            <a:solidFill>
              <a:srgbClr val="3FB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74"/>
            <p:cNvSpPr>
              <a:spLocks/>
            </p:cNvSpPr>
            <p:nvPr/>
          </p:nvSpPr>
          <p:spPr bwMode="auto">
            <a:xfrm>
              <a:off x="4849" y="1394"/>
              <a:ext cx="214" cy="215"/>
            </a:xfrm>
            <a:custGeom>
              <a:avLst/>
              <a:gdLst>
                <a:gd name="T0" fmla="*/ 0 w 430"/>
                <a:gd name="T1" fmla="*/ 0 h 431"/>
                <a:gd name="T2" fmla="*/ 0 w 430"/>
                <a:gd name="T3" fmla="*/ 0 h 431"/>
                <a:gd name="T4" fmla="*/ 0 w 430"/>
                <a:gd name="T5" fmla="*/ 0 h 431"/>
                <a:gd name="T6" fmla="*/ 0 w 430"/>
                <a:gd name="T7" fmla="*/ 0 h 431"/>
                <a:gd name="T8" fmla="*/ 0 w 430"/>
                <a:gd name="T9" fmla="*/ 0 h 431"/>
                <a:gd name="T10" fmla="*/ 0 w 430"/>
                <a:gd name="T11" fmla="*/ 0 h 431"/>
                <a:gd name="T12" fmla="*/ 0 w 430"/>
                <a:gd name="T13" fmla="*/ 0 h 431"/>
                <a:gd name="T14" fmla="*/ 0 w 430"/>
                <a:gd name="T15" fmla="*/ 0 h 431"/>
                <a:gd name="T16" fmla="*/ 0 w 430"/>
                <a:gd name="T17" fmla="*/ 0 h 431"/>
                <a:gd name="T18" fmla="*/ 0 w 430"/>
                <a:gd name="T19" fmla="*/ 0 h 431"/>
                <a:gd name="T20" fmla="*/ 0 w 430"/>
                <a:gd name="T21" fmla="*/ 0 h 431"/>
                <a:gd name="T22" fmla="*/ 0 w 430"/>
                <a:gd name="T23" fmla="*/ 0 h 431"/>
                <a:gd name="T24" fmla="*/ 0 w 430"/>
                <a:gd name="T25" fmla="*/ 0 h 431"/>
                <a:gd name="T26" fmla="*/ 0 w 430"/>
                <a:gd name="T27" fmla="*/ 0 h 431"/>
                <a:gd name="T28" fmla="*/ 0 w 430"/>
                <a:gd name="T29" fmla="*/ 0 h 431"/>
                <a:gd name="T30" fmla="*/ 0 w 430"/>
                <a:gd name="T31" fmla="*/ 0 h 431"/>
                <a:gd name="T32" fmla="*/ 0 w 430"/>
                <a:gd name="T33" fmla="*/ 0 h 431"/>
                <a:gd name="T34" fmla="*/ 0 w 430"/>
                <a:gd name="T35" fmla="*/ 0 h 431"/>
                <a:gd name="T36" fmla="*/ 0 w 430"/>
                <a:gd name="T37" fmla="*/ 0 h 431"/>
                <a:gd name="T38" fmla="*/ 0 w 430"/>
                <a:gd name="T39" fmla="*/ 0 h 431"/>
                <a:gd name="T40" fmla="*/ 0 w 430"/>
                <a:gd name="T41" fmla="*/ 0 h 431"/>
                <a:gd name="T42" fmla="*/ 0 w 430"/>
                <a:gd name="T43" fmla="*/ 0 h 431"/>
                <a:gd name="T44" fmla="*/ 0 w 430"/>
                <a:gd name="T45" fmla="*/ 0 h 431"/>
                <a:gd name="T46" fmla="*/ 0 w 430"/>
                <a:gd name="T47" fmla="*/ 0 h 431"/>
                <a:gd name="T48" fmla="*/ 0 w 430"/>
                <a:gd name="T49" fmla="*/ 0 h 431"/>
                <a:gd name="T50" fmla="*/ 0 w 430"/>
                <a:gd name="T51" fmla="*/ 0 h 431"/>
                <a:gd name="T52" fmla="*/ 0 w 430"/>
                <a:gd name="T53" fmla="*/ 0 h 431"/>
                <a:gd name="T54" fmla="*/ 0 w 430"/>
                <a:gd name="T55" fmla="*/ 0 h 431"/>
                <a:gd name="T56" fmla="*/ 0 w 430"/>
                <a:gd name="T57" fmla="*/ 0 h 431"/>
                <a:gd name="T58" fmla="*/ 0 w 430"/>
                <a:gd name="T59" fmla="*/ 0 h 431"/>
                <a:gd name="T60" fmla="*/ 0 w 430"/>
                <a:gd name="T61" fmla="*/ 0 h 431"/>
                <a:gd name="T62" fmla="*/ 0 w 430"/>
                <a:gd name="T63" fmla="*/ 0 h 431"/>
                <a:gd name="T64" fmla="*/ 0 w 430"/>
                <a:gd name="T65" fmla="*/ 0 h 431"/>
                <a:gd name="T66" fmla="*/ 0 w 430"/>
                <a:gd name="T67" fmla="*/ 0 h 431"/>
                <a:gd name="T68" fmla="*/ 0 w 430"/>
                <a:gd name="T69" fmla="*/ 0 h 431"/>
                <a:gd name="T70" fmla="*/ 0 w 430"/>
                <a:gd name="T71" fmla="*/ 0 h 431"/>
                <a:gd name="T72" fmla="*/ 0 w 430"/>
                <a:gd name="T73" fmla="*/ 0 h 431"/>
                <a:gd name="T74" fmla="*/ 0 w 430"/>
                <a:gd name="T75" fmla="*/ 0 h 431"/>
                <a:gd name="T76" fmla="*/ 0 w 430"/>
                <a:gd name="T77" fmla="*/ 0 h 431"/>
                <a:gd name="T78" fmla="*/ 0 w 430"/>
                <a:gd name="T79" fmla="*/ 0 h 431"/>
                <a:gd name="T80" fmla="*/ 0 w 430"/>
                <a:gd name="T81" fmla="*/ 0 h 431"/>
                <a:gd name="T82" fmla="*/ 0 w 430"/>
                <a:gd name="T83" fmla="*/ 0 h 431"/>
                <a:gd name="T84" fmla="*/ 0 w 430"/>
                <a:gd name="T85" fmla="*/ 0 h 431"/>
                <a:gd name="T86" fmla="*/ 0 w 430"/>
                <a:gd name="T87" fmla="*/ 0 h 431"/>
                <a:gd name="T88" fmla="*/ 0 w 430"/>
                <a:gd name="T89" fmla="*/ 0 h 431"/>
                <a:gd name="T90" fmla="*/ 0 w 430"/>
                <a:gd name="T91" fmla="*/ 0 h 431"/>
                <a:gd name="T92" fmla="*/ 0 w 430"/>
                <a:gd name="T93" fmla="*/ 0 h 431"/>
                <a:gd name="T94" fmla="*/ 0 w 430"/>
                <a:gd name="T95" fmla="*/ 0 h 431"/>
                <a:gd name="T96" fmla="*/ 0 w 430"/>
                <a:gd name="T97" fmla="*/ 0 h 431"/>
                <a:gd name="T98" fmla="*/ 0 w 430"/>
                <a:gd name="T99" fmla="*/ 0 h 431"/>
                <a:gd name="T100" fmla="*/ 0 w 430"/>
                <a:gd name="T101" fmla="*/ 0 h 431"/>
                <a:gd name="T102" fmla="*/ 0 w 430"/>
                <a:gd name="T103" fmla="*/ 0 h 431"/>
                <a:gd name="T104" fmla="*/ 0 w 430"/>
                <a:gd name="T105" fmla="*/ 0 h 431"/>
                <a:gd name="T106" fmla="*/ 0 w 430"/>
                <a:gd name="T107" fmla="*/ 0 h 431"/>
                <a:gd name="T108" fmla="*/ 0 w 430"/>
                <a:gd name="T109" fmla="*/ 0 h 431"/>
                <a:gd name="T110" fmla="*/ 0 w 430"/>
                <a:gd name="T111" fmla="*/ 0 h 431"/>
                <a:gd name="T112" fmla="*/ 0 w 430"/>
                <a:gd name="T113" fmla="*/ 0 h 4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0" h="431">
                  <a:moveTo>
                    <a:pt x="146" y="419"/>
                  </a:moveTo>
                  <a:lnTo>
                    <a:pt x="127" y="411"/>
                  </a:lnTo>
                  <a:lnTo>
                    <a:pt x="107" y="402"/>
                  </a:lnTo>
                  <a:lnTo>
                    <a:pt x="90" y="391"/>
                  </a:lnTo>
                  <a:lnTo>
                    <a:pt x="74" y="378"/>
                  </a:lnTo>
                  <a:lnTo>
                    <a:pt x="58" y="363"/>
                  </a:lnTo>
                  <a:lnTo>
                    <a:pt x="45" y="347"/>
                  </a:lnTo>
                  <a:lnTo>
                    <a:pt x="32" y="330"/>
                  </a:lnTo>
                  <a:lnTo>
                    <a:pt x="22" y="311"/>
                  </a:lnTo>
                  <a:lnTo>
                    <a:pt x="7" y="271"/>
                  </a:lnTo>
                  <a:lnTo>
                    <a:pt x="0" y="231"/>
                  </a:lnTo>
                  <a:lnTo>
                    <a:pt x="1" y="188"/>
                  </a:lnTo>
                  <a:lnTo>
                    <a:pt x="10" y="146"/>
                  </a:lnTo>
                  <a:lnTo>
                    <a:pt x="18" y="126"/>
                  </a:lnTo>
                  <a:lnTo>
                    <a:pt x="29" y="107"/>
                  </a:lnTo>
                  <a:lnTo>
                    <a:pt x="40" y="89"/>
                  </a:lnTo>
                  <a:lnTo>
                    <a:pt x="53" y="73"/>
                  </a:lnTo>
                  <a:lnTo>
                    <a:pt x="68" y="58"/>
                  </a:lnTo>
                  <a:lnTo>
                    <a:pt x="84" y="45"/>
                  </a:lnTo>
                  <a:lnTo>
                    <a:pt x="100" y="32"/>
                  </a:lnTo>
                  <a:lnTo>
                    <a:pt x="119" y="23"/>
                  </a:lnTo>
                  <a:lnTo>
                    <a:pt x="138" y="14"/>
                  </a:lnTo>
                  <a:lnTo>
                    <a:pt x="158" y="8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20" y="0"/>
                  </a:lnTo>
                  <a:lnTo>
                    <a:pt x="241" y="1"/>
                  </a:lnTo>
                  <a:lnTo>
                    <a:pt x="263" y="5"/>
                  </a:lnTo>
                  <a:lnTo>
                    <a:pt x="283" y="11"/>
                  </a:lnTo>
                  <a:lnTo>
                    <a:pt x="303" y="19"/>
                  </a:lnTo>
                  <a:lnTo>
                    <a:pt x="321" y="28"/>
                  </a:lnTo>
                  <a:lnTo>
                    <a:pt x="340" y="39"/>
                  </a:lnTo>
                  <a:lnTo>
                    <a:pt x="356" y="52"/>
                  </a:lnTo>
                  <a:lnTo>
                    <a:pt x="371" y="67"/>
                  </a:lnTo>
                  <a:lnTo>
                    <a:pt x="385" y="83"/>
                  </a:lnTo>
                  <a:lnTo>
                    <a:pt x="397" y="100"/>
                  </a:lnTo>
                  <a:lnTo>
                    <a:pt x="408" y="119"/>
                  </a:lnTo>
                  <a:lnTo>
                    <a:pt x="423" y="159"/>
                  </a:lnTo>
                  <a:lnTo>
                    <a:pt x="430" y="201"/>
                  </a:lnTo>
                  <a:lnTo>
                    <a:pt x="429" y="242"/>
                  </a:lnTo>
                  <a:lnTo>
                    <a:pt x="419" y="284"/>
                  </a:lnTo>
                  <a:lnTo>
                    <a:pt x="411" y="303"/>
                  </a:lnTo>
                  <a:lnTo>
                    <a:pt x="402" y="323"/>
                  </a:lnTo>
                  <a:lnTo>
                    <a:pt x="391" y="340"/>
                  </a:lnTo>
                  <a:lnTo>
                    <a:pt x="378" y="356"/>
                  </a:lnTo>
                  <a:lnTo>
                    <a:pt x="363" y="372"/>
                  </a:lnTo>
                  <a:lnTo>
                    <a:pt x="347" y="385"/>
                  </a:lnTo>
                  <a:lnTo>
                    <a:pt x="330" y="398"/>
                  </a:lnTo>
                  <a:lnTo>
                    <a:pt x="311" y="408"/>
                  </a:lnTo>
                  <a:lnTo>
                    <a:pt x="291" y="416"/>
                  </a:lnTo>
                  <a:lnTo>
                    <a:pt x="271" y="423"/>
                  </a:lnTo>
                  <a:lnTo>
                    <a:pt x="250" y="428"/>
                  </a:lnTo>
                  <a:lnTo>
                    <a:pt x="229" y="430"/>
                  </a:lnTo>
                  <a:lnTo>
                    <a:pt x="209" y="431"/>
                  </a:lnTo>
                  <a:lnTo>
                    <a:pt x="188" y="429"/>
                  </a:lnTo>
                  <a:lnTo>
                    <a:pt x="167" y="425"/>
                  </a:lnTo>
                  <a:lnTo>
                    <a:pt x="146" y="419"/>
                  </a:lnTo>
                  <a:close/>
                </a:path>
              </a:pathLst>
            </a:custGeom>
            <a:solidFill>
              <a:srgbClr val="CEED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75"/>
            <p:cNvSpPr>
              <a:spLocks/>
            </p:cNvSpPr>
            <p:nvPr/>
          </p:nvSpPr>
          <p:spPr bwMode="auto">
            <a:xfrm>
              <a:off x="4709" y="1141"/>
              <a:ext cx="415" cy="536"/>
            </a:xfrm>
            <a:custGeom>
              <a:avLst/>
              <a:gdLst>
                <a:gd name="T0" fmla="*/ 0 w 831"/>
                <a:gd name="T1" fmla="*/ 1 h 1072"/>
                <a:gd name="T2" fmla="*/ 0 w 831"/>
                <a:gd name="T3" fmla="*/ 1 h 1072"/>
                <a:gd name="T4" fmla="*/ 0 w 831"/>
                <a:gd name="T5" fmla="*/ 1 h 1072"/>
                <a:gd name="T6" fmla="*/ 0 w 831"/>
                <a:gd name="T7" fmla="*/ 1 h 1072"/>
                <a:gd name="T8" fmla="*/ 0 w 831"/>
                <a:gd name="T9" fmla="*/ 1 h 1072"/>
                <a:gd name="T10" fmla="*/ 0 w 831"/>
                <a:gd name="T11" fmla="*/ 1 h 1072"/>
                <a:gd name="T12" fmla="*/ 0 w 831"/>
                <a:gd name="T13" fmla="*/ 1 h 1072"/>
                <a:gd name="T14" fmla="*/ 0 w 831"/>
                <a:gd name="T15" fmla="*/ 1 h 1072"/>
                <a:gd name="T16" fmla="*/ 0 w 831"/>
                <a:gd name="T17" fmla="*/ 1 h 1072"/>
                <a:gd name="T18" fmla="*/ 0 w 831"/>
                <a:gd name="T19" fmla="*/ 1 h 1072"/>
                <a:gd name="T20" fmla="*/ 0 w 831"/>
                <a:gd name="T21" fmla="*/ 1 h 1072"/>
                <a:gd name="T22" fmla="*/ 0 w 831"/>
                <a:gd name="T23" fmla="*/ 1 h 1072"/>
                <a:gd name="T24" fmla="*/ 0 w 831"/>
                <a:gd name="T25" fmla="*/ 1 h 1072"/>
                <a:gd name="T26" fmla="*/ 0 w 831"/>
                <a:gd name="T27" fmla="*/ 1 h 1072"/>
                <a:gd name="T28" fmla="*/ 0 w 831"/>
                <a:gd name="T29" fmla="*/ 1 h 1072"/>
                <a:gd name="T30" fmla="*/ 0 w 831"/>
                <a:gd name="T31" fmla="*/ 1 h 1072"/>
                <a:gd name="T32" fmla="*/ 0 w 831"/>
                <a:gd name="T33" fmla="*/ 1 h 1072"/>
                <a:gd name="T34" fmla="*/ 0 w 831"/>
                <a:gd name="T35" fmla="*/ 1 h 1072"/>
                <a:gd name="T36" fmla="*/ 0 w 831"/>
                <a:gd name="T37" fmla="*/ 1 h 1072"/>
                <a:gd name="T38" fmla="*/ 0 w 831"/>
                <a:gd name="T39" fmla="*/ 1 h 1072"/>
                <a:gd name="T40" fmla="*/ 0 w 831"/>
                <a:gd name="T41" fmla="*/ 1 h 1072"/>
                <a:gd name="T42" fmla="*/ 0 w 831"/>
                <a:gd name="T43" fmla="*/ 1 h 1072"/>
                <a:gd name="T44" fmla="*/ 0 w 831"/>
                <a:gd name="T45" fmla="*/ 1 h 1072"/>
                <a:gd name="T46" fmla="*/ 0 w 831"/>
                <a:gd name="T47" fmla="*/ 1 h 1072"/>
                <a:gd name="T48" fmla="*/ 0 w 831"/>
                <a:gd name="T49" fmla="*/ 1 h 1072"/>
                <a:gd name="T50" fmla="*/ 0 w 831"/>
                <a:gd name="T51" fmla="*/ 1 h 1072"/>
                <a:gd name="T52" fmla="*/ 0 w 831"/>
                <a:gd name="T53" fmla="*/ 1 h 1072"/>
                <a:gd name="T54" fmla="*/ 0 w 831"/>
                <a:gd name="T55" fmla="*/ 1 h 1072"/>
                <a:gd name="T56" fmla="*/ 0 w 831"/>
                <a:gd name="T57" fmla="*/ 1 h 1072"/>
                <a:gd name="T58" fmla="*/ 0 w 831"/>
                <a:gd name="T59" fmla="*/ 1 h 1072"/>
                <a:gd name="T60" fmla="*/ 0 w 831"/>
                <a:gd name="T61" fmla="*/ 1 h 1072"/>
                <a:gd name="T62" fmla="*/ 0 w 831"/>
                <a:gd name="T63" fmla="*/ 1 h 1072"/>
                <a:gd name="T64" fmla="*/ 0 w 831"/>
                <a:gd name="T65" fmla="*/ 1 h 1072"/>
                <a:gd name="T66" fmla="*/ 0 w 831"/>
                <a:gd name="T67" fmla="*/ 1 h 1072"/>
                <a:gd name="T68" fmla="*/ 0 w 831"/>
                <a:gd name="T69" fmla="*/ 1 h 1072"/>
                <a:gd name="T70" fmla="*/ 0 w 831"/>
                <a:gd name="T71" fmla="*/ 1 h 1072"/>
                <a:gd name="T72" fmla="*/ 0 w 831"/>
                <a:gd name="T73" fmla="*/ 1 h 1072"/>
                <a:gd name="T74" fmla="*/ 0 w 831"/>
                <a:gd name="T75" fmla="*/ 1 h 1072"/>
                <a:gd name="T76" fmla="*/ 0 w 831"/>
                <a:gd name="T77" fmla="*/ 1 h 1072"/>
                <a:gd name="T78" fmla="*/ 0 w 831"/>
                <a:gd name="T79" fmla="*/ 1 h 1072"/>
                <a:gd name="T80" fmla="*/ 0 w 831"/>
                <a:gd name="T81" fmla="*/ 1 h 1072"/>
                <a:gd name="T82" fmla="*/ 0 w 831"/>
                <a:gd name="T83" fmla="*/ 1 h 1072"/>
                <a:gd name="T84" fmla="*/ 0 w 831"/>
                <a:gd name="T85" fmla="*/ 1 h 1072"/>
                <a:gd name="T86" fmla="*/ 0 w 831"/>
                <a:gd name="T87" fmla="*/ 1 h 1072"/>
                <a:gd name="T88" fmla="*/ 0 w 831"/>
                <a:gd name="T89" fmla="*/ 1 h 1072"/>
                <a:gd name="T90" fmla="*/ 0 w 831"/>
                <a:gd name="T91" fmla="*/ 1 h 1072"/>
                <a:gd name="T92" fmla="*/ 0 w 831"/>
                <a:gd name="T93" fmla="*/ 1 h 1072"/>
                <a:gd name="T94" fmla="*/ 0 w 831"/>
                <a:gd name="T95" fmla="*/ 1 h 1072"/>
                <a:gd name="T96" fmla="*/ 0 w 831"/>
                <a:gd name="T97" fmla="*/ 1 h 1072"/>
                <a:gd name="T98" fmla="*/ 0 w 831"/>
                <a:gd name="T99" fmla="*/ 1 h 1072"/>
                <a:gd name="T100" fmla="*/ 0 w 831"/>
                <a:gd name="T101" fmla="*/ 1 h 1072"/>
                <a:gd name="T102" fmla="*/ 0 w 831"/>
                <a:gd name="T103" fmla="*/ 0 h 1072"/>
                <a:gd name="T104" fmla="*/ 0 w 831"/>
                <a:gd name="T105" fmla="*/ 1 h 1072"/>
                <a:gd name="T106" fmla="*/ 0 w 831"/>
                <a:gd name="T107" fmla="*/ 1 h 1072"/>
                <a:gd name="T108" fmla="*/ 0 w 831"/>
                <a:gd name="T109" fmla="*/ 1 h 1072"/>
                <a:gd name="T110" fmla="*/ 0 w 831"/>
                <a:gd name="T111" fmla="*/ 1 h 10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31" h="1072">
                  <a:moveTo>
                    <a:pt x="814" y="926"/>
                  </a:moveTo>
                  <a:lnTo>
                    <a:pt x="810" y="927"/>
                  </a:lnTo>
                  <a:lnTo>
                    <a:pt x="802" y="929"/>
                  </a:lnTo>
                  <a:lnTo>
                    <a:pt x="788" y="933"/>
                  </a:lnTo>
                  <a:lnTo>
                    <a:pt x="771" y="937"/>
                  </a:lnTo>
                  <a:lnTo>
                    <a:pt x="749" y="943"/>
                  </a:lnTo>
                  <a:lnTo>
                    <a:pt x="725" y="949"/>
                  </a:lnTo>
                  <a:lnTo>
                    <a:pt x="698" y="957"/>
                  </a:lnTo>
                  <a:lnTo>
                    <a:pt x="670" y="964"/>
                  </a:lnTo>
                  <a:lnTo>
                    <a:pt x="640" y="972"/>
                  </a:lnTo>
                  <a:lnTo>
                    <a:pt x="610" y="980"/>
                  </a:lnTo>
                  <a:lnTo>
                    <a:pt x="581" y="988"/>
                  </a:lnTo>
                  <a:lnTo>
                    <a:pt x="551" y="996"/>
                  </a:lnTo>
                  <a:lnTo>
                    <a:pt x="524" y="1003"/>
                  </a:lnTo>
                  <a:lnTo>
                    <a:pt x="499" y="1010"/>
                  </a:lnTo>
                  <a:lnTo>
                    <a:pt x="476" y="1015"/>
                  </a:lnTo>
                  <a:lnTo>
                    <a:pt x="456" y="1021"/>
                  </a:lnTo>
                  <a:lnTo>
                    <a:pt x="468" y="981"/>
                  </a:lnTo>
                  <a:lnTo>
                    <a:pt x="486" y="982"/>
                  </a:lnTo>
                  <a:lnTo>
                    <a:pt x="505" y="982"/>
                  </a:lnTo>
                  <a:lnTo>
                    <a:pt x="522" y="981"/>
                  </a:lnTo>
                  <a:lnTo>
                    <a:pt x="541" y="977"/>
                  </a:lnTo>
                  <a:lnTo>
                    <a:pt x="559" y="974"/>
                  </a:lnTo>
                  <a:lnTo>
                    <a:pt x="576" y="969"/>
                  </a:lnTo>
                  <a:lnTo>
                    <a:pt x="594" y="963"/>
                  </a:lnTo>
                  <a:lnTo>
                    <a:pt x="611" y="954"/>
                  </a:lnTo>
                  <a:lnTo>
                    <a:pt x="634" y="942"/>
                  </a:lnTo>
                  <a:lnTo>
                    <a:pt x="655" y="927"/>
                  </a:lnTo>
                  <a:lnTo>
                    <a:pt x="674" y="911"/>
                  </a:lnTo>
                  <a:lnTo>
                    <a:pt x="691" y="892"/>
                  </a:lnTo>
                  <a:lnTo>
                    <a:pt x="708" y="872"/>
                  </a:lnTo>
                  <a:lnTo>
                    <a:pt x="721" y="851"/>
                  </a:lnTo>
                  <a:lnTo>
                    <a:pt x="733" y="828"/>
                  </a:lnTo>
                  <a:lnTo>
                    <a:pt x="742" y="804"/>
                  </a:lnTo>
                  <a:lnTo>
                    <a:pt x="749" y="778"/>
                  </a:lnTo>
                  <a:lnTo>
                    <a:pt x="754" y="753"/>
                  </a:lnTo>
                  <a:lnTo>
                    <a:pt x="756" y="728"/>
                  </a:lnTo>
                  <a:lnTo>
                    <a:pt x="756" y="701"/>
                  </a:lnTo>
                  <a:lnTo>
                    <a:pt x="753" y="676"/>
                  </a:lnTo>
                  <a:lnTo>
                    <a:pt x="747" y="651"/>
                  </a:lnTo>
                  <a:lnTo>
                    <a:pt x="739" y="627"/>
                  </a:lnTo>
                  <a:lnTo>
                    <a:pt x="728" y="603"/>
                  </a:lnTo>
                  <a:lnTo>
                    <a:pt x="716" y="580"/>
                  </a:lnTo>
                  <a:lnTo>
                    <a:pt x="701" y="559"/>
                  </a:lnTo>
                  <a:lnTo>
                    <a:pt x="685" y="540"/>
                  </a:lnTo>
                  <a:lnTo>
                    <a:pt x="666" y="522"/>
                  </a:lnTo>
                  <a:lnTo>
                    <a:pt x="645" y="506"/>
                  </a:lnTo>
                  <a:lnTo>
                    <a:pt x="623" y="493"/>
                  </a:lnTo>
                  <a:lnTo>
                    <a:pt x="600" y="481"/>
                  </a:lnTo>
                  <a:lnTo>
                    <a:pt x="576" y="472"/>
                  </a:lnTo>
                  <a:lnTo>
                    <a:pt x="574" y="471"/>
                  </a:lnTo>
                  <a:lnTo>
                    <a:pt x="570" y="469"/>
                  </a:lnTo>
                  <a:lnTo>
                    <a:pt x="567" y="468"/>
                  </a:lnTo>
                  <a:lnTo>
                    <a:pt x="564" y="467"/>
                  </a:lnTo>
                  <a:lnTo>
                    <a:pt x="652" y="445"/>
                  </a:lnTo>
                  <a:lnTo>
                    <a:pt x="643" y="407"/>
                  </a:lnTo>
                  <a:lnTo>
                    <a:pt x="214" y="517"/>
                  </a:lnTo>
                  <a:lnTo>
                    <a:pt x="224" y="554"/>
                  </a:lnTo>
                  <a:lnTo>
                    <a:pt x="311" y="532"/>
                  </a:lnTo>
                  <a:lnTo>
                    <a:pt x="301" y="543"/>
                  </a:lnTo>
                  <a:lnTo>
                    <a:pt x="291" y="555"/>
                  </a:lnTo>
                  <a:lnTo>
                    <a:pt x="281" y="567"/>
                  </a:lnTo>
                  <a:lnTo>
                    <a:pt x="272" y="580"/>
                  </a:lnTo>
                  <a:lnTo>
                    <a:pt x="264" y="594"/>
                  </a:lnTo>
                  <a:lnTo>
                    <a:pt x="257" y="608"/>
                  </a:lnTo>
                  <a:lnTo>
                    <a:pt x="250" y="623"/>
                  </a:lnTo>
                  <a:lnTo>
                    <a:pt x="244" y="638"/>
                  </a:lnTo>
                  <a:lnTo>
                    <a:pt x="238" y="663"/>
                  </a:lnTo>
                  <a:lnTo>
                    <a:pt x="233" y="687"/>
                  </a:lnTo>
                  <a:lnTo>
                    <a:pt x="232" y="714"/>
                  </a:lnTo>
                  <a:lnTo>
                    <a:pt x="232" y="739"/>
                  </a:lnTo>
                  <a:lnTo>
                    <a:pt x="235" y="764"/>
                  </a:lnTo>
                  <a:lnTo>
                    <a:pt x="241" y="789"/>
                  </a:lnTo>
                  <a:lnTo>
                    <a:pt x="249" y="813"/>
                  </a:lnTo>
                  <a:lnTo>
                    <a:pt x="259" y="837"/>
                  </a:lnTo>
                  <a:lnTo>
                    <a:pt x="267" y="853"/>
                  </a:lnTo>
                  <a:lnTo>
                    <a:pt x="277" y="868"/>
                  </a:lnTo>
                  <a:lnTo>
                    <a:pt x="287" y="882"/>
                  </a:lnTo>
                  <a:lnTo>
                    <a:pt x="299" y="895"/>
                  </a:lnTo>
                  <a:lnTo>
                    <a:pt x="310" y="907"/>
                  </a:lnTo>
                  <a:lnTo>
                    <a:pt x="324" y="919"/>
                  </a:lnTo>
                  <a:lnTo>
                    <a:pt x="338" y="930"/>
                  </a:lnTo>
                  <a:lnTo>
                    <a:pt x="352" y="939"/>
                  </a:lnTo>
                  <a:lnTo>
                    <a:pt x="307" y="1054"/>
                  </a:lnTo>
                  <a:lnTo>
                    <a:pt x="236" y="1072"/>
                  </a:lnTo>
                  <a:lnTo>
                    <a:pt x="202" y="938"/>
                  </a:lnTo>
                  <a:lnTo>
                    <a:pt x="224" y="934"/>
                  </a:lnTo>
                  <a:lnTo>
                    <a:pt x="213" y="890"/>
                  </a:lnTo>
                  <a:lnTo>
                    <a:pt x="191" y="896"/>
                  </a:lnTo>
                  <a:lnTo>
                    <a:pt x="151" y="739"/>
                  </a:lnTo>
                  <a:lnTo>
                    <a:pt x="173" y="733"/>
                  </a:lnTo>
                  <a:lnTo>
                    <a:pt x="161" y="691"/>
                  </a:lnTo>
                  <a:lnTo>
                    <a:pt x="141" y="695"/>
                  </a:lnTo>
                  <a:lnTo>
                    <a:pt x="97" y="525"/>
                  </a:lnTo>
                  <a:lnTo>
                    <a:pt x="119" y="519"/>
                  </a:lnTo>
                  <a:lnTo>
                    <a:pt x="107" y="476"/>
                  </a:lnTo>
                  <a:lnTo>
                    <a:pt x="85" y="482"/>
                  </a:lnTo>
                  <a:lnTo>
                    <a:pt x="46" y="324"/>
                  </a:lnTo>
                  <a:lnTo>
                    <a:pt x="67" y="319"/>
                  </a:lnTo>
                  <a:lnTo>
                    <a:pt x="57" y="276"/>
                  </a:lnTo>
                  <a:lnTo>
                    <a:pt x="35" y="282"/>
                  </a:lnTo>
                  <a:lnTo>
                    <a:pt x="0" y="147"/>
                  </a:lnTo>
                  <a:lnTo>
                    <a:pt x="577" y="1"/>
                  </a:lnTo>
                  <a:lnTo>
                    <a:pt x="587" y="0"/>
                  </a:lnTo>
                  <a:lnTo>
                    <a:pt x="596" y="3"/>
                  </a:lnTo>
                  <a:lnTo>
                    <a:pt x="603" y="9"/>
                  </a:lnTo>
                  <a:lnTo>
                    <a:pt x="607" y="18"/>
                  </a:lnTo>
                  <a:lnTo>
                    <a:pt x="831" y="896"/>
                  </a:lnTo>
                  <a:lnTo>
                    <a:pt x="831" y="906"/>
                  </a:lnTo>
                  <a:lnTo>
                    <a:pt x="829" y="914"/>
                  </a:lnTo>
                  <a:lnTo>
                    <a:pt x="822" y="921"/>
                  </a:lnTo>
                  <a:lnTo>
                    <a:pt x="814" y="926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76"/>
            <p:cNvSpPr>
              <a:spLocks/>
            </p:cNvSpPr>
            <p:nvPr/>
          </p:nvSpPr>
          <p:spPr bwMode="auto">
            <a:xfrm>
              <a:off x="4923" y="1410"/>
              <a:ext cx="103" cy="49"/>
            </a:xfrm>
            <a:custGeom>
              <a:avLst/>
              <a:gdLst>
                <a:gd name="T0" fmla="*/ 0 w 207"/>
                <a:gd name="T1" fmla="*/ 1 h 96"/>
                <a:gd name="T2" fmla="*/ 0 w 207"/>
                <a:gd name="T3" fmla="*/ 1 h 96"/>
                <a:gd name="T4" fmla="*/ 0 w 207"/>
                <a:gd name="T5" fmla="*/ 1 h 96"/>
                <a:gd name="T6" fmla="*/ 0 w 207"/>
                <a:gd name="T7" fmla="*/ 1 h 96"/>
                <a:gd name="T8" fmla="*/ 0 w 207"/>
                <a:gd name="T9" fmla="*/ 1 h 96"/>
                <a:gd name="T10" fmla="*/ 0 w 207"/>
                <a:gd name="T11" fmla="*/ 1 h 96"/>
                <a:gd name="T12" fmla="*/ 0 w 207"/>
                <a:gd name="T13" fmla="*/ 1 h 96"/>
                <a:gd name="T14" fmla="*/ 0 w 207"/>
                <a:gd name="T15" fmla="*/ 1 h 96"/>
                <a:gd name="T16" fmla="*/ 0 w 207"/>
                <a:gd name="T17" fmla="*/ 1 h 96"/>
                <a:gd name="T18" fmla="*/ 0 w 207"/>
                <a:gd name="T19" fmla="*/ 1 h 96"/>
                <a:gd name="T20" fmla="*/ 0 w 207"/>
                <a:gd name="T21" fmla="*/ 1 h 96"/>
                <a:gd name="T22" fmla="*/ 0 w 207"/>
                <a:gd name="T23" fmla="*/ 1 h 96"/>
                <a:gd name="T24" fmla="*/ 0 w 207"/>
                <a:gd name="T25" fmla="*/ 1 h 96"/>
                <a:gd name="T26" fmla="*/ 0 w 207"/>
                <a:gd name="T27" fmla="*/ 1 h 96"/>
                <a:gd name="T28" fmla="*/ 0 w 207"/>
                <a:gd name="T29" fmla="*/ 1 h 96"/>
                <a:gd name="T30" fmla="*/ 0 w 207"/>
                <a:gd name="T31" fmla="*/ 1 h 96"/>
                <a:gd name="T32" fmla="*/ 0 w 207"/>
                <a:gd name="T33" fmla="*/ 1 h 96"/>
                <a:gd name="T34" fmla="*/ 0 w 207"/>
                <a:gd name="T35" fmla="*/ 1 h 96"/>
                <a:gd name="T36" fmla="*/ 0 w 207"/>
                <a:gd name="T37" fmla="*/ 1 h 96"/>
                <a:gd name="T38" fmla="*/ 0 w 207"/>
                <a:gd name="T39" fmla="*/ 1 h 96"/>
                <a:gd name="T40" fmla="*/ 0 w 207"/>
                <a:gd name="T41" fmla="*/ 1 h 96"/>
                <a:gd name="T42" fmla="*/ 0 w 207"/>
                <a:gd name="T43" fmla="*/ 0 h 96"/>
                <a:gd name="T44" fmla="*/ 0 w 207"/>
                <a:gd name="T45" fmla="*/ 1 h 96"/>
                <a:gd name="T46" fmla="*/ 0 w 207"/>
                <a:gd name="T47" fmla="*/ 1 h 96"/>
                <a:gd name="T48" fmla="*/ 0 w 207"/>
                <a:gd name="T49" fmla="*/ 1 h 96"/>
                <a:gd name="T50" fmla="*/ 0 w 207"/>
                <a:gd name="T51" fmla="*/ 1 h 96"/>
                <a:gd name="T52" fmla="*/ 0 w 207"/>
                <a:gd name="T53" fmla="*/ 1 h 96"/>
                <a:gd name="T54" fmla="*/ 0 w 207"/>
                <a:gd name="T55" fmla="*/ 1 h 96"/>
                <a:gd name="T56" fmla="*/ 0 w 207"/>
                <a:gd name="T57" fmla="*/ 1 h 96"/>
                <a:gd name="T58" fmla="*/ 0 w 207"/>
                <a:gd name="T59" fmla="*/ 1 h 96"/>
                <a:gd name="T60" fmla="*/ 0 w 207"/>
                <a:gd name="T61" fmla="*/ 1 h 96"/>
                <a:gd name="T62" fmla="*/ 0 w 207"/>
                <a:gd name="T63" fmla="*/ 1 h 96"/>
                <a:gd name="T64" fmla="*/ 0 w 207"/>
                <a:gd name="T65" fmla="*/ 1 h 96"/>
                <a:gd name="T66" fmla="*/ 0 w 207"/>
                <a:gd name="T67" fmla="*/ 1 h 96"/>
                <a:gd name="T68" fmla="*/ 0 w 207"/>
                <a:gd name="T69" fmla="*/ 1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7" h="96">
                  <a:moveTo>
                    <a:pt x="108" y="54"/>
                  </a:moveTo>
                  <a:lnTo>
                    <a:pt x="117" y="57"/>
                  </a:lnTo>
                  <a:lnTo>
                    <a:pt x="126" y="61"/>
                  </a:lnTo>
                  <a:lnTo>
                    <a:pt x="134" y="65"/>
                  </a:lnTo>
                  <a:lnTo>
                    <a:pt x="142" y="71"/>
                  </a:lnTo>
                  <a:lnTo>
                    <a:pt x="151" y="77"/>
                  </a:lnTo>
                  <a:lnTo>
                    <a:pt x="157" y="83"/>
                  </a:lnTo>
                  <a:lnTo>
                    <a:pt x="164" y="89"/>
                  </a:lnTo>
                  <a:lnTo>
                    <a:pt x="170" y="96"/>
                  </a:lnTo>
                  <a:lnTo>
                    <a:pt x="207" y="68"/>
                  </a:lnTo>
                  <a:lnTo>
                    <a:pt x="199" y="57"/>
                  </a:lnTo>
                  <a:lnTo>
                    <a:pt x="190" y="48"/>
                  </a:lnTo>
                  <a:lnTo>
                    <a:pt x="179" y="40"/>
                  </a:lnTo>
                  <a:lnTo>
                    <a:pt x="169" y="32"/>
                  </a:lnTo>
                  <a:lnTo>
                    <a:pt x="159" y="25"/>
                  </a:lnTo>
                  <a:lnTo>
                    <a:pt x="147" y="19"/>
                  </a:lnTo>
                  <a:lnTo>
                    <a:pt x="136" y="13"/>
                  </a:lnTo>
                  <a:lnTo>
                    <a:pt x="123" y="9"/>
                  </a:lnTo>
                  <a:lnTo>
                    <a:pt x="108" y="4"/>
                  </a:lnTo>
                  <a:lnTo>
                    <a:pt x="92" y="2"/>
                  </a:lnTo>
                  <a:lnTo>
                    <a:pt x="77" y="1"/>
                  </a:lnTo>
                  <a:lnTo>
                    <a:pt x="61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5" y="8"/>
                  </a:lnTo>
                  <a:lnTo>
                    <a:pt x="0" y="12"/>
                  </a:lnTo>
                  <a:lnTo>
                    <a:pt x="17" y="56"/>
                  </a:lnTo>
                  <a:lnTo>
                    <a:pt x="28" y="53"/>
                  </a:lnTo>
                  <a:lnTo>
                    <a:pt x="39" y="49"/>
                  </a:lnTo>
                  <a:lnTo>
                    <a:pt x="50" y="48"/>
                  </a:lnTo>
                  <a:lnTo>
                    <a:pt x="62" y="47"/>
                  </a:lnTo>
                  <a:lnTo>
                    <a:pt x="73" y="47"/>
                  </a:lnTo>
                  <a:lnTo>
                    <a:pt x="85" y="48"/>
                  </a:lnTo>
                  <a:lnTo>
                    <a:pt x="96" y="50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77"/>
            <p:cNvSpPr>
              <a:spLocks/>
            </p:cNvSpPr>
            <p:nvPr/>
          </p:nvSpPr>
          <p:spPr bwMode="auto">
            <a:xfrm>
              <a:off x="4783" y="1213"/>
              <a:ext cx="219" cy="73"/>
            </a:xfrm>
            <a:custGeom>
              <a:avLst/>
              <a:gdLst>
                <a:gd name="T0" fmla="*/ 1 w 437"/>
                <a:gd name="T1" fmla="*/ 0 h 147"/>
                <a:gd name="T2" fmla="*/ 0 w 437"/>
                <a:gd name="T3" fmla="*/ 0 h 147"/>
                <a:gd name="T4" fmla="*/ 1 w 437"/>
                <a:gd name="T5" fmla="*/ 0 h 147"/>
                <a:gd name="T6" fmla="*/ 1 w 437"/>
                <a:gd name="T7" fmla="*/ 0 h 147"/>
                <a:gd name="T8" fmla="*/ 1 w 437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7">
                  <a:moveTo>
                    <a:pt x="428" y="0"/>
                  </a:moveTo>
                  <a:lnTo>
                    <a:pt x="0" y="110"/>
                  </a:lnTo>
                  <a:lnTo>
                    <a:pt x="9" y="147"/>
                  </a:lnTo>
                  <a:lnTo>
                    <a:pt x="437" y="3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78"/>
            <p:cNvSpPr>
              <a:spLocks/>
            </p:cNvSpPr>
            <p:nvPr/>
          </p:nvSpPr>
          <p:spPr bwMode="auto">
            <a:xfrm>
              <a:off x="4794" y="1257"/>
              <a:ext cx="219" cy="73"/>
            </a:xfrm>
            <a:custGeom>
              <a:avLst/>
              <a:gdLst>
                <a:gd name="T0" fmla="*/ 1 w 437"/>
                <a:gd name="T1" fmla="*/ 0 h 147"/>
                <a:gd name="T2" fmla="*/ 0 w 437"/>
                <a:gd name="T3" fmla="*/ 0 h 147"/>
                <a:gd name="T4" fmla="*/ 1 w 437"/>
                <a:gd name="T5" fmla="*/ 0 h 147"/>
                <a:gd name="T6" fmla="*/ 1 w 437"/>
                <a:gd name="T7" fmla="*/ 0 h 147"/>
                <a:gd name="T8" fmla="*/ 1 w 437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7">
                  <a:moveTo>
                    <a:pt x="428" y="0"/>
                  </a:moveTo>
                  <a:lnTo>
                    <a:pt x="0" y="109"/>
                  </a:lnTo>
                  <a:lnTo>
                    <a:pt x="10" y="147"/>
                  </a:lnTo>
                  <a:lnTo>
                    <a:pt x="437" y="3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79"/>
            <p:cNvSpPr>
              <a:spLocks/>
            </p:cNvSpPr>
            <p:nvPr/>
          </p:nvSpPr>
          <p:spPr bwMode="auto">
            <a:xfrm>
              <a:off x="4805" y="1301"/>
              <a:ext cx="219" cy="73"/>
            </a:xfrm>
            <a:custGeom>
              <a:avLst/>
              <a:gdLst>
                <a:gd name="T0" fmla="*/ 0 w 437"/>
                <a:gd name="T1" fmla="*/ 1 h 146"/>
                <a:gd name="T2" fmla="*/ 1 w 437"/>
                <a:gd name="T3" fmla="*/ 1 h 146"/>
                <a:gd name="T4" fmla="*/ 1 w 437"/>
                <a:gd name="T5" fmla="*/ 1 h 146"/>
                <a:gd name="T6" fmla="*/ 1 w 437"/>
                <a:gd name="T7" fmla="*/ 0 h 146"/>
                <a:gd name="T8" fmla="*/ 0 w 437"/>
                <a:gd name="T9" fmla="*/ 1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6">
                  <a:moveTo>
                    <a:pt x="0" y="108"/>
                  </a:moveTo>
                  <a:lnTo>
                    <a:pt x="9" y="146"/>
                  </a:lnTo>
                  <a:lnTo>
                    <a:pt x="437" y="37"/>
                  </a:lnTo>
                  <a:lnTo>
                    <a:pt x="428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80"/>
            <p:cNvSpPr>
              <a:spLocks/>
            </p:cNvSpPr>
            <p:nvPr/>
          </p:nvSpPr>
          <p:spPr bwMode="auto">
            <a:xfrm>
              <a:off x="4448" y="1299"/>
              <a:ext cx="218" cy="73"/>
            </a:xfrm>
            <a:custGeom>
              <a:avLst/>
              <a:gdLst>
                <a:gd name="T0" fmla="*/ 0 w 437"/>
                <a:gd name="T1" fmla="*/ 0 h 147"/>
                <a:gd name="T2" fmla="*/ 0 w 437"/>
                <a:gd name="T3" fmla="*/ 0 h 147"/>
                <a:gd name="T4" fmla="*/ 0 w 437"/>
                <a:gd name="T5" fmla="*/ 0 h 147"/>
                <a:gd name="T6" fmla="*/ 0 w 437"/>
                <a:gd name="T7" fmla="*/ 0 h 147"/>
                <a:gd name="T8" fmla="*/ 0 w 437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7">
                  <a:moveTo>
                    <a:pt x="428" y="0"/>
                  </a:moveTo>
                  <a:lnTo>
                    <a:pt x="0" y="109"/>
                  </a:lnTo>
                  <a:lnTo>
                    <a:pt x="10" y="147"/>
                  </a:lnTo>
                  <a:lnTo>
                    <a:pt x="437" y="37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81"/>
            <p:cNvSpPr>
              <a:spLocks/>
            </p:cNvSpPr>
            <p:nvPr/>
          </p:nvSpPr>
          <p:spPr bwMode="auto">
            <a:xfrm>
              <a:off x="4459" y="1343"/>
              <a:ext cx="218" cy="73"/>
            </a:xfrm>
            <a:custGeom>
              <a:avLst/>
              <a:gdLst>
                <a:gd name="T0" fmla="*/ 0 w 437"/>
                <a:gd name="T1" fmla="*/ 0 h 146"/>
                <a:gd name="T2" fmla="*/ 0 w 437"/>
                <a:gd name="T3" fmla="*/ 1 h 146"/>
                <a:gd name="T4" fmla="*/ 0 w 437"/>
                <a:gd name="T5" fmla="*/ 1 h 146"/>
                <a:gd name="T6" fmla="*/ 0 w 437"/>
                <a:gd name="T7" fmla="*/ 1 h 146"/>
                <a:gd name="T8" fmla="*/ 0 w 437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6">
                  <a:moveTo>
                    <a:pt x="428" y="0"/>
                  </a:moveTo>
                  <a:lnTo>
                    <a:pt x="0" y="109"/>
                  </a:lnTo>
                  <a:lnTo>
                    <a:pt x="11" y="146"/>
                  </a:lnTo>
                  <a:lnTo>
                    <a:pt x="437" y="3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82"/>
            <p:cNvSpPr>
              <a:spLocks/>
            </p:cNvSpPr>
            <p:nvPr/>
          </p:nvSpPr>
          <p:spPr bwMode="auto">
            <a:xfrm>
              <a:off x="4471" y="1387"/>
              <a:ext cx="218" cy="73"/>
            </a:xfrm>
            <a:custGeom>
              <a:avLst/>
              <a:gdLst>
                <a:gd name="T0" fmla="*/ 0 w 437"/>
                <a:gd name="T1" fmla="*/ 0 h 146"/>
                <a:gd name="T2" fmla="*/ 0 w 437"/>
                <a:gd name="T3" fmla="*/ 1 h 146"/>
                <a:gd name="T4" fmla="*/ 0 w 437"/>
                <a:gd name="T5" fmla="*/ 1 h 146"/>
                <a:gd name="T6" fmla="*/ 0 w 437"/>
                <a:gd name="T7" fmla="*/ 1 h 146"/>
                <a:gd name="T8" fmla="*/ 0 w 437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7" h="146">
                  <a:moveTo>
                    <a:pt x="428" y="0"/>
                  </a:moveTo>
                  <a:lnTo>
                    <a:pt x="0" y="108"/>
                  </a:lnTo>
                  <a:lnTo>
                    <a:pt x="9" y="146"/>
                  </a:lnTo>
                  <a:lnTo>
                    <a:pt x="437" y="3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83"/>
            <p:cNvSpPr>
              <a:spLocks/>
            </p:cNvSpPr>
            <p:nvPr/>
          </p:nvSpPr>
          <p:spPr bwMode="auto">
            <a:xfrm>
              <a:off x="4481" y="1431"/>
              <a:ext cx="219" cy="73"/>
            </a:xfrm>
            <a:custGeom>
              <a:avLst/>
              <a:gdLst>
                <a:gd name="T0" fmla="*/ 1 w 438"/>
                <a:gd name="T1" fmla="*/ 0 h 146"/>
                <a:gd name="T2" fmla="*/ 0 w 438"/>
                <a:gd name="T3" fmla="*/ 1 h 146"/>
                <a:gd name="T4" fmla="*/ 1 w 438"/>
                <a:gd name="T5" fmla="*/ 1 h 146"/>
                <a:gd name="T6" fmla="*/ 1 w 438"/>
                <a:gd name="T7" fmla="*/ 1 h 146"/>
                <a:gd name="T8" fmla="*/ 1 w 43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8" h="146">
                  <a:moveTo>
                    <a:pt x="429" y="0"/>
                  </a:moveTo>
                  <a:lnTo>
                    <a:pt x="0" y="109"/>
                  </a:lnTo>
                  <a:lnTo>
                    <a:pt x="9" y="146"/>
                  </a:lnTo>
                  <a:lnTo>
                    <a:pt x="438" y="3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84"/>
            <p:cNvSpPr>
              <a:spLocks/>
            </p:cNvSpPr>
            <p:nvPr/>
          </p:nvSpPr>
          <p:spPr bwMode="auto">
            <a:xfrm>
              <a:off x="4493" y="1475"/>
              <a:ext cx="218" cy="73"/>
            </a:xfrm>
            <a:custGeom>
              <a:avLst/>
              <a:gdLst>
                <a:gd name="T0" fmla="*/ 0 w 438"/>
                <a:gd name="T1" fmla="*/ 0 h 146"/>
                <a:gd name="T2" fmla="*/ 0 w 438"/>
                <a:gd name="T3" fmla="*/ 1 h 146"/>
                <a:gd name="T4" fmla="*/ 0 w 438"/>
                <a:gd name="T5" fmla="*/ 1 h 146"/>
                <a:gd name="T6" fmla="*/ 0 w 438"/>
                <a:gd name="T7" fmla="*/ 1 h 146"/>
                <a:gd name="T8" fmla="*/ 0 w 438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8" h="146">
                  <a:moveTo>
                    <a:pt x="427" y="0"/>
                  </a:moveTo>
                  <a:lnTo>
                    <a:pt x="0" y="109"/>
                  </a:lnTo>
                  <a:lnTo>
                    <a:pt x="9" y="146"/>
                  </a:lnTo>
                  <a:lnTo>
                    <a:pt x="438" y="3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85"/>
            <p:cNvSpPr>
              <a:spLocks/>
            </p:cNvSpPr>
            <p:nvPr/>
          </p:nvSpPr>
          <p:spPr bwMode="auto">
            <a:xfrm>
              <a:off x="4503" y="1519"/>
              <a:ext cx="219" cy="73"/>
            </a:xfrm>
            <a:custGeom>
              <a:avLst/>
              <a:gdLst>
                <a:gd name="T0" fmla="*/ 1 w 438"/>
                <a:gd name="T1" fmla="*/ 0 h 147"/>
                <a:gd name="T2" fmla="*/ 0 w 438"/>
                <a:gd name="T3" fmla="*/ 0 h 147"/>
                <a:gd name="T4" fmla="*/ 1 w 438"/>
                <a:gd name="T5" fmla="*/ 0 h 147"/>
                <a:gd name="T6" fmla="*/ 1 w 438"/>
                <a:gd name="T7" fmla="*/ 0 h 147"/>
                <a:gd name="T8" fmla="*/ 1 w 438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8" h="147">
                  <a:moveTo>
                    <a:pt x="428" y="0"/>
                  </a:moveTo>
                  <a:lnTo>
                    <a:pt x="0" y="109"/>
                  </a:lnTo>
                  <a:lnTo>
                    <a:pt x="9" y="147"/>
                  </a:lnTo>
                  <a:lnTo>
                    <a:pt x="438" y="37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86"/>
            <p:cNvSpPr>
              <a:spLocks/>
            </p:cNvSpPr>
            <p:nvPr/>
          </p:nvSpPr>
          <p:spPr bwMode="auto">
            <a:xfrm>
              <a:off x="4514" y="1563"/>
              <a:ext cx="220" cy="73"/>
            </a:xfrm>
            <a:custGeom>
              <a:avLst/>
              <a:gdLst>
                <a:gd name="T0" fmla="*/ 1 w 439"/>
                <a:gd name="T1" fmla="*/ 0 h 146"/>
                <a:gd name="T2" fmla="*/ 0 w 439"/>
                <a:gd name="T3" fmla="*/ 1 h 146"/>
                <a:gd name="T4" fmla="*/ 1 w 439"/>
                <a:gd name="T5" fmla="*/ 1 h 146"/>
                <a:gd name="T6" fmla="*/ 1 w 439"/>
                <a:gd name="T7" fmla="*/ 1 h 146"/>
                <a:gd name="T8" fmla="*/ 1 w 439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146">
                  <a:moveTo>
                    <a:pt x="428" y="0"/>
                  </a:moveTo>
                  <a:lnTo>
                    <a:pt x="0" y="109"/>
                  </a:lnTo>
                  <a:lnTo>
                    <a:pt x="10" y="146"/>
                  </a:lnTo>
                  <a:lnTo>
                    <a:pt x="439" y="3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87"/>
            <p:cNvSpPr>
              <a:spLocks/>
            </p:cNvSpPr>
            <p:nvPr/>
          </p:nvSpPr>
          <p:spPr bwMode="auto">
            <a:xfrm>
              <a:off x="4526" y="1607"/>
              <a:ext cx="219" cy="73"/>
            </a:xfrm>
            <a:custGeom>
              <a:avLst/>
              <a:gdLst>
                <a:gd name="T0" fmla="*/ 0 w 438"/>
                <a:gd name="T1" fmla="*/ 0 h 148"/>
                <a:gd name="T2" fmla="*/ 1 w 438"/>
                <a:gd name="T3" fmla="*/ 0 h 148"/>
                <a:gd name="T4" fmla="*/ 1 w 438"/>
                <a:gd name="T5" fmla="*/ 0 h 148"/>
                <a:gd name="T6" fmla="*/ 1 w 438"/>
                <a:gd name="T7" fmla="*/ 0 h 148"/>
                <a:gd name="T8" fmla="*/ 0 w 438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8" h="148">
                  <a:moveTo>
                    <a:pt x="0" y="110"/>
                  </a:moveTo>
                  <a:lnTo>
                    <a:pt x="9" y="148"/>
                  </a:lnTo>
                  <a:lnTo>
                    <a:pt x="438" y="38"/>
                  </a:lnTo>
                  <a:lnTo>
                    <a:pt x="428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909638"/>
            <a:ext cx="1800225" cy="1798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TUI_Onscreen">
  <a:themeElements>
    <a:clrScheme name="ETUI_Onscreen 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C4D9E4"/>
      </a:accent1>
      <a:accent2>
        <a:srgbClr val="9EC3DE"/>
      </a:accent2>
      <a:accent3>
        <a:srgbClr val="FFFFFF"/>
      </a:accent3>
      <a:accent4>
        <a:srgbClr val="000000"/>
      </a:accent4>
      <a:accent5>
        <a:srgbClr val="DEE9EF"/>
      </a:accent5>
      <a:accent6>
        <a:srgbClr val="8FB0C9"/>
      </a:accent6>
      <a:hlink>
        <a:srgbClr val="003F72"/>
      </a:hlink>
      <a:folHlink>
        <a:srgbClr val="003F72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ETUI Onscreen</Template>
  <TotalTime>93</TotalTime>
  <Words>744</Words>
  <Application>Microsoft Office PowerPoint</Application>
  <PresentationFormat>Presentazione su schermo (4:3)</PresentationFormat>
  <Paragraphs>245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ETUI_Onscreen</vt:lpstr>
      <vt:lpstr>Klipp</vt:lpstr>
      <vt:lpstr>  The EWC recast directive </vt:lpstr>
      <vt:lpstr>the legal framework for EWCs</vt:lpstr>
      <vt:lpstr>the EWC recast directive</vt:lpstr>
      <vt:lpstr>the EWC recast directive</vt:lpstr>
      <vt:lpstr>the EWC recast directive</vt:lpstr>
      <vt:lpstr>the EWC recast directive</vt:lpstr>
      <vt:lpstr>the EWC recast directive</vt:lpstr>
      <vt:lpstr>the EWC recast directive</vt:lpstr>
      <vt:lpstr>a EWC, what is it for ?                          the legal framework</vt:lpstr>
      <vt:lpstr>the EWC recast directive</vt:lpstr>
      <vt:lpstr>the EWC recast directive</vt:lpstr>
      <vt:lpstr>a EWC, what is it for ?                          the legal framework</vt:lpstr>
      <vt:lpstr>the EWC recast directive</vt:lpstr>
      <vt:lpstr>the EWC recast directive</vt:lpstr>
      <vt:lpstr>the EWC recast directive</vt:lpstr>
      <vt:lpstr>the EWC recast directive</vt:lpstr>
      <vt:lpstr>the EWC recast directive</vt:lpstr>
      <vt:lpstr>EWC recast –the achievements</vt:lpstr>
      <vt:lpstr>The « left- overs » - a basis for review?</vt:lpstr>
      <vt:lpstr>The « left- overs » - a basis for review?</vt:lpstr>
      <vt:lpstr>The « left- overs » - a basis for review?</vt:lpstr>
      <vt:lpstr>The « left- overs » - a basis for review?</vt:lpstr>
      <vt:lpstr>The « left- overs » - a basis for review?</vt:lpstr>
      <vt:lpstr>The « left- overs » - a basis for review?</vt:lpstr>
      <vt:lpstr>The « left- overs » - a basis for review?</vt:lpstr>
      <vt:lpstr>the EWC recast directive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EWC – what is it for?</dc:title>
  <dc:creator>Undine</dc:creator>
  <cp:lastModifiedBy>Salvo Leonardi</cp:lastModifiedBy>
  <cp:revision>14</cp:revision>
  <dcterms:created xsi:type="dcterms:W3CDTF">2014-03-05T10:12:46Z</dcterms:created>
  <dcterms:modified xsi:type="dcterms:W3CDTF">2015-11-03T15:41:16Z</dcterms:modified>
</cp:coreProperties>
</file>